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bm" ContentType="image/pn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21"/>
  </p:notesMasterIdLst>
  <p:handoutMasterIdLst>
    <p:handoutMasterId r:id="rId22"/>
  </p:handoutMasterIdLst>
  <p:sldIdLst>
    <p:sldId id="439" r:id="rId2"/>
    <p:sldId id="440" r:id="rId3"/>
    <p:sldId id="541" r:id="rId4"/>
    <p:sldId id="542" r:id="rId5"/>
    <p:sldId id="619" r:id="rId6"/>
    <p:sldId id="620" r:id="rId7"/>
    <p:sldId id="618" r:id="rId8"/>
    <p:sldId id="621" r:id="rId9"/>
    <p:sldId id="622" r:id="rId10"/>
    <p:sldId id="623" r:id="rId11"/>
    <p:sldId id="624" r:id="rId12"/>
    <p:sldId id="625" r:id="rId13"/>
    <p:sldId id="628" r:id="rId14"/>
    <p:sldId id="626" r:id="rId15"/>
    <p:sldId id="627" r:id="rId16"/>
    <p:sldId id="629" r:id="rId17"/>
    <p:sldId id="630" r:id="rId18"/>
    <p:sldId id="529" r:id="rId19"/>
    <p:sldId id="4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2" autoAdjust="0"/>
    <p:restoredTop sz="86384" autoAdjust="0"/>
  </p:normalViewPr>
  <p:slideViewPr>
    <p:cSldViewPr>
      <p:cViewPr>
        <p:scale>
          <a:sx n="123" d="100"/>
          <a:sy n="123" d="100"/>
        </p:scale>
        <p:origin x="44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6225F-169A-5746-8BCC-AAAD8CCBDE9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9BCB-127C-FC44-8BAD-A1BBB33FB12B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7CBD-E671-E74B-B487-2D872EDAC180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A28561-CC31-F344-B08A-35DB5D00DC31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E0BE3-47D1-934C-99DA-A610C58568C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8A67-6B56-B24F-A7E9-6483953F713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85763-BB1D-FE49-BC74-2C2D1FE47858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FDA6-B1CC-7248-AE4C-3BC44CCCF58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ECF2E-B73D-924C-83F9-9A55F644344D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5C114-1006-3F41-97B5-35AA92F4C5F3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7561-79E0-2C4F-8EE3-90690FE6D999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7879F5-1568-EB40-8F78-EF5C71268FC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bm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r>
              <a:rPr lang="vi-VN" dirty="0" smtClean="0"/>
              <a:t>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How does it work?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dirty="0" smtClean="0"/>
              <a:t>Step 2: Face analysis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Reads the geometry of your face.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Key </a:t>
            </a:r>
            <a:r>
              <a:rPr lang="en-US" sz="1800" dirty="0"/>
              <a:t>factors </a:t>
            </a:r>
            <a:r>
              <a:rPr lang="en-US" sz="1800" dirty="0" smtClean="0"/>
              <a:t>include: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distance between your </a:t>
            </a:r>
            <a:r>
              <a:rPr lang="en-US" sz="1600" dirty="0" smtClean="0"/>
              <a:t>eyes.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depth of your eye </a:t>
            </a:r>
            <a:r>
              <a:rPr lang="en-US" sz="1600" dirty="0" smtClean="0"/>
              <a:t>sockets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distance from forehead to </a:t>
            </a:r>
            <a:r>
              <a:rPr lang="en-US" sz="1600" dirty="0" smtClean="0"/>
              <a:t>chin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shape of your cheekbones, and the contour of the lips, ears, and chin.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aim is to identify the facial landmarks that are key to distinguishing your face.</a:t>
            </a: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The Approach 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b="1" dirty="0" smtClean="0"/>
              <a:t>Type 1: </a:t>
            </a:r>
            <a:r>
              <a:rPr lang="en-US" sz="2000" b="1" dirty="0" smtClean="0"/>
              <a:t>Holistic </a:t>
            </a:r>
            <a:r>
              <a:rPr lang="en-US" sz="2000" b="1" dirty="0"/>
              <a:t>Matching Methods</a:t>
            </a:r>
            <a:r>
              <a:rPr lang="en-US" sz="2000" dirty="0"/>
              <a:t>: The approach covers face recognition as a two-dimensional recognition problem.  Example: </a:t>
            </a:r>
            <a:r>
              <a:rPr lang="en-US" sz="2000" dirty="0" err="1"/>
              <a:t>Eigenfaces</a:t>
            </a:r>
            <a:r>
              <a:rPr lang="en-US" sz="2000" dirty="0"/>
              <a:t>,  Principal  Component  Analysis,  Linear Discriminant Analysis, and  independent  component </a:t>
            </a:r>
            <a:r>
              <a:rPr lang="en-US" sz="2000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vi-VN" sz="2000" b="1" dirty="0" smtClean="0"/>
              <a:t>Type 2: </a:t>
            </a:r>
            <a:r>
              <a:rPr lang="en-US" sz="2000" b="1" dirty="0" smtClean="0"/>
              <a:t>Feature-based </a:t>
            </a:r>
            <a:r>
              <a:rPr lang="en-US" sz="2000" b="1" dirty="0"/>
              <a:t>Methods</a:t>
            </a:r>
            <a:r>
              <a:rPr lang="en-US" sz="2000" dirty="0"/>
              <a:t>: In this method, local features such as eyes,  nose, and mouth are first of all extracted and their locations and local statistics are fed into a structural </a:t>
            </a:r>
            <a:r>
              <a:rPr lang="en-US" sz="2000" dirty="0" smtClean="0"/>
              <a:t>classifier.</a:t>
            </a:r>
          </a:p>
          <a:p>
            <a:pPr>
              <a:lnSpc>
                <a:spcPct val="150000"/>
              </a:lnSpc>
            </a:pPr>
            <a:r>
              <a:rPr lang="vi-VN" sz="2000" b="1" dirty="0" smtClean="0"/>
              <a:t>Type 3: </a:t>
            </a:r>
            <a:r>
              <a:rPr lang="en-US" sz="2000" b="1" dirty="0" smtClean="0"/>
              <a:t>Hybrid </a:t>
            </a:r>
            <a:r>
              <a:rPr lang="en-US" sz="2000" b="1" dirty="0"/>
              <a:t>Methods</a:t>
            </a:r>
            <a:r>
              <a:rPr lang="en-US" sz="2000" dirty="0"/>
              <a:t>: use  a combination of both holistic and feature extraction methods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Facial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5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3276600" cy="3079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smtClean="0"/>
              <a:t>PCA Steps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35689"/>
            <a:ext cx="4673600" cy="50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2971800" cy="3232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600" smtClean="0"/>
              <a:t>Pre- Processing Flowchart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79600"/>
            <a:ext cx="4457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3048000" cy="3308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smtClean="0"/>
              <a:t>Trainning of face images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25023"/>
            <a:ext cx="5095875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1881" y="2971800"/>
            <a:ext cx="3124200" cy="137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dirty="0" smtClean="0"/>
              <a:t>Recognition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59933"/>
            <a:ext cx="5173369" cy="52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Eigenfaces- Face Recognition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1600200" cy="2622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600" dirty="0" smtClean="0"/>
              <a:t>Summary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600200"/>
            <a:ext cx="4368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Applications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Prevent Retail Crime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Unlock </a:t>
            </a:r>
            <a:r>
              <a:rPr lang="en-US" sz="2000" dirty="0"/>
              <a:t>Phones.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Smarter </a:t>
            </a:r>
            <a:r>
              <a:rPr lang="en-US" sz="2000" dirty="0"/>
              <a:t>Advertising.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Find </a:t>
            </a:r>
            <a:r>
              <a:rPr lang="en-US" sz="2000" dirty="0"/>
              <a:t>Missing Persons.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Help </a:t>
            </a:r>
            <a:r>
              <a:rPr lang="en-US" sz="2000" dirty="0"/>
              <a:t>the Blind.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Protect </a:t>
            </a:r>
            <a:r>
              <a:rPr lang="en-US" sz="2000" dirty="0"/>
              <a:t>Law Enforcement.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Aid </a:t>
            </a:r>
            <a:r>
              <a:rPr lang="en-US" sz="2000" dirty="0"/>
              <a:t>Forensic Investigations.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Identify </a:t>
            </a:r>
            <a:r>
              <a:rPr lang="en-US" sz="2000" dirty="0"/>
              <a:t>People on Social Media Platforms.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1352" y="1752600"/>
            <a:ext cx="4509911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What is Face Recognition?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techniques used in 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face recognition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hat is a feature of face recognition?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Applications of face 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recognition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2133600"/>
            <a:ext cx="8458200" cy="39103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What is Face Recognition?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echniques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used in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face recognition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hat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are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future of face recognition?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Applications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of face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recognition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What is Object Recognition?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79049"/>
            <a:ext cx="7162800" cy="41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What is Object Recognition?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Object recognition is the ability to recognize an object.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Object </a:t>
            </a:r>
            <a:r>
              <a:rPr lang="en-US" sz="2000" dirty="0"/>
              <a:t>recognition consists of recognizing, identifying, and locating objects within a picture with a given degree of confidence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might be after the object has been previously seen or recognizing it from photographs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the ability to perceive an object’s physical properties (such as shape, color, and texture) and apply semantic attributes to the object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Object Recognition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9996"/>
            <a:ext cx="8229600" cy="2726370"/>
          </a:xfrm>
        </p:spPr>
      </p:pic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Object Recognition Steps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Feature extraction: Which features should be detected, and how can they be detected reliably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Feature-model </a:t>
            </a:r>
            <a:r>
              <a:rPr lang="en-US" sz="2000" dirty="0"/>
              <a:t>matching: How can features in images be matched to models in the database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Hypotheses </a:t>
            </a:r>
            <a:r>
              <a:rPr lang="en-US" sz="2000" dirty="0"/>
              <a:t>formation: How can a set of likely objects based on the feature matching be selected, and how can probabilities be assigned to each possible object?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Object </a:t>
            </a:r>
            <a:r>
              <a:rPr lang="en-US" sz="2000" dirty="0"/>
              <a:t>verification: How can object models be used to select the most likely object from the set of probable objects in a given image?</a:t>
            </a: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Face Recognition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6" y="1600200"/>
            <a:ext cx="7878528" cy="4525963"/>
          </a:xfrm>
        </p:spPr>
      </p:pic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Face Recognition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Facial recognition is a way of identifying or confirming an individual’s identity using their face.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Facial </a:t>
            </a:r>
            <a:r>
              <a:rPr lang="en-US" sz="2000" dirty="0"/>
              <a:t>recognition systems can be used to identify people in photos, videos, or in real-time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Facial </a:t>
            </a:r>
            <a:r>
              <a:rPr lang="en-US" sz="2000" dirty="0"/>
              <a:t>recognition is a category of biometric </a:t>
            </a:r>
            <a:r>
              <a:rPr lang="en-US" sz="2000" dirty="0" smtClean="0"/>
              <a:t>security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V</a:t>
            </a:r>
            <a:r>
              <a:rPr lang="en-US" sz="1600" dirty="0" smtClean="0"/>
              <a:t>oice recognition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</a:t>
            </a:r>
            <a:r>
              <a:rPr lang="en-US" sz="1600" dirty="0" smtClean="0"/>
              <a:t>ingerprint recognition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</a:t>
            </a:r>
            <a:r>
              <a:rPr lang="en-US" sz="1600" dirty="0" smtClean="0"/>
              <a:t>ris </a:t>
            </a:r>
            <a:r>
              <a:rPr lang="en-US" sz="1600" dirty="0"/>
              <a:t>recognition. </a:t>
            </a:r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How does it work?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Step 1: Face </a:t>
            </a:r>
            <a:r>
              <a:rPr lang="en-US" sz="2000" dirty="0" smtClean="0"/>
              <a:t>detection: detects </a:t>
            </a:r>
            <a:r>
              <a:rPr lang="en-US" sz="2000" dirty="0"/>
              <a:t>and locates the image of a </a:t>
            </a:r>
            <a:r>
              <a:rPr lang="en-US" sz="2000" dirty="0" smtClean="0"/>
              <a:t>face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</a:t>
            </a:r>
            <a:r>
              <a:rPr lang="en-US" sz="2000" dirty="0"/>
              <a:t>2: Face </a:t>
            </a:r>
            <a:r>
              <a:rPr lang="en-US" sz="2000" dirty="0" smtClean="0"/>
              <a:t>analysis: image </a:t>
            </a:r>
            <a:r>
              <a:rPr lang="en-US" sz="2000" dirty="0"/>
              <a:t>of the face is captured and </a:t>
            </a:r>
            <a:r>
              <a:rPr lang="en-US" sz="2000" dirty="0" smtClean="0"/>
              <a:t>analyzed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</a:t>
            </a:r>
            <a:r>
              <a:rPr lang="en-US" sz="2000" dirty="0"/>
              <a:t>3: Converting the image to </a:t>
            </a:r>
            <a:r>
              <a:rPr lang="en-US" sz="2000" dirty="0" smtClean="0"/>
              <a:t>data: the </a:t>
            </a:r>
            <a:r>
              <a:rPr lang="en-US" sz="2000" dirty="0"/>
              <a:t>face capture process transforms analog information (a face) into a set of digital information (data) based on the person's facial </a:t>
            </a:r>
            <a:r>
              <a:rPr lang="en-US" sz="2000" dirty="0" smtClean="0"/>
              <a:t>features.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</a:t>
            </a:r>
            <a:r>
              <a:rPr lang="en-US" sz="2000" dirty="0"/>
              <a:t>4: Finding a </a:t>
            </a:r>
            <a:r>
              <a:rPr lang="en-US" sz="2000" dirty="0" smtClean="0"/>
              <a:t>match: Your </a:t>
            </a:r>
            <a:r>
              <a:rPr lang="en-US" sz="2000" dirty="0" err="1"/>
              <a:t>faceprint</a:t>
            </a:r>
            <a:r>
              <a:rPr lang="en-US" sz="2000" dirty="0"/>
              <a:t> is then compared against a database of other known faces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838200" y="2286000"/>
            <a:ext cx="76962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</TotalTime>
  <Words>613</Words>
  <Application>Microsoft Macintosh PowerPoint</Application>
  <PresentationFormat>On-screen Show (4:3)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Arial</vt:lpstr>
      <vt:lpstr>Office Theme</vt:lpstr>
      <vt:lpstr>Face Recognition</vt:lpstr>
      <vt:lpstr>Objectives</vt:lpstr>
      <vt:lpstr>What is Object Recognition?</vt:lpstr>
      <vt:lpstr>What is Object Recognition?</vt:lpstr>
      <vt:lpstr>Object Recognition</vt:lpstr>
      <vt:lpstr>Object Recognition Steps</vt:lpstr>
      <vt:lpstr>Face Recognition</vt:lpstr>
      <vt:lpstr>Face Recognition</vt:lpstr>
      <vt:lpstr>How does it work?</vt:lpstr>
      <vt:lpstr>How does it work?</vt:lpstr>
      <vt:lpstr>The Approach </vt:lpstr>
      <vt:lpstr>Eigenfaces method</vt:lpstr>
      <vt:lpstr>Eigenfaces method</vt:lpstr>
      <vt:lpstr>Eigenfaces method</vt:lpstr>
      <vt:lpstr>Eigenfaces method</vt:lpstr>
      <vt:lpstr>Eigenfaces method</vt:lpstr>
      <vt:lpstr>Eigenfaces- Face Recognition</vt:lpstr>
      <vt:lpstr>Applications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801</cp:revision>
  <dcterms:created xsi:type="dcterms:W3CDTF">2007-08-21T04:43:22Z</dcterms:created>
  <dcterms:modified xsi:type="dcterms:W3CDTF">2021-10-04T15:54:09Z</dcterms:modified>
</cp:coreProperties>
</file>