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"/>
  </p:notesMasterIdLst>
  <p:handoutMasterIdLst>
    <p:handoutMasterId r:id="rId4"/>
  </p:handoutMasterIdLst>
  <p:sldIdLst>
    <p:sldId id="439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9" autoAdjust="0"/>
    <p:restoredTop sz="86270" autoAdjust="0"/>
  </p:normalViewPr>
  <p:slideViewPr>
    <p:cSldViewPr>
      <p:cViewPr varScale="1">
        <p:scale>
          <a:sx n="116" d="100"/>
          <a:sy n="116" d="100"/>
        </p:scale>
        <p:origin x="18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0668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50A9C9B-9050-4F1B-89AA-84DC1BFEA1A4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629400"/>
            <a:ext cx="5029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29400"/>
            <a:ext cx="83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8AD0-BC39-47E8-89F5-F5706247D2E1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70DE9-DDF3-42CA-99A5-F56C0D42AB2A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1066800" cy="3206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20CBB4C-7A85-4C15-A48E-1FB626701096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537325"/>
            <a:ext cx="5257800" cy="3206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37325"/>
            <a:ext cx="762000" cy="3206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D8D6D-C51B-44EE-A979-792394C194CD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66F4B-8303-45CC-8099-4C1841C66B66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CE80-E551-4FCD-BEA0-04DA3724ACA7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D5DB4-A47B-41A7-A123-8F16C2A175D2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11AF-DC04-41F4-AB30-EFF380157E45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5BB9A-9C43-43AD-8927-BB2CA3C267C2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A30D7-C658-4F0E-9F02-4D11620C7566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6C325C67-9618-4497-8F5D-9320A599B0F5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Session 06 - Numbers and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067800" cy="3276600"/>
          </a:xfrm>
        </p:spPr>
        <p:txBody>
          <a:bodyPr/>
          <a:lstStyle/>
          <a:p>
            <a:pPr eaLnBrk="1" hangingPunct="1"/>
            <a:r>
              <a:rPr lang="vi-VN" dirty="0" smtClean="0">
                <a:latin typeface="Arial" charset="0"/>
                <a:cs typeface="Arial" charset="0"/>
              </a:rPr>
              <a:t>Lab 7, Lab 8</a:t>
            </a:r>
            <a:br>
              <a:rPr lang="vi-VN" dirty="0" smtClean="0">
                <a:latin typeface="Arial" charset="0"/>
                <a:cs typeface="Arial" charset="0"/>
              </a:rPr>
            </a:br>
            <a:r>
              <a:rPr lang="vi-VN" dirty="0" smtClean="0">
                <a:latin typeface="Arial" charset="0"/>
                <a:cs typeface="Arial" charset="0"/>
              </a:rPr>
              <a:t>Face detection, Face Recognition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6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Lab 7, Lab 8 Face detection, Face Recognition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562</cp:revision>
  <dcterms:created xsi:type="dcterms:W3CDTF">2007-08-21T04:43:22Z</dcterms:created>
  <dcterms:modified xsi:type="dcterms:W3CDTF">2021-10-03T15:03:13Z</dcterms:modified>
</cp:coreProperties>
</file>