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"/>
  </p:notesMasterIdLst>
  <p:handoutMasterIdLst>
    <p:handoutMasterId r:id="rId4"/>
  </p:handoutMasterIdLst>
  <p:sldIdLst>
    <p:sldId id="439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00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9" autoAdjust="0"/>
    <p:restoredTop sz="86270" autoAdjust="0"/>
  </p:normalViewPr>
  <p:slideViewPr>
    <p:cSldViewPr>
      <p:cViewPr varScale="1">
        <p:scale>
          <a:sx n="107" d="100"/>
          <a:sy n="107" d="100"/>
        </p:scale>
        <p:origin x="168" y="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10/3/21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CB4D6-B00F-43C7-B433-3B43280B202C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2A544-A64E-4E0F-90D9-529B50FC59DD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82D2-2F13-4D68-8C04-DEDF7144EEAC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4DDD-39A9-4B9A-A402-AF1850397388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EDD73-240C-4243-8C87-CA38B9FA3E13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11B3-B60D-4EA3-9452-A56F56456F4E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D70E-0637-4025-AD97-4C868C697B8B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230A-F9A4-4E83-B40C-3B5EFDCB19D5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892F-1148-4E0C-98D3-7B98D5840F01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7BDA-86B6-444A-95A8-3F21923F6DF9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25757-42B5-4A41-ABD3-92F1B0667969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E82531-CF22-4C4E-AB48-1CFDDFFBE5D0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vi-VN" sz="4000" dirty="0" smtClean="0">
                <a:latin typeface="Arial" charset="0"/>
                <a:cs typeface="Arial" charset="0"/>
              </a:rPr>
              <a:t>Lab </a:t>
            </a:r>
            <a:r>
              <a:rPr lang="vi-VN" sz="4000" dirty="0" smtClean="0">
                <a:latin typeface="Arial" charset="0"/>
                <a:cs typeface="Arial" charset="0"/>
              </a:rPr>
              <a:t>1</a:t>
            </a:r>
            <a:r>
              <a:rPr lang="vi-VN" sz="4000" dirty="0" smtClean="0">
                <a:latin typeface="Arial" charset="0"/>
                <a:cs typeface="Arial" charset="0"/>
              </a:rPr>
              <a:t/>
            </a:r>
            <a:br>
              <a:rPr lang="vi-VN" sz="4000" dirty="0" smtClean="0">
                <a:latin typeface="Arial" charset="0"/>
                <a:cs typeface="Arial" charset="0"/>
              </a:rPr>
            </a:br>
            <a:r>
              <a:rPr lang="vi-VN" sz="4000" dirty="0" smtClean="0">
                <a:latin typeface="Arial" charset="0"/>
                <a:cs typeface="Arial" charset="0"/>
              </a:rPr>
              <a:t/>
            </a:r>
            <a:br>
              <a:rPr lang="vi-VN" sz="4000" dirty="0" smtClean="0">
                <a:latin typeface="Arial" charset="0"/>
                <a:cs typeface="Arial" charset="0"/>
              </a:rPr>
            </a:br>
            <a:r>
              <a:rPr lang="vi-VN" sz="2400" dirty="0" smtClean="0"/>
              <a:t>Geometric </a:t>
            </a:r>
            <a:r>
              <a:rPr lang="vi-VN" sz="2400" dirty="0"/>
              <a:t>primitives and transformations.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</TotalTime>
  <Words>3</Words>
  <Application>Microsoft Macintosh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Lab 1  Geometric primitives and transformations. 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Microsoft Office User</cp:lastModifiedBy>
  <cp:revision>454</cp:revision>
  <dcterms:created xsi:type="dcterms:W3CDTF">2007-08-21T04:43:22Z</dcterms:created>
  <dcterms:modified xsi:type="dcterms:W3CDTF">2021-10-03T15:04:40Z</dcterms:modified>
</cp:coreProperties>
</file>