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9"/>
  </p:notesMasterIdLst>
  <p:sldIdLst>
    <p:sldId id="256" r:id="rId2"/>
    <p:sldId id="306" r:id="rId3"/>
    <p:sldId id="258" r:id="rId4"/>
    <p:sldId id="259" r:id="rId5"/>
    <p:sldId id="307" r:id="rId6"/>
    <p:sldId id="308" r:id="rId7"/>
    <p:sldId id="309" r:id="rId8"/>
    <p:sldId id="310" r:id="rId9"/>
    <p:sldId id="314" r:id="rId10"/>
    <p:sldId id="312" r:id="rId11"/>
    <p:sldId id="315" r:id="rId12"/>
    <p:sldId id="316" r:id="rId13"/>
    <p:sldId id="317" r:id="rId14"/>
    <p:sldId id="311" r:id="rId15"/>
    <p:sldId id="318" r:id="rId16"/>
    <p:sldId id="313" r:id="rId17"/>
    <p:sldId id="282" r:id="rId18"/>
  </p:sldIdLst>
  <p:sldSz cx="9144000" cy="5143500" type="screen16x9"/>
  <p:notesSz cx="6858000" cy="9144000"/>
  <p:embeddedFontLst>
    <p:embeddedFont>
      <p:font typeface="Montserrat" panose="020B0604020202020204" charset="0"/>
      <p:regular r:id="rId20"/>
      <p:bold r:id="rId21"/>
      <p:italic r:id="rId22"/>
      <p:boldItalic r:id="rId23"/>
    </p:embeddedFont>
    <p:embeddedFont>
      <p:font typeface="Abril Fatface" panose="020B0604020202020204" charset="0"/>
      <p:regular r:id="rId24"/>
    </p:embeddedFont>
    <p:embeddedFont>
      <p:font typeface="Chango"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2D41A8-1F67-45D4-A3BF-1DDC4E314F0E}">
  <a:tblStyle styleId="{652D41A8-1F67-45D4-A3BF-1DDC4E314F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2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e8dc876d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e8dc876d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978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e8dc876d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e8dc876d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4348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e8dc876d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e8dc876d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271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e8dc876d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e8dc876d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5059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e8dc876d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e8dc876d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851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e8dc876d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e8dc876d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5810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e8dc876d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e8dc876d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7942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5"/>
        <p:cNvGrpSpPr/>
        <p:nvPr/>
      </p:nvGrpSpPr>
      <p:grpSpPr>
        <a:xfrm>
          <a:off x="0" y="0"/>
          <a:ext cx="0" cy="0"/>
          <a:chOff x="0" y="0"/>
          <a:chExt cx="0" cy="0"/>
        </a:xfrm>
      </p:grpSpPr>
      <p:sp>
        <p:nvSpPr>
          <p:cNvPr id="3116" name="Google Shape;3116;ge84fe73f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7" name="Google Shape;3117;ge84fe73f1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0"/>
        <p:cNvGrpSpPr/>
        <p:nvPr/>
      </p:nvGrpSpPr>
      <p:grpSpPr>
        <a:xfrm>
          <a:off x="0" y="0"/>
          <a:ext cx="0" cy="0"/>
          <a:chOff x="0" y="0"/>
          <a:chExt cx="0" cy="0"/>
        </a:xfrm>
      </p:grpSpPr>
      <p:sp>
        <p:nvSpPr>
          <p:cNvPr id="3091" name="Google Shape;3091;ge8e436e725_0_1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2" name="Google Shape;3092;ge8e436e725_0_1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55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5"/>
        <p:cNvGrpSpPr/>
        <p:nvPr/>
      </p:nvGrpSpPr>
      <p:grpSpPr>
        <a:xfrm>
          <a:off x="0" y="0"/>
          <a:ext cx="0" cy="0"/>
          <a:chOff x="0" y="0"/>
          <a:chExt cx="0" cy="0"/>
        </a:xfrm>
      </p:grpSpPr>
      <p:sp>
        <p:nvSpPr>
          <p:cNvPr id="1986" name="Google Shape;1986;ge84fe73f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7" name="Google Shape;1987;ge84fe73f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e8dc876d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e8dc876d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e8dc876d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e8dc876d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535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e8dc876d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e8dc876d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227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e8dc876d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e8dc876d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064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e8dc876d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e8dc876d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946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e8dc876d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e8dc876d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7801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flipH="1">
            <a:off x="-1865163" y="-344872"/>
            <a:ext cx="4686115" cy="1178487"/>
            <a:chOff x="4830100" y="4338402"/>
            <a:chExt cx="3679713" cy="925392"/>
          </a:xfrm>
        </p:grpSpPr>
        <p:sp>
          <p:nvSpPr>
            <p:cNvPr id="10" name="Google Shape;10;p2"/>
            <p:cNvSpPr/>
            <p:nvPr/>
          </p:nvSpPr>
          <p:spPr>
            <a:xfrm>
              <a:off x="6411221" y="4340787"/>
              <a:ext cx="2046753" cy="922273"/>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0598" y="4338402"/>
              <a:ext cx="743017" cy="500500"/>
            </a:xfrm>
            <a:custGeom>
              <a:avLst/>
              <a:gdLst/>
              <a:ahLst/>
              <a:cxnLst/>
              <a:rect l="l" t="t" r="r" b="b"/>
              <a:pathLst>
                <a:path w="9032" h="6084" extrusionOk="0">
                  <a:moveTo>
                    <a:pt x="4996" y="0"/>
                  </a:moveTo>
                  <a:cubicBezTo>
                    <a:pt x="4682" y="0"/>
                    <a:pt x="4369" y="52"/>
                    <a:pt x="4095" y="124"/>
                  </a:cubicBezTo>
                  <a:cubicBezTo>
                    <a:pt x="3567" y="263"/>
                    <a:pt x="3048" y="476"/>
                    <a:pt x="2567" y="735"/>
                  </a:cubicBezTo>
                  <a:cubicBezTo>
                    <a:pt x="2252" y="921"/>
                    <a:pt x="1946" y="1115"/>
                    <a:pt x="1650" y="1328"/>
                  </a:cubicBezTo>
                  <a:cubicBezTo>
                    <a:pt x="1520" y="1421"/>
                    <a:pt x="1400" y="1523"/>
                    <a:pt x="1261" y="1625"/>
                  </a:cubicBezTo>
                  <a:cubicBezTo>
                    <a:pt x="1131" y="1727"/>
                    <a:pt x="1001" y="1847"/>
                    <a:pt x="890" y="1986"/>
                  </a:cubicBezTo>
                  <a:cubicBezTo>
                    <a:pt x="686" y="2217"/>
                    <a:pt x="446" y="2458"/>
                    <a:pt x="325" y="2736"/>
                  </a:cubicBezTo>
                  <a:cubicBezTo>
                    <a:pt x="270" y="2838"/>
                    <a:pt x="223" y="2940"/>
                    <a:pt x="186" y="3051"/>
                  </a:cubicBezTo>
                  <a:cubicBezTo>
                    <a:pt x="158" y="3171"/>
                    <a:pt x="112" y="3292"/>
                    <a:pt x="94" y="3412"/>
                  </a:cubicBezTo>
                  <a:cubicBezTo>
                    <a:pt x="66" y="3653"/>
                    <a:pt x="1" y="3912"/>
                    <a:pt x="38" y="4153"/>
                  </a:cubicBezTo>
                  <a:cubicBezTo>
                    <a:pt x="75" y="4283"/>
                    <a:pt x="112" y="4403"/>
                    <a:pt x="158" y="4524"/>
                  </a:cubicBezTo>
                  <a:cubicBezTo>
                    <a:pt x="205" y="4663"/>
                    <a:pt x="260" y="4802"/>
                    <a:pt x="334" y="4931"/>
                  </a:cubicBezTo>
                  <a:cubicBezTo>
                    <a:pt x="483" y="5218"/>
                    <a:pt x="677" y="5487"/>
                    <a:pt x="1001" y="5635"/>
                  </a:cubicBezTo>
                  <a:cubicBezTo>
                    <a:pt x="1236" y="5732"/>
                    <a:pt x="1482" y="5781"/>
                    <a:pt x="1727" y="5781"/>
                  </a:cubicBezTo>
                  <a:cubicBezTo>
                    <a:pt x="1860" y="5781"/>
                    <a:pt x="1992" y="5766"/>
                    <a:pt x="2122" y="5737"/>
                  </a:cubicBezTo>
                  <a:cubicBezTo>
                    <a:pt x="2484" y="5665"/>
                    <a:pt x="2852" y="5626"/>
                    <a:pt x="3217" y="5626"/>
                  </a:cubicBezTo>
                  <a:cubicBezTo>
                    <a:pt x="3319" y="5626"/>
                    <a:pt x="3420" y="5629"/>
                    <a:pt x="3521" y="5635"/>
                  </a:cubicBezTo>
                  <a:cubicBezTo>
                    <a:pt x="3687" y="5645"/>
                    <a:pt x="3863" y="5682"/>
                    <a:pt x="4021" y="5700"/>
                  </a:cubicBezTo>
                  <a:cubicBezTo>
                    <a:pt x="4178" y="5719"/>
                    <a:pt x="4327" y="5728"/>
                    <a:pt x="4484" y="5756"/>
                  </a:cubicBezTo>
                  <a:cubicBezTo>
                    <a:pt x="4734" y="5784"/>
                    <a:pt x="4975" y="5830"/>
                    <a:pt x="5225" y="5867"/>
                  </a:cubicBezTo>
                  <a:cubicBezTo>
                    <a:pt x="5762" y="5941"/>
                    <a:pt x="6300" y="6024"/>
                    <a:pt x="6837" y="6061"/>
                  </a:cubicBezTo>
                  <a:cubicBezTo>
                    <a:pt x="7041" y="6080"/>
                    <a:pt x="7244" y="6080"/>
                    <a:pt x="7448" y="6080"/>
                  </a:cubicBezTo>
                  <a:cubicBezTo>
                    <a:pt x="7492" y="6082"/>
                    <a:pt x="7535" y="6083"/>
                    <a:pt x="7578" y="6083"/>
                  </a:cubicBezTo>
                  <a:cubicBezTo>
                    <a:pt x="7707" y="6083"/>
                    <a:pt x="7832" y="6073"/>
                    <a:pt x="7958" y="6052"/>
                  </a:cubicBezTo>
                  <a:cubicBezTo>
                    <a:pt x="8310" y="5987"/>
                    <a:pt x="8726" y="5756"/>
                    <a:pt x="8875" y="5450"/>
                  </a:cubicBezTo>
                  <a:cubicBezTo>
                    <a:pt x="8939" y="5339"/>
                    <a:pt x="8986" y="5209"/>
                    <a:pt x="9004" y="5080"/>
                  </a:cubicBezTo>
                  <a:cubicBezTo>
                    <a:pt x="9023" y="4922"/>
                    <a:pt x="9032" y="4755"/>
                    <a:pt x="9023" y="4598"/>
                  </a:cubicBezTo>
                  <a:cubicBezTo>
                    <a:pt x="8967" y="3607"/>
                    <a:pt x="8671" y="2644"/>
                    <a:pt x="8161" y="1782"/>
                  </a:cubicBezTo>
                  <a:cubicBezTo>
                    <a:pt x="7865" y="1291"/>
                    <a:pt x="7374" y="958"/>
                    <a:pt x="6874" y="643"/>
                  </a:cubicBezTo>
                  <a:cubicBezTo>
                    <a:pt x="6689" y="522"/>
                    <a:pt x="6503" y="421"/>
                    <a:pt x="6309" y="328"/>
                  </a:cubicBezTo>
                  <a:cubicBezTo>
                    <a:pt x="6198" y="272"/>
                    <a:pt x="6077" y="235"/>
                    <a:pt x="5957" y="217"/>
                  </a:cubicBezTo>
                  <a:cubicBezTo>
                    <a:pt x="5666" y="59"/>
                    <a:pt x="5330" y="0"/>
                    <a:pt x="4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026563" y="4853623"/>
              <a:ext cx="232481" cy="104723"/>
            </a:xfrm>
            <a:custGeom>
              <a:avLst/>
              <a:gdLst/>
              <a:ahLst/>
              <a:cxnLst/>
              <a:rect l="l" t="t" r="r" b="b"/>
              <a:pathLst>
                <a:path w="2826" h="1273" extrusionOk="0">
                  <a:moveTo>
                    <a:pt x="1337" y="0"/>
                  </a:moveTo>
                  <a:cubicBezTo>
                    <a:pt x="1198" y="0"/>
                    <a:pt x="1058" y="10"/>
                    <a:pt x="918" y="30"/>
                  </a:cubicBezTo>
                  <a:cubicBezTo>
                    <a:pt x="695" y="58"/>
                    <a:pt x="390" y="67"/>
                    <a:pt x="195" y="187"/>
                  </a:cubicBezTo>
                  <a:cubicBezTo>
                    <a:pt x="1" y="308"/>
                    <a:pt x="10" y="493"/>
                    <a:pt x="56" y="669"/>
                  </a:cubicBezTo>
                  <a:cubicBezTo>
                    <a:pt x="149" y="938"/>
                    <a:pt x="334" y="1040"/>
                    <a:pt x="603" y="1151"/>
                  </a:cubicBezTo>
                  <a:cubicBezTo>
                    <a:pt x="822" y="1230"/>
                    <a:pt x="1056" y="1272"/>
                    <a:pt x="1290" y="1272"/>
                  </a:cubicBezTo>
                  <a:cubicBezTo>
                    <a:pt x="1382" y="1272"/>
                    <a:pt x="1475" y="1266"/>
                    <a:pt x="1566" y="1253"/>
                  </a:cubicBezTo>
                  <a:cubicBezTo>
                    <a:pt x="1724" y="1243"/>
                    <a:pt x="1881" y="1206"/>
                    <a:pt x="2029" y="1123"/>
                  </a:cubicBezTo>
                  <a:cubicBezTo>
                    <a:pt x="2122" y="1058"/>
                    <a:pt x="2215" y="984"/>
                    <a:pt x="2307" y="919"/>
                  </a:cubicBezTo>
                  <a:cubicBezTo>
                    <a:pt x="2418" y="817"/>
                    <a:pt x="2520" y="706"/>
                    <a:pt x="2613" y="586"/>
                  </a:cubicBezTo>
                  <a:cubicBezTo>
                    <a:pt x="2678" y="521"/>
                    <a:pt x="2752" y="456"/>
                    <a:pt x="2826" y="391"/>
                  </a:cubicBezTo>
                  <a:cubicBezTo>
                    <a:pt x="2715" y="317"/>
                    <a:pt x="2585" y="252"/>
                    <a:pt x="2455" y="206"/>
                  </a:cubicBezTo>
                  <a:cubicBezTo>
                    <a:pt x="2270" y="141"/>
                    <a:pt x="2076" y="86"/>
                    <a:pt x="1881" y="48"/>
                  </a:cubicBezTo>
                  <a:cubicBezTo>
                    <a:pt x="1702" y="17"/>
                    <a:pt x="1520" y="0"/>
                    <a:pt x="1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105043" y="4951271"/>
              <a:ext cx="206567" cy="107603"/>
            </a:xfrm>
            <a:custGeom>
              <a:avLst/>
              <a:gdLst/>
              <a:ahLst/>
              <a:cxnLst/>
              <a:rect l="l" t="t" r="r" b="b"/>
              <a:pathLst>
                <a:path w="2511" h="1308" extrusionOk="0">
                  <a:moveTo>
                    <a:pt x="1714" y="1"/>
                  </a:moveTo>
                  <a:cubicBezTo>
                    <a:pt x="1381" y="1"/>
                    <a:pt x="1057" y="29"/>
                    <a:pt x="742" y="93"/>
                  </a:cubicBezTo>
                  <a:cubicBezTo>
                    <a:pt x="418" y="149"/>
                    <a:pt x="10" y="279"/>
                    <a:pt x="1" y="631"/>
                  </a:cubicBezTo>
                  <a:cubicBezTo>
                    <a:pt x="1" y="807"/>
                    <a:pt x="75" y="964"/>
                    <a:pt x="205" y="1075"/>
                  </a:cubicBezTo>
                  <a:cubicBezTo>
                    <a:pt x="394" y="1248"/>
                    <a:pt x="680" y="1308"/>
                    <a:pt x="943" y="1308"/>
                  </a:cubicBezTo>
                  <a:cubicBezTo>
                    <a:pt x="963" y="1308"/>
                    <a:pt x="982" y="1307"/>
                    <a:pt x="1001" y="1307"/>
                  </a:cubicBezTo>
                  <a:cubicBezTo>
                    <a:pt x="1149" y="1307"/>
                    <a:pt x="1307" y="1279"/>
                    <a:pt x="1436" y="1205"/>
                  </a:cubicBezTo>
                  <a:cubicBezTo>
                    <a:pt x="1566" y="1131"/>
                    <a:pt x="1705" y="1084"/>
                    <a:pt x="1826" y="1010"/>
                  </a:cubicBezTo>
                  <a:cubicBezTo>
                    <a:pt x="1983" y="918"/>
                    <a:pt x="2140" y="816"/>
                    <a:pt x="2289" y="705"/>
                  </a:cubicBezTo>
                  <a:cubicBezTo>
                    <a:pt x="2418" y="603"/>
                    <a:pt x="2511" y="529"/>
                    <a:pt x="2437" y="362"/>
                  </a:cubicBezTo>
                  <a:cubicBezTo>
                    <a:pt x="2363" y="269"/>
                    <a:pt x="2307" y="158"/>
                    <a:pt x="2196" y="112"/>
                  </a:cubicBezTo>
                  <a:cubicBezTo>
                    <a:pt x="2039" y="47"/>
                    <a:pt x="1872" y="10"/>
                    <a:pt x="17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67564" y="5067346"/>
              <a:ext cx="89258" cy="30932"/>
            </a:xfrm>
            <a:custGeom>
              <a:avLst/>
              <a:gdLst/>
              <a:ahLst/>
              <a:cxnLst/>
              <a:rect l="l" t="t" r="r" b="b"/>
              <a:pathLst>
                <a:path w="1085" h="376" extrusionOk="0">
                  <a:moveTo>
                    <a:pt x="561" y="1"/>
                  </a:moveTo>
                  <a:cubicBezTo>
                    <a:pt x="507" y="1"/>
                    <a:pt x="453" y="5"/>
                    <a:pt x="399" y="16"/>
                  </a:cubicBezTo>
                  <a:cubicBezTo>
                    <a:pt x="278" y="35"/>
                    <a:pt x="56" y="90"/>
                    <a:pt x="28" y="211"/>
                  </a:cubicBezTo>
                  <a:cubicBezTo>
                    <a:pt x="0" y="331"/>
                    <a:pt x="250" y="359"/>
                    <a:pt x="352" y="368"/>
                  </a:cubicBezTo>
                  <a:cubicBezTo>
                    <a:pt x="422" y="373"/>
                    <a:pt x="496" y="375"/>
                    <a:pt x="570" y="375"/>
                  </a:cubicBezTo>
                  <a:cubicBezTo>
                    <a:pt x="644" y="375"/>
                    <a:pt x="718" y="373"/>
                    <a:pt x="788" y="368"/>
                  </a:cubicBezTo>
                  <a:cubicBezTo>
                    <a:pt x="885" y="351"/>
                    <a:pt x="982" y="266"/>
                    <a:pt x="1071" y="266"/>
                  </a:cubicBezTo>
                  <a:cubicBezTo>
                    <a:pt x="1075" y="266"/>
                    <a:pt x="1080" y="266"/>
                    <a:pt x="1084" y="266"/>
                  </a:cubicBezTo>
                  <a:lnTo>
                    <a:pt x="1028" y="211"/>
                  </a:lnTo>
                  <a:cubicBezTo>
                    <a:pt x="936" y="100"/>
                    <a:pt x="815" y="35"/>
                    <a:pt x="676" y="7"/>
                  </a:cubicBezTo>
                  <a:cubicBezTo>
                    <a:pt x="638" y="3"/>
                    <a:pt x="600" y="1"/>
                    <a:pt x="5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440594" y="4729404"/>
              <a:ext cx="240872" cy="158031"/>
            </a:xfrm>
            <a:custGeom>
              <a:avLst/>
              <a:gdLst/>
              <a:ahLst/>
              <a:cxnLst/>
              <a:rect l="l" t="t" r="r" b="b"/>
              <a:pathLst>
                <a:path w="2928" h="1921" extrusionOk="0">
                  <a:moveTo>
                    <a:pt x="650" y="0"/>
                  </a:moveTo>
                  <a:cubicBezTo>
                    <a:pt x="612" y="0"/>
                    <a:pt x="575" y="4"/>
                    <a:pt x="538" y="12"/>
                  </a:cubicBezTo>
                  <a:cubicBezTo>
                    <a:pt x="455" y="30"/>
                    <a:pt x="381" y="58"/>
                    <a:pt x="316" y="104"/>
                  </a:cubicBezTo>
                  <a:cubicBezTo>
                    <a:pt x="288" y="123"/>
                    <a:pt x="260" y="141"/>
                    <a:pt x="242" y="169"/>
                  </a:cubicBezTo>
                  <a:cubicBezTo>
                    <a:pt x="205" y="197"/>
                    <a:pt x="158" y="215"/>
                    <a:pt x="121" y="243"/>
                  </a:cubicBezTo>
                  <a:cubicBezTo>
                    <a:pt x="19" y="364"/>
                    <a:pt x="1" y="540"/>
                    <a:pt x="84" y="679"/>
                  </a:cubicBezTo>
                  <a:cubicBezTo>
                    <a:pt x="103" y="716"/>
                    <a:pt x="131" y="762"/>
                    <a:pt x="168" y="790"/>
                  </a:cubicBezTo>
                  <a:cubicBezTo>
                    <a:pt x="232" y="836"/>
                    <a:pt x="316" y="882"/>
                    <a:pt x="390" y="919"/>
                  </a:cubicBezTo>
                  <a:cubicBezTo>
                    <a:pt x="520" y="993"/>
                    <a:pt x="668" y="1049"/>
                    <a:pt x="797" y="1132"/>
                  </a:cubicBezTo>
                  <a:cubicBezTo>
                    <a:pt x="1159" y="1355"/>
                    <a:pt x="1492" y="1586"/>
                    <a:pt x="1872" y="1790"/>
                  </a:cubicBezTo>
                  <a:cubicBezTo>
                    <a:pt x="2013" y="1861"/>
                    <a:pt x="2138" y="1920"/>
                    <a:pt x="2283" y="1920"/>
                  </a:cubicBezTo>
                  <a:cubicBezTo>
                    <a:pt x="2329" y="1920"/>
                    <a:pt x="2377" y="1914"/>
                    <a:pt x="2428" y="1901"/>
                  </a:cubicBezTo>
                  <a:cubicBezTo>
                    <a:pt x="2539" y="1873"/>
                    <a:pt x="2641" y="1827"/>
                    <a:pt x="2733" y="1762"/>
                  </a:cubicBezTo>
                  <a:cubicBezTo>
                    <a:pt x="2798" y="1716"/>
                    <a:pt x="2863" y="1679"/>
                    <a:pt x="2928" y="1642"/>
                  </a:cubicBezTo>
                  <a:cubicBezTo>
                    <a:pt x="2844" y="1457"/>
                    <a:pt x="2715" y="1299"/>
                    <a:pt x="2557" y="1179"/>
                  </a:cubicBezTo>
                  <a:cubicBezTo>
                    <a:pt x="2381" y="1040"/>
                    <a:pt x="2215" y="892"/>
                    <a:pt x="2057" y="743"/>
                  </a:cubicBezTo>
                  <a:cubicBezTo>
                    <a:pt x="1789" y="503"/>
                    <a:pt x="1483" y="308"/>
                    <a:pt x="1159" y="151"/>
                  </a:cubicBezTo>
                  <a:cubicBezTo>
                    <a:pt x="1013" y="82"/>
                    <a:pt x="830" y="0"/>
                    <a:pt x="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35065" y="4743225"/>
              <a:ext cx="443573" cy="250250"/>
            </a:xfrm>
            <a:custGeom>
              <a:avLst/>
              <a:gdLst/>
              <a:ahLst/>
              <a:cxnLst/>
              <a:rect l="l" t="t" r="r" b="b"/>
              <a:pathLst>
                <a:path w="5392" h="3042" extrusionOk="0">
                  <a:moveTo>
                    <a:pt x="2190" y="0"/>
                  </a:moveTo>
                  <a:cubicBezTo>
                    <a:pt x="2016" y="0"/>
                    <a:pt x="1841" y="16"/>
                    <a:pt x="1668" y="47"/>
                  </a:cubicBezTo>
                  <a:cubicBezTo>
                    <a:pt x="1399" y="84"/>
                    <a:pt x="1140" y="159"/>
                    <a:pt x="890" y="251"/>
                  </a:cubicBezTo>
                  <a:cubicBezTo>
                    <a:pt x="732" y="325"/>
                    <a:pt x="584" y="427"/>
                    <a:pt x="454" y="538"/>
                  </a:cubicBezTo>
                  <a:cubicBezTo>
                    <a:pt x="343" y="612"/>
                    <a:pt x="251" y="705"/>
                    <a:pt x="177" y="807"/>
                  </a:cubicBezTo>
                  <a:cubicBezTo>
                    <a:pt x="93" y="955"/>
                    <a:pt x="102" y="1094"/>
                    <a:pt x="84" y="1242"/>
                  </a:cubicBezTo>
                  <a:cubicBezTo>
                    <a:pt x="47" y="1511"/>
                    <a:pt x="1" y="1807"/>
                    <a:pt x="269" y="1993"/>
                  </a:cubicBezTo>
                  <a:cubicBezTo>
                    <a:pt x="380" y="2067"/>
                    <a:pt x="510" y="2122"/>
                    <a:pt x="630" y="2178"/>
                  </a:cubicBezTo>
                  <a:cubicBezTo>
                    <a:pt x="816" y="2261"/>
                    <a:pt x="1010" y="2335"/>
                    <a:pt x="1205" y="2391"/>
                  </a:cubicBezTo>
                  <a:cubicBezTo>
                    <a:pt x="1696" y="2530"/>
                    <a:pt x="2224" y="2585"/>
                    <a:pt x="2724" y="2706"/>
                  </a:cubicBezTo>
                  <a:cubicBezTo>
                    <a:pt x="2983" y="2761"/>
                    <a:pt x="3252" y="2817"/>
                    <a:pt x="3502" y="2891"/>
                  </a:cubicBezTo>
                  <a:cubicBezTo>
                    <a:pt x="3687" y="2947"/>
                    <a:pt x="3872" y="2993"/>
                    <a:pt x="4058" y="3021"/>
                  </a:cubicBezTo>
                  <a:cubicBezTo>
                    <a:pt x="4138" y="3034"/>
                    <a:pt x="4219" y="3042"/>
                    <a:pt x="4301" y="3042"/>
                  </a:cubicBezTo>
                  <a:cubicBezTo>
                    <a:pt x="4631" y="3042"/>
                    <a:pt x="4975" y="2909"/>
                    <a:pt x="5391" y="2419"/>
                  </a:cubicBezTo>
                  <a:cubicBezTo>
                    <a:pt x="5391" y="2270"/>
                    <a:pt x="5364" y="2141"/>
                    <a:pt x="5289" y="2020"/>
                  </a:cubicBezTo>
                  <a:cubicBezTo>
                    <a:pt x="5215" y="1891"/>
                    <a:pt x="5123" y="1770"/>
                    <a:pt x="5021" y="1668"/>
                  </a:cubicBezTo>
                  <a:cubicBezTo>
                    <a:pt x="4780" y="1418"/>
                    <a:pt x="4558" y="1177"/>
                    <a:pt x="4298" y="946"/>
                  </a:cubicBezTo>
                  <a:cubicBezTo>
                    <a:pt x="4104" y="779"/>
                    <a:pt x="3928" y="603"/>
                    <a:pt x="3715" y="446"/>
                  </a:cubicBezTo>
                  <a:cubicBezTo>
                    <a:pt x="3259" y="151"/>
                    <a:pt x="2730" y="0"/>
                    <a:pt x="21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56533" y="4800727"/>
              <a:ext cx="582272" cy="288010"/>
            </a:xfrm>
            <a:custGeom>
              <a:avLst/>
              <a:gdLst/>
              <a:ahLst/>
              <a:cxnLst/>
              <a:rect l="l" t="t" r="r" b="b"/>
              <a:pathLst>
                <a:path w="7078" h="3501" extrusionOk="0">
                  <a:moveTo>
                    <a:pt x="3161" y="1"/>
                  </a:moveTo>
                  <a:cubicBezTo>
                    <a:pt x="2987" y="1"/>
                    <a:pt x="2812" y="13"/>
                    <a:pt x="2641" y="34"/>
                  </a:cubicBezTo>
                  <a:cubicBezTo>
                    <a:pt x="2409" y="71"/>
                    <a:pt x="2187" y="117"/>
                    <a:pt x="1964" y="191"/>
                  </a:cubicBezTo>
                  <a:cubicBezTo>
                    <a:pt x="1770" y="238"/>
                    <a:pt x="1575" y="330"/>
                    <a:pt x="1399" y="441"/>
                  </a:cubicBezTo>
                  <a:cubicBezTo>
                    <a:pt x="1094" y="627"/>
                    <a:pt x="825" y="858"/>
                    <a:pt x="603" y="1136"/>
                  </a:cubicBezTo>
                  <a:cubicBezTo>
                    <a:pt x="519" y="1229"/>
                    <a:pt x="445" y="1303"/>
                    <a:pt x="371" y="1386"/>
                  </a:cubicBezTo>
                  <a:cubicBezTo>
                    <a:pt x="316" y="1442"/>
                    <a:pt x="279" y="1507"/>
                    <a:pt x="232" y="1562"/>
                  </a:cubicBezTo>
                  <a:cubicBezTo>
                    <a:pt x="167" y="1627"/>
                    <a:pt x="121" y="1701"/>
                    <a:pt x="93" y="1775"/>
                  </a:cubicBezTo>
                  <a:cubicBezTo>
                    <a:pt x="1" y="2025"/>
                    <a:pt x="47" y="2461"/>
                    <a:pt x="316" y="2609"/>
                  </a:cubicBezTo>
                  <a:cubicBezTo>
                    <a:pt x="417" y="2664"/>
                    <a:pt x="519" y="2701"/>
                    <a:pt x="631" y="2720"/>
                  </a:cubicBezTo>
                  <a:cubicBezTo>
                    <a:pt x="779" y="2757"/>
                    <a:pt x="927" y="2813"/>
                    <a:pt x="1094" y="2840"/>
                  </a:cubicBezTo>
                  <a:cubicBezTo>
                    <a:pt x="1566" y="2924"/>
                    <a:pt x="2038" y="2989"/>
                    <a:pt x="2511" y="3100"/>
                  </a:cubicBezTo>
                  <a:cubicBezTo>
                    <a:pt x="2826" y="3165"/>
                    <a:pt x="3150" y="3229"/>
                    <a:pt x="3465" y="3276"/>
                  </a:cubicBezTo>
                  <a:cubicBezTo>
                    <a:pt x="3743" y="3322"/>
                    <a:pt x="4039" y="3387"/>
                    <a:pt x="4326" y="3415"/>
                  </a:cubicBezTo>
                  <a:cubicBezTo>
                    <a:pt x="4576" y="3433"/>
                    <a:pt x="4826" y="3470"/>
                    <a:pt x="5077" y="3489"/>
                  </a:cubicBezTo>
                  <a:cubicBezTo>
                    <a:pt x="5202" y="3498"/>
                    <a:pt x="5327" y="3500"/>
                    <a:pt x="5452" y="3500"/>
                  </a:cubicBezTo>
                  <a:cubicBezTo>
                    <a:pt x="5577" y="3500"/>
                    <a:pt x="5702" y="3498"/>
                    <a:pt x="5827" y="3498"/>
                  </a:cubicBezTo>
                  <a:cubicBezTo>
                    <a:pt x="6040" y="3498"/>
                    <a:pt x="6253" y="3452"/>
                    <a:pt x="6447" y="3368"/>
                  </a:cubicBezTo>
                  <a:cubicBezTo>
                    <a:pt x="6577" y="3313"/>
                    <a:pt x="6698" y="3229"/>
                    <a:pt x="6790" y="3128"/>
                  </a:cubicBezTo>
                  <a:cubicBezTo>
                    <a:pt x="7077" y="2720"/>
                    <a:pt x="6577" y="2275"/>
                    <a:pt x="6642" y="2164"/>
                  </a:cubicBezTo>
                  <a:cubicBezTo>
                    <a:pt x="6540" y="1905"/>
                    <a:pt x="6392" y="1664"/>
                    <a:pt x="6197" y="1460"/>
                  </a:cubicBezTo>
                  <a:cubicBezTo>
                    <a:pt x="6003" y="1247"/>
                    <a:pt x="5845" y="1025"/>
                    <a:pt x="5651" y="821"/>
                  </a:cubicBezTo>
                  <a:cubicBezTo>
                    <a:pt x="5299" y="497"/>
                    <a:pt x="4882" y="265"/>
                    <a:pt x="4419" y="154"/>
                  </a:cubicBezTo>
                  <a:cubicBezTo>
                    <a:pt x="4141" y="89"/>
                    <a:pt x="3854" y="43"/>
                    <a:pt x="3567" y="25"/>
                  </a:cubicBezTo>
                  <a:cubicBezTo>
                    <a:pt x="3433" y="8"/>
                    <a:pt x="3297" y="1"/>
                    <a:pt x="3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223499" y="4968958"/>
              <a:ext cx="214958" cy="107356"/>
            </a:xfrm>
            <a:custGeom>
              <a:avLst/>
              <a:gdLst/>
              <a:ahLst/>
              <a:cxnLst/>
              <a:rect l="l" t="t" r="r" b="b"/>
              <a:pathLst>
                <a:path w="2613" h="1305" extrusionOk="0">
                  <a:moveTo>
                    <a:pt x="358" y="1"/>
                  </a:moveTo>
                  <a:cubicBezTo>
                    <a:pt x="243" y="1"/>
                    <a:pt x="128" y="17"/>
                    <a:pt x="83" y="82"/>
                  </a:cubicBezTo>
                  <a:cubicBezTo>
                    <a:pt x="0" y="203"/>
                    <a:pt x="185" y="360"/>
                    <a:pt x="278" y="434"/>
                  </a:cubicBezTo>
                  <a:cubicBezTo>
                    <a:pt x="472" y="573"/>
                    <a:pt x="667" y="703"/>
                    <a:pt x="880" y="823"/>
                  </a:cubicBezTo>
                  <a:cubicBezTo>
                    <a:pt x="1019" y="907"/>
                    <a:pt x="1158" y="990"/>
                    <a:pt x="1288" y="1073"/>
                  </a:cubicBezTo>
                  <a:cubicBezTo>
                    <a:pt x="1371" y="1129"/>
                    <a:pt x="1464" y="1175"/>
                    <a:pt x="1565" y="1203"/>
                  </a:cubicBezTo>
                  <a:cubicBezTo>
                    <a:pt x="1654" y="1216"/>
                    <a:pt x="1747" y="1225"/>
                    <a:pt x="1841" y="1225"/>
                  </a:cubicBezTo>
                  <a:cubicBezTo>
                    <a:pt x="1876" y="1225"/>
                    <a:pt x="1910" y="1224"/>
                    <a:pt x="1945" y="1221"/>
                  </a:cubicBezTo>
                  <a:cubicBezTo>
                    <a:pt x="2158" y="1221"/>
                    <a:pt x="2371" y="1249"/>
                    <a:pt x="2584" y="1305"/>
                  </a:cubicBezTo>
                  <a:cubicBezTo>
                    <a:pt x="2584" y="1138"/>
                    <a:pt x="2612" y="1101"/>
                    <a:pt x="2519" y="981"/>
                  </a:cubicBezTo>
                  <a:cubicBezTo>
                    <a:pt x="2399" y="832"/>
                    <a:pt x="2269" y="693"/>
                    <a:pt x="2121" y="573"/>
                  </a:cubicBezTo>
                  <a:cubicBezTo>
                    <a:pt x="1936" y="397"/>
                    <a:pt x="1741" y="230"/>
                    <a:pt x="1482" y="175"/>
                  </a:cubicBezTo>
                  <a:cubicBezTo>
                    <a:pt x="1195" y="101"/>
                    <a:pt x="898" y="54"/>
                    <a:pt x="611" y="17"/>
                  </a:cubicBezTo>
                  <a:cubicBezTo>
                    <a:pt x="556" y="13"/>
                    <a:pt x="457" y="1"/>
                    <a:pt x="3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605205" y="4911373"/>
              <a:ext cx="53390" cy="30849"/>
            </a:xfrm>
            <a:custGeom>
              <a:avLst/>
              <a:gdLst/>
              <a:ahLst/>
              <a:cxnLst/>
              <a:rect l="l" t="t" r="r" b="b"/>
              <a:pathLst>
                <a:path w="649" h="375" extrusionOk="0">
                  <a:moveTo>
                    <a:pt x="199" y="0"/>
                  </a:moveTo>
                  <a:cubicBezTo>
                    <a:pt x="129" y="0"/>
                    <a:pt x="49" y="17"/>
                    <a:pt x="28" y="87"/>
                  </a:cubicBezTo>
                  <a:cubicBezTo>
                    <a:pt x="1" y="180"/>
                    <a:pt x="251" y="338"/>
                    <a:pt x="288" y="375"/>
                  </a:cubicBezTo>
                  <a:lnTo>
                    <a:pt x="380" y="319"/>
                  </a:lnTo>
                  <a:cubicBezTo>
                    <a:pt x="491" y="310"/>
                    <a:pt x="649" y="217"/>
                    <a:pt x="547" y="115"/>
                  </a:cubicBezTo>
                  <a:cubicBezTo>
                    <a:pt x="473" y="41"/>
                    <a:pt x="371" y="4"/>
                    <a:pt x="260" y="4"/>
                  </a:cubicBezTo>
                  <a:cubicBezTo>
                    <a:pt x="242" y="2"/>
                    <a:pt x="221" y="0"/>
                    <a:pt x="1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715686" y="4810023"/>
              <a:ext cx="320093" cy="97155"/>
            </a:xfrm>
            <a:custGeom>
              <a:avLst/>
              <a:gdLst/>
              <a:ahLst/>
              <a:cxnLst/>
              <a:rect l="l" t="t" r="r" b="b"/>
              <a:pathLst>
                <a:path w="3891" h="1181" extrusionOk="0">
                  <a:moveTo>
                    <a:pt x="1777" y="1"/>
                  </a:moveTo>
                  <a:cubicBezTo>
                    <a:pt x="1719" y="1"/>
                    <a:pt x="1661" y="2"/>
                    <a:pt x="1603" y="4"/>
                  </a:cubicBezTo>
                  <a:cubicBezTo>
                    <a:pt x="1570" y="3"/>
                    <a:pt x="1536" y="2"/>
                    <a:pt x="1503" y="2"/>
                  </a:cubicBezTo>
                  <a:cubicBezTo>
                    <a:pt x="1279" y="2"/>
                    <a:pt x="1061" y="29"/>
                    <a:pt x="844" y="69"/>
                  </a:cubicBezTo>
                  <a:cubicBezTo>
                    <a:pt x="668" y="106"/>
                    <a:pt x="501" y="171"/>
                    <a:pt x="343" y="254"/>
                  </a:cubicBezTo>
                  <a:cubicBezTo>
                    <a:pt x="241" y="319"/>
                    <a:pt x="103" y="384"/>
                    <a:pt x="65" y="504"/>
                  </a:cubicBezTo>
                  <a:cubicBezTo>
                    <a:pt x="1" y="717"/>
                    <a:pt x="288" y="792"/>
                    <a:pt x="445" y="856"/>
                  </a:cubicBezTo>
                  <a:cubicBezTo>
                    <a:pt x="797" y="986"/>
                    <a:pt x="1168" y="1069"/>
                    <a:pt x="1547" y="1097"/>
                  </a:cubicBezTo>
                  <a:cubicBezTo>
                    <a:pt x="1733" y="1116"/>
                    <a:pt x="1918" y="1153"/>
                    <a:pt x="2103" y="1171"/>
                  </a:cubicBezTo>
                  <a:cubicBezTo>
                    <a:pt x="2162" y="1178"/>
                    <a:pt x="2221" y="1181"/>
                    <a:pt x="2280" y="1181"/>
                  </a:cubicBezTo>
                  <a:cubicBezTo>
                    <a:pt x="2388" y="1181"/>
                    <a:pt x="2496" y="1171"/>
                    <a:pt x="2603" y="1153"/>
                  </a:cubicBezTo>
                  <a:cubicBezTo>
                    <a:pt x="2872" y="1097"/>
                    <a:pt x="3122" y="967"/>
                    <a:pt x="3335" y="801"/>
                  </a:cubicBezTo>
                  <a:cubicBezTo>
                    <a:pt x="3511" y="662"/>
                    <a:pt x="3706" y="560"/>
                    <a:pt x="3891" y="421"/>
                  </a:cubicBezTo>
                  <a:lnTo>
                    <a:pt x="3409" y="319"/>
                  </a:lnTo>
                  <a:cubicBezTo>
                    <a:pt x="3252" y="199"/>
                    <a:pt x="3057" y="125"/>
                    <a:pt x="2863" y="106"/>
                  </a:cubicBezTo>
                  <a:cubicBezTo>
                    <a:pt x="2678" y="78"/>
                    <a:pt x="2483" y="51"/>
                    <a:pt x="2298" y="32"/>
                  </a:cubicBezTo>
                  <a:cubicBezTo>
                    <a:pt x="2124" y="11"/>
                    <a:pt x="1950" y="1"/>
                    <a:pt x="1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19074" y="4938109"/>
              <a:ext cx="603578" cy="206814"/>
            </a:xfrm>
            <a:custGeom>
              <a:avLst/>
              <a:gdLst/>
              <a:ahLst/>
              <a:cxnLst/>
              <a:rect l="l" t="t" r="r" b="b"/>
              <a:pathLst>
                <a:path w="7337" h="2514" extrusionOk="0">
                  <a:moveTo>
                    <a:pt x="3550" y="1"/>
                  </a:moveTo>
                  <a:cubicBezTo>
                    <a:pt x="3347" y="1"/>
                    <a:pt x="3146" y="8"/>
                    <a:pt x="2946" y="22"/>
                  </a:cubicBezTo>
                  <a:cubicBezTo>
                    <a:pt x="2761" y="50"/>
                    <a:pt x="2576" y="77"/>
                    <a:pt x="2400" y="124"/>
                  </a:cubicBezTo>
                  <a:cubicBezTo>
                    <a:pt x="2279" y="151"/>
                    <a:pt x="2168" y="207"/>
                    <a:pt x="2048" y="235"/>
                  </a:cubicBezTo>
                  <a:cubicBezTo>
                    <a:pt x="1881" y="263"/>
                    <a:pt x="1724" y="309"/>
                    <a:pt x="1557" y="365"/>
                  </a:cubicBezTo>
                  <a:cubicBezTo>
                    <a:pt x="1390" y="429"/>
                    <a:pt x="1214" y="476"/>
                    <a:pt x="1038" y="550"/>
                  </a:cubicBezTo>
                  <a:cubicBezTo>
                    <a:pt x="751" y="642"/>
                    <a:pt x="464" y="763"/>
                    <a:pt x="195" y="892"/>
                  </a:cubicBezTo>
                  <a:cubicBezTo>
                    <a:pt x="75" y="939"/>
                    <a:pt x="1" y="1068"/>
                    <a:pt x="19" y="1198"/>
                  </a:cubicBezTo>
                  <a:cubicBezTo>
                    <a:pt x="29" y="1393"/>
                    <a:pt x="131" y="1569"/>
                    <a:pt x="288" y="1680"/>
                  </a:cubicBezTo>
                  <a:cubicBezTo>
                    <a:pt x="418" y="1782"/>
                    <a:pt x="547" y="1865"/>
                    <a:pt x="696" y="1930"/>
                  </a:cubicBezTo>
                  <a:cubicBezTo>
                    <a:pt x="825" y="1976"/>
                    <a:pt x="964" y="2004"/>
                    <a:pt x="1094" y="2050"/>
                  </a:cubicBezTo>
                  <a:cubicBezTo>
                    <a:pt x="1538" y="2189"/>
                    <a:pt x="2011" y="2236"/>
                    <a:pt x="2474" y="2300"/>
                  </a:cubicBezTo>
                  <a:cubicBezTo>
                    <a:pt x="3095" y="2402"/>
                    <a:pt x="3724" y="2467"/>
                    <a:pt x="4354" y="2486"/>
                  </a:cubicBezTo>
                  <a:cubicBezTo>
                    <a:pt x="4577" y="2495"/>
                    <a:pt x="4799" y="2513"/>
                    <a:pt x="5012" y="2513"/>
                  </a:cubicBezTo>
                  <a:cubicBezTo>
                    <a:pt x="5271" y="2513"/>
                    <a:pt x="5540" y="2495"/>
                    <a:pt x="5799" y="2486"/>
                  </a:cubicBezTo>
                  <a:cubicBezTo>
                    <a:pt x="5994" y="2476"/>
                    <a:pt x="6179" y="2449"/>
                    <a:pt x="6374" y="2439"/>
                  </a:cubicBezTo>
                  <a:cubicBezTo>
                    <a:pt x="6540" y="2430"/>
                    <a:pt x="6698" y="2402"/>
                    <a:pt x="6864" y="2356"/>
                  </a:cubicBezTo>
                  <a:cubicBezTo>
                    <a:pt x="7031" y="2282"/>
                    <a:pt x="7216" y="2171"/>
                    <a:pt x="7272" y="1995"/>
                  </a:cubicBezTo>
                  <a:cubicBezTo>
                    <a:pt x="7337" y="1754"/>
                    <a:pt x="7263" y="1550"/>
                    <a:pt x="7068" y="1365"/>
                  </a:cubicBezTo>
                  <a:cubicBezTo>
                    <a:pt x="6976" y="1272"/>
                    <a:pt x="6901" y="1198"/>
                    <a:pt x="6800" y="1124"/>
                  </a:cubicBezTo>
                  <a:cubicBezTo>
                    <a:pt x="6661" y="1022"/>
                    <a:pt x="6512" y="920"/>
                    <a:pt x="6364" y="837"/>
                  </a:cubicBezTo>
                  <a:cubicBezTo>
                    <a:pt x="6049" y="624"/>
                    <a:pt x="5697" y="439"/>
                    <a:pt x="5336" y="309"/>
                  </a:cubicBezTo>
                  <a:cubicBezTo>
                    <a:pt x="4956" y="170"/>
                    <a:pt x="4558" y="68"/>
                    <a:pt x="4160" y="22"/>
                  </a:cubicBezTo>
                  <a:cubicBezTo>
                    <a:pt x="3956" y="8"/>
                    <a:pt x="3752" y="1"/>
                    <a:pt x="3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409416" y="5088653"/>
              <a:ext cx="197765" cy="69349"/>
            </a:xfrm>
            <a:custGeom>
              <a:avLst/>
              <a:gdLst/>
              <a:ahLst/>
              <a:cxnLst/>
              <a:rect l="l" t="t" r="r" b="b"/>
              <a:pathLst>
                <a:path w="2404" h="843" extrusionOk="0">
                  <a:moveTo>
                    <a:pt x="2393" y="794"/>
                  </a:moveTo>
                  <a:lnTo>
                    <a:pt x="2393" y="794"/>
                  </a:lnTo>
                  <a:cubicBezTo>
                    <a:pt x="2395" y="803"/>
                    <a:pt x="2397" y="813"/>
                    <a:pt x="2399" y="822"/>
                  </a:cubicBezTo>
                  <a:cubicBezTo>
                    <a:pt x="2403" y="809"/>
                    <a:pt x="2401" y="800"/>
                    <a:pt x="2393" y="794"/>
                  </a:cubicBezTo>
                  <a:close/>
                  <a:moveTo>
                    <a:pt x="1079" y="0"/>
                  </a:moveTo>
                  <a:cubicBezTo>
                    <a:pt x="942" y="0"/>
                    <a:pt x="807" y="19"/>
                    <a:pt x="676" y="54"/>
                  </a:cubicBezTo>
                  <a:cubicBezTo>
                    <a:pt x="482" y="100"/>
                    <a:pt x="259" y="118"/>
                    <a:pt x="93" y="230"/>
                  </a:cubicBezTo>
                  <a:cubicBezTo>
                    <a:pt x="9" y="294"/>
                    <a:pt x="0" y="415"/>
                    <a:pt x="74" y="489"/>
                  </a:cubicBezTo>
                  <a:cubicBezTo>
                    <a:pt x="158" y="554"/>
                    <a:pt x="250" y="591"/>
                    <a:pt x="343" y="609"/>
                  </a:cubicBezTo>
                  <a:cubicBezTo>
                    <a:pt x="482" y="646"/>
                    <a:pt x="630" y="693"/>
                    <a:pt x="769" y="730"/>
                  </a:cubicBezTo>
                  <a:cubicBezTo>
                    <a:pt x="1065" y="798"/>
                    <a:pt x="1370" y="842"/>
                    <a:pt x="1675" y="842"/>
                  </a:cubicBezTo>
                  <a:cubicBezTo>
                    <a:pt x="1703" y="842"/>
                    <a:pt x="1732" y="842"/>
                    <a:pt x="1760" y="841"/>
                  </a:cubicBezTo>
                  <a:cubicBezTo>
                    <a:pt x="1908" y="832"/>
                    <a:pt x="2056" y="813"/>
                    <a:pt x="2205" y="795"/>
                  </a:cubicBezTo>
                  <a:cubicBezTo>
                    <a:pt x="2252" y="790"/>
                    <a:pt x="2301" y="784"/>
                    <a:pt x="2338" y="784"/>
                  </a:cubicBezTo>
                  <a:cubicBezTo>
                    <a:pt x="2363" y="784"/>
                    <a:pt x="2382" y="787"/>
                    <a:pt x="2393" y="794"/>
                  </a:cubicBezTo>
                  <a:lnTo>
                    <a:pt x="2393" y="794"/>
                  </a:lnTo>
                  <a:cubicBezTo>
                    <a:pt x="2364" y="663"/>
                    <a:pt x="2373" y="585"/>
                    <a:pt x="2260" y="507"/>
                  </a:cubicBezTo>
                  <a:cubicBezTo>
                    <a:pt x="2168" y="452"/>
                    <a:pt x="2066" y="396"/>
                    <a:pt x="1973" y="350"/>
                  </a:cubicBezTo>
                  <a:cubicBezTo>
                    <a:pt x="1741" y="230"/>
                    <a:pt x="1501" y="54"/>
                    <a:pt x="1223" y="7"/>
                  </a:cubicBezTo>
                  <a:cubicBezTo>
                    <a:pt x="1175" y="2"/>
                    <a:pt x="1127" y="0"/>
                    <a:pt x="10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305516" y="5076560"/>
              <a:ext cx="65072" cy="56187"/>
            </a:xfrm>
            <a:custGeom>
              <a:avLst/>
              <a:gdLst/>
              <a:ahLst/>
              <a:cxnLst/>
              <a:rect l="l" t="t" r="r" b="b"/>
              <a:pathLst>
                <a:path w="791" h="683" extrusionOk="0">
                  <a:moveTo>
                    <a:pt x="144" y="1"/>
                  </a:moveTo>
                  <a:cubicBezTo>
                    <a:pt x="64" y="1"/>
                    <a:pt x="1" y="39"/>
                    <a:pt x="13" y="145"/>
                  </a:cubicBezTo>
                  <a:cubicBezTo>
                    <a:pt x="22" y="210"/>
                    <a:pt x="50" y="265"/>
                    <a:pt x="77" y="321"/>
                  </a:cubicBezTo>
                  <a:cubicBezTo>
                    <a:pt x="115" y="386"/>
                    <a:pt x="152" y="451"/>
                    <a:pt x="198" y="516"/>
                  </a:cubicBezTo>
                  <a:cubicBezTo>
                    <a:pt x="245" y="590"/>
                    <a:pt x="348" y="600"/>
                    <a:pt x="443" y="600"/>
                  </a:cubicBezTo>
                  <a:cubicBezTo>
                    <a:pt x="477" y="600"/>
                    <a:pt x="511" y="599"/>
                    <a:pt x="541" y="599"/>
                  </a:cubicBezTo>
                  <a:lnTo>
                    <a:pt x="744" y="682"/>
                  </a:lnTo>
                  <a:cubicBezTo>
                    <a:pt x="772" y="608"/>
                    <a:pt x="791" y="525"/>
                    <a:pt x="781" y="451"/>
                  </a:cubicBezTo>
                  <a:cubicBezTo>
                    <a:pt x="763" y="441"/>
                    <a:pt x="763" y="423"/>
                    <a:pt x="744" y="404"/>
                  </a:cubicBezTo>
                  <a:cubicBezTo>
                    <a:pt x="633" y="238"/>
                    <a:pt x="476" y="108"/>
                    <a:pt x="291" y="34"/>
                  </a:cubicBezTo>
                  <a:cubicBezTo>
                    <a:pt x="243" y="14"/>
                    <a:pt x="191" y="1"/>
                    <a:pt x="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561271" y="5073598"/>
              <a:ext cx="776582" cy="144457"/>
            </a:xfrm>
            <a:custGeom>
              <a:avLst/>
              <a:gdLst/>
              <a:ahLst/>
              <a:cxnLst/>
              <a:rect l="l" t="t" r="r" b="b"/>
              <a:pathLst>
                <a:path w="9440" h="1756" extrusionOk="0">
                  <a:moveTo>
                    <a:pt x="3588" y="1"/>
                  </a:moveTo>
                  <a:cubicBezTo>
                    <a:pt x="3472" y="1"/>
                    <a:pt x="3357" y="5"/>
                    <a:pt x="3233" y="5"/>
                  </a:cubicBezTo>
                  <a:lnTo>
                    <a:pt x="2761" y="5"/>
                  </a:lnTo>
                  <a:cubicBezTo>
                    <a:pt x="2567" y="14"/>
                    <a:pt x="2372" y="51"/>
                    <a:pt x="2178" y="61"/>
                  </a:cubicBezTo>
                  <a:cubicBezTo>
                    <a:pt x="1640" y="107"/>
                    <a:pt x="1122" y="237"/>
                    <a:pt x="621" y="431"/>
                  </a:cubicBezTo>
                  <a:cubicBezTo>
                    <a:pt x="538" y="468"/>
                    <a:pt x="464" y="524"/>
                    <a:pt x="399" y="598"/>
                  </a:cubicBezTo>
                  <a:cubicBezTo>
                    <a:pt x="334" y="672"/>
                    <a:pt x="279" y="755"/>
                    <a:pt x="223" y="839"/>
                  </a:cubicBezTo>
                  <a:cubicBezTo>
                    <a:pt x="168" y="922"/>
                    <a:pt x="112" y="1015"/>
                    <a:pt x="66" y="1107"/>
                  </a:cubicBezTo>
                  <a:cubicBezTo>
                    <a:pt x="1" y="1209"/>
                    <a:pt x="10" y="1330"/>
                    <a:pt x="93" y="1422"/>
                  </a:cubicBezTo>
                  <a:cubicBezTo>
                    <a:pt x="186" y="1561"/>
                    <a:pt x="325" y="1654"/>
                    <a:pt x="492" y="1682"/>
                  </a:cubicBezTo>
                  <a:cubicBezTo>
                    <a:pt x="762" y="1720"/>
                    <a:pt x="1039" y="1739"/>
                    <a:pt x="1316" y="1739"/>
                  </a:cubicBezTo>
                  <a:cubicBezTo>
                    <a:pt x="1372" y="1739"/>
                    <a:pt x="1427" y="1739"/>
                    <a:pt x="1483" y="1737"/>
                  </a:cubicBezTo>
                  <a:cubicBezTo>
                    <a:pt x="2011" y="1737"/>
                    <a:pt x="2539" y="1709"/>
                    <a:pt x="3067" y="1663"/>
                  </a:cubicBezTo>
                  <a:cubicBezTo>
                    <a:pt x="3706" y="1607"/>
                    <a:pt x="4326" y="1552"/>
                    <a:pt x="4966" y="1552"/>
                  </a:cubicBezTo>
                  <a:cubicBezTo>
                    <a:pt x="5304" y="1552"/>
                    <a:pt x="5646" y="1546"/>
                    <a:pt x="5989" y="1546"/>
                  </a:cubicBezTo>
                  <a:cubicBezTo>
                    <a:pt x="6246" y="1546"/>
                    <a:pt x="6504" y="1549"/>
                    <a:pt x="6763" y="1561"/>
                  </a:cubicBezTo>
                  <a:cubicBezTo>
                    <a:pt x="7050" y="1570"/>
                    <a:pt x="7337" y="1589"/>
                    <a:pt x="7624" y="1617"/>
                  </a:cubicBezTo>
                  <a:cubicBezTo>
                    <a:pt x="7846" y="1635"/>
                    <a:pt x="8050" y="1672"/>
                    <a:pt x="8263" y="1691"/>
                  </a:cubicBezTo>
                  <a:cubicBezTo>
                    <a:pt x="8522" y="1705"/>
                    <a:pt x="8782" y="1756"/>
                    <a:pt x="9105" y="1756"/>
                  </a:cubicBezTo>
                  <a:cubicBezTo>
                    <a:pt x="9209" y="1756"/>
                    <a:pt x="9320" y="1751"/>
                    <a:pt x="9439" y="1737"/>
                  </a:cubicBezTo>
                  <a:cubicBezTo>
                    <a:pt x="8698" y="1283"/>
                    <a:pt x="7967" y="839"/>
                    <a:pt x="7124" y="533"/>
                  </a:cubicBezTo>
                  <a:cubicBezTo>
                    <a:pt x="6216" y="200"/>
                    <a:pt x="5262" y="33"/>
                    <a:pt x="4299" y="33"/>
                  </a:cubicBezTo>
                  <a:cubicBezTo>
                    <a:pt x="4113" y="33"/>
                    <a:pt x="3947" y="14"/>
                    <a:pt x="3761" y="5"/>
                  </a:cubicBezTo>
                  <a:cubicBezTo>
                    <a:pt x="3703" y="2"/>
                    <a:pt x="3645" y="1"/>
                    <a:pt x="3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454332" y="5138916"/>
              <a:ext cx="679756" cy="115171"/>
            </a:xfrm>
            <a:custGeom>
              <a:avLst/>
              <a:gdLst/>
              <a:ahLst/>
              <a:cxnLst/>
              <a:rect l="l" t="t" r="r" b="b"/>
              <a:pathLst>
                <a:path w="8263" h="1400" extrusionOk="0">
                  <a:moveTo>
                    <a:pt x="3746" y="1"/>
                  </a:moveTo>
                  <a:cubicBezTo>
                    <a:pt x="3332" y="1"/>
                    <a:pt x="2918" y="33"/>
                    <a:pt x="2511" y="100"/>
                  </a:cubicBezTo>
                  <a:cubicBezTo>
                    <a:pt x="2168" y="156"/>
                    <a:pt x="1825" y="239"/>
                    <a:pt x="1501" y="369"/>
                  </a:cubicBezTo>
                  <a:cubicBezTo>
                    <a:pt x="1260" y="452"/>
                    <a:pt x="1038" y="563"/>
                    <a:pt x="806" y="656"/>
                  </a:cubicBezTo>
                  <a:cubicBezTo>
                    <a:pt x="686" y="702"/>
                    <a:pt x="566" y="758"/>
                    <a:pt x="454" y="823"/>
                  </a:cubicBezTo>
                  <a:cubicBezTo>
                    <a:pt x="390" y="869"/>
                    <a:pt x="315" y="906"/>
                    <a:pt x="251" y="952"/>
                  </a:cubicBezTo>
                  <a:cubicBezTo>
                    <a:pt x="204" y="989"/>
                    <a:pt x="167" y="1026"/>
                    <a:pt x="130" y="1064"/>
                  </a:cubicBezTo>
                  <a:cubicBezTo>
                    <a:pt x="84" y="1101"/>
                    <a:pt x="56" y="1138"/>
                    <a:pt x="38" y="1184"/>
                  </a:cubicBezTo>
                  <a:cubicBezTo>
                    <a:pt x="28" y="1202"/>
                    <a:pt x="1" y="1212"/>
                    <a:pt x="19" y="1240"/>
                  </a:cubicBezTo>
                  <a:cubicBezTo>
                    <a:pt x="25" y="1246"/>
                    <a:pt x="39" y="1248"/>
                    <a:pt x="54" y="1248"/>
                  </a:cubicBezTo>
                  <a:cubicBezTo>
                    <a:pt x="85" y="1248"/>
                    <a:pt x="124" y="1240"/>
                    <a:pt x="130" y="1240"/>
                  </a:cubicBezTo>
                  <a:cubicBezTo>
                    <a:pt x="251" y="1240"/>
                    <a:pt x="371" y="1212"/>
                    <a:pt x="491" y="1212"/>
                  </a:cubicBezTo>
                  <a:lnTo>
                    <a:pt x="1038" y="1212"/>
                  </a:lnTo>
                  <a:cubicBezTo>
                    <a:pt x="1233" y="1204"/>
                    <a:pt x="1427" y="1200"/>
                    <a:pt x="1620" y="1200"/>
                  </a:cubicBezTo>
                  <a:cubicBezTo>
                    <a:pt x="2086" y="1200"/>
                    <a:pt x="2549" y="1220"/>
                    <a:pt x="3020" y="1240"/>
                  </a:cubicBezTo>
                  <a:cubicBezTo>
                    <a:pt x="3715" y="1267"/>
                    <a:pt x="4400" y="1277"/>
                    <a:pt x="5095" y="1277"/>
                  </a:cubicBezTo>
                  <a:cubicBezTo>
                    <a:pt x="5333" y="1277"/>
                    <a:pt x="5571" y="1271"/>
                    <a:pt x="5808" y="1271"/>
                  </a:cubicBezTo>
                  <a:cubicBezTo>
                    <a:pt x="5985" y="1271"/>
                    <a:pt x="6161" y="1274"/>
                    <a:pt x="6336" y="1286"/>
                  </a:cubicBezTo>
                  <a:cubicBezTo>
                    <a:pt x="6697" y="1314"/>
                    <a:pt x="7049" y="1360"/>
                    <a:pt x="7411" y="1397"/>
                  </a:cubicBezTo>
                  <a:cubicBezTo>
                    <a:pt x="7431" y="1399"/>
                    <a:pt x="7452" y="1399"/>
                    <a:pt x="7472" y="1399"/>
                  </a:cubicBezTo>
                  <a:cubicBezTo>
                    <a:pt x="7688" y="1399"/>
                    <a:pt x="7890" y="1313"/>
                    <a:pt x="8263" y="1212"/>
                  </a:cubicBezTo>
                  <a:cubicBezTo>
                    <a:pt x="8087" y="1165"/>
                    <a:pt x="7920" y="1101"/>
                    <a:pt x="7763" y="1026"/>
                  </a:cubicBezTo>
                  <a:cubicBezTo>
                    <a:pt x="7522" y="925"/>
                    <a:pt x="7290" y="795"/>
                    <a:pt x="7049" y="702"/>
                  </a:cubicBezTo>
                  <a:cubicBezTo>
                    <a:pt x="6799" y="600"/>
                    <a:pt x="6512" y="508"/>
                    <a:pt x="6244" y="415"/>
                  </a:cubicBezTo>
                  <a:cubicBezTo>
                    <a:pt x="5864" y="285"/>
                    <a:pt x="5465" y="184"/>
                    <a:pt x="5067" y="109"/>
                  </a:cubicBezTo>
                  <a:cubicBezTo>
                    <a:pt x="4632" y="38"/>
                    <a:pt x="4189"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973325" y="5001050"/>
              <a:ext cx="1511097" cy="239877"/>
            </a:xfrm>
            <a:custGeom>
              <a:avLst/>
              <a:gdLst/>
              <a:ahLst/>
              <a:cxnLst/>
              <a:rect l="l" t="t" r="r" b="b"/>
              <a:pathLst>
                <a:path w="18989" h="2916" extrusionOk="0">
                  <a:moveTo>
                    <a:pt x="9550" y="1"/>
                  </a:moveTo>
                  <a:cubicBezTo>
                    <a:pt x="9448" y="1"/>
                    <a:pt x="9346" y="6"/>
                    <a:pt x="9245" y="16"/>
                  </a:cubicBezTo>
                  <a:cubicBezTo>
                    <a:pt x="8893" y="53"/>
                    <a:pt x="8550" y="137"/>
                    <a:pt x="8217" y="266"/>
                  </a:cubicBezTo>
                  <a:cubicBezTo>
                    <a:pt x="7957" y="378"/>
                    <a:pt x="7726" y="535"/>
                    <a:pt x="7522" y="730"/>
                  </a:cubicBezTo>
                  <a:cubicBezTo>
                    <a:pt x="7263" y="989"/>
                    <a:pt x="7031" y="1285"/>
                    <a:pt x="6846" y="1609"/>
                  </a:cubicBezTo>
                  <a:cubicBezTo>
                    <a:pt x="6772" y="1739"/>
                    <a:pt x="6707" y="1887"/>
                    <a:pt x="6660" y="2045"/>
                  </a:cubicBezTo>
                  <a:cubicBezTo>
                    <a:pt x="6623" y="2128"/>
                    <a:pt x="6586" y="2230"/>
                    <a:pt x="6559" y="2323"/>
                  </a:cubicBezTo>
                  <a:cubicBezTo>
                    <a:pt x="6549" y="2388"/>
                    <a:pt x="6522" y="2665"/>
                    <a:pt x="6447" y="2684"/>
                  </a:cubicBezTo>
                  <a:cubicBezTo>
                    <a:pt x="6410" y="2554"/>
                    <a:pt x="6318" y="2452"/>
                    <a:pt x="6207" y="2397"/>
                  </a:cubicBezTo>
                  <a:cubicBezTo>
                    <a:pt x="6172" y="2376"/>
                    <a:pt x="6132" y="2366"/>
                    <a:pt x="6091" y="2366"/>
                  </a:cubicBezTo>
                  <a:cubicBezTo>
                    <a:pt x="6077" y="2366"/>
                    <a:pt x="6063" y="2367"/>
                    <a:pt x="6049" y="2369"/>
                  </a:cubicBezTo>
                  <a:cubicBezTo>
                    <a:pt x="5984" y="2369"/>
                    <a:pt x="5966" y="2397"/>
                    <a:pt x="5910" y="2415"/>
                  </a:cubicBezTo>
                  <a:cubicBezTo>
                    <a:pt x="5898" y="2418"/>
                    <a:pt x="5885" y="2419"/>
                    <a:pt x="5871" y="2419"/>
                  </a:cubicBezTo>
                  <a:cubicBezTo>
                    <a:pt x="5835" y="2419"/>
                    <a:pt x="5796" y="2410"/>
                    <a:pt x="5762" y="2397"/>
                  </a:cubicBezTo>
                  <a:cubicBezTo>
                    <a:pt x="5619" y="2351"/>
                    <a:pt x="5468" y="2329"/>
                    <a:pt x="5316" y="2329"/>
                  </a:cubicBezTo>
                  <a:cubicBezTo>
                    <a:pt x="5252" y="2329"/>
                    <a:pt x="5187" y="2333"/>
                    <a:pt x="5123" y="2341"/>
                  </a:cubicBezTo>
                  <a:cubicBezTo>
                    <a:pt x="4901" y="2369"/>
                    <a:pt x="4678" y="2415"/>
                    <a:pt x="4465" y="2480"/>
                  </a:cubicBezTo>
                  <a:cubicBezTo>
                    <a:pt x="4400" y="2499"/>
                    <a:pt x="4317" y="2536"/>
                    <a:pt x="4252" y="2554"/>
                  </a:cubicBezTo>
                  <a:cubicBezTo>
                    <a:pt x="4224" y="2573"/>
                    <a:pt x="4197" y="2573"/>
                    <a:pt x="4187" y="2601"/>
                  </a:cubicBezTo>
                  <a:cubicBezTo>
                    <a:pt x="4011" y="2508"/>
                    <a:pt x="3835" y="2434"/>
                    <a:pt x="3659" y="2388"/>
                  </a:cubicBezTo>
                  <a:cubicBezTo>
                    <a:pt x="3325" y="2310"/>
                    <a:pt x="2987" y="2273"/>
                    <a:pt x="2647" y="2273"/>
                  </a:cubicBezTo>
                  <a:cubicBezTo>
                    <a:pt x="2497" y="2273"/>
                    <a:pt x="2346" y="2281"/>
                    <a:pt x="2196" y="2295"/>
                  </a:cubicBezTo>
                  <a:cubicBezTo>
                    <a:pt x="2001" y="2304"/>
                    <a:pt x="1816" y="2332"/>
                    <a:pt x="1612" y="2369"/>
                  </a:cubicBezTo>
                  <a:cubicBezTo>
                    <a:pt x="1418" y="2397"/>
                    <a:pt x="1223" y="2462"/>
                    <a:pt x="1020" y="2499"/>
                  </a:cubicBezTo>
                  <a:cubicBezTo>
                    <a:pt x="945" y="2517"/>
                    <a:pt x="862" y="2536"/>
                    <a:pt x="788" y="2545"/>
                  </a:cubicBezTo>
                  <a:cubicBezTo>
                    <a:pt x="751" y="2545"/>
                    <a:pt x="714" y="2545"/>
                    <a:pt x="686" y="2554"/>
                  </a:cubicBezTo>
                  <a:cubicBezTo>
                    <a:pt x="677" y="2564"/>
                    <a:pt x="1" y="2916"/>
                    <a:pt x="1" y="2916"/>
                  </a:cubicBezTo>
                  <a:lnTo>
                    <a:pt x="18989" y="2916"/>
                  </a:lnTo>
                  <a:cubicBezTo>
                    <a:pt x="18980" y="2795"/>
                    <a:pt x="18952" y="2665"/>
                    <a:pt x="18906" y="2554"/>
                  </a:cubicBezTo>
                  <a:cubicBezTo>
                    <a:pt x="18878" y="2406"/>
                    <a:pt x="18804" y="2286"/>
                    <a:pt x="18693" y="2193"/>
                  </a:cubicBezTo>
                  <a:cubicBezTo>
                    <a:pt x="18600" y="2110"/>
                    <a:pt x="18489" y="2045"/>
                    <a:pt x="18378" y="1999"/>
                  </a:cubicBezTo>
                  <a:cubicBezTo>
                    <a:pt x="18319" y="1987"/>
                    <a:pt x="18260" y="1981"/>
                    <a:pt x="18203" y="1981"/>
                  </a:cubicBezTo>
                  <a:cubicBezTo>
                    <a:pt x="18078" y="1981"/>
                    <a:pt x="17957" y="2009"/>
                    <a:pt x="17850" y="2073"/>
                  </a:cubicBezTo>
                  <a:cubicBezTo>
                    <a:pt x="17720" y="2137"/>
                    <a:pt x="17609" y="2230"/>
                    <a:pt x="17525" y="2341"/>
                  </a:cubicBezTo>
                  <a:cubicBezTo>
                    <a:pt x="17488" y="2397"/>
                    <a:pt x="17470" y="2452"/>
                    <a:pt x="17442" y="2489"/>
                  </a:cubicBezTo>
                  <a:cubicBezTo>
                    <a:pt x="17414" y="2536"/>
                    <a:pt x="17377" y="2545"/>
                    <a:pt x="17377" y="2601"/>
                  </a:cubicBezTo>
                  <a:cubicBezTo>
                    <a:pt x="17368" y="2604"/>
                    <a:pt x="17359" y="2605"/>
                    <a:pt x="17350" y="2605"/>
                  </a:cubicBezTo>
                  <a:cubicBezTo>
                    <a:pt x="17301" y="2605"/>
                    <a:pt x="17249" y="2570"/>
                    <a:pt x="17211" y="2554"/>
                  </a:cubicBezTo>
                  <a:cubicBezTo>
                    <a:pt x="17155" y="2530"/>
                    <a:pt x="17099" y="2517"/>
                    <a:pt x="17044" y="2517"/>
                  </a:cubicBezTo>
                  <a:cubicBezTo>
                    <a:pt x="17016" y="2517"/>
                    <a:pt x="16988" y="2520"/>
                    <a:pt x="16960" y="2526"/>
                  </a:cubicBezTo>
                  <a:cubicBezTo>
                    <a:pt x="16896" y="2536"/>
                    <a:pt x="16840" y="2601"/>
                    <a:pt x="16784" y="2628"/>
                  </a:cubicBezTo>
                  <a:cubicBezTo>
                    <a:pt x="16757" y="2647"/>
                    <a:pt x="16757" y="2647"/>
                    <a:pt x="16720" y="2647"/>
                  </a:cubicBezTo>
                  <a:cubicBezTo>
                    <a:pt x="16664" y="2638"/>
                    <a:pt x="16608" y="2619"/>
                    <a:pt x="16562" y="2601"/>
                  </a:cubicBezTo>
                  <a:cubicBezTo>
                    <a:pt x="16460" y="2580"/>
                    <a:pt x="16359" y="2569"/>
                    <a:pt x="16258" y="2569"/>
                  </a:cubicBezTo>
                  <a:cubicBezTo>
                    <a:pt x="16047" y="2569"/>
                    <a:pt x="15840" y="2615"/>
                    <a:pt x="15645" y="2702"/>
                  </a:cubicBezTo>
                  <a:cubicBezTo>
                    <a:pt x="15612" y="2715"/>
                    <a:pt x="15591" y="2720"/>
                    <a:pt x="15573" y="2720"/>
                  </a:cubicBezTo>
                  <a:cubicBezTo>
                    <a:pt x="15551" y="2720"/>
                    <a:pt x="15533" y="2713"/>
                    <a:pt x="15497" y="2702"/>
                  </a:cubicBezTo>
                  <a:cubicBezTo>
                    <a:pt x="15358" y="2675"/>
                    <a:pt x="15210" y="2684"/>
                    <a:pt x="15071" y="2656"/>
                  </a:cubicBezTo>
                  <a:cubicBezTo>
                    <a:pt x="14997" y="2652"/>
                    <a:pt x="14925" y="2649"/>
                    <a:pt x="14853" y="2649"/>
                  </a:cubicBezTo>
                  <a:cubicBezTo>
                    <a:pt x="14781" y="2649"/>
                    <a:pt x="14710" y="2652"/>
                    <a:pt x="14636" y="2656"/>
                  </a:cubicBezTo>
                  <a:cubicBezTo>
                    <a:pt x="14598" y="2652"/>
                    <a:pt x="14559" y="2649"/>
                    <a:pt x="14520" y="2649"/>
                  </a:cubicBezTo>
                  <a:cubicBezTo>
                    <a:pt x="14480" y="2649"/>
                    <a:pt x="14441" y="2652"/>
                    <a:pt x="14404" y="2656"/>
                  </a:cubicBezTo>
                  <a:cubicBezTo>
                    <a:pt x="14339" y="2665"/>
                    <a:pt x="14284" y="2675"/>
                    <a:pt x="14228" y="2675"/>
                  </a:cubicBezTo>
                  <a:cubicBezTo>
                    <a:pt x="14126" y="2675"/>
                    <a:pt x="14033" y="2675"/>
                    <a:pt x="13941" y="2693"/>
                  </a:cubicBezTo>
                  <a:cubicBezTo>
                    <a:pt x="13856" y="2700"/>
                    <a:pt x="13775" y="2706"/>
                    <a:pt x="13693" y="2706"/>
                  </a:cubicBezTo>
                  <a:cubicBezTo>
                    <a:pt x="13659" y="2706"/>
                    <a:pt x="13624" y="2705"/>
                    <a:pt x="13589" y="2702"/>
                  </a:cubicBezTo>
                  <a:cubicBezTo>
                    <a:pt x="13554" y="2705"/>
                    <a:pt x="13519" y="2706"/>
                    <a:pt x="13485" y="2706"/>
                  </a:cubicBezTo>
                  <a:cubicBezTo>
                    <a:pt x="13390" y="2706"/>
                    <a:pt x="13295" y="2698"/>
                    <a:pt x="13200" y="2684"/>
                  </a:cubicBezTo>
                  <a:cubicBezTo>
                    <a:pt x="13144" y="2665"/>
                    <a:pt x="13135" y="2665"/>
                    <a:pt x="13098" y="2628"/>
                  </a:cubicBezTo>
                  <a:cubicBezTo>
                    <a:pt x="12978" y="2480"/>
                    <a:pt x="12913" y="2295"/>
                    <a:pt x="12802" y="2147"/>
                  </a:cubicBezTo>
                  <a:cubicBezTo>
                    <a:pt x="12413" y="1545"/>
                    <a:pt x="11912" y="1026"/>
                    <a:pt x="11338" y="609"/>
                  </a:cubicBezTo>
                  <a:cubicBezTo>
                    <a:pt x="11032" y="387"/>
                    <a:pt x="10690" y="211"/>
                    <a:pt x="10328" y="109"/>
                  </a:cubicBezTo>
                  <a:cubicBezTo>
                    <a:pt x="10075" y="36"/>
                    <a:pt x="9812" y="1"/>
                    <a:pt x="955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30100" y="5169847"/>
              <a:ext cx="3679713" cy="93947"/>
            </a:xfrm>
            <a:custGeom>
              <a:avLst/>
              <a:gdLst/>
              <a:ahLst/>
              <a:cxnLst/>
              <a:rect l="l" t="t" r="r" b="b"/>
              <a:pathLst>
                <a:path w="44730" h="1142" extrusionOk="0">
                  <a:moveTo>
                    <a:pt x="26797" y="1"/>
                  </a:moveTo>
                  <a:cubicBezTo>
                    <a:pt x="26491" y="1"/>
                    <a:pt x="26186" y="4"/>
                    <a:pt x="25880" y="21"/>
                  </a:cubicBezTo>
                  <a:cubicBezTo>
                    <a:pt x="25018" y="67"/>
                    <a:pt x="24176" y="169"/>
                    <a:pt x="23333" y="289"/>
                  </a:cubicBezTo>
                  <a:cubicBezTo>
                    <a:pt x="23110" y="317"/>
                    <a:pt x="22897" y="373"/>
                    <a:pt x="22684" y="400"/>
                  </a:cubicBezTo>
                  <a:cubicBezTo>
                    <a:pt x="22508" y="419"/>
                    <a:pt x="22323" y="428"/>
                    <a:pt x="22147" y="447"/>
                  </a:cubicBezTo>
                  <a:cubicBezTo>
                    <a:pt x="21878" y="484"/>
                    <a:pt x="21610" y="512"/>
                    <a:pt x="21341" y="530"/>
                  </a:cubicBezTo>
                  <a:cubicBezTo>
                    <a:pt x="20739" y="558"/>
                    <a:pt x="20137" y="604"/>
                    <a:pt x="19526" y="604"/>
                  </a:cubicBezTo>
                  <a:cubicBezTo>
                    <a:pt x="18831" y="604"/>
                    <a:pt x="18127" y="632"/>
                    <a:pt x="17432" y="632"/>
                  </a:cubicBezTo>
                  <a:cubicBezTo>
                    <a:pt x="17053" y="632"/>
                    <a:pt x="16664" y="660"/>
                    <a:pt x="16275" y="678"/>
                  </a:cubicBezTo>
                  <a:cubicBezTo>
                    <a:pt x="16222" y="681"/>
                    <a:pt x="16169" y="682"/>
                    <a:pt x="16115" y="682"/>
                  </a:cubicBezTo>
                  <a:cubicBezTo>
                    <a:pt x="16009" y="682"/>
                    <a:pt x="15904" y="678"/>
                    <a:pt x="15812" y="678"/>
                  </a:cubicBezTo>
                  <a:cubicBezTo>
                    <a:pt x="15673" y="678"/>
                    <a:pt x="15543" y="697"/>
                    <a:pt x="15404" y="706"/>
                  </a:cubicBezTo>
                  <a:cubicBezTo>
                    <a:pt x="15313" y="711"/>
                    <a:pt x="15238" y="727"/>
                    <a:pt x="15167" y="727"/>
                  </a:cubicBezTo>
                  <a:cubicBezTo>
                    <a:pt x="15108" y="727"/>
                    <a:pt x="15050" y="716"/>
                    <a:pt x="14987" y="678"/>
                  </a:cubicBezTo>
                  <a:cubicBezTo>
                    <a:pt x="14904" y="604"/>
                    <a:pt x="14802" y="539"/>
                    <a:pt x="14691" y="493"/>
                  </a:cubicBezTo>
                  <a:cubicBezTo>
                    <a:pt x="14496" y="428"/>
                    <a:pt x="14302" y="382"/>
                    <a:pt x="14098" y="363"/>
                  </a:cubicBezTo>
                  <a:cubicBezTo>
                    <a:pt x="13866" y="336"/>
                    <a:pt x="13635" y="271"/>
                    <a:pt x="13403" y="234"/>
                  </a:cubicBezTo>
                  <a:cubicBezTo>
                    <a:pt x="13246" y="206"/>
                    <a:pt x="13098" y="197"/>
                    <a:pt x="12949" y="187"/>
                  </a:cubicBezTo>
                  <a:cubicBezTo>
                    <a:pt x="12764" y="178"/>
                    <a:pt x="12579" y="150"/>
                    <a:pt x="12394" y="132"/>
                  </a:cubicBezTo>
                  <a:cubicBezTo>
                    <a:pt x="12311" y="129"/>
                    <a:pt x="12228" y="127"/>
                    <a:pt x="12145" y="127"/>
                  </a:cubicBezTo>
                  <a:cubicBezTo>
                    <a:pt x="11737" y="127"/>
                    <a:pt x="11329" y="164"/>
                    <a:pt x="10921" y="234"/>
                  </a:cubicBezTo>
                  <a:cubicBezTo>
                    <a:pt x="10736" y="261"/>
                    <a:pt x="10523" y="280"/>
                    <a:pt x="10347" y="317"/>
                  </a:cubicBezTo>
                  <a:cubicBezTo>
                    <a:pt x="10171" y="354"/>
                    <a:pt x="9995" y="400"/>
                    <a:pt x="9809" y="419"/>
                  </a:cubicBezTo>
                  <a:cubicBezTo>
                    <a:pt x="9338" y="471"/>
                    <a:pt x="8860" y="499"/>
                    <a:pt x="8381" y="499"/>
                  </a:cubicBezTo>
                  <a:cubicBezTo>
                    <a:pt x="8258" y="499"/>
                    <a:pt x="8135" y="497"/>
                    <a:pt x="8012" y="493"/>
                  </a:cubicBezTo>
                  <a:cubicBezTo>
                    <a:pt x="7688" y="493"/>
                    <a:pt x="7373" y="512"/>
                    <a:pt x="7049" y="539"/>
                  </a:cubicBezTo>
                  <a:cubicBezTo>
                    <a:pt x="6972" y="545"/>
                    <a:pt x="6894" y="548"/>
                    <a:pt x="6815" y="548"/>
                  </a:cubicBezTo>
                  <a:cubicBezTo>
                    <a:pt x="6658" y="548"/>
                    <a:pt x="6500" y="539"/>
                    <a:pt x="6345" y="539"/>
                  </a:cubicBezTo>
                  <a:cubicBezTo>
                    <a:pt x="6051" y="539"/>
                    <a:pt x="5782" y="652"/>
                    <a:pt x="5491" y="652"/>
                  </a:cubicBezTo>
                  <a:cubicBezTo>
                    <a:pt x="5470" y="652"/>
                    <a:pt x="5449" y="652"/>
                    <a:pt x="5428" y="650"/>
                  </a:cubicBezTo>
                  <a:cubicBezTo>
                    <a:pt x="5178" y="641"/>
                    <a:pt x="4919" y="586"/>
                    <a:pt x="4669" y="567"/>
                  </a:cubicBezTo>
                  <a:cubicBezTo>
                    <a:pt x="4459" y="542"/>
                    <a:pt x="4249" y="530"/>
                    <a:pt x="4039" y="530"/>
                  </a:cubicBezTo>
                  <a:cubicBezTo>
                    <a:pt x="3934" y="530"/>
                    <a:pt x="3829" y="533"/>
                    <a:pt x="3724" y="539"/>
                  </a:cubicBezTo>
                  <a:cubicBezTo>
                    <a:pt x="3103" y="576"/>
                    <a:pt x="2501" y="697"/>
                    <a:pt x="1918" y="882"/>
                  </a:cubicBezTo>
                  <a:cubicBezTo>
                    <a:pt x="1825" y="882"/>
                    <a:pt x="1742" y="882"/>
                    <a:pt x="1649" y="901"/>
                  </a:cubicBezTo>
                  <a:cubicBezTo>
                    <a:pt x="1637" y="904"/>
                    <a:pt x="1622" y="905"/>
                    <a:pt x="1607" y="905"/>
                  </a:cubicBezTo>
                  <a:cubicBezTo>
                    <a:pt x="1576" y="905"/>
                    <a:pt x="1541" y="901"/>
                    <a:pt x="1510" y="901"/>
                  </a:cubicBezTo>
                  <a:cubicBezTo>
                    <a:pt x="1455" y="901"/>
                    <a:pt x="1417" y="928"/>
                    <a:pt x="1362" y="928"/>
                  </a:cubicBezTo>
                  <a:cubicBezTo>
                    <a:pt x="1279" y="947"/>
                    <a:pt x="1186" y="947"/>
                    <a:pt x="1103" y="965"/>
                  </a:cubicBezTo>
                  <a:cubicBezTo>
                    <a:pt x="982" y="993"/>
                    <a:pt x="862" y="1030"/>
                    <a:pt x="751" y="1058"/>
                  </a:cubicBezTo>
                  <a:cubicBezTo>
                    <a:pt x="500" y="1123"/>
                    <a:pt x="250" y="1141"/>
                    <a:pt x="0" y="1141"/>
                  </a:cubicBezTo>
                  <a:lnTo>
                    <a:pt x="44711" y="1141"/>
                  </a:lnTo>
                  <a:cubicBezTo>
                    <a:pt x="44729" y="1049"/>
                    <a:pt x="44683" y="956"/>
                    <a:pt x="44600" y="910"/>
                  </a:cubicBezTo>
                  <a:cubicBezTo>
                    <a:pt x="44516" y="836"/>
                    <a:pt x="44424" y="789"/>
                    <a:pt x="44340" y="706"/>
                  </a:cubicBezTo>
                  <a:cubicBezTo>
                    <a:pt x="44248" y="632"/>
                    <a:pt x="44155" y="567"/>
                    <a:pt x="44072" y="502"/>
                  </a:cubicBezTo>
                  <a:cubicBezTo>
                    <a:pt x="43997" y="428"/>
                    <a:pt x="43905" y="363"/>
                    <a:pt x="43812" y="317"/>
                  </a:cubicBezTo>
                  <a:cubicBezTo>
                    <a:pt x="43451" y="141"/>
                    <a:pt x="42988" y="123"/>
                    <a:pt x="42599" y="123"/>
                  </a:cubicBezTo>
                  <a:cubicBezTo>
                    <a:pt x="41886" y="123"/>
                    <a:pt x="41246" y="419"/>
                    <a:pt x="40533" y="419"/>
                  </a:cubicBezTo>
                  <a:cubicBezTo>
                    <a:pt x="39885" y="419"/>
                    <a:pt x="39255" y="502"/>
                    <a:pt x="38607" y="558"/>
                  </a:cubicBezTo>
                  <a:cubicBezTo>
                    <a:pt x="38375" y="576"/>
                    <a:pt x="38134" y="613"/>
                    <a:pt x="37903" y="623"/>
                  </a:cubicBezTo>
                  <a:cubicBezTo>
                    <a:pt x="37810" y="632"/>
                    <a:pt x="37715" y="632"/>
                    <a:pt x="37620" y="632"/>
                  </a:cubicBezTo>
                  <a:cubicBezTo>
                    <a:pt x="37525" y="632"/>
                    <a:pt x="37430" y="632"/>
                    <a:pt x="37338" y="641"/>
                  </a:cubicBezTo>
                  <a:cubicBezTo>
                    <a:pt x="36967" y="660"/>
                    <a:pt x="36606" y="650"/>
                    <a:pt x="36245" y="678"/>
                  </a:cubicBezTo>
                  <a:cubicBezTo>
                    <a:pt x="36078" y="690"/>
                    <a:pt x="35910" y="694"/>
                    <a:pt x="35742" y="694"/>
                  </a:cubicBezTo>
                  <a:cubicBezTo>
                    <a:pt x="35518" y="694"/>
                    <a:pt x="35295" y="688"/>
                    <a:pt x="35078" y="688"/>
                  </a:cubicBezTo>
                  <a:cubicBezTo>
                    <a:pt x="34882" y="688"/>
                    <a:pt x="34686" y="694"/>
                    <a:pt x="34492" y="694"/>
                  </a:cubicBezTo>
                  <a:cubicBezTo>
                    <a:pt x="34346" y="694"/>
                    <a:pt x="34202" y="690"/>
                    <a:pt x="34059" y="678"/>
                  </a:cubicBezTo>
                  <a:cubicBezTo>
                    <a:pt x="33383" y="623"/>
                    <a:pt x="32716" y="530"/>
                    <a:pt x="32049" y="447"/>
                  </a:cubicBezTo>
                  <a:cubicBezTo>
                    <a:pt x="31021" y="326"/>
                    <a:pt x="30002" y="243"/>
                    <a:pt x="28983" y="95"/>
                  </a:cubicBezTo>
                  <a:cubicBezTo>
                    <a:pt x="28509" y="37"/>
                    <a:pt x="28042" y="1"/>
                    <a:pt x="27570" y="1"/>
                  </a:cubicBezTo>
                  <a:cubicBezTo>
                    <a:pt x="27516" y="1"/>
                    <a:pt x="27462" y="1"/>
                    <a:pt x="27408" y="2"/>
                  </a:cubicBezTo>
                  <a:cubicBezTo>
                    <a:pt x="27204" y="2"/>
                    <a:pt x="27001" y="1"/>
                    <a:pt x="2679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2820957" y="520427"/>
            <a:ext cx="149744" cy="129007"/>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055759" y="469563"/>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481251" y="378894"/>
            <a:ext cx="38394" cy="43804"/>
          </a:xfrm>
          <a:custGeom>
            <a:avLst/>
            <a:gdLst/>
            <a:ahLst/>
            <a:cxnLst/>
            <a:rect l="l" t="t" r="r" b="b"/>
            <a:pathLst>
              <a:path w="511" h="583" extrusionOk="0">
                <a:moveTo>
                  <a:pt x="146" y="1"/>
                </a:moveTo>
                <a:cubicBezTo>
                  <a:pt x="132" y="1"/>
                  <a:pt x="117" y="6"/>
                  <a:pt x="93" y="18"/>
                </a:cubicBezTo>
                <a:cubicBezTo>
                  <a:pt x="28" y="36"/>
                  <a:pt x="38" y="18"/>
                  <a:pt x="28" y="82"/>
                </a:cubicBezTo>
                <a:cubicBezTo>
                  <a:pt x="1" y="240"/>
                  <a:pt x="232" y="416"/>
                  <a:pt x="325" y="490"/>
                </a:cubicBezTo>
                <a:lnTo>
                  <a:pt x="353" y="583"/>
                </a:lnTo>
                <a:cubicBezTo>
                  <a:pt x="436" y="462"/>
                  <a:pt x="510" y="397"/>
                  <a:pt x="445" y="258"/>
                </a:cubicBezTo>
                <a:cubicBezTo>
                  <a:pt x="399" y="157"/>
                  <a:pt x="316" y="73"/>
                  <a:pt x="214" y="27"/>
                </a:cubicBezTo>
                <a:cubicBezTo>
                  <a:pt x="181" y="11"/>
                  <a:pt x="165" y="1"/>
                  <a:pt x="1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624255" y="470473"/>
            <a:ext cx="48763" cy="42000"/>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277526" y="565309"/>
            <a:ext cx="51392" cy="39220"/>
          </a:xfrm>
          <a:custGeom>
            <a:avLst/>
            <a:gdLst/>
            <a:ahLst/>
            <a:cxnLst/>
            <a:rect l="l" t="t" r="r" b="b"/>
            <a:pathLst>
              <a:path w="684" h="522" extrusionOk="0">
                <a:moveTo>
                  <a:pt x="127" y="1"/>
                </a:moveTo>
                <a:cubicBezTo>
                  <a:pt x="59" y="1"/>
                  <a:pt x="0" y="37"/>
                  <a:pt x="7" y="129"/>
                </a:cubicBezTo>
                <a:cubicBezTo>
                  <a:pt x="16" y="258"/>
                  <a:pt x="211" y="342"/>
                  <a:pt x="294" y="388"/>
                </a:cubicBezTo>
                <a:cubicBezTo>
                  <a:pt x="358" y="430"/>
                  <a:pt x="469" y="521"/>
                  <a:pt x="552" y="521"/>
                </a:cubicBezTo>
                <a:cubicBezTo>
                  <a:pt x="578" y="521"/>
                  <a:pt x="601" y="512"/>
                  <a:pt x="618" y="490"/>
                </a:cubicBezTo>
                <a:lnTo>
                  <a:pt x="683" y="462"/>
                </a:lnTo>
                <a:cubicBezTo>
                  <a:pt x="553" y="295"/>
                  <a:pt x="405" y="110"/>
                  <a:pt x="211" y="18"/>
                </a:cubicBezTo>
                <a:cubicBezTo>
                  <a:pt x="184" y="7"/>
                  <a:pt x="154" y="1"/>
                  <a:pt x="127" y="1"/>
                </a:cubicBezTo>
                <a:close/>
              </a:path>
            </a:pathLst>
          </a:custGeom>
          <a:solidFill>
            <a:srgbClr val="F0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054912" y="25694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txBox="1">
            <a:spLocks noGrp="1"/>
          </p:cNvSpPr>
          <p:nvPr>
            <p:ph type="ctrTitle"/>
          </p:nvPr>
        </p:nvSpPr>
        <p:spPr>
          <a:xfrm>
            <a:off x="4168550" y="551225"/>
            <a:ext cx="4233300" cy="1567800"/>
          </a:xfrm>
          <a:prstGeom prst="rect">
            <a:avLst/>
          </a:prstGeom>
        </p:spPr>
        <p:txBody>
          <a:bodyPr spcFirstLastPara="1" wrap="square" lIns="91425" tIns="91425" rIns="91425" bIns="91425" anchor="ctr" anchorCtr="0">
            <a:noAutofit/>
          </a:bodyPr>
          <a:lstStyle>
            <a:lvl1pPr lvl="0" algn="r">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5" name="Google Shape;35;p2"/>
          <p:cNvSpPr txBox="1">
            <a:spLocks noGrp="1"/>
          </p:cNvSpPr>
          <p:nvPr>
            <p:ph type="subTitle" idx="1"/>
          </p:nvPr>
        </p:nvSpPr>
        <p:spPr>
          <a:xfrm>
            <a:off x="4168500" y="2907938"/>
            <a:ext cx="4233300" cy="7926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6" name="Google Shape;36;p2"/>
          <p:cNvSpPr txBox="1">
            <a:spLocks noGrp="1"/>
          </p:cNvSpPr>
          <p:nvPr>
            <p:ph type="ctrTitle" idx="2"/>
          </p:nvPr>
        </p:nvSpPr>
        <p:spPr>
          <a:xfrm>
            <a:off x="4168622" y="2075100"/>
            <a:ext cx="4233300" cy="792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4500">
                <a:solidFill>
                  <a:schemeClr val="dk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7" name="Google Shape;37;p2"/>
          <p:cNvSpPr/>
          <p:nvPr/>
        </p:nvSpPr>
        <p:spPr>
          <a:xfrm>
            <a:off x="-173931" y="4037125"/>
            <a:ext cx="4342419" cy="1160091"/>
          </a:xfrm>
          <a:custGeom>
            <a:avLst/>
            <a:gdLst/>
            <a:ahLst/>
            <a:cxnLst/>
            <a:rect l="l" t="t" r="r" b="b"/>
            <a:pathLst>
              <a:path w="31986" h="8545" extrusionOk="0">
                <a:moveTo>
                  <a:pt x="7475" y="0"/>
                </a:moveTo>
                <a:cubicBezTo>
                  <a:pt x="7324" y="0"/>
                  <a:pt x="7173" y="4"/>
                  <a:pt x="7022" y="12"/>
                </a:cubicBezTo>
                <a:cubicBezTo>
                  <a:pt x="6983" y="11"/>
                  <a:pt x="6943" y="11"/>
                  <a:pt x="6903" y="11"/>
                </a:cubicBezTo>
                <a:cubicBezTo>
                  <a:pt x="6148" y="11"/>
                  <a:pt x="5412" y="179"/>
                  <a:pt x="4735" y="522"/>
                </a:cubicBezTo>
                <a:cubicBezTo>
                  <a:pt x="4123" y="763"/>
                  <a:pt x="3595" y="1179"/>
                  <a:pt x="3197" y="1707"/>
                </a:cubicBezTo>
                <a:cubicBezTo>
                  <a:pt x="2799" y="2078"/>
                  <a:pt x="2521" y="2550"/>
                  <a:pt x="2400" y="3078"/>
                </a:cubicBezTo>
                <a:cubicBezTo>
                  <a:pt x="2252" y="3560"/>
                  <a:pt x="2187" y="4069"/>
                  <a:pt x="2215" y="4579"/>
                </a:cubicBezTo>
                <a:cubicBezTo>
                  <a:pt x="2206" y="5431"/>
                  <a:pt x="2308" y="6228"/>
                  <a:pt x="2697" y="6996"/>
                </a:cubicBezTo>
                <a:cubicBezTo>
                  <a:pt x="2821" y="7238"/>
                  <a:pt x="2952" y="7518"/>
                  <a:pt x="3184" y="7679"/>
                </a:cubicBezTo>
                <a:lnTo>
                  <a:pt x="3184" y="7679"/>
                </a:lnTo>
                <a:cubicBezTo>
                  <a:pt x="3067" y="7632"/>
                  <a:pt x="2929" y="7611"/>
                  <a:pt x="2784" y="7611"/>
                </a:cubicBezTo>
                <a:cubicBezTo>
                  <a:pt x="2334" y="7611"/>
                  <a:pt x="1815" y="7817"/>
                  <a:pt x="1632" y="8126"/>
                </a:cubicBezTo>
                <a:cubicBezTo>
                  <a:pt x="1524" y="8113"/>
                  <a:pt x="1416" y="8107"/>
                  <a:pt x="1309" y="8107"/>
                </a:cubicBezTo>
                <a:cubicBezTo>
                  <a:pt x="886" y="8107"/>
                  <a:pt x="471" y="8201"/>
                  <a:pt x="57" y="8312"/>
                </a:cubicBezTo>
                <a:cubicBezTo>
                  <a:pt x="0" y="8327"/>
                  <a:pt x="138" y="8336"/>
                  <a:pt x="369" y="8336"/>
                </a:cubicBezTo>
                <a:cubicBezTo>
                  <a:pt x="817" y="8336"/>
                  <a:pt x="1615" y="8305"/>
                  <a:pt x="2030" y="8237"/>
                </a:cubicBezTo>
                <a:cubicBezTo>
                  <a:pt x="2108" y="8226"/>
                  <a:pt x="2198" y="8222"/>
                  <a:pt x="2296" y="8222"/>
                </a:cubicBezTo>
                <a:cubicBezTo>
                  <a:pt x="2606" y="8222"/>
                  <a:pt x="2992" y="8269"/>
                  <a:pt x="3280" y="8312"/>
                </a:cubicBezTo>
                <a:lnTo>
                  <a:pt x="31892" y="8312"/>
                </a:lnTo>
                <a:cubicBezTo>
                  <a:pt x="31892" y="8452"/>
                  <a:pt x="31926" y="8544"/>
                  <a:pt x="31953" y="8544"/>
                </a:cubicBezTo>
                <a:cubicBezTo>
                  <a:pt x="31968" y="8544"/>
                  <a:pt x="31982" y="8513"/>
                  <a:pt x="31985" y="8441"/>
                </a:cubicBezTo>
                <a:cubicBezTo>
                  <a:pt x="31985" y="8173"/>
                  <a:pt x="31948" y="7765"/>
                  <a:pt x="31800" y="7534"/>
                </a:cubicBezTo>
                <a:cubicBezTo>
                  <a:pt x="31726" y="7395"/>
                  <a:pt x="31596" y="7293"/>
                  <a:pt x="31448" y="7246"/>
                </a:cubicBezTo>
                <a:cubicBezTo>
                  <a:pt x="31441" y="7246"/>
                  <a:pt x="31433" y="7246"/>
                  <a:pt x="31426" y="7246"/>
                </a:cubicBezTo>
                <a:cubicBezTo>
                  <a:pt x="31398" y="7246"/>
                  <a:pt x="31366" y="7249"/>
                  <a:pt x="31333" y="7256"/>
                </a:cubicBezTo>
                <a:lnTo>
                  <a:pt x="31333" y="7256"/>
                </a:lnTo>
                <a:cubicBezTo>
                  <a:pt x="31542" y="7000"/>
                  <a:pt x="31648" y="6531"/>
                  <a:pt x="31578" y="6292"/>
                </a:cubicBezTo>
                <a:cubicBezTo>
                  <a:pt x="31466" y="5903"/>
                  <a:pt x="31207" y="5598"/>
                  <a:pt x="30938" y="5301"/>
                </a:cubicBezTo>
                <a:cubicBezTo>
                  <a:pt x="30525" y="4830"/>
                  <a:pt x="29929" y="4563"/>
                  <a:pt x="29312" y="4563"/>
                </a:cubicBezTo>
                <a:cubicBezTo>
                  <a:pt x="29141" y="4563"/>
                  <a:pt x="28969" y="4583"/>
                  <a:pt x="28799" y="4625"/>
                </a:cubicBezTo>
                <a:cubicBezTo>
                  <a:pt x="27937" y="4810"/>
                  <a:pt x="27141" y="5422"/>
                  <a:pt x="26539" y="6033"/>
                </a:cubicBezTo>
                <a:cubicBezTo>
                  <a:pt x="26502" y="6068"/>
                  <a:pt x="26467" y="6104"/>
                  <a:pt x="26433" y="6140"/>
                </a:cubicBezTo>
                <a:lnTo>
                  <a:pt x="26433" y="6140"/>
                </a:lnTo>
                <a:cubicBezTo>
                  <a:pt x="26521" y="5936"/>
                  <a:pt x="26589" y="5724"/>
                  <a:pt x="26631" y="5505"/>
                </a:cubicBezTo>
                <a:cubicBezTo>
                  <a:pt x="26761" y="4912"/>
                  <a:pt x="26733" y="4292"/>
                  <a:pt x="26539" y="3717"/>
                </a:cubicBezTo>
                <a:cubicBezTo>
                  <a:pt x="26122" y="2430"/>
                  <a:pt x="25075" y="1226"/>
                  <a:pt x="23769" y="800"/>
                </a:cubicBezTo>
                <a:cubicBezTo>
                  <a:pt x="23473" y="679"/>
                  <a:pt x="23158" y="587"/>
                  <a:pt x="22843" y="513"/>
                </a:cubicBezTo>
                <a:cubicBezTo>
                  <a:pt x="22597" y="480"/>
                  <a:pt x="22350" y="464"/>
                  <a:pt x="22102" y="464"/>
                </a:cubicBezTo>
                <a:cubicBezTo>
                  <a:pt x="21854" y="464"/>
                  <a:pt x="21606" y="480"/>
                  <a:pt x="21361" y="513"/>
                </a:cubicBezTo>
                <a:cubicBezTo>
                  <a:pt x="20203" y="651"/>
                  <a:pt x="19129" y="1207"/>
                  <a:pt x="18351" y="2087"/>
                </a:cubicBezTo>
                <a:cubicBezTo>
                  <a:pt x="17554" y="2995"/>
                  <a:pt x="17072" y="4134"/>
                  <a:pt x="16980" y="5338"/>
                </a:cubicBezTo>
                <a:cubicBezTo>
                  <a:pt x="16925" y="5922"/>
                  <a:pt x="16906" y="6730"/>
                  <a:pt x="17144" y="7303"/>
                </a:cubicBezTo>
                <a:lnTo>
                  <a:pt x="17144" y="7303"/>
                </a:lnTo>
                <a:cubicBezTo>
                  <a:pt x="16905" y="6754"/>
                  <a:pt x="16360" y="6274"/>
                  <a:pt x="15743" y="6274"/>
                </a:cubicBezTo>
                <a:cubicBezTo>
                  <a:pt x="15696" y="6274"/>
                  <a:pt x="15648" y="6277"/>
                  <a:pt x="15600" y="6283"/>
                </a:cubicBezTo>
                <a:cubicBezTo>
                  <a:pt x="15266" y="6329"/>
                  <a:pt x="14960" y="6793"/>
                  <a:pt x="15044" y="7145"/>
                </a:cubicBezTo>
                <a:cubicBezTo>
                  <a:pt x="14952" y="6999"/>
                  <a:pt x="14639" y="6986"/>
                  <a:pt x="14434" y="6986"/>
                </a:cubicBezTo>
                <a:cubicBezTo>
                  <a:pt x="14390" y="6986"/>
                  <a:pt x="14352" y="6987"/>
                  <a:pt x="14321" y="6987"/>
                </a:cubicBezTo>
                <a:cubicBezTo>
                  <a:pt x="13951" y="7006"/>
                  <a:pt x="13691" y="7163"/>
                  <a:pt x="13367" y="7320"/>
                </a:cubicBezTo>
                <a:cubicBezTo>
                  <a:pt x="13608" y="6959"/>
                  <a:pt x="14738" y="6320"/>
                  <a:pt x="14071" y="5774"/>
                </a:cubicBezTo>
                <a:cubicBezTo>
                  <a:pt x="13940" y="5666"/>
                  <a:pt x="13794" y="5621"/>
                  <a:pt x="13644" y="5621"/>
                </a:cubicBezTo>
                <a:cubicBezTo>
                  <a:pt x="13390" y="5621"/>
                  <a:pt x="13125" y="5752"/>
                  <a:pt x="12903" y="5935"/>
                </a:cubicBezTo>
                <a:lnTo>
                  <a:pt x="12903" y="5935"/>
                </a:lnTo>
                <a:cubicBezTo>
                  <a:pt x="13136" y="5521"/>
                  <a:pt x="13246" y="5044"/>
                  <a:pt x="13210" y="4560"/>
                </a:cubicBezTo>
                <a:cubicBezTo>
                  <a:pt x="13164" y="3504"/>
                  <a:pt x="12404" y="2485"/>
                  <a:pt x="11737" y="1717"/>
                </a:cubicBezTo>
                <a:cubicBezTo>
                  <a:pt x="10628" y="464"/>
                  <a:pt x="9071" y="0"/>
                  <a:pt x="7475"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flipH="1">
            <a:off x="5270659" y="4035845"/>
            <a:ext cx="3653877" cy="1646419"/>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1385413" y="4127458"/>
            <a:ext cx="4152114" cy="1160093"/>
            <a:chOff x="8832288" y="851000"/>
            <a:chExt cx="4595588" cy="1283999"/>
          </a:xfrm>
        </p:grpSpPr>
        <p:sp>
          <p:nvSpPr>
            <p:cNvPr id="40" name="Google Shape;40;p2"/>
            <p:cNvSpPr/>
            <p:nvPr/>
          </p:nvSpPr>
          <p:spPr>
            <a:xfrm>
              <a:off x="8832288" y="851000"/>
              <a:ext cx="4595588" cy="1283990"/>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841518" y="1946142"/>
              <a:ext cx="4575546" cy="188856"/>
            </a:xfrm>
            <a:custGeom>
              <a:avLst/>
              <a:gdLst/>
              <a:ahLst/>
              <a:cxnLst/>
              <a:rect l="l" t="t" r="r" b="b"/>
              <a:pathLst>
                <a:path w="55021" h="2271" extrusionOk="0">
                  <a:moveTo>
                    <a:pt x="34501" y="1"/>
                  </a:moveTo>
                  <a:cubicBezTo>
                    <a:pt x="34477" y="1"/>
                    <a:pt x="34454" y="1"/>
                    <a:pt x="34430" y="1"/>
                  </a:cubicBezTo>
                  <a:cubicBezTo>
                    <a:pt x="33615" y="1"/>
                    <a:pt x="32809" y="1"/>
                    <a:pt x="31994" y="140"/>
                  </a:cubicBezTo>
                  <a:cubicBezTo>
                    <a:pt x="30873" y="353"/>
                    <a:pt x="29799" y="742"/>
                    <a:pt x="28743" y="1168"/>
                  </a:cubicBezTo>
                  <a:cubicBezTo>
                    <a:pt x="28502" y="1270"/>
                    <a:pt x="28076" y="1335"/>
                    <a:pt x="27918" y="1567"/>
                  </a:cubicBezTo>
                  <a:cubicBezTo>
                    <a:pt x="27863" y="1641"/>
                    <a:pt x="27835" y="1743"/>
                    <a:pt x="27742" y="1798"/>
                  </a:cubicBezTo>
                  <a:cubicBezTo>
                    <a:pt x="27646" y="1859"/>
                    <a:pt x="27526" y="1873"/>
                    <a:pt x="27403" y="1873"/>
                  </a:cubicBezTo>
                  <a:cubicBezTo>
                    <a:pt x="27300" y="1873"/>
                    <a:pt x="27196" y="1863"/>
                    <a:pt x="27103" y="1863"/>
                  </a:cubicBezTo>
                  <a:cubicBezTo>
                    <a:pt x="26893" y="1863"/>
                    <a:pt x="26679" y="1871"/>
                    <a:pt x="26467" y="1871"/>
                  </a:cubicBezTo>
                  <a:cubicBezTo>
                    <a:pt x="26360" y="1871"/>
                    <a:pt x="26254" y="1869"/>
                    <a:pt x="26149" y="1863"/>
                  </a:cubicBezTo>
                  <a:cubicBezTo>
                    <a:pt x="25881" y="1854"/>
                    <a:pt x="25612" y="1807"/>
                    <a:pt x="25343" y="1807"/>
                  </a:cubicBezTo>
                  <a:cubicBezTo>
                    <a:pt x="24788" y="1807"/>
                    <a:pt x="24260" y="1789"/>
                    <a:pt x="23722" y="1752"/>
                  </a:cubicBezTo>
                  <a:cubicBezTo>
                    <a:pt x="23269" y="1724"/>
                    <a:pt x="22713" y="1706"/>
                    <a:pt x="22287" y="1548"/>
                  </a:cubicBezTo>
                  <a:cubicBezTo>
                    <a:pt x="22203" y="1502"/>
                    <a:pt x="22120" y="1446"/>
                    <a:pt x="22046" y="1381"/>
                  </a:cubicBezTo>
                  <a:cubicBezTo>
                    <a:pt x="21962" y="1335"/>
                    <a:pt x="21879" y="1307"/>
                    <a:pt x="21787" y="1270"/>
                  </a:cubicBezTo>
                  <a:cubicBezTo>
                    <a:pt x="21546" y="1159"/>
                    <a:pt x="21240" y="1104"/>
                    <a:pt x="21073" y="890"/>
                  </a:cubicBezTo>
                  <a:cubicBezTo>
                    <a:pt x="20953" y="742"/>
                    <a:pt x="20916" y="631"/>
                    <a:pt x="20749" y="529"/>
                  </a:cubicBezTo>
                  <a:cubicBezTo>
                    <a:pt x="20295" y="261"/>
                    <a:pt x="19767" y="159"/>
                    <a:pt x="19249" y="94"/>
                  </a:cubicBezTo>
                  <a:cubicBezTo>
                    <a:pt x="19010" y="59"/>
                    <a:pt x="18771" y="47"/>
                    <a:pt x="18530" y="47"/>
                  </a:cubicBezTo>
                  <a:cubicBezTo>
                    <a:pt x="17938" y="47"/>
                    <a:pt x="17340" y="122"/>
                    <a:pt x="16748" y="122"/>
                  </a:cubicBezTo>
                  <a:cubicBezTo>
                    <a:pt x="16127" y="122"/>
                    <a:pt x="15516" y="177"/>
                    <a:pt x="14895" y="177"/>
                  </a:cubicBezTo>
                  <a:lnTo>
                    <a:pt x="13311" y="177"/>
                  </a:lnTo>
                  <a:cubicBezTo>
                    <a:pt x="13269" y="176"/>
                    <a:pt x="13227" y="176"/>
                    <a:pt x="13185" y="176"/>
                  </a:cubicBezTo>
                  <a:cubicBezTo>
                    <a:pt x="12895" y="176"/>
                    <a:pt x="12612" y="203"/>
                    <a:pt x="12329" y="251"/>
                  </a:cubicBezTo>
                  <a:cubicBezTo>
                    <a:pt x="12107" y="298"/>
                    <a:pt x="11894" y="381"/>
                    <a:pt x="11672" y="409"/>
                  </a:cubicBezTo>
                  <a:cubicBezTo>
                    <a:pt x="11292" y="464"/>
                    <a:pt x="10912" y="501"/>
                    <a:pt x="10523" y="566"/>
                  </a:cubicBezTo>
                  <a:cubicBezTo>
                    <a:pt x="10143" y="622"/>
                    <a:pt x="9754" y="752"/>
                    <a:pt x="9356" y="844"/>
                  </a:cubicBezTo>
                  <a:cubicBezTo>
                    <a:pt x="8967" y="937"/>
                    <a:pt x="8606" y="1029"/>
                    <a:pt x="8235" y="1113"/>
                  </a:cubicBezTo>
                  <a:cubicBezTo>
                    <a:pt x="7911" y="1187"/>
                    <a:pt x="7606" y="1298"/>
                    <a:pt x="7281" y="1335"/>
                  </a:cubicBezTo>
                  <a:cubicBezTo>
                    <a:pt x="6957" y="1381"/>
                    <a:pt x="6614" y="1428"/>
                    <a:pt x="6281" y="1493"/>
                  </a:cubicBezTo>
                  <a:cubicBezTo>
                    <a:pt x="5151" y="1687"/>
                    <a:pt x="4012" y="1622"/>
                    <a:pt x="2872" y="1706"/>
                  </a:cubicBezTo>
                  <a:cubicBezTo>
                    <a:pt x="2307" y="1761"/>
                    <a:pt x="1742" y="1863"/>
                    <a:pt x="1187" y="2021"/>
                  </a:cubicBezTo>
                  <a:cubicBezTo>
                    <a:pt x="779" y="2132"/>
                    <a:pt x="409" y="2196"/>
                    <a:pt x="1" y="2271"/>
                  </a:cubicBezTo>
                  <a:lnTo>
                    <a:pt x="55021" y="2234"/>
                  </a:lnTo>
                  <a:lnTo>
                    <a:pt x="55011" y="2178"/>
                  </a:lnTo>
                  <a:cubicBezTo>
                    <a:pt x="54959" y="2163"/>
                    <a:pt x="54899" y="2159"/>
                    <a:pt x="54835" y="2159"/>
                  </a:cubicBezTo>
                  <a:cubicBezTo>
                    <a:pt x="54739" y="2159"/>
                    <a:pt x="54637" y="2169"/>
                    <a:pt x="54548" y="2169"/>
                  </a:cubicBezTo>
                  <a:cubicBezTo>
                    <a:pt x="54512" y="2170"/>
                    <a:pt x="54475" y="2171"/>
                    <a:pt x="54438" y="2171"/>
                  </a:cubicBezTo>
                  <a:cubicBezTo>
                    <a:pt x="54259" y="2171"/>
                    <a:pt x="54076" y="2153"/>
                    <a:pt x="53900" y="2122"/>
                  </a:cubicBezTo>
                  <a:cubicBezTo>
                    <a:pt x="53752" y="2095"/>
                    <a:pt x="53596" y="2087"/>
                    <a:pt x="53439" y="2087"/>
                  </a:cubicBezTo>
                  <a:cubicBezTo>
                    <a:pt x="53163" y="2087"/>
                    <a:pt x="52881" y="2113"/>
                    <a:pt x="52622" y="2113"/>
                  </a:cubicBezTo>
                  <a:lnTo>
                    <a:pt x="50454" y="2113"/>
                  </a:lnTo>
                  <a:cubicBezTo>
                    <a:pt x="50093" y="2113"/>
                    <a:pt x="49750" y="2095"/>
                    <a:pt x="49389" y="2067"/>
                  </a:cubicBezTo>
                  <a:cubicBezTo>
                    <a:pt x="49009" y="2039"/>
                    <a:pt x="48620" y="2048"/>
                    <a:pt x="48240" y="1983"/>
                  </a:cubicBezTo>
                  <a:cubicBezTo>
                    <a:pt x="47675" y="1882"/>
                    <a:pt x="47110" y="1770"/>
                    <a:pt x="46536" y="1696"/>
                  </a:cubicBezTo>
                  <a:cubicBezTo>
                    <a:pt x="46230" y="1659"/>
                    <a:pt x="45915" y="1604"/>
                    <a:pt x="45610" y="1585"/>
                  </a:cubicBezTo>
                  <a:cubicBezTo>
                    <a:pt x="45304" y="1557"/>
                    <a:pt x="44998" y="1585"/>
                    <a:pt x="44693" y="1548"/>
                  </a:cubicBezTo>
                  <a:cubicBezTo>
                    <a:pt x="44433" y="1530"/>
                    <a:pt x="44174" y="1520"/>
                    <a:pt x="43915" y="1520"/>
                  </a:cubicBezTo>
                  <a:cubicBezTo>
                    <a:pt x="43646" y="1520"/>
                    <a:pt x="43378" y="1576"/>
                    <a:pt x="43109" y="1585"/>
                  </a:cubicBezTo>
                  <a:cubicBezTo>
                    <a:pt x="42945" y="1588"/>
                    <a:pt x="42778" y="1593"/>
                    <a:pt x="42611" y="1593"/>
                  </a:cubicBezTo>
                  <a:cubicBezTo>
                    <a:pt x="42298" y="1593"/>
                    <a:pt x="41984" y="1577"/>
                    <a:pt x="41682" y="1511"/>
                  </a:cubicBezTo>
                  <a:cubicBezTo>
                    <a:pt x="41340" y="1437"/>
                    <a:pt x="41062" y="1205"/>
                    <a:pt x="40738" y="1066"/>
                  </a:cubicBezTo>
                  <a:cubicBezTo>
                    <a:pt x="40163" y="816"/>
                    <a:pt x="39598" y="576"/>
                    <a:pt x="38978" y="464"/>
                  </a:cubicBezTo>
                  <a:cubicBezTo>
                    <a:pt x="38246" y="335"/>
                    <a:pt x="37514" y="270"/>
                    <a:pt x="36773" y="205"/>
                  </a:cubicBezTo>
                  <a:cubicBezTo>
                    <a:pt x="36010" y="142"/>
                    <a:pt x="35264" y="1"/>
                    <a:pt x="3450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0922862" y="1867639"/>
              <a:ext cx="701039" cy="120748"/>
            </a:xfrm>
            <a:custGeom>
              <a:avLst/>
              <a:gdLst/>
              <a:ahLst/>
              <a:cxnLst/>
              <a:rect l="l" t="t" r="r" b="b"/>
              <a:pathLst>
                <a:path w="8430" h="1452" extrusionOk="0">
                  <a:moveTo>
                    <a:pt x="5734" y="0"/>
                  </a:moveTo>
                  <a:cubicBezTo>
                    <a:pt x="5638" y="0"/>
                    <a:pt x="5543" y="10"/>
                    <a:pt x="5447" y="28"/>
                  </a:cubicBezTo>
                  <a:cubicBezTo>
                    <a:pt x="5317" y="38"/>
                    <a:pt x="5187" y="38"/>
                    <a:pt x="5058" y="38"/>
                  </a:cubicBezTo>
                  <a:cubicBezTo>
                    <a:pt x="4706" y="56"/>
                    <a:pt x="4354" y="112"/>
                    <a:pt x="4002" y="158"/>
                  </a:cubicBezTo>
                  <a:cubicBezTo>
                    <a:pt x="3131" y="251"/>
                    <a:pt x="2242" y="269"/>
                    <a:pt x="1381" y="436"/>
                  </a:cubicBezTo>
                  <a:cubicBezTo>
                    <a:pt x="1001" y="501"/>
                    <a:pt x="630" y="593"/>
                    <a:pt x="278" y="723"/>
                  </a:cubicBezTo>
                  <a:cubicBezTo>
                    <a:pt x="223" y="742"/>
                    <a:pt x="0" y="843"/>
                    <a:pt x="0" y="917"/>
                  </a:cubicBezTo>
                  <a:cubicBezTo>
                    <a:pt x="0" y="1001"/>
                    <a:pt x="269" y="1075"/>
                    <a:pt x="325" y="1093"/>
                  </a:cubicBezTo>
                  <a:cubicBezTo>
                    <a:pt x="389" y="1098"/>
                    <a:pt x="452" y="1100"/>
                    <a:pt x="514" y="1100"/>
                  </a:cubicBezTo>
                  <a:cubicBezTo>
                    <a:pt x="577" y="1100"/>
                    <a:pt x="640" y="1098"/>
                    <a:pt x="704" y="1093"/>
                  </a:cubicBezTo>
                  <a:cubicBezTo>
                    <a:pt x="862" y="1093"/>
                    <a:pt x="1010" y="1140"/>
                    <a:pt x="1167" y="1140"/>
                  </a:cubicBezTo>
                  <a:cubicBezTo>
                    <a:pt x="1668" y="1158"/>
                    <a:pt x="2159" y="1232"/>
                    <a:pt x="2640" y="1353"/>
                  </a:cubicBezTo>
                  <a:cubicBezTo>
                    <a:pt x="2798" y="1399"/>
                    <a:pt x="2955" y="1427"/>
                    <a:pt x="3122" y="1445"/>
                  </a:cubicBezTo>
                  <a:cubicBezTo>
                    <a:pt x="3171" y="1450"/>
                    <a:pt x="3219" y="1452"/>
                    <a:pt x="3266" y="1452"/>
                  </a:cubicBezTo>
                  <a:cubicBezTo>
                    <a:pt x="3533" y="1452"/>
                    <a:pt x="3781" y="1392"/>
                    <a:pt x="4048" y="1353"/>
                  </a:cubicBezTo>
                  <a:cubicBezTo>
                    <a:pt x="3844" y="1316"/>
                    <a:pt x="3918" y="1288"/>
                    <a:pt x="4011" y="1279"/>
                  </a:cubicBezTo>
                  <a:cubicBezTo>
                    <a:pt x="4122" y="1260"/>
                    <a:pt x="4243" y="1242"/>
                    <a:pt x="4354" y="1223"/>
                  </a:cubicBezTo>
                  <a:cubicBezTo>
                    <a:pt x="4632" y="1177"/>
                    <a:pt x="4910" y="1121"/>
                    <a:pt x="5187" y="1084"/>
                  </a:cubicBezTo>
                  <a:cubicBezTo>
                    <a:pt x="5928" y="992"/>
                    <a:pt x="6651" y="862"/>
                    <a:pt x="7383" y="760"/>
                  </a:cubicBezTo>
                  <a:cubicBezTo>
                    <a:pt x="7670" y="714"/>
                    <a:pt x="7948" y="649"/>
                    <a:pt x="8216" y="556"/>
                  </a:cubicBezTo>
                  <a:cubicBezTo>
                    <a:pt x="8263" y="538"/>
                    <a:pt x="8420" y="501"/>
                    <a:pt x="8429" y="454"/>
                  </a:cubicBezTo>
                  <a:cubicBezTo>
                    <a:pt x="8309" y="427"/>
                    <a:pt x="8198" y="362"/>
                    <a:pt x="8077" y="334"/>
                  </a:cubicBezTo>
                  <a:cubicBezTo>
                    <a:pt x="7874" y="297"/>
                    <a:pt x="7670" y="288"/>
                    <a:pt x="7475" y="251"/>
                  </a:cubicBezTo>
                  <a:cubicBezTo>
                    <a:pt x="7207" y="204"/>
                    <a:pt x="6947" y="121"/>
                    <a:pt x="6688" y="93"/>
                  </a:cubicBezTo>
                  <a:cubicBezTo>
                    <a:pt x="6419" y="56"/>
                    <a:pt x="6160" y="38"/>
                    <a:pt x="5891" y="10"/>
                  </a:cubicBezTo>
                  <a:cubicBezTo>
                    <a:pt x="5839" y="3"/>
                    <a:pt x="5786" y="0"/>
                    <a:pt x="573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2266988" y="2003939"/>
              <a:ext cx="152599" cy="31684"/>
            </a:xfrm>
            <a:custGeom>
              <a:avLst/>
              <a:gdLst/>
              <a:ahLst/>
              <a:cxnLst/>
              <a:rect l="l" t="t" r="r" b="b"/>
              <a:pathLst>
                <a:path w="1835" h="381" extrusionOk="0">
                  <a:moveTo>
                    <a:pt x="694" y="1"/>
                  </a:moveTo>
                  <a:cubicBezTo>
                    <a:pt x="465" y="1"/>
                    <a:pt x="240" y="29"/>
                    <a:pt x="1" y="29"/>
                  </a:cubicBezTo>
                  <a:cubicBezTo>
                    <a:pt x="556" y="223"/>
                    <a:pt x="760" y="307"/>
                    <a:pt x="918" y="344"/>
                  </a:cubicBezTo>
                  <a:cubicBezTo>
                    <a:pt x="1047" y="371"/>
                    <a:pt x="1177" y="381"/>
                    <a:pt x="1307" y="381"/>
                  </a:cubicBezTo>
                  <a:cubicBezTo>
                    <a:pt x="1418" y="381"/>
                    <a:pt x="1816" y="371"/>
                    <a:pt x="1835" y="214"/>
                  </a:cubicBezTo>
                  <a:cubicBezTo>
                    <a:pt x="1603" y="168"/>
                    <a:pt x="1362" y="103"/>
                    <a:pt x="1131" y="47"/>
                  </a:cubicBezTo>
                  <a:cubicBezTo>
                    <a:pt x="981" y="12"/>
                    <a:pt x="837" y="1"/>
                    <a:pt x="69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1376587" y="1447095"/>
              <a:ext cx="428440" cy="219542"/>
            </a:xfrm>
            <a:custGeom>
              <a:avLst/>
              <a:gdLst/>
              <a:ahLst/>
              <a:cxnLst/>
              <a:rect l="l" t="t" r="r" b="b"/>
              <a:pathLst>
                <a:path w="5152" h="2640" extrusionOk="0">
                  <a:moveTo>
                    <a:pt x="1621" y="0"/>
                  </a:moveTo>
                  <a:cubicBezTo>
                    <a:pt x="1362" y="19"/>
                    <a:pt x="1093" y="65"/>
                    <a:pt x="843" y="148"/>
                  </a:cubicBezTo>
                  <a:cubicBezTo>
                    <a:pt x="621" y="222"/>
                    <a:pt x="417" y="352"/>
                    <a:pt x="250" y="519"/>
                  </a:cubicBezTo>
                  <a:cubicBezTo>
                    <a:pt x="65" y="732"/>
                    <a:pt x="0" y="1019"/>
                    <a:pt x="74" y="1288"/>
                  </a:cubicBezTo>
                  <a:cubicBezTo>
                    <a:pt x="176" y="1528"/>
                    <a:pt x="371" y="1714"/>
                    <a:pt x="611" y="1816"/>
                  </a:cubicBezTo>
                  <a:cubicBezTo>
                    <a:pt x="963" y="2010"/>
                    <a:pt x="1343" y="2158"/>
                    <a:pt x="1732" y="2269"/>
                  </a:cubicBezTo>
                  <a:cubicBezTo>
                    <a:pt x="1927" y="2325"/>
                    <a:pt x="2130" y="2381"/>
                    <a:pt x="2325" y="2408"/>
                  </a:cubicBezTo>
                  <a:cubicBezTo>
                    <a:pt x="2612" y="2445"/>
                    <a:pt x="2909" y="2455"/>
                    <a:pt x="3186" y="2464"/>
                  </a:cubicBezTo>
                  <a:cubicBezTo>
                    <a:pt x="3214" y="2465"/>
                    <a:pt x="3242" y="2465"/>
                    <a:pt x="3269" y="2465"/>
                  </a:cubicBezTo>
                  <a:cubicBezTo>
                    <a:pt x="3507" y="2465"/>
                    <a:pt x="3755" y="2444"/>
                    <a:pt x="4000" y="2444"/>
                  </a:cubicBezTo>
                  <a:cubicBezTo>
                    <a:pt x="4142" y="2444"/>
                    <a:pt x="4282" y="2451"/>
                    <a:pt x="4418" y="2473"/>
                  </a:cubicBezTo>
                  <a:cubicBezTo>
                    <a:pt x="4622" y="2501"/>
                    <a:pt x="4807" y="2584"/>
                    <a:pt x="5002" y="2631"/>
                  </a:cubicBezTo>
                  <a:cubicBezTo>
                    <a:pt x="5027" y="2637"/>
                    <a:pt x="5048" y="2640"/>
                    <a:pt x="5065" y="2640"/>
                  </a:cubicBezTo>
                  <a:cubicBezTo>
                    <a:pt x="5151" y="2640"/>
                    <a:pt x="5132" y="2563"/>
                    <a:pt x="5132" y="2455"/>
                  </a:cubicBezTo>
                  <a:cubicBezTo>
                    <a:pt x="5132" y="1742"/>
                    <a:pt x="4613" y="1158"/>
                    <a:pt x="3992" y="843"/>
                  </a:cubicBezTo>
                  <a:cubicBezTo>
                    <a:pt x="3770" y="741"/>
                    <a:pt x="3529" y="593"/>
                    <a:pt x="3279" y="574"/>
                  </a:cubicBezTo>
                  <a:cubicBezTo>
                    <a:pt x="3001" y="547"/>
                    <a:pt x="2723" y="491"/>
                    <a:pt x="2455" y="398"/>
                  </a:cubicBezTo>
                  <a:cubicBezTo>
                    <a:pt x="2214" y="204"/>
                    <a:pt x="1954" y="0"/>
                    <a:pt x="1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401202" y="853827"/>
              <a:ext cx="1181704" cy="794594"/>
            </a:xfrm>
            <a:custGeom>
              <a:avLst/>
              <a:gdLst/>
              <a:ahLst/>
              <a:cxnLst/>
              <a:rect l="l" t="t" r="r" b="b"/>
              <a:pathLst>
                <a:path w="14210" h="9555" extrusionOk="0">
                  <a:moveTo>
                    <a:pt x="8856" y="0"/>
                  </a:moveTo>
                  <a:cubicBezTo>
                    <a:pt x="8543" y="0"/>
                    <a:pt x="8230" y="17"/>
                    <a:pt x="7920" y="48"/>
                  </a:cubicBezTo>
                  <a:cubicBezTo>
                    <a:pt x="7448" y="95"/>
                    <a:pt x="6975" y="132"/>
                    <a:pt x="6503" y="197"/>
                  </a:cubicBezTo>
                  <a:cubicBezTo>
                    <a:pt x="6271" y="224"/>
                    <a:pt x="6040" y="243"/>
                    <a:pt x="5799" y="280"/>
                  </a:cubicBezTo>
                  <a:cubicBezTo>
                    <a:pt x="5391" y="345"/>
                    <a:pt x="4984" y="447"/>
                    <a:pt x="4585" y="586"/>
                  </a:cubicBezTo>
                  <a:cubicBezTo>
                    <a:pt x="4196" y="734"/>
                    <a:pt x="3826" y="901"/>
                    <a:pt x="3474" y="1114"/>
                  </a:cubicBezTo>
                  <a:cubicBezTo>
                    <a:pt x="3326" y="1206"/>
                    <a:pt x="3196" y="1327"/>
                    <a:pt x="3048" y="1428"/>
                  </a:cubicBezTo>
                  <a:cubicBezTo>
                    <a:pt x="2863" y="1558"/>
                    <a:pt x="2659" y="1679"/>
                    <a:pt x="2455" y="1799"/>
                  </a:cubicBezTo>
                  <a:cubicBezTo>
                    <a:pt x="2159" y="1966"/>
                    <a:pt x="1872" y="2160"/>
                    <a:pt x="1612" y="2383"/>
                  </a:cubicBezTo>
                  <a:cubicBezTo>
                    <a:pt x="1501" y="2494"/>
                    <a:pt x="1381" y="2596"/>
                    <a:pt x="1260" y="2688"/>
                  </a:cubicBezTo>
                  <a:cubicBezTo>
                    <a:pt x="982" y="2864"/>
                    <a:pt x="834" y="3142"/>
                    <a:pt x="751" y="3188"/>
                  </a:cubicBezTo>
                  <a:cubicBezTo>
                    <a:pt x="399" y="3485"/>
                    <a:pt x="158" y="3892"/>
                    <a:pt x="84" y="4346"/>
                  </a:cubicBezTo>
                  <a:cubicBezTo>
                    <a:pt x="0" y="4800"/>
                    <a:pt x="130" y="5263"/>
                    <a:pt x="427" y="5615"/>
                  </a:cubicBezTo>
                  <a:cubicBezTo>
                    <a:pt x="538" y="5736"/>
                    <a:pt x="667" y="5847"/>
                    <a:pt x="797" y="5939"/>
                  </a:cubicBezTo>
                  <a:cubicBezTo>
                    <a:pt x="955" y="6069"/>
                    <a:pt x="1047" y="6245"/>
                    <a:pt x="1195" y="6393"/>
                  </a:cubicBezTo>
                  <a:cubicBezTo>
                    <a:pt x="1334" y="6541"/>
                    <a:pt x="1482" y="6690"/>
                    <a:pt x="1640" y="6829"/>
                  </a:cubicBezTo>
                  <a:cubicBezTo>
                    <a:pt x="1918" y="7051"/>
                    <a:pt x="2233" y="7153"/>
                    <a:pt x="2557" y="7301"/>
                  </a:cubicBezTo>
                  <a:cubicBezTo>
                    <a:pt x="2835" y="7412"/>
                    <a:pt x="3131" y="7495"/>
                    <a:pt x="3428" y="7551"/>
                  </a:cubicBezTo>
                  <a:cubicBezTo>
                    <a:pt x="3770" y="7634"/>
                    <a:pt x="4113" y="7708"/>
                    <a:pt x="4446" y="7792"/>
                  </a:cubicBezTo>
                  <a:cubicBezTo>
                    <a:pt x="5317" y="8005"/>
                    <a:pt x="6160" y="8338"/>
                    <a:pt x="6938" y="8764"/>
                  </a:cubicBezTo>
                  <a:cubicBezTo>
                    <a:pt x="7346" y="9014"/>
                    <a:pt x="7762" y="9209"/>
                    <a:pt x="8207" y="9366"/>
                  </a:cubicBezTo>
                  <a:cubicBezTo>
                    <a:pt x="8550" y="9478"/>
                    <a:pt x="8911" y="9542"/>
                    <a:pt x="9282" y="9552"/>
                  </a:cubicBezTo>
                  <a:cubicBezTo>
                    <a:pt x="9326" y="9554"/>
                    <a:pt x="9370" y="9554"/>
                    <a:pt x="9414" y="9554"/>
                  </a:cubicBezTo>
                  <a:cubicBezTo>
                    <a:pt x="9814" y="9554"/>
                    <a:pt x="10212" y="9479"/>
                    <a:pt x="10588" y="9320"/>
                  </a:cubicBezTo>
                  <a:cubicBezTo>
                    <a:pt x="11051" y="9116"/>
                    <a:pt x="11477" y="8857"/>
                    <a:pt x="11875" y="8561"/>
                  </a:cubicBezTo>
                  <a:cubicBezTo>
                    <a:pt x="12199" y="8320"/>
                    <a:pt x="12570" y="8144"/>
                    <a:pt x="12866" y="7875"/>
                  </a:cubicBezTo>
                  <a:cubicBezTo>
                    <a:pt x="13005" y="7746"/>
                    <a:pt x="13042" y="7560"/>
                    <a:pt x="13098" y="7384"/>
                  </a:cubicBezTo>
                  <a:cubicBezTo>
                    <a:pt x="13144" y="7236"/>
                    <a:pt x="13163" y="7069"/>
                    <a:pt x="13209" y="6921"/>
                  </a:cubicBezTo>
                  <a:cubicBezTo>
                    <a:pt x="13311" y="6662"/>
                    <a:pt x="13422" y="6402"/>
                    <a:pt x="13561" y="6162"/>
                  </a:cubicBezTo>
                  <a:cubicBezTo>
                    <a:pt x="13653" y="5967"/>
                    <a:pt x="13746" y="5754"/>
                    <a:pt x="13839" y="5560"/>
                  </a:cubicBezTo>
                  <a:cubicBezTo>
                    <a:pt x="13876" y="5458"/>
                    <a:pt x="13894" y="5347"/>
                    <a:pt x="13941" y="5245"/>
                  </a:cubicBezTo>
                  <a:cubicBezTo>
                    <a:pt x="13996" y="5143"/>
                    <a:pt x="14033" y="5032"/>
                    <a:pt x="14061" y="4920"/>
                  </a:cubicBezTo>
                  <a:cubicBezTo>
                    <a:pt x="14117" y="4735"/>
                    <a:pt x="14154" y="4550"/>
                    <a:pt x="14181" y="4355"/>
                  </a:cubicBezTo>
                  <a:cubicBezTo>
                    <a:pt x="14209" y="4050"/>
                    <a:pt x="14061" y="3726"/>
                    <a:pt x="13968" y="3448"/>
                  </a:cubicBezTo>
                  <a:cubicBezTo>
                    <a:pt x="13885" y="3170"/>
                    <a:pt x="13774" y="2901"/>
                    <a:pt x="13626" y="2660"/>
                  </a:cubicBezTo>
                  <a:cubicBezTo>
                    <a:pt x="13459" y="2410"/>
                    <a:pt x="13274" y="2188"/>
                    <a:pt x="13098" y="1947"/>
                  </a:cubicBezTo>
                  <a:cubicBezTo>
                    <a:pt x="12894" y="1716"/>
                    <a:pt x="12681" y="1503"/>
                    <a:pt x="12449" y="1299"/>
                  </a:cubicBezTo>
                  <a:cubicBezTo>
                    <a:pt x="12273" y="1141"/>
                    <a:pt x="12097" y="965"/>
                    <a:pt x="11921" y="808"/>
                  </a:cubicBezTo>
                  <a:cubicBezTo>
                    <a:pt x="11736" y="650"/>
                    <a:pt x="11569" y="456"/>
                    <a:pt x="11338" y="363"/>
                  </a:cubicBezTo>
                  <a:cubicBezTo>
                    <a:pt x="11208" y="336"/>
                    <a:pt x="11078" y="298"/>
                    <a:pt x="10949" y="280"/>
                  </a:cubicBezTo>
                  <a:cubicBezTo>
                    <a:pt x="10810" y="252"/>
                    <a:pt x="10680" y="224"/>
                    <a:pt x="10541" y="197"/>
                  </a:cubicBezTo>
                  <a:cubicBezTo>
                    <a:pt x="10226" y="122"/>
                    <a:pt x="9893" y="58"/>
                    <a:pt x="9569" y="30"/>
                  </a:cubicBezTo>
                  <a:cubicBezTo>
                    <a:pt x="9332" y="10"/>
                    <a:pt x="9095" y="0"/>
                    <a:pt x="88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2153723" y="1652003"/>
              <a:ext cx="195759" cy="66112"/>
            </a:xfrm>
            <a:custGeom>
              <a:avLst/>
              <a:gdLst/>
              <a:ahLst/>
              <a:cxnLst/>
              <a:rect l="l" t="t" r="r" b="b"/>
              <a:pathLst>
                <a:path w="2354" h="795" extrusionOk="0">
                  <a:moveTo>
                    <a:pt x="983" y="0"/>
                  </a:moveTo>
                  <a:cubicBezTo>
                    <a:pt x="807" y="0"/>
                    <a:pt x="622" y="9"/>
                    <a:pt x="446" y="37"/>
                  </a:cubicBezTo>
                  <a:cubicBezTo>
                    <a:pt x="233" y="74"/>
                    <a:pt x="158" y="176"/>
                    <a:pt x="1" y="352"/>
                  </a:cubicBezTo>
                  <a:cubicBezTo>
                    <a:pt x="20" y="537"/>
                    <a:pt x="547" y="750"/>
                    <a:pt x="1020" y="787"/>
                  </a:cubicBezTo>
                  <a:cubicBezTo>
                    <a:pt x="1079" y="792"/>
                    <a:pt x="1140" y="795"/>
                    <a:pt x="1200" y="795"/>
                  </a:cubicBezTo>
                  <a:cubicBezTo>
                    <a:pt x="1366" y="795"/>
                    <a:pt x="1533" y="777"/>
                    <a:pt x="1696" y="750"/>
                  </a:cubicBezTo>
                  <a:cubicBezTo>
                    <a:pt x="1863" y="722"/>
                    <a:pt x="2029" y="676"/>
                    <a:pt x="2196" y="611"/>
                  </a:cubicBezTo>
                  <a:cubicBezTo>
                    <a:pt x="2280" y="565"/>
                    <a:pt x="2354" y="500"/>
                    <a:pt x="2326" y="389"/>
                  </a:cubicBezTo>
                  <a:cubicBezTo>
                    <a:pt x="2307" y="324"/>
                    <a:pt x="2280" y="269"/>
                    <a:pt x="2224" y="232"/>
                  </a:cubicBezTo>
                  <a:cubicBezTo>
                    <a:pt x="2200" y="216"/>
                    <a:pt x="2165" y="212"/>
                    <a:pt x="2128" y="212"/>
                  </a:cubicBezTo>
                  <a:cubicBezTo>
                    <a:pt x="2093" y="212"/>
                    <a:pt x="2055" y="215"/>
                    <a:pt x="2021" y="215"/>
                  </a:cubicBezTo>
                  <a:cubicBezTo>
                    <a:pt x="2008" y="215"/>
                    <a:pt x="1995" y="215"/>
                    <a:pt x="1983" y="213"/>
                  </a:cubicBezTo>
                  <a:cubicBezTo>
                    <a:pt x="1863" y="176"/>
                    <a:pt x="1724" y="148"/>
                    <a:pt x="1594" y="102"/>
                  </a:cubicBezTo>
                  <a:cubicBezTo>
                    <a:pt x="1400" y="28"/>
                    <a:pt x="1196" y="0"/>
                    <a:pt x="9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2116467" y="1696078"/>
              <a:ext cx="439501" cy="204158"/>
            </a:xfrm>
            <a:custGeom>
              <a:avLst/>
              <a:gdLst/>
              <a:ahLst/>
              <a:cxnLst/>
              <a:rect l="l" t="t" r="r" b="b"/>
              <a:pathLst>
                <a:path w="5285" h="2455" extrusionOk="0">
                  <a:moveTo>
                    <a:pt x="4257" y="0"/>
                  </a:moveTo>
                  <a:cubicBezTo>
                    <a:pt x="4162" y="0"/>
                    <a:pt x="4067" y="19"/>
                    <a:pt x="3978" y="54"/>
                  </a:cubicBezTo>
                  <a:cubicBezTo>
                    <a:pt x="3580" y="128"/>
                    <a:pt x="3181" y="267"/>
                    <a:pt x="2820" y="461"/>
                  </a:cubicBezTo>
                  <a:cubicBezTo>
                    <a:pt x="2163" y="785"/>
                    <a:pt x="1468" y="1026"/>
                    <a:pt x="755" y="1184"/>
                  </a:cubicBezTo>
                  <a:cubicBezTo>
                    <a:pt x="711" y="1147"/>
                    <a:pt x="654" y="1131"/>
                    <a:pt x="593" y="1131"/>
                  </a:cubicBezTo>
                  <a:cubicBezTo>
                    <a:pt x="340" y="1131"/>
                    <a:pt x="0" y="1405"/>
                    <a:pt x="97" y="1702"/>
                  </a:cubicBezTo>
                  <a:cubicBezTo>
                    <a:pt x="162" y="1906"/>
                    <a:pt x="430" y="2054"/>
                    <a:pt x="597" y="2147"/>
                  </a:cubicBezTo>
                  <a:cubicBezTo>
                    <a:pt x="920" y="2317"/>
                    <a:pt x="1289" y="2409"/>
                    <a:pt x="1655" y="2409"/>
                  </a:cubicBezTo>
                  <a:cubicBezTo>
                    <a:pt x="1688" y="2409"/>
                    <a:pt x="1722" y="2408"/>
                    <a:pt x="1755" y="2406"/>
                  </a:cubicBezTo>
                  <a:cubicBezTo>
                    <a:pt x="2533" y="2406"/>
                    <a:pt x="3302" y="2443"/>
                    <a:pt x="4080" y="2453"/>
                  </a:cubicBezTo>
                  <a:cubicBezTo>
                    <a:pt x="4105" y="2454"/>
                    <a:pt x="4129" y="2455"/>
                    <a:pt x="4153" y="2455"/>
                  </a:cubicBezTo>
                  <a:cubicBezTo>
                    <a:pt x="4265" y="2455"/>
                    <a:pt x="4373" y="2438"/>
                    <a:pt x="4487" y="2415"/>
                  </a:cubicBezTo>
                  <a:cubicBezTo>
                    <a:pt x="4571" y="2388"/>
                    <a:pt x="4645" y="2341"/>
                    <a:pt x="4728" y="2323"/>
                  </a:cubicBezTo>
                  <a:cubicBezTo>
                    <a:pt x="4839" y="2304"/>
                    <a:pt x="4951" y="2258"/>
                    <a:pt x="5052" y="2193"/>
                  </a:cubicBezTo>
                  <a:cubicBezTo>
                    <a:pt x="5145" y="2128"/>
                    <a:pt x="5210" y="2017"/>
                    <a:pt x="5228" y="1906"/>
                  </a:cubicBezTo>
                  <a:cubicBezTo>
                    <a:pt x="5256" y="1786"/>
                    <a:pt x="5266" y="1656"/>
                    <a:pt x="5275" y="1536"/>
                  </a:cubicBezTo>
                  <a:cubicBezTo>
                    <a:pt x="5266" y="1258"/>
                    <a:pt x="5284" y="1008"/>
                    <a:pt x="5210" y="739"/>
                  </a:cubicBezTo>
                  <a:cubicBezTo>
                    <a:pt x="5136" y="498"/>
                    <a:pt x="4988" y="257"/>
                    <a:pt x="4756" y="165"/>
                  </a:cubicBezTo>
                  <a:cubicBezTo>
                    <a:pt x="4626" y="100"/>
                    <a:pt x="4497" y="54"/>
                    <a:pt x="4358" y="7"/>
                  </a:cubicBezTo>
                  <a:cubicBezTo>
                    <a:pt x="4324" y="2"/>
                    <a:pt x="4291" y="0"/>
                    <a:pt x="4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2434140" y="1902150"/>
              <a:ext cx="289729" cy="118337"/>
            </a:xfrm>
            <a:custGeom>
              <a:avLst/>
              <a:gdLst/>
              <a:ahLst/>
              <a:cxnLst/>
              <a:rect l="l" t="t" r="r" b="b"/>
              <a:pathLst>
                <a:path w="3484" h="1423" extrusionOk="0">
                  <a:moveTo>
                    <a:pt x="2376" y="0"/>
                  </a:moveTo>
                  <a:cubicBezTo>
                    <a:pt x="2300" y="0"/>
                    <a:pt x="2224" y="7"/>
                    <a:pt x="2149" y="21"/>
                  </a:cubicBezTo>
                  <a:cubicBezTo>
                    <a:pt x="2001" y="49"/>
                    <a:pt x="1862" y="49"/>
                    <a:pt x="1714" y="76"/>
                  </a:cubicBezTo>
                  <a:cubicBezTo>
                    <a:pt x="1427" y="123"/>
                    <a:pt x="1149" y="197"/>
                    <a:pt x="871" y="243"/>
                  </a:cubicBezTo>
                  <a:cubicBezTo>
                    <a:pt x="556" y="308"/>
                    <a:pt x="269" y="419"/>
                    <a:pt x="1" y="586"/>
                  </a:cubicBezTo>
                  <a:cubicBezTo>
                    <a:pt x="167" y="929"/>
                    <a:pt x="269" y="1021"/>
                    <a:pt x="491" y="1068"/>
                  </a:cubicBezTo>
                  <a:cubicBezTo>
                    <a:pt x="584" y="1105"/>
                    <a:pt x="686" y="1132"/>
                    <a:pt x="788" y="1151"/>
                  </a:cubicBezTo>
                  <a:cubicBezTo>
                    <a:pt x="831" y="1157"/>
                    <a:pt x="874" y="1159"/>
                    <a:pt x="918" y="1159"/>
                  </a:cubicBezTo>
                  <a:cubicBezTo>
                    <a:pt x="1004" y="1159"/>
                    <a:pt x="1090" y="1151"/>
                    <a:pt x="1177" y="1151"/>
                  </a:cubicBezTo>
                  <a:cubicBezTo>
                    <a:pt x="1714" y="1169"/>
                    <a:pt x="2251" y="1225"/>
                    <a:pt x="2779" y="1318"/>
                  </a:cubicBezTo>
                  <a:cubicBezTo>
                    <a:pt x="2946" y="1364"/>
                    <a:pt x="3122" y="1401"/>
                    <a:pt x="3289" y="1419"/>
                  </a:cubicBezTo>
                  <a:cubicBezTo>
                    <a:pt x="3324" y="1419"/>
                    <a:pt x="3353" y="1422"/>
                    <a:pt x="3378" y="1422"/>
                  </a:cubicBezTo>
                  <a:cubicBezTo>
                    <a:pt x="3430" y="1422"/>
                    <a:pt x="3458" y="1409"/>
                    <a:pt x="3465" y="1327"/>
                  </a:cubicBezTo>
                  <a:cubicBezTo>
                    <a:pt x="3483" y="1151"/>
                    <a:pt x="3372" y="975"/>
                    <a:pt x="3335" y="799"/>
                  </a:cubicBezTo>
                  <a:cubicBezTo>
                    <a:pt x="3307" y="614"/>
                    <a:pt x="3224" y="438"/>
                    <a:pt x="3104" y="289"/>
                  </a:cubicBezTo>
                  <a:cubicBezTo>
                    <a:pt x="2965" y="160"/>
                    <a:pt x="2789" y="58"/>
                    <a:pt x="2603" y="21"/>
                  </a:cubicBezTo>
                  <a:cubicBezTo>
                    <a:pt x="2529" y="7"/>
                    <a:pt x="2453" y="0"/>
                    <a:pt x="2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0841199" y="1480443"/>
              <a:ext cx="776548" cy="471434"/>
            </a:xfrm>
            <a:custGeom>
              <a:avLst/>
              <a:gdLst/>
              <a:ahLst/>
              <a:cxnLst/>
              <a:rect l="l" t="t" r="r" b="b"/>
              <a:pathLst>
                <a:path w="9338" h="5669" extrusionOk="0">
                  <a:moveTo>
                    <a:pt x="3576" y="0"/>
                  </a:moveTo>
                  <a:cubicBezTo>
                    <a:pt x="3499" y="0"/>
                    <a:pt x="3421" y="5"/>
                    <a:pt x="3344" y="16"/>
                  </a:cubicBezTo>
                  <a:cubicBezTo>
                    <a:pt x="3205" y="44"/>
                    <a:pt x="3066" y="90"/>
                    <a:pt x="2928" y="136"/>
                  </a:cubicBezTo>
                  <a:cubicBezTo>
                    <a:pt x="2779" y="183"/>
                    <a:pt x="2631" y="220"/>
                    <a:pt x="2483" y="275"/>
                  </a:cubicBezTo>
                  <a:cubicBezTo>
                    <a:pt x="2279" y="368"/>
                    <a:pt x="2085" y="488"/>
                    <a:pt x="1909" y="627"/>
                  </a:cubicBezTo>
                  <a:cubicBezTo>
                    <a:pt x="1714" y="757"/>
                    <a:pt x="1538" y="914"/>
                    <a:pt x="1381" y="1090"/>
                  </a:cubicBezTo>
                  <a:cubicBezTo>
                    <a:pt x="1288" y="1192"/>
                    <a:pt x="1214" y="1303"/>
                    <a:pt x="1149" y="1424"/>
                  </a:cubicBezTo>
                  <a:cubicBezTo>
                    <a:pt x="1066" y="1517"/>
                    <a:pt x="1001" y="1618"/>
                    <a:pt x="936" y="1730"/>
                  </a:cubicBezTo>
                  <a:cubicBezTo>
                    <a:pt x="881" y="1822"/>
                    <a:pt x="834" y="1915"/>
                    <a:pt x="769" y="2007"/>
                  </a:cubicBezTo>
                  <a:cubicBezTo>
                    <a:pt x="714" y="2128"/>
                    <a:pt x="658" y="2248"/>
                    <a:pt x="621" y="2369"/>
                  </a:cubicBezTo>
                  <a:cubicBezTo>
                    <a:pt x="510" y="2619"/>
                    <a:pt x="417" y="2878"/>
                    <a:pt x="316" y="3119"/>
                  </a:cubicBezTo>
                  <a:cubicBezTo>
                    <a:pt x="140" y="3462"/>
                    <a:pt x="38" y="3832"/>
                    <a:pt x="10" y="4203"/>
                  </a:cubicBezTo>
                  <a:cubicBezTo>
                    <a:pt x="1" y="4443"/>
                    <a:pt x="10" y="4684"/>
                    <a:pt x="47" y="4916"/>
                  </a:cubicBezTo>
                  <a:cubicBezTo>
                    <a:pt x="84" y="5073"/>
                    <a:pt x="38" y="5277"/>
                    <a:pt x="158" y="5398"/>
                  </a:cubicBezTo>
                  <a:cubicBezTo>
                    <a:pt x="204" y="5453"/>
                    <a:pt x="260" y="5499"/>
                    <a:pt x="325" y="5536"/>
                  </a:cubicBezTo>
                  <a:cubicBezTo>
                    <a:pt x="390" y="5546"/>
                    <a:pt x="454" y="5573"/>
                    <a:pt x="510" y="5611"/>
                  </a:cubicBezTo>
                  <a:cubicBezTo>
                    <a:pt x="566" y="5652"/>
                    <a:pt x="618" y="5669"/>
                    <a:pt x="669" y="5669"/>
                  </a:cubicBezTo>
                  <a:cubicBezTo>
                    <a:pt x="744" y="5669"/>
                    <a:pt x="816" y="5632"/>
                    <a:pt x="899" y="5583"/>
                  </a:cubicBezTo>
                  <a:cubicBezTo>
                    <a:pt x="1001" y="5536"/>
                    <a:pt x="1103" y="5499"/>
                    <a:pt x="1205" y="5472"/>
                  </a:cubicBezTo>
                  <a:cubicBezTo>
                    <a:pt x="1344" y="5435"/>
                    <a:pt x="1455" y="5370"/>
                    <a:pt x="1594" y="5333"/>
                  </a:cubicBezTo>
                  <a:cubicBezTo>
                    <a:pt x="1872" y="5240"/>
                    <a:pt x="2159" y="5166"/>
                    <a:pt x="2446" y="5110"/>
                  </a:cubicBezTo>
                  <a:cubicBezTo>
                    <a:pt x="2724" y="5064"/>
                    <a:pt x="2992" y="5027"/>
                    <a:pt x="3270" y="5008"/>
                  </a:cubicBezTo>
                  <a:cubicBezTo>
                    <a:pt x="3696" y="4981"/>
                    <a:pt x="4113" y="4897"/>
                    <a:pt x="4530" y="4832"/>
                  </a:cubicBezTo>
                  <a:cubicBezTo>
                    <a:pt x="5262" y="4712"/>
                    <a:pt x="5993" y="4638"/>
                    <a:pt x="6734" y="4610"/>
                  </a:cubicBezTo>
                  <a:cubicBezTo>
                    <a:pt x="7012" y="4619"/>
                    <a:pt x="7299" y="4647"/>
                    <a:pt x="7577" y="4694"/>
                  </a:cubicBezTo>
                  <a:cubicBezTo>
                    <a:pt x="7874" y="4721"/>
                    <a:pt x="8170" y="4786"/>
                    <a:pt x="8448" y="4879"/>
                  </a:cubicBezTo>
                  <a:cubicBezTo>
                    <a:pt x="8643" y="4953"/>
                    <a:pt x="8856" y="4971"/>
                    <a:pt x="9050" y="5046"/>
                  </a:cubicBezTo>
                  <a:cubicBezTo>
                    <a:pt x="9152" y="5064"/>
                    <a:pt x="9282" y="5157"/>
                    <a:pt x="9337" y="5175"/>
                  </a:cubicBezTo>
                  <a:cubicBezTo>
                    <a:pt x="9282" y="4962"/>
                    <a:pt x="9235" y="4619"/>
                    <a:pt x="9106" y="4434"/>
                  </a:cubicBezTo>
                  <a:cubicBezTo>
                    <a:pt x="9022" y="4314"/>
                    <a:pt x="8939" y="4203"/>
                    <a:pt x="8846" y="4082"/>
                  </a:cubicBezTo>
                  <a:cubicBezTo>
                    <a:pt x="8670" y="3869"/>
                    <a:pt x="8485" y="3656"/>
                    <a:pt x="8291" y="3471"/>
                  </a:cubicBezTo>
                  <a:cubicBezTo>
                    <a:pt x="8142" y="3332"/>
                    <a:pt x="8022" y="3175"/>
                    <a:pt x="7883" y="3036"/>
                  </a:cubicBezTo>
                  <a:cubicBezTo>
                    <a:pt x="7707" y="2850"/>
                    <a:pt x="7605" y="2619"/>
                    <a:pt x="7420" y="2452"/>
                  </a:cubicBezTo>
                  <a:cubicBezTo>
                    <a:pt x="7225" y="2258"/>
                    <a:pt x="7040" y="2054"/>
                    <a:pt x="6864" y="1841"/>
                  </a:cubicBezTo>
                  <a:cubicBezTo>
                    <a:pt x="6688" y="1618"/>
                    <a:pt x="6577" y="1359"/>
                    <a:pt x="6401" y="1146"/>
                  </a:cubicBezTo>
                  <a:cubicBezTo>
                    <a:pt x="6077" y="748"/>
                    <a:pt x="5503" y="544"/>
                    <a:pt x="5049" y="368"/>
                  </a:cubicBezTo>
                  <a:cubicBezTo>
                    <a:pt x="4752" y="266"/>
                    <a:pt x="4456" y="173"/>
                    <a:pt x="4159" y="99"/>
                  </a:cubicBezTo>
                  <a:cubicBezTo>
                    <a:pt x="3968" y="33"/>
                    <a:pt x="3771" y="0"/>
                    <a:pt x="3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1697753" y="1783397"/>
              <a:ext cx="480748" cy="211809"/>
            </a:xfrm>
            <a:custGeom>
              <a:avLst/>
              <a:gdLst/>
              <a:ahLst/>
              <a:cxnLst/>
              <a:rect l="l" t="t" r="r" b="b"/>
              <a:pathLst>
                <a:path w="5781" h="2547" extrusionOk="0">
                  <a:moveTo>
                    <a:pt x="1986" y="0"/>
                  </a:moveTo>
                  <a:cubicBezTo>
                    <a:pt x="1519" y="0"/>
                    <a:pt x="1003" y="236"/>
                    <a:pt x="640" y="504"/>
                  </a:cubicBezTo>
                  <a:cubicBezTo>
                    <a:pt x="473" y="615"/>
                    <a:pt x="334" y="754"/>
                    <a:pt x="204" y="921"/>
                  </a:cubicBezTo>
                  <a:cubicBezTo>
                    <a:pt x="65" y="1097"/>
                    <a:pt x="56" y="1264"/>
                    <a:pt x="1" y="1495"/>
                  </a:cubicBezTo>
                  <a:cubicBezTo>
                    <a:pt x="297" y="1606"/>
                    <a:pt x="603" y="1699"/>
                    <a:pt x="927" y="1745"/>
                  </a:cubicBezTo>
                  <a:cubicBezTo>
                    <a:pt x="1214" y="1801"/>
                    <a:pt x="1510" y="1792"/>
                    <a:pt x="1797" y="1829"/>
                  </a:cubicBezTo>
                  <a:cubicBezTo>
                    <a:pt x="2177" y="1875"/>
                    <a:pt x="2557" y="1893"/>
                    <a:pt x="2937" y="1958"/>
                  </a:cubicBezTo>
                  <a:cubicBezTo>
                    <a:pt x="3354" y="2023"/>
                    <a:pt x="3780" y="2032"/>
                    <a:pt x="4187" y="2125"/>
                  </a:cubicBezTo>
                  <a:cubicBezTo>
                    <a:pt x="4493" y="2190"/>
                    <a:pt x="4799" y="2273"/>
                    <a:pt x="5095" y="2366"/>
                  </a:cubicBezTo>
                  <a:cubicBezTo>
                    <a:pt x="5234" y="2421"/>
                    <a:pt x="5382" y="2468"/>
                    <a:pt x="5530" y="2496"/>
                  </a:cubicBezTo>
                  <a:cubicBezTo>
                    <a:pt x="5592" y="2516"/>
                    <a:pt x="5648" y="2546"/>
                    <a:pt x="5710" y="2546"/>
                  </a:cubicBezTo>
                  <a:cubicBezTo>
                    <a:pt x="5733" y="2546"/>
                    <a:pt x="5756" y="2542"/>
                    <a:pt x="5780" y="2533"/>
                  </a:cubicBezTo>
                  <a:cubicBezTo>
                    <a:pt x="5679" y="2301"/>
                    <a:pt x="5577" y="2042"/>
                    <a:pt x="5484" y="1792"/>
                  </a:cubicBezTo>
                  <a:cubicBezTo>
                    <a:pt x="5299" y="1301"/>
                    <a:pt x="4826" y="1041"/>
                    <a:pt x="4363" y="847"/>
                  </a:cubicBezTo>
                  <a:cubicBezTo>
                    <a:pt x="3974" y="689"/>
                    <a:pt x="3594" y="513"/>
                    <a:pt x="3205" y="365"/>
                  </a:cubicBezTo>
                  <a:cubicBezTo>
                    <a:pt x="3039" y="300"/>
                    <a:pt x="2872" y="226"/>
                    <a:pt x="2705" y="171"/>
                  </a:cubicBezTo>
                  <a:cubicBezTo>
                    <a:pt x="2501" y="97"/>
                    <a:pt x="2298" y="41"/>
                    <a:pt x="2085" y="4"/>
                  </a:cubicBezTo>
                  <a:cubicBezTo>
                    <a:pt x="2052" y="1"/>
                    <a:pt x="2019" y="0"/>
                    <a:pt x="19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755121" y="1213331"/>
              <a:ext cx="1103866" cy="545114"/>
            </a:xfrm>
            <a:custGeom>
              <a:avLst/>
              <a:gdLst/>
              <a:ahLst/>
              <a:cxnLst/>
              <a:rect l="l" t="t" r="r" b="b"/>
              <a:pathLst>
                <a:path w="13274" h="6555" extrusionOk="0">
                  <a:moveTo>
                    <a:pt x="5338" y="1"/>
                  </a:moveTo>
                  <a:cubicBezTo>
                    <a:pt x="5103" y="1"/>
                    <a:pt x="4867" y="19"/>
                    <a:pt x="4641" y="51"/>
                  </a:cubicBezTo>
                  <a:cubicBezTo>
                    <a:pt x="4030" y="181"/>
                    <a:pt x="3344" y="440"/>
                    <a:pt x="2872" y="848"/>
                  </a:cubicBezTo>
                  <a:cubicBezTo>
                    <a:pt x="2548" y="1125"/>
                    <a:pt x="2214" y="1394"/>
                    <a:pt x="1899" y="1681"/>
                  </a:cubicBezTo>
                  <a:cubicBezTo>
                    <a:pt x="1705" y="1848"/>
                    <a:pt x="1529" y="2042"/>
                    <a:pt x="1380" y="2246"/>
                  </a:cubicBezTo>
                  <a:cubicBezTo>
                    <a:pt x="1232" y="2478"/>
                    <a:pt x="1103" y="2709"/>
                    <a:pt x="982" y="2959"/>
                  </a:cubicBezTo>
                  <a:cubicBezTo>
                    <a:pt x="760" y="3330"/>
                    <a:pt x="565" y="3728"/>
                    <a:pt x="417" y="4136"/>
                  </a:cubicBezTo>
                  <a:cubicBezTo>
                    <a:pt x="297" y="4497"/>
                    <a:pt x="167" y="4858"/>
                    <a:pt x="74" y="5219"/>
                  </a:cubicBezTo>
                  <a:cubicBezTo>
                    <a:pt x="37" y="5386"/>
                    <a:pt x="19" y="5553"/>
                    <a:pt x="19" y="5720"/>
                  </a:cubicBezTo>
                  <a:cubicBezTo>
                    <a:pt x="0" y="5812"/>
                    <a:pt x="19" y="5914"/>
                    <a:pt x="65" y="6007"/>
                  </a:cubicBezTo>
                  <a:cubicBezTo>
                    <a:pt x="167" y="6146"/>
                    <a:pt x="362" y="6099"/>
                    <a:pt x="528" y="6136"/>
                  </a:cubicBezTo>
                  <a:cubicBezTo>
                    <a:pt x="741" y="6192"/>
                    <a:pt x="954" y="6229"/>
                    <a:pt x="1167" y="6285"/>
                  </a:cubicBezTo>
                  <a:cubicBezTo>
                    <a:pt x="1408" y="6359"/>
                    <a:pt x="1658" y="6424"/>
                    <a:pt x="1908" y="6470"/>
                  </a:cubicBezTo>
                  <a:cubicBezTo>
                    <a:pt x="2186" y="6498"/>
                    <a:pt x="2464" y="6544"/>
                    <a:pt x="2733" y="6553"/>
                  </a:cubicBezTo>
                  <a:cubicBezTo>
                    <a:pt x="2764" y="6554"/>
                    <a:pt x="2796" y="6554"/>
                    <a:pt x="2827" y="6554"/>
                  </a:cubicBezTo>
                  <a:cubicBezTo>
                    <a:pt x="3166" y="6554"/>
                    <a:pt x="3505" y="6510"/>
                    <a:pt x="3835" y="6442"/>
                  </a:cubicBezTo>
                  <a:cubicBezTo>
                    <a:pt x="4808" y="6229"/>
                    <a:pt x="5780" y="5988"/>
                    <a:pt x="6753" y="5766"/>
                  </a:cubicBezTo>
                  <a:cubicBezTo>
                    <a:pt x="7346" y="5636"/>
                    <a:pt x="7938" y="5507"/>
                    <a:pt x="8531" y="5405"/>
                  </a:cubicBezTo>
                  <a:cubicBezTo>
                    <a:pt x="8852" y="5354"/>
                    <a:pt x="9165" y="5273"/>
                    <a:pt x="9485" y="5273"/>
                  </a:cubicBezTo>
                  <a:cubicBezTo>
                    <a:pt x="9516" y="5273"/>
                    <a:pt x="9547" y="5273"/>
                    <a:pt x="9578" y="5275"/>
                  </a:cubicBezTo>
                  <a:cubicBezTo>
                    <a:pt x="9893" y="5284"/>
                    <a:pt x="10208" y="5358"/>
                    <a:pt x="10504" y="5479"/>
                  </a:cubicBezTo>
                  <a:cubicBezTo>
                    <a:pt x="10569" y="5507"/>
                    <a:pt x="10615" y="5553"/>
                    <a:pt x="10643" y="5618"/>
                  </a:cubicBezTo>
                  <a:cubicBezTo>
                    <a:pt x="10671" y="5664"/>
                    <a:pt x="10736" y="5738"/>
                    <a:pt x="10726" y="5803"/>
                  </a:cubicBezTo>
                  <a:lnTo>
                    <a:pt x="11083" y="5558"/>
                  </a:lnTo>
                  <a:lnTo>
                    <a:pt x="11083" y="5558"/>
                  </a:lnTo>
                  <a:cubicBezTo>
                    <a:pt x="11021" y="5721"/>
                    <a:pt x="10905" y="5871"/>
                    <a:pt x="10838" y="6025"/>
                  </a:cubicBezTo>
                  <a:cubicBezTo>
                    <a:pt x="10801" y="6090"/>
                    <a:pt x="10773" y="6164"/>
                    <a:pt x="10763" y="6248"/>
                  </a:cubicBezTo>
                  <a:cubicBezTo>
                    <a:pt x="10801" y="6405"/>
                    <a:pt x="11051" y="6414"/>
                    <a:pt x="11162" y="6424"/>
                  </a:cubicBezTo>
                  <a:cubicBezTo>
                    <a:pt x="11328" y="6424"/>
                    <a:pt x="11477" y="6461"/>
                    <a:pt x="11653" y="6461"/>
                  </a:cubicBezTo>
                  <a:lnTo>
                    <a:pt x="12088" y="6461"/>
                  </a:lnTo>
                  <a:cubicBezTo>
                    <a:pt x="12236" y="6461"/>
                    <a:pt x="12384" y="6442"/>
                    <a:pt x="12523" y="6405"/>
                  </a:cubicBezTo>
                  <a:cubicBezTo>
                    <a:pt x="12783" y="6368"/>
                    <a:pt x="13033" y="6294"/>
                    <a:pt x="13274" y="6201"/>
                  </a:cubicBezTo>
                  <a:cubicBezTo>
                    <a:pt x="13255" y="5905"/>
                    <a:pt x="13237" y="5507"/>
                    <a:pt x="13005" y="5275"/>
                  </a:cubicBezTo>
                  <a:cubicBezTo>
                    <a:pt x="12940" y="5210"/>
                    <a:pt x="12866" y="5164"/>
                    <a:pt x="12792" y="5127"/>
                  </a:cubicBezTo>
                  <a:cubicBezTo>
                    <a:pt x="12718" y="5108"/>
                    <a:pt x="12644" y="5099"/>
                    <a:pt x="12570" y="5090"/>
                  </a:cubicBezTo>
                  <a:cubicBezTo>
                    <a:pt x="12488" y="5073"/>
                    <a:pt x="12407" y="5065"/>
                    <a:pt x="12326" y="5065"/>
                  </a:cubicBezTo>
                  <a:cubicBezTo>
                    <a:pt x="12186" y="5065"/>
                    <a:pt x="12047" y="5089"/>
                    <a:pt x="11912" y="5136"/>
                  </a:cubicBezTo>
                  <a:cubicBezTo>
                    <a:pt x="11736" y="5182"/>
                    <a:pt x="11560" y="5247"/>
                    <a:pt x="11393" y="5331"/>
                  </a:cubicBezTo>
                  <a:cubicBezTo>
                    <a:pt x="11319" y="5368"/>
                    <a:pt x="11254" y="5423"/>
                    <a:pt x="11199" y="5479"/>
                  </a:cubicBezTo>
                  <a:lnTo>
                    <a:pt x="11083" y="5558"/>
                  </a:lnTo>
                  <a:lnTo>
                    <a:pt x="11083" y="5558"/>
                  </a:lnTo>
                  <a:cubicBezTo>
                    <a:pt x="11106" y="5497"/>
                    <a:pt x="11122" y="5434"/>
                    <a:pt x="11125" y="5368"/>
                  </a:cubicBezTo>
                  <a:cubicBezTo>
                    <a:pt x="11134" y="5173"/>
                    <a:pt x="11115" y="4969"/>
                    <a:pt x="11106" y="4766"/>
                  </a:cubicBezTo>
                  <a:cubicBezTo>
                    <a:pt x="11097" y="4293"/>
                    <a:pt x="11004" y="3821"/>
                    <a:pt x="10838" y="3376"/>
                  </a:cubicBezTo>
                  <a:cubicBezTo>
                    <a:pt x="10680" y="3033"/>
                    <a:pt x="10495" y="2700"/>
                    <a:pt x="10273" y="2394"/>
                  </a:cubicBezTo>
                  <a:cubicBezTo>
                    <a:pt x="10180" y="2246"/>
                    <a:pt x="10060" y="2107"/>
                    <a:pt x="9930" y="1978"/>
                  </a:cubicBezTo>
                  <a:cubicBezTo>
                    <a:pt x="9735" y="1792"/>
                    <a:pt x="9578" y="1598"/>
                    <a:pt x="9374" y="1422"/>
                  </a:cubicBezTo>
                  <a:cubicBezTo>
                    <a:pt x="9031" y="1116"/>
                    <a:pt x="8633" y="875"/>
                    <a:pt x="8216" y="709"/>
                  </a:cubicBezTo>
                  <a:cubicBezTo>
                    <a:pt x="7975" y="607"/>
                    <a:pt x="7725" y="505"/>
                    <a:pt x="7485" y="412"/>
                  </a:cubicBezTo>
                  <a:cubicBezTo>
                    <a:pt x="7327" y="347"/>
                    <a:pt x="7170" y="320"/>
                    <a:pt x="7012" y="264"/>
                  </a:cubicBezTo>
                  <a:cubicBezTo>
                    <a:pt x="6818" y="199"/>
                    <a:pt x="6632" y="144"/>
                    <a:pt x="6438" y="97"/>
                  </a:cubicBezTo>
                  <a:cubicBezTo>
                    <a:pt x="6188" y="51"/>
                    <a:pt x="5928" y="23"/>
                    <a:pt x="5669" y="14"/>
                  </a:cubicBezTo>
                  <a:cubicBezTo>
                    <a:pt x="5559" y="5"/>
                    <a:pt x="5448" y="1"/>
                    <a:pt x="5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0257328" y="1775996"/>
              <a:ext cx="571974" cy="252224"/>
            </a:xfrm>
            <a:custGeom>
              <a:avLst/>
              <a:gdLst/>
              <a:ahLst/>
              <a:cxnLst/>
              <a:rect l="l" t="t" r="r" b="b"/>
              <a:pathLst>
                <a:path w="6878" h="3033" extrusionOk="0">
                  <a:moveTo>
                    <a:pt x="3113" y="0"/>
                  </a:moveTo>
                  <a:cubicBezTo>
                    <a:pt x="2965" y="0"/>
                    <a:pt x="2807" y="37"/>
                    <a:pt x="2659" y="47"/>
                  </a:cubicBezTo>
                  <a:cubicBezTo>
                    <a:pt x="2464" y="65"/>
                    <a:pt x="2261" y="93"/>
                    <a:pt x="2066" y="130"/>
                  </a:cubicBezTo>
                  <a:cubicBezTo>
                    <a:pt x="1899" y="158"/>
                    <a:pt x="1751" y="223"/>
                    <a:pt x="1584" y="250"/>
                  </a:cubicBezTo>
                  <a:cubicBezTo>
                    <a:pt x="1279" y="315"/>
                    <a:pt x="982" y="408"/>
                    <a:pt x="686" y="528"/>
                  </a:cubicBezTo>
                  <a:cubicBezTo>
                    <a:pt x="723" y="639"/>
                    <a:pt x="1" y="1103"/>
                    <a:pt x="315" y="1445"/>
                  </a:cubicBezTo>
                  <a:cubicBezTo>
                    <a:pt x="436" y="1593"/>
                    <a:pt x="603" y="1695"/>
                    <a:pt x="797" y="1732"/>
                  </a:cubicBezTo>
                  <a:cubicBezTo>
                    <a:pt x="1279" y="1825"/>
                    <a:pt x="1779" y="1834"/>
                    <a:pt x="2270" y="1899"/>
                  </a:cubicBezTo>
                  <a:cubicBezTo>
                    <a:pt x="2677" y="1936"/>
                    <a:pt x="3085" y="2029"/>
                    <a:pt x="3465" y="2177"/>
                  </a:cubicBezTo>
                  <a:cubicBezTo>
                    <a:pt x="3807" y="2334"/>
                    <a:pt x="4132" y="2510"/>
                    <a:pt x="4456" y="2705"/>
                  </a:cubicBezTo>
                  <a:cubicBezTo>
                    <a:pt x="4613" y="2816"/>
                    <a:pt x="4789" y="2890"/>
                    <a:pt x="4975" y="2927"/>
                  </a:cubicBezTo>
                  <a:cubicBezTo>
                    <a:pt x="5160" y="2964"/>
                    <a:pt x="5354" y="2983"/>
                    <a:pt x="5540" y="3011"/>
                  </a:cubicBezTo>
                  <a:cubicBezTo>
                    <a:pt x="5743" y="3024"/>
                    <a:pt x="5946" y="3033"/>
                    <a:pt x="6150" y="3033"/>
                  </a:cubicBezTo>
                  <a:cubicBezTo>
                    <a:pt x="6224" y="3033"/>
                    <a:pt x="6299" y="3032"/>
                    <a:pt x="6373" y="3029"/>
                  </a:cubicBezTo>
                  <a:cubicBezTo>
                    <a:pt x="6416" y="3029"/>
                    <a:pt x="6462" y="3031"/>
                    <a:pt x="6508" y="3031"/>
                  </a:cubicBezTo>
                  <a:cubicBezTo>
                    <a:pt x="6693" y="3031"/>
                    <a:pt x="6877" y="3007"/>
                    <a:pt x="6818" y="2770"/>
                  </a:cubicBezTo>
                  <a:cubicBezTo>
                    <a:pt x="6762" y="2455"/>
                    <a:pt x="6660" y="2158"/>
                    <a:pt x="6521" y="1871"/>
                  </a:cubicBezTo>
                  <a:cubicBezTo>
                    <a:pt x="6447" y="1686"/>
                    <a:pt x="6336" y="1519"/>
                    <a:pt x="6216" y="1362"/>
                  </a:cubicBezTo>
                  <a:cubicBezTo>
                    <a:pt x="6086" y="1214"/>
                    <a:pt x="5938" y="1084"/>
                    <a:pt x="5780" y="973"/>
                  </a:cubicBezTo>
                  <a:cubicBezTo>
                    <a:pt x="5438" y="741"/>
                    <a:pt x="5141" y="380"/>
                    <a:pt x="4715" y="278"/>
                  </a:cubicBezTo>
                  <a:cubicBezTo>
                    <a:pt x="4363" y="186"/>
                    <a:pt x="3993" y="111"/>
                    <a:pt x="3631" y="65"/>
                  </a:cubicBezTo>
                  <a:cubicBezTo>
                    <a:pt x="3455" y="28"/>
                    <a:pt x="3289" y="10"/>
                    <a:pt x="3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0121028" y="1779738"/>
              <a:ext cx="193347" cy="87817"/>
            </a:xfrm>
            <a:custGeom>
              <a:avLst/>
              <a:gdLst/>
              <a:ahLst/>
              <a:cxnLst/>
              <a:rect l="l" t="t" r="r" b="b"/>
              <a:pathLst>
                <a:path w="2325" h="1056" extrusionOk="0">
                  <a:moveTo>
                    <a:pt x="1514" y="1"/>
                  </a:moveTo>
                  <a:cubicBezTo>
                    <a:pt x="1301" y="1"/>
                    <a:pt x="1089" y="29"/>
                    <a:pt x="880" y="85"/>
                  </a:cubicBezTo>
                  <a:cubicBezTo>
                    <a:pt x="695" y="131"/>
                    <a:pt x="528" y="205"/>
                    <a:pt x="371" y="307"/>
                  </a:cubicBezTo>
                  <a:cubicBezTo>
                    <a:pt x="222" y="409"/>
                    <a:pt x="93" y="548"/>
                    <a:pt x="0" y="706"/>
                  </a:cubicBezTo>
                  <a:cubicBezTo>
                    <a:pt x="167" y="983"/>
                    <a:pt x="324" y="1039"/>
                    <a:pt x="491" y="1048"/>
                  </a:cubicBezTo>
                  <a:cubicBezTo>
                    <a:pt x="547" y="1053"/>
                    <a:pt x="604" y="1055"/>
                    <a:pt x="662" y="1055"/>
                  </a:cubicBezTo>
                  <a:cubicBezTo>
                    <a:pt x="720" y="1055"/>
                    <a:pt x="778" y="1053"/>
                    <a:pt x="834" y="1048"/>
                  </a:cubicBezTo>
                  <a:cubicBezTo>
                    <a:pt x="1056" y="1030"/>
                    <a:pt x="1260" y="974"/>
                    <a:pt x="1464" y="882"/>
                  </a:cubicBezTo>
                  <a:cubicBezTo>
                    <a:pt x="1621" y="826"/>
                    <a:pt x="1658" y="733"/>
                    <a:pt x="1778" y="622"/>
                  </a:cubicBezTo>
                  <a:cubicBezTo>
                    <a:pt x="1871" y="539"/>
                    <a:pt x="1982" y="455"/>
                    <a:pt x="2093" y="391"/>
                  </a:cubicBezTo>
                  <a:cubicBezTo>
                    <a:pt x="2121" y="363"/>
                    <a:pt x="2325" y="252"/>
                    <a:pt x="2325" y="187"/>
                  </a:cubicBezTo>
                  <a:cubicBezTo>
                    <a:pt x="2325" y="103"/>
                    <a:pt x="2093" y="66"/>
                    <a:pt x="2038" y="57"/>
                  </a:cubicBezTo>
                  <a:cubicBezTo>
                    <a:pt x="1863" y="20"/>
                    <a:pt x="1688" y="1"/>
                    <a:pt x="1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511710" y="1684353"/>
              <a:ext cx="251975" cy="179293"/>
            </a:xfrm>
            <a:custGeom>
              <a:avLst/>
              <a:gdLst/>
              <a:ahLst/>
              <a:cxnLst/>
              <a:rect l="l" t="t" r="r" b="b"/>
              <a:pathLst>
                <a:path w="3030" h="2156" extrusionOk="0">
                  <a:moveTo>
                    <a:pt x="1714" y="0"/>
                  </a:moveTo>
                  <a:cubicBezTo>
                    <a:pt x="1399" y="0"/>
                    <a:pt x="1084" y="83"/>
                    <a:pt x="816" y="241"/>
                  </a:cubicBezTo>
                  <a:cubicBezTo>
                    <a:pt x="630" y="389"/>
                    <a:pt x="454" y="537"/>
                    <a:pt x="288" y="704"/>
                  </a:cubicBezTo>
                  <a:cubicBezTo>
                    <a:pt x="65" y="926"/>
                    <a:pt x="56" y="1102"/>
                    <a:pt x="0" y="1408"/>
                  </a:cubicBezTo>
                  <a:cubicBezTo>
                    <a:pt x="19" y="1686"/>
                    <a:pt x="186" y="1936"/>
                    <a:pt x="436" y="2056"/>
                  </a:cubicBezTo>
                  <a:cubicBezTo>
                    <a:pt x="568" y="2122"/>
                    <a:pt x="715" y="2156"/>
                    <a:pt x="865" y="2156"/>
                  </a:cubicBezTo>
                  <a:cubicBezTo>
                    <a:pt x="925" y="2156"/>
                    <a:pt x="986" y="2150"/>
                    <a:pt x="1047" y="2140"/>
                  </a:cubicBezTo>
                  <a:cubicBezTo>
                    <a:pt x="1260" y="2084"/>
                    <a:pt x="1473" y="1991"/>
                    <a:pt x="1677" y="1880"/>
                  </a:cubicBezTo>
                  <a:cubicBezTo>
                    <a:pt x="1862" y="1778"/>
                    <a:pt x="2047" y="1677"/>
                    <a:pt x="2242" y="1556"/>
                  </a:cubicBezTo>
                  <a:cubicBezTo>
                    <a:pt x="2427" y="1445"/>
                    <a:pt x="2640" y="1343"/>
                    <a:pt x="2825" y="1232"/>
                  </a:cubicBezTo>
                  <a:cubicBezTo>
                    <a:pt x="2890" y="1195"/>
                    <a:pt x="2937" y="1149"/>
                    <a:pt x="2983" y="1084"/>
                  </a:cubicBezTo>
                  <a:cubicBezTo>
                    <a:pt x="3029" y="963"/>
                    <a:pt x="2955" y="806"/>
                    <a:pt x="2890" y="704"/>
                  </a:cubicBezTo>
                  <a:cubicBezTo>
                    <a:pt x="2622" y="315"/>
                    <a:pt x="2223" y="9"/>
                    <a:pt x="1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336823" y="1749800"/>
              <a:ext cx="189605" cy="237255"/>
            </a:xfrm>
            <a:custGeom>
              <a:avLst/>
              <a:gdLst/>
              <a:ahLst/>
              <a:cxnLst/>
              <a:rect l="l" t="t" r="r" b="b"/>
              <a:pathLst>
                <a:path w="2280" h="2853" extrusionOk="0">
                  <a:moveTo>
                    <a:pt x="927" y="0"/>
                  </a:moveTo>
                  <a:cubicBezTo>
                    <a:pt x="649" y="37"/>
                    <a:pt x="390" y="204"/>
                    <a:pt x="242" y="445"/>
                  </a:cubicBezTo>
                  <a:cubicBezTo>
                    <a:pt x="93" y="714"/>
                    <a:pt x="10" y="1019"/>
                    <a:pt x="1" y="1325"/>
                  </a:cubicBezTo>
                  <a:cubicBezTo>
                    <a:pt x="1" y="1640"/>
                    <a:pt x="112" y="1899"/>
                    <a:pt x="205" y="2196"/>
                  </a:cubicBezTo>
                  <a:cubicBezTo>
                    <a:pt x="288" y="2436"/>
                    <a:pt x="455" y="2724"/>
                    <a:pt x="695" y="2816"/>
                  </a:cubicBezTo>
                  <a:cubicBezTo>
                    <a:pt x="759" y="2842"/>
                    <a:pt x="826" y="2853"/>
                    <a:pt x="894" y="2853"/>
                  </a:cubicBezTo>
                  <a:cubicBezTo>
                    <a:pt x="1171" y="2853"/>
                    <a:pt x="1467" y="2667"/>
                    <a:pt x="1668" y="2510"/>
                  </a:cubicBezTo>
                  <a:cubicBezTo>
                    <a:pt x="1779" y="2427"/>
                    <a:pt x="1909" y="2353"/>
                    <a:pt x="2002" y="2260"/>
                  </a:cubicBezTo>
                  <a:cubicBezTo>
                    <a:pt x="2168" y="2094"/>
                    <a:pt x="2261" y="1871"/>
                    <a:pt x="2279" y="1631"/>
                  </a:cubicBezTo>
                  <a:cubicBezTo>
                    <a:pt x="2187" y="1186"/>
                    <a:pt x="1992" y="769"/>
                    <a:pt x="1733" y="408"/>
                  </a:cubicBezTo>
                  <a:cubicBezTo>
                    <a:pt x="1640" y="278"/>
                    <a:pt x="1520" y="167"/>
                    <a:pt x="1372" y="102"/>
                  </a:cubicBezTo>
                  <a:cubicBezTo>
                    <a:pt x="1233" y="47"/>
                    <a:pt x="1085" y="10"/>
                    <a:pt x="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497822" y="1830549"/>
              <a:ext cx="540041" cy="201247"/>
            </a:xfrm>
            <a:custGeom>
              <a:avLst/>
              <a:gdLst/>
              <a:ahLst/>
              <a:cxnLst/>
              <a:rect l="l" t="t" r="r" b="b"/>
              <a:pathLst>
                <a:path w="6494" h="2420" extrusionOk="0">
                  <a:moveTo>
                    <a:pt x="3751" y="0"/>
                  </a:moveTo>
                  <a:cubicBezTo>
                    <a:pt x="3727" y="0"/>
                    <a:pt x="3702" y="1"/>
                    <a:pt x="3678" y="2"/>
                  </a:cubicBezTo>
                  <a:cubicBezTo>
                    <a:pt x="3363" y="11"/>
                    <a:pt x="3048" y="57"/>
                    <a:pt x="2752" y="141"/>
                  </a:cubicBezTo>
                  <a:cubicBezTo>
                    <a:pt x="2585" y="187"/>
                    <a:pt x="2437" y="261"/>
                    <a:pt x="2279" y="308"/>
                  </a:cubicBezTo>
                  <a:cubicBezTo>
                    <a:pt x="2094" y="354"/>
                    <a:pt x="1918" y="428"/>
                    <a:pt x="1761" y="530"/>
                  </a:cubicBezTo>
                  <a:cubicBezTo>
                    <a:pt x="1464" y="752"/>
                    <a:pt x="1131" y="956"/>
                    <a:pt x="871" y="1234"/>
                  </a:cubicBezTo>
                  <a:cubicBezTo>
                    <a:pt x="686" y="1447"/>
                    <a:pt x="473" y="1651"/>
                    <a:pt x="306" y="1864"/>
                  </a:cubicBezTo>
                  <a:cubicBezTo>
                    <a:pt x="177" y="2040"/>
                    <a:pt x="75" y="2225"/>
                    <a:pt x="1" y="2419"/>
                  </a:cubicBezTo>
                  <a:cubicBezTo>
                    <a:pt x="751" y="2318"/>
                    <a:pt x="1260" y="2243"/>
                    <a:pt x="1761" y="2160"/>
                  </a:cubicBezTo>
                  <a:cubicBezTo>
                    <a:pt x="1899" y="2142"/>
                    <a:pt x="2048" y="2104"/>
                    <a:pt x="2187" y="2058"/>
                  </a:cubicBezTo>
                  <a:cubicBezTo>
                    <a:pt x="2400" y="1993"/>
                    <a:pt x="2613" y="1984"/>
                    <a:pt x="2826" y="1938"/>
                  </a:cubicBezTo>
                  <a:cubicBezTo>
                    <a:pt x="3178" y="1836"/>
                    <a:pt x="3539" y="1762"/>
                    <a:pt x="3909" y="1706"/>
                  </a:cubicBezTo>
                  <a:cubicBezTo>
                    <a:pt x="4141" y="1669"/>
                    <a:pt x="4373" y="1632"/>
                    <a:pt x="4613" y="1623"/>
                  </a:cubicBezTo>
                  <a:cubicBezTo>
                    <a:pt x="4630" y="1622"/>
                    <a:pt x="4647" y="1622"/>
                    <a:pt x="4663" y="1622"/>
                  </a:cubicBezTo>
                  <a:cubicBezTo>
                    <a:pt x="4832" y="1622"/>
                    <a:pt x="5001" y="1661"/>
                    <a:pt x="5169" y="1669"/>
                  </a:cubicBezTo>
                  <a:cubicBezTo>
                    <a:pt x="5191" y="1671"/>
                    <a:pt x="5213" y="1672"/>
                    <a:pt x="5235" y="1672"/>
                  </a:cubicBezTo>
                  <a:cubicBezTo>
                    <a:pt x="5334" y="1672"/>
                    <a:pt x="5432" y="1656"/>
                    <a:pt x="5530" y="1641"/>
                  </a:cubicBezTo>
                  <a:cubicBezTo>
                    <a:pt x="5734" y="1604"/>
                    <a:pt x="5938" y="1586"/>
                    <a:pt x="6142" y="1539"/>
                  </a:cubicBezTo>
                  <a:cubicBezTo>
                    <a:pt x="6234" y="1521"/>
                    <a:pt x="6318" y="1493"/>
                    <a:pt x="6410" y="1456"/>
                  </a:cubicBezTo>
                  <a:cubicBezTo>
                    <a:pt x="6494" y="1410"/>
                    <a:pt x="6484" y="1428"/>
                    <a:pt x="6466" y="1354"/>
                  </a:cubicBezTo>
                  <a:cubicBezTo>
                    <a:pt x="6429" y="1234"/>
                    <a:pt x="6308" y="1178"/>
                    <a:pt x="6197" y="1113"/>
                  </a:cubicBezTo>
                  <a:cubicBezTo>
                    <a:pt x="6086" y="1049"/>
                    <a:pt x="5975" y="984"/>
                    <a:pt x="5855" y="910"/>
                  </a:cubicBezTo>
                  <a:cubicBezTo>
                    <a:pt x="5799" y="873"/>
                    <a:pt x="5762" y="836"/>
                    <a:pt x="5706" y="789"/>
                  </a:cubicBezTo>
                  <a:cubicBezTo>
                    <a:pt x="5614" y="724"/>
                    <a:pt x="5493" y="678"/>
                    <a:pt x="5401" y="604"/>
                  </a:cubicBezTo>
                  <a:cubicBezTo>
                    <a:pt x="5197" y="474"/>
                    <a:pt x="4975" y="372"/>
                    <a:pt x="4743" y="308"/>
                  </a:cubicBezTo>
                  <a:cubicBezTo>
                    <a:pt x="4567" y="252"/>
                    <a:pt x="4428" y="150"/>
                    <a:pt x="4261" y="85"/>
                  </a:cubicBezTo>
                  <a:cubicBezTo>
                    <a:pt x="4099" y="29"/>
                    <a:pt x="3923" y="0"/>
                    <a:pt x="3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893910" y="1882275"/>
              <a:ext cx="504615" cy="200748"/>
            </a:xfrm>
            <a:custGeom>
              <a:avLst/>
              <a:gdLst/>
              <a:ahLst/>
              <a:cxnLst/>
              <a:rect l="l" t="t" r="r" b="b"/>
              <a:pathLst>
                <a:path w="6068" h="2414" extrusionOk="0">
                  <a:moveTo>
                    <a:pt x="1298" y="0"/>
                  </a:moveTo>
                  <a:cubicBezTo>
                    <a:pt x="770" y="130"/>
                    <a:pt x="353" y="519"/>
                    <a:pt x="186" y="1029"/>
                  </a:cubicBezTo>
                  <a:cubicBezTo>
                    <a:pt x="149" y="1140"/>
                    <a:pt x="130" y="1251"/>
                    <a:pt x="93" y="1353"/>
                  </a:cubicBezTo>
                  <a:cubicBezTo>
                    <a:pt x="56" y="1436"/>
                    <a:pt x="29" y="1529"/>
                    <a:pt x="19" y="1621"/>
                  </a:cubicBezTo>
                  <a:cubicBezTo>
                    <a:pt x="10" y="1733"/>
                    <a:pt x="1" y="1872"/>
                    <a:pt x="84" y="1946"/>
                  </a:cubicBezTo>
                  <a:cubicBezTo>
                    <a:pt x="205" y="2029"/>
                    <a:pt x="344" y="2085"/>
                    <a:pt x="492" y="2094"/>
                  </a:cubicBezTo>
                  <a:cubicBezTo>
                    <a:pt x="626" y="2112"/>
                    <a:pt x="758" y="2112"/>
                    <a:pt x="890" y="2112"/>
                  </a:cubicBezTo>
                  <a:cubicBezTo>
                    <a:pt x="1022" y="2112"/>
                    <a:pt x="1154" y="2112"/>
                    <a:pt x="1288" y="2131"/>
                  </a:cubicBezTo>
                  <a:cubicBezTo>
                    <a:pt x="1336" y="2138"/>
                    <a:pt x="1384" y="2139"/>
                    <a:pt x="1432" y="2139"/>
                  </a:cubicBezTo>
                  <a:cubicBezTo>
                    <a:pt x="1484" y="2139"/>
                    <a:pt x="1537" y="2137"/>
                    <a:pt x="1589" y="2137"/>
                  </a:cubicBezTo>
                  <a:cubicBezTo>
                    <a:pt x="1619" y="2137"/>
                    <a:pt x="1648" y="2138"/>
                    <a:pt x="1677" y="2140"/>
                  </a:cubicBezTo>
                  <a:cubicBezTo>
                    <a:pt x="1779" y="2149"/>
                    <a:pt x="1872" y="2186"/>
                    <a:pt x="1983" y="2186"/>
                  </a:cubicBezTo>
                  <a:cubicBezTo>
                    <a:pt x="2080" y="2196"/>
                    <a:pt x="2178" y="2200"/>
                    <a:pt x="2276" y="2200"/>
                  </a:cubicBezTo>
                  <a:cubicBezTo>
                    <a:pt x="2374" y="2200"/>
                    <a:pt x="2474" y="2196"/>
                    <a:pt x="2576" y="2186"/>
                  </a:cubicBezTo>
                  <a:cubicBezTo>
                    <a:pt x="2659" y="2186"/>
                    <a:pt x="2743" y="2140"/>
                    <a:pt x="2826" y="2140"/>
                  </a:cubicBezTo>
                  <a:cubicBezTo>
                    <a:pt x="2900" y="2140"/>
                    <a:pt x="2965" y="2140"/>
                    <a:pt x="3039" y="2131"/>
                  </a:cubicBezTo>
                  <a:cubicBezTo>
                    <a:pt x="3132" y="2122"/>
                    <a:pt x="3224" y="2094"/>
                    <a:pt x="3308" y="2057"/>
                  </a:cubicBezTo>
                  <a:lnTo>
                    <a:pt x="3720" y="2032"/>
                  </a:lnTo>
                  <a:lnTo>
                    <a:pt x="3720" y="2032"/>
                  </a:lnTo>
                  <a:cubicBezTo>
                    <a:pt x="3721" y="2049"/>
                    <a:pt x="3723" y="2067"/>
                    <a:pt x="3724" y="2085"/>
                  </a:cubicBezTo>
                  <a:cubicBezTo>
                    <a:pt x="3724" y="2168"/>
                    <a:pt x="3706" y="2279"/>
                    <a:pt x="3752" y="2353"/>
                  </a:cubicBezTo>
                  <a:cubicBezTo>
                    <a:pt x="3787" y="2398"/>
                    <a:pt x="3838" y="2413"/>
                    <a:pt x="3895" y="2413"/>
                  </a:cubicBezTo>
                  <a:cubicBezTo>
                    <a:pt x="3991" y="2413"/>
                    <a:pt x="4103" y="2371"/>
                    <a:pt x="4178" y="2353"/>
                  </a:cubicBezTo>
                  <a:cubicBezTo>
                    <a:pt x="4456" y="2279"/>
                    <a:pt x="4725" y="2177"/>
                    <a:pt x="4993" y="2094"/>
                  </a:cubicBezTo>
                  <a:cubicBezTo>
                    <a:pt x="5179" y="2057"/>
                    <a:pt x="5364" y="2029"/>
                    <a:pt x="5549" y="2020"/>
                  </a:cubicBezTo>
                  <a:cubicBezTo>
                    <a:pt x="5637" y="1995"/>
                    <a:pt x="5730" y="1984"/>
                    <a:pt x="5823" y="1984"/>
                  </a:cubicBezTo>
                  <a:cubicBezTo>
                    <a:pt x="5906" y="1984"/>
                    <a:pt x="5989" y="1993"/>
                    <a:pt x="6068" y="2010"/>
                  </a:cubicBezTo>
                  <a:cubicBezTo>
                    <a:pt x="5892" y="1909"/>
                    <a:pt x="5818" y="1890"/>
                    <a:pt x="5744" y="1733"/>
                  </a:cubicBezTo>
                  <a:cubicBezTo>
                    <a:pt x="5697" y="1631"/>
                    <a:pt x="5632" y="1529"/>
                    <a:pt x="5558" y="1445"/>
                  </a:cubicBezTo>
                  <a:cubicBezTo>
                    <a:pt x="5392" y="1269"/>
                    <a:pt x="5169" y="1075"/>
                    <a:pt x="4919" y="1038"/>
                  </a:cubicBezTo>
                  <a:cubicBezTo>
                    <a:pt x="4881" y="1032"/>
                    <a:pt x="4842" y="1029"/>
                    <a:pt x="4805" y="1029"/>
                  </a:cubicBezTo>
                  <a:cubicBezTo>
                    <a:pt x="4385" y="1029"/>
                    <a:pt x="4043" y="1393"/>
                    <a:pt x="3882" y="1742"/>
                  </a:cubicBezTo>
                  <a:cubicBezTo>
                    <a:pt x="3836" y="1834"/>
                    <a:pt x="3798" y="1927"/>
                    <a:pt x="3761" y="2029"/>
                  </a:cubicBezTo>
                  <a:lnTo>
                    <a:pt x="3720" y="2032"/>
                  </a:lnTo>
                  <a:lnTo>
                    <a:pt x="3720" y="2032"/>
                  </a:lnTo>
                  <a:cubicBezTo>
                    <a:pt x="3715" y="1959"/>
                    <a:pt x="3717" y="1891"/>
                    <a:pt x="3724" y="1816"/>
                  </a:cubicBezTo>
                  <a:cubicBezTo>
                    <a:pt x="3761" y="1547"/>
                    <a:pt x="3752" y="1279"/>
                    <a:pt x="3706" y="1010"/>
                  </a:cubicBezTo>
                  <a:cubicBezTo>
                    <a:pt x="3687" y="871"/>
                    <a:pt x="3641" y="741"/>
                    <a:pt x="3567" y="621"/>
                  </a:cubicBezTo>
                  <a:cubicBezTo>
                    <a:pt x="3484" y="547"/>
                    <a:pt x="3382" y="491"/>
                    <a:pt x="3271" y="454"/>
                  </a:cubicBezTo>
                  <a:cubicBezTo>
                    <a:pt x="2956" y="325"/>
                    <a:pt x="2650" y="306"/>
                    <a:pt x="2326" y="232"/>
                  </a:cubicBezTo>
                  <a:cubicBezTo>
                    <a:pt x="2113" y="186"/>
                    <a:pt x="1900" y="102"/>
                    <a:pt x="1687" y="56"/>
                  </a:cubicBezTo>
                  <a:cubicBezTo>
                    <a:pt x="1557" y="19"/>
                    <a:pt x="1427" y="0"/>
                    <a:pt x="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1584488" y="1734665"/>
              <a:ext cx="126403" cy="121330"/>
            </a:xfrm>
            <a:custGeom>
              <a:avLst/>
              <a:gdLst/>
              <a:ahLst/>
              <a:cxnLst/>
              <a:rect l="l" t="t" r="r" b="b"/>
              <a:pathLst>
                <a:path w="1520" h="1459" extrusionOk="0">
                  <a:moveTo>
                    <a:pt x="737" y="1"/>
                  </a:moveTo>
                  <a:cubicBezTo>
                    <a:pt x="513" y="1"/>
                    <a:pt x="277" y="97"/>
                    <a:pt x="131" y="238"/>
                  </a:cubicBezTo>
                  <a:lnTo>
                    <a:pt x="1" y="497"/>
                  </a:lnTo>
                  <a:cubicBezTo>
                    <a:pt x="260" y="525"/>
                    <a:pt x="409" y="507"/>
                    <a:pt x="612" y="645"/>
                  </a:cubicBezTo>
                  <a:cubicBezTo>
                    <a:pt x="733" y="720"/>
                    <a:pt x="853" y="821"/>
                    <a:pt x="936" y="951"/>
                  </a:cubicBezTo>
                  <a:cubicBezTo>
                    <a:pt x="1001" y="1044"/>
                    <a:pt x="1048" y="1146"/>
                    <a:pt x="1103" y="1238"/>
                  </a:cubicBezTo>
                  <a:cubicBezTo>
                    <a:pt x="1122" y="1303"/>
                    <a:pt x="1150" y="1359"/>
                    <a:pt x="1187" y="1424"/>
                  </a:cubicBezTo>
                  <a:cubicBezTo>
                    <a:pt x="1205" y="1449"/>
                    <a:pt x="1221" y="1459"/>
                    <a:pt x="1235" y="1459"/>
                  </a:cubicBezTo>
                  <a:cubicBezTo>
                    <a:pt x="1263" y="1459"/>
                    <a:pt x="1286" y="1420"/>
                    <a:pt x="1316" y="1377"/>
                  </a:cubicBezTo>
                  <a:cubicBezTo>
                    <a:pt x="1372" y="1303"/>
                    <a:pt x="1409" y="1220"/>
                    <a:pt x="1437" y="1136"/>
                  </a:cubicBezTo>
                  <a:cubicBezTo>
                    <a:pt x="1520" y="821"/>
                    <a:pt x="1372" y="442"/>
                    <a:pt x="1187" y="201"/>
                  </a:cubicBezTo>
                  <a:cubicBezTo>
                    <a:pt x="1077" y="59"/>
                    <a:pt x="911" y="1"/>
                    <a:pt x="7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2062080" y="1735829"/>
              <a:ext cx="88649" cy="33264"/>
            </a:xfrm>
            <a:custGeom>
              <a:avLst/>
              <a:gdLst/>
              <a:ahLst/>
              <a:cxnLst/>
              <a:rect l="l" t="t" r="r" b="b"/>
              <a:pathLst>
                <a:path w="1066" h="400" extrusionOk="0">
                  <a:moveTo>
                    <a:pt x="723" y="1"/>
                  </a:moveTo>
                  <a:cubicBezTo>
                    <a:pt x="683" y="1"/>
                    <a:pt x="646" y="5"/>
                    <a:pt x="621" y="11"/>
                  </a:cubicBezTo>
                  <a:cubicBezTo>
                    <a:pt x="519" y="29"/>
                    <a:pt x="418" y="48"/>
                    <a:pt x="325" y="76"/>
                  </a:cubicBezTo>
                  <a:cubicBezTo>
                    <a:pt x="149" y="113"/>
                    <a:pt x="112" y="233"/>
                    <a:pt x="1" y="400"/>
                  </a:cubicBezTo>
                  <a:lnTo>
                    <a:pt x="140" y="354"/>
                  </a:lnTo>
                  <a:cubicBezTo>
                    <a:pt x="158" y="354"/>
                    <a:pt x="1066" y="317"/>
                    <a:pt x="927" y="66"/>
                  </a:cubicBezTo>
                  <a:cubicBezTo>
                    <a:pt x="896" y="17"/>
                    <a:pt x="803"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2204617" y="1916703"/>
              <a:ext cx="89397" cy="38087"/>
            </a:xfrm>
            <a:custGeom>
              <a:avLst/>
              <a:gdLst/>
              <a:ahLst/>
              <a:cxnLst/>
              <a:rect l="l" t="t" r="r" b="b"/>
              <a:pathLst>
                <a:path w="1075" h="458" extrusionOk="0">
                  <a:moveTo>
                    <a:pt x="686" y="1"/>
                  </a:moveTo>
                  <a:cubicBezTo>
                    <a:pt x="621" y="1"/>
                    <a:pt x="556" y="8"/>
                    <a:pt x="491" y="22"/>
                  </a:cubicBezTo>
                  <a:cubicBezTo>
                    <a:pt x="417" y="31"/>
                    <a:pt x="343" y="50"/>
                    <a:pt x="269" y="87"/>
                  </a:cubicBezTo>
                  <a:cubicBezTo>
                    <a:pt x="241" y="87"/>
                    <a:pt x="223" y="96"/>
                    <a:pt x="195" y="96"/>
                  </a:cubicBezTo>
                  <a:cubicBezTo>
                    <a:pt x="130" y="216"/>
                    <a:pt x="65" y="346"/>
                    <a:pt x="0" y="457"/>
                  </a:cubicBezTo>
                  <a:lnTo>
                    <a:pt x="436" y="365"/>
                  </a:lnTo>
                  <a:cubicBezTo>
                    <a:pt x="612" y="318"/>
                    <a:pt x="797" y="318"/>
                    <a:pt x="954" y="244"/>
                  </a:cubicBezTo>
                  <a:cubicBezTo>
                    <a:pt x="982" y="226"/>
                    <a:pt x="1028" y="216"/>
                    <a:pt x="1047" y="179"/>
                  </a:cubicBezTo>
                  <a:cubicBezTo>
                    <a:pt x="1075" y="96"/>
                    <a:pt x="954" y="50"/>
                    <a:pt x="880" y="22"/>
                  </a:cubicBezTo>
                  <a:cubicBezTo>
                    <a:pt x="815" y="8"/>
                    <a:pt x="751" y="1"/>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0700990" y="1775912"/>
              <a:ext cx="92557" cy="34012"/>
            </a:xfrm>
            <a:custGeom>
              <a:avLst/>
              <a:gdLst/>
              <a:ahLst/>
              <a:cxnLst/>
              <a:rect l="l" t="t" r="r" b="b"/>
              <a:pathLst>
                <a:path w="1113" h="409" extrusionOk="0">
                  <a:moveTo>
                    <a:pt x="558" y="1"/>
                  </a:moveTo>
                  <a:cubicBezTo>
                    <a:pt x="481" y="1"/>
                    <a:pt x="403" y="11"/>
                    <a:pt x="325" y="29"/>
                  </a:cubicBezTo>
                  <a:cubicBezTo>
                    <a:pt x="177" y="66"/>
                    <a:pt x="140" y="131"/>
                    <a:pt x="1" y="261"/>
                  </a:cubicBezTo>
                  <a:lnTo>
                    <a:pt x="140" y="353"/>
                  </a:lnTo>
                  <a:cubicBezTo>
                    <a:pt x="269" y="390"/>
                    <a:pt x="401" y="409"/>
                    <a:pt x="535" y="409"/>
                  </a:cubicBezTo>
                  <a:cubicBezTo>
                    <a:pt x="668" y="409"/>
                    <a:pt x="802" y="390"/>
                    <a:pt x="936" y="353"/>
                  </a:cubicBezTo>
                  <a:cubicBezTo>
                    <a:pt x="1001" y="335"/>
                    <a:pt x="1112" y="288"/>
                    <a:pt x="1047" y="187"/>
                  </a:cubicBezTo>
                  <a:cubicBezTo>
                    <a:pt x="992" y="85"/>
                    <a:pt x="797" y="29"/>
                    <a:pt x="686" y="11"/>
                  </a:cubicBezTo>
                  <a:cubicBezTo>
                    <a:pt x="644" y="4"/>
                    <a:pt x="601"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778240" y="1760944"/>
              <a:ext cx="156424" cy="47651"/>
            </a:xfrm>
            <a:custGeom>
              <a:avLst/>
              <a:gdLst/>
              <a:ahLst/>
              <a:cxnLst/>
              <a:rect l="l" t="t" r="r" b="b"/>
              <a:pathLst>
                <a:path w="1881" h="573" extrusionOk="0">
                  <a:moveTo>
                    <a:pt x="1061" y="0"/>
                  </a:moveTo>
                  <a:cubicBezTo>
                    <a:pt x="908" y="0"/>
                    <a:pt x="751" y="35"/>
                    <a:pt x="612" y="79"/>
                  </a:cubicBezTo>
                  <a:cubicBezTo>
                    <a:pt x="380" y="144"/>
                    <a:pt x="167" y="265"/>
                    <a:pt x="0" y="441"/>
                  </a:cubicBezTo>
                  <a:cubicBezTo>
                    <a:pt x="61" y="432"/>
                    <a:pt x="123" y="428"/>
                    <a:pt x="185" y="428"/>
                  </a:cubicBezTo>
                  <a:cubicBezTo>
                    <a:pt x="330" y="428"/>
                    <a:pt x="475" y="451"/>
                    <a:pt x="612" y="496"/>
                  </a:cubicBezTo>
                  <a:cubicBezTo>
                    <a:pt x="775" y="551"/>
                    <a:pt x="952" y="573"/>
                    <a:pt x="1131" y="573"/>
                  </a:cubicBezTo>
                  <a:cubicBezTo>
                    <a:pt x="1165" y="573"/>
                    <a:pt x="1198" y="572"/>
                    <a:pt x="1232" y="570"/>
                  </a:cubicBezTo>
                  <a:cubicBezTo>
                    <a:pt x="1454" y="543"/>
                    <a:pt x="1668" y="468"/>
                    <a:pt x="1881" y="441"/>
                  </a:cubicBezTo>
                  <a:cubicBezTo>
                    <a:pt x="1816" y="228"/>
                    <a:pt x="1538" y="116"/>
                    <a:pt x="1353" y="52"/>
                  </a:cubicBezTo>
                  <a:cubicBezTo>
                    <a:pt x="1261" y="15"/>
                    <a:pt x="1162" y="0"/>
                    <a:pt x="1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0317037" y="1662565"/>
              <a:ext cx="293139" cy="117339"/>
            </a:xfrm>
            <a:custGeom>
              <a:avLst/>
              <a:gdLst/>
              <a:ahLst/>
              <a:cxnLst/>
              <a:rect l="l" t="t" r="r" b="b"/>
              <a:pathLst>
                <a:path w="3525" h="1411" extrusionOk="0">
                  <a:moveTo>
                    <a:pt x="2402" y="0"/>
                  </a:moveTo>
                  <a:cubicBezTo>
                    <a:pt x="2214" y="0"/>
                    <a:pt x="2031" y="17"/>
                    <a:pt x="1848" y="40"/>
                  </a:cubicBezTo>
                  <a:cubicBezTo>
                    <a:pt x="1496" y="123"/>
                    <a:pt x="1154" y="244"/>
                    <a:pt x="839" y="429"/>
                  </a:cubicBezTo>
                  <a:cubicBezTo>
                    <a:pt x="663" y="503"/>
                    <a:pt x="505" y="605"/>
                    <a:pt x="348" y="716"/>
                  </a:cubicBezTo>
                  <a:cubicBezTo>
                    <a:pt x="237" y="836"/>
                    <a:pt x="144" y="966"/>
                    <a:pt x="61" y="1105"/>
                  </a:cubicBezTo>
                  <a:cubicBezTo>
                    <a:pt x="1" y="1345"/>
                    <a:pt x="316" y="1411"/>
                    <a:pt x="689" y="1411"/>
                  </a:cubicBezTo>
                  <a:cubicBezTo>
                    <a:pt x="1121" y="1411"/>
                    <a:pt x="1629" y="1323"/>
                    <a:pt x="1719" y="1318"/>
                  </a:cubicBezTo>
                  <a:cubicBezTo>
                    <a:pt x="2247" y="1290"/>
                    <a:pt x="2775" y="1235"/>
                    <a:pt x="3293" y="1151"/>
                  </a:cubicBezTo>
                  <a:cubicBezTo>
                    <a:pt x="3432" y="1133"/>
                    <a:pt x="3525" y="1105"/>
                    <a:pt x="3525" y="938"/>
                  </a:cubicBezTo>
                  <a:cubicBezTo>
                    <a:pt x="3506" y="818"/>
                    <a:pt x="3460" y="697"/>
                    <a:pt x="3395" y="595"/>
                  </a:cubicBezTo>
                  <a:cubicBezTo>
                    <a:pt x="3349" y="494"/>
                    <a:pt x="3284" y="401"/>
                    <a:pt x="3219" y="308"/>
                  </a:cubicBezTo>
                  <a:cubicBezTo>
                    <a:pt x="3164" y="206"/>
                    <a:pt x="3071" y="123"/>
                    <a:pt x="2960" y="95"/>
                  </a:cubicBezTo>
                  <a:cubicBezTo>
                    <a:pt x="2821" y="30"/>
                    <a:pt x="2673" y="3"/>
                    <a:pt x="2524" y="3"/>
                  </a:cubicBezTo>
                  <a:cubicBezTo>
                    <a:pt x="2483" y="1"/>
                    <a:pt x="2443"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0080944" y="1906890"/>
              <a:ext cx="200332" cy="33264"/>
            </a:xfrm>
            <a:custGeom>
              <a:avLst/>
              <a:gdLst/>
              <a:ahLst/>
              <a:cxnLst/>
              <a:rect l="l" t="t" r="r" b="b"/>
              <a:pathLst>
                <a:path w="2409" h="400" extrusionOk="0">
                  <a:moveTo>
                    <a:pt x="1709" y="1"/>
                  </a:moveTo>
                  <a:cubicBezTo>
                    <a:pt x="1599" y="1"/>
                    <a:pt x="1489" y="11"/>
                    <a:pt x="1381" y="29"/>
                  </a:cubicBezTo>
                  <a:cubicBezTo>
                    <a:pt x="1168" y="38"/>
                    <a:pt x="954" y="75"/>
                    <a:pt x="751" y="112"/>
                  </a:cubicBezTo>
                  <a:cubicBezTo>
                    <a:pt x="630" y="149"/>
                    <a:pt x="501" y="149"/>
                    <a:pt x="380" y="186"/>
                  </a:cubicBezTo>
                  <a:cubicBezTo>
                    <a:pt x="251" y="242"/>
                    <a:pt x="121" y="316"/>
                    <a:pt x="0" y="399"/>
                  </a:cubicBezTo>
                  <a:cubicBezTo>
                    <a:pt x="225" y="356"/>
                    <a:pt x="425" y="343"/>
                    <a:pt x="612" y="343"/>
                  </a:cubicBezTo>
                  <a:cubicBezTo>
                    <a:pt x="857" y="343"/>
                    <a:pt x="1079" y="365"/>
                    <a:pt x="1301" y="365"/>
                  </a:cubicBezTo>
                  <a:cubicBezTo>
                    <a:pt x="1343" y="365"/>
                    <a:pt x="1385" y="364"/>
                    <a:pt x="1427" y="362"/>
                  </a:cubicBezTo>
                  <a:cubicBezTo>
                    <a:pt x="1668" y="353"/>
                    <a:pt x="1909" y="325"/>
                    <a:pt x="2149" y="279"/>
                  </a:cubicBezTo>
                  <a:cubicBezTo>
                    <a:pt x="2279" y="251"/>
                    <a:pt x="2409" y="140"/>
                    <a:pt x="2214" y="75"/>
                  </a:cubicBezTo>
                  <a:cubicBezTo>
                    <a:pt x="2051" y="24"/>
                    <a:pt x="1880" y="1"/>
                    <a:pt x="1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1847193" y="1661982"/>
              <a:ext cx="151019" cy="55551"/>
            </a:xfrm>
            <a:custGeom>
              <a:avLst/>
              <a:gdLst/>
              <a:ahLst/>
              <a:cxnLst/>
              <a:rect l="l" t="t" r="r" b="b"/>
              <a:pathLst>
                <a:path w="1816" h="668" extrusionOk="0">
                  <a:moveTo>
                    <a:pt x="1084" y="0"/>
                  </a:moveTo>
                  <a:cubicBezTo>
                    <a:pt x="843" y="19"/>
                    <a:pt x="603" y="93"/>
                    <a:pt x="399" y="232"/>
                  </a:cubicBezTo>
                  <a:cubicBezTo>
                    <a:pt x="204" y="352"/>
                    <a:pt x="139" y="464"/>
                    <a:pt x="0" y="667"/>
                  </a:cubicBezTo>
                  <a:cubicBezTo>
                    <a:pt x="603" y="547"/>
                    <a:pt x="816" y="501"/>
                    <a:pt x="1010" y="482"/>
                  </a:cubicBezTo>
                  <a:cubicBezTo>
                    <a:pt x="1205" y="454"/>
                    <a:pt x="1399" y="454"/>
                    <a:pt x="1575" y="352"/>
                  </a:cubicBezTo>
                  <a:cubicBezTo>
                    <a:pt x="1640" y="315"/>
                    <a:pt x="1816" y="213"/>
                    <a:pt x="1742" y="102"/>
                  </a:cubicBezTo>
                  <a:cubicBezTo>
                    <a:pt x="1705" y="37"/>
                    <a:pt x="1594" y="56"/>
                    <a:pt x="1538" y="37"/>
                  </a:cubicBezTo>
                  <a:cubicBezTo>
                    <a:pt x="1390" y="10"/>
                    <a:pt x="1242" y="0"/>
                    <a:pt x="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2729943" y="1783397"/>
              <a:ext cx="636340" cy="282661"/>
            </a:xfrm>
            <a:custGeom>
              <a:avLst/>
              <a:gdLst/>
              <a:ahLst/>
              <a:cxnLst/>
              <a:rect l="l" t="t" r="r" b="b"/>
              <a:pathLst>
                <a:path w="7652" h="3399" extrusionOk="0">
                  <a:moveTo>
                    <a:pt x="4430" y="0"/>
                  </a:moveTo>
                  <a:cubicBezTo>
                    <a:pt x="4386" y="0"/>
                    <a:pt x="4342" y="2"/>
                    <a:pt x="4298" y="4"/>
                  </a:cubicBezTo>
                  <a:cubicBezTo>
                    <a:pt x="4057" y="32"/>
                    <a:pt x="3835" y="32"/>
                    <a:pt x="3594" y="41"/>
                  </a:cubicBezTo>
                  <a:cubicBezTo>
                    <a:pt x="2724" y="69"/>
                    <a:pt x="1816" y="300"/>
                    <a:pt x="1103" y="819"/>
                  </a:cubicBezTo>
                  <a:cubicBezTo>
                    <a:pt x="964" y="921"/>
                    <a:pt x="834" y="1060"/>
                    <a:pt x="751" y="1217"/>
                  </a:cubicBezTo>
                  <a:cubicBezTo>
                    <a:pt x="612" y="1393"/>
                    <a:pt x="491" y="1579"/>
                    <a:pt x="380" y="1773"/>
                  </a:cubicBezTo>
                  <a:cubicBezTo>
                    <a:pt x="278" y="1949"/>
                    <a:pt x="195" y="2144"/>
                    <a:pt x="130" y="2338"/>
                  </a:cubicBezTo>
                  <a:cubicBezTo>
                    <a:pt x="65" y="2542"/>
                    <a:pt x="19" y="2764"/>
                    <a:pt x="0" y="2986"/>
                  </a:cubicBezTo>
                  <a:cubicBezTo>
                    <a:pt x="115" y="2919"/>
                    <a:pt x="208" y="2902"/>
                    <a:pt x="289" y="2902"/>
                  </a:cubicBezTo>
                  <a:cubicBezTo>
                    <a:pt x="364" y="2902"/>
                    <a:pt x="429" y="2917"/>
                    <a:pt x="491" y="2922"/>
                  </a:cubicBezTo>
                  <a:cubicBezTo>
                    <a:pt x="667" y="2940"/>
                    <a:pt x="834" y="2931"/>
                    <a:pt x="1001" y="2949"/>
                  </a:cubicBezTo>
                  <a:cubicBezTo>
                    <a:pt x="1353" y="2996"/>
                    <a:pt x="1714" y="3005"/>
                    <a:pt x="2066" y="3051"/>
                  </a:cubicBezTo>
                  <a:cubicBezTo>
                    <a:pt x="2529" y="3098"/>
                    <a:pt x="2992" y="3098"/>
                    <a:pt x="3455" y="3135"/>
                  </a:cubicBezTo>
                  <a:cubicBezTo>
                    <a:pt x="4150" y="3190"/>
                    <a:pt x="4845" y="3181"/>
                    <a:pt x="5539" y="3274"/>
                  </a:cubicBezTo>
                  <a:cubicBezTo>
                    <a:pt x="5949" y="3336"/>
                    <a:pt x="6380" y="3399"/>
                    <a:pt x="6800" y="3399"/>
                  </a:cubicBezTo>
                  <a:cubicBezTo>
                    <a:pt x="6940" y="3399"/>
                    <a:pt x="7079" y="3392"/>
                    <a:pt x="7216" y="3375"/>
                  </a:cubicBezTo>
                  <a:cubicBezTo>
                    <a:pt x="7392" y="3357"/>
                    <a:pt x="7512" y="3348"/>
                    <a:pt x="7596" y="3190"/>
                  </a:cubicBezTo>
                  <a:cubicBezTo>
                    <a:pt x="7633" y="3125"/>
                    <a:pt x="7651" y="3042"/>
                    <a:pt x="7642" y="2968"/>
                  </a:cubicBezTo>
                  <a:cubicBezTo>
                    <a:pt x="7623" y="2847"/>
                    <a:pt x="7577" y="2727"/>
                    <a:pt x="7559" y="2616"/>
                  </a:cubicBezTo>
                  <a:cubicBezTo>
                    <a:pt x="7540" y="2458"/>
                    <a:pt x="7503" y="2301"/>
                    <a:pt x="7466" y="2153"/>
                  </a:cubicBezTo>
                  <a:cubicBezTo>
                    <a:pt x="7373" y="1829"/>
                    <a:pt x="7244" y="1514"/>
                    <a:pt x="7068" y="1227"/>
                  </a:cubicBezTo>
                  <a:cubicBezTo>
                    <a:pt x="6892" y="939"/>
                    <a:pt x="6660" y="689"/>
                    <a:pt x="6401" y="486"/>
                  </a:cubicBezTo>
                  <a:cubicBezTo>
                    <a:pt x="6290" y="411"/>
                    <a:pt x="6179" y="347"/>
                    <a:pt x="6058" y="282"/>
                  </a:cubicBezTo>
                  <a:cubicBezTo>
                    <a:pt x="5956" y="245"/>
                    <a:pt x="5836" y="235"/>
                    <a:pt x="5725" y="208"/>
                  </a:cubicBezTo>
                  <a:cubicBezTo>
                    <a:pt x="5428" y="124"/>
                    <a:pt x="5132" y="69"/>
                    <a:pt x="4817" y="32"/>
                  </a:cubicBezTo>
                  <a:cubicBezTo>
                    <a:pt x="4692" y="11"/>
                    <a:pt x="4562" y="0"/>
                    <a:pt x="44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2839299" y="2066309"/>
              <a:ext cx="251226" cy="45738"/>
            </a:xfrm>
            <a:custGeom>
              <a:avLst/>
              <a:gdLst/>
              <a:ahLst/>
              <a:cxnLst/>
              <a:rect l="l" t="t" r="r" b="b"/>
              <a:pathLst>
                <a:path w="3021" h="550" extrusionOk="0">
                  <a:moveTo>
                    <a:pt x="1026" y="0"/>
                  </a:moveTo>
                  <a:cubicBezTo>
                    <a:pt x="684" y="0"/>
                    <a:pt x="340" y="35"/>
                    <a:pt x="1" y="103"/>
                  </a:cubicBezTo>
                  <a:cubicBezTo>
                    <a:pt x="121" y="140"/>
                    <a:pt x="241" y="186"/>
                    <a:pt x="362" y="233"/>
                  </a:cubicBezTo>
                  <a:cubicBezTo>
                    <a:pt x="510" y="288"/>
                    <a:pt x="668" y="344"/>
                    <a:pt x="825" y="390"/>
                  </a:cubicBezTo>
                  <a:cubicBezTo>
                    <a:pt x="1094" y="483"/>
                    <a:pt x="1390" y="538"/>
                    <a:pt x="1677" y="548"/>
                  </a:cubicBezTo>
                  <a:cubicBezTo>
                    <a:pt x="1697" y="549"/>
                    <a:pt x="1717" y="549"/>
                    <a:pt x="1737" y="549"/>
                  </a:cubicBezTo>
                  <a:cubicBezTo>
                    <a:pt x="1901" y="549"/>
                    <a:pt x="2058" y="518"/>
                    <a:pt x="2224" y="501"/>
                  </a:cubicBezTo>
                  <a:lnTo>
                    <a:pt x="2705" y="501"/>
                  </a:lnTo>
                  <a:cubicBezTo>
                    <a:pt x="2773" y="501"/>
                    <a:pt x="2841" y="497"/>
                    <a:pt x="2912" y="497"/>
                  </a:cubicBezTo>
                  <a:cubicBezTo>
                    <a:pt x="2947" y="497"/>
                    <a:pt x="2983" y="498"/>
                    <a:pt x="3020" y="501"/>
                  </a:cubicBezTo>
                  <a:cubicBezTo>
                    <a:pt x="2946" y="418"/>
                    <a:pt x="2881" y="400"/>
                    <a:pt x="2770" y="353"/>
                  </a:cubicBezTo>
                  <a:cubicBezTo>
                    <a:pt x="2594" y="261"/>
                    <a:pt x="2418" y="196"/>
                    <a:pt x="2224" y="149"/>
                  </a:cubicBezTo>
                  <a:cubicBezTo>
                    <a:pt x="1832" y="49"/>
                    <a:pt x="1430" y="0"/>
                    <a:pt x="1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412333" y="1183060"/>
              <a:ext cx="157256" cy="146278"/>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330669" y="1118278"/>
              <a:ext cx="42495" cy="48482"/>
            </a:xfrm>
            <a:custGeom>
              <a:avLst/>
              <a:gdLst/>
              <a:ahLst/>
              <a:cxnLst/>
              <a:rect l="l" t="t" r="r" b="b"/>
              <a:pathLst>
                <a:path w="511" h="583" extrusionOk="0">
                  <a:moveTo>
                    <a:pt x="146" y="1"/>
                  </a:moveTo>
                  <a:cubicBezTo>
                    <a:pt x="132" y="1"/>
                    <a:pt x="117" y="6"/>
                    <a:pt x="93" y="18"/>
                  </a:cubicBezTo>
                  <a:cubicBezTo>
                    <a:pt x="28" y="36"/>
                    <a:pt x="38" y="18"/>
                    <a:pt x="28" y="82"/>
                  </a:cubicBezTo>
                  <a:cubicBezTo>
                    <a:pt x="1" y="240"/>
                    <a:pt x="232" y="416"/>
                    <a:pt x="325" y="490"/>
                  </a:cubicBezTo>
                  <a:lnTo>
                    <a:pt x="353" y="583"/>
                  </a:lnTo>
                  <a:cubicBezTo>
                    <a:pt x="436" y="462"/>
                    <a:pt x="510" y="397"/>
                    <a:pt x="445" y="258"/>
                  </a:cubicBezTo>
                  <a:cubicBezTo>
                    <a:pt x="399" y="157"/>
                    <a:pt x="316" y="73"/>
                    <a:pt x="214" y="27"/>
                  </a:cubicBezTo>
                  <a:cubicBezTo>
                    <a:pt x="181" y="11"/>
                    <a:pt x="165" y="1"/>
                    <a:pt x="1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9195117" y="1710382"/>
              <a:ext cx="53971" cy="46486"/>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9445431" y="1540485"/>
              <a:ext cx="132557" cy="100041"/>
            </a:xfrm>
            <a:custGeom>
              <a:avLst/>
              <a:gdLst/>
              <a:ahLst/>
              <a:cxnLst/>
              <a:rect l="l" t="t" r="r" b="b"/>
              <a:pathLst>
                <a:path w="1594" h="1203" extrusionOk="0">
                  <a:moveTo>
                    <a:pt x="895" y="0"/>
                  </a:moveTo>
                  <a:cubicBezTo>
                    <a:pt x="795" y="0"/>
                    <a:pt x="696" y="21"/>
                    <a:pt x="603" y="63"/>
                  </a:cubicBezTo>
                  <a:cubicBezTo>
                    <a:pt x="399" y="146"/>
                    <a:pt x="158" y="304"/>
                    <a:pt x="84" y="507"/>
                  </a:cubicBezTo>
                  <a:cubicBezTo>
                    <a:pt x="1" y="711"/>
                    <a:pt x="130" y="832"/>
                    <a:pt x="279" y="952"/>
                  </a:cubicBezTo>
                  <a:cubicBezTo>
                    <a:pt x="362" y="1017"/>
                    <a:pt x="455" y="1082"/>
                    <a:pt x="547" y="1146"/>
                  </a:cubicBezTo>
                  <a:cubicBezTo>
                    <a:pt x="649" y="1184"/>
                    <a:pt x="760" y="1202"/>
                    <a:pt x="871" y="1202"/>
                  </a:cubicBezTo>
                  <a:cubicBezTo>
                    <a:pt x="1020" y="1119"/>
                    <a:pt x="1168" y="1054"/>
                    <a:pt x="1288" y="971"/>
                  </a:cubicBezTo>
                  <a:cubicBezTo>
                    <a:pt x="1381" y="924"/>
                    <a:pt x="1511" y="878"/>
                    <a:pt x="1529" y="757"/>
                  </a:cubicBezTo>
                  <a:cubicBezTo>
                    <a:pt x="1594" y="498"/>
                    <a:pt x="1409" y="192"/>
                    <a:pt x="1186" y="63"/>
                  </a:cubicBezTo>
                  <a:cubicBezTo>
                    <a:pt x="1094" y="21"/>
                    <a:pt x="994" y="0"/>
                    <a:pt x="89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9468799" y="1640527"/>
              <a:ext cx="56881" cy="43410"/>
            </a:xfrm>
            <a:custGeom>
              <a:avLst/>
              <a:gdLst/>
              <a:ahLst/>
              <a:cxnLst/>
              <a:rect l="l" t="t" r="r" b="b"/>
              <a:pathLst>
                <a:path w="684" h="522" extrusionOk="0">
                  <a:moveTo>
                    <a:pt x="127" y="1"/>
                  </a:moveTo>
                  <a:cubicBezTo>
                    <a:pt x="59" y="1"/>
                    <a:pt x="0" y="37"/>
                    <a:pt x="7" y="129"/>
                  </a:cubicBezTo>
                  <a:cubicBezTo>
                    <a:pt x="16" y="258"/>
                    <a:pt x="211" y="342"/>
                    <a:pt x="294" y="388"/>
                  </a:cubicBezTo>
                  <a:cubicBezTo>
                    <a:pt x="358" y="430"/>
                    <a:pt x="469" y="521"/>
                    <a:pt x="552" y="521"/>
                  </a:cubicBezTo>
                  <a:cubicBezTo>
                    <a:pt x="578" y="521"/>
                    <a:pt x="601" y="512"/>
                    <a:pt x="618" y="490"/>
                  </a:cubicBezTo>
                  <a:lnTo>
                    <a:pt x="683" y="462"/>
                  </a:lnTo>
                  <a:cubicBezTo>
                    <a:pt x="553" y="295"/>
                    <a:pt x="405" y="110"/>
                    <a:pt x="211" y="18"/>
                  </a:cubicBezTo>
                  <a:cubicBezTo>
                    <a:pt x="184" y="7"/>
                    <a:pt x="154" y="1"/>
                    <a:pt x="127" y="1"/>
                  </a:cubicBezTo>
                  <a:close/>
                </a:path>
              </a:pathLst>
            </a:custGeom>
            <a:solidFill>
              <a:srgbClr val="F0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0935919" y="1314620"/>
              <a:ext cx="165738" cy="142786"/>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0890929" y="1345723"/>
              <a:ext cx="47401" cy="61372"/>
            </a:xfrm>
            <a:custGeom>
              <a:avLst/>
              <a:gdLst/>
              <a:ahLst/>
              <a:cxnLst/>
              <a:rect l="l" t="t" r="r" b="b"/>
              <a:pathLst>
                <a:path w="570" h="738" extrusionOk="0">
                  <a:moveTo>
                    <a:pt x="89" y="0"/>
                  </a:moveTo>
                  <a:cubicBezTo>
                    <a:pt x="21" y="0"/>
                    <a:pt x="1" y="88"/>
                    <a:pt x="23" y="163"/>
                  </a:cubicBezTo>
                  <a:cubicBezTo>
                    <a:pt x="23" y="191"/>
                    <a:pt x="51" y="200"/>
                    <a:pt x="60" y="228"/>
                  </a:cubicBezTo>
                  <a:cubicBezTo>
                    <a:pt x="69" y="247"/>
                    <a:pt x="79" y="293"/>
                    <a:pt x="97" y="321"/>
                  </a:cubicBezTo>
                  <a:cubicBezTo>
                    <a:pt x="125" y="395"/>
                    <a:pt x="171" y="460"/>
                    <a:pt x="227" y="524"/>
                  </a:cubicBezTo>
                  <a:cubicBezTo>
                    <a:pt x="301" y="626"/>
                    <a:pt x="431" y="654"/>
                    <a:pt x="514" y="738"/>
                  </a:cubicBezTo>
                  <a:lnTo>
                    <a:pt x="570" y="562"/>
                  </a:lnTo>
                  <a:cubicBezTo>
                    <a:pt x="459" y="367"/>
                    <a:pt x="357" y="126"/>
                    <a:pt x="144" y="15"/>
                  </a:cubicBezTo>
                  <a:cubicBezTo>
                    <a:pt x="123" y="5"/>
                    <a:pt x="105" y="0"/>
                    <a:pt x="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291846" y="1360608"/>
              <a:ext cx="87069" cy="63451"/>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2784662" y="1684020"/>
              <a:ext cx="87817" cy="62786"/>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2"/>
          <p:cNvSpPr/>
          <p:nvPr/>
        </p:nvSpPr>
        <p:spPr>
          <a:xfrm>
            <a:off x="4557775" y="5077449"/>
            <a:ext cx="4686138" cy="119642"/>
          </a:xfrm>
          <a:custGeom>
            <a:avLst/>
            <a:gdLst/>
            <a:ahLst/>
            <a:cxnLst/>
            <a:rect l="l" t="t" r="r" b="b"/>
            <a:pathLst>
              <a:path w="44730" h="1142" extrusionOk="0">
                <a:moveTo>
                  <a:pt x="26797" y="1"/>
                </a:moveTo>
                <a:cubicBezTo>
                  <a:pt x="26491" y="1"/>
                  <a:pt x="26186" y="4"/>
                  <a:pt x="25880" y="21"/>
                </a:cubicBezTo>
                <a:cubicBezTo>
                  <a:pt x="25018" y="67"/>
                  <a:pt x="24176" y="169"/>
                  <a:pt x="23333" y="289"/>
                </a:cubicBezTo>
                <a:cubicBezTo>
                  <a:pt x="23110" y="317"/>
                  <a:pt x="22897" y="373"/>
                  <a:pt x="22684" y="400"/>
                </a:cubicBezTo>
                <a:cubicBezTo>
                  <a:pt x="22508" y="419"/>
                  <a:pt x="22323" y="428"/>
                  <a:pt x="22147" y="447"/>
                </a:cubicBezTo>
                <a:cubicBezTo>
                  <a:pt x="21878" y="484"/>
                  <a:pt x="21610" y="512"/>
                  <a:pt x="21341" y="530"/>
                </a:cubicBezTo>
                <a:cubicBezTo>
                  <a:pt x="20739" y="558"/>
                  <a:pt x="20137" y="604"/>
                  <a:pt x="19526" y="604"/>
                </a:cubicBezTo>
                <a:cubicBezTo>
                  <a:pt x="18831" y="604"/>
                  <a:pt x="18127" y="632"/>
                  <a:pt x="17432" y="632"/>
                </a:cubicBezTo>
                <a:cubicBezTo>
                  <a:pt x="17053" y="632"/>
                  <a:pt x="16664" y="660"/>
                  <a:pt x="16275" y="678"/>
                </a:cubicBezTo>
                <a:cubicBezTo>
                  <a:pt x="16222" y="681"/>
                  <a:pt x="16169" y="682"/>
                  <a:pt x="16115" y="682"/>
                </a:cubicBezTo>
                <a:cubicBezTo>
                  <a:pt x="16009" y="682"/>
                  <a:pt x="15904" y="678"/>
                  <a:pt x="15812" y="678"/>
                </a:cubicBezTo>
                <a:cubicBezTo>
                  <a:pt x="15673" y="678"/>
                  <a:pt x="15543" y="697"/>
                  <a:pt x="15404" y="706"/>
                </a:cubicBezTo>
                <a:cubicBezTo>
                  <a:pt x="15313" y="711"/>
                  <a:pt x="15238" y="727"/>
                  <a:pt x="15167" y="727"/>
                </a:cubicBezTo>
                <a:cubicBezTo>
                  <a:pt x="15108" y="727"/>
                  <a:pt x="15050" y="716"/>
                  <a:pt x="14987" y="678"/>
                </a:cubicBezTo>
                <a:cubicBezTo>
                  <a:pt x="14904" y="604"/>
                  <a:pt x="14802" y="539"/>
                  <a:pt x="14691" y="493"/>
                </a:cubicBezTo>
                <a:cubicBezTo>
                  <a:pt x="14496" y="428"/>
                  <a:pt x="14302" y="382"/>
                  <a:pt x="14098" y="363"/>
                </a:cubicBezTo>
                <a:cubicBezTo>
                  <a:pt x="13866" y="336"/>
                  <a:pt x="13635" y="271"/>
                  <a:pt x="13403" y="234"/>
                </a:cubicBezTo>
                <a:cubicBezTo>
                  <a:pt x="13246" y="206"/>
                  <a:pt x="13098" y="197"/>
                  <a:pt x="12949" y="187"/>
                </a:cubicBezTo>
                <a:cubicBezTo>
                  <a:pt x="12764" y="178"/>
                  <a:pt x="12579" y="150"/>
                  <a:pt x="12394" y="132"/>
                </a:cubicBezTo>
                <a:cubicBezTo>
                  <a:pt x="12311" y="129"/>
                  <a:pt x="12228" y="127"/>
                  <a:pt x="12145" y="127"/>
                </a:cubicBezTo>
                <a:cubicBezTo>
                  <a:pt x="11737" y="127"/>
                  <a:pt x="11329" y="164"/>
                  <a:pt x="10921" y="234"/>
                </a:cubicBezTo>
                <a:cubicBezTo>
                  <a:pt x="10736" y="261"/>
                  <a:pt x="10523" y="280"/>
                  <a:pt x="10347" y="317"/>
                </a:cubicBezTo>
                <a:cubicBezTo>
                  <a:pt x="10171" y="354"/>
                  <a:pt x="9995" y="400"/>
                  <a:pt x="9809" y="419"/>
                </a:cubicBezTo>
                <a:cubicBezTo>
                  <a:pt x="9338" y="471"/>
                  <a:pt x="8860" y="499"/>
                  <a:pt x="8381" y="499"/>
                </a:cubicBezTo>
                <a:cubicBezTo>
                  <a:pt x="8258" y="499"/>
                  <a:pt x="8135" y="497"/>
                  <a:pt x="8012" y="493"/>
                </a:cubicBezTo>
                <a:cubicBezTo>
                  <a:pt x="7688" y="493"/>
                  <a:pt x="7373" y="512"/>
                  <a:pt x="7049" y="539"/>
                </a:cubicBezTo>
                <a:cubicBezTo>
                  <a:pt x="6972" y="545"/>
                  <a:pt x="6894" y="548"/>
                  <a:pt x="6815" y="548"/>
                </a:cubicBezTo>
                <a:cubicBezTo>
                  <a:pt x="6658" y="548"/>
                  <a:pt x="6500" y="539"/>
                  <a:pt x="6345" y="539"/>
                </a:cubicBezTo>
                <a:cubicBezTo>
                  <a:pt x="6051" y="539"/>
                  <a:pt x="5782" y="652"/>
                  <a:pt x="5491" y="652"/>
                </a:cubicBezTo>
                <a:cubicBezTo>
                  <a:pt x="5470" y="652"/>
                  <a:pt x="5449" y="652"/>
                  <a:pt x="5428" y="650"/>
                </a:cubicBezTo>
                <a:cubicBezTo>
                  <a:pt x="5178" y="641"/>
                  <a:pt x="4919" y="586"/>
                  <a:pt x="4669" y="567"/>
                </a:cubicBezTo>
                <a:cubicBezTo>
                  <a:pt x="4459" y="542"/>
                  <a:pt x="4249" y="530"/>
                  <a:pt x="4039" y="530"/>
                </a:cubicBezTo>
                <a:cubicBezTo>
                  <a:pt x="3934" y="530"/>
                  <a:pt x="3829" y="533"/>
                  <a:pt x="3724" y="539"/>
                </a:cubicBezTo>
                <a:cubicBezTo>
                  <a:pt x="3103" y="576"/>
                  <a:pt x="2501" y="697"/>
                  <a:pt x="1918" y="882"/>
                </a:cubicBezTo>
                <a:cubicBezTo>
                  <a:pt x="1825" y="882"/>
                  <a:pt x="1742" y="882"/>
                  <a:pt x="1649" y="901"/>
                </a:cubicBezTo>
                <a:cubicBezTo>
                  <a:pt x="1637" y="904"/>
                  <a:pt x="1622" y="905"/>
                  <a:pt x="1607" y="905"/>
                </a:cubicBezTo>
                <a:cubicBezTo>
                  <a:pt x="1576" y="905"/>
                  <a:pt x="1541" y="901"/>
                  <a:pt x="1510" y="901"/>
                </a:cubicBezTo>
                <a:cubicBezTo>
                  <a:pt x="1455" y="901"/>
                  <a:pt x="1417" y="928"/>
                  <a:pt x="1362" y="928"/>
                </a:cubicBezTo>
                <a:cubicBezTo>
                  <a:pt x="1279" y="947"/>
                  <a:pt x="1186" y="947"/>
                  <a:pt x="1103" y="965"/>
                </a:cubicBezTo>
                <a:cubicBezTo>
                  <a:pt x="982" y="993"/>
                  <a:pt x="862" y="1030"/>
                  <a:pt x="751" y="1058"/>
                </a:cubicBezTo>
                <a:cubicBezTo>
                  <a:pt x="500" y="1123"/>
                  <a:pt x="250" y="1141"/>
                  <a:pt x="0" y="1141"/>
                </a:cubicBezTo>
                <a:lnTo>
                  <a:pt x="44711" y="1141"/>
                </a:lnTo>
                <a:cubicBezTo>
                  <a:pt x="44729" y="1049"/>
                  <a:pt x="44683" y="956"/>
                  <a:pt x="44600" y="910"/>
                </a:cubicBezTo>
                <a:cubicBezTo>
                  <a:pt x="44516" y="836"/>
                  <a:pt x="44424" y="789"/>
                  <a:pt x="44340" y="706"/>
                </a:cubicBezTo>
                <a:cubicBezTo>
                  <a:pt x="44248" y="632"/>
                  <a:pt x="44155" y="567"/>
                  <a:pt x="44072" y="502"/>
                </a:cubicBezTo>
                <a:cubicBezTo>
                  <a:pt x="43997" y="428"/>
                  <a:pt x="43905" y="363"/>
                  <a:pt x="43812" y="317"/>
                </a:cubicBezTo>
                <a:cubicBezTo>
                  <a:pt x="43451" y="141"/>
                  <a:pt x="42988" y="123"/>
                  <a:pt x="42599" y="123"/>
                </a:cubicBezTo>
                <a:cubicBezTo>
                  <a:pt x="41886" y="123"/>
                  <a:pt x="41246" y="419"/>
                  <a:pt x="40533" y="419"/>
                </a:cubicBezTo>
                <a:cubicBezTo>
                  <a:pt x="39885" y="419"/>
                  <a:pt x="39255" y="502"/>
                  <a:pt x="38607" y="558"/>
                </a:cubicBezTo>
                <a:cubicBezTo>
                  <a:pt x="38375" y="576"/>
                  <a:pt x="38134" y="613"/>
                  <a:pt x="37903" y="623"/>
                </a:cubicBezTo>
                <a:cubicBezTo>
                  <a:pt x="37810" y="632"/>
                  <a:pt x="37715" y="632"/>
                  <a:pt x="37620" y="632"/>
                </a:cubicBezTo>
                <a:cubicBezTo>
                  <a:pt x="37525" y="632"/>
                  <a:pt x="37430" y="632"/>
                  <a:pt x="37338" y="641"/>
                </a:cubicBezTo>
                <a:cubicBezTo>
                  <a:pt x="36967" y="660"/>
                  <a:pt x="36606" y="650"/>
                  <a:pt x="36245" y="678"/>
                </a:cubicBezTo>
                <a:cubicBezTo>
                  <a:pt x="36078" y="690"/>
                  <a:pt x="35910" y="694"/>
                  <a:pt x="35742" y="694"/>
                </a:cubicBezTo>
                <a:cubicBezTo>
                  <a:pt x="35518" y="694"/>
                  <a:pt x="35295" y="688"/>
                  <a:pt x="35078" y="688"/>
                </a:cubicBezTo>
                <a:cubicBezTo>
                  <a:pt x="34882" y="688"/>
                  <a:pt x="34686" y="694"/>
                  <a:pt x="34492" y="694"/>
                </a:cubicBezTo>
                <a:cubicBezTo>
                  <a:pt x="34346" y="694"/>
                  <a:pt x="34202" y="690"/>
                  <a:pt x="34059" y="678"/>
                </a:cubicBezTo>
                <a:cubicBezTo>
                  <a:pt x="33383" y="623"/>
                  <a:pt x="32716" y="530"/>
                  <a:pt x="32049" y="447"/>
                </a:cubicBezTo>
                <a:cubicBezTo>
                  <a:pt x="31021" y="326"/>
                  <a:pt x="30002" y="243"/>
                  <a:pt x="28983" y="95"/>
                </a:cubicBezTo>
                <a:cubicBezTo>
                  <a:pt x="28509" y="37"/>
                  <a:pt x="28042" y="1"/>
                  <a:pt x="27570" y="1"/>
                </a:cubicBezTo>
                <a:cubicBezTo>
                  <a:pt x="27516" y="1"/>
                  <a:pt x="27462" y="1"/>
                  <a:pt x="27408" y="2"/>
                </a:cubicBezTo>
                <a:cubicBezTo>
                  <a:pt x="27204" y="2"/>
                  <a:pt x="27001" y="1"/>
                  <a:pt x="2679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5283672" y="4018603"/>
            <a:ext cx="4437713" cy="1177559"/>
            <a:chOff x="5311722" y="4018603"/>
            <a:chExt cx="4437713" cy="1177559"/>
          </a:xfrm>
        </p:grpSpPr>
        <p:sp>
          <p:nvSpPr>
            <p:cNvPr id="79" name="Google Shape;79;p2"/>
            <p:cNvSpPr/>
            <p:nvPr/>
          </p:nvSpPr>
          <p:spPr>
            <a:xfrm>
              <a:off x="7142882" y="4021641"/>
              <a:ext cx="2606553" cy="1174520"/>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8657554" y="4018603"/>
              <a:ext cx="946237" cy="637390"/>
            </a:xfrm>
            <a:custGeom>
              <a:avLst/>
              <a:gdLst/>
              <a:ahLst/>
              <a:cxnLst/>
              <a:rect l="l" t="t" r="r" b="b"/>
              <a:pathLst>
                <a:path w="9032" h="6084" extrusionOk="0">
                  <a:moveTo>
                    <a:pt x="4996" y="0"/>
                  </a:moveTo>
                  <a:cubicBezTo>
                    <a:pt x="4682" y="0"/>
                    <a:pt x="4369" y="52"/>
                    <a:pt x="4095" y="124"/>
                  </a:cubicBezTo>
                  <a:cubicBezTo>
                    <a:pt x="3567" y="263"/>
                    <a:pt x="3048" y="476"/>
                    <a:pt x="2567" y="735"/>
                  </a:cubicBezTo>
                  <a:cubicBezTo>
                    <a:pt x="2252" y="921"/>
                    <a:pt x="1946" y="1115"/>
                    <a:pt x="1650" y="1328"/>
                  </a:cubicBezTo>
                  <a:cubicBezTo>
                    <a:pt x="1520" y="1421"/>
                    <a:pt x="1400" y="1523"/>
                    <a:pt x="1261" y="1625"/>
                  </a:cubicBezTo>
                  <a:cubicBezTo>
                    <a:pt x="1131" y="1727"/>
                    <a:pt x="1001" y="1847"/>
                    <a:pt x="890" y="1986"/>
                  </a:cubicBezTo>
                  <a:cubicBezTo>
                    <a:pt x="686" y="2217"/>
                    <a:pt x="446" y="2458"/>
                    <a:pt x="325" y="2736"/>
                  </a:cubicBezTo>
                  <a:cubicBezTo>
                    <a:pt x="270" y="2838"/>
                    <a:pt x="223" y="2940"/>
                    <a:pt x="186" y="3051"/>
                  </a:cubicBezTo>
                  <a:cubicBezTo>
                    <a:pt x="158" y="3171"/>
                    <a:pt x="112" y="3292"/>
                    <a:pt x="94" y="3412"/>
                  </a:cubicBezTo>
                  <a:cubicBezTo>
                    <a:pt x="66" y="3653"/>
                    <a:pt x="1" y="3912"/>
                    <a:pt x="38" y="4153"/>
                  </a:cubicBezTo>
                  <a:cubicBezTo>
                    <a:pt x="75" y="4283"/>
                    <a:pt x="112" y="4403"/>
                    <a:pt x="158" y="4524"/>
                  </a:cubicBezTo>
                  <a:cubicBezTo>
                    <a:pt x="205" y="4663"/>
                    <a:pt x="260" y="4802"/>
                    <a:pt x="334" y="4931"/>
                  </a:cubicBezTo>
                  <a:cubicBezTo>
                    <a:pt x="483" y="5218"/>
                    <a:pt x="677" y="5487"/>
                    <a:pt x="1001" y="5635"/>
                  </a:cubicBezTo>
                  <a:cubicBezTo>
                    <a:pt x="1236" y="5732"/>
                    <a:pt x="1482" y="5781"/>
                    <a:pt x="1727" y="5781"/>
                  </a:cubicBezTo>
                  <a:cubicBezTo>
                    <a:pt x="1860" y="5781"/>
                    <a:pt x="1992" y="5766"/>
                    <a:pt x="2122" y="5737"/>
                  </a:cubicBezTo>
                  <a:cubicBezTo>
                    <a:pt x="2484" y="5665"/>
                    <a:pt x="2852" y="5626"/>
                    <a:pt x="3217" y="5626"/>
                  </a:cubicBezTo>
                  <a:cubicBezTo>
                    <a:pt x="3319" y="5626"/>
                    <a:pt x="3420" y="5629"/>
                    <a:pt x="3521" y="5635"/>
                  </a:cubicBezTo>
                  <a:cubicBezTo>
                    <a:pt x="3687" y="5645"/>
                    <a:pt x="3863" y="5682"/>
                    <a:pt x="4021" y="5700"/>
                  </a:cubicBezTo>
                  <a:cubicBezTo>
                    <a:pt x="4178" y="5719"/>
                    <a:pt x="4327" y="5728"/>
                    <a:pt x="4484" y="5756"/>
                  </a:cubicBezTo>
                  <a:cubicBezTo>
                    <a:pt x="4734" y="5784"/>
                    <a:pt x="4975" y="5830"/>
                    <a:pt x="5225" y="5867"/>
                  </a:cubicBezTo>
                  <a:cubicBezTo>
                    <a:pt x="5762" y="5941"/>
                    <a:pt x="6300" y="6024"/>
                    <a:pt x="6837" y="6061"/>
                  </a:cubicBezTo>
                  <a:cubicBezTo>
                    <a:pt x="7041" y="6080"/>
                    <a:pt x="7244" y="6080"/>
                    <a:pt x="7448" y="6080"/>
                  </a:cubicBezTo>
                  <a:cubicBezTo>
                    <a:pt x="7492" y="6082"/>
                    <a:pt x="7535" y="6083"/>
                    <a:pt x="7578" y="6083"/>
                  </a:cubicBezTo>
                  <a:cubicBezTo>
                    <a:pt x="7707" y="6083"/>
                    <a:pt x="7832" y="6073"/>
                    <a:pt x="7958" y="6052"/>
                  </a:cubicBezTo>
                  <a:cubicBezTo>
                    <a:pt x="8310" y="5987"/>
                    <a:pt x="8726" y="5756"/>
                    <a:pt x="8875" y="5450"/>
                  </a:cubicBezTo>
                  <a:cubicBezTo>
                    <a:pt x="8939" y="5339"/>
                    <a:pt x="8986" y="5209"/>
                    <a:pt x="9004" y="5080"/>
                  </a:cubicBezTo>
                  <a:cubicBezTo>
                    <a:pt x="9023" y="4922"/>
                    <a:pt x="9032" y="4755"/>
                    <a:pt x="9023" y="4598"/>
                  </a:cubicBezTo>
                  <a:cubicBezTo>
                    <a:pt x="8967" y="3607"/>
                    <a:pt x="8671" y="2644"/>
                    <a:pt x="8161" y="1782"/>
                  </a:cubicBezTo>
                  <a:cubicBezTo>
                    <a:pt x="7865" y="1291"/>
                    <a:pt x="7374" y="958"/>
                    <a:pt x="6874" y="643"/>
                  </a:cubicBezTo>
                  <a:cubicBezTo>
                    <a:pt x="6689" y="522"/>
                    <a:pt x="6503" y="421"/>
                    <a:pt x="6309" y="328"/>
                  </a:cubicBezTo>
                  <a:cubicBezTo>
                    <a:pt x="6198" y="272"/>
                    <a:pt x="6077" y="235"/>
                    <a:pt x="5957" y="217"/>
                  </a:cubicBezTo>
                  <a:cubicBezTo>
                    <a:pt x="5666" y="59"/>
                    <a:pt x="5330" y="0"/>
                    <a:pt x="4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9200020" y="4674738"/>
              <a:ext cx="296066" cy="133366"/>
            </a:xfrm>
            <a:custGeom>
              <a:avLst/>
              <a:gdLst/>
              <a:ahLst/>
              <a:cxnLst/>
              <a:rect l="l" t="t" r="r" b="b"/>
              <a:pathLst>
                <a:path w="2826" h="1273" extrusionOk="0">
                  <a:moveTo>
                    <a:pt x="1337" y="0"/>
                  </a:moveTo>
                  <a:cubicBezTo>
                    <a:pt x="1198" y="0"/>
                    <a:pt x="1058" y="10"/>
                    <a:pt x="918" y="30"/>
                  </a:cubicBezTo>
                  <a:cubicBezTo>
                    <a:pt x="695" y="58"/>
                    <a:pt x="390" y="67"/>
                    <a:pt x="195" y="187"/>
                  </a:cubicBezTo>
                  <a:cubicBezTo>
                    <a:pt x="1" y="308"/>
                    <a:pt x="10" y="493"/>
                    <a:pt x="56" y="669"/>
                  </a:cubicBezTo>
                  <a:cubicBezTo>
                    <a:pt x="149" y="938"/>
                    <a:pt x="334" y="1040"/>
                    <a:pt x="603" y="1151"/>
                  </a:cubicBezTo>
                  <a:cubicBezTo>
                    <a:pt x="822" y="1230"/>
                    <a:pt x="1056" y="1272"/>
                    <a:pt x="1290" y="1272"/>
                  </a:cubicBezTo>
                  <a:cubicBezTo>
                    <a:pt x="1382" y="1272"/>
                    <a:pt x="1475" y="1266"/>
                    <a:pt x="1566" y="1253"/>
                  </a:cubicBezTo>
                  <a:cubicBezTo>
                    <a:pt x="1724" y="1243"/>
                    <a:pt x="1881" y="1206"/>
                    <a:pt x="2029" y="1123"/>
                  </a:cubicBezTo>
                  <a:cubicBezTo>
                    <a:pt x="2122" y="1058"/>
                    <a:pt x="2215" y="984"/>
                    <a:pt x="2307" y="919"/>
                  </a:cubicBezTo>
                  <a:cubicBezTo>
                    <a:pt x="2418" y="817"/>
                    <a:pt x="2520" y="706"/>
                    <a:pt x="2613" y="586"/>
                  </a:cubicBezTo>
                  <a:cubicBezTo>
                    <a:pt x="2678" y="521"/>
                    <a:pt x="2752" y="456"/>
                    <a:pt x="2826" y="391"/>
                  </a:cubicBezTo>
                  <a:cubicBezTo>
                    <a:pt x="2715" y="317"/>
                    <a:pt x="2585" y="252"/>
                    <a:pt x="2455" y="206"/>
                  </a:cubicBezTo>
                  <a:cubicBezTo>
                    <a:pt x="2270" y="141"/>
                    <a:pt x="2076" y="86"/>
                    <a:pt x="1881" y="48"/>
                  </a:cubicBezTo>
                  <a:cubicBezTo>
                    <a:pt x="1702" y="17"/>
                    <a:pt x="1520" y="0"/>
                    <a:pt x="1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9299965" y="4799092"/>
              <a:ext cx="263065" cy="137033"/>
            </a:xfrm>
            <a:custGeom>
              <a:avLst/>
              <a:gdLst/>
              <a:ahLst/>
              <a:cxnLst/>
              <a:rect l="l" t="t" r="r" b="b"/>
              <a:pathLst>
                <a:path w="2511" h="1308" extrusionOk="0">
                  <a:moveTo>
                    <a:pt x="1714" y="1"/>
                  </a:moveTo>
                  <a:cubicBezTo>
                    <a:pt x="1381" y="1"/>
                    <a:pt x="1057" y="29"/>
                    <a:pt x="742" y="93"/>
                  </a:cubicBezTo>
                  <a:cubicBezTo>
                    <a:pt x="418" y="149"/>
                    <a:pt x="10" y="279"/>
                    <a:pt x="1" y="631"/>
                  </a:cubicBezTo>
                  <a:cubicBezTo>
                    <a:pt x="1" y="807"/>
                    <a:pt x="75" y="964"/>
                    <a:pt x="205" y="1075"/>
                  </a:cubicBezTo>
                  <a:cubicBezTo>
                    <a:pt x="394" y="1248"/>
                    <a:pt x="680" y="1308"/>
                    <a:pt x="943" y="1308"/>
                  </a:cubicBezTo>
                  <a:cubicBezTo>
                    <a:pt x="963" y="1308"/>
                    <a:pt x="982" y="1307"/>
                    <a:pt x="1001" y="1307"/>
                  </a:cubicBezTo>
                  <a:cubicBezTo>
                    <a:pt x="1149" y="1307"/>
                    <a:pt x="1307" y="1279"/>
                    <a:pt x="1436" y="1205"/>
                  </a:cubicBezTo>
                  <a:cubicBezTo>
                    <a:pt x="1566" y="1131"/>
                    <a:pt x="1705" y="1084"/>
                    <a:pt x="1826" y="1010"/>
                  </a:cubicBezTo>
                  <a:cubicBezTo>
                    <a:pt x="1983" y="918"/>
                    <a:pt x="2140" y="816"/>
                    <a:pt x="2289" y="705"/>
                  </a:cubicBezTo>
                  <a:cubicBezTo>
                    <a:pt x="2418" y="603"/>
                    <a:pt x="2511" y="529"/>
                    <a:pt x="2437" y="362"/>
                  </a:cubicBezTo>
                  <a:cubicBezTo>
                    <a:pt x="2363" y="269"/>
                    <a:pt x="2307" y="158"/>
                    <a:pt x="2196" y="112"/>
                  </a:cubicBezTo>
                  <a:cubicBezTo>
                    <a:pt x="2039" y="47"/>
                    <a:pt x="1872" y="10"/>
                    <a:pt x="17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9379585" y="4946914"/>
              <a:ext cx="113670" cy="39392"/>
            </a:xfrm>
            <a:custGeom>
              <a:avLst/>
              <a:gdLst/>
              <a:ahLst/>
              <a:cxnLst/>
              <a:rect l="l" t="t" r="r" b="b"/>
              <a:pathLst>
                <a:path w="1085" h="376" extrusionOk="0">
                  <a:moveTo>
                    <a:pt x="561" y="1"/>
                  </a:moveTo>
                  <a:cubicBezTo>
                    <a:pt x="507" y="1"/>
                    <a:pt x="453" y="5"/>
                    <a:pt x="399" y="16"/>
                  </a:cubicBezTo>
                  <a:cubicBezTo>
                    <a:pt x="278" y="35"/>
                    <a:pt x="56" y="90"/>
                    <a:pt x="28" y="211"/>
                  </a:cubicBezTo>
                  <a:cubicBezTo>
                    <a:pt x="0" y="331"/>
                    <a:pt x="250" y="359"/>
                    <a:pt x="352" y="368"/>
                  </a:cubicBezTo>
                  <a:cubicBezTo>
                    <a:pt x="422" y="373"/>
                    <a:pt x="496" y="375"/>
                    <a:pt x="570" y="375"/>
                  </a:cubicBezTo>
                  <a:cubicBezTo>
                    <a:pt x="644" y="375"/>
                    <a:pt x="718" y="373"/>
                    <a:pt x="788" y="368"/>
                  </a:cubicBezTo>
                  <a:cubicBezTo>
                    <a:pt x="885" y="351"/>
                    <a:pt x="982" y="266"/>
                    <a:pt x="1071" y="266"/>
                  </a:cubicBezTo>
                  <a:cubicBezTo>
                    <a:pt x="1075" y="266"/>
                    <a:pt x="1080" y="266"/>
                    <a:pt x="1084" y="266"/>
                  </a:cubicBezTo>
                  <a:lnTo>
                    <a:pt x="1028" y="211"/>
                  </a:lnTo>
                  <a:cubicBezTo>
                    <a:pt x="936" y="100"/>
                    <a:pt x="815" y="35"/>
                    <a:pt x="676" y="7"/>
                  </a:cubicBezTo>
                  <a:cubicBezTo>
                    <a:pt x="638" y="3"/>
                    <a:pt x="600" y="1"/>
                    <a:pt x="5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8453789" y="4516545"/>
              <a:ext cx="306752" cy="201254"/>
            </a:xfrm>
            <a:custGeom>
              <a:avLst/>
              <a:gdLst/>
              <a:ahLst/>
              <a:cxnLst/>
              <a:rect l="l" t="t" r="r" b="b"/>
              <a:pathLst>
                <a:path w="2928" h="1921" extrusionOk="0">
                  <a:moveTo>
                    <a:pt x="650" y="0"/>
                  </a:moveTo>
                  <a:cubicBezTo>
                    <a:pt x="612" y="0"/>
                    <a:pt x="575" y="4"/>
                    <a:pt x="538" y="12"/>
                  </a:cubicBezTo>
                  <a:cubicBezTo>
                    <a:pt x="455" y="30"/>
                    <a:pt x="381" y="58"/>
                    <a:pt x="316" y="104"/>
                  </a:cubicBezTo>
                  <a:cubicBezTo>
                    <a:pt x="288" y="123"/>
                    <a:pt x="260" y="141"/>
                    <a:pt x="242" y="169"/>
                  </a:cubicBezTo>
                  <a:cubicBezTo>
                    <a:pt x="205" y="197"/>
                    <a:pt x="158" y="215"/>
                    <a:pt x="121" y="243"/>
                  </a:cubicBezTo>
                  <a:cubicBezTo>
                    <a:pt x="19" y="364"/>
                    <a:pt x="1" y="540"/>
                    <a:pt x="84" y="679"/>
                  </a:cubicBezTo>
                  <a:cubicBezTo>
                    <a:pt x="103" y="716"/>
                    <a:pt x="131" y="762"/>
                    <a:pt x="168" y="790"/>
                  </a:cubicBezTo>
                  <a:cubicBezTo>
                    <a:pt x="232" y="836"/>
                    <a:pt x="316" y="882"/>
                    <a:pt x="390" y="919"/>
                  </a:cubicBezTo>
                  <a:cubicBezTo>
                    <a:pt x="520" y="993"/>
                    <a:pt x="668" y="1049"/>
                    <a:pt x="797" y="1132"/>
                  </a:cubicBezTo>
                  <a:cubicBezTo>
                    <a:pt x="1159" y="1355"/>
                    <a:pt x="1492" y="1586"/>
                    <a:pt x="1872" y="1790"/>
                  </a:cubicBezTo>
                  <a:cubicBezTo>
                    <a:pt x="2013" y="1861"/>
                    <a:pt x="2138" y="1920"/>
                    <a:pt x="2283" y="1920"/>
                  </a:cubicBezTo>
                  <a:cubicBezTo>
                    <a:pt x="2329" y="1920"/>
                    <a:pt x="2377" y="1914"/>
                    <a:pt x="2428" y="1901"/>
                  </a:cubicBezTo>
                  <a:cubicBezTo>
                    <a:pt x="2539" y="1873"/>
                    <a:pt x="2641" y="1827"/>
                    <a:pt x="2733" y="1762"/>
                  </a:cubicBezTo>
                  <a:cubicBezTo>
                    <a:pt x="2798" y="1716"/>
                    <a:pt x="2863" y="1679"/>
                    <a:pt x="2928" y="1642"/>
                  </a:cubicBezTo>
                  <a:cubicBezTo>
                    <a:pt x="2844" y="1457"/>
                    <a:pt x="2715" y="1299"/>
                    <a:pt x="2557" y="1179"/>
                  </a:cubicBezTo>
                  <a:cubicBezTo>
                    <a:pt x="2381" y="1040"/>
                    <a:pt x="2215" y="892"/>
                    <a:pt x="2057" y="743"/>
                  </a:cubicBezTo>
                  <a:cubicBezTo>
                    <a:pt x="1789" y="503"/>
                    <a:pt x="1483" y="308"/>
                    <a:pt x="1159" y="151"/>
                  </a:cubicBezTo>
                  <a:cubicBezTo>
                    <a:pt x="1013" y="82"/>
                    <a:pt x="830" y="0"/>
                    <a:pt x="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8064697" y="4534145"/>
              <a:ext cx="564893" cy="318695"/>
            </a:xfrm>
            <a:custGeom>
              <a:avLst/>
              <a:gdLst/>
              <a:ahLst/>
              <a:cxnLst/>
              <a:rect l="l" t="t" r="r" b="b"/>
              <a:pathLst>
                <a:path w="5392" h="3042" extrusionOk="0">
                  <a:moveTo>
                    <a:pt x="2190" y="0"/>
                  </a:moveTo>
                  <a:cubicBezTo>
                    <a:pt x="2016" y="0"/>
                    <a:pt x="1841" y="16"/>
                    <a:pt x="1668" y="47"/>
                  </a:cubicBezTo>
                  <a:cubicBezTo>
                    <a:pt x="1399" y="84"/>
                    <a:pt x="1140" y="159"/>
                    <a:pt x="890" y="251"/>
                  </a:cubicBezTo>
                  <a:cubicBezTo>
                    <a:pt x="732" y="325"/>
                    <a:pt x="584" y="427"/>
                    <a:pt x="454" y="538"/>
                  </a:cubicBezTo>
                  <a:cubicBezTo>
                    <a:pt x="343" y="612"/>
                    <a:pt x="251" y="705"/>
                    <a:pt x="177" y="807"/>
                  </a:cubicBezTo>
                  <a:cubicBezTo>
                    <a:pt x="93" y="955"/>
                    <a:pt x="102" y="1094"/>
                    <a:pt x="84" y="1242"/>
                  </a:cubicBezTo>
                  <a:cubicBezTo>
                    <a:pt x="47" y="1511"/>
                    <a:pt x="1" y="1807"/>
                    <a:pt x="269" y="1993"/>
                  </a:cubicBezTo>
                  <a:cubicBezTo>
                    <a:pt x="380" y="2067"/>
                    <a:pt x="510" y="2122"/>
                    <a:pt x="630" y="2178"/>
                  </a:cubicBezTo>
                  <a:cubicBezTo>
                    <a:pt x="816" y="2261"/>
                    <a:pt x="1010" y="2335"/>
                    <a:pt x="1205" y="2391"/>
                  </a:cubicBezTo>
                  <a:cubicBezTo>
                    <a:pt x="1696" y="2530"/>
                    <a:pt x="2224" y="2585"/>
                    <a:pt x="2724" y="2706"/>
                  </a:cubicBezTo>
                  <a:cubicBezTo>
                    <a:pt x="2983" y="2761"/>
                    <a:pt x="3252" y="2817"/>
                    <a:pt x="3502" y="2891"/>
                  </a:cubicBezTo>
                  <a:cubicBezTo>
                    <a:pt x="3687" y="2947"/>
                    <a:pt x="3872" y="2993"/>
                    <a:pt x="4058" y="3021"/>
                  </a:cubicBezTo>
                  <a:cubicBezTo>
                    <a:pt x="4138" y="3034"/>
                    <a:pt x="4219" y="3042"/>
                    <a:pt x="4301" y="3042"/>
                  </a:cubicBezTo>
                  <a:cubicBezTo>
                    <a:pt x="4631" y="3042"/>
                    <a:pt x="4975" y="2909"/>
                    <a:pt x="5391" y="2419"/>
                  </a:cubicBezTo>
                  <a:cubicBezTo>
                    <a:pt x="5391" y="2270"/>
                    <a:pt x="5364" y="2141"/>
                    <a:pt x="5289" y="2020"/>
                  </a:cubicBezTo>
                  <a:cubicBezTo>
                    <a:pt x="5215" y="1891"/>
                    <a:pt x="5123" y="1770"/>
                    <a:pt x="5021" y="1668"/>
                  </a:cubicBezTo>
                  <a:cubicBezTo>
                    <a:pt x="4780" y="1418"/>
                    <a:pt x="4558" y="1177"/>
                    <a:pt x="4298" y="946"/>
                  </a:cubicBezTo>
                  <a:cubicBezTo>
                    <a:pt x="4104" y="779"/>
                    <a:pt x="3928" y="603"/>
                    <a:pt x="3715" y="446"/>
                  </a:cubicBezTo>
                  <a:cubicBezTo>
                    <a:pt x="3259" y="151"/>
                    <a:pt x="2730" y="0"/>
                    <a:pt x="21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455287" y="4607375"/>
              <a:ext cx="741527" cy="366782"/>
            </a:xfrm>
            <a:custGeom>
              <a:avLst/>
              <a:gdLst/>
              <a:ahLst/>
              <a:cxnLst/>
              <a:rect l="l" t="t" r="r" b="b"/>
              <a:pathLst>
                <a:path w="7078" h="3501" extrusionOk="0">
                  <a:moveTo>
                    <a:pt x="3161" y="1"/>
                  </a:moveTo>
                  <a:cubicBezTo>
                    <a:pt x="2987" y="1"/>
                    <a:pt x="2812" y="13"/>
                    <a:pt x="2641" y="34"/>
                  </a:cubicBezTo>
                  <a:cubicBezTo>
                    <a:pt x="2409" y="71"/>
                    <a:pt x="2187" y="117"/>
                    <a:pt x="1964" y="191"/>
                  </a:cubicBezTo>
                  <a:cubicBezTo>
                    <a:pt x="1770" y="238"/>
                    <a:pt x="1575" y="330"/>
                    <a:pt x="1399" y="441"/>
                  </a:cubicBezTo>
                  <a:cubicBezTo>
                    <a:pt x="1094" y="627"/>
                    <a:pt x="825" y="858"/>
                    <a:pt x="603" y="1136"/>
                  </a:cubicBezTo>
                  <a:cubicBezTo>
                    <a:pt x="519" y="1229"/>
                    <a:pt x="445" y="1303"/>
                    <a:pt x="371" y="1386"/>
                  </a:cubicBezTo>
                  <a:cubicBezTo>
                    <a:pt x="316" y="1442"/>
                    <a:pt x="279" y="1507"/>
                    <a:pt x="232" y="1562"/>
                  </a:cubicBezTo>
                  <a:cubicBezTo>
                    <a:pt x="167" y="1627"/>
                    <a:pt x="121" y="1701"/>
                    <a:pt x="93" y="1775"/>
                  </a:cubicBezTo>
                  <a:cubicBezTo>
                    <a:pt x="1" y="2025"/>
                    <a:pt x="47" y="2461"/>
                    <a:pt x="316" y="2609"/>
                  </a:cubicBezTo>
                  <a:cubicBezTo>
                    <a:pt x="417" y="2664"/>
                    <a:pt x="519" y="2701"/>
                    <a:pt x="631" y="2720"/>
                  </a:cubicBezTo>
                  <a:cubicBezTo>
                    <a:pt x="779" y="2757"/>
                    <a:pt x="927" y="2813"/>
                    <a:pt x="1094" y="2840"/>
                  </a:cubicBezTo>
                  <a:cubicBezTo>
                    <a:pt x="1566" y="2924"/>
                    <a:pt x="2038" y="2989"/>
                    <a:pt x="2511" y="3100"/>
                  </a:cubicBezTo>
                  <a:cubicBezTo>
                    <a:pt x="2826" y="3165"/>
                    <a:pt x="3150" y="3229"/>
                    <a:pt x="3465" y="3276"/>
                  </a:cubicBezTo>
                  <a:cubicBezTo>
                    <a:pt x="3743" y="3322"/>
                    <a:pt x="4039" y="3387"/>
                    <a:pt x="4326" y="3415"/>
                  </a:cubicBezTo>
                  <a:cubicBezTo>
                    <a:pt x="4576" y="3433"/>
                    <a:pt x="4826" y="3470"/>
                    <a:pt x="5077" y="3489"/>
                  </a:cubicBezTo>
                  <a:cubicBezTo>
                    <a:pt x="5202" y="3498"/>
                    <a:pt x="5327" y="3500"/>
                    <a:pt x="5452" y="3500"/>
                  </a:cubicBezTo>
                  <a:cubicBezTo>
                    <a:pt x="5577" y="3500"/>
                    <a:pt x="5702" y="3498"/>
                    <a:pt x="5827" y="3498"/>
                  </a:cubicBezTo>
                  <a:cubicBezTo>
                    <a:pt x="6040" y="3498"/>
                    <a:pt x="6253" y="3452"/>
                    <a:pt x="6447" y="3368"/>
                  </a:cubicBezTo>
                  <a:cubicBezTo>
                    <a:pt x="6577" y="3313"/>
                    <a:pt x="6698" y="3229"/>
                    <a:pt x="6790" y="3128"/>
                  </a:cubicBezTo>
                  <a:cubicBezTo>
                    <a:pt x="7077" y="2720"/>
                    <a:pt x="6577" y="2275"/>
                    <a:pt x="6642" y="2164"/>
                  </a:cubicBezTo>
                  <a:cubicBezTo>
                    <a:pt x="6540" y="1905"/>
                    <a:pt x="6392" y="1664"/>
                    <a:pt x="6197" y="1460"/>
                  </a:cubicBezTo>
                  <a:cubicBezTo>
                    <a:pt x="6003" y="1247"/>
                    <a:pt x="5845" y="1025"/>
                    <a:pt x="5651" y="821"/>
                  </a:cubicBezTo>
                  <a:cubicBezTo>
                    <a:pt x="5299" y="497"/>
                    <a:pt x="4882" y="265"/>
                    <a:pt x="4419" y="154"/>
                  </a:cubicBezTo>
                  <a:cubicBezTo>
                    <a:pt x="4141" y="89"/>
                    <a:pt x="3854" y="43"/>
                    <a:pt x="3567" y="25"/>
                  </a:cubicBezTo>
                  <a:cubicBezTo>
                    <a:pt x="3433" y="8"/>
                    <a:pt x="3297" y="1"/>
                    <a:pt x="3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8177318" y="4821617"/>
              <a:ext cx="273751" cy="136718"/>
            </a:xfrm>
            <a:custGeom>
              <a:avLst/>
              <a:gdLst/>
              <a:ahLst/>
              <a:cxnLst/>
              <a:rect l="l" t="t" r="r" b="b"/>
              <a:pathLst>
                <a:path w="2613" h="1305" extrusionOk="0">
                  <a:moveTo>
                    <a:pt x="358" y="1"/>
                  </a:moveTo>
                  <a:cubicBezTo>
                    <a:pt x="243" y="1"/>
                    <a:pt x="128" y="17"/>
                    <a:pt x="83" y="82"/>
                  </a:cubicBezTo>
                  <a:cubicBezTo>
                    <a:pt x="0" y="203"/>
                    <a:pt x="185" y="360"/>
                    <a:pt x="278" y="434"/>
                  </a:cubicBezTo>
                  <a:cubicBezTo>
                    <a:pt x="472" y="573"/>
                    <a:pt x="667" y="703"/>
                    <a:pt x="880" y="823"/>
                  </a:cubicBezTo>
                  <a:cubicBezTo>
                    <a:pt x="1019" y="907"/>
                    <a:pt x="1158" y="990"/>
                    <a:pt x="1288" y="1073"/>
                  </a:cubicBezTo>
                  <a:cubicBezTo>
                    <a:pt x="1371" y="1129"/>
                    <a:pt x="1464" y="1175"/>
                    <a:pt x="1565" y="1203"/>
                  </a:cubicBezTo>
                  <a:cubicBezTo>
                    <a:pt x="1654" y="1216"/>
                    <a:pt x="1747" y="1225"/>
                    <a:pt x="1841" y="1225"/>
                  </a:cubicBezTo>
                  <a:cubicBezTo>
                    <a:pt x="1876" y="1225"/>
                    <a:pt x="1910" y="1224"/>
                    <a:pt x="1945" y="1221"/>
                  </a:cubicBezTo>
                  <a:cubicBezTo>
                    <a:pt x="2158" y="1221"/>
                    <a:pt x="2371" y="1249"/>
                    <a:pt x="2584" y="1305"/>
                  </a:cubicBezTo>
                  <a:cubicBezTo>
                    <a:pt x="2584" y="1138"/>
                    <a:pt x="2612" y="1101"/>
                    <a:pt x="2519" y="981"/>
                  </a:cubicBezTo>
                  <a:cubicBezTo>
                    <a:pt x="2399" y="832"/>
                    <a:pt x="2269" y="693"/>
                    <a:pt x="2121" y="573"/>
                  </a:cubicBezTo>
                  <a:cubicBezTo>
                    <a:pt x="1936" y="397"/>
                    <a:pt x="1741" y="230"/>
                    <a:pt x="1482" y="175"/>
                  </a:cubicBezTo>
                  <a:cubicBezTo>
                    <a:pt x="1195" y="101"/>
                    <a:pt x="898" y="54"/>
                    <a:pt x="611" y="17"/>
                  </a:cubicBezTo>
                  <a:cubicBezTo>
                    <a:pt x="556" y="13"/>
                    <a:pt x="457" y="1"/>
                    <a:pt x="3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8663421" y="4748282"/>
              <a:ext cx="67992" cy="39287"/>
            </a:xfrm>
            <a:custGeom>
              <a:avLst/>
              <a:gdLst/>
              <a:ahLst/>
              <a:cxnLst/>
              <a:rect l="l" t="t" r="r" b="b"/>
              <a:pathLst>
                <a:path w="649" h="375" extrusionOk="0">
                  <a:moveTo>
                    <a:pt x="199" y="0"/>
                  </a:moveTo>
                  <a:cubicBezTo>
                    <a:pt x="129" y="0"/>
                    <a:pt x="49" y="17"/>
                    <a:pt x="28" y="87"/>
                  </a:cubicBezTo>
                  <a:cubicBezTo>
                    <a:pt x="1" y="180"/>
                    <a:pt x="251" y="338"/>
                    <a:pt x="288" y="375"/>
                  </a:cubicBezTo>
                  <a:lnTo>
                    <a:pt x="380" y="319"/>
                  </a:lnTo>
                  <a:cubicBezTo>
                    <a:pt x="491" y="310"/>
                    <a:pt x="649" y="217"/>
                    <a:pt x="547" y="115"/>
                  </a:cubicBezTo>
                  <a:cubicBezTo>
                    <a:pt x="473" y="41"/>
                    <a:pt x="371" y="4"/>
                    <a:pt x="260" y="4"/>
                  </a:cubicBezTo>
                  <a:cubicBezTo>
                    <a:pt x="242" y="2"/>
                    <a:pt x="221" y="0"/>
                    <a:pt x="1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804119" y="4619213"/>
              <a:ext cx="407641" cy="123727"/>
            </a:xfrm>
            <a:custGeom>
              <a:avLst/>
              <a:gdLst/>
              <a:ahLst/>
              <a:cxnLst/>
              <a:rect l="l" t="t" r="r" b="b"/>
              <a:pathLst>
                <a:path w="3891" h="1181" extrusionOk="0">
                  <a:moveTo>
                    <a:pt x="1777" y="1"/>
                  </a:moveTo>
                  <a:cubicBezTo>
                    <a:pt x="1719" y="1"/>
                    <a:pt x="1661" y="2"/>
                    <a:pt x="1603" y="4"/>
                  </a:cubicBezTo>
                  <a:cubicBezTo>
                    <a:pt x="1570" y="3"/>
                    <a:pt x="1536" y="2"/>
                    <a:pt x="1503" y="2"/>
                  </a:cubicBezTo>
                  <a:cubicBezTo>
                    <a:pt x="1279" y="2"/>
                    <a:pt x="1061" y="29"/>
                    <a:pt x="844" y="69"/>
                  </a:cubicBezTo>
                  <a:cubicBezTo>
                    <a:pt x="668" y="106"/>
                    <a:pt x="501" y="171"/>
                    <a:pt x="343" y="254"/>
                  </a:cubicBezTo>
                  <a:cubicBezTo>
                    <a:pt x="241" y="319"/>
                    <a:pt x="103" y="384"/>
                    <a:pt x="65" y="504"/>
                  </a:cubicBezTo>
                  <a:cubicBezTo>
                    <a:pt x="1" y="717"/>
                    <a:pt x="288" y="792"/>
                    <a:pt x="445" y="856"/>
                  </a:cubicBezTo>
                  <a:cubicBezTo>
                    <a:pt x="797" y="986"/>
                    <a:pt x="1168" y="1069"/>
                    <a:pt x="1547" y="1097"/>
                  </a:cubicBezTo>
                  <a:cubicBezTo>
                    <a:pt x="1733" y="1116"/>
                    <a:pt x="1918" y="1153"/>
                    <a:pt x="2103" y="1171"/>
                  </a:cubicBezTo>
                  <a:cubicBezTo>
                    <a:pt x="2162" y="1178"/>
                    <a:pt x="2221" y="1181"/>
                    <a:pt x="2280" y="1181"/>
                  </a:cubicBezTo>
                  <a:cubicBezTo>
                    <a:pt x="2388" y="1181"/>
                    <a:pt x="2496" y="1171"/>
                    <a:pt x="2603" y="1153"/>
                  </a:cubicBezTo>
                  <a:cubicBezTo>
                    <a:pt x="2872" y="1097"/>
                    <a:pt x="3122" y="967"/>
                    <a:pt x="3335" y="801"/>
                  </a:cubicBezTo>
                  <a:cubicBezTo>
                    <a:pt x="3511" y="662"/>
                    <a:pt x="3706" y="560"/>
                    <a:pt x="3891" y="421"/>
                  </a:cubicBezTo>
                  <a:lnTo>
                    <a:pt x="3409" y="319"/>
                  </a:lnTo>
                  <a:cubicBezTo>
                    <a:pt x="3252" y="199"/>
                    <a:pt x="3057" y="125"/>
                    <a:pt x="2863" y="106"/>
                  </a:cubicBezTo>
                  <a:cubicBezTo>
                    <a:pt x="2678" y="78"/>
                    <a:pt x="2483" y="51"/>
                    <a:pt x="2298" y="32"/>
                  </a:cubicBezTo>
                  <a:cubicBezTo>
                    <a:pt x="2124" y="11"/>
                    <a:pt x="1950" y="1"/>
                    <a:pt x="1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553734" y="4782330"/>
              <a:ext cx="768661" cy="263379"/>
            </a:xfrm>
            <a:custGeom>
              <a:avLst/>
              <a:gdLst/>
              <a:ahLst/>
              <a:cxnLst/>
              <a:rect l="l" t="t" r="r" b="b"/>
              <a:pathLst>
                <a:path w="7337" h="2514" extrusionOk="0">
                  <a:moveTo>
                    <a:pt x="3550" y="1"/>
                  </a:moveTo>
                  <a:cubicBezTo>
                    <a:pt x="3347" y="1"/>
                    <a:pt x="3146" y="8"/>
                    <a:pt x="2946" y="22"/>
                  </a:cubicBezTo>
                  <a:cubicBezTo>
                    <a:pt x="2761" y="50"/>
                    <a:pt x="2576" y="77"/>
                    <a:pt x="2400" y="124"/>
                  </a:cubicBezTo>
                  <a:cubicBezTo>
                    <a:pt x="2279" y="151"/>
                    <a:pt x="2168" y="207"/>
                    <a:pt x="2048" y="235"/>
                  </a:cubicBezTo>
                  <a:cubicBezTo>
                    <a:pt x="1881" y="263"/>
                    <a:pt x="1724" y="309"/>
                    <a:pt x="1557" y="365"/>
                  </a:cubicBezTo>
                  <a:cubicBezTo>
                    <a:pt x="1390" y="429"/>
                    <a:pt x="1214" y="476"/>
                    <a:pt x="1038" y="550"/>
                  </a:cubicBezTo>
                  <a:cubicBezTo>
                    <a:pt x="751" y="642"/>
                    <a:pt x="464" y="763"/>
                    <a:pt x="195" y="892"/>
                  </a:cubicBezTo>
                  <a:cubicBezTo>
                    <a:pt x="75" y="939"/>
                    <a:pt x="1" y="1068"/>
                    <a:pt x="19" y="1198"/>
                  </a:cubicBezTo>
                  <a:cubicBezTo>
                    <a:pt x="29" y="1393"/>
                    <a:pt x="131" y="1569"/>
                    <a:pt x="288" y="1680"/>
                  </a:cubicBezTo>
                  <a:cubicBezTo>
                    <a:pt x="418" y="1782"/>
                    <a:pt x="547" y="1865"/>
                    <a:pt x="696" y="1930"/>
                  </a:cubicBezTo>
                  <a:cubicBezTo>
                    <a:pt x="825" y="1976"/>
                    <a:pt x="964" y="2004"/>
                    <a:pt x="1094" y="2050"/>
                  </a:cubicBezTo>
                  <a:cubicBezTo>
                    <a:pt x="1538" y="2189"/>
                    <a:pt x="2011" y="2236"/>
                    <a:pt x="2474" y="2300"/>
                  </a:cubicBezTo>
                  <a:cubicBezTo>
                    <a:pt x="3095" y="2402"/>
                    <a:pt x="3724" y="2467"/>
                    <a:pt x="4354" y="2486"/>
                  </a:cubicBezTo>
                  <a:cubicBezTo>
                    <a:pt x="4577" y="2495"/>
                    <a:pt x="4799" y="2513"/>
                    <a:pt x="5012" y="2513"/>
                  </a:cubicBezTo>
                  <a:cubicBezTo>
                    <a:pt x="5271" y="2513"/>
                    <a:pt x="5540" y="2495"/>
                    <a:pt x="5799" y="2486"/>
                  </a:cubicBezTo>
                  <a:cubicBezTo>
                    <a:pt x="5994" y="2476"/>
                    <a:pt x="6179" y="2449"/>
                    <a:pt x="6374" y="2439"/>
                  </a:cubicBezTo>
                  <a:cubicBezTo>
                    <a:pt x="6540" y="2430"/>
                    <a:pt x="6698" y="2402"/>
                    <a:pt x="6864" y="2356"/>
                  </a:cubicBezTo>
                  <a:cubicBezTo>
                    <a:pt x="7031" y="2282"/>
                    <a:pt x="7216" y="2171"/>
                    <a:pt x="7272" y="1995"/>
                  </a:cubicBezTo>
                  <a:cubicBezTo>
                    <a:pt x="7337" y="1754"/>
                    <a:pt x="7263" y="1550"/>
                    <a:pt x="7068" y="1365"/>
                  </a:cubicBezTo>
                  <a:cubicBezTo>
                    <a:pt x="6976" y="1272"/>
                    <a:pt x="6901" y="1198"/>
                    <a:pt x="6800" y="1124"/>
                  </a:cubicBezTo>
                  <a:cubicBezTo>
                    <a:pt x="6661" y="1022"/>
                    <a:pt x="6512" y="920"/>
                    <a:pt x="6364" y="837"/>
                  </a:cubicBezTo>
                  <a:cubicBezTo>
                    <a:pt x="6049" y="624"/>
                    <a:pt x="5697" y="439"/>
                    <a:pt x="5336" y="309"/>
                  </a:cubicBezTo>
                  <a:cubicBezTo>
                    <a:pt x="4956" y="170"/>
                    <a:pt x="4558" y="68"/>
                    <a:pt x="4160" y="22"/>
                  </a:cubicBezTo>
                  <a:cubicBezTo>
                    <a:pt x="3956" y="8"/>
                    <a:pt x="3752" y="1"/>
                    <a:pt x="3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8414084" y="4974048"/>
              <a:ext cx="251855" cy="88317"/>
            </a:xfrm>
            <a:custGeom>
              <a:avLst/>
              <a:gdLst/>
              <a:ahLst/>
              <a:cxnLst/>
              <a:rect l="l" t="t" r="r" b="b"/>
              <a:pathLst>
                <a:path w="2404" h="843" extrusionOk="0">
                  <a:moveTo>
                    <a:pt x="2393" y="794"/>
                  </a:moveTo>
                  <a:lnTo>
                    <a:pt x="2393" y="794"/>
                  </a:lnTo>
                  <a:cubicBezTo>
                    <a:pt x="2395" y="803"/>
                    <a:pt x="2397" y="813"/>
                    <a:pt x="2399" y="822"/>
                  </a:cubicBezTo>
                  <a:cubicBezTo>
                    <a:pt x="2403" y="809"/>
                    <a:pt x="2401" y="800"/>
                    <a:pt x="2393" y="794"/>
                  </a:cubicBezTo>
                  <a:close/>
                  <a:moveTo>
                    <a:pt x="1079" y="0"/>
                  </a:moveTo>
                  <a:cubicBezTo>
                    <a:pt x="942" y="0"/>
                    <a:pt x="807" y="19"/>
                    <a:pt x="676" y="54"/>
                  </a:cubicBezTo>
                  <a:cubicBezTo>
                    <a:pt x="482" y="100"/>
                    <a:pt x="259" y="118"/>
                    <a:pt x="93" y="230"/>
                  </a:cubicBezTo>
                  <a:cubicBezTo>
                    <a:pt x="9" y="294"/>
                    <a:pt x="0" y="415"/>
                    <a:pt x="74" y="489"/>
                  </a:cubicBezTo>
                  <a:cubicBezTo>
                    <a:pt x="158" y="554"/>
                    <a:pt x="250" y="591"/>
                    <a:pt x="343" y="609"/>
                  </a:cubicBezTo>
                  <a:cubicBezTo>
                    <a:pt x="482" y="646"/>
                    <a:pt x="630" y="693"/>
                    <a:pt x="769" y="730"/>
                  </a:cubicBezTo>
                  <a:cubicBezTo>
                    <a:pt x="1065" y="798"/>
                    <a:pt x="1370" y="842"/>
                    <a:pt x="1675" y="842"/>
                  </a:cubicBezTo>
                  <a:cubicBezTo>
                    <a:pt x="1703" y="842"/>
                    <a:pt x="1732" y="842"/>
                    <a:pt x="1760" y="841"/>
                  </a:cubicBezTo>
                  <a:cubicBezTo>
                    <a:pt x="1908" y="832"/>
                    <a:pt x="2056" y="813"/>
                    <a:pt x="2205" y="795"/>
                  </a:cubicBezTo>
                  <a:cubicBezTo>
                    <a:pt x="2252" y="790"/>
                    <a:pt x="2301" y="784"/>
                    <a:pt x="2338" y="784"/>
                  </a:cubicBezTo>
                  <a:cubicBezTo>
                    <a:pt x="2363" y="784"/>
                    <a:pt x="2382" y="787"/>
                    <a:pt x="2393" y="794"/>
                  </a:cubicBezTo>
                  <a:lnTo>
                    <a:pt x="2393" y="794"/>
                  </a:lnTo>
                  <a:cubicBezTo>
                    <a:pt x="2364" y="663"/>
                    <a:pt x="2373" y="585"/>
                    <a:pt x="2260" y="507"/>
                  </a:cubicBezTo>
                  <a:cubicBezTo>
                    <a:pt x="2168" y="452"/>
                    <a:pt x="2066" y="396"/>
                    <a:pt x="1973" y="350"/>
                  </a:cubicBezTo>
                  <a:cubicBezTo>
                    <a:pt x="1741" y="230"/>
                    <a:pt x="1501" y="54"/>
                    <a:pt x="1223" y="7"/>
                  </a:cubicBezTo>
                  <a:cubicBezTo>
                    <a:pt x="1175" y="2"/>
                    <a:pt x="1127" y="0"/>
                    <a:pt x="10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281767" y="4958647"/>
              <a:ext cx="82869" cy="71554"/>
            </a:xfrm>
            <a:custGeom>
              <a:avLst/>
              <a:gdLst/>
              <a:ahLst/>
              <a:cxnLst/>
              <a:rect l="l" t="t" r="r" b="b"/>
              <a:pathLst>
                <a:path w="791" h="683" extrusionOk="0">
                  <a:moveTo>
                    <a:pt x="144" y="1"/>
                  </a:moveTo>
                  <a:cubicBezTo>
                    <a:pt x="64" y="1"/>
                    <a:pt x="1" y="39"/>
                    <a:pt x="13" y="145"/>
                  </a:cubicBezTo>
                  <a:cubicBezTo>
                    <a:pt x="22" y="210"/>
                    <a:pt x="50" y="265"/>
                    <a:pt x="77" y="321"/>
                  </a:cubicBezTo>
                  <a:cubicBezTo>
                    <a:pt x="115" y="386"/>
                    <a:pt x="152" y="451"/>
                    <a:pt x="198" y="516"/>
                  </a:cubicBezTo>
                  <a:cubicBezTo>
                    <a:pt x="245" y="590"/>
                    <a:pt x="348" y="600"/>
                    <a:pt x="443" y="600"/>
                  </a:cubicBezTo>
                  <a:cubicBezTo>
                    <a:pt x="477" y="600"/>
                    <a:pt x="511" y="599"/>
                    <a:pt x="541" y="599"/>
                  </a:cubicBezTo>
                  <a:lnTo>
                    <a:pt x="744" y="682"/>
                  </a:lnTo>
                  <a:cubicBezTo>
                    <a:pt x="772" y="608"/>
                    <a:pt x="791" y="525"/>
                    <a:pt x="781" y="451"/>
                  </a:cubicBezTo>
                  <a:cubicBezTo>
                    <a:pt x="763" y="441"/>
                    <a:pt x="763" y="423"/>
                    <a:pt x="744" y="404"/>
                  </a:cubicBezTo>
                  <a:cubicBezTo>
                    <a:pt x="633" y="238"/>
                    <a:pt x="476" y="108"/>
                    <a:pt x="291" y="34"/>
                  </a:cubicBezTo>
                  <a:cubicBezTo>
                    <a:pt x="243" y="14"/>
                    <a:pt x="191" y="1"/>
                    <a:pt x="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333971" y="4954876"/>
              <a:ext cx="988982" cy="183967"/>
            </a:xfrm>
            <a:custGeom>
              <a:avLst/>
              <a:gdLst/>
              <a:ahLst/>
              <a:cxnLst/>
              <a:rect l="l" t="t" r="r" b="b"/>
              <a:pathLst>
                <a:path w="9440" h="1756" extrusionOk="0">
                  <a:moveTo>
                    <a:pt x="3588" y="1"/>
                  </a:moveTo>
                  <a:cubicBezTo>
                    <a:pt x="3472" y="1"/>
                    <a:pt x="3357" y="5"/>
                    <a:pt x="3233" y="5"/>
                  </a:cubicBezTo>
                  <a:lnTo>
                    <a:pt x="2761" y="5"/>
                  </a:lnTo>
                  <a:cubicBezTo>
                    <a:pt x="2567" y="14"/>
                    <a:pt x="2372" y="51"/>
                    <a:pt x="2178" y="61"/>
                  </a:cubicBezTo>
                  <a:cubicBezTo>
                    <a:pt x="1640" y="107"/>
                    <a:pt x="1122" y="237"/>
                    <a:pt x="621" y="431"/>
                  </a:cubicBezTo>
                  <a:cubicBezTo>
                    <a:pt x="538" y="468"/>
                    <a:pt x="464" y="524"/>
                    <a:pt x="399" y="598"/>
                  </a:cubicBezTo>
                  <a:cubicBezTo>
                    <a:pt x="334" y="672"/>
                    <a:pt x="279" y="755"/>
                    <a:pt x="223" y="839"/>
                  </a:cubicBezTo>
                  <a:cubicBezTo>
                    <a:pt x="168" y="922"/>
                    <a:pt x="112" y="1015"/>
                    <a:pt x="66" y="1107"/>
                  </a:cubicBezTo>
                  <a:cubicBezTo>
                    <a:pt x="1" y="1209"/>
                    <a:pt x="10" y="1330"/>
                    <a:pt x="93" y="1422"/>
                  </a:cubicBezTo>
                  <a:cubicBezTo>
                    <a:pt x="186" y="1561"/>
                    <a:pt x="325" y="1654"/>
                    <a:pt x="492" y="1682"/>
                  </a:cubicBezTo>
                  <a:cubicBezTo>
                    <a:pt x="762" y="1720"/>
                    <a:pt x="1039" y="1739"/>
                    <a:pt x="1316" y="1739"/>
                  </a:cubicBezTo>
                  <a:cubicBezTo>
                    <a:pt x="1372" y="1739"/>
                    <a:pt x="1427" y="1739"/>
                    <a:pt x="1483" y="1737"/>
                  </a:cubicBezTo>
                  <a:cubicBezTo>
                    <a:pt x="2011" y="1737"/>
                    <a:pt x="2539" y="1709"/>
                    <a:pt x="3067" y="1663"/>
                  </a:cubicBezTo>
                  <a:cubicBezTo>
                    <a:pt x="3706" y="1607"/>
                    <a:pt x="4326" y="1552"/>
                    <a:pt x="4966" y="1552"/>
                  </a:cubicBezTo>
                  <a:cubicBezTo>
                    <a:pt x="5304" y="1552"/>
                    <a:pt x="5646" y="1546"/>
                    <a:pt x="5989" y="1546"/>
                  </a:cubicBezTo>
                  <a:cubicBezTo>
                    <a:pt x="6246" y="1546"/>
                    <a:pt x="6504" y="1549"/>
                    <a:pt x="6763" y="1561"/>
                  </a:cubicBezTo>
                  <a:cubicBezTo>
                    <a:pt x="7050" y="1570"/>
                    <a:pt x="7337" y="1589"/>
                    <a:pt x="7624" y="1617"/>
                  </a:cubicBezTo>
                  <a:cubicBezTo>
                    <a:pt x="7846" y="1635"/>
                    <a:pt x="8050" y="1672"/>
                    <a:pt x="8263" y="1691"/>
                  </a:cubicBezTo>
                  <a:cubicBezTo>
                    <a:pt x="8522" y="1705"/>
                    <a:pt x="8782" y="1756"/>
                    <a:pt x="9105" y="1756"/>
                  </a:cubicBezTo>
                  <a:cubicBezTo>
                    <a:pt x="9209" y="1756"/>
                    <a:pt x="9320" y="1751"/>
                    <a:pt x="9439" y="1737"/>
                  </a:cubicBezTo>
                  <a:cubicBezTo>
                    <a:pt x="8698" y="1283"/>
                    <a:pt x="7967" y="839"/>
                    <a:pt x="7124" y="533"/>
                  </a:cubicBezTo>
                  <a:cubicBezTo>
                    <a:pt x="6216" y="200"/>
                    <a:pt x="5262" y="33"/>
                    <a:pt x="4299" y="33"/>
                  </a:cubicBezTo>
                  <a:cubicBezTo>
                    <a:pt x="4113" y="33"/>
                    <a:pt x="3947" y="14"/>
                    <a:pt x="3761" y="5"/>
                  </a:cubicBezTo>
                  <a:cubicBezTo>
                    <a:pt x="3703" y="2"/>
                    <a:pt x="3645" y="1"/>
                    <a:pt x="3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8471285" y="5038058"/>
              <a:ext cx="865673" cy="146671"/>
            </a:xfrm>
            <a:custGeom>
              <a:avLst/>
              <a:gdLst/>
              <a:ahLst/>
              <a:cxnLst/>
              <a:rect l="l" t="t" r="r" b="b"/>
              <a:pathLst>
                <a:path w="8263" h="1400" extrusionOk="0">
                  <a:moveTo>
                    <a:pt x="3746" y="1"/>
                  </a:moveTo>
                  <a:cubicBezTo>
                    <a:pt x="3332" y="1"/>
                    <a:pt x="2918" y="33"/>
                    <a:pt x="2511" y="100"/>
                  </a:cubicBezTo>
                  <a:cubicBezTo>
                    <a:pt x="2168" y="156"/>
                    <a:pt x="1825" y="239"/>
                    <a:pt x="1501" y="369"/>
                  </a:cubicBezTo>
                  <a:cubicBezTo>
                    <a:pt x="1260" y="452"/>
                    <a:pt x="1038" y="563"/>
                    <a:pt x="806" y="656"/>
                  </a:cubicBezTo>
                  <a:cubicBezTo>
                    <a:pt x="686" y="702"/>
                    <a:pt x="566" y="758"/>
                    <a:pt x="454" y="823"/>
                  </a:cubicBezTo>
                  <a:cubicBezTo>
                    <a:pt x="390" y="869"/>
                    <a:pt x="315" y="906"/>
                    <a:pt x="251" y="952"/>
                  </a:cubicBezTo>
                  <a:cubicBezTo>
                    <a:pt x="204" y="989"/>
                    <a:pt x="167" y="1026"/>
                    <a:pt x="130" y="1064"/>
                  </a:cubicBezTo>
                  <a:cubicBezTo>
                    <a:pt x="84" y="1101"/>
                    <a:pt x="56" y="1138"/>
                    <a:pt x="38" y="1184"/>
                  </a:cubicBezTo>
                  <a:cubicBezTo>
                    <a:pt x="28" y="1202"/>
                    <a:pt x="1" y="1212"/>
                    <a:pt x="19" y="1240"/>
                  </a:cubicBezTo>
                  <a:cubicBezTo>
                    <a:pt x="25" y="1246"/>
                    <a:pt x="39" y="1248"/>
                    <a:pt x="54" y="1248"/>
                  </a:cubicBezTo>
                  <a:cubicBezTo>
                    <a:pt x="85" y="1248"/>
                    <a:pt x="124" y="1240"/>
                    <a:pt x="130" y="1240"/>
                  </a:cubicBezTo>
                  <a:cubicBezTo>
                    <a:pt x="251" y="1240"/>
                    <a:pt x="371" y="1212"/>
                    <a:pt x="491" y="1212"/>
                  </a:cubicBezTo>
                  <a:lnTo>
                    <a:pt x="1038" y="1212"/>
                  </a:lnTo>
                  <a:cubicBezTo>
                    <a:pt x="1233" y="1204"/>
                    <a:pt x="1427" y="1200"/>
                    <a:pt x="1620" y="1200"/>
                  </a:cubicBezTo>
                  <a:cubicBezTo>
                    <a:pt x="2086" y="1200"/>
                    <a:pt x="2549" y="1220"/>
                    <a:pt x="3020" y="1240"/>
                  </a:cubicBezTo>
                  <a:cubicBezTo>
                    <a:pt x="3715" y="1267"/>
                    <a:pt x="4400" y="1277"/>
                    <a:pt x="5095" y="1277"/>
                  </a:cubicBezTo>
                  <a:cubicBezTo>
                    <a:pt x="5333" y="1277"/>
                    <a:pt x="5571" y="1271"/>
                    <a:pt x="5808" y="1271"/>
                  </a:cubicBezTo>
                  <a:cubicBezTo>
                    <a:pt x="5985" y="1271"/>
                    <a:pt x="6161" y="1274"/>
                    <a:pt x="6336" y="1286"/>
                  </a:cubicBezTo>
                  <a:cubicBezTo>
                    <a:pt x="6697" y="1314"/>
                    <a:pt x="7049" y="1360"/>
                    <a:pt x="7411" y="1397"/>
                  </a:cubicBezTo>
                  <a:cubicBezTo>
                    <a:pt x="7431" y="1399"/>
                    <a:pt x="7452" y="1399"/>
                    <a:pt x="7472" y="1399"/>
                  </a:cubicBezTo>
                  <a:cubicBezTo>
                    <a:pt x="7688" y="1399"/>
                    <a:pt x="7890" y="1313"/>
                    <a:pt x="8263" y="1212"/>
                  </a:cubicBezTo>
                  <a:cubicBezTo>
                    <a:pt x="8087" y="1165"/>
                    <a:pt x="7920" y="1101"/>
                    <a:pt x="7763" y="1026"/>
                  </a:cubicBezTo>
                  <a:cubicBezTo>
                    <a:pt x="7522" y="925"/>
                    <a:pt x="7290" y="795"/>
                    <a:pt x="7049" y="702"/>
                  </a:cubicBezTo>
                  <a:cubicBezTo>
                    <a:pt x="6799" y="600"/>
                    <a:pt x="6512" y="508"/>
                    <a:pt x="6244" y="415"/>
                  </a:cubicBezTo>
                  <a:cubicBezTo>
                    <a:pt x="5864" y="285"/>
                    <a:pt x="5465" y="184"/>
                    <a:pt x="5067" y="109"/>
                  </a:cubicBezTo>
                  <a:cubicBezTo>
                    <a:pt x="4632" y="38"/>
                    <a:pt x="4189"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311722" y="4862486"/>
              <a:ext cx="1924393" cy="305487"/>
            </a:xfrm>
            <a:custGeom>
              <a:avLst/>
              <a:gdLst/>
              <a:ahLst/>
              <a:cxnLst/>
              <a:rect l="l" t="t" r="r" b="b"/>
              <a:pathLst>
                <a:path w="18989" h="2916" extrusionOk="0">
                  <a:moveTo>
                    <a:pt x="9550" y="1"/>
                  </a:moveTo>
                  <a:cubicBezTo>
                    <a:pt x="9448" y="1"/>
                    <a:pt x="9346" y="6"/>
                    <a:pt x="9245" y="16"/>
                  </a:cubicBezTo>
                  <a:cubicBezTo>
                    <a:pt x="8893" y="53"/>
                    <a:pt x="8550" y="137"/>
                    <a:pt x="8217" y="266"/>
                  </a:cubicBezTo>
                  <a:cubicBezTo>
                    <a:pt x="7957" y="378"/>
                    <a:pt x="7726" y="535"/>
                    <a:pt x="7522" y="730"/>
                  </a:cubicBezTo>
                  <a:cubicBezTo>
                    <a:pt x="7263" y="989"/>
                    <a:pt x="7031" y="1285"/>
                    <a:pt x="6846" y="1609"/>
                  </a:cubicBezTo>
                  <a:cubicBezTo>
                    <a:pt x="6772" y="1739"/>
                    <a:pt x="6707" y="1887"/>
                    <a:pt x="6660" y="2045"/>
                  </a:cubicBezTo>
                  <a:cubicBezTo>
                    <a:pt x="6623" y="2128"/>
                    <a:pt x="6586" y="2230"/>
                    <a:pt x="6559" y="2323"/>
                  </a:cubicBezTo>
                  <a:cubicBezTo>
                    <a:pt x="6549" y="2388"/>
                    <a:pt x="6522" y="2665"/>
                    <a:pt x="6447" y="2684"/>
                  </a:cubicBezTo>
                  <a:cubicBezTo>
                    <a:pt x="6410" y="2554"/>
                    <a:pt x="6318" y="2452"/>
                    <a:pt x="6207" y="2397"/>
                  </a:cubicBezTo>
                  <a:cubicBezTo>
                    <a:pt x="6172" y="2376"/>
                    <a:pt x="6132" y="2366"/>
                    <a:pt x="6091" y="2366"/>
                  </a:cubicBezTo>
                  <a:cubicBezTo>
                    <a:pt x="6077" y="2366"/>
                    <a:pt x="6063" y="2367"/>
                    <a:pt x="6049" y="2369"/>
                  </a:cubicBezTo>
                  <a:cubicBezTo>
                    <a:pt x="5984" y="2369"/>
                    <a:pt x="5966" y="2397"/>
                    <a:pt x="5910" y="2415"/>
                  </a:cubicBezTo>
                  <a:cubicBezTo>
                    <a:pt x="5898" y="2418"/>
                    <a:pt x="5885" y="2419"/>
                    <a:pt x="5871" y="2419"/>
                  </a:cubicBezTo>
                  <a:cubicBezTo>
                    <a:pt x="5835" y="2419"/>
                    <a:pt x="5796" y="2410"/>
                    <a:pt x="5762" y="2397"/>
                  </a:cubicBezTo>
                  <a:cubicBezTo>
                    <a:pt x="5619" y="2351"/>
                    <a:pt x="5468" y="2329"/>
                    <a:pt x="5316" y="2329"/>
                  </a:cubicBezTo>
                  <a:cubicBezTo>
                    <a:pt x="5252" y="2329"/>
                    <a:pt x="5187" y="2333"/>
                    <a:pt x="5123" y="2341"/>
                  </a:cubicBezTo>
                  <a:cubicBezTo>
                    <a:pt x="4901" y="2369"/>
                    <a:pt x="4678" y="2415"/>
                    <a:pt x="4465" y="2480"/>
                  </a:cubicBezTo>
                  <a:cubicBezTo>
                    <a:pt x="4400" y="2499"/>
                    <a:pt x="4317" y="2536"/>
                    <a:pt x="4252" y="2554"/>
                  </a:cubicBezTo>
                  <a:cubicBezTo>
                    <a:pt x="4224" y="2573"/>
                    <a:pt x="4197" y="2573"/>
                    <a:pt x="4187" y="2601"/>
                  </a:cubicBezTo>
                  <a:cubicBezTo>
                    <a:pt x="4011" y="2508"/>
                    <a:pt x="3835" y="2434"/>
                    <a:pt x="3659" y="2388"/>
                  </a:cubicBezTo>
                  <a:cubicBezTo>
                    <a:pt x="3325" y="2310"/>
                    <a:pt x="2987" y="2273"/>
                    <a:pt x="2647" y="2273"/>
                  </a:cubicBezTo>
                  <a:cubicBezTo>
                    <a:pt x="2497" y="2273"/>
                    <a:pt x="2346" y="2281"/>
                    <a:pt x="2196" y="2295"/>
                  </a:cubicBezTo>
                  <a:cubicBezTo>
                    <a:pt x="2001" y="2304"/>
                    <a:pt x="1816" y="2332"/>
                    <a:pt x="1612" y="2369"/>
                  </a:cubicBezTo>
                  <a:cubicBezTo>
                    <a:pt x="1418" y="2397"/>
                    <a:pt x="1223" y="2462"/>
                    <a:pt x="1020" y="2499"/>
                  </a:cubicBezTo>
                  <a:cubicBezTo>
                    <a:pt x="945" y="2517"/>
                    <a:pt x="862" y="2536"/>
                    <a:pt x="788" y="2545"/>
                  </a:cubicBezTo>
                  <a:cubicBezTo>
                    <a:pt x="751" y="2545"/>
                    <a:pt x="714" y="2545"/>
                    <a:pt x="686" y="2554"/>
                  </a:cubicBezTo>
                  <a:cubicBezTo>
                    <a:pt x="677" y="2564"/>
                    <a:pt x="1" y="2916"/>
                    <a:pt x="1" y="2916"/>
                  </a:cubicBezTo>
                  <a:lnTo>
                    <a:pt x="18989" y="2916"/>
                  </a:lnTo>
                  <a:cubicBezTo>
                    <a:pt x="18980" y="2795"/>
                    <a:pt x="18952" y="2665"/>
                    <a:pt x="18906" y="2554"/>
                  </a:cubicBezTo>
                  <a:cubicBezTo>
                    <a:pt x="18878" y="2406"/>
                    <a:pt x="18804" y="2286"/>
                    <a:pt x="18693" y="2193"/>
                  </a:cubicBezTo>
                  <a:cubicBezTo>
                    <a:pt x="18600" y="2110"/>
                    <a:pt x="18489" y="2045"/>
                    <a:pt x="18378" y="1999"/>
                  </a:cubicBezTo>
                  <a:cubicBezTo>
                    <a:pt x="18319" y="1987"/>
                    <a:pt x="18260" y="1981"/>
                    <a:pt x="18203" y="1981"/>
                  </a:cubicBezTo>
                  <a:cubicBezTo>
                    <a:pt x="18078" y="1981"/>
                    <a:pt x="17957" y="2009"/>
                    <a:pt x="17850" y="2073"/>
                  </a:cubicBezTo>
                  <a:cubicBezTo>
                    <a:pt x="17720" y="2137"/>
                    <a:pt x="17609" y="2230"/>
                    <a:pt x="17525" y="2341"/>
                  </a:cubicBezTo>
                  <a:cubicBezTo>
                    <a:pt x="17488" y="2397"/>
                    <a:pt x="17470" y="2452"/>
                    <a:pt x="17442" y="2489"/>
                  </a:cubicBezTo>
                  <a:cubicBezTo>
                    <a:pt x="17414" y="2536"/>
                    <a:pt x="17377" y="2545"/>
                    <a:pt x="17377" y="2601"/>
                  </a:cubicBezTo>
                  <a:cubicBezTo>
                    <a:pt x="17368" y="2604"/>
                    <a:pt x="17359" y="2605"/>
                    <a:pt x="17350" y="2605"/>
                  </a:cubicBezTo>
                  <a:cubicBezTo>
                    <a:pt x="17301" y="2605"/>
                    <a:pt x="17249" y="2570"/>
                    <a:pt x="17211" y="2554"/>
                  </a:cubicBezTo>
                  <a:cubicBezTo>
                    <a:pt x="17155" y="2530"/>
                    <a:pt x="17099" y="2517"/>
                    <a:pt x="17044" y="2517"/>
                  </a:cubicBezTo>
                  <a:cubicBezTo>
                    <a:pt x="17016" y="2517"/>
                    <a:pt x="16988" y="2520"/>
                    <a:pt x="16960" y="2526"/>
                  </a:cubicBezTo>
                  <a:cubicBezTo>
                    <a:pt x="16896" y="2536"/>
                    <a:pt x="16840" y="2601"/>
                    <a:pt x="16784" y="2628"/>
                  </a:cubicBezTo>
                  <a:cubicBezTo>
                    <a:pt x="16757" y="2647"/>
                    <a:pt x="16757" y="2647"/>
                    <a:pt x="16720" y="2647"/>
                  </a:cubicBezTo>
                  <a:cubicBezTo>
                    <a:pt x="16664" y="2638"/>
                    <a:pt x="16608" y="2619"/>
                    <a:pt x="16562" y="2601"/>
                  </a:cubicBezTo>
                  <a:cubicBezTo>
                    <a:pt x="16460" y="2580"/>
                    <a:pt x="16359" y="2569"/>
                    <a:pt x="16258" y="2569"/>
                  </a:cubicBezTo>
                  <a:cubicBezTo>
                    <a:pt x="16047" y="2569"/>
                    <a:pt x="15840" y="2615"/>
                    <a:pt x="15645" y="2702"/>
                  </a:cubicBezTo>
                  <a:cubicBezTo>
                    <a:pt x="15612" y="2715"/>
                    <a:pt x="15591" y="2720"/>
                    <a:pt x="15573" y="2720"/>
                  </a:cubicBezTo>
                  <a:cubicBezTo>
                    <a:pt x="15551" y="2720"/>
                    <a:pt x="15533" y="2713"/>
                    <a:pt x="15497" y="2702"/>
                  </a:cubicBezTo>
                  <a:cubicBezTo>
                    <a:pt x="15358" y="2675"/>
                    <a:pt x="15210" y="2684"/>
                    <a:pt x="15071" y="2656"/>
                  </a:cubicBezTo>
                  <a:cubicBezTo>
                    <a:pt x="14997" y="2652"/>
                    <a:pt x="14925" y="2649"/>
                    <a:pt x="14853" y="2649"/>
                  </a:cubicBezTo>
                  <a:cubicBezTo>
                    <a:pt x="14781" y="2649"/>
                    <a:pt x="14710" y="2652"/>
                    <a:pt x="14636" y="2656"/>
                  </a:cubicBezTo>
                  <a:cubicBezTo>
                    <a:pt x="14598" y="2652"/>
                    <a:pt x="14559" y="2649"/>
                    <a:pt x="14520" y="2649"/>
                  </a:cubicBezTo>
                  <a:cubicBezTo>
                    <a:pt x="14480" y="2649"/>
                    <a:pt x="14441" y="2652"/>
                    <a:pt x="14404" y="2656"/>
                  </a:cubicBezTo>
                  <a:cubicBezTo>
                    <a:pt x="14339" y="2665"/>
                    <a:pt x="14284" y="2675"/>
                    <a:pt x="14228" y="2675"/>
                  </a:cubicBezTo>
                  <a:cubicBezTo>
                    <a:pt x="14126" y="2675"/>
                    <a:pt x="14033" y="2675"/>
                    <a:pt x="13941" y="2693"/>
                  </a:cubicBezTo>
                  <a:cubicBezTo>
                    <a:pt x="13856" y="2700"/>
                    <a:pt x="13775" y="2706"/>
                    <a:pt x="13693" y="2706"/>
                  </a:cubicBezTo>
                  <a:cubicBezTo>
                    <a:pt x="13659" y="2706"/>
                    <a:pt x="13624" y="2705"/>
                    <a:pt x="13589" y="2702"/>
                  </a:cubicBezTo>
                  <a:cubicBezTo>
                    <a:pt x="13554" y="2705"/>
                    <a:pt x="13519" y="2706"/>
                    <a:pt x="13485" y="2706"/>
                  </a:cubicBezTo>
                  <a:cubicBezTo>
                    <a:pt x="13390" y="2706"/>
                    <a:pt x="13295" y="2698"/>
                    <a:pt x="13200" y="2684"/>
                  </a:cubicBezTo>
                  <a:cubicBezTo>
                    <a:pt x="13144" y="2665"/>
                    <a:pt x="13135" y="2665"/>
                    <a:pt x="13098" y="2628"/>
                  </a:cubicBezTo>
                  <a:cubicBezTo>
                    <a:pt x="12978" y="2480"/>
                    <a:pt x="12913" y="2295"/>
                    <a:pt x="12802" y="2147"/>
                  </a:cubicBezTo>
                  <a:cubicBezTo>
                    <a:pt x="12413" y="1545"/>
                    <a:pt x="11912" y="1026"/>
                    <a:pt x="11338" y="609"/>
                  </a:cubicBezTo>
                  <a:cubicBezTo>
                    <a:pt x="11032" y="387"/>
                    <a:pt x="10690" y="211"/>
                    <a:pt x="10328" y="109"/>
                  </a:cubicBezTo>
                  <a:cubicBezTo>
                    <a:pt x="10075" y="36"/>
                    <a:pt x="9812" y="1"/>
                    <a:pt x="955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072159" y="480152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798257" y="4288427"/>
              <a:ext cx="149744" cy="129007"/>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180362" y="44492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652197" y="4616467"/>
              <a:ext cx="79343" cy="56727"/>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2"/>
          <p:cNvSpPr/>
          <p:nvPr/>
        </p:nvSpPr>
        <p:spPr>
          <a:xfrm>
            <a:off x="2944862" y="38740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003859" y="3863163"/>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248112" y="3928502"/>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128559" y="4376663"/>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049284" y="391492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flipH="1">
            <a:off x="-761334" y="1267270"/>
            <a:ext cx="2894912" cy="1304484"/>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864059" y="1805338"/>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087475" y="15583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337834" y="1432063"/>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1"/>
            </a:gs>
          </a:gsLst>
          <a:lin ang="5400700" scaled="0"/>
        </a:gradFill>
        <a:effectLst/>
      </p:bgPr>
    </p:bg>
    <p:spTree>
      <p:nvGrpSpPr>
        <p:cNvPr id="1" name="Shape 109"/>
        <p:cNvGrpSpPr/>
        <p:nvPr/>
      </p:nvGrpSpPr>
      <p:grpSpPr>
        <a:xfrm>
          <a:off x="0" y="0"/>
          <a:ext cx="0" cy="0"/>
          <a:chOff x="0" y="0"/>
          <a:chExt cx="0" cy="0"/>
        </a:xfrm>
      </p:grpSpPr>
      <p:sp>
        <p:nvSpPr>
          <p:cNvPr id="110" name="Google Shape;110;p3"/>
          <p:cNvSpPr/>
          <p:nvPr/>
        </p:nvSpPr>
        <p:spPr>
          <a:xfrm>
            <a:off x="5548052" y="3937797"/>
            <a:ext cx="2788613" cy="1256557"/>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txBox="1">
            <a:spLocks noGrp="1"/>
          </p:cNvSpPr>
          <p:nvPr>
            <p:ph type="title" hasCustomPrompt="1"/>
          </p:nvPr>
        </p:nvSpPr>
        <p:spPr>
          <a:xfrm flipH="1">
            <a:off x="3743925" y="1029588"/>
            <a:ext cx="1656000" cy="108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6500">
                <a:solidFill>
                  <a:schemeClr val="dk2"/>
                </a:solidFill>
              </a:defRPr>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12" name="Google Shape;112;p3"/>
          <p:cNvSpPr txBox="1">
            <a:spLocks noGrp="1"/>
          </p:cNvSpPr>
          <p:nvPr>
            <p:ph type="title" idx="2"/>
          </p:nvPr>
        </p:nvSpPr>
        <p:spPr>
          <a:xfrm>
            <a:off x="2784225" y="2596813"/>
            <a:ext cx="3575400" cy="100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3" name="Google Shape;113;p3"/>
          <p:cNvSpPr txBox="1">
            <a:spLocks noGrp="1"/>
          </p:cNvSpPr>
          <p:nvPr>
            <p:ph type="subTitle" idx="1"/>
          </p:nvPr>
        </p:nvSpPr>
        <p:spPr>
          <a:xfrm>
            <a:off x="2964525" y="3656709"/>
            <a:ext cx="3214800" cy="779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 name="Google Shape;114;p3"/>
          <p:cNvSpPr/>
          <p:nvPr/>
        </p:nvSpPr>
        <p:spPr>
          <a:xfrm flipH="1">
            <a:off x="2350106" y="2684973"/>
            <a:ext cx="2136429" cy="596910"/>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58955" y="3857352"/>
            <a:ext cx="4322843" cy="1299869"/>
          </a:xfrm>
          <a:custGeom>
            <a:avLst/>
            <a:gdLst/>
            <a:ahLst/>
            <a:cxnLst/>
            <a:rect l="l" t="t" r="r" b="b"/>
            <a:pathLst>
              <a:path w="39701" h="11938" extrusionOk="0">
                <a:moveTo>
                  <a:pt x="1393" y="0"/>
                </a:moveTo>
                <a:cubicBezTo>
                  <a:pt x="906" y="0"/>
                  <a:pt x="360" y="387"/>
                  <a:pt x="0" y="551"/>
                </a:cubicBezTo>
                <a:lnTo>
                  <a:pt x="167" y="11869"/>
                </a:lnTo>
                <a:lnTo>
                  <a:pt x="39625" y="11906"/>
                </a:lnTo>
                <a:cubicBezTo>
                  <a:pt x="38949" y="11351"/>
                  <a:pt x="37402" y="10980"/>
                  <a:pt x="36587" y="10702"/>
                </a:cubicBezTo>
                <a:cubicBezTo>
                  <a:pt x="35808" y="10441"/>
                  <a:pt x="34952" y="10293"/>
                  <a:pt x="34103" y="10293"/>
                </a:cubicBezTo>
                <a:cubicBezTo>
                  <a:pt x="33540" y="10293"/>
                  <a:pt x="32979" y="10358"/>
                  <a:pt x="32447" y="10498"/>
                </a:cubicBezTo>
                <a:cubicBezTo>
                  <a:pt x="31947" y="10628"/>
                  <a:pt x="31530" y="10878"/>
                  <a:pt x="31095" y="11073"/>
                </a:cubicBezTo>
                <a:cubicBezTo>
                  <a:pt x="30993" y="10684"/>
                  <a:pt x="31104" y="10360"/>
                  <a:pt x="30678" y="10128"/>
                </a:cubicBezTo>
                <a:cubicBezTo>
                  <a:pt x="30600" y="10076"/>
                  <a:pt x="30513" y="10047"/>
                  <a:pt x="30423" y="10047"/>
                </a:cubicBezTo>
                <a:cubicBezTo>
                  <a:pt x="30385" y="10047"/>
                  <a:pt x="30346" y="10052"/>
                  <a:pt x="30307" y="10063"/>
                </a:cubicBezTo>
                <a:cubicBezTo>
                  <a:pt x="30231" y="10070"/>
                  <a:pt x="30139" y="10197"/>
                  <a:pt x="30023" y="10197"/>
                </a:cubicBezTo>
                <a:cubicBezTo>
                  <a:pt x="29984" y="10197"/>
                  <a:pt x="29944" y="10183"/>
                  <a:pt x="29900" y="10146"/>
                </a:cubicBezTo>
                <a:cubicBezTo>
                  <a:pt x="29807" y="10054"/>
                  <a:pt x="29909" y="9785"/>
                  <a:pt x="29853" y="9665"/>
                </a:cubicBezTo>
                <a:cubicBezTo>
                  <a:pt x="29789" y="9572"/>
                  <a:pt x="29714" y="9480"/>
                  <a:pt x="29622" y="9396"/>
                </a:cubicBezTo>
                <a:cubicBezTo>
                  <a:pt x="29561" y="9362"/>
                  <a:pt x="29493" y="9346"/>
                  <a:pt x="29423" y="9346"/>
                </a:cubicBezTo>
                <a:cubicBezTo>
                  <a:pt x="29077" y="9346"/>
                  <a:pt x="28668" y="9718"/>
                  <a:pt x="28668" y="10026"/>
                </a:cubicBezTo>
                <a:cubicBezTo>
                  <a:pt x="28464" y="9970"/>
                  <a:pt x="28584" y="9544"/>
                  <a:pt x="28575" y="9359"/>
                </a:cubicBezTo>
                <a:cubicBezTo>
                  <a:pt x="28510" y="8350"/>
                  <a:pt x="28242" y="7358"/>
                  <a:pt x="27797" y="6451"/>
                </a:cubicBezTo>
                <a:cubicBezTo>
                  <a:pt x="27112" y="5089"/>
                  <a:pt x="26260" y="4042"/>
                  <a:pt x="25018" y="3172"/>
                </a:cubicBezTo>
                <a:cubicBezTo>
                  <a:pt x="23481" y="2116"/>
                  <a:pt x="21665" y="1532"/>
                  <a:pt x="19804" y="1505"/>
                </a:cubicBezTo>
                <a:cubicBezTo>
                  <a:pt x="19773" y="1504"/>
                  <a:pt x="19743" y="1504"/>
                  <a:pt x="19713" y="1504"/>
                </a:cubicBezTo>
                <a:cubicBezTo>
                  <a:pt x="18547" y="1504"/>
                  <a:pt x="17190" y="1853"/>
                  <a:pt x="16432" y="2801"/>
                </a:cubicBezTo>
                <a:cubicBezTo>
                  <a:pt x="16108" y="3209"/>
                  <a:pt x="16024" y="3755"/>
                  <a:pt x="15932" y="4246"/>
                </a:cubicBezTo>
                <a:cubicBezTo>
                  <a:pt x="15793" y="5006"/>
                  <a:pt x="15747" y="5775"/>
                  <a:pt x="15802" y="6543"/>
                </a:cubicBezTo>
                <a:cubicBezTo>
                  <a:pt x="15885" y="7701"/>
                  <a:pt x="16006" y="8813"/>
                  <a:pt x="16432" y="9896"/>
                </a:cubicBezTo>
                <a:cubicBezTo>
                  <a:pt x="16562" y="10230"/>
                  <a:pt x="16571" y="10665"/>
                  <a:pt x="16867" y="10897"/>
                </a:cubicBezTo>
                <a:cubicBezTo>
                  <a:pt x="16571" y="10674"/>
                  <a:pt x="16395" y="10258"/>
                  <a:pt x="15997" y="10174"/>
                </a:cubicBezTo>
                <a:cubicBezTo>
                  <a:pt x="15973" y="10168"/>
                  <a:pt x="15950" y="10166"/>
                  <a:pt x="15927" y="10166"/>
                </a:cubicBezTo>
                <a:cubicBezTo>
                  <a:pt x="15750" y="10166"/>
                  <a:pt x="15581" y="10319"/>
                  <a:pt x="15440" y="10319"/>
                </a:cubicBezTo>
                <a:cubicBezTo>
                  <a:pt x="15424" y="10319"/>
                  <a:pt x="15409" y="10317"/>
                  <a:pt x="15395" y="10313"/>
                </a:cubicBezTo>
                <a:cubicBezTo>
                  <a:pt x="15246" y="10276"/>
                  <a:pt x="15219" y="10035"/>
                  <a:pt x="15172" y="9896"/>
                </a:cubicBezTo>
                <a:cubicBezTo>
                  <a:pt x="15059" y="9597"/>
                  <a:pt x="14861" y="9213"/>
                  <a:pt x="14504" y="9213"/>
                </a:cubicBezTo>
                <a:cubicBezTo>
                  <a:pt x="14452" y="9213"/>
                  <a:pt x="14397" y="9221"/>
                  <a:pt x="14339" y="9239"/>
                </a:cubicBezTo>
                <a:cubicBezTo>
                  <a:pt x="14181" y="9304"/>
                  <a:pt x="14033" y="9396"/>
                  <a:pt x="13885" y="9498"/>
                </a:cubicBezTo>
                <a:cubicBezTo>
                  <a:pt x="13718" y="9609"/>
                  <a:pt x="13607" y="9841"/>
                  <a:pt x="13449" y="9887"/>
                </a:cubicBezTo>
                <a:cubicBezTo>
                  <a:pt x="13412" y="9720"/>
                  <a:pt x="13403" y="9544"/>
                  <a:pt x="13422" y="9368"/>
                </a:cubicBezTo>
                <a:cubicBezTo>
                  <a:pt x="13440" y="9229"/>
                  <a:pt x="13505" y="9183"/>
                  <a:pt x="13533" y="9081"/>
                </a:cubicBezTo>
                <a:cubicBezTo>
                  <a:pt x="13625" y="8637"/>
                  <a:pt x="13477" y="8229"/>
                  <a:pt x="13403" y="7785"/>
                </a:cubicBezTo>
                <a:cubicBezTo>
                  <a:pt x="13190" y="6497"/>
                  <a:pt x="12532" y="5200"/>
                  <a:pt x="11847" y="4089"/>
                </a:cubicBezTo>
                <a:cubicBezTo>
                  <a:pt x="11430" y="3413"/>
                  <a:pt x="10847" y="2718"/>
                  <a:pt x="10143" y="2329"/>
                </a:cubicBezTo>
                <a:cubicBezTo>
                  <a:pt x="9383" y="1906"/>
                  <a:pt x="8585" y="1610"/>
                  <a:pt x="7756" y="1610"/>
                </a:cubicBezTo>
                <a:cubicBezTo>
                  <a:pt x="7423" y="1610"/>
                  <a:pt x="7086" y="1658"/>
                  <a:pt x="6743" y="1764"/>
                </a:cubicBezTo>
                <a:cubicBezTo>
                  <a:pt x="6391" y="1884"/>
                  <a:pt x="6067" y="2070"/>
                  <a:pt x="5789" y="2301"/>
                </a:cubicBezTo>
                <a:cubicBezTo>
                  <a:pt x="5632" y="2431"/>
                  <a:pt x="5502" y="2755"/>
                  <a:pt x="5298" y="2774"/>
                </a:cubicBezTo>
                <a:cubicBezTo>
                  <a:pt x="5280" y="2560"/>
                  <a:pt x="5113" y="2199"/>
                  <a:pt x="5002" y="1995"/>
                </a:cubicBezTo>
                <a:cubicBezTo>
                  <a:pt x="4891" y="1801"/>
                  <a:pt x="4780" y="1653"/>
                  <a:pt x="4548" y="1606"/>
                </a:cubicBezTo>
                <a:cubicBezTo>
                  <a:pt x="4469" y="1593"/>
                  <a:pt x="4391" y="1586"/>
                  <a:pt x="4313" y="1586"/>
                </a:cubicBezTo>
                <a:cubicBezTo>
                  <a:pt x="4235" y="1586"/>
                  <a:pt x="4159" y="1593"/>
                  <a:pt x="4085" y="1606"/>
                </a:cubicBezTo>
                <a:cubicBezTo>
                  <a:pt x="3992" y="1616"/>
                  <a:pt x="3844" y="1708"/>
                  <a:pt x="3789" y="1708"/>
                </a:cubicBezTo>
                <a:cubicBezTo>
                  <a:pt x="3766" y="1711"/>
                  <a:pt x="3745" y="1713"/>
                  <a:pt x="3725" y="1713"/>
                </a:cubicBezTo>
                <a:cubicBezTo>
                  <a:pt x="3486" y="1713"/>
                  <a:pt x="3443" y="1514"/>
                  <a:pt x="3298" y="1292"/>
                </a:cubicBezTo>
                <a:cubicBezTo>
                  <a:pt x="2973" y="801"/>
                  <a:pt x="2649" y="476"/>
                  <a:pt x="2140" y="254"/>
                </a:cubicBezTo>
                <a:cubicBezTo>
                  <a:pt x="1964" y="161"/>
                  <a:pt x="1779" y="87"/>
                  <a:pt x="1584" y="23"/>
                </a:cubicBezTo>
                <a:cubicBezTo>
                  <a:pt x="1522" y="7"/>
                  <a:pt x="1458" y="0"/>
                  <a:pt x="1393" y="0"/>
                </a:cubicBezTo>
                <a:close/>
                <a:moveTo>
                  <a:pt x="39616" y="11842"/>
                </a:moveTo>
                <a:cubicBezTo>
                  <a:pt x="39607" y="11842"/>
                  <a:pt x="39607" y="11859"/>
                  <a:pt x="39625" y="11906"/>
                </a:cubicBezTo>
                <a:cubicBezTo>
                  <a:pt x="39653" y="11929"/>
                  <a:pt x="39669" y="11938"/>
                  <a:pt x="39676" y="11938"/>
                </a:cubicBezTo>
                <a:cubicBezTo>
                  <a:pt x="39701" y="11938"/>
                  <a:pt x="39635" y="11842"/>
                  <a:pt x="39616" y="11842"/>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3"/>
          <p:cNvGrpSpPr/>
          <p:nvPr/>
        </p:nvGrpSpPr>
        <p:grpSpPr>
          <a:xfrm>
            <a:off x="-1264899" y="3885550"/>
            <a:ext cx="2840052" cy="793500"/>
            <a:chOff x="6709575" y="3608950"/>
            <a:chExt cx="2840052" cy="793500"/>
          </a:xfrm>
        </p:grpSpPr>
        <p:sp>
          <p:nvSpPr>
            <p:cNvPr id="117" name="Google Shape;117;p3"/>
            <p:cNvSpPr/>
            <p:nvPr/>
          </p:nvSpPr>
          <p:spPr>
            <a:xfrm>
              <a:off x="6709575" y="3608950"/>
              <a:ext cx="2840052" cy="793500"/>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6715280" y="4285738"/>
              <a:ext cx="2827667" cy="116712"/>
            </a:xfrm>
            <a:custGeom>
              <a:avLst/>
              <a:gdLst/>
              <a:ahLst/>
              <a:cxnLst/>
              <a:rect l="l" t="t" r="r" b="b"/>
              <a:pathLst>
                <a:path w="55021" h="2271" extrusionOk="0">
                  <a:moveTo>
                    <a:pt x="34501" y="1"/>
                  </a:moveTo>
                  <a:cubicBezTo>
                    <a:pt x="34477" y="1"/>
                    <a:pt x="34454" y="1"/>
                    <a:pt x="34430" y="1"/>
                  </a:cubicBezTo>
                  <a:cubicBezTo>
                    <a:pt x="33615" y="1"/>
                    <a:pt x="32809" y="1"/>
                    <a:pt x="31994" y="140"/>
                  </a:cubicBezTo>
                  <a:cubicBezTo>
                    <a:pt x="30873" y="353"/>
                    <a:pt x="29799" y="742"/>
                    <a:pt x="28743" y="1168"/>
                  </a:cubicBezTo>
                  <a:cubicBezTo>
                    <a:pt x="28502" y="1270"/>
                    <a:pt x="28076" y="1335"/>
                    <a:pt x="27918" y="1567"/>
                  </a:cubicBezTo>
                  <a:cubicBezTo>
                    <a:pt x="27863" y="1641"/>
                    <a:pt x="27835" y="1743"/>
                    <a:pt x="27742" y="1798"/>
                  </a:cubicBezTo>
                  <a:cubicBezTo>
                    <a:pt x="27646" y="1859"/>
                    <a:pt x="27526" y="1873"/>
                    <a:pt x="27403" y="1873"/>
                  </a:cubicBezTo>
                  <a:cubicBezTo>
                    <a:pt x="27300" y="1873"/>
                    <a:pt x="27196" y="1863"/>
                    <a:pt x="27103" y="1863"/>
                  </a:cubicBezTo>
                  <a:cubicBezTo>
                    <a:pt x="26893" y="1863"/>
                    <a:pt x="26679" y="1871"/>
                    <a:pt x="26467" y="1871"/>
                  </a:cubicBezTo>
                  <a:cubicBezTo>
                    <a:pt x="26360" y="1871"/>
                    <a:pt x="26254" y="1869"/>
                    <a:pt x="26149" y="1863"/>
                  </a:cubicBezTo>
                  <a:cubicBezTo>
                    <a:pt x="25881" y="1854"/>
                    <a:pt x="25612" y="1807"/>
                    <a:pt x="25343" y="1807"/>
                  </a:cubicBezTo>
                  <a:cubicBezTo>
                    <a:pt x="24788" y="1807"/>
                    <a:pt x="24260" y="1789"/>
                    <a:pt x="23722" y="1752"/>
                  </a:cubicBezTo>
                  <a:cubicBezTo>
                    <a:pt x="23269" y="1724"/>
                    <a:pt x="22713" y="1706"/>
                    <a:pt x="22287" y="1548"/>
                  </a:cubicBezTo>
                  <a:cubicBezTo>
                    <a:pt x="22203" y="1502"/>
                    <a:pt x="22120" y="1446"/>
                    <a:pt x="22046" y="1381"/>
                  </a:cubicBezTo>
                  <a:cubicBezTo>
                    <a:pt x="21962" y="1335"/>
                    <a:pt x="21879" y="1307"/>
                    <a:pt x="21787" y="1270"/>
                  </a:cubicBezTo>
                  <a:cubicBezTo>
                    <a:pt x="21546" y="1159"/>
                    <a:pt x="21240" y="1104"/>
                    <a:pt x="21073" y="890"/>
                  </a:cubicBezTo>
                  <a:cubicBezTo>
                    <a:pt x="20953" y="742"/>
                    <a:pt x="20916" y="631"/>
                    <a:pt x="20749" y="529"/>
                  </a:cubicBezTo>
                  <a:cubicBezTo>
                    <a:pt x="20295" y="261"/>
                    <a:pt x="19767" y="159"/>
                    <a:pt x="19249" y="94"/>
                  </a:cubicBezTo>
                  <a:cubicBezTo>
                    <a:pt x="19010" y="59"/>
                    <a:pt x="18771" y="47"/>
                    <a:pt x="18530" y="47"/>
                  </a:cubicBezTo>
                  <a:cubicBezTo>
                    <a:pt x="17938" y="47"/>
                    <a:pt x="17340" y="122"/>
                    <a:pt x="16748" y="122"/>
                  </a:cubicBezTo>
                  <a:cubicBezTo>
                    <a:pt x="16127" y="122"/>
                    <a:pt x="15516" y="177"/>
                    <a:pt x="14895" y="177"/>
                  </a:cubicBezTo>
                  <a:lnTo>
                    <a:pt x="13311" y="177"/>
                  </a:lnTo>
                  <a:cubicBezTo>
                    <a:pt x="13269" y="176"/>
                    <a:pt x="13227" y="176"/>
                    <a:pt x="13185" y="176"/>
                  </a:cubicBezTo>
                  <a:cubicBezTo>
                    <a:pt x="12895" y="176"/>
                    <a:pt x="12612" y="203"/>
                    <a:pt x="12329" y="251"/>
                  </a:cubicBezTo>
                  <a:cubicBezTo>
                    <a:pt x="12107" y="298"/>
                    <a:pt x="11894" y="381"/>
                    <a:pt x="11672" y="409"/>
                  </a:cubicBezTo>
                  <a:cubicBezTo>
                    <a:pt x="11292" y="464"/>
                    <a:pt x="10912" y="501"/>
                    <a:pt x="10523" y="566"/>
                  </a:cubicBezTo>
                  <a:cubicBezTo>
                    <a:pt x="10143" y="622"/>
                    <a:pt x="9754" y="752"/>
                    <a:pt x="9356" y="844"/>
                  </a:cubicBezTo>
                  <a:cubicBezTo>
                    <a:pt x="8967" y="937"/>
                    <a:pt x="8606" y="1029"/>
                    <a:pt x="8235" y="1113"/>
                  </a:cubicBezTo>
                  <a:cubicBezTo>
                    <a:pt x="7911" y="1187"/>
                    <a:pt x="7606" y="1298"/>
                    <a:pt x="7281" y="1335"/>
                  </a:cubicBezTo>
                  <a:cubicBezTo>
                    <a:pt x="6957" y="1381"/>
                    <a:pt x="6614" y="1428"/>
                    <a:pt x="6281" y="1493"/>
                  </a:cubicBezTo>
                  <a:cubicBezTo>
                    <a:pt x="5151" y="1687"/>
                    <a:pt x="4012" y="1622"/>
                    <a:pt x="2872" y="1706"/>
                  </a:cubicBezTo>
                  <a:cubicBezTo>
                    <a:pt x="2307" y="1761"/>
                    <a:pt x="1742" y="1863"/>
                    <a:pt x="1187" y="2021"/>
                  </a:cubicBezTo>
                  <a:cubicBezTo>
                    <a:pt x="779" y="2132"/>
                    <a:pt x="409" y="2196"/>
                    <a:pt x="1" y="2271"/>
                  </a:cubicBezTo>
                  <a:lnTo>
                    <a:pt x="55021" y="2234"/>
                  </a:lnTo>
                  <a:lnTo>
                    <a:pt x="55011" y="2178"/>
                  </a:lnTo>
                  <a:cubicBezTo>
                    <a:pt x="54959" y="2163"/>
                    <a:pt x="54899" y="2159"/>
                    <a:pt x="54835" y="2159"/>
                  </a:cubicBezTo>
                  <a:cubicBezTo>
                    <a:pt x="54739" y="2159"/>
                    <a:pt x="54637" y="2169"/>
                    <a:pt x="54548" y="2169"/>
                  </a:cubicBezTo>
                  <a:cubicBezTo>
                    <a:pt x="54512" y="2170"/>
                    <a:pt x="54475" y="2171"/>
                    <a:pt x="54438" y="2171"/>
                  </a:cubicBezTo>
                  <a:cubicBezTo>
                    <a:pt x="54259" y="2171"/>
                    <a:pt x="54076" y="2153"/>
                    <a:pt x="53900" y="2122"/>
                  </a:cubicBezTo>
                  <a:cubicBezTo>
                    <a:pt x="53752" y="2095"/>
                    <a:pt x="53596" y="2087"/>
                    <a:pt x="53439" y="2087"/>
                  </a:cubicBezTo>
                  <a:cubicBezTo>
                    <a:pt x="53163" y="2087"/>
                    <a:pt x="52881" y="2113"/>
                    <a:pt x="52622" y="2113"/>
                  </a:cubicBezTo>
                  <a:lnTo>
                    <a:pt x="50454" y="2113"/>
                  </a:lnTo>
                  <a:cubicBezTo>
                    <a:pt x="50093" y="2113"/>
                    <a:pt x="49750" y="2095"/>
                    <a:pt x="49389" y="2067"/>
                  </a:cubicBezTo>
                  <a:cubicBezTo>
                    <a:pt x="49009" y="2039"/>
                    <a:pt x="48620" y="2048"/>
                    <a:pt x="48240" y="1983"/>
                  </a:cubicBezTo>
                  <a:cubicBezTo>
                    <a:pt x="47675" y="1882"/>
                    <a:pt x="47110" y="1770"/>
                    <a:pt x="46536" y="1696"/>
                  </a:cubicBezTo>
                  <a:cubicBezTo>
                    <a:pt x="46230" y="1659"/>
                    <a:pt x="45915" y="1604"/>
                    <a:pt x="45610" y="1585"/>
                  </a:cubicBezTo>
                  <a:cubicBezTo>
                    <a:pt x="45304" y="1557"/>
                    <a:pt x="44998" y="1585"/>
                    <a:pt x="44693" y="1548"/>
                  </a:cubicBezTo>
                  <a:cubicBezTo>
                    <a:pt x="44433" y="1530"/>
                    <a:pt x="44174" y="1520"/>
                    <a:pt x="43915" y="1520"/>
                  </a:cubicBezTo>
                  <a:cubicBezTo>
                    <a:pt x="43646" y="1520"/>
                    <a:pt x="43378" y="1576"/>
                    <a:pt x="43109" y="1585"/>
                  </a:cubicBezTo>
                  <a:cubicBezTo>
                    <a:pt x="42945" y="1588"/>
                    <a:pt x="42778" y="1593"/>
                    <a:pt x="42611" y="1593"/>
                  </a:cubicBezTo>
                  <a:cubicBezTo>
                    <a:pt x="42298" y="1593"/>
                    <a:pt x="41984" y="1577"/>
                    <a:pt x="41682" y="1511"/>
                  </a:cubicBezTo>
                  <a:cubicBezTo>
                    <a:pt x="41340" y="1437"/>
                    <a:pt x="41062" y="1205"/>
                    <a:pt x="40738" y="1066"/>
                  </a:cubicBezTo>
                  <a:cubicBezTo>
                    <a:pt x="40163" y="816"/>
                    <a:pt x="39598" y="576"/>
                    <a:pt x="38978" y="464"/>
                  </a:cubicBezTo>
                  <a:cubicBezTo>
                    <a:pt x="38246" y="335"/>
                    <a:pt x="37514" y="270"/>
                    <a:pt x="36773" y="205"/>
                  </a:cubicBezTo>
                  <a:cubicBezTo>
                    <a:pt x="36010" y="142"/>
                    <a:pt x="35264" y="1"/>
                    <a:pt x="3450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001531" y="4237223"/>
              <a:ext cx="433239" cy="74622"/>
            </a:xfrm>
            <a:custGeom>
              <a:avLst/>
              <a:gdLst/>
              <a:ahLst/>
              <a:cxnLst/>
              <a:rect l="l" t="t" r="r" b="b"/>
              <a:pathLst>
                <a:path w="8430" h="1452" extrusionOk="0">
                  <a:moveTo>
                    <a:pt x="5734" y="0"/>
                  </a:moveTo>
                  <a:cubicBezTo>
                    <a:pt x="5638" y="0"/>
                    <a:pt x="5543" y="10"/>
                    <a:pt x="5447" y="28"/>
                  </a:cubicBezTo>
                  <a:cubicBezTo>
                    <a:pt x="5317" y="38"/>
                    <a:pt x="5187" y="38"/>
                    <a:pt x="5058" y="38"/>
                  </a:cubicBezTo>
                  <a:cubicBezTo>
                    <a:pt x="4706" y="56"/>
                    <a:pt x="4354" y="112"/>
                    <a:pt x="4002" y="158"/>
                  </a:cubicBezTo>
                  <a:cubicBezTo>
                    <a:pt x="3131" y="251"/>
                    <a:pt x="2242" y="269"/>
                    <a:pt x="1381" y="436"/>
                  </a:cubicBezTo>
                  <a:cubicBezTo>
                    <a:pt x="1001" y="501"/>
                    <a:pt x="630" y="593"/>
                    <a:pt x="278" y="723"/>
                  </a:cubicBezTo>
                  <a:cubicBezTo>
                    <a:pt x="223" y="742"/>
                    <a:pt x="0" y="843"/>
                    <a:pt x="0" y="917"/>
                  </a:cubicBezTo>
                  <a:cubicBezTo>
                    <a:pt x="0" y="1001"/>
                    <a:pt x="269" y="1075"/>
                    <a:pt x="325" y="1093"/>
                  </a:cubicBezTo>
                  <a:cubicBezTo>
                    <a:pt x="389" y="1098"/>
                    <a:pt x="452" y="1100"/>
                    <a:pt x="514" y="1100"/>
                  </a:cubicBezTo>
                  <a:cubicBezTo>
                    <a:pt x="577" y="1100"/>
                    <a:pt x="640" y="1098"/>
                    <a:pt x="704" y="1093"/>
                  </a:cubicBezTo>
                  <a:cubicBezTo>
                    <a:pt x="862" y="1093"/>
                    <a:pt x="1010" y="1140"/>
                    <a:pt x="1167" y="1140"/>
                  </a:cubicBezTo>
                  <a:cubicBezTo>
                    <a:pt x="1668" y="1158"/>
                    <a:pt x="2159" y="1232"/>
                    <a:pt x="2640" y="1353"/>
                  </a:cubicBezTo>
                  <a:cubicBezTo>
                    <a:pt x="2798" y="1399"/>
                    <a:pt x="2955" y="1427"/>
                    <a:pt x="3122" y="1445"/>
                  </a:cubicBezTo>
                  <a:cubicBezTo>
                    <a:pt x="3171" y="1450"/>
                    <a:pt x="3219" y="1452"/>
                    <a:pt x="3266" y="1452"/>
                  </a:cubicBezTo>
                  <a:cubicBezTo>
                    <a:pt x="3533" y="1452"/>
                    <a:pt x="3781" y="1392"/>
                    <a:pt x="4048" y="1353"/>
                  </a:cubicBezTo>
                  <a:cubicBezTo>
                    <a:pt x="3844" y="1316"/>
                    <a:pt x="3918" y="1288"/>
                    <a:pt x="4011" y="1279"/>
                  </a:cubicBezTo>
                  <a:cubicBezTo>
                    <a:pt x="4122" y="1260"/>
                    <a:pt x="4243" y="1242"/>
                    <a:pt x="4354" y="1223"/>
                  </a:cubicBezTo>
                  <a:cubicBezTo>
                    <a:pt x="4632" y="1177"/>
                    <a:pt x="4910" y="1121"/>
                    <a:pt x="5187" y="1084"/>
                  </a:cubicBezTo>
                  <a:cubicBezTo>
                    <a:pt x="5928" y="992"/>
                    <a:pt x="6651" y="862"/>
                    <a:pt x="7383" y="760"/>
                  </a:cubicBezTo>
                  <a:cubicBezTo>
                    <a:pt x="7670" y="714"/>
                    <a:pt x="7948" y="649"/>
                    <a:pt x="8216" y="556"/>
                  </a:cubicBezTo>
                  <a:cubicBezTo>
                    <a:pt x="8263" y="538"/>
                    <a:pt x="8420" y="501"/>
                    <a:pt x="8429" y="454"/>
                  </a:cubicBezTo>
                  <a:cubicBezTo>
                    <a:pt x="8309" y="427"/>
                    <a:pt x="8198" y="362"/>
                    <a:pt x="8077" y="334"/>
                  </a:cubicBezTo>
                  <a:cubicBezTo>
                    <a:pt x="7874" y="297"/>
                    <a:pt x="7670" y="288"/>
                    <a:pt x="7475" y="251"/>
                  </a:cubicBezTo>
                  <a:cubicBezTo>
                    <a:pt x="7207" y="204"/>
                    <a:pt x="6947" y="121"/>
                    <a:pt x="6688" y="93"/>
                  </a:cubicBezTo>
                  <a:cubicBezTo>
                    <a:pt x="6419" y="56"/>
                    <a:pt x="6160" y="38"/>
                    <a:pt x="5891" y="10"/>
                  </a:cubicBezTo>
                  <a:cubicBezTo>
                    <a:pt x="5839" y="3"/>
                    <a:pt x="5786" y="0"/>
                    <a:pt x="573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832188" y="4321455"/>
              <a:ext cx="94305" cy="19581"/>
            </a:xfrm>
            <a:custGeom>
              <a:avLst/>
              <a:gdLst/>
              <a:ahLst/>
              <a:cxnLst/>
              <a:rect l="l" t="t" r="r" b="b"/>
              <a:pathLst>
                <a:path w="1835" h="381" extrusionOk="0">
                  <a:moveTo>
                    <a:pt x="694" y="1"/>
                  </a:moveTo>
                  <a:cubicBezTo>
                    <a:pt x="465" y="1"/>
                    <a:pt x="240" y="29"/>
                    <a:pt x="1" y="29"/>
                  </a:cubicBezTo>
                  <a:cubicBezTo>
                    <a:pt x="556" y="223"/>
                    <a:pt x="760" y="307"/>
                    <a:pt x="918" y="344"/>
                  </a:cubicBezTo>
                  <a:cubicBezTo>
                    <a:pt x="1047" y="371"/>
                    <a:pt x="1177" y="381"/>
                    <a:pt x="1307" y="381"/>
                  </a:cubicBezTo>
                  <a:cubicBezTo>
                    <a:pt x="1418" y="381"/>
                    <a:pt x="1816" y="371"/>
                    <a:pt x="1835" y="214"/>
                  </a:cubicBezTo>
                  <a:cubicBezTo>
                    <a:pt x="1603" y="168"/>
                    <a:pt x="1362" y="103"/>
                    <a:pt x="1131" y="47"/>
                  </a:cubicBezTo>
                  <a:cubicBezTo>
                    <a:pt x="981" y="12"/>
                    <a:pt x="837" y="1"/>
                    <a:pt x="69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281928" y="3977331"/>
              <a:ext cx="264774" cy="135676"/>
            </a:xfrm>
            <a:custGeom>
              <a:avLst/>
              <a:gdLst/>
              <a:ahLst/>
              <a:cxnLst/>
              <a:rect l="l" t="t" r="r" b="b"/>
              <a:pathLst>
                <a:path w="5152" h="2640" extrusionOk="0">
                  <a:moveTo>
                    <a:pt x="1621" y="0"/>
                  </a:moveTo>
                  <a:cubicBezTo>
                    <a:pt x="1362" y="19"/>
                    <a:pt x="1093" y="65"/>
                    <a:pt x="843" y="148"/>
                  </a:cubicBezTo>
                  <a:cubicBezTo>
                    <a:pt x="621" y="222"/>
                    <a:pt x="417" y="352"/>
                    <a:pt x="250" y="519"/>
                  </a:cubicBezTo>
                  <a:cubicBezTo>
                    <a:pt x="65" y="732"/>
                    <a:pt x="0" y="1019"/>
                    <a:pt x="74" y="1288"/>
                  </a:cubicBezTo>
                  <a:cubicBezTo>
                    <a:pt x="176" y="1528"/>
                    <a:pt x="371" y="1714"/>
                    <a:pt x="611" y="1816"/>
                  </a:cubicBezTo>
                  <a:cubicBezTo>
                    <a:pt x="963" y="2010"/>
                    <a:pt x="1343" y="2158"/>
                    <a:pt x="1732" y="2269"/>
                  </a:cubicBezTo>
                  <a:cubicBezTo>
                    <a:pt x="1927" y="2325"/>
                    <a:pt x="2130" y="2381"/>
                    <a:pt x="2325" y="2408"/>
                  </a:cubicBezTo>
                  <a:cubicBezTo>
                    <a:pt x="2612" y="2445"/>
                    <a:pt x="2909" y="2455"/>
                    <a:pt x="3186" y="2464"/>
                  </a:cubicBezTo>
                  <a:cubicBezTo>
                    <a:pt x="3214" y="2465"/>
                    <a:pt x="3242" y="2465"/>
                    <a:pt x="3269" y="2465"/>
                  </a:cubicBezTo>
                  <a:cubicBezTo>
                    <a:pt x="3507" y="2465"/>
                    <a:pt x="3755" y="2444"/>
                    <a:pt x="4000" y="2444"/>
                  </a:cubicBezTo>
                  <a:cubicBezTo>
                    <a:pt x="4142" y="2444"/>
                    <a:pt x="4282" y="2451"/>
                    <a:pt x="4418" y="2473"/>
                  </a:cubicBezTo>
                  <a:cubicBezTo>
                    <a:pt x="4622" y="2501"/>
                    <a:pt x="4807" y="2584"/>
                    <a:pt x="5002" y="2631"/>
                  </a:cubicBezTo>
                  <a:cubicBezTo>
                    <a:pt x="5027" y="2637"/>
                    <a:pt x="5048" y="2640"/>
                    <a:pt x="5065" y="2640"/>
                  </a:cubicBezTo>
                  <a:cubicBezTo>
                    <a:pt x="5151" y="2640"/>
                    <a:pt x="5132" y="2563"/>
                    <a:pt x="5132" y="2455"/>
                  </a:cubicBezTo>
                  <a:cubicBezTo>
                    <a:pt x="5132" y="1742"/>
                    <a:pt x="4613" y="1158"/>
                    <a:pt x="3992" y="843"/>
                  </a:cubicBezTo>
                  <a:cubicBezTo>
                    <a:pt x="3770" y="741"/>
                    <a:pt x="3529" y="593"/>
                    <a:pt x="3279" y="574"/>
                  </a:cubicBezTo>
                  <a:cubicBezTo>
                    <a:pt x="3001" y="547"/>
                    <a:pt x="2723" y="491"/>
                    <a:pt x="2455" y="398"/>
                  </a:cubicBezTo>
                  <a:cubicBezTo>
                    <a:pt x="2214" y="204"/>
                    <a:pt x="1954" y="0"/>
                    <a:pt x="1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297140" y="3610697"/>
              <a:ext cx="730287" cy="491055"/>
            </a:xfrm>
            <a:custGeom>
              <a:avLst/>
              <a:gdLst/>
              <a:ahLst/>
              <a:cxnLst/>
              <a:rect l="l" t="t" r="r" b="b"/>
              <a:pathLst>
                <a:path w="14210" h="9555" extrusionOk="0">
                  <a:moveTo>
                    <a:pt x="8856" y="0"/>
                  </a:moveTo>
                  <a:cubicBezTo>
                    <a:pt x="8543" y="0"/>
                    <a:pt x="8230" y="17"/>
                    <a:pt x="7920" y="48"/>
                  </a:cubicBezTo>
                  <a:cubicBezTo>
                    <a:pt x="7448" y="95"/>
                    <a:pt x="6975" y="132"/>
                    <a:pt x="6503" y="197"/>
                  </a:cubicBezTo>
                  <a:cubicBezTo>
                    <a:pt x="6271" y="224"/>
                    <a:pt x="6040" y="243"/>
                    <a:pt x="5799" y="280"/>
                  </a:cubicBezTo>
                  <a:cubicBezTo>
                    <a:pt x="5391" y="345"/>
                    <a:pt x="4984" y="447"/>
                    <a:pt x="4585" y="586"/>
                  </a:cubicBezTo>
                  <a:cubicBezTo>
                    <a:pt x="4196" y="734"/>
                    <a:pt x="3826" y="901"/>
                    <a:pt x="3474" y="1114"/>
                  </a:cubicBezTo>
                  <a:cubicBezTo>
                    <a:pt x="3326" y="1206"/>
                    <a:pt x="3196" y="1327"/>
                    <a:pt x="3048" y="1428"/>
                  </a:cubicBezTo>
                  <a:cubicBezTo>
                    <a:pt x="2863" y="1558"/>
                    <a:pt x="2659" y="1679"/>
                    <a:pt x="2455" y="1799"/>
                  </a:cubicBezTo>
                  <a:cubicBezTo>
                    <a:pt x="2159" y="1966"/>
                    <a:pt x="1872" y="2160"/>
                    <a:pt x="1612" y="2383"/>
                  </a:cubicBezTo>
                  <a:cubicBezTo>
                    <a:pt x="1501" y="2494"/>
                    <a:pt x="1381" y="2596"/>
                    <a:pt x="1260" y="2688"/>
                  </a:cubicBezTo>
                  <a:cubicBezTo>
                    <a:pt x="982" y="2864"/>
                    <a:pt x="834" y="3142"/>
                    <a:pt x="751" y="3188"/>
                  </a:cubicBezTo>
                  <a:cubicBezTo>
                    <a:pt x="399" y="3485"/>
                    <a:pt x="158" y="3892"/>
                    <a:pt x="84" y="4346"/>
                  </a:cubicBezTo>
                  <a:cubicBezTo>
                    <a:pt x="0" y="4800"/>
                    <a:pt x="130" y="5263"/>
                    <a:pt x="427" y="5615"/>
                  </a:cubicBezTo>
                  <a:cubicBezTo>
                    <a:pt x="538" y="5736"/>
                    <a:pt x="667" y="5847"/>
                    <a:pt x="797" y="5939"/>
                  </a:cubicBezTo>
                  <a:cubicBezTo>
                    <a:pt x="955" y="6069"/>
                    <a:pt x="1047" y="6245"/>
                    <a:pt x="1195" y="6393"/>
                  </a:cubicBezTo>
                  <a:cubicBezTo>
                    <a:pt x="1334" y="6541"/>
                    <a:pt x="1482" y="6690"/>
                    <a:pt x="1640" y="6829"/>
                  </a:cubicBezTo>
                  <a:cubicBezTo>
                    <a:pt x="1918" y="7051"/>
                    <a:pt x="2233" y="7153"/>
                    <a:pt x="2557" y="7301"/>
                  </a:cubicBezTo>
                  <a:cubicBezTo>
                    <a:pt x="2835" y="7412"/>
                    <a:pt x="3131" y="7495"/>
                    <a:pt x="3428" y="7551"/>
                  </a:cubicBezTo>
                  <a:cubicBezTo>
                    <a:pt x="3770" y="7634"/>
                    <a:pt x="4113" y="7708"/>
                    <a:pt x="4446" y="7792"/>
                  </a:cubicBezTo>
                  <a:cubicBezTo>
                    <a:pt x="5317" y="8005"/>
                    <a:pt x="6160" y="8338"/>
                    <a:pt x="6938" y="8764"/>
                  </a:cubicBezTo>
                  <a:cubicBezTo>
                    <a:pt x="7346" y="9014"/>
                    <a:pt x="7762" y="9209"/>
                    <a:pt x="8207" y="9366"/>
                  </a:cubicBezTo>
                  <a:cubicBezTo>
                    <a:pt x="8550" y="9478"/>
                    <a:pt x="8911" y="9542"/>
                    <a:pt x="9282" y="9552"/>
                  </a:cubicBezTo>
                  <a:cubicBezTo>
                    <a:pt x="9326" y="9554"/>
                    <a:pt x="9370" y="9554"/>
                    <a:pt x="9414" y="9554"/>
                  </a:cubicBezTo>
                  <a:cubicBezTo>
                    <a:pt x="9814" y="9554"/>
                    <a:pt x="10212" y="9479"/>
                    <a:pt x="10588" y="9320"/>
                  </a:cubicBezTo>
                  <a:cubicBezTo>
                    <a:pt x="11051" y="9116"/>
                    <a:pt x="11477" y="8857"/>
                    <a:pt x="11875" y="8561"/>
                  </a:cubicBezTo>
                  <a:cubicBezTo>
                    <a:pt x="12199" y="8320"/>
                    <a:pt x="12570" y="8144"/>
                    <a:pt x="12866" y="7875"/>
                  </a:cubicBezTo>
                  <a:cubicBezTo>
                    <a:pt x="13005" y="7746"/>
                    <a:pt x="13042" y="7560"/>
                    <a:pt x="13098" y="7384"/>
                  </a:cubicBezTo>
                  <a:cubicBezTo>
                    <a:pt x="13144" y="7236"/>
                    <a:pt x="13163" y="7069"/>
                    <a:pt x="13209" y="6921"/>
                  </a:cubicBezTo>
                  <a:cubicBezTo>
                    <a:pt x="13311" y="6662"/>
                    <a:pt x="13422" y="6402"/>
                    <a:pt x="13561" y="6162"/>
                  </a:cubicBezTo>
                  <a:cubicBezTo>
                    <a:pt x="13653" y="5967"/>
                    <a:pt x="13746" y="5754"/>
                    <a:pt x="13839" y="5560"/>
                  </a:cubicBezTo>
                  <a:cubicBezTo>
                    <a:pt x="13876" y="5458"/>
                    <a:pt x="13894" y="5347"/>
                    <a:pt x="13941" y="5245"/>
                  </a:cubicBezTo>
                  <a:cubicBezTo>
                    <a:pt x="13996" y="5143"/>
                    <a:pt x="14033" y="5032"/>
                    <a:pt x="14061" y="4920"/>
                  </a:cubicBezTo>
                  <a:cubicBezTo>
                    <a:pt x="14117" y="4735"/>
                    <a:pt x="14154" y="4550"/>
                    <a:pt x="14181" y="4355"/>
                  </a:cubicBezTo>
                  <a:cubicBezTo>
                    <a:pt x="14209" y="4050"/>
                    <a:pt x="14061" y="3726"/>
                    <a:pt x="13968" y="3448"/>
                  </a:cubicBezTo>
                  <a:cubicBezTo>
                    <a:pt x="13885" y="3170"/>
                    <a:pt x="13774" y="2901"/>
                    <a:pt x="13626" y="2660"/>
                  </a:cubicBezTo>
                  <a:cubicBezTo>
                    <a:pt x="13459" y="2410"/>
                    <a:pt x="13274" y="2188"/>
                    <a:pt x="13098" y="1947"/>
                  </a:cubicBezTo>
                  <a:cubicBezTo>
                    <a:pt x="12894" y="1716"/>
                    <a:pt x="12681" y="1503"/>
                    <a:pt x="12449" y="1299"/>
                  </a:cubicBezTo>
                  <a:cubicBezTo>
                    <a:pt x="12273" y="1141"/>
                    <a:pt x="12097" y="965"/>
                    <a:pt x="11921" y="808"/>
                  </a:cubicBezTo>
                  <a:cubicBezTo>
                    <a:pt x="11736" y="650"/>
                    <a:pt x="11569" y="456"/>
                    <a:pt x="11338" y="363"/>
                  </a:cubicBezTo>
                  <a:cubicBezTo>
                    <a:pt x="11208" y="336"/>
                    <a:pt x="11078" y="298"/>
                    <a:pt x="10949" y="280"/>
                  </a:cubicBezTo>
                  <a:cubicBezTo>
                    <a:pt x="10810" y="252"/>
                    <a:pt x="10680" y="224"/>
                    <a:pt x="10541" y="197"/>
                  </a:cubicBezTo>
                  <a:cubicBezTo>
                    <a:pt x="10226" y="122"/>
                    <a:pt x="9893" y="58"/>
                    <a:pt x="9569" y="30"/>
                  </a:cubicBezTo>
                  <a:cubicBezTo>
                    <a:pt x="9332" y="10"/>
                    <a:pt x="9095" y="0"/>
                    <a:pt x="88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762191" y="4103962"/>
              <a:ext cx="120978" cy="40857"/>
            </a:xfrm>
            <a:custGeom>
              <a:avLst/>
              <a:gdLst/>
              <a:ahLst/>
              <a:cxnLst/>
              <a:rect l="l" t="t" r="r" b="b"/>
              <a:pathLst>
                <a:path w="2354" h="795" extrusionOk="0">
                  <a:moveTo>
                    <a:pt x="983" y="0"/>
                  </a:moveTo>
                  <a:cubicBezTo>
                    <a:pt x="807" y="0"/>
                    <a:pt x="622" y="9"/>
                    <a:pt x="446" y="37"/>
                  </a:cubicBezTo>
                  <a:cubicBezTo>
                    <a:pt x="233" y="74"/>
                    <a:pt x="158" y="176"/>
                    <a:pt x="1" y="352"/>
                  </a:cubicBezTo>
                  <a:cubicBezTo>
                    <a:pt x="20" y="537"/>
                    <a:pt x="547" y="750"/>
                    <a:pt x="1020" y="787"/>
                  </a:cubicBezTo>
                  <a:cubicBezTo>
                    <a:pt x="1079" y="792"/>
                    <a:pt x="1140" y="795"/>
                    <a:pt x="1200" y="795"/>
                  </a:cubicBezTo>
                  <a:cubicBezTo>
                    <a:pt x="1366" y="795"/>
                    <a:pt x="1533" y="777"/>
                    <a:pt x="1696" y="750"/>
                  </a:cubicBezTo>
                  <a:cubicBezTo>
                    <a:pt x="1863" y="722"/>
                    <a:pt x="2029" y="676"/>
                    <a:pt x="2196" y="611"/>
                  </a:cubicBezTo>
                  <a:cubicBezTo>
                    <a:pt x="2280" y="565"/>
                    <a:pt x="2354" y="500"/>
                    <a:pt x="2326" y="389"/>
                  </a:cubicBezTo>
                  <a:cubicBezTo>
                    <a:pt x="2307" y="324"/>
                    <a:pt x="2280" y="269"/>
                    <a:pt x="2224" y="232"/>
                  </a:cubicBezTo>
                  <a:cubicBezTo>
                    <a:pt x="2200" y="216"/>
                    <a:pt x="2165" y="212"/>
                    <a:pt x="2128" y="212"/>
                  </a:cubicBezTo>
                  <a:cubicBezTo>
                    <a:pt x="2093" y="212"/>
                    <a:pt x="2055" y="215"/>
                    <a:pt x="2021" y="215"/>
                  </a:cubicBezTo>
                  <a:cubicBezTo>
                    <a:pt x="2008" y="215"/>
                    <a:pt x="1995" y="215"/>
                    <a:pt x="1983" y="213"/>
                  </a:cubicBezTo>
                  <a:cubicBezTo>
                    <a:pt x="1863" y="176"/>
                    <a:pt x="1724" y="148"/>
                    <a:pt x="1594" y="102"/>
                  </a:cubicBezTo>
                  <a:cubicBezTo>
                    <a:pt x="1400" y="28"/>
                    <a:pt x="1196" y="0"/>
                    <a:pt x="9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739167" y="4131200"/>
              <a:ext cx="271609" cy="126169"/>
            </a:xfrm>
            <a:custGeom>
              <a:avLst/>
              <a:gdLst/>
              <a:ahLst/>
              <a:cxnLst/>
              <a:rect l="l" t="t" r="r" b="b"/>
              <a:pathLst>
                <a:path w="5285" h="2455" extrusionOk="0">
                  <a:moveTo>
                    <a:pt x="4257" y="0"/>
                  </a:moveTo>
                  <a:cubicBezTo>
                    <a:pt x="4162" y="0"/>
                    <a:pt x="4067" y="19"/>
                    <a:pt x="3978" y="54"/>
                  </a:cubicBezTo>
                  <a:cubicBezTo>
                    <a:pt x="3580" y="128"/>
                    <a:pt x="3181" y="267"/>
                    <a:pt x="2820" y="461"/>
                  </a:cubicBezTo>
                  <a:cubicBezTo>
                    <a:pt x="2163" y="785"/>
                    <a:pt x="1468" y="1026"/>
                    <a:pt x="755" y="1184"/>
                  </a:cubicBezTo>
                  <a:cubicBezTo>
                    <a:pt x="711" y="1147"/>
                    <a:pt x="654" y="1131"/>
                    <a:pt x="593" y="1131"/>
                  </a:cubicBezTo>
                  <a:cubicBezTo>
                    <a:pt x="340" y="1131"/>
                    <a:pt x="0" y="1405"/>
                    <a:pt x="97" y="1702"/>
                  </a:cubicBezTo>
                  <a:cubicBezTo>
                    <a:pt x="162" y="1906"/>
                    <a:pt x="430" y="2054"/>
                    <a:pt x="597" y="2147"/>
                  </a:cubicBezTo>
                  <a:cubicBezTo>
                    <a:pt x="920" y="2317"/>
                    <a:pt x="1289" y="2409"/>
                    <a:pt x="1655" y="2409"/>
                  </a:cubicBezTo>
                  <a:cubicBezTo>
                    <a:pt x="1688" y="2409"/>
                    <a:pt x="1722" y="2408"/>
                    <a:pt x="1755" y="2406"/>
                  </a:cubicBezTo>
                  <a:cubicBezTo>
                    <a:pt x="2533" y="2406"/>
                    <a:pt x="3302" y="2443"/>
                    <a:pt x="4080" y="2453"/>
                  </a:cubicBezTo>
                  <a:cubicBezTo>
                    <a:pt x="4105" y="2454"/>
                    <a:pt x="4129" y="2455"/>
                    <a:pt x="4153" y="2455"/>
                  </a:cubicBezTo>
                  <a:cubicBezTo>
                    <a:pt x="4265" y="2455"/>
                    <a:pt x="4373" y="2438"/>
                    <a:pt x="4487" y="2415"/>
                  </a:cubicBezTo>
                  <a:cubicBezTo>
                    <a:pt x="4571" y="2388"/>
                    <a:pt x="4645" y="2341"/>
                    <a:pt x="4728" y="2323"/>
                  </a:cubicBezTo>
                  <a:cubicBezTo>
                    <a:pt x="4839" y="2304"/>
                    <a:pt x="4951" y="2258"/>
                    <a:pt x="5052" y="2193"/>
                  </a:cubicBezTo>
                  <a:cubicBezTo>
                    <a:pt x="5145" y="2128"/>
                    <a:pt x="5210" y="2017"/>
                    <a:pt x="5228" y="1906"/>
                  </a:cubicBezTo>
                  <a:cubicBezTo>
                    <a:pt x="5256" y="1786"/>
                    <a:pt x="5266" y="1656"/>
                    <a:pt x="5275" y="1536"/>
                  </a:cubicBezTo>
                  <a:cubicBezTo>
                    <a:pt x="5266" y="1258"/>
                    <a:pt x="5284" y="1008"/>
                    <a:pt x="5210" y="739"/>
                  </a:cubicBezTo>
                  <a:cubicBezTo>
                    <a:pt x="5136" y="498"/>
                    <a:pt x="4988" y="257"/>
                    <a:pt x="4756" y="165"/>
                  </a:cubicBezTo>
                  <a:cubicBezTo>
                    <a:pt x="4626" y="100"/>
                    <a:pt x="4497" y="54"/>
                    <a:pt x="4358" y="7"/>
                  </a:cubicBezTo>
                  <a:cubicBezTo>
                    <a:pt x="4324" y="2"/>
                    <a:pt x="4291" y="0"/>
                    <a:pt x="4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935486" y="4258551"/>
              <a:ext cx="179051" cy="73132"/>
            </a:xfrm>
            <a:custGeom>
              <a:avLst/>
              <a:gdLst/>
              <a:ahLst/>
              <a:cxnLst/>
              <a:rect l="l" t="t" r="r" b="b"/>
              <a:pathLst>
                <a:path w="3484" h="1423" extrusionOk="0">
                  <a:moveTo>
                    <a:pt x="2376" y="0"/>
                  </a:moveTo>
                  <a:cubicBezTo>
                    <a:pt x="2300" y="0"/>
                    <a:pt x="2224" y="7"/>
                    <a:pt x="2149" y="21"/>
                  </a:cubicBezTo>
                  <a:cubicBezTo>
                    <a:pt x="2001" y="49"/>
                    <a:pt x="1862" y="49"/>
                    <a:pt x="1714" y="76"/>
                  </a:cubicBezTo>
                  <a:cubicBezTo>
                    <a:pt x="1427" y="123"/>
                    <a:pt x="1149" y="197"/>
                    <a:pt x="871" y="243"/>
                  </a:cubicBezTo>
                  <a:cubicBezTo>
                    <a:pt x="556" y="308"/>
                    <a:pt x="269" y="419"/>
                    <a:pt x="1" y="586"/>
                  </a:cubicBezTo>
                  <a:cubicBezTo>
                    <a:pt x="167" y="929"/>
                    <a:pt x="269" y="1021"/>
                    <a:pt x="491" y="1068"/>
                  </a:cubicBezTo>
                  <a:cubicBezTo>
                    <a:pt x="584" y="1105"/>
                    <a:pt x="686" y="1132"/>
                    <a:pt x="788" y="1151"/>
                  </a:cubicBezTo>
                  <a:cubicBezTo>
                    <a:pt x="831" y="1157"/>
                    <a:pt x="874" y="1159"/>
                    <a:pt x="918" y="1159"/>
                  </a:cubicBezTo>
                  <a:cubicBezTo>
                    <a:pt x="1004" y="1159"/>
                    <a:pt x="1090" y="1151"/>
                    <a:pt x="1177" y="1151"/>
                  </a:cubicBezTo>
                  <a:cubicBezTo>
                    <a:pt x="1714" y="1169"/>
                    <a:pt x="2251" y="1225"/>
                    <a:pt x="2779" y="1318"/>
                  </a:cubicBezTo>
                  <a:cubicBezTo>
                    <a:pt x="2946" y="1364"/>
                    <a:pt x="3122" y="1401"/>
                    <a:pt x="3289" y="1419"/>
                  </a:cubicBezTo>
                  <a:cubicBezTo>
                    <a:pt x="3324" y="1419"/>
                    <a:pt x="3353" y="1422"/>
                    <a:pt x="3378" y="1422"/>
                  </a:cubicBezTo>
                  <a:cubicBezTo>
                    <a:pt x="3430" y="1422"/>
                    <a:pt x="3458" y="1409"/>
                    <a:pt x="3465" y="1327"/>
                  </a:cubicBezTo>
                  <a:cubicBezTo>
                    <a:pt x="3483" y="1151"/>
                    <a:pt x="3372" y="975"/>
                    <a:pt x="3335" y="799"/>
                  </a:cubicBezTo>
                  <a:cubicBezTo>
                    <a:pt x="3307" y="614"/>
                    <a:pt x="3224" y="438"/>
                    <a:pt x="3104" y="289"/>
                  </a:cubicBezTo>
                  <a:cubicBezTo>
                    <a:pt x="2965" y="160"/>
                    <a:pt x="2789" y="58"/>
                    <a:pt x="2603" y="21"/>
                  </a:cubicBezTo>
                  <a:cubicBezTo>
                    <a:pt x="2529" y="7"/>
                    <a:pt x="2453" y="0"/>
                    <a:pt x="2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7951063" y="3997940"/>
              <a:ext cx="479903" cy="291344"/>
            </a:xfrm>
            <a:custGeom>
              <a:avLst/>
              <a:gdLst/>
              <a:ahLst/>
              <a:cxnLst/>
              <a:rect l="l" t="t" r="r" b="b"/>
              <a:pathLst>
                <a:path w="9338" h="5669" extrusionOk="0">
                  <a:moveTo>
                    <a:pt x="3576" y="0"/>
                  </a:moveTo>
                  <a:cubicBezTo>
                    <a:pt x="3499" y="0"/>
                    <a:pt x="3421" y="5"/>
                    <a:pt x="3344" y="16"/>
                  </a:cubicBezTo>
                  <a:cubicBezTo>
                    <a:pt x="3205" y="44"/>
                    <a:pt x="3066" y="90"/>
                    <a:pt x="2928" y="136"/>
                  </a:cubicBezTo>
                  <a:cubicBezTo>
                    <a:pt x="2779" y="183"/>
                    <a:pt x="2631" y="220"/>
                    <a:pt x="2483" y="275"/>
                  </a:cubicBezTo>
                  <a:cubicBezTo>
                    <a:pt x="2279" y="368"/>
                    <a:pt x="2085" y="488"/>
                    <a:pt x="1909" y="627"/>
                  </a:cubicBezTo>
                  <a:cubicBezTo>
                    <a:pt x="1714" y="757"/>
                    <a:pt x="1538" y="914"/>
                    <a:pt x="1381" y="1090"/>
                  </a:cubicBezTo>
                  <a:cubicBezTo>
                    <a:pt x="1288" y="1192"/>
                    <a:pt x="1214" y="1303"/>
                    <a:pt x="1149" y="1424"/>
                  </a:cubicBezTo>
                  <a:cubicBezTo>
                    <a:pt x="1066" y="1517"/>
                    <a:pt x="1001" y="1618"/>
                    <a:pt x="936" y="1730"/>
                  </a:cubicBezTo>
                  <a:cubicBezTo>
                    <a:pt x="881" y="1822"/>
                    <a:pt x="834" y="1915"/>
                    <a:pt x="769" y="2007"/>
                  </a:cubicBezTo>
                  <a:cubicBezTo>
                    <a:pt x="714" y="2128"/>
                    <a:pt x="658" y="2248"/>
                    <a:pt x="621" y="2369"/>
                  </a:cubicBezTo>
                  <a:cubicBezTo>
                    <a:pt x="510" y="2619"/>
                    <a:pt x="417" y="2878"/>
                    <a:pt x="316" y="3119"/>
                  </a:cubicBezTo>
                  <a:cubicBezTo>
                    <a:pt x="140" y="3462"/>
                    <a:pt x="38" y="3832"/>
                    <a:pt x="10" y="4203"/>
                  </a:cubicBezTo>
                  <a:cubicBezTo>
                    <a:pt x="1" y="4443"/>
                    <a:pt x="10" y="4684"/>
                    <a:pt x="47" y="4916"/>
                  </a:cubicBezTo>
                  <a:cubicBezTo>
                    <a:pt x="84" y="5073"/>
                    <a:pt x="38" y="5277"/>
                    <a:pt x="158" y="5398"/>
                  </a:cubicBezTo>
                  <a:cubicBezTo>
                    <a:pt x="204" y="5453"/>
                    <a:pt x="260" y="5499"/>
                    <a:pt x="325" y="5536"/>
                  </a:cubicBezTo>
                  <a:cubicBezTo>
                    <a:pt x="390" y="5546"/>
                    <a:pt x="454" y="5573"/>
                    <a:pt x="510" y="5611"/>
                  </a:cubicBezTo>
                  <a:cubicBezTo>
                    <a:pt x="566" y="5652"/>
                    <a:pt x="618" y="5669"/>
                    <a:pt x="669" y="5669"/>
                  </a:cubicBezTo>
                  <a:cubicBezTo>
                    <a:pt x="744" y="5669"/>
                    <a:pt x="816" y="5632"/>
                    <a:pt x="899" y="5583"/>
                  </a:cubicBezTo>
                  <a:cubicBezTo>
                    <a:pt x="1001" y="5536"/>
                    <a:pt x="1103" y="5499"/>
                    <a:pt x="1205" y="5472"/>
                  </a:cubicBezTo>
                  <a:cubicBezTo>
                    <a:pt x="1344" y="5435"/>
                    <a:pt x="1455" y="5370"/>
                    <a:pt x="1594" y="5333"/>
                  </a:cubicBezTo>
                  <a:cubicBezTo>
                    <a:pt x="1872" y="5240"/>
                    <a:pt x="2159" y="5166"/>
                    <a:pt x="2446" y="5110"/>
                  </a:cubicBezTo>
                  <a:cubicBezTo>
                    <a:pt x="2724" y="5064"/>
                    <a:pt x="2992" y="5027"/>
                    <a:pt x="3270" y="5008"/>
                  </a:cubicBezTo>
                  <a:cubicBezTo>
                    <a:pt x="3696" y="4981"/>
                    <a:pt x="4113" y="4897"/>
                    <a:pt x="4530" y="4832"/>
                  </a:cubicBezTo>
                  <a:cubicBezTo>
                    <a:pt x="5262" y="4712"/>
                    <a:pt x="5993" y="4638"/>
                    <a:pt x="6734" y="4610"/>
                  </a:cubicBezTo>
                  <a:cubicBezTo>
                    <a:pt x="7012" y="4619"/>
                    <a:pt x="7299" y="4647"/>
                    <a:pt x="7577" y="4694"/>
                  </a:cubicBezTo>
                  <a:cubicBezTo>
                    <a:pt x="7874" y="4721"/>
                    <a:pt x="8170" y="4786"/>
                    <a:pt x="8448" y="4879"/>
                  </a:cubicBezTo>
                  <a:cubicBezTo>
                    <a:pt x="8643" y="4953"/>
                    <a:pt x="8856" y="4971"/>
                    <a:pt x="9050" y="5046"/>
                  </a:cubicBezTo>
                  <a:cubicBezTo>
                    <a:pt x="9152" y="5064"/>
                    <a:pt x="9282" y="5157"/>
                    <a:pt x="9337" y="5175"/>
                  </a:cubicBezTo>
                  <a:cubicBezTo>
                    <a:pt x="9282" y="4962"/>
                    <a:pt x="9235" y="4619"/>
                    <a:pt x="9106" y="4434"/>
                  </a:cubicBezTo>
                  <a:cubicBezTo>
                    <a:pt x="9022" y="4314"/>
                    <a:pt x="8939" y="4203"/>
                    <a:pt x="8846" y="4082"/>
                  </a:cubicBezTo>
                  <a:cubicBezTo>
                    <a:pt x="8670" y="3869"/>
                    <a:pt x="8485" y="3656"/>
                    <a:pt x="8291" y="3471"/>
                  </a:cubicBezTo>
                  <a:cubicBezTo>
                    <a:pt x="8142" y="3332"/>
                    <a:pt x="8022" y="3175"/>
                    <a:pt x="7883" y="3036"/>
                  </a:cubicBezTo>
                  <a:cubicBezTo>
                    <a:pt x="7707" y="2850"/>
                    <a:pt x="7605" y="2619"/>
                    <a:pt x="7420" y="2452"/>
                  </a:cubicBezTo>
                  <a:cubicBezTo>
                    <a:pt x="7225" y="2258"/>
                    <a:pt x="7040" y="2054"/>
                    <a:pt x="6864" y="1841"/>
                  </a:cubicBezTo>
                  <a:cubicBezTo>
                    <a:pt x="6688" y="1618"/>
                    <a:pt x="6577" y="1359"/>
                    <a:pt x="6401" y="1146"/>
                  </a:cubicBezTo>
                  <a:cubicBezTo>
                    <a:pt x="6077" y="748"/>
                    <a:pt x="5503" y="544"/>
                    <a:pt x="5049" y="368"/>
                  </a:cubicBezTo>
                  <a:cubicBezTo>
                    <a:pt x="4752" y="266"/>
                    <a:pt x="4456" y="173"/>
                    <a:pt x="4159" y="99"/>
                  </a:cubicBezTo>
                  <a:cubicBezTo>
                    <a:pt x="3968" y="33"/>
                    <a:pt x="3771" y="0"/>
                    <a:pt x="3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8480406" y="4185163"/>
              <a:ext cx="297100" cy="130897"/>
            </a:xfrm>
            <a:custGeom>
              <a:avLst/>
              <a:gdLst/>
              <a:ahLst/>
              <a:cxnLst/>
              <a:rect l="l" t="t" r="r" b="b"/>
              <a:pathLst>
                <a:path w="5781" h="2547" extrusionOk="0">
                  <a:moveTo>
                    <a:pt x="1986" y="0"/>
                  </a:moveTo>
                  <a:cubicBezTo>
                    <a:pt x="1519" y="0"/>
                    <a:pt x="1003" y="236"/>
                    <a:pt x="640" y="504"/>
                  </a:cubicBezTo>
                  <a:cubicBezTo>
                    <a:pt x="473" y="615"/>
                    <a:pt x="334" y="754"/>
                    <a:pt x="204" y="921"/>
                  </a:cubicBezTo>
                  <a:cubicBezTo>
                    <a:pt x="65" y="1097"/>
                    <a:pt x="56" y="1264"/>
                    <a:pt x="1" y="1495"/>
                  </a:cubicBezTo>
                  <a:cubicBezTo>
                    <a:pt x="297" y="1606"/>
                    <a:pt x="603" y="1699"/>
                    <a:pt x="927" y="1745"/>
                  </a:cubicBezTo>
                  <a:cubicBezTo>
                    <a:pt x="1214" y="1801"/>
                    <a:pt x="1510" y="1792"/>
                    <a:pt x="1797" y="1829"/>
                  </a:cubicBezTo>
                  <a:cubicBezTo>
                    <a:pt x="2177" y="1875"/>
                    <a:pt x="2557" y="1893"/>
                    <a:pt x="2937" y="1958"/>
                  </a:cubicBezTo>
                  <a:cubicBezTo>
                    <a:pt x="3354" y="2023"/>
                    <a:pt x="3780" y="2032"/>
                    <a:pt x="4187" y="2125"/>
                  </a:cubicBezTo>
                  <a:cubicBezTo>
                    <a:pt x="4493" y="2190"/>
                    <a:pt x="4799" y="2273"/>
                    <a:pt x="5095" y="2366"/>
                  </a:cubicBezTo>
                  <a:cubicBezTo>
                    <a:pt x="5234" y="2421"/>
                    <a:pt x="5382" y="2468"/>
                    <a:pt x="5530" y="2496"/>
                  </a:cubicBezTo>
                  <a:cubicBezTo>
                    <a:pt x="5592" y="2516"/>
                    <a:pt x="5648" y="2546"/>
                    <a:pt x="5710" y="2546"/>
                  </a:cubicBezTo>
                  <a:cubicBezTo>
                    <a:pt x="5733" y="2546"/>
                    <a:pt x="5756" y="2542"/>
                    <a:pt x="5780" y="2533"/>
                  </a:cubicBezTo>
                  <a:cubicBezTo>
                    <a:pt x="5679" y="2301"/>
                    <a:pt x="5577" y="2042"/>
                    <a:pt x="5484" y="1792"/>
                  </a:cubicBezTo>
                  <a:cubicBezTo>
                    <a:pt x="5299" y="1301"/>
                    <a:pt x="4826" y="1041"/>
                    <a:pt x="4363" y="847"/>
                  </a:cubicBezTo>
                  <a:cubicBezTo>
                    <a:pt x="3974" y="689"/>
                    <a:pt x="3594" y="513"/>
                    <a:pt x="3205" y="365"/>
                  </a:cubicBezTo>
                  <a:cubicBezTo>
                    <a:pt x="3039" y="300"/>
                    <a:pt x="2872" y="226"/>
                    <a:pt x="2705" y="171"/>
                  </a:cubicBezTo>
                  <a:cubicBezTo>
                    <a:pt x="2501" y="97"/>
                    <a:pt x="2298" y="41"/>
                    <a:pt x="2085" y="4"/>
                  </a:cubicBezTo>
                  <a:cubicBezTo>
                    <a:pt x="2052" y="1"/>
                    <a:pt x="2019" y="0"/>
                    <a:pt x="19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279877" y="3832867"/>
              <a:ext cx="682184" cy="336878"/>
            </a:xfrm>
            <a:custGeom>
              <a:avLst/>
              <a:gdLst/>
              <a:ahLst/>
              <a:cxnLst/>
              <a:rect l="l" t="t" r="r" b="b"/>
              <a:pathLst>
                <a:path w="13274" h="6555" extrusionOk="0">
                  <a:moveTo>
                    <a:pt x="5338" y="1"/>
                  </a:moveTo>
                  <a:cubicBezTo>
                    <a:pt x="5103" y="1"/>
                    <a:pt x="4867" y="19"/>
                    <a:pt x="4641" y="51"/>
                  </a:cubicBezTo>
                  <a:cubicBezTo>
                    <a:pt x="4030" y="181"/>
                    <a:pt x="3344" y="440"/>
                    <a:pt x="2872" y="848"/>
                  </a:cubicBezTo>
                  <a:cubicBezTo>
                    <a:pt x="2548" y="1125"/>
                    <a:pt x="2214" y="1394"/>
                    <a:pt x="1899" y="1681"/>
                  </a:cubicBezTo>
                  <a:cubicBezTo>
                    <a:pt x="1705" y="1848"/>
                    <a:pt x="1529" y="2042"/>
                    <a:pt x="1380" y="2246"/>
                  </a:cubicBezTo>
                  <a:cubicBezTo>
                    <a:pt x="1232" y="2478"/>
                    <a:pt x="1103" y="2709"/>
                    <a:pt x="982" y="2959"/>
                  </a:cubicBezTo>
                  <a:cubicBezTo>
                    <a:pt x="760" y="3330"/>
                    <a:pt x="565" y="3728"/>
                    <a:pt x="417" y="4136"/>
                  </a:cubicBezTo>
                  <a:cubicBezTo>
                    <a:pt x="297" y="4497"/>
                    <a:pt x="167" y="4858"/>
                    <a:pt x="74" y="5219"/>
                  </a:cubicBezTo>
                  <a:cubicBezTo>
                    <a:pt x="37" y="5386"/>
                    <a:pt x="19" y="5553"/>
                    <a:pt x="19" y="5720"/>
                  </a:cubicBezTo>
                  <a:cubicBezTo>
                    <a:pt x="0" y="5812"/>
                    <a:pt x="19" y="5914"/>
                    <a:pt x="65" y="6007"/>
                  </a:cubicBezTo>
                  <a:cubicBezTo>
                    <a:pt x="167" y="6146"/>
                    <a:pt x="362" y="6099"/>
                    <a:pt x="528" y="6136"/>
                  </a:cubicBezTo>
                  <a:cubicBezTo>
                    <a:pt x="741" y="6192"/>
                    <a:pt x="954" y="6229"/>
                    <a:pt x="1167" y="6285"/>
                  </a:cubicBezTo>
                  <a:cubicBezTo>
                    <a:pt x="1408" y="6359"/>
                    <a:pt x="1658" y="6424"/>
                    <a:pt x="1908" y="6470"/>
                  </a:cubicBezTo>
                  <a:cubicBezTo>
                    <a:pt x="2186" y="6498"/>
                    <a:pt x="2464" y="6544"/>
                    <a:pt x="2733" y="6553"/>
                  </a:cubicBezTo>
                  <a:cubicBezTo>
                    <a:pt x="2764" y="6554"/>
                    <a:pt x="2796" y="6554"/>
                    <a:pt x="2827" y="6554"/>
                  </a:cubicBezTo>
                  <a:cubicBezTo>
                    <a:pt x="3166" y="6554"/>
                    <a:pt x="3505" y="6510"/>
                    <a:pt x="3835" y="6442"/>
                  </a:cubicBezTo>
                  <a:cubicBezTo>
                    <a:pt x="4808" y="6229"/>
                    <a:pt x="5780" y="5988"/>
                    <a:pt x="6753" y="5766"/>
                  </a:cubicBezTo>
                  <a:cubicBezTo>
                    <a:pt x="7346" y="5636"/>
                    <a:pt x="7938" y="5507"/>
                    <a:pt x="8531" y="5405"/>
                  </a:cubicBezTo>
                  <a:cubicBezTo>
                    <a:pt x="8852" y="5354"/>
                    <a:pt x="9165" y="5273"/>
                    <a:pt x="9485" y="5273"/>
                  </a:cubicBezTo>
                  <a:cubicBezTo>
                    <a:pt x="9516" y="5273"/>
                    <a:pt x="9547" y="5273"/>
                    <a:pt x="9578" y="5275"/>
                  </a:cubicBezTo>
                  <a:cubicBezTo>
                    <a:pt x="9893" y="5284"/>
                    <a:pt x="10208" y="5358"/>
                    <a:pt x="10504" y="5479"/>
                  </a:cubicBezTo>
                  <a:cubicBezTo>
                    <a:pt x="10569" y="5507"/>
                    <a:pt x="10615" y="5553"/>
                    <a:pt x="10643" y="5618"/>
                  </a:cubicBezTo>
                  <a:cubicBezTo>
                    <a:pt x="10671" y="5664"/>
                    <a:pt x="10736" y="5738"/>
                    <a:pt x="10726" y="5803"/>
                  </a:cubicBezTo>
                  <a:lnTo>
                    <a:pt x="11083" y="5558"/>
                  </a:lnTo>
                  <a:lnTo>
                    <a:pt x="11083" y="5558"/>
                  </a:lnTo>
                  <a:cubicBezTo>
                    <a:pt x="11021" y="5721"/>
                    <a:pt x="10905" y="5871"/>
                    <a:pt x="10838" y="6025"/>
                  </a:cubicBezTo>
                  <a:cubicBezTo>
                    <a:pt x="10801" y="6090"/>
                    <a:pt x="10773" y="6164"/>
                    <a:pt x="10763" y="6248"/>
                  </a:cubicBezTo>
                  <a:cubicBezTo>
                    <a:pt x="10801" y="6405"/>
                    <a:pt x="11051" y="6414"/>
                    <a:pt x="11162" y="6424"/>
                  </a:cubicBezTo>
                  <a:cubicBezTo>
                    <a:pt x="11328" y="6424"/>
                    <a:pt x="11477" y="6461"/>
                    <a:pt x="11653" y="6461"/>
                  </a:cubicBezTo>
                  <a:lnTo>
                    <a:pt x="12088" y="6461"/>
                  </a:lnTo>
                  <a:cubicBezTo>
                    <a:pt x="12236" y="6461"/>
                    <a:pt x="12384" y="6442"/>
                    <a:pt x="12523" y="6405"/>
                  </a:cubicBezTo>
                  <a:cubicBezTo>
                    <a:pt x="12783" y="6368"/>
                    <a:pt x="13033" y="6294"/>
                    <a:pt x="13274" y="6201"/>
                  </a:cubicBezTo>
                  <a:cubicBezTo>
                    <a:pt x="13255" y="5905"/>
                    <a:pt x="13237" y="5507"/>
                    <a:pt x="13005" y="5275"/>
                  </a:cubicBezTo>
                  <a:cubicBezTo>
                    <a:pt x="12940" y="5210"/>
                    <a:pt x="12866" y="5164"/>
                    <a:pt x="12792" y="5127"/>
                  </a:cubicBezTo>
                  <a:cubicBezTo>
                    <a:pt x="12718" y="5108"/>
                    <a:pt x="12644" y="5099"/>
                    <a:pt x="12570" y="5090"/>
                  </a:cubicBezTo>
                  <a:cubicBezTo>
                    <a:pt x="12488" y="5073"/>
                    <a:pt x="12407" y="5065"/>
                    <a:pt x="12326" y="5065"/>
                  </a:cubicBezTo>
                  <a:cubicBezTo>
                    <a:pt x="12186" y="5065"/>
                    <a:pt x="12047" y="5089"/>
                    <a:pt x="11912" y="5136"/>
                  </a:cubicBezTo>
                  <a:cubicBezTo>
                    <a:pt x="11736" y="5182"/>
                    <a:pt x="11560" y="5247"/>
                    <a:pt x="11393" y="5331"/>
                  </a:cubicBezTo>
                  <a:cubicBezTo>
                    <a:pt x="11319" y="5368"/>
                    <a:pt x="11254" y="5423"/>
                    <a:pt x="11199" y="5479"/>
                  </a:cubicBezTo>
                  <a:lnTo>
                    <a:pt x="11083" y="5558"/>
                  </a:lnTo>
                  <a:lnTo>
                    <a:pt x="11083" y="5558"/>
                  </a:lnTo>
                  <a:cubicBezTo>
                    <a:pt x="11106" y="5497"/>
                    <a:pt x="11122" y="5434"/>
                    <a:pt x="11125" y="5368"/>
                  </a:cubicBezTo>
                  <a:cubicBezTo>
                    <a:pt x="11134" y="5173"/>
                    <a:pt x="11115" y="4969"/>
                    <a:pt x="11106" y="4766"/>
                  </a:cubicBezTo>
                  <a:cubicBezTo>
                    <a:pt x="11097" y="4293"/>
                    <a:pt x="11004" y="3821"/>
                    <a:pt x="10838" y="3376"/>
                  </a:cubicBezTo>
                  <a:cubicBezTo>
                    <a:pt x="10680" y="3033"/>
                    <a:pt x="10495" y="2700"/>
                    <a:pt x="10273" y="2394"/>
                  </a:cubicBezTo>
                  <a:cubicBezTo>
                    <a:pt x="10180" y="2246"/>
                    <a:pt x="10060" y="2107"/>
                    <a:pt x="9930" y="1978"/>
                  </a:cubicBezTo>
                  <a:cubicBezTo>
                    <a:pt x="9735" y="1792"/>
                    <a:pt x="9578" y="1598"/>
                    <a:pt x="9374" y="1422"/>
                  </a:cubicBezTo>
                  <a:cubicBezTo>
                    <a:pt x="9031" y="1116"/>
                    <a:pt x="8633" y="875"/>
                    <a:pt x="8216" y="709"/>
                  </a:cubicBezTo>
                  <a:cubicBezTo>
                    <a:pt x="7975" y="607"/>
                    <a:pt x="7725" y="505"/>
                    <a:pt x="7485" y="412"/>
                  </a:cubicBezTo>
                  <a:cubicBezTo>
                    <a:pt x="7327" y="347"/>
                    <a:pt x="7170" y="320"/>
                    <a:pt x="7012" y="264"/>
                  </a:cubicBezTo>
                  <a:cubicBezTo>
                    <a:pt x="6818" y="199"/>
                    <a:pt x="6632" y="144"/>
                    <a:pt x="6438" y="97"/>
                  </a:cubicBezTo>
                  <a:cubicBezTo>
                    <a:pt x="6188" y="51"/>
                    <a:pt x="5928" y="23"/>
                    <a:pt x="5669" y="14"/>
                  </a:cubicBezTo>
                  <a:cubicBezTo>
                    <a:pt x="5559" y="5"/>
                    <a:pt x="5448" y="1"/>
                    <a:pt x="5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590237" y="4180589"/>
              <a:ext cx="353478" cy="155873"/>
            </a:xfrm>
            <a:custGeom>
              <a:avLst/>
              <a:gdLst/>
              <a:ahLst/>
              <a:cxnLst/>
              <a:rect l="l" t="t" r="r" b="b"/>
              <a:pathLst>
                <a:path w="6878" h="3033" extrusionOk="0">
                  <a:moveTo>
                    <a:pt x="3113" y="0"/>
                  </a:moveTo>
                  <a:cubicBezTo>
                    <a:pt x="2965" y="0"/>
                    <a:pt x="2807" y="37"/>
                    <a:pt x="2659" y="47"/>
                  </a:cubicBezTo>
                  <a:cubicBezTo>
                    <a:pt x="2464" y="65"/>
                    <a:pt x="2261" y="93"/>
                    <a:pt x="2066" y="130"/>
                  </a:cubicBezTo>
                  <a:cubicBezTo>
                    <a:pt x="1899" y="158"/>
                    <a:pt x="1751" y="223"/>
                    <a:pt x="1584" y="250"/>
                  </a:cubicBezTo>
                  <a:cubicBezTo>
                    <a:pt x="1279" y="315"/>
                    <a:pt x="982" y="408"/>
                    <a:pt x="686" y="528"/>
                  </a:cubicBezTo>
                  <a:cubicBezTo>
                    <a:pt x="723" y="639"/>
                    <a:pt x="1" y="1103"/>
                    <a:pt x="315" y="1445"/>
                  </a:cubicBezTo>
                  <a:cubicBezTo>
                    <a:pt x="436" y="1593"/>
                    <a:pt x="603" y="1695"/>
                    <a:pt x="797" y="1732"/>
                  </a:cubicBezTo>
                  <a:cubicBezTo>
                    <a:pt x="1279" y="1825"/>
                    <a:pt x="1779" y="1834"/>
                    <a:pt x="2270" y="1899"/>
                  </a:cubicBezTo>
                  <a:cubicBezTo>
                    <a:pt x="2677" y="1936"/>
                    <a:pt x="3085" y="2029"/>
                    <a:pt x="3465" y="2177"/>
                  </a:cubicBezTo>
                  <a:cubicBezTo>
                    <a:pt x="3807" y="2334"/>
                    <a:pt x="4132" y="2510"/>
                    <a:pt x="4456" y="2705"/>
                  </a:cubicBezTo>
                  <a:cubicBezTo>
                    <a:pt x="4613" y="2816"/>
                    <a:pt x="4789" y="2890"/>
                    <a:pt x="4975" y="2927"/>
                  </a:cubicBezTo>
                  <a:cubicBezTo>
                    <a:pt x="5160" y="2964"/>
                    <a:pt x="5354" y="2983"/>
                    <a:pt x="5540" y="3011"/>
                  </a:cubicBezTo>
                  <a:cubicBezTo>
                    <a:pt x="5743" y="3024"/>
                    <a:pt x="5946" y="3033"/>
                    <a:pt x="6150" y="3033"/>
                  </a:cubicBezTo>
                  <a:cubicBezTo>
                    <a:pt x="6224" y="3033"/>
                    <a:pt x="6299" y="3032"/>
                    <a:pt x="6373" y="3029"/>
                  </a:cubicBezTo>
                  <a:cubicBezTo>
                    <a:pt x="6416" y="3029"/>
                    <a:pt x="6462" y="3031"/>
                    <a:pt x="6508" y="3031"/>
                  </a:cubicBezTo>
                  <a:cubicBezTo>
                    <a:pt x="6693" y="3031"/>
                    <a:pt x="6877" y="3007"/>
                    <a:pt x="6818" y="2770"/>
                  </a:cubicBezTo>
                  <a:cubicBezTo>
                    <a:pt x="6762" y="2455"/>
                    <a:pt x="6660" y="2158"/>
                    <a:pt x="6521" y="1871"/>
                  </a:cubicBezTo>
                  <a:cubicBezTo>
                    <a:pt x="6447" y="1686"/>
                    <a:pt x="6336" y="1519"/>
                    <a:pt x="6216" y="1362"/>
                  </a:cubicBezTo>
                  <a:cubicBezTo>
                    <a:pt x="6086" y="1214"/>
                    <a:pt x="5938" y="1084"/>
                    <a:pt x="5780" y="973"/>
                  </a:cubicBezTo>
                  <a:cubicBezTo>
                    <a:pt x="5438" y="741"/>
                    <a:pt x="5141" y="380"/>
                    <a:pt x="4715" y="278"/>
                  </a:cubicBezTo>
                  <a:cubicBezTo>
                    <a:pt x="4363" y="186"/>
                    <a:pt x="3993" y="111"/>
                    <a:pt x="3631" y="65"/>
                  </a:cubicBezTo>
                  <a:cubicBezTo>
                    <a:pt x="3455" y="28"/>
                    <a:pt x="3289" y="10"/>
                    <a:pt x="3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506004" y="4182901"/>
              <a:ext cx="119488" cy="54270"/>
            </a:xfrm>
            <a:custGeom>
              <a:avLst/>
              <a:gdLst/>
              <a:ahLst/>
              <a:cxnLst/>
              <a:rect l="l" t="t" r="r" b="b"/>
              <a:pathLst>
                <a:path w="2325" h="1056" extrusionOk="0">
                  <a:moveTo>
                    <a:pt x="1514" y="1"/>
                  </a:moveTo>
                  <a:cubicBezTo>
                    <a:pt x="1301" y="1"/>
                    <a:pt x="1089" y="29"/>
                    <a:pt x="880" y="85"/>
                  </a:cubicBezTo>
                  <a:cubicBezTo>
                    <a:pt x="695" y="131"/>
                    <a:pt x="528" y="205"/>
                    <a:pt x="371" y="307"/>
                  </a:cubicBezTo>
                  <a:cubicBezTo>
                    <a:pt x="222" y="409"/>
                    <a:pt x="93" y="548"/>
                    <a:pt x="0" y="706"/>
                  </a:cubicBezTo>
                  <a:cubicBezTo>
                    <a:pt x="167" y="983"/>
                    <a:pt x="324" y="1039"/>
                    <a:pt x="491" y="1048"/>
                  </a:cubicBezTo>
                  <a:cubicBezTo>
                    <a:pt x="547" y="1053"/>
                    <a:pt x="604" y="1055"/>
                    <a:pt x="662" y="1055"/>
                  </a:cubicBezTo>
                  <a:cubicBezTo>
                    <a:pt x="720" y="1055"/>
                    <a:pt x="778" y="1053"/>
                    <a:pt x="834" y="1048"/>
                  </a:cubicBezTo>
                  <a:cubicBezTo>
                    <a:pt x="1056" y="1030"/>
                    <a:pt x="1260" y="974"/>
                    <a:pt x="1464" y="882"/>
                  </a:cubicBezTo>
                  <a:cubicBezTo>
                    <a:pt x="1621" y="826"/>
                    <a:pt x="1658" y="733"/>
                    <a:pt x="1778" y="622"/>
                  </a:cubicBezTo>
                  <a:cubicBezTo>
                    <a:pt x="1871" y="539"/>
                    <a:pt x="1982" y="455"/>
                    <a:pt x="2093" y="391"/>
                  </a:cubicBezTo>
                  <a:cubicBezTo>
                    <a:pt x="2121" y="363"/>
                    <a:pt x="2325" y="252"/>
                    <a:pt x="2325" y="187"/>
                  </a:cubicBezTo>
                  <a:cubicBezTo>
                    <a:pt x="2325" y="103"/>
                    <a:pt x="2093" y="66"/>
                    <a:pt x="2038" y="57"/>
                  </a:cubicBezTo>
                  <a:cubicBezTo>
                    <a:pt x="1863" y="20"/>
                    <a:pt x="1688" y="1"/>
                    <a:pt x="1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129452" y="4123954"/>
              <a:ext cx="155719" cy="110802"/>
            </a:xfrm>
            <a:custGeom>
              <a:avLst/>
              <a:gdLst/>
              <a:ahLst/>
              <a:cxnLst/>
              <a:rect l="l" t="t" r="r" b="b"/>
              <a:pathLst>
                <a:path w="3030" h="2156" extrusionOk="0">
                  <a:moveTo>
                    <a:pt x="1714" y="0"/>
                  </a:moveTo>
                  <a:cubicBezTo>
                    <a:pt x="1399" y="0"/>
                    <a:pt x="1084" y="83"/>
                    <a:pt x="816" y="241"/>
                  </a:cubicBezTo>
                  <a:cubicBezTo>
                    <a:pt x="630" y="389"/>
                    <a:pt x="454" y="537"/>
                    <a:pt x="288" y="704"/>
                  </a:cubicBezTo>
                  <a:cubicBezTo>
                    <a:pt x="65" y="926"/>
                    <a:pt x="56" y="1102"/>
                    <a:pt x="0" y="1408"/>
                  </a:cubicBezTo>
                  <a:cubicBezTo>
                    <a:pt x="19" y="1686"/>
                    <a:pt x="186" y="1936"/>
                    <a:pt x="436" y="2056"/>
                  </a:cubicBezTo>
                  <a:cubicBezTo>
                    <a:pt x="568" y="2122"/>
                    <a:pt x="715" y="2156"/>
                    <a:pt x="865" y="2156"/>
                  </a:cubicBezTo>
                  <a:cubicBezTo>
                    <a:pt x="925" y="2156"/>
                    <a:pt x="986" y="2150"/>
                    <a:pt x="1047" y="2140"/>
                  </a:cubicBezTo>
                  <a:cubicBezTo>
                    <a:pt x="1260" y="2084"/>
                    <a:pt x="1473" y="1991"/>
                    <a:pt x="1677" y="1880"/>
                  </a:cubicBezTo>
                  <a:cubicBezTo>
                    <a:pt x="1862" y="1778"/>
                    <a:pt x="2047" y="1677"/>
                    <a:pt x="2242" y="1556"/>
                  </a:cubicBezTo>
                  <a:cubicBezTo>
                    <a:pt x="2427" y="1445"/>
                    <a:pt x="2640" y="1343"/>
                    <a:pt x="2825" y="1232"/>
                  </a:cubicBezTo>
                  <a:cubicBezTo>
                    <a:pt x="2890" y="1195"/>
                    <a:pt x="2937" y="1149"/>
                    <a:pt x="2983" y="1084"/>
                  </a:cubicBezTo>
                  <a:cubicBezTo>
                    <a:pt x="3029" y="963"/>
                    <a:pt x="2955" y="806"/>
                    <a:pt x="2890" y="704"/>
                  </a:cubicBezTo>
                  <a:cubicBezTo>
                    <a:pt x="2622" y="315"/>
                    <a:pt x="2223" y="9"/>
                    <a:pt x="1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021373" y="4164400"/>
              <a:ext cx="117175" cy="146623"/>
            </a:xfrm>
            <a:custGeom>
              <a:avLst/>
              <a:gdLst/>
              <a:ahLst/>
              <a:cxnLst/>
              <a:rect l="l" t="t" r="r" b="b"/>
              <a:pathLst>
                <a:path w="2280" h="2853" extrusionOk="0">
                  <a:moveTo>
                    <a:pt x="927" y="0"/>
                  </a:moveTo>
                  <a:cubicBezTo>
                    <a:pt x="649" y="37"/>
                    <a:pt x="390" y="204"/>
                    <a:pt x="242" y="445"/>
                  </a:cubicBezTo>
                  <a:cubicBezTo>
                    <a:pt x="93" y="714"/>
                    <a:pt x="10" y="1019"/>
                    <a:pt x="1" y="1325"/>
                  </a:cubicBezTo>
                  <a:cubicBezTo>
                    <a:pt x="1" y="1640"/>
                    <a:pt x="112" y="1899"/>
                    <a:pt x="205" y="2196"/>
                  </a:cubicBezTo>
                  <a:cubicBezTo>
                    <a:pt x="288" y="2436"/>
                    <a:pt x="455" y="2724"/>
                    <a:pt x="695" y="2816"/>
                  </a:cubicBezTo>
                  <a:cubicBezTo>
                    <a:pt x="759" y="2842"/>
                    <a:pt x="826" y="2853"/>
                    <a:pt x="894" y="2853"/>
                  </a:cubicBezTo>
                  <a:cubicBezTo>
                    <a:pt x="1171" y="2853"/>
                    <a:pt x="1467" y="2667"/>
                    <a:pt x="1668" y="2510"/>
                  </a:cubicBezTo>
                  <a:cubicBezTo>
                    <a:pt x="1779" y="2427"/>
                    <a:pt x="1909" y="2353"/>
                    <a:pt x="2002" y="2260"/>
                  </a:cubicBezTo>
                  <a:cubicBezTo>
                    <a:pt x="2168" y="2094"/>
                    <a:pt x="2261" y="1871"/>
                    <a:pt x="2279" y="1631"/>
                  </a:cubicBezTo>
                  <a:cubicBezTo>
                    <a:pt x="2187" y="1186"/>
                    <a:pt x="1992" y="769"/>
                    <a:pt x="1733" y="408"/>
                  </a:cubicBezTo>
                  <a:cubicBezTo>
                    <a:pt x="1640" y="278"/>
                    <a:pt x="1520" y="167"/>
                    <a:pt x="1372" y="102"/>
                  </a:cubicBezTo>
                  <a:cubicBezTo>
                    <a:pt x="1233" y="47"/>
                    <a:pt x="1085" y="10"/>
                    <a:pt x="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7120869" y="4214302"/>
              <a:ext cx="333743" cy="124370"/>
            </a:xfrm>
            <a:custGeom>
              <a:avLst/>
              <a:gdLst/>
              <a:ahLst/>
              <a:cxnLst/>
              <a:rect l="l" t="t" r="r" b="b"/>
              <a:pathLst>
                <a:path w="6494" h="2420" extrusionOk="0">
                  <a:moveTo>
                    <a:pt x="3751" y="0"/>
                  </a:moveTo>
                  <a:cubicBezTo>
                    <a:pt x="3727" y="0"/>
                    <a:pt x="3702" y="1"/>
                    <a:pt x="3678" y="2"/>
                  </a:cubicBezTo>
                  <a:cubicBezTo>
                    <a:pt x="3363" y="11"/>
                    <a:pt x="3048" y="57"/>
                    <a:pt x="2752" y="141"/>
                  </a:cubicBezTo>
                  <a:cubicBezTo>
                    <a:pt x="2585" y="187"/>
                    <a:pt x="2437" y="261"/>
                    <a:pt x="2279" y="308"/>
                  </a:cubicBezTo>
                  <a:cubicBezTo>
                    <a:pt x="2094" y="354"/>
                    <a:pt x="1918" y="428"/>
                    <a:pt x="1761" y="530"/>
                  </a:cubicBezTo>
                  <a:cubicBezTo>
                    <a:pt x="1464" y="752"/>
                    <a:pt x="1131" y="956"/>
                    <a:pt x="871" y="1234"/>
                  </a:cubicBezTo>
                  <a:cubicBezTo>
                    <a:pt x="686" y="1447"/>
                    <a:pt x="473" y="1651"/>
                    <a:pt x="306" y="1864"/>
                  </a:cubicBezTo>
                  <a:cubicBezTo>
                    <a:pt x="177" y="2040"/>
                    <a:pt x="75" y="2225"/>
                    <a:pt x="1" y="2419"/>
                  </a:cubicBezTo>
                  <a:cubicBezTo>
                    <a:pt x="751" y="2318"/>
                    <a:pt x="1260" y="2243"/>
                    <a:pt x="1761" y="2160"/>
                  </a:cubicBezTo>
                  <a:cubicBezTo>
                    <a:pt x="1899" y="2142"/>
                    <a:pt x="2048" y="2104"/>
                    <a:pt x="2187" y="2058"/>
                  </a:cubicBezTo>
                  <a:cubicBezTo>
                    <a:pt x="2400" y="1993"/>
                    <a:pt x="2613" y="1984"/>
                    <a:pt x="2826" y="1938"/>
                  </a:cubicBezTo>
                  <a:cubicBezTo>
                    <a:pt x="3178" y="1836"/>
                    <a:pt x="3539" y="1762"/>
                    <a:pt x="3909" y="1706"/>
                  </a:cubicBezTo>
                  <a:cubicBezTo>
                    <a:pt x="4141" y="1669"/>
                    <a:pt x="4373" y="1632"/>
                    <a:pt x="4613" y="1623"/>
                  </a:cubicBezTo>
                  <a:cubicBezTo>
                    <a:pt x="4630" y="1622"/>
                    <a:pt x="4647" y="1622"/>
                    <a:pt x="4663" y="1622"/>
                  </a:cubicBezTo>
                  <a:cubicBezTo>
                    <a:pt x="4832" y="1622"/>
                    <a:pt x="5001" y="1661"/>
                    <a:pt x="5169" y="1669"/>
                  </a:cubicBezTo>
                  <a:cubicBezTo>
                    <a:pt x="5191" y="1671"/>
                    <a:pt x="5213" y="1672"/>
                    <a:pt x="5235" y="1672"/>
                  </a:cubicBezTo>
                  <a:cubicBezTo>
                    <a:pt x="5334" y="1672"/>
                    <a:pt x="5432" y="1656"/>
                    <a:pt x="5530" y="1641"/>
                  </a:cubicBezTo>
                  <a:cubicBezTo>
                    <a:pt x="5734" y="1604"/>
                    <a:pt x="5938" y="1586"/>
                    <a:pt x="6142" y="1539"/>
                  </a:cubicBezTo>
                  <a:cubicBezTo>
                    <a:pt x="6234" y="1521"/>
                    <a:pt x="6318" y="1493"/>
                    <a:pt x="6410" y="1456"/>
                  </a:cubicBezTo>
                  <a:cubicBezTo>
                    <a:pt x="6494" y="1410"/>
                    <a:pt x="6484" y="1428"/>
                    <a:pt x="6466" y="1354"/>
                  </a:cubicBezTo>
                  <a:cubicBezTo>
                    <a:pt x="6429" y="1234"/>
                    <a:pt x="6308" y="1178"/>
                    <a:pt x="6197" y="1113"/>
                  </a:cubicBezTo>
                  <a:cubicBezTo>
                    <a:pt x="6086" y="1049"/>
                    <a:pt x="5975" y="984"/>
                    <a:pt x="5855" y="910"/>
                  </a:cubicBezTo>
                  <a:cubicBezTo>
                    <a:pt x="5799" y="873"/>
                    <a:pt x="5762" y="836"/>
                    <a:pt x="5706" y="789"/>
                  </a:cubicBezTo>
                  <a:cubicBezTo>
                    <a:pt x="5614" y="724"/>
                    <a:pt x="5493" y="678"/>
                    <a:pt x="5401" y="604"/>
                  </a:cubicBezTo>
                  <a:cubicBezTo>
                    <a:pt x="5197" y="474"/>
                    <a:pt x="4975" y="372"/>
                    <a:pt x="4743" y="308"/>
                  </a:cubicBezTo>
                  <a:cubicBezTo>
                    <a:pt x="4567" y="252"/>
                    <a:pt x="4428" y="150"/>
                    <a:pt x="4261" y="85"/>
                  </a:cubicBezTo>
                  <a:cubicBezTo>
                    <a:pt x="4099" y="29"/>
                    <a:pt x="3923" y="0"/>
                    <a:pt x="3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6747657" y="4246268"/>
              <a:ext cx="311850" cy="124061"/>
            </a:xfrm>
            <a:custGeom>
              <a:avLst/>
              <a:gdLst/>
              <a:ahLst/>
              <a:cxnLst/>
              <a:rect l="l" t="t" r="r" b="b"/>
              <a:pathLst>
                <a:path w="6068" h="2414" extrusionOk="0">
                  <a:moveTo>
                    <a:pt x="1298" y="0"/>
                  </a:moveTo>
                  <a:cubicBezTo>
                    <a:pt x="770" y="130"/>
                    <a:pt x="353" y="519"/>
                    <a:pt x="186" y="1029"/>
                  </a:cubicBezTo>
                  <a:cubicBezTo>
                    <a:pt x="149" y="1140"/>
                    <a:pt x="130" y="1251"/>
                    <a:pt x="93" y="1353"/>
                  </a:cubicBezTo>
                  <a:cubicBezTo>
                    <a:pt x="56" y="1436"/>
                    <a:pt x="29" y="1529"/>
                    <a:pt x="19" y="1621"/>
                  </a:cubicBezTo>
                  <a:cubicBezTo>
                    <a:pt x="10" y="1733"/>
                    <a:pt x="1" y="1872"/>
                    <a:pt x="84" y="1946"/>
                  </a:cubicBezTo>
                  <a:cubicBezTo>
                    <a:pt x="205" y="2029"/>
                    <a:pt x="344" y="2085"/>
                    <a:pt x="492" y="2094"/>
                  </a:cubicBezTo>
                  <a:cubicBezTo>
                    <a:pt x="626" y="2112"/>
                    <a:pt x="758" y="2112"/>
                    <a:pt x="890" y="2112"/>
                  </a:cubicBezTo>
                  <a:cubicBezTo>
                    <a:pt x="1022" y="2112"/>
                    <a:pt x="1154" y="2112"/>
                    <a:pt x="1288" y="2131"/>
                  </a:cubicBezTo>
                  <a:cubicBezTo>
                    <a:pt x="1336" y="2138"/>
                    <a:pt x="1384" y="2139"/>
                    <a:pt x="1432" y="2139"/>
                  </a:cubicBezTo>
                  <a:cubicBezTo>
                    <a:pt x="1484" y="2139"/>
                    <a:pt x="1537" y="2137"/>
                    <a:pt x="1589" y="2137"/>
                  </a:cubicBezTo>
                  <a:cubicBezTo>
                    <a:pt x="1619" y="2137"/>
                    <a:pt x="1648" y="2138"/>
                    <a:pt x="1677" y="2140"/>
                  </a:cubicBezTo>
                  <a:cubicBezTo>
                    <a:pt x="1779" y="2149"/>
                    <a:pt x="1872" y="2186"/>
                    <a:pt x="1983" y="2186"/>
                  </a:cubicBezTo>
                  <a:cubicBezTo>
                    <a:pt x="2080" y="2196"/>
                    <a:pt x="2178" y="2200"/>
                    <a:pt x="2276" y="2200"/>
                  </a:cubicBezTo>
                  <a:cubicBezTo>
                    <a:pt x="2374" y="2200"/>
                    <a:pt x="2474" y="2196"/>
                    <a:pt x="2576" y="2186"/>
                  </a:cubicBezTo>
                  <a:cubicBezTo>
                    <a:pt x="2659" y="2186"/>
                    <a:pt x="2743" y="2140"/>
                    <a:pt x="2826" y="2140"/>
                  </a:cubicBezTo>
                  <a:cubicBezTo>
                    <a:pt x="2900" y="2140"/>
                    <a:pt x="2965" y="2140"/>
                    <a:pt x="3039" y="2131"/>
                  </a:cubicBezTo>
                  <a:cubicBezTo>
                    <a:pt x="3132" y="2122"/>
                    <a:pt x="3224" y="2094"/>
                    <a:pt x="3308" y="2057"/>
                  </a:cubicBezTo>
                  <a:lnTo>
                    <a:pt x="3720" y="2032"/>
                  </a:lnTo>
                  <a:lnTo>
                    <a:pt x="3720" y="2032"/>
                  </a:lnTo>
                  <a:cubicBezTo>
                    <a:pt x="3721" y="2049"/>
                    <a:pt x="3723" y="2067"/>
                    <a:pt x="3724" y="2085"/>
                  </a:cubicBezTo>
                  <a:cubicBezTo>
                    <a:pt x="3724" y="2168"/>
                    <a:pt x="3706" y="2279"/>
                    <a:pt x="3752" y="2353"/>
                  </a:cubicBezTo>
                  <a:cubicBezTo>
                    <a:pt x="3787" y="2398"/>
                    <a:pt x="3838" y="2413"/>
                    <a:pt x="3895" y="2413"/>
                  </a:cubicBezTo>
                  <a:cubicBezTo>
                    <a:pt x="3991" y="2413"/>
                    <a:pt x="4103" y="2371"/>
                    <a:pt x="4178" y="2353"/>
                  </a:cubicBezTo>
                  <a:cubicBezTo>
                    <a:pt x="4456" y="2279"/>
                    <a:pt x="4725" y="2177"/>
                    <a:pt x="4993" y="2094"/>
                  </a:cubicBezTo>
                  <a:cubicBezTo>
                    <a:pt x="5179" y="2057"/>
                    <a:pt x="5364" y="2029"/>
                    <a:pt x="5549" y="2020"/>
                  </a:cubicBezTo>
                  <a:cubicBezTo>
                    <a:pt x="5637" y="1995"/>
                    <a:pt x="5730" y="1984"/>
                    <a:pt x="5823" y="1984"/>
                  </a:cubicBezTo>
                  <a:cubicBezTo>
                    <a:pt x="5906" y="1984"/>
                    <a:pt x="5989" y="1993"/>
                    <a:pt x="6068" y="2010"/>
                  </a:cubicBezTo>
                  <a:cubicBezTo>
                    <a:pt x="5892" y="1909"/>
                    <a:pt x="5818" y="1890"/>
                    <a:pt x="5744" y="1733"/>
                  </a:cubicBezTo>
                  <a:cubicBezTo>
                    <a:pt x="5697" y="1631"/>
                    <a:pt x="5632" y="1529"/>
                    <a:pt x="5558" y="1445"/>
                  </a:cubicBezTo>
                  <a:cubicBezTo>
                    <a:pt x="5392" y="1269"/>
                    <a:pt x="5169" y="1075"/>
                    <a:pt x="4919" y="1038"/>
                  </a:cubicBezTo>
                  <a:cubicBezTo>
                    <a:pt x="4881" y="1032"/>
                    <a:pt x="4842" y="1029"/>
                    <a:pt x="4805" y="1029"/>
                  </a:cubicBezTo>
                  <a:cubicBezTo>
                    <a:pt x="4385" y="1029"/>
                    <a:pt x="4043" y="1393"/>
                    <a:pt x="3882" y="1742"/>
                  </a:cubicBezTo>
                  <a:cubicBezTo>
                    <a:pt x="3836" y="1834"/>
                    <a:pt x="3798" y="1927"/>
                    <a:pt x="3761" y="2029"/>
                  </a:cubicBezTo>
                  <a:lnTo>
                    <a:pt x="3720" y="2032"/>
                  </a:lnTo>
                  <a:lnTo>
                    <a:pt x="3720" y="2032"/>
                  </a:lnTo>
                  <a:cubicBezTo>
                    <a:pt x="3715" y="1959"/>
                    <a:pt x="3717" y="1891"/>
                    <a:pt x="3724" y="1816"/>
                  </a:cubicBezTo>
                  <a:cubicBezTo>
                    <a:pt x="3761" y="1547"/>
                    <a:pt x="3752" y="1279"/>
                    <a:pt x="3706" y="1010"/>
                  </a:cubicBezTo>
                  <a:cubicBezTo>
                    <a:pt x="3687" y="871"/>
                    <a:pt x="3641" y="741"/>
                    <a:pt x="3567" y="621"/>
                  </a:cubicBezTo>
                  <a:cubicBezTo>
                    <a:pt x="3484" y="547"/>
                    <a:pt x="3382" y="491"/>
                    <a:pt x="3271" y="454"/>
                  </a:cubicBezTo>
                  <a:cubicBezTo>
                    <a:pt x="2956" y="325"/>
                    <a:pt x="2650" y="306"/>
                    <a:pt x="2326" y="232"/>
                  </a:cubicBezTo>
                  <a:cubicBezTo>
                    <a:pt x="2113" y="186"/>
                    <a:pt x="1900" y="102"/>
                    <a:pt x="1687" y="56"/>
                  </a:cubicBezTo>
                  <a:cubicBezTo>
                    <a:pt x="1557" y="19"/>
                    <a:pt x="1427" y="0"/>
                    <a:pt x="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410409" y="4155047"/>
              <a:ext cx="78117" cy="74982"/>
            </a:xfrm>
            <a:custGeom>
              <a:avLst/>
              <a:gdLst/>
              <a:ahLst/>
              <a:cxnLst/>
              <a:rect l="l" t="t" r="r" b="b"/>
              <a:pathLst>
                <a:path w="1520" h="1459" extrusionOk="0">
                  <a:moveTo>
                    <a:pt x="737" y="1"/>
                  </a:moveTo>
                  <a:cubicBezTo>
                    <a:pt x="513" y="1"/>
                    <a:pt x="277" y="97"/>
                    <a:pt x="131" y="238"/>
                  </a:cubicBezTo>
                  <a:lnTo>
                    <a:pt x="1" y="497"/>
                  </a:lnTo>
                  <a:cubicBezTo>
                    <a:pt x="260" y="525"/>
                    <a:pt x="409" y="507"/>
                    <a:pt x="612" y="645"/>
                  </a:cubicBezTo>
                  <a:cubicBezTo>
                    <a:pt x="733" y="720"/>
                    <a:pt x="853" y="821"/>
                    <a:pt x="936" y="951"/>
                  </a:cubicBezTo>
                  <a:cubicBezTo>
                    <a:pt x="1001" y="1044"/>
                    <a:pt x="1048" y="1146"/>
                    <a:pt x="1103" y="1238"/>
                  </a:cubicBezTo>
                  <a:cubicBezTo>
                    <a:pt x="1122" y="1303"/>
                    <a:pt x="1150" y="1359"/>
                    <a:pt x="1187" y="1424"/>
                  </a:cubicBezTo>
                  <a:cubicBezTo>
                    <a:pt x="1205" y="1449"/>
                    <a:pt x="1221" y="1459"/>
                    <a:pt x="1235" y="1459"/>
                  </a:cubicBezTo>
                  <a:cubicBezTo>
                    <a:pt x="1263" y="1459"/>
                    <a:pt x="1286" y="1420"/>
                    <a:pt x="1316" y="1377"/>
                  </a:cubicBezTo>
                  <a:cubicBezTo>
                    <a:pt x="1372" y="1303"/>
                    <a:pt x="1409" y="1220"/>
                    <a:pt x="1437" y="1136"/>
                  </a:cubicBezTo>
                  <a:cubicBezTo>
                    <a:pt x="1520" y="821"/>
                    <a:pt x="1372" y="442"/>
                    <a:pt x="1187" y="201"/>
                  </a:cubicBezTo>
                  <a:cubicBezTo>
                    <a:pt x="1077" y="59"/>
                    <a:pt x="911" y="1"/>
                    <a:pt x="7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8705556" y="4155766"/>
              <a:ext cx="54784" cy="20557"/>
            </a:xfrm>
            <a:custGeom>
              <a:avLst/>
              <a:gdLst/>
              <a:ahLst/>
              <a:cxnLst/>
              <a:rect l="l" t="t" r="r" b="b"/>
              <a:pathLst>
                <a:path w="1066" h="400" extrusionOk="0">
                  <a:moveTo>
                    <a:pt x="723" y="1"/>
                  </a:moveTo>
                  <a:cubicBezTo>
                    <a:pt x="683" y="1"/>
                    <a:pt x="646" y="5"/>
                    <a:pt x="621" y="11"/>
                  </a:cubicBezTo>
                  <a:cubicBezTo>
                    <a:pt x="519" y="29"/>
                    <a:pt x="418" y="48"/>
                    <a:pt x="325" y="76"/>
                  </a:cubicBezTo>
                  <a:cubicBezTo>
                    <a:pt x="149" y="113"/>
                    <a:pt x="112" y="233"/>
                    <a:pt x="1" y="400"/>
                  </a:cubicBezTo>
                  <a:lnTo>
                    <a:pt x="140" y="354"/>
                  </a:lnTo>
                  <a:cubicBezTo>
                    <a:pt x="158" y="354"/>
                    <a:pt x="1066" y="317"/>
                    <a:pt x="927" y="66"/>
                  </a:cubicBezTo>
                  <a:cubicBezTo>
                    <a:pt x="896" y="17"/>
                    <a:pt x="803"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8793643" y="4267545"/>
              <a:ext cx="55247" cy="23538"/>
            </a:xfrm>
            <a:custGeom>
              <a:avLst/>
              <a:gdLst/>
              <a:ahLst/>
              <a:cxnLst/>
              <a:rect l="l" t="t" r="r" b="b"/>
              <a:pathLst>
                <a:path w="1075" h="458" extrusionOk="0">
                  <a:moveTo>
                    <a:pt x="686" y="1"/>
                  </a:moveTo>
                  <a:cubicBezTo>
                    <a:pt x="621" y="1"/>
                    <a:pt x="556" y="8"/>
                    <a:pt x="491" y="22"/>
                  </a:cubicBezTo>
                  <a:cubicBezTo>
                    <a:pt x="417" y="31"/>
                    <a:pt x="343" y="50"/>
                    <a:pt x="269" y="87"/>
                  </a:cubicBezTo>
                  <a:cubicBezTo>
                    <a:pt x="241" y="87"/>
                    <a:pt x="223" y="96"/>
                    <a:pt x="195" y="96"/>
                  </a:cubicBezTo>
                  <a:cubicBezTo>
                    <a:pt x="130" y="216"/>
                    <a:pt x="65" y="346"/>
                    <a:pt x="0" y="457"/>
                  </a:cubicBezTo>
                  <a:lnTo>
                    <a:pt x="436" y="365"/>
                  </a:lnTo>
                  <a:cubicBezTo>
                    <a:pt x="612" y="318"/>
                    <a:pt x="797" y="318"/>
                    <a:pt x="954" y="244"/>
                  </a:cubicBezTo>
                  <a:cubicBezTo>
                    <a:pt x="982" y="226"/>
                    <a:pt x="1028" y="216"/>
                    <a:pt x="1047" y="179"/>
                  </a:cubicBezTo>
                  <a:cubicBezTo>
                    <a:pt x="1075" y="96"/>
                    <a:pt x="954" y="50"/>
                    <a:pt x="880" y="22"/>
                  </a:cubicBezTo>
                  <a:cubicBezTo>
                    <a:pt x="815" y="8"/>
                    <a:pt x="751" y="1"/>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864416" y="4180537"/>
              <a:ext cx="57200" cy="21020"/>
            </a:xfrm>
            <a:custGeom>
              <a:avLst/>
              <a:gdLst/>
              <a:ahLst/>
              <a:cxnLst/>
              <a:rect l="l" t="t" r="r" b="b"/>
              <a:pathLst>
                <a:path w="1113" h="409" extrusionOk="0">
                  <a:moveTo>
                    <a:pt x="558" y="1"/>
                  </a:moveTo>
                  <a:cubicBezTo>
                    <a:pt x="481" y="1"/>
                    <a:pt x="403" y="11"/>
                    <a:pt x="325" y="29"/>
                  </a:cubicBezTo>
                  <a:cubicBezTo>
                    <a:pt x="177" y="66"/>
                    <a:pt x="140" y="131"/>
                    <a:pt x="1" y="261"/>
                  </a:cubicBezTo>
                  <a:lnTo>
                    <a:pt x="140" y="353"/>
                  </a:lnTo>
                  <a:cubicBezTo>
                    <a:pt x="269" y="390"/>
                    <a:pt x="401" y="409"/>
                    <a:pt x="535" y="409"/>
                  </a:cubicBezTo>
                  <a:cubicBezTo>
                    <a:pt x="668" y="409"/>
                    <a:pt x="802" y="390"/>
                    <a:pt x="936" y="353"/>
                  </a:cubicBezTo>
                  <a:cubicBezTo>
                    <a:pt x="1001" y="335"/>
                    <a:pt x="1112" y="288"/>
                    <a:pt x="1047" y="187"/>
                  </a:cubicBezTo>
                  <a:cubicBezTo>
                    <a:pt x="992" y="85"/>
                    <a:pt x="797" y="29"/>
                    <a:pt x="686" y="11"/>
                  </a:cubicBezTo>
                  <a:cubicBezTo>
                    <a:pt x="644" y="4"/>
                    <a:pt x="601"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294165" y="4171287"/>
              <a:ext cx="96669" cy="29448"/>
            </a:xfrm>
            <a:custGeom>
              <a:avLst/>
              <a:gdLst/>
              <a:ahLst/>
              <a:cxnLst/>
              <a:rect l="l" t="t" r="r" b="b"/>
              <a:pathLst>
                <a:path w="1881" h="573" extrusionOk="0">
                  <a:moveTo>
                    <a:pt x="1061" y="0"/>
                  </a:moveTo>
                  <a:cubicBezTo>
                    <a:pt x="908" y="0"/>
                    <a:pt x="751" y="35"/>
                    <a:pt x="612" y="79"/>
                  </a:cubicBezTo>
                  <a:cubicBezTo>
                    <a:pt x="380" y="144"/>
                    <a:pt x="167" y="265"/>
                    <a:pt x="0" y="441"/>
                  </a:cubicBezTo>
                  <a:cubicBezTo>
                    <a:pt x="61" y="432"/>
                    <a:pt x="123" y="428"/>
                    <a:pt x="185" y="428"/>
                  </a:cubicBezTo>
                  <a:cubicBezTo>
                    <a:pt x="330" y="428"/>
                    <a:pt x="475" y="451"/>
                    <a:pt x="612" y="496"/>
                  </a:cubicBezTo>
                  <a:cubicBezTo>
                    <a:pt x="775" y="551"/>
                    <a:pt x="952" y="573"/>
                    <a:pt x="1131" y="573"/>
                  </a:cubicBezTo>
                  <a:cubicBezTo>
                    <a:pt x="1165" y="573"/>
                    <a:pt x="1198" y="572"/>
                    <a:pt x="1232" y="570"/>
                  </a:cubicBezTo>
                  <a:cubicBezTo>
                    <a:pt x="1454" y="543"/>
                    <a:pt x="1668" y="468"/>
                    <a:pt x="1881" y="441"/>
                  </a:cubicBezTo>
                  <a:cubicBezTo>
                    <a:pt x="1816" y="228"/>
                    <a:pt x="1538" y="116"/>
                    <a:pt x="1353" y="52"/>
                  </a:cubicBezTo>
                  <a:cubicBezTo>
                    <a:pt x="1261" y="15"/>
                    <a:pt x="1162" y="0"/>
                    <a:pt x="1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627136" y="4110489"/>
              <a:ext cx="181159" cy="72515"/>
            </a:xfrm>
            <a:custGeom>
              <a:avLst/>
              <a:gdLst/>
              <a:ahLst/>
              <a:cxnLst/>
              <a:rect l="l" t="t" r="r" b="b"/>
              <a:pathLst>
                <a:path w="3525" h="1411" extrusionOk="0">
                  <a:moveTo>
                    <a:pt x="2402" y="0"/>
                  </a:moveTo>
                  <a:cubicBezTo>
                    <a:pt x="2214" y="0"/>
                    <a:pt x="2031" y="17"/>
                    <a:pt x="1848" y="40"/>
                  </a:cubicBezTo>
                  <a:cubicBezTo>
                    <a:pt x="1496" y="123"/>
                    <a:pt x="1154" y="244"/>
                    <a:pt x="839" y="429"/>
                  </a:cubicBezTo>
                  <a:cubicBezTo>
                    <a:pt x="663" y="503"/>
                    <a:pt x="505" y="605"/>
                    <a:pt x="348" y="716"/>
                  </a:cubicBezTo>
                  <a:cubicBezTo>
                    <a:pt x="237" y="836"/>
                    <a:pt x="144" y="966"/>
                    <a:pt x="61" y="1105"/>
                  </a:cubicBezTo>
                  <a:cubicBezTo>
                    <a:pt x="1" y="1345"/>
                    <a:pt x="316" y="1411"/>
                    <a:pt x="689" y="1411"/>
                  </a:cubicBezTo>
                  <a:cubicBezTo>
                    <a:pt x="1121" y="1411"/>
                    <a:pt x="1629" y="1323"/>
                    <a:pt x="1719" y="1318"/>
                  </a:cubicBezTo>
                  <a:cubicBezTo>
                    <a:pt x="2247" y="1290"/>
                    <a:pt x="2775" y="1235"/>
                    <a:pt x="3293" y="1151"/>
                  </a:cubicBezTo>
                  <a:cubicBezTo>
                    <a:pt x="3432" y="1133"/>
                    <a:pt x="3525" y="1105"/>
                    <a:pt x="3525" y="938"/>
                  </a:cubicBezTo>
                  <a:cubicBezTo>
                    <a:pt x="3506" y="818"/>
                    <a:pt x="3460" y="697"/>
                    <a:pt x="3395" y="595"/>
                  </a:cubicBezTo>
                  <a:cubicBezTo>
                    <a:pt x="3349" y="494"/>
                    <a:pt x="3284" y="401"/>
                    <a:pt x="3219" y="308"/>
                  </a:cubicBezTo>
                  <a:cubicBezTo>
                    <a:pt x="3164" y="206"/>
                    <a:pt x="3071" y="123"/>
                    <a:pt x="2960" y="95"/>
                  </a:cubicBezTo>
                  <a:cubicBezTo>
                    <a:pt x="2821" y="30"/>
                    <a:pt x="2673" y="3"/>
                    <a:pt x="2524" y="3"/>
                  </a:cubicBezTo>
                  <a:cubicBezTo>
                    <a:pt x="2483" y="1"/>
                    <a:pt x="2443"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481233" y="4261480"/>
              <a:ext cx="123805" cy="20557"/>
            </a:xfrm>
            <a:custGeom>
              <a:avLst/>
              <a:gdLst/>
              <a:ahLst/>
              <a:cxnLst/>
              <a:rect l="l" t="t" r="r" b="b"/>
              <a:pathLst>
                <a:path w="2409" h="400" extrusionOk="0">
                  <a:moveTo>
                    <a:pt x="1709" y="1"/>
                  </a:moveTo>
                  <a:cubicBezTo>
                    <a:pt x="1599" y="1"/>
                    <a:pt x="1489" y="11"/>
                    <a:pt x="1381" y="29"/>
                  </a:cubicBezTo>
                  <a:cubicBezTo>
                    <a:pt x="1168" y="38"/>
                    <a:pt x="954" y="75"/>
                    <a:pt x="751" y="112"/>
                  </a:cubicBezTo>
                  <a:cubicBezTo>
                    <a:pt x="630" y="149"/>
                    <a:pt x="501" y="149"/>
                    <a:pt x="380" y="186"/>
                  </a:cubicBezTo>
                  <a:cubicBezTo>
                    <a:pt x="251" y="242"/>
                    <a:pt x="121" y="316"/>
                    <a:pt x="0" y="399"/>
                  </a:cubicBezTo>
                  <a:cubicBezTo>
                    <a:pt x="225" y="356"/>
                    <a:pt x="425" y="343"/>
                    <a:pt x="612" y="343"/>
                  </a:cubicBezTo>
                  <a:cubicBezTo>
                    <a:pt x="857" y="343"/>
                    <a:pt x="1079" y="365"/>
                    <a:pt x="1301" y="365"/>
                  </a:cubicBezTo>
                  <a:cubicBezTo>
                    <a:pt x="1343" y="365"/>
                    <a:pt x="1385" y="364"/>
                    <a:pt x="1427" y="362"/>
                  </a:cubicBezTo>
                  <a:cubicBezTo>
                    <a:pt x="1668" y="353"/>
                    <a:pt x="1909" y="325"/>
                    <a:pt x="2149" y="279"/>
                  </a:cubicBezTo>
                  <a:cubicBezTo>
                    <a:pt x="2279" y="251"/>
                    <a:pt x="2409" y="140"/>
                    <a:pt x="2214" y="75"/>
                  </a:cubicBezTo>
                  <a:cubicBezTo>
                    <a:pt x="2051" y="24"/>
                    <a:pt x="1880" y="1"/>
                    <a:pt x="1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572758" y="4110130"/>
              <a:ext cx="93329" cy="34330"/>
            </a:xfrm>
            <a:custGeom>
              <a:avLst/>
              <a:gdLst/>
              <a:ahLst/>
              <a:cxnLst/>
              <a:rect l="l" t="t" r="r" b="b"/>
              <a:pathLst>
                <a:path w="1816" h="668" extrusionOk="0">
                  <a:moveTo>
                    <a:pt x="1084" y="0"/>
                  </a:moveTo>
                  <a:cubicBezTo>
                    <a:pt x="843" y="19"/>
                    <a:pt x="603" y="93"/>
                    <a:pt x="399" y="232"/>
                  </a:cubicBezTo>
                  <a:cubicBezTo>
                    <a:pt x="204" y="352"/>
                    <a:pt x="139" y="464"/>
                    <a:pt x="0" y="667"/>
                  </a:cubicBezTo>
                  <a:cubicBezTo>
                    <a:pt x="603" y="547"/>
                    <a:pt x="816" y="501"/>
                    <a:pt x="1010" y="482"/>
                  </a:cubicBezTo>
                  <a:cubicBezTo>
                    <a:pt x="1205" y="454"/>
                    <a:pt x="1399" y="454"/>
                    <a:pt x="1575" y="352"/>
                  </a:cubicBezTo>
                  <a:cubicBezTo>
                    <a:pt x="1640" y="315"/>
                    <a:pt x="1816" y="213"/>
                    <a:pt x="1742" y="102"/>
                  </a:cubicBezTo>
                  <a:cubicBezTo>
                    <a:pt x="1705" y="37"/>
                    <a:pt x="1594" y="56"/>
                    <a:pt x="1538" y="37"/>
                  </a:cubicBezTo>
                  <a:cubicBezTo>
                    <a:pt x="1390" y="10"/>
                    <a:pt x="1242" y="0"/>
                    <a:pt x="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9118289" y="4185163"/>
              <a:ext cx="393255" cy="174683"/>
            </a:xfrm>
            <a:custGeom>
              <a:avLst/>
              <a:gdLst/>
              <a:ahLst/>
              <a:cxnLst/>
              <a:rect l="l" t="t" r="r" b="b"/>
              <a:pathLst>
                <a:path w="7652" h="3399" extrusionOk="0">
                  <a:moveTo>
                    <a:pt x="4430" y="0"/>
                  </a:moveTo>
                  <a:cubicBezTo>
                    <a:pt x="4386" y="0"/>
                    <a:pt x="4342" y="2"/>
                    <a:pt x="4298" y="4"/>
                  </a:cubicBezTo>
                  <a:cubicBezTo>
                    <a:pt x="4057" y="32"/>
                    <a:pt x="3835" y="32"/>
                    <a:pt x="3594" y="41"/>
                  </a:cubicBezTo>
                  <a:cubicBezTo>
                    <a:pt x="2724" y="69"/>
                    <a:pt x="1816" y="300"/>
                    <a:pt x="1103" y="819"/>
                  </a:cubicBezTo>
                  <a:cubicBezTo>
                    <a:pt x="964" y="921"/>
                    <a:pt x="834" y="1060"/>
                    <a:pt x="751" y="1217"/>
                  </a:cubicBezTo>
                  <a:cubicBezTo>
                    <a:pt x="612" y="1393"/>
                    <a:pt x="491" y="1579"/>
                    <a:pt x="380" y="1773"/>
                  </a:cubicBezTo>
                  <a:cubicBezTo>
                    <a:pt x="278" y="1949"/>
                    <a:pt x="195" y="2144"/>
                    <a:pt x="130" y="2338"/>
                  </a:cubicBezTo>
                  <a:cubicBezTo>
                    <a:pt x="65" y="2542"/>
                    <a:pt x="19" y="2764"/>
                    <a:pt x="0" y="2986"/>
                  </a:cubicBezTo>
                  <a:cubicBezTo>
                    <a:pt x="115" y="2919"/>
                    <a:pt x="208" y="2902"/>
                    <a:pt x="289" y="2902"/>
                  </a:cubicBezTo>
                  <a:cubicBezTo>
                    <a:pt x="364" y="2902"/>
                    <a:pt x="429" y="2917"/>
                    <a:pt x="491" y="2922"/>
                  </a:cubicBezTo>
                  <a:cubicBezTo>
                    <a:pt x="667" y="2940"/>
                    <a:pt x="834" y="2931"/>
                    <a:pt x="1001" y="2949"/>
                  </a:cubicBezTo>
                  <a:cubicBezTo>
                    <a:pt x="1353" y="2996"/>
                    <a:pt x="1714" y="3005"/>
                    <a:pt x="2066" y="3051"/>
                  </a:cubicBezTo>
                  <a:cubicBezTo>
                    <a:pt x="2529" y="3098"/>
                    <a:pt x="2992" y="3098"/>
                    <a:pt x="3455" y="3135"/>
                  </a:cubicBezTo>
                  <a:cubicBezTo>
                    <a:pt x="4150" y="3190"/>
                    <a:pt x="4845" y="3181"/>
                    <a:pt x="5539" y="3274"/>
                  </a:cubicBezTo>
                  <a:cubicBezTo>
                    <a:pt x="5949" y="3336"/>
                    <a:pt x="6380" y="3399"/>
                    <a:pt x="6800" y="3399"/>
                  </a:cubicBezTo>
                  <a:cubicBezTo>
                    <a:pt x="6940" y="3399"/>
                    <a:pt x="7079" y="3392"/>
                    <a:pt x="7216" y="3375"/>
                  </a:cubicBezTo>
                  <a:cubicBezTo>
                    <a:pt x="7392" y="3357"/>
                    <a:pt x="7512" y="3348"/>
                    <a:pt x="7596" y="3190"/>
                  </a:cubicBezTo>
                  <a:cubicBezTo>
                    <a:pt x="7633" y="3125"/>
                    <a:pt x="7651" y="3042"/>
                    <a:pt x="7642" y="2968"/>
                  </a:cubicBezTo>
                  <a:cubicBezTo>
                    <a:pt x="7623" y="2847"/>
                    <a:pt x="7577" y="2727"/>
                    <a:pt x="7559" y="2616"/>
                  </a:cubicBezTo>
                  <a:cubicBezTo>
                    <a:pt x="7540" y="2458"/>
                    <a:pt x="7503" y="2301"/>
                    <a:pt x="7466" y="2153"/>
                  </a:cubicBezTo>
                  <a:cubicBezTo>
                    <a:pt x="7373" y="1829"/>
                    <a:pt x="7244" y="1514"/>
                    <a:pt x="7068" y="1227"/>
                  </a:cubicBezTo>
                  <a:cubicBezTo>
                    <a:pt x="6892" y="939"/>
                    <a:pt x="6660" y="689"/>
                    <a:pt x="6401" y="486"/>
                  </a:cubicBezTo>
                  <a:cubicBezTo>
                    <a:pt x="6290" y="411"/>
                    <a:pt x="6179" y="347"/>
                    <a:pt x="6058" y="282"/>
                  </a:cubicBezTo>
                  <a:cubicBezTo>
                    <a:pt x="5956" y="245"/>
                    <a:pt x="5836" y="235"/>
                    <a:pt x="5725" y="208"/>
                  </a:cubicBezTo>
                  <a:cubicBezTo>
                    <a:pt x="5428" y="124"/>
                    <a:pt x="5132" y="69"/>
                    <a:pt x="4817" y="32"/>
                  </a:cubicBezTo>
                  <a:cubicBezTo>
                    <a:pt x="4692" y="11"/>
                    <a:pt x="4562" y="0"/>
                    <a:pt x="44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9185871" y="4360000"/>
              <a:ext cx="155257" cy="28266"/>
            </a:xfrm>
            <a:custGeom>
              <a:avLst/>
              <a:gdLst/>
              <a:ahLst/>
              <a:cxnLst/>
              <a:rect l="l" t="t" r="r" b="b"/>
              <a:pathLst>
                <a:path w="3021" h="550" extrusionOk="0">
                  <a:moveTo>
                    <a:pt x="1026" y="0"/>
                  </a:moveTo>
                  <a:cubicBezTo>
                    <a:pt x="684" y="0"/>
                    <a:pt x="340" y="35"/>
                    <a:pt x="1" y="103"/>
                  </a:cubicBezTo>
                  <a:cubicBezTo>
                    <a:pt x="121" y="140"/>
                    <a:pt x="241" y="186"/>
                    <a:pt x="362" y="233"/>
                  </a:cubicBezTo>
                  <a:cubicBezTo>
                    <a:pt x="510" y="288"/>
                    <a:pt x="668" y="344"/>
                    <a:pt x="825" y="390"/>
                  </a:cubicBezTo>
                  <a:cubicBezTo>
                    <a:pt x="1094" y="483"/>
                    <a:pt x="1390" y="538"/>
                    <a:pt x="1677" y="548"/>
                  </a:cubicBezTo>
                  <a:cubicBezTo>
                    <a:pt x="1697" y="549"/>
                    <a:pt x="1717" y="549"/>
                    <a:pt x="1737" y="549"/>
                  </a:cubicBezTo>
                  <a:cubicBezTo>
                    <a:pt x="1901" y="549"/>
                    <a:pt x="2058" y="518"/>
                    <a:pt x="2224" y="501"/>
                  </a:cubicBezTo>
                  <a:lnTo>
                    <a:pt x="2705" y="501"/>
                  </a:lnTo>
                  <a:cubicBezTo>
                    <a:pt x="2773" y="501"/>
                    <a:pt x="2841" y="497"/>
                    <a:pt x="2912" y="497"/>
                  </a:cubicBezTo>
                  <a:cubicBezTo>
                    <a:pt x="2947" y="497"/>
                    <a:pt x="2983" y="498"/>
                    <a:pt x="3020" y="501"/>
                  </a:cubicBezTo>
                  <a:cubicBezTo>
                    <a:pt x="2946" y="418"/>
                    <a:pt x="2881" y="400"/>
                    <a:pt x="2770" y="353"/>
                  </a:cubicBezTo>
                  <a:cubicBezTo>
                    <a:pt x="2594" y="261"/>
                    <a:pt x="2418" y="196"/>
                    <a:pt x="2224" y="149"/>
                  </a:cubicBezTo>
                  <a:cubicBezTo>
                    <a:pt x="1832" y="49"/>
                    <a:pt x="1430" y="0"/>
                    <a:pt x="1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068038" y="3814160"/>
              <a:ext cx="97183" cy="90399"/>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017570" y="3774125"/>
              <a:ext cx="26262" cy="29962"/>
            </a:xfrm>
            <a:custGeom>
              <a:avLst/>
              <a:gdLst/>
              <a:ahLst/>
              <a:cxnLst/>
              <a:rect l="l" t="t" r="r" b="b"/>
              <a:pathLst>
                <a:path w="511" h="583" extrusionOk="0">
                  <a:moveTo>
                    <a:pt x="146" y="1"/>
                  </a:moveTo>
                  <a:cubicBezTo>
                    <a:pt x="132" y="1"/>
                    <a:pt x="117" y="6"/>
                    <a:pt x="93" y="18"/>
                  </a:cubicBezTo>
                  <a:cubicBezTo>
                    <a:pt x="28" y="36"/>
                    <a:pt x="38" y="18"/>
                    <a:pt x="28" y="82"/>
                  </a:cubicBezTo>
                  <a:cubicBezTo>
                    <a:pt x="1" y="240"/>
                    <a:pt x="232" y="416"/>
                    <a:pt x="325" y="490"/>
                  </a:cubicBezTo>
                  <a:lnTo>
                    <a:pt x="353" y="583"/>
                  </a:lnTo>
                  <a:cubicBezTo>
                    <a:pt x="436" y="462"/>
                    <a:pt x="510" y="397"/>
                    <a:pt x="445" y="258"/>
                  </a:cubicBezTo>
                  <a:cubicBezTo>
                    <a:pt x="399" y="157"/>
                    <a:pt x="316" y="73"/>
                    <a:pt x="214" y="27"/>
                  </a:cubicBezTo>
                  <a:cubicBezTo>
                    <a:pt x="181" y="11"/>
                    <a:pt x="165" y="1"/>
                    <a:pt x="1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6933800" y="4140040"/>
              <a:ext cx="33354" cy="28728"/>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088492" y="4035045"/>
              <a:ext cx="81920" cy="61825"/>
            </a:xfrm>
            <a:custGeom>
              <a:avLst/>
              <a:gdLst/>
              <a:ahLst/>
              <a:cxnLst/>
              <a:rect l="l" t="t" r="r" b="b"/>
              <a:pathLst>
                <a:path w="1594" h="1203" extrusionOk="0">
                  <a:moveTo>
                    <a:pt x="895" y="0"/>
                  </a:moveTo>
                  <a:cubicBezTo>
                    <a:pt x="795" y="0"/>
                    <a:pt x="696" y="21"/>
                    <a:pt x="603" y="63"/>
                  </a:cubicBezTo>
                  <a:cubicBezTo>
                    <a:pt x="399" y="146"/>
                    <a:pt x="158" y="304"/>
                    <a:pt x="84" y="507"/>
                  </a:cubicBezTo>
                  <a:cubicBezTo>
                    <a:pt x="1" y="711"/>
                    <a:pt x="130" y="832"/>
                    <a:pt x="279" y="952"/>
                  </a:cubicBezTo>
                  <a:cubicBezTo>
                    <a:pt x="362" y="1017"/>
                    <a:pt x="455" y="1082"/>
                    <a:pt x="547" y="1146"/>
                  </a:cubicBezTo>
                  <a:cubicBezTo>
                    <a:pt x="649" y="1184"/>
                    <a:pt x="760" y="1202"/>
                    <a:pt x="871" y="1202"/>
                  </a:cubicBezTo>
                  <a:cubicBezTo>
                    <a:pt x="1020" y="1119"/>
                    <a:pt x="1168" y="1054"/>
                    <a:pt x="1288" y="971"/>
                  </a:cubicBezTo>
                  <a:cubicBezTo>
                    <a:pt x="1381" y="924"/>
                    <a:pt x="1511" y="878"/>
                    <a:pt x="1529" y="757"/>
                  </a:cubicBezTo>
                  <a:cubicBezTo>
                    <a:pt x="1594" y="498"/>
                    <a:pt x="1409" y="192"/>
                    <a:pt x="1186" y="63"/>
                  </a:cubicBezTo>
                  <a:cubicBezTo>
                    <a:pt x="1094" y="21"/>
                    <a:pt x="994" y="0"/>
                    <a:pt x="89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102933" y="4096870"/>
              <a:ext cx="35152" cy="26827"/>
            </a:xfrm>
            <a:custGeom>
              <a:avLst/>
              <a:gdLst/>
              <a:ahLst/>
              <a:cxnLst/>
              <a:rect l="l" t="t" r="r" b="b"/>
              <a:pathLst>
                <a:path w="684" h="522" extrusionOk="0">
                  <a:moveTo>
                    <a:pt x="127" y="1"/>
                  </a:moveTo>
                  <a:cubicBezTo>
                    <a:pt x="59" y="1"/>
                    <a:pt x="0" y="37"/>
                    <a:pt x="7" y="129"/>
                  </a:cubicBezTo>
                  <a:cubicBezTo>
                    <a:pt x="16" y="258"/>
                    <a:pt x="211" y="342"/>
                    <a:pt x="294" y="388"/>
                  </a:cubicBezTo>
                  <a:cubicBezTo>
                    <a:pt x="358" y="430"/>
                    <a:pt x="469" y="521"/>
                    <a:pt x="552" y="521"/>
                  </a:cubicBezTo>
                  <a:cubicBezTo>
                    <a:pt x="578" y="521"/>
                    <a:pt x="601" y="512"/>
                    <a:pt x="618" y="490"/>
                  </a:cubicBezTo>
                  <a:lnTo>
                    <a:pt x="683" y="462"/>
                  </a:lnTo>
                  <a:cubicBezTo>
                    <a:pt x="553" y="295"/>
                    <a:pt x="405" y="110"/>
                    <a:pt x="211" y="18"/>
                  </a:cubicBezTo>
                  <a:cubicBezTo>
                    <a:pt x="184" y="7"/>
                    <a:pt x="154" y="1"/>
                    <a:pt x="12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009599" y="3895463"/>
              <a:ext cx="102425" cy="88241"/>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7981796" y="3914684"/>
              <a:ext cx="29294" cy="37928"/>
            </a:xfrm>
            <a:custGeom>
              <a:avLst/>
              <a:gdLst/>
              <a:ahLst/>
              <a:cxnLst/>
              <a:rect l="l" t="t" r="r" b="b"/>
              <a:pathLst>
                <a:path w="570" h="738" extrusionOk="0">
                  <a:moveTo>
                    <a:pt x="89" y="0"/>
                  </a:moveTo>
                  <a:cubicBezTo>
                    <a:pt x="21" y="0"/>
                    <a:pt x="1" y="88"/>
                    <a:pt x="23" y="163"/>
                  </a:cubicBezTo>
                  <a:cubicBezTo>
                    <a:pt x="23" y="191"/>
                    <a:pt x="51" y="200"/>
                    <a:pt x="60" y="228"/>
                  </a:cubicBezTo>
                  <a:cubicBezTo>
                    <a:pt x="69" y="247"/>
                    <a:pt x="79" y="293"/>
                    <a:pt x="97" y="321"/>
                  </a:cubicBezTo>
                  <a:cubicBezTo>
                    <a:pt x="125" y="395"/>
                    <a:pt x="171" y="460"/>
                    <a:pt x="227" y="524"/>
                  </a:cubicBezTo>
                  <a:cubicBezTo>
                    <a:pt x="301" y="626"/>
                    <a:pt x="431" y="654"/>
                    <a:pt x="514" y="738"/>
                  </a:cubicBezTo>
                  <a:lnTo>
                    <a:pt x="570" y="562"/>
                  </a:lnTo>
                  <a:cubicBezTo>
                    <a:pt x="459" y="367"/>
                    <a:pt x="357" y="126"/>
                    <a:pt x="144" y="15"/>
                  </a:cubicBezTo>
                  <a:cubicBezTo>
                    <a:pt x="123" y="5"/>
                    <a:pt x="105" y="0"/>
                    <a:pt x="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8229559" y="3923883"/>
              <a:ext cx="53808" cy="39212"/>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0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9152106" y="4123749"/>
              <a:ext cx="54270" cy="38801"/>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3"/>
          <p:cNvSpPr/>
          <p:nvPr/>
        </p:nvSpPr>
        <p:spPr>
          <a:xfrm>
            <a:off x="9950750" y="369152"/>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9414309" y="614800"/>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10927159" y="535650"/>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11021087" y="925202"/>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3"/>
          <p:cNvGrpSpPr/>
          <p:nvPr/>
        </p:nvGrpSpPr>
        <p:grpSpPr>
          <a:xfrm flipH="1">
            <a:off x="6846886" y="3921791"/>
            <a:ext cx="4903107" cy="1233052"/>
            <a:chOff x="4624250" y="2097578"/>
            <a:chExt cx="4686138" cy="1178488"/>
          </a:xfrm>
        </p:grpSpPr>
        <p:sp>
          <p:nvSpPr>
            <p:cNvPr id="159" name="Google Shape;159;p3"/>
            <p:cNvSpPr/>
            <p:nvPr/>
          </p:nvSpPr>
          <p:spPr>
            <a:xfrm>
              <a:off x="6637807" y="2100616"/>
              <a:ext cx="2606553" cy="1174520"/>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8152479" y="2097578"/>
              <a:ext cx="946237" cy="637390"/>
            </a:xfrm>
            <a:custGeom>
              <a:avLst/>
              <a:gdLst/>
              <a:ahLst/>
              <a:cxnLst/>
              <a:rect l="l" t="t" r="r" b="b"/>
              <a:pathLst>
                <a:path w="9032" h="6084" extrusionOk="0">
                  <a:moveTo>
                    <a:pt x="4996" y="0"/>
                  </a:moveTo>
                  <a:cubicBezTo>
                    <a:pt x="4682" y="0"/>
                    <a:pt x="4369" y="52"/>
                    <a:pt x="4095" y="124"/>
                  </a:cubicBezTo>
                  <a:cubicBezTo>
                    <a:pt x="3567" y="263"/>
                    <a:pt x="3048" y="476"/>
                    <a:pt x="2567" y="735"/>
                  </a:cubicBezTo>
                  <a:cubicBezTo>
                    <a:pt x="2252" y="921"/>
                    <a:pt x="1946" y="1115"/>
                    <a:pt x="1650" y="1328"/>
                  </a:cubicBezTo>
                  <a:cubicBezTo>
                    <a:pt x="1520" y="1421"/>
                    <a:pt x="1400" y="1523"/>
                    <a:pt x="1261" y="1625"/>
                  </a:cubicBezTo>
                  <a:cubicBezTo>
                    <a:pt x="1131" y="1727"/>
                    <a:pt x="1001" y="1847"/>
                    <a:pt x="890" y="1986"/>
                  </a:cubicBezTo>
                  <a:cubicBezTo>
                    <a:pt x="686" y="2217"/>
                    <a:pt x="446" y="2458"/>
                    <a:pt x="325" y="2736"/>
                  </a:cubicBezTo>
                  <a:cubicBezTo>
                    <a:pt x="270" y="2838"/>
                    <a:pt x="223" y="2940"/>
                    <a:pt x="186" y="3051"/>
                  </a:cubicBezTo>
                  <a:cubicBezTo>
                    <a:pt x="158" y="3171"/>
                    <a:pt x="112" y="3292"/>
                    <a:pt x="94" y="3412"/>
                  </a:cubicBezTo>
                  <a:cubicBezTo>
                    <a:pt x="66" y="3653"/>
                    <a:pt x="1" y="3912"/>
                    <a:pt x="38" y="4153"/>
                  </a:cubicBezTo>
                  <a:cubicBezTo>
                    <a:pt x="75" y="4283"/>
                    <a:pt x="112" y="4403"/>
                    <a:pt x="158" y="4524"/>
                  </a:cubicBezTo>
                  <a:cubicBezTo>
                    <a:pt x="205" y="4663"/>
                    <a:pt x="260" y="4802"/>
                    <a:pt x="334" y="4931"/>
                  </a:cubicBezTo>
                  <a:cubicBezTo>
                    <a:pt x="483" y="5218"/>
                    <a:pt x="677" y="5487"/>
                    <a:pt x="1001" y="5635"/>
                  </a:cubicBezTo>
                  <a:cubicBezTo>
                    <a:pt x="1236" y="5732"/>
                    <a:pt x="1482" y="5781"/>
                    <a:pt x="1727" y="5781"/>
                  </a:cubicBezTo>
                  <a:cubicBezTo>
                    <a:pt x="1860" y="5781"/>
                    <a:pt x="1992" y="5766"/>
                    <a:pt x="2122" y="5737"/>
                  </a:cubicBezTo>
                  <a:cubicBezTo>
                    <a:pt x="2484" y="5665"/>
                    <a:pt x="2852" y="5626"/>
                    <a:pt x="3217" y="5626"/>
                  </a:cubicBezTo>
                  <a:cubicBezTo>
                    <a:pt x="3319" y="5626"/>
                    <a:pt x="3420" y="5629"/>
                    <a:pt x="3521" y="5635"/>
                  </a:cubicBezTo>
                  <a:cubicBezTo>
                    <a:pt x="3687" y="5645"/>
                    <a:pt x="3863" y="5682"/>
                    <a:pt x="4021" y="5700"/>
                  </a:cubicBezTo>
                  <a:cubicBezTo>
                    <a:pt x="4178" y="5719"/>
                    <a:pt x="4327" y="5728"/>
                    <a:pt x="4484" y="5756"/>
                  </a:cubicBezTo>
                  <a:cubicBezTo>
                    <a:pt x="4734" y="5784"/>
                    <a:pt x="4975" y="5830"/>
                    <a:pt x="5225" y="5867"/>
                  </a:cubicBezTo>
                  <a:cubicBezTo>
                    <a:pt x="5762" y="5941"/>
                    <a:pt x="6300" y="6024"/>
                    <a:pt x="6837" y="6061"/>
                  </a:cubicBezTo>
                  <a:cubicBezTo>
                    <a:pt x="7041" y="6080"/>
                    <a:pt x="7244" y="6080"/>
                    <a:pt x="7448" y="6080"/>
                  </a:cubicBezTo>
                  <a:cubicBezTo>
                    <a:pt x="7492" y="6082"/>
                    <a:pt x="7535" y="6083"/>
                    <a:pt x="7578" y="6083"/>
                  </a:cubicBezTo>
                  <a:cubicBezTo>
                    <a:pt x="7707" y="6083"/>
                    <a:pt x="7832" y="6073"/>
                    <a:pt x="7958" y="6052"/>
                  </a:cubicBezTo>
                  <a:cubicBezTo>
                    <a:pt x="8310" y="5987"/>
                    <a:pt x="8726" y="5756"/>
                    <a:pt x="8875" y="5450"/>
                  </a:cubicBezTo>
                  <a:cubicBezTo>
                    <a:pt x="8939" y="5339"/>
                    <a:pt x="8986" y="5209"/>
                    <a:pt x="9004" y="5080"/>
                  </a:cubicBezTo>
                  <a:cubicBezTo>
                    <a:pt x="9023" y="4922"/>
                    <a:pt x="9032" y="4755"/>
                    <a:pt x="9023" y="4598"/>
                  </a:cubicBezTo>
                  <a:cubicBezTo>
                    <a:pt x="8967" y="3607"/>
                    <a:pt x="8671" y="2644"/>
                    <a:pt x="8161" y="1782"/>
                  </a:cubicBezTo>
                  <a:cubicBezTo>
                    <a:pt x="7865" y="1291"/>
                    <a:pt x="7374" y="958"/>
                    <a:pt x="6874" y="643"/>
                  </a:cubicBezTo>
                  <a:cubicBezTo>
                    <a:pt x="6689" y="522"/>
                    <a:pt x="6503" y="421"/>
                    <a:pt x="6309" y="328"/>
                  </a:cubicBezTo>
                  <a:cubicBezTo>
                    <a:pt x="6198" y="272"/>
                    <a:pt x="6077" y="235"/>
                    <a:pt x="5957" y="217"/>
                  </a:cubicBezTo>
                  <a:cubicBezTo>
                    <a:pt x="5666" y="59"/>
                    <a:pt x="5330" y="0"/>
                    <a:pt x="4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8694945" y="2753713"/>
              <a:ext cx="296066" cy="133366"/>
            </a:xfrm>
            <a:custGeom>
              <a:avLst/>
              <a:gdLst/>
              <a:ahLst/>
              <a:cxnLst/>
              <a:rect l="l" t="t" r="r" b="b"/>
              <a:pathLst>
                <a:path w="2826" h="1273" extrusionOk="0">
                  <a:moveTo>
                    <a:pt x="1337" y="0"/>
                  </a:moveTo>
                  <a:cubicBezTo>
                    <a:pt x="1198" y="0"/>
                    <a:pt x="1058" y="10"/>
                    <a:pt x="918" y="30"/>
                  </a:cubicBezTo>
                  <a:cubicBezTo>
                    <a:pt x="695" y="58"/>
                    <a:pt x="390" y="67"/>
                    <a:pt x="195" y="187"/>
                  </a:cubicBezTo>
                  <a:cubicBezTo>
                    <a:pt x="1" y="308"/>
                    <a:pt x="10" y="493"/>
                    <a:pt x="56" y="669"/>
                  </a:cubicBezTo>
                  <a:cubicBezTo>
                    <a:pt x="149" y="938"/>
                    <a:pt x="334" y="1040"/>
                    <a:pt x="603" y="1151"/>
                  </a:cubicBezTo>
                  <a:cubicBezTo>
                    <a:pt x="822" y="1230"/>
                    <a:pt x="1056" y="1272"/>
                    <a:pt x="1290" y="1272"/>
                  </a:cubicBezTo>
                  <a:cubicBezTo>
                    <a:pt x="1382" y="1272"/>
                    <a:pt x="1475" y="1266"/>
                    <a:pt x="1566" y="1253"/>
                  </a:cubicBezTo>
                  <a:cubicBezTo>
                    <a:pt x="1724" y="1243"/>
                    <a:pt x="1881" y="1206"/>
                    <a:pt x="2029" y="1123"/>
                  </a:cubicBezTo>
                  <a:cubicBezTo>
                    <a:pt x="2122" y="1058"/>
                    <a:pt x="2215" y="984"/>
                    <a:pt x="2307" y="919"/>
                  </a:cubicBezTo>
                  <a:cubicBezTo>
                    <a:pt x="2418" y="817"/>
                    <a:pt x="2520" y="706"/>
                    <a:pt x="2613" y="586"/>
                  </a:cubicBezTo>
                  <a:cubicBezTo>
                    <a:pt x="2678" y="521"/>
                    <a:pt x="2752" y="456"/>
                    <a:pt x="2826" y="391"/>
                  </a:cubicBezTo>
                  <a:cubicBezTo>
                    <a:pt x="2715" y="317"/>
                    <a:pt x="2585" y="252"/>
                    <a:pt x="2455" y="206"/>
                  </a:cubicBezTo>
                  <a:cubicBezTo>
                    <a:pt x="2270" y="141"/>
                    <a:pt x="2076" y="86"/>
                    <a:pt x="1881" y="48"/>
                  </a:cubicBezTo>
                  <a:cubicBezTo>
                    <a:pt x="1702" y="17"/>
                    <a:pt x="1520" y="0"/>
                    <a:pt x="1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8794890" y="2878067"/>
              <a:ext cx="263065" cy="137033"/>
            </a:xfrm>
            <a:custGeom>
              <a:avLst/>
              <a:gdLst/>
              <a:ahLst/>
              <a:cxnLst/>
              <a:rect l="l" t="t" r="r" b="b"/>
              <a:pathLst>
                <a:path w="2511" h="1308" extrusionOk="0">
                  <a:moveTo>
                    <a:pt x="1714" y="1"/>
                  </a:moveTo>
                  <a:cubicBezTo>
                    <a:pt x="1381" y="1"/>
                    <a:pt x="1057" y="29"/>
                    <a:pt x="742" y="93"/>
                  </a:cubicBezTo>
                  <a:cubicBezTo>
                    <a:pt x="418" y="149"/>
                    <a:pt x="10" y="279"/>
                    <a:pt x="1" y="631"/>
                  </a:cubicBezTo>
                  <a:cubicBezTo>
                    <a:pt x="1" y="807"/>
                    <a:pt x="75" y="964"/>
                    <a:pt x="205" y="1075"/>
                  </a:cubicBezTo>
                  <a:cubicBezTo>
                    <a:pt x="394" y="1248"/>
                    <a:pt x="680" y="1308"/>
                    <a:pt x="943" y="1308"/>
                  </a:cubicBezTo>
                  <a:cubicBezTo>
                    <a:pt x="963" y="1308"/>
                    <a:pt x="982" y="1307"/>
                    <a:pt x="1001" y="1307"/>
                  </a:cubicBezTo>
                  <a:cubicBezTo>
                    <a:pt x="1149" y="1307"/>
                    <a:pt x="1307" y="1279"/>
                    <a:pt x="1436" y="1205"/>
                  </a:cubicBezTo>
                  <a:cubicBezTo>
                    <a:pt x="1566" y="1131"/>
                    <a:pt x="1705" y="1084"/>
                    <a:pt x="1826" y="1010"/>
                  </a:cubicBezTo>
                  <a:cubicBezTo>
                    <a:pt x="1983" y="918"/>
                    <a:pt x="2140" y="816"/>
                    <a:pt x="2289" y="705"/>
                  </a:cubicBezTo>
                  <a:cubicBezTo>
                    <a:pt x="2418" y="603"/>
                    <a:pt x="2511" y="529"/>
                    <a:pt x="2437" y="362"/>
                  </a:cubicBezTo>
                  <a:cubicBezTo>
                    <a:pt x="2363" y="269"/>
                    <a:pt x="2307" y="158"/>
                    <a:pt x="2196" y="112"/>
                  </a:cubicBezTo>
                  <a:cubicBezTo>
                    <a:pt x="2039" y="47"/>
                    <a:pt x="1872" y="10"/>
                    <a:pt x="17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8874510" y="3025889"/>
              <a:ext cx="113670" cy="39392"/>
            </a:xfrm>
            <a:custGeom>
              <a:avLst/>
              <a:gdLst/>
              <a:ahLst/>
              <a:cxnLst/>
              <a:rect l="l" t="t" r="r" b="b"/>
              <a:pathLst>
                <a:path w="1085" h="376" extrusionOk="0">
                  <a:moveTo>
                    <a:pt x="561" y="1"/>
                  </a:moveTo>
                  <a:cubicBezTo>
                    <a:pt x="507" y="1"/>
                    <a:pt x="453" y="5"/>
                    <a:pt x="399" y="16"/>
                  </a:cubicBezTo>
                  <a:cubicBezTo>
                    <a:pt x="278" y="35"/>
                    <a:pt x="56" y="90"/>
                    <a:pt x="28" y="211"/>
                  </a:cubicBezTo>
                  <a:cubicBezTo>
                    <a:pt x="0" y="331"/>
                    <a:pt x="250" y="359"/>
                    <a:pt x="352" y="368"/>
                  </a:cubicBezTo>
                  <a:cubicBezTo>
                    <a:pt x="422" y="373"/>
                    <a:pt x="496" y="375"/>
                    <a:pt x="570" y="375"/>
                  </a:cubicBezTo>
                  <a:cubicBezTo>
                    <a:pt x="644" y="375"/>
                    <a:pt x="718" y="373"/>
                    <a:pt x="788" y="368"/>
                  </a:cubicBezTo>
                  <a:cubicBezTo>
                    <a:pt x="885" y="351"/>
                    <a:pt x="982" y="266"/>
                    <a:pt x="1071" y="266"/>
                  </a:cubicBezTo>
                  <a:cubicBezTo>
                    <a:pt x="1075" y="266"/>
                    <a:pt x="1080" y="266"/>
                    <a:pt x="1084" y="266"/>
                  </a:cubicBezTo>
                  <a:lnTo>
                    <a:pt x="1028" y="211"/>
                  </a:lnTo>
                  <a:cubicBezTo>
                    <a:pt x="936" y="100"/>
                    <a:pt x="815" y="35"/>
                    <a:pt x="676" y="7"/>
                  </a:cubicBezTo>
                  <a:cubicBezTo>
                    <a:pt x="638" y="3"/>
                    <a:pt x="600" y="1"/>
                    <a:pt x="5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7948714" y="2595520"/>
              <a:ext cx="306752" cy="201254"/>
            </a:xfrm>
            <a:custGeom>
              <a:avLst/>
              <a:gdLst/>
              <a:ahLst/>
              <a:cxnLst/>
              <a:rect l="l" t="t" r="r" b="b"/>
              <a:pathLst>
                <a:path w="2928" h="1921" extrusionOk="0">
                  <a:moveTo>
                    <a:pt x="650" y="0"/>
                  </a:moveTo>
                  <a:cubicBezTo>
                    <a:pt x="612" y="0"/>
                    <a:pt x="575" y="4"/>
                    <a:pt x="538" y="12"/>
                  </a:cubicBezTo>
                  <a:cubicBezTo>
                    <a:pt x="455" y="30"/>
                    <a:pt x="381" y="58"/>
                    <a:pt x="316" y="104"/>
                  </a:cubicBezTo>
                  <a:cubicBezTo>
                    <a:pt x="288" y="123"/>
                    <a:pt x="260" y="141"/>
                    <a:pt x="242" y="169"/>
                  </a:cubicBezTo>
                  <a:cubicBezTo>
                    <a:pt x="205" y="197"/>
                    <a:pt x="158" y="215"/>
                    <a:pt x="121" y="243"/>
                  </a:cubicBezTo>
                  <a:cubicBezTo>
                    <a:pt x="19" y="364"/>
                    <a:pt x="1" y="540"/>
                    <a:pt x="84" y="679"/>
                  </a:cubicBezTo>
                  <a:cubicBezTo>
                    <a:pt x="103" y="716"/>
                    <a:pt x="131" y="762"/>
                    <a:pt x="168" y="790"/>
                  </a:cubicBezTo>
                  <a:cubicBezTo>
                    <a:pt x="232" y="836"/>
                    <a:pt x="316" y="882"/>
                    <a:pt x="390" y="919"/>
                  </a:cubicBezTo>
                  <a:cubicBezTo>
                    <a:pt x="520" y="993"/>
                    <a:pt x="668" y="1049"/>
                    <a:pt x="797" y="1132"/>
                  </a:cubicBezTo>
                  <a:cubicBezTo>
                    <a:pt x="1159" y="1355"/>
                    <a:pt x="1492" y="1586"/>
                    <a:pt x="1872" y="1790"/>
                  </a:cubicBezTo>
                  <a:cubicBezTo>
                    <a:pt x="2013" y="1861"/>
                    <a:pt x="2138" y="1920"/>
                    <a:pt x="2283" y="1920"/>
                  </a:cubicBezTo>
                  <a:cubicBezTo>
                    <a:pt x="2329" y="1920"/>
                    <a:pt x="2377" y="1914"/>
                    <a:pt x="2428" y="1901"/>
                  </a:cubicBezTo>
                  <a:cubicBezTo>
                    <a:pt x="2539" y="1873"/>
                    <a:pt x="2641" y="1827"/>
                    <a:pt x="2733" y="1762"/>
                  </a:cubicBezTo>
                  <a:cubicBezTo>
                    <a:pt x="2798" y="1716"/>
                    <a:pt x="2863" y="1679"/>
                    <a:pt x="2928" y="1642"/>
                  </a:cubicBezTo>
                  <a:cubicBezTo>
                    <a:pt x="2844" y="1457"/>
                    <a:pt x="2715" y="1299"/>
                    <a:pt x="2557" y="1179"/>
                  </a:cubicBezTo>
                  <a:cubicBezTo>
                    <a:pt x="2381" y="1040"/>
                    <a:pt x="2215" y="892"/>
                    <a:pt x="2057" y="743"/>
                  </a:cubicBezTo>
                  <a:cubicBezTo>
                    <a:pt x="1789" y="503"/>
                    <a:pt x="1483" y="308"/>
                    <a:pt x="1159" y="151"/>
                  </a:cubicBezTo>
                  <a:cubicBezTo>
                    <a:pt x="1013" y="82"/>
                    <a:pt x="830" y="0"/>
                    <a:pt x="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7559622" y="2613120"/>
              <a:ext cx="564893" cy="318695"/>
            </a:xfrm>
            <a:custGeom>
              <a:avLst/>
              <a:gdLst/>
              <a:ahLst/>
              <a:cxnLst/>
              <a:rect l="l" t="t" r="r" b="b"/>
              <a:pathLst>
                <a:path w="5392" h="3042" extrusionOk="0">
                  <a:moveTo>
                    <a:pt x="2190" y="0"/>
                  </a:moveTo>
                  <a:cubicBezTo>
                    <a:pt x="2016" y="0"/>
                    <a:pt x="1841" y="16"/>
                    <a:pt x="1668" y="47"/>
                  </a:cubicBezTo>
                  <a:cubicBezTo>
                    <a:pt x="1399" y="84"/>
                    <a:pt x="1140" y="159"/>
                    <a:pt x="890" y="251"/>
                  </a:cubicBezTo>
                  <a:cubicBezTo>
                    <a:pt x="732" y="325"/>
                    <a:pt x="584" y="427"/>
                    <a:pt x="454" y="538"/>
                  </a:cubicBezTo>
                  <a:cubicBezTo>
                    <a:pt x="343" y="612"/>
                    <a:pt x="251" y="705"/>
                    <a:pt x="177" y="807"/>
                  </a:cubicBezTo>
                  <a:cubicBezTo>
                    <a:pt x="93" y="955"/>
                    <a:pt x="102" y="1094"/>
                    <a:pt x="84" y="1242"/>
                  </a:cubicBezTo>
                  <a:cubicBezTo>
                    <a:pt x="47" y="1511"/>
                    <a:pt x="1" y="1807"/>
                    <a:pt x="269" y="1993"/>
                  </a:cubicBezTo>
                  <a:cubicBezTo>
                    <a:pt x="380" y="2067"/>
                    <a:pt x="510" y="2122"/>
                    <a:pt x="630" y="2178"/>
                  </a:cubicBezTo>
                  <a:cubicBezTo>
                    <a:pt x="816" y="2261"/>
                    <a:pt x="1010" y="2335"/>
                    <a:pt x="1205" y="2391"/>
                  </a:cubicBezTo>
                  <a:cubicBezTo>
                    <a:pt x="1696" y="2530"/>
                    <a:pt x="2224" y="2585"/>
                    <a:pt x="2724" y="2706"/>
                  </a:cubicBezTo>
                  <a:cubicBezTo>
                    <a:pt x="2983" y="2761"/>
                    <a:pt x="3252" y="2817"/>
                    <a:pt x="3502" y="2891"/>
                  </a:cubicBezTo>
                  <a:cubicBezTo>
                    <a:pt x="3687" y="2947"/>
                    <a:pt x="3872" y="2993"/>
                    <a:pt x="4058" y="3021"/>
                  </a:cubicBezTo>
                  <a:cubicBezTo>
                    <a:pt x="4138" y="3034"/>
                    <a:pt x="4219" y="3042"/>
                    <a:pt x="4301" y="3042"/>
                  </a:cubicBezTo>
                  <a:cubicBezTo>
                    <a:pt x="4631" y="3042"/>
                    <a:pt x="4975" y="2909"/>
                    <a:pt x="5391" y="2419"/>
                  </a:cubicBezTo>
                  <a:cubicBezTo>
                    <a:pt x="5391" y="2270"/>
                    <a:pt x="5364" y="2141"/>
                    <a:pt x="5289" y="2020"/>
                  </a:cubicBezTo>
                  <a:cubicBezTo>
                    <a:pt x="5215" y="1891"/>
                    <a:pt x="5123" y="1770"/>
                    <a:pt x="5021" y="1668"/>
                  </a:cubicBezTo>
                  <a:cubicBezTo>
                    <a:pt x="4780" y="1418"/>
                    <a:pt x="4558" y="1177"/>
                    <a:pt x="4298" y="946"/>
                  </a:cubicBezTo>
                  <a:cubicBezTo>
                    <a:pt x="4104" y="779"/>
                    <a:pt x="3928" y="603"/>
                    <a:pt x="3715" y="446"/>
                  </a:cubicBezTo>
                  <a:cubicBezTo>
                    <a:pt x="3259" y="151"/>
                    <a:pt x="2730" y="0"/>
                    <a:pt x="21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6950212" y="2686350"/>
              <a:ext cx="741527" cy="366782"/>
            </a:xfrm>
            <a:custGeom>
              <a:avLst/>
              <a:gdLst/>
              <a:ahLst/>
              <a:cxnLst/>
              <a:rect l="l" t="t" r="r" b="b"/>
              <a:pathLst>
                <a:path w="7078" h="3501" extrusionOk="0">
                  <a:moveTo>
                    <a:pt x="3161" y="1"/>
                  </a:moveTo>
                  <a:cubicBezTo>
                    <a:pt x="2987" y="1"/>
                    <a:pt x="2812" y="13"/>
                    <a:pt x="2641" y="34"/>
                  </a:cubicBezTo>
                  <a:cubicBezTo>
                    <a:pt x="2409" y="71"/>
                    <a:pt x="2187" y="117"/>
                    <a:pt x="1964" y="191"/>
                  </a:cubicBezTo>
                  <a:cubicBezTo>
                    <a:pt x="1770" y="238"/>
                    <a:pt x="1575" y="330"/>
                    <a:pt x="1399" y="441"/>
                  </a:cubicBezTo>
                  <a:cubicBezTo>
                    <a:pt x="1094" y="627"/>
                    <a:pt x="825" y="858"/>
                    <a:pt x="603" y="1136"/>
                  </a:cubicBezTo>
                  <a:cubicBezTo>
                    <a:pt x="519" y="1229"/>
                    <a:pt x="445" y="1303"/>
                    <a:pt x="371" y="1386"/>
                  </a:cubicBezTo>
                  <a:cubicBezTo>
                    <a:pt x="316" y="1442"/>
                    <a:pt x="279" y="1507"/>
                    <a:pt x="232" y="1562"/>
                  </a:cubicBezTo>
                  <a:cubicBezTo>
                    <a:pt x="167" y="1627"/>
                    <a:pt x="121" y="1701"/>
                    <a:pt x="93" y="1775"/>
                  </a:cubicBezTo>
                  <a:cubicBezTo>
                    <a:pt x="1" y="2025"/>
                    <a:pt x="47" y="2461"/>
                    <a:pt x="316" y="2609"/>
                  </a:cubicBezTo>
                  <a:cubicBezTo>
                    <a:pt x="417" y="2664"/>
                    <a:pt x="519" y="2701"/>
                    <a:pt x="631" y="2720"/>
                  </a:cubicBezTo>
                  <a:cubicBezTo>
                    <a:pt x="779" y="2757"/>
                    <a:pt x="927" y="2813"/>
                    <a:pt x="1094" y="2840"/>
                  </a:cubicBezTo>
                  <a:cubicBezTo>
                    <a:pt x="1566" y="2924"/>
                    <a:pt x="2038" y="2989"/>
                    <a:pt x="2511" y="3100"/>
                  </a:cubicBezTo>
                  <a:cubicBezTo>
                    <a:pt x="2826" y="3165"/>
                    <a:pt x="3150" y="3229"/>
                    <a:pt x="3465" y="3276"/>
                  </a:cubicBezTo>
                  <a:cubicBezTo>
                    <a:pt x="3743" y="3322"/>
                    <a:pt x="4039" y="3387"/>
                    <a:pt x="4326" y="3415"/>
                  </a:cubicBezTo>
                  <a:cubicBezTo>
                    <a:pt x="4576" y="3433"/>
                    <a:pt x="4826" y="3470"/>
                    <a:pt x="5077" y="3489"/>
                  </a:cubicBezTo>
                  <a:cubicBezTo>
                    <a:pt x="5202" y="3498"/>
                    <a:pt x="5327" y="3500"/>
                    <a:pt x="5452" y="3500"/>
                  </a:cubicBezTo>
                  <a:cubicBezTo>
                    <a:pt x="5577" y="3500"/>
                    <a:pt x="5702" y="3498"/>
                    <a:pt x="5827" y="3498"/>
                  </a:cubicBezTo>
                  <a:cubicBezTo>
                    <a:pt x="6040" y="3498"/>
                    <a:pt x="6253" y="3452"/>
                    <a:pt x="6447" y="3368"/>
                  </a:cubicBezTo>
                  <a:cubicBezTo>
                    <a:pt x="6577" y="3313"/>
                    <a:pt x="6698" y="3229"/>
                    <a:pt x="6790" y="3128"/>
                  </a:cubicBezTo>
                  <a:cubicBezTo>
                    <a:pt x="7077" y="2720"/>
                    <a:pt x="6577" y="2275"/>
                    <a:pt x="6642" y="2164"/>
                  </a:cubicBezTo>
                  <a:cubicBezTo>
                    <a:pt x="6540" y="1905"/>
                    <a:pt x="6392" y="1664"/>
                    <a:pt x="6197" y="1460"/>
                  </a:cubicBezTo>
                  <a:cubicBezTo>
                    <a:pt x="6003" y="1247"/>
                    <a:pt x="5845" y="1025"/>
                    <a:pt x="5651" y="821"/>
                  </a:cubicBezTo>
                  <a:cubicBezTo>
                    <a:pt x="5299" y="497"/>
                    <a:pt x="4882" y="265"/>
                    <a:pt x="4419" y="154"/>
                  </a:cubicBezTo>
                  <a:cubicBezTo>
                    <a:pt x="4141" y="89"/>
                    <a:pt x="3854" y="43"/>
                    <a:pt x="3567" y="25"/>
                  </a:cubicBezTo>
                  <a:cubicBezTo>
                    <a:pt x="3433" y="8"/>
                    <a:pt x="3297" y="1"/>
                    <a:pt x="3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7672243" y="2900592"/>
              <a:ext cx="273751" cy="136718"/>
            </a:xfrm>
            <a:custGeom>
              <a:avLst/>
              <a:gdLst/>
              <a:ahLst/>
              <a:cxnLst/>
              <a:rect l="l" t="t" r="r" b="b"/>
              <a:pathLst>
                <a:path w="2613" h="1305" extrusionOk="0">
                  <a:moveTo>
                    <a:pt x="358" y="1"/>
                  </a:moveTo>
                  <a:cubicBezTo>
                    <a:pt x="243" y="1"/>
                    <a:pt x="128" y="17"/>
                    <a:pt x="83" y="82"/>
                  </a:cubicBezTo>
                  <a:cubicBezTo>
                    <a:pt x="0" y="203"/>
                    <a:pt x="185" y="360"/>
                    <a:pt x="278" y="434"/>
                  </a:cubicBezTo>
                  <a:cubicBezTo>
                    <a:pt x="472" y="573"/>
                    <a:pt x="667" y="703"/>
                    <a:pt x="880" y="823"/>
                  </a:cubicBezTo>
                  <a:cubicBezTo>
                    <a:pt x="1019" y="907"/>
                    <a:pt x="1158" y="990"/>
                    <a:pt x="1288" y="1073"/>
                  </a:cubicBezTo>
                  <a:cubicBezTo>
                    <a:pt x="1371" y="1129"/>
                    <a:pt x="1464" y="1175"/>
                    <a:pt x="1565" y="1203"/>
                  </a:cubicBezTo>
                  <a:cubicBezTo>
                    <a:pt x="1654" y="1216"/>
                    <a:pt x="1747" y="1225"/>
                    <a:pt x="1841" y="1225"/>
                  </a:cubicBezTo>
                  <a:cubicBezTo>
                    <a:pt x="1876" y="1225"/>
                    <a:pt x="1910" y="1224"/>
                    <a:pt x="1945" y="1221"/>
                  </a:cubicBezTo>
                  <a:cubicBezTo>
                    <a:pt x="2158" y="1221"/>
                    <a:pt x="2371" y="1249"/>
                    <a:pt x="2584" y="1305"/>
                  </a:cubicBezTo>
                  <a:cubicBezTo>
                    <a:pt x="2584" y="1138"/>
                    <a:pt x="2612" y="1101"/>
                    <a:pt x="2519" y="981"/>
                  </a:cubicBezTo>
                  <a:cubicBezTo>
                    <a:pt x="2399" y="832"/>
                    <a:pt x="2269" y="693"/>
                    <a:pt x="2121" y="573"/>
                  </a:cubicBezTo>
                  <a:cubicBezTo>
                    <a:pt x="1936" y="397"/>
                    <a:pt x="1741" y="230"/>
                    <a:pt x="1482" y="175"/>
                  </a:cubicBezTo>
                  <a:cubicBezTo>
                    <a:pt x="1195" y="101"/>
                    <a:pt x="898" y="54"/>
                    <a:pt x="611" y="17"/>
                  </a:cubicBezTo>
                  <a:cubicBezTo>
                    <a:pt x="556" y="13"/>
                    <a:pt x="457" y="1"/>
                    <a:pt x="3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8158346" y="2827257"/>
              <a:ext cx="67992" cy="39287"/>
            </a:xfrm>
            <a:custGeom>
              <a:avLst/>
              <a:gdLst/>
              <a:ahLst/>
              <a:cxnLst/>
              <a:rect l="l" t="t" r="r" b="b"/>
              <a:pathLst>
                <a:path w="649" h="375" extrusionOk="0">
                  <a:moveTo>
                    <a:pt x="199" y="0"/>
                  </a:moveTo>
                  <a:cubicBezTo>
                    <a:pt x="129" y="0"/>
                    <a:pt x="49" y="17"/>
                    <a:pt x="28" y="87"/>
                  </a:cubicBezTo>
                  <a:cubicBezTo>
                    <a:pt x="1" y="180"/>
                    <a:pt x="251" y="338"/>
                    <a:pt x="288" y="375"/>
                  </a:cubicBezTo>
                  <a:lnTo>
                    <a:pt x="380" y="319"/>
                  </a:lnTo>
                  <a:cubicBezTo>
                    <a:pt x="491" y="310"/>
                    <a:pt x="649" y="217"/>
                    <a:pt x="547" y="115"/>
                  </a:cubicBezTo>
                  <a:cubicBezTo>
                    <a:pt x="473" y="41"/>
                    <a:pt x="371" y="4"/>
                    <a:pt x="260" y="4"/>
                  </a:cubicBezTo>
                  <a:cubicBezTo>
                    <a:pt x="242" y="2"/>
                    <a:pt x="221" y="0"/>
                    <a:pt x="1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8299044" y="2698188"/>
              <a:ext cx="407641" cy="123727"/>
            </a:xfrm>
            <a:custGeom>
              <a:avLst/>
              <a:gdLst/>
              <a:ahLst/>
              <a:cxnLst/>
              <a:rect l="l" t="t" r="r" b="b"/>
              <a:pathLst>
                <a:path w="3891" h="1181" extrusionOk="0">
                  <a:moveTo>
                    <a:pt x="1777" y="1"/>
                  </a:moveTo>
                  <a:cubicBezTo>
                    <a:pt x="1719" y="1"/>
                    <a:pt x="1661" y="2"/>
                    <a:pt x="1603" y="4"/>
                  </a:cubicBezTo>
                  <a:cubicBezTo>
                    <a:pt x="1570" y="3"/>
                    <a:pt x="1536" y="2"/>
                    <a:pt x="1503" y="2"/>
                  </a:cubicBezTo>
                  <a:cubicBezTo>
                    <a:pt x="1279" y="2"/>
                    <a:pt x="1061" y="29"/>
                    <a:pt x="844" y="69"/>
                  </a:cubicBezTo>
                  <a:cubicBezTo>
                    <a:pt x="668" y="106"/>
                    <a:pt x="501" y="171"/>
                    <a:pt x="343" y="254"/>
                  </a:cubicBezTo>
                  <a:cubicBezTo>
                    <a:pt x="241" y="319"/>
                    <a:pt x="103" y="384"/>
                    <a:pt x="65" y="504"/>
                  </a:cubicBezTo>
                  <a:cubicBezTo>
                    <a:pt x="1" y="717"/>
                    <a:pt x="288" y="792"/>
                    <a:pt x="445" y="856"/>
                  </a:cubicBezTo>
                  <a:cubicBezTo>
                    <a:pt x="797" y="986"/>
                    <a:pt x="1168" y="1069"/>
                    <a:pt x="1547" y="1097"/>
                  </a:cubicBezTo>
                  <a:cubicBezTo>
                    <a:pt x="1733" y="1116"/>
                    <a:pt x="1918" y="1153"/>
                    <a:pt x="2103" y="1171"/>
                  </a:cubicBezTo>
                  <a:cubicBezTo>
                    <a:pt x="2162" y="1178"/>
                    <a:pt x="2221" y="1181"/>
                    <a:pt x="2280" y="1181"/>
                  </a:cubicBezTo>
                  <a:cubicBezTo>
                    <a:pt x="2388" y="1181"/>
                    <a:pt x="2496" y="1171"/>
                    <a:pt x="2603" y="1153"/>
                  </a:cubicBezTo>
                  <a:cubicBezTo>
                    <a:pt x="2872" y="1097"/>
                    <a:pt x="3122" y="967"/>
                    <a:pt x="3335" y="801"/>
                  </a:cubicBezTo>
                  <a:cubicBezTo>
                    <a:pt x="3511" y="662"/>
                    <a:pt x="3706" y="560"/>
                    <a:pt x="3891" y="421"/>
                  </a:cubicBezTo>
                  <a:lnTo>
                    <a:pt x="3409" y="319"/>
                  </a:lnTo>
                  <a:cubicBezTo>
                    <a:pt x="3252" y="199"/>
                    <a:pt x="3057" y="125"/>
                    <a:pt x="2863" y="106"/>
                  </a:cubicBezTo>
                  <a:cubicBezTo>
                    <a:pt x="2678" y="78"/>
                    <a:pt x="2483" y="51"/>
                    <a:pt x="2298" y="32"/>
                  </a:cubicBezTo>
                  <a:cubicBezTo>
                    <a:pt x="2124" y="11"/>
                    <a:pt x="1950" y="1"/>
                    <a:pt x="1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8048659" y="2861305"/>
              <a:ext cx="768661" cy="263379"/>
            </a:xfrm>
            <a:custGeom>
              <a:avLst/>
              <a:gdLst/>
              <a:ahLst/>
              <a:cxnLst/>
              <a:rect l="l" t="t" r="r" b="b"/>
              <a:pathLst>
                <a:path w="7337" h="2514" extrusionOk="0">
                  <a:moveTo>
                    <a:pt x="3550" y="1"/>
                  </a:moveTo>
                  <a:cubicBezTo>
                    <a:pt x="3347" y="1"/>
                    <a:pt x="3146" y="8"/>
                    <a:pt x="2946" y="22"/>
                  </a:cubicBezTo>
                  <a:cubicBezTo>
                    <a:pt x="2761" y="50"/>
                    <a:pt x="2576" y="77"/>
                    <a:pt x="2400" y="124"/>
                  </a:cubicBezTo>
                  <a:cubicBezTo>
                    <a:pt x="2279" y="151"/>
                    <a:pt x="2168" y="207"/>
                    <a:pt x="2048" y="235"/>
                  </a:cubicBezTo>
                  <a:cubicBezTo>
                    <a:pt x="1881" y="263"/>
                    <a:pt x="1724" y="309"/>
                    <a:pt x="1557" y="365"/>
                  </a:cubicBezTo>
                  <a:cubicBezTo>
                    <a:pt x="1390" y="429"/>
                    <a:pt x="1214" y="476"/>
                    <a:pt x="1038" y="550"/>
                  </a:cubicBezTo>
                  <a:cubicBezTo>
                    <a:pt x="751" y="642"/>
                    <a:pt x="464" y="763"/>
                    <a:pt x="195" y="892"/>
                  </a:cubicBezTo>
                  <a:cubicBezTo>
                    <a:pt x="75" y="939"/>
                    <a:pt x="1" y="1068"/>
                    <a:pt x="19" y="1198"/>
                  </a:cubicBezTo>
                  <a:cubicBezTo>
                    <a:pt x="29" y="1393"/>
                    <a:pt x="131" y="1569"/>
                    <a:pt x="288" y="1680"/>
                  </a:cubicBezTo>
                  <a:cubicBezTo>
                    <a:pt x="418" y="1782"/>
                    <a:pt x="547" y="1865"/>
                    <a:pt x="696" y="1930"/>
                  </a:cubicBezTo>
                  <a:cubicBezTo>
                    <a:pt x="825" y="1976"/>
                    <a:pt x="964" y="2004"/>
                    <a:pt x="1094" y="2050"/>
                  </a:cubicBezTo>
                  <a:cubicBezTo>
                    <a:pt x="1538" y="2189"/>
                    <a:pt x="2011" y="2236"/>
                    <a:pt x="2474" y="2300"/>
                  </a:cubicBezTo>
                  <a:cubicBezTo>
                    <a:pt x="3095" y="2402"/>
                    <a:pt x="3724" y="2467"/>
                    <a:pt x="4354" y="2486"/>
                  </a:cubicBezTo>
                  <a:cubicBezTo>
                    <a:pt x="4577" y="2495"/>
                    <a:pt x="4799" y="2513"/>
                    <a:pt x="5012" y="2513"/>
                  </a:cubicBezTo>
                  <a:cubicBezTo>
                    <a:pt x="5271" y="2513"/>
                    <a:pt x="5540" y="2495"/>
                    <a:pt x="5799" y="2486"/>
                  </a:cubicBezTo>
                  <a:cubicBezTo>
                    <a:pt x="5994" y="2476"/>
                    <a:pt x="6179" y="2449"/>
                    <a:pt x="6374" y="2439"/>
                  </a:cubicBezTo>
                  <a:cubicBezTo>
                    <a:pt x="6540" y="2430"/>
                    <a:pt x="6698" y="2402"/>
                    <a:pt x="6864" y="2356"/>
                  </a:cubicBezTo>
                  <a:cubicBezTo>
                    <a:pt x="7031" y="2282"/>
                    <a:pt x="7216" y="2171"/>
                    <a:pt x="7272" y="1995"/>
                  </a:cubicBezTo>
                  <a:cubicBezTo>
                    <a:pt x="7337" y="1754"/>
                    <a:pt x="7263" y="1550"/>
                    <a:pt x="7068" y="1365"/>
                  </a:cubicBezTo>
                  <a:cubicBezTo>
                    <a:pt x="6976" y="1272"/>
                    <a:pt x="6901" y="1198"/>
                    <a:pt x="6800" y="1124"/>
                  </a:cubicBezTo>
                  <a:cubicBezTo>
                    <a:pt x="6661" y="1022"/>
                    <a:pt x="6512" y="920"/>
                    <a:pt x="6364" y="837"/>
                  </a:cubicBezTo>
                  <a:cubicBezTo>
                    <a:pt x="6049" y="624"/>
                    <a:pt x="5697" y="439"/>
                    <a:pt x="5336" y="309"/>
                  </a:cubicBezTo>
                  <a:cubicBezTo>
                    <a:pt x="4956" y="170"/>
                    <a:pt x="4558" y="68"/>
                    <a:pt x="4160" y="22"/>
                  </a:cubicBezTo>
                  <a:cubicBezTo>
                    <a:pt x="3956" y="8"/>
                    <a:pt x="3752" y="1"/>
                    <a:pt x="3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7909009" y="3053023"/>
              <a:ext cx="251855" cy="88317"/>
            </a:xfrm>
            <a:custGeom>
              <a:avLst/>
              <a:gdLst/>
              <a:ahLst/>
              <a:cxnLst/>
              <a:rect l="l" t="t" r="r" b="b"/>
              <a:pathLst>
                <a:path w="2404" h="843" extrusionOk="0">
                  <a:moveTo>
                    <a:pt x="2393" y="794"/>
                  </a:moveTo>
                  <a:lnTo>
                    <a:pt x="2393" y="794"/>
                  </a:lnTo>
                  <a:cubicBezTo>
                    <a:pt x="2395" y="803"/>
                    <a:pt x="2397" y="813"/>
                    <a:pt x="2399" y="822"/>
                  </a:cubicBezTo>
                  <a:cubicBezTo>
                    <a:pt x="2403" y="809"/>
                    <a:pt x="2401" y="800"/>
                    <a:pt x="2393" y="794"/>
                  </a:cubicBezTo>
                  <a:close/>
                  <a:moveTo>
                    <a:pt x="1079" y="0"/>
                  </a:moveTo>
                  <a:cubicBezTo>
                    <a:pt x="942" y="0"/>
                    <a:pt x="807" y="19"/>
                    <a:pt x="676" y="54"/>
                  </a:cubicBezTo>
                  <a:cubicBezTo>
                    <a:pt x="482" y="100"/>
                    <a:pt x="259" y="118"/>
                    <a:pt x="93" y="230"/>
                  </a:cubicBezTo>
                  <a:cubicBezTo>
                    <a:pt x="9" y="294"/>
                    <a:pt x="0" y="415"/>
                    <a:pt x="74" y="489"/>
                  </a:cubicBezTo>
                  <a:cubicBezTo>
                    <a:pt x="158" y="554"/>
                    <a:pt x="250" y="591"/>
                    <a:pt x="343" y="609"/>
                  </a:cubicBezTo>
                  <a:cubicBezTo>
                    <a:pt x="482" y="646"/>
                    <a:pt x="630" y="693"/>
                    <a:pt x="769" y="730"/>
                  </a:cubicBezTo>
                  <a:cubicBezTo>
                    <a:pt x="1065" y="798"/>
                    <a:pt x="1370" y="842"/>
                    <a:pt x="1675" y="842"/>
                  </a:cubicBezTo>
                  <a:cubicBezTo>
                    <a:pt x="1703" y="842"/>
                    <a:pt x="1732" y="842"/>
                    <a:pt x="1760" y="841"/>
                  </a:cubicBezTo>
                  <a:cubicBezTo>
                    <a:pt x="1908" y="832"/>
                    <a:pt x="2056" y="813"/>
                    <a:pt x="2205" y="795"/>
                  </a:cubicBezTo>
                  <a:cubicBezTo>
                    <a:pt x="2252" y="790"/>
                    <a:pt x="2301" y="784"/>
                    <a:pt x="2338" y="784"/>
                  </a:cubicBezTo>
                  <a:cubicBezTo>
                    <a:pt x="2363" y="784"/>
                    <a:pt x="2382" y="787"/>
                    <a:pt x="2393" y="794"/>
                  </a:cubicBezTo>
                  <a:lnTo>
                    <a:pt x="2393" y="794"/>
                  </a:lnTo>
                  <a:cubicBezTo>
                    <a:pt x="2364" y="663"/>
                    <a:pt x="2373" y="585"/>
                    <a:pt x="2260" y="507"/>
                  </a:cubicBezTo>
                  <a:cubicBezTo>
                    <a:pt x="2168" y="452"/>
                    <a:pt x="2066" y="396"/>
                    <a:pt x="1973" y="350"/>
                  </a:cubicBezTo>
                  <a:cubicBezTo>
                    <a:pt x="1741" y="230"/>
                    <a:pt x="1501" y="54"/>
                    <a:pt x="1223" y="7"/>
                  </a:cubicBezTo>
                  <a:cubicBezTo>
                    <a:pt x="1175" y="2"/>
                    <a:pt x="1127" y="0"/>
                    <a:pt x="10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7776692" y="3037622"/>
              <a:ext cx="82869" cy="71554"/>
            </a:xfrm>
            <a:custGeom>
              <a:avLst/>
              <a:gdLst/>
              <a:ahLst/>
              <a:cxnLst/>
              <a:rect l="l" t="t" r="r" b="b"/>
              <a:pathLst>
                <a:path w="791" h="683" extrusionOk="0">
                  <a:moveTo>
                    <a:pt x="144" y="1"/>
                  </a:moveTo>
                  <a:cubicBezTo>
                    <a:pt x="64" y="1"/>
                    <a:pt x="1" y="39"/>
                    <a:pt x="13" y="145"/>
                  </a:cubicBezTo>
                  <a:cubicBezTo>
                    <a:pt x="22" y="210"/>
                    <a:pt x="50" y="265"/>
                    <a:pt x="77" y="321"/>
                  </a:cubicBezTo>
                  <a:cubicBezTo>
                    <a:pt x="115" y="386"/>
                    <a:pt x="152" y="451"/>
                    <a:pt x="198" y="516"/>
                  </a:cubicBezTo>
                  <a:cubicBezTo>
                    <a:pt x="245" y="590"/>
                    <a:pt x="348" y="600"/>
                    <a:pt x="443" y="600"/>
                  </a:cubicBezTo>
                  <a:cubicBezTo>
                    <a:pt x="477" y="600"/>
                    <a:pt x="511" y="599"/>
                    <a:pt x="541" y="599"/>
                  </a:cubicBezTo>
                  <a:lnTo>
                    <a:pt x="744" y="682"/>
                  </a:lnTo>
                  <a:cubicBezTo>
                    <a:pt x="772" y="608"/>
                    <a:pt x="791" y="525"/>
                    <a:pt x="781" y="451"/>
                  </a:cubicBezTo>
                  <a:cubicBezTo>
                    <a:pt x="763" y="441"/>
                    <a:pt x="763" y="423"/>
                    <a:pt x="744" y="404"/>
                  </a:cubicBezTo>
                  <a:cubicBezTo>
                    <a:pt x="633" y="238"/>
                    <a:pt x="476" y="108"/>
                    <a:pt x="291" y="34"/>
                  </a:cubicBezTo>
                  <a:cubicBezTo>
                    <a:pt x="243" y="14"/>
                    <a:pt x="191" y="1"/>
                    <a:pt x="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6828896" y="3033851"/>
              <a:ext cx="988982" cy="183967"/>
            </a:xfrm>
            <a:custGeom>
              <a:avLst/>
              <a:gdLst/>
              <a:ahLst/>
              <a:cxnLst/>
              <a:rect l="l" t="t" r="r" b="b"/>
              <a:pathLst>
                <a:path w="9440" h="1756" extrusionOk="0">
                  <a:moveTo>
                    <a:pt x="3588" y="1"/>
                  </a:moveTo>
                  <a:cubicBezTo>
                    <a:pt x="3472" y="1"/>
                    <a:pt x="3357" y="5"/>
                    <a:pt x="3233" y="5"/>
                  </a:cubicBezTo>
                  <a:lnTo>
                    <a:pt x="2761" y="5"/>
                  </a:lnTo>
                  <a:cubicBezTo>
                    <a:pt x="2567" y="14"/>
                    <a:pt x="2372" y="51"/>
                    <a:pt x="2178" y="61"/>
                  </a:cubicBezTo>
                  <a:cubicBezTo>
                    <a:pt x="1640" y="107"/>
                    <a:pt x="1122" y="237"/>
                    <a:pt x="621" y="431"/>
                  </a:cubicBezTo>
                  <a:cubicBezTo>
                    <a:pt x="538" y="468"/>
                    <a:pt x="464" y="524"/>
                    <a:pt x="399" y="598"/>
                  </a:cubicBezTo>
                  <a:cubicBezTo>
                    <a:pt x="334" y="672"/>
                    <a:pt x="279" y="755"/>
                    <a:pt x="223" y="839"/>
                  </a:cubicBezTo>
                  <a:cubicBezTo>
                    <a:pt x="168" y="922"/>
                    <a:pt x="112" y="1015"/>
                    <a:pt x="66" y="1107"/>
                  </a:cubicBezTo>
                  <a:cubicBezTo>
                    <a:pt x="1" y="1209"/>
                    <a:pt x="10" y="1330"/>
                    <a:pt x="93" y="1422"/>
                  </a:cubicBezTo>
                  <a:cubicBezTo>
                    <a:pt x="186" y="1561"/>
                    <a:pt x="325" y="1654"/>
                    <a:pt x="492" y="1682"/>
                  </a:cubicBezTo>
                  <a:cubicBezTo>
                    <a:pt x="762" y="1720"/>
                    <a:pt x="1039" y="1739"/>
                    <a:pt x="1316" y="1739"/>
                  </a:cubicBezTo>
                  <a:cubicBezTo>
                    <a:pt x="1372" y="1739"/>
                    <a:pt x="1427" y="1739"/>
                    <a:pt x="1483" y="1737"/>
                  </a:cubicBezTo>
                  <a:cubicBezTo>
                    <a:pt x="2011" y="1737"/>
                    <a:pt x="2539" y="1709"/>
                    <a:pt x="3067" y="1663"/>
                  </a:cubicBezTo>
                  <a:cubicBezTo>
                    <a:pt x="3706" y="1607"/>
                    <a:pt x="4326" y="1552"/>
                    <a:pt x="4966" y="1552"/>
                  </a:cubicBezTo>
                  <a:cubicBezTo>
                    <a:pt x="5304" y="1552"/>
                    <a:pt x="5646" y="1546"/>
                    <a:pt x="5989" y="1546"/>
                  </a:cubicBezTo>
                  <a:cubicBezTo>
                    <a:pt x="6246" y="1546"/>
                    <a:pt x="6504" y="1549"/>
                    <a:pt x="6763" y="1561"/>
                  </a:cubicBezTo>
                  <a:cubicBezTo>
                    <a:pt x="7050" y="1570"/>
                    <a:pt x="7337" y="1589"/>
                    <a:pt x="7624" y="1617"/>
                  </a:cubicBezTo>
                  <a:cubicBezTo>
                    <a:pt x="7846" y="1635"/>
                    <a:pt x="8050" y="1672"/>
                    <a:pt x="8263" y="1691"/>
                  </a:cubicBezTo>
                  <a:cubicBezTo>
                    <a:pt x="8522" y="1705"/>
                    <a:pt x="8782" y="1756"/>
                    <a:pt x="9105" y="1756"/>
                  </a:cubicBezTo>
                  <a:cubicBezTo>
                    <a:pt x="9209" y="1756"/>
                    <a:pt x="9320" y="1751"/>
                    <a:pt x="9439" y="1737"/>
                  </a:cubicBezTo>
                  <a:cubicBezTo>
                    <a:pt x="8698" y="1283"/>
                    <a:pt x="7967" y="839"/>
                    <a:pt x="7124" y="533"/>
                  </a:cubicBezTo>
                  <a:cubicBezTo>
                    <a:pt x="6216" y="200"/>
                    <a:pt x="5262" y="33"/>
                    <a:pt x="4299" y="33"/>
                  </a:cubicBezTo>
                  <a:cubicBezTo>
                    <a:pt x="4113" y="33"/>
                    <a:pt x="3947" y="14"/>
                    <a:pt x="3761" y="5"/>
                  </a:cubicBezTo>
                  <a:cubicBezTo>
                    <a:pt x="3703" y="2"/>
                    <a:pt x="3645" y="1"/>
                    <a:pt x="3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7966210" y="3117033"/>
              <a:ext cx="865673" cy="146671"/>
            </a:xfrm>
            <a:custGeom>
              <a:avLst/>
              <a:gdLst/>
              <a:ahLst/>
              <a:cxnLst/>
              <a:rect l="l" t="t" r="r" b="b"/>
              <a:pathLst>
                <a:path w="8263" h="1400" extrusionOk="0">
                  <a:moveTo>
                    <a:pt x="3746" y="1"/>
                  </a:moveTo>
                  <a:cubicBezTo>
                    <a:pt x="3332" y="1"/>
                    <a:pt x="2918" y="33"/>
                    <a:pt x="2511" y="100"/>
                  </a:cubicBezTo>
                  <a:cubicBezTo>
                    <a:pt x="2168" y="156"/>
                    <a:pt x="1825" y="239"/>
                    <a:pt x="1501" y="369"/>
                  </a:cubicBezTo>
                  <a:cubicBezTo>
                    <a:pt x="1260" y="452"/>
                    <a:pt x="1038" y="563"/>
                    <a:pt x="806" y="656"/>
                  </a:cubicBezTo>
                  <a:cubicBezTo>
                    <a:pt x="686" y="702"/>
                    <a:pt x="566" y="758"/>
                    <a:pt x="454" y="823"/>
                  </a:cubicBezTo>
                  <a:cubicBezTo>
                    <a:pt x="390" y="869"/>
                    <a:pt x="315" y="906"/>
                    <a:pt x="251" y="952"/>
                  </a:cubicBezTo>
                  <a:cubicBezTo>
                    <a:pt x="204" y="989"/>
                    <a:pt x="167" y="1026"/>
                    <a:pt x="130" y="1064"/>
                  </a:cubicBezTo>
                  <a:cubicBezTo>
                    <a:pt x="84" y="1101"/>
                    <a:pt x="56" y="1138"/>
                    <a:pt x="38" y="1184"/>
                  </a:cubicBezTo>
                  <a:cubicBezTo>
                    <a:pt x="28" y="1202"/>
                    <a:pt x="1" y="1212"/>
                    <a:pt x="19" y="1240"/>
                  </a:cubicBezTo>
                  <a:cubicBezTo>
                    <a:pt x="25" y="1246"/>
                    <a:pt x="39" y="1248"/>
                    <a:pt x="54" y="1248"/>
                  </a:cubicBezTo>
                  <a:cubicBezTo>
                    <a:pt x="85" y="1248"/>
                    <a:pt x="124" y="1240"/>
                    <a:pt x="130" y="1240"/>
                  </a:cubicBezTo>
                  <a:cubicBezTo>
                    <a:pt x="251" y="1240"/>
                    <a:pt x="371" y="1212"/>
                    <a:pt x="491" y="1212"/>
                  </a:cubicBezTo>
                  <a:lnTo>
                    <a:pt x="1038" y="1212"/>
                  </a:lnTo>
                  <a:cubicBezTo>
                    <a:pt x="1233" y="1204"/>
                    <a:pt x="1427" y="1200"/>
                    <a:pt x="1620" y="1200"/>
                  </a:cubicBezTo>
                  <a:cubicBezTo>
                    <a:pt x="2086" y="1200"/>
                    <a:pt x="2549" y="1220"/>
                    <a:pt x="3020" y="1240"/>
                  </a:cubicBezTo>
                  <a:cubicBezTo>
                    <a:pt x="3715" y="1267"/>
                    <a:pt x="4400" y="1277"/>
                    <a:pt x="5095" y="1277"/>
                  </a:cubicBezTo>
                  <a:cubicBezTo>
                    <a:pt x="5333" y="1277"/>
                    <a:pt x="5571" y="1271"/>
                    <a:pt x="5808" y="1271"/>
                  </a:cubicBezTo>
                  <a:cubicBezTo>
                    <a:pt x="5985" y="1271"/>
                    <a:pt x="6161" y="1274"/>
                    <a:pt x="6336" y="1286"/>
                  </a:cubicBezTo>
                  <a:cubicBezTo>
                    <a:pt x="6697" y="1314"/>
                    <a:pt x="7049" y="1360"/>
                    <a:pt x="7411" y="1397"/>
                  </a:cubicBezTo>
                  <a:cubicBezTo>
                    <a:pt x="7431" y="1399"/>
                    <a:pt x="7452" y="1399"/>
                    <a:pt x="7472" y="1399"/>
                  </a:cubicBezTo>
                  <a:cubicBezTo>
                    <a:pt x="7688" y="1399"/>
                    <a:pt x="7890" y="1313"/>
                    <a:pt x="8263" y="1212"/>
                  </a:cubicBezTo>
                  <a:cubicBezTo>
                    <a:pt x="8087" y="1165"/>
                    <a:pt x="7920" y="1101"/>
                    <a:pt x="7763" y="1026"/>
                  </a:cubicBezTo>
                  <a:cubicBezTo>
                    <a:pt x="7522" y="925"/>
                    <a:pt x="7290" y="795"/>
                    <a:pt x="7049" y="702"/>
                  </a:cubicBezTo>
                  <a:cubicBezTo>
                    <a:pt x="6799" y="600"/>
                    <a:pt x="6512" y="508"/>
                    <a:pt x="6244" y="415"/>
                  </a:cubicBezTo>
                  <a:cubicBezTo>
                    <a:pt x="5864" y="285"/>
                    <a:pt x="5465" y="184"/>
                    <a:pt x="5067" y="109"/>
                  </a:cubicBezTo>
                  <a:cubicBezTo>
                    <a:pt x="4632" y="38"/>
                    <a:pt x="4189"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4806647" y="2941461"/>
              <a:ext cx="1924393" cy="305487"/>
            </a:xfrm>
            <a:custGeom>
              <a:avLst/>
              <a:gdLst/>
              <a:ahLst/>
              <a:cxnLst/>
              <a:rect l="l" t="t" r="r" b="b"/>
              <a:pathLst>
                <a:path w="18989" h="2916" extrusionOk="0">
                  <a:moveTo>
                    <a:pt x="9550" y="1"/>
                  </a:moveTo>
                  <a:cubicBezTo>
                    <a:pt x="9448" y="1"/>
                    <a:pt x="9346" y="6"/>
                    <a:pt x="9245" y="16"/>
                  </a:cubicBezTo>
                  <a:cubicBezTo>
                    <a:pt x="8893" y="53"/>
                    <a:pt x="8550" y="137"/>
                    <a:pt x="8217" y="266"/>
                  </a:cubicBezTo>
                  <a:cubicBezTo>
                    <a:pt x="7957" y="378"/>
                    <a:pt x="7726" y="535"/>
                    <a:pt x="7522" y="730"/>
                  </a:cubicBezTo>
                  <a:cubicBezTo>
                    <a:pt x="7263" y="989"/>
                    <a:pt x="7031" y="1285"/>
                    <a:pt x="6846" y="1609"/>
                  </a:cubicBezTo>
                  <a:cubicBezTo>
                    <a:pt x="6772" y="1739"/>
                    <a:pt x="6707" y="1887"/>
                    <a:pt x="6660" y="2045"/>
                  </a:cubicBezTo>
                  <a:cubicBezTo>
                    <a:pt x="6623" y="2128"/>
                    <a:pt x="6586" y="2230"/>
                    <a:pt x="6559" y="2323"/>
                  </a:cubicBezTo>
                  <a:cubicBezTo>
                    <a:pt x="6549" y="2388"/>
                    <a:pt x="6522" y="2665"/>
                    <a:pt x="6447" y="2684"/>
                  </a:cubicBezTo>
                  <a:cubicBezTo>
                    <a:pt x="6410" y="2554"/>
                    <a:pt x="6318" y="2452"/>
                    <a:pt x="6207" y="2397"/>
                  </a:cubicBezTo>
                  <a:cubicBezTo>
                    <a:pt x="6172" y="2376"/>
                    <a:pt x="6132" y="2366"/>
                    <a:pt x="6091" y="2366"/>
                  </a:cubicBezTo>
                  <a:cubicBezTo>
                    <a:pt x="6077" y="2366"/>
                    <a:pt x="6063" y="2367"/>
                    <a:pt x="6049" y="2369"/>
                  </a:cubicBezTo>
                  <a:cubicBezTo>
                    <a:pt x="5984" y="2369"/>
                    <a:pt x="5966" y="2397"/>
                    <a:pt x="5910" y="2415"/>
                  </a:cubicBezTo>
                  <a:cubicBezTo>
                    <a:pt x="5898" y="2418"/>
                    <a:pt x="5885" y="2419"/>
                    <a:pt x="5871" y="2419"/>
                  </a:cubicBezTo>
                  <a:cubicBezTo>
                    <a:pt x="5835" y="2419"/>
                    <a:pt x="5796" y="2410"/>
                    <a:pt x="5762" y="2397"/>
                  </a:cubicBezTo>
                  <a:cubicBezTo>
                    <a:pt x="5619" y="2351"/>
                    <a:pt x="5468" y="2329"/>
                    <a:pt x="5316" y="2329"/>
                  </a:cubicBezTo>
                  <a:cubicBezTo>
                    <a:pt x="5252" y="2329"/>
                    <a:pt x="5187" y="2333"/>
                    <a:pt x="5123" y="2341"/>
                  </a:cubicBezTo>
                  <a:cubicBezTo>
                    <a:pt x="4901" y="2369"/>
                    <a:pt x="4678" y="2415"/>
                    <a:pt x="4465" y="2480"/>
                  </a:cubicBezTo>
                  <a:cubicBezTo>
                    <a:pt x="4400" y="2499"/>
                    <a:pt x="4317" y="2536"/>
                    <a:pt x="4252" y="2554"/>
                  </a:cubicBezTo>
                  <a:cubicBezTo>
                    <a:pt x="4224" y="2573"/>
                    <a:pt x="4197" y="2573"/>
                    <a:pt x="4187" y="2601"/>
                  </a:cubicBezTo>
                  <a:cubicBezTo>
                    <a:pt x="4011" y="2508"/>
                    <a:pt x="3835" y="2434"/>
                    <a:pt x="3659" y="2388"/>
                  </a:cubicBezTo>
                  <a:cubicBezTo>
                    <a:pt x="3325" y="2310"/>
                    <a:pt x="2987" y="2273"/>
                    <a:pt x="2647" y="2273"/>
                  </a:cubicBezTo>
                  <a:cubicBezTo>
                    <a:pt x="2497" y="2273"/>
                    <a:pt x="2346" y="2281"/>
                    <a:pt x="2196" y="2295"/>
                  </a:cubicBezTo>
                  <a:cubicBezTo>
                    <a:pt x="2001" y="2304"/>
                    <a:pt x="1816" y="2332"/>
                    <a:pt x="1612" y="2369"/>
                  </a:cubicBezTo>
                  <a:cubicBezTo>
                    <a:pt x="1418" y="2397"/>
                    <a:pt x="1223" y="2462"/>
                    <a:pt x="1020" y="2499"/>
                  </a:cubicBezTo>
                  <a:cubicBezTo>
                    <a:pt x="945" y="2517"/>
                    <a:pt x="862" y="2536"/>
                    <a:pt x="788" y="2545"/>
                  </a:cubicBezTo>
                  <a:cubicBezTo>
                    <a:pt x="751" y="2545"/>
                    <a:pt x="714" y="2545"/>
                    <a:pt x="686" y="2554"/>
                  </a:cubicBezTo>
                  <a:cubicBezTo>
                    <a:pt x="677" y="2564"/>
                    <a:pt x="1" y="2916"/>
                    <a:pt x="1" y="2916"/>
                  </a:cubicBezTo>
                  <a:lnTo>
                    <a:pt x="18989" y="2916"/>
                  </a:lnTo>
                  <a:cubicBezTo>
                    <a:pt x="18980" y="2795"/>
                    <a:pt x="18952" y="2665"/>
                    <a:pt x="18906" y="2554"/>
                  </a:cubicBezTo>
                  <a:cubicBezTo>
                    <a:pt x="18878" y="2406"/>
                    <a:pt x="18804" y="2286"/>
                    <a:pt x="18693" y="2193"/>
                  </a:cubicBezTo>
                  <a:cubicBezTo>
                    <a:pt x="18600" y="2110"/>
                    <a:pt x="18489" y="2045"/>
                    <a:pt x="18378" y="1999"/>
                  </a:cubicBezTo>
                  <a:cubicBezTo>
                    <a:pt x="18319" y="1987"/>
                    <a:pt x="18260" y="1981"/>
                    <a:pt x="18203" y="1981"/>
                  </a:cubicBezTo>
                  <a:cubicBezTo>
                    <a:pt x="18078" y="1981"/>
                    <a:pt x="17957" y="2009"/>
                    <a:pt x="17850" y="2073"/>
                  </a:cubicBezTo>
                  <a:cubicBezTo>
                    <a:pt x="17720" y="2137"/>
                    <a:pt x="17609" y="2230"/>
                    <a:pt x="17525" y="2341"/>
                  </a:cubicBezTo>
                  <a:cubicBezTo>
                    <a:pt x="17488" y="2397"/>
                    <a:pt x="17470" y="2452"/>
                    <a:pt x="17442" y="2489"/>
                  </a:cubicBezTo>
                  <a:cubicBezTo>
                    <a:pt x="17414" y="2536"/>
                    <a:pt x="17377" y="2545"/>
                    <a:pt x="17377" y="2601"/>
                  </a:cubicBezTo>
                  <a:cubicBezTo>
                    <a:pt x="17368" y="2604"/>
                    <a:pt x="17359" y="2605"/>
                    <a:pt x="17350" y="2605"/>
                  </a:cubicBezTo>
                  <a:cubicBezTo>
                    <a:pt x="17301" y="2605"/>
                    <a:pt x="17249" y="2570"/>
                    <a:pt x="17211" y="2554"/>
                  </a:cubicBezTo>
                  <a:cubicBezTo>
                    <a:pt x="17155" y="2530"/>
                    <a:pt x="17099" y="2517"/>
                    <a:pt x="17044" y="2517"/>
                  </a:cubicBezTo>
                  <a:cubicBezTo>
                    <a:pt x="17016" y="2517"/>
                    <a:pt x="16988" y="2520"/>
                    <a:pt x="16960" y="2526"/>
                  </a:cubicBezTo>
                  <a:cubicBezTo>
                    <a:pt x="16896" y="2536"/>
                    <a:pt x="16840" y="2601"/>
                    <a:pt x="16784" y="2628"/>
                  </a:cubicBezTo>
                  <a:cubicBezTo>
                    <a:pt x="16757" y="2647"/>
                    <a:pt x="16757" y="2647"/>
                    <a:pt x="16720" y="2647"/>
                  </a:cubicBezTo>
                  <a:cubicBezTo>
                    <a:pt x="16664" y="2638"/>
                    <a:pt x="16608" y="2619"/>
                    <a:pt x="16562" y="2601"/>
                  </a:cubicBezTo>
                  <a:cubicBezTo>
                    <a:pt x="16460" y="2580"/>
                    <a:pt x="16359" y="2569"/>
                    <a:pt x="16258" y="2569"/>
                  </a:cubicBezTo>
                  <a:cubicBezTo>
                    <a:pt x="16047" y="2569"/>
                    <a:pt x="15840" y="2615"/>
                    <a:pt x="15645" y="2702"/>
                  </a:cubicBezTo>
                  <a:cubicBezTo>
                    <a:pt x="15612" y="2715"/>
                    <a:pt x="15591" y="2720"/>
                    <a:pt x="15573" y="2720"/>
                  </a:cubicBezTo>
                  <a:cubicBezTo>
                    <a:pt x="15551" y="2720"/>
                    <a:pt x="15533" y="2713"/>
                    <a:pt x="15497" y="2702"/>
                  </a:cubicBezTo>
                  <a:cubicBezTo>
                    <a:pt x="15358" y="2675"/>
                    <a:pt x="15210" y="2684"/>
                    <a:pt x="15071" y="2656"/>
                  </a:cubicBezTo>
                  <a:cubicBezTo>
                    <a:pt x="14997" y="2652"/>
                    <a:pt x="14925" y="2649"/>
                    <a:pt x="14853" y="2649"/>
                  </a:cubicBezTo>
                  <a:cubicBezTo>
                    <a:pt x="14781" y="2649"/>
                    <a:pt x="14710" y="2652"/>
                    <a:pt x="14636" y="2656"/>
                  </a:cubicBezTo>
                  <a:cubicBezTo>
                    <a:pt x="14598" y="2652"/>
                    <a:pt x="14559" y="2649"/>
                    <a:pt x="14520" y="2649"/>
                  </a:cubicBezTo>
                  <a:cubicBezTo>
                    <a:pt x="14480" y="2649"/>
                    <a:pt x="14441" y="2652"/>
                    <a:pt x="14404" y="2656"/>
                  </a:cubicBezTo>
                  <a:cubicBezTo>
                    <a:pt x="14339" y="2665"/>
                    <a:pt x="14284" y="2675"/>
                    <a:pt x="14228" y="2675"/>
                  </a:cubicBezTo>
                  <a:cubicBezTo>
                    <a:pt x="14126" y="2675"/>
                    <a:pt x="14033" y="2675"/>
                    <a:pt x="13941" y="2693"/>
                  </a:cubicBezTo>
                  <a:cubicBezTo>
                    <a:pt x="13856" y="2700"/>
                    <a:pt x="13775" y="2706"/>
                    <a:pt x="13693" y="2706"/>
                  </a:cubicBezTo>
                  <a:cubicBezTo>
                    <a:pt x="13659" y="2706"/>
                    <a:pt x="13624" y="2705"/>
                    <a:pt x="13589" y="2702"/>
                  </a:cubicBezTo>
                  <a:cubicBezTo>
                    <a:pt x="13554" y="2705"/>
                    <a:pt x="13519" y="2706"/>
                    <a:pt x="13485" y="2706"/>
                  </a:cubicBezTo>
                  <a:cubicBezTo>
                    <a:pt x="13390" y="2706"/>
                    <a:pt x="13295" y="2698"/>
                    <a:pt x="13200" y="2684"/>
                  </a:cubicBezTo>
                  <a:cubicBezTo>
                    <a:pt x="13144" y="2665"/>
                    <a:pt x="13135" y="2665"/>
                    <a:pt x="13098" y="2628"/>
                  </a:cubicBezTo>
                  <a:cubicBezTo>
                    <a:pt x="12978" y="2480"/>
                    <a:pt x="12913" y="2295"/>
                    <a:pt x="12802" y="2147"/>
                  </a:cubicBezTo>
                  <a:cubicBezTo>
                    <a:pt x="12413" y="1545"/>
                    <a:pt x="11912" y="1026"/>
                    <a:pt x="11338" y="609"/>
                  </a:cubicBezTo>
                  <a:cubicBezTo>
                    <a:pt x="11032" y="387"/>
                    <a:pt x="10690" y="211"/>
                    <a:pt x="10328" y="109"/>
                  </a:cubicBezTo>
                  <a:cubicBezTo>
                    <a:pt x="10075" y="36"/>
                    <a:pt x="9812" y="1"/>
                    <a:pt x="955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4624250" y="3156424"/>
              <a:ext cx="4686138" cy="119642"/>
            </a:xfrm>
            <a:custGeom>
              <a:avLst/>
              <a:gdLst/>
              <a:ahLst/>
              <a:cxnLst/>
              <a:rect l="l" t="t" r="r" b="b"/>
              <a:pathLst>
                <a:path w="44730" h="1142" extrusionOk="0">
                  <a:moveTo>
                    <a:pt x="26797" y="1"/>
                  </a:moveTo>
                  <a:cubicBezTo>
                    <a:pt x="26491" y="1"/>
                    <a:pt x="26186" y="4"/>
                    <a:pt x="25880" y="21"/>
                  </a:cubicBezTo>
                  <a:cubicBezTo>
                    <a:pt x="25018" y="67"/>
                    <a:pt x="24176" y="169"/>
                    <a:pt x="23333" y="289"/>
                  </a:cubicBezTo>
                  <a:cubicBezTo>
                    <a:pt x="23110" y="317"/>
                    <a:pt x="22897" y="373"/>
                    <a:pt x="22684" y="400"/>
                  </a:cubicBezTo>
                  <a:cubicBezTo>
                    <a:pt x="22508" y="419"/>
                    <a:pt x="22323" y="428"/>
                    <a:pt x="22147" y="447"/>
                  </a:cubicBezTo>
                  <a:cubicBezTo>
                    <a:pt x="21878" y="484"/>
                    <a:pt x="21610" y="512"/>
                    <a:pt x="21341" y="530"/>
                  </a:cubicBezTo>
                  <a:cubicBezTo>
                    <a:pt x="20739" y="558"/>
                    <a:pt x="20137" y="604"/>
                    <a:pt x="19526" y="604"/>
                  </a:cubicBezTo>
                  <a:cubicBezTo>
                    <a:pt x="18831" y="604"/>
                    <a:pt x="18127" y="632"/>
                    <a:pt x="17432" y="632"/>
                  </a:cubicBezTo>
                  <a:cubicBezTo>
                    <a:pt x="17053" y="632"/>
                    <a:pt x="16664" y="660"/>
                    <a:pt x="16275" y="678"/>
                  </a:cubicBezTo>
                  <a:cubicBezTo>
                    <a:pt x="16222" y="681"/>
                    <a:pt x="16169" y="682"/>
                    <a:pt x="16115" y="682"/>
                  </a:cubicBezTo>
                  <a:cubicBezTo>
                    <a:pt x="16009" y="682"/>
                    <a:pt x="15904" y="678"/>
                    <a:pt x="15812" y="678"/>
                  </a:cubicBezTo>
                  <a:cubicBezTo>
                    <a:pt x="15673" y="678"/>
                    <a:pt x="15543" y="697"/>
                    <a:pt x="15404" y="706"/>
                  </a:cubicBezTo>
                  <a:cubicBezTo>
                    <a:pt x="15313" y="711"/>
                    <a:pt x="15238" y="727"/>
                    <a:pt x="15167" y="727"/>
                  </a:cubicBezTo>
                  <a:cubicBezTo>
                    <a:pt x="15108" y="727"/>
                    <a:pt x="15050" y="716"/>
                    <a:pt x="14987" y="678"/>
                  </a:cubicBezTo>
                  <a:cubicBezTo>
                    <a:pt x="14904" y="604"/>
                    <a:pt x="14802" y="539"/>
                    <a:pt x="14691" y="493"/>
                  </a:cubicBezTo>
                  <a:cubicBezTo>
                    <a:pt x="14496" y="428"/>
                    <a:pt x="14302" y="382"/>
                    <a:pt x="14098" y="363"/>
                  </a:cubicBezTo>
                  <a:cubicBezTo>
                    <a:pt x="13866" y="336"/>
                    <a:pt x="13635" y="271"/>
                    <a:pt x="13403" y="234"/>
                  </a:cubicBezTo>
                  <a:cubicBezTo>
                    <a:pt x="13246" y="206"/>
                    <a:pt x="13098" y="197"/>
                    <a:pt x="12949" y="187"/>
                  </a:cubicBezTo>
                  <a:cubicBezTo>
                    <a:pt x="12764" y="178"/>
                    <a:pt x="12579" y="150"/>
                    <a:pt x="12394" y="132"/>
                  </a:cubicBezTo>
                  <a:cubicBezTo>
                    <a:pt x="12311" y="129"/>
                    <a:pt x="12228" y="127"/>
                    <a:pt x="12145" y="127"/>
                  </a:cubicBezTo>
                  <a:cubicBezTo>
                    <a:pt x="11737" y="127"/>
                    <a:pt x="11329" y="164"/>
                    <a:pt x="10921" y="234"/>
                  </a:cubicBezTo>
                  <a:cubicBezTo>
                    <a:pt x="10736" y="261"/>
                    <a:pt x="10523" y="280"/>
                    <a:pt x="10347" y="317"/>
                  </a:cubicBezTo>
                  <a:cubicBezTo>
                    <a:pt x="10171" y="354"/>
                    <a:pt x="9995" y="400"/>
                    <a:pt x="9809" y="419"/>
                  </a:cubicBezTo>
                  <a:cubicBezTo>
                    <a:pt x="9338" y="471"/>
                    <a:pt x="8860" y="499"/>
                    <a:pt x="8381" y="499"/>
                  </a:cubicBezTo>
                  <a:cubicBezTo>
                    <a:pt x="8258" y="499"/>
                    <a:pt x="8135" y="497"/>
                    <a:pt x="8012" y="493"/>
                  </a:cubicBezTo>
                  <a:cubicBezTo>
                    <a:pt x="7688" y="493"/>
                    <a:pt x="7373" y="512"/>
                    <a:pt x="7049" y="539"/>
                  </a:cubicBezTo>
                  <a:cubicBezTo>
                    <a:pt x="6972" y="545"/>
                    <a:pt x="6894" y="548"/>
                    <a:pt x="6815" y="548"/>
                  </a:cubicBezTo>
                  <a:cubicBezTo>
                    <a:pt x="6658" y="548"/>
                    <a:pt x="6500" y="539"/>
                    <a:pt x="6345" y="539"/>
                  </a:cubicBezTo>
                  <a:cubicBezTo>
                    <a:pt x="6051" y="539"/>
                    <a:pt x="5782" y="652"/>
                    <a:pt x="5491" y="652"/>
                  </a:cubicBezTo>
                  <a:cubicBezTo>
                    <a:pt x="5470" y="652"/>
                    <a:pt x="5449" y="652"/>
                    <a:pt x="5428" y="650"/>
                  </a:cubicBezTo>
                  <a:cubicBezTo>
                    <a:pt x="5178" y="641"/>
                    <a:pt x="4919" y="586"/>
                    <a:pt x="4669" y="567"/>
                  </a:cubicBezTo>
                  <a:cubicBezTo>
                    <a:pt x="4459" y="542"/>
                    <a:pt x="4249" y="530"/>
                    <a:pt x="4039" y="530"/>
                  </a:cubicBezTo>
                  <a:cubicBezTo>
                    <a:pt x="3934" y="530"/>
                    <a:pt x="3829" y="533"/>
                    <a:pt x="3724" y="539"/>
                  </a:cubicBezTo>
                  <a:cubicBezTo>
                    <a:pt x="3103" y="576"/>
                    <a:pt x="2501" y="697"/>
                    <a:pt x="1918" y="882"/>
                  </a:cubicBezTo>
                  <a:cubicBezTo>
                    <a:pt x="1825" y="882"/>
                    <a:pt x="1742" y="882"/>
                    <a:pt x="1649" y="901"/>
                  </a:cubicBezTo>
                  <a:cubicBezTo>
                    <a:pt x="1637" y="904"/>
                    <a:pt x="1622" y="905"/>
                    <a:pt x="1607" y="905"/>
                  </a:cubicBezTo>
                  <a:cubicBezTo>
                    <a:pt x="1576" y="905"/>
                    <a:pt x="1541" y="901"/>
                    <a:pt x="1510" y="901"/>
                  </a:cubicBezTo>
                  <a:cubicBezTo>
                    <a:pt x="1455" y="901"/>
                    <a:pt x="1417" y="928"/>
                    <a:pt x="1362" y="928"/>
                  </a:cubicBezTo>
                  <a:cubicBezTo>
                    <a:pt x="1279" y="947"/>
                    <a:pt x="1186" y="947"/>
                    <a:pt x="1103" y="965"/>
                  </a:cubicBezTo>
                  <a:cubicBezTo>
                    <a:pt x="982" y="993"/>
                    <a:pt x="862" y="1030"/>
                    <a:pt x="751" y="1058"/>
                  </a:cubicBezTo>
                  <a:cubicBezTo>
                    <a:pt x="500" y="1123"/>
                    <a:pt x="250" y="1141"/>
                    <a:pt x="0" y="1141"/>
                  </a:cubicBezTo>
                  <a:lnTo>
                    <a:pt x="44711" y="1141"/>
                  </a:lnTo>
                  <a:cubicBezTo>
                    <a:pt x="44729" y="1049"/>
                    <a:pt x="44683" y="956"/>
                    <a:pt x="44600" y="910"/>
                  </a:cubicBezTo>
                  <a:cubicBezTo>
                    <a:pt x="44516" y="836"/>
                    <a:pt x="44424" y="789"/>
                    <a:pt x="44340" y="706"/>
                  </a:cubicBezTo>
                  <a:cubicBezTo>
                    <a:pt x="44248" y="632"/>
                    <a:pt x="44155" y="567"/>
                    <a:pt x="44072" y="502"/>
                  </a:cubicBezTo>
                  <a:cubicBezTo>
                    <a:pt x="43997" y="428"/>
                    <a:pt x="43905" y="363"/>
                    <a:pt x="43812" y="317"/>
                  </a:cubicBezTo>
                  <a:cubicBezTo>
                    <a:pt x="43451" y="141"/>
                    <a:pt x="42988" y="123"/>
                    <a:pt x="42599" y="123"/>
                  </a:cubicBezTo>
                  <a:cubicBezTo>
                    <a:pt x="41886" y="123"/>
                    <a:pt x="41246" y="419"/>
                    <a:pt x="40533" y="419"/>
                  </a:cubicBezTo>
                  <a:cubicBezTo>
                    <a:pt x="39885" y="419"/>
                    <a:pt x="39255" y="502"/>
                    <a:pt x="38607" y="558"/>
                  </a:cubicBezTo>
                  <a:cubicBezTo>
                    <a:pt x="38375" y="576"/>
                    <a:pt x="38134" y="613"/>
                    <a:pt x="37903" y="623"/>
                  </a:cubicBezTo>
                  <a:cubicBezTo>
                    <a:pt x="37810" y="632"/>
                    <a:pt x="37715" y="632"/>
                    <a:pt x="37620" y="632"/>
                  </a:cubicBezTo>
                  <a:cubicBezTo>
                    <a:pt x="37525" y="632"/>
                    <a:pt x="37430" y="632"/>
                    <a:pt x="37338" y="641"/>
                  </a:cubicBezTo>
                  <a:cubicBezTo>
                    <a:pt x="36967" y="660"/>
                    <a:pt x="36606" y="650"/>
                    <a:pt x="36245" y="678"/>
                  </a:cubicBezTo>
                  <a:cubicBezTo>
                    <a:pt x="36078" y="690"/>
                    <a:pt x="35910" y="694"/>
                    <a:pt x="35742" y="694"/>
                  </a:cubicBezTo>
                  <a:cubicBezTo>
                    <a:pt x="35518" y="694"/>
                    <a:pt x="35295" y="688"/>
                    <a:pt x="35078" y="688"/>
                  </a:cubicBezTo>
                  <a:cubicBezTo>
                    <a:pt x="34882" y="688"/>
                    <a:pt x="34686" y="694"/>
                    <a:pt x="34492" y="694"/>
                  </a:cubicBezTo>
                  <a:cubicBezTo>
                    <a:pt x="34346" y="694"/>
                    <a:pt x="34202" y="690"/>
                    <a:pt x="34059" y="678"/>
                  </a:cubicBezTo>
                  <a:cubicBezTo>
                    <a:pt x="33383" y="623"/>
                    <a:pt x="32716" y="530"/>
                    <a:pt x="32049" y="447"/>
                  </a:cubicBezTo>
                  <a:cubicBezTo>
                    <a:pt x="31021" y="326"/>
                    <a:pt x="30002" y="243"/>
                    <a:pt x="28983" y="95"/>
                  </a:cubicBezTo>
                  <a:cubicBezTo>
                    <a:pt x="28509" y="37"/>
                    <a:pt x="28042" y="1"/>
                    <a:pt x="27570" y="1"/>
                  </a:cubicBezTo>
                  <a:cubicBezTo>
                    <a:pt x="27516" y="1"/>
                    <a:pt x="27462" y="1"/>
                    <a:pt x="27408" y="2"/>
                  </a:cubicBezTo>
                  <a:cubicBezTo>
                    <a:pt x="27204" y="2"/>
                    <a:pt x="27001" y="1"/>
                    <a:pt x="2679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6567084" y="2880500"/>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7293182" y="2367402"/>
              <a:ext cx="149744" cy="129007"/>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6675287" y="2528265"/>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7147122" y="2695442"/>
              <a:ext cx="79343" cy="56727"/>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3"/>
          <p:cNvSpPr/>
          <p:nvPr/>
        </p:nvSpPr>
        <p:spPr>
          <a:xfrm>
            <a:off x="8256997" y="3641888"/>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5156609" y="4358063"/>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3"/>
          <p:cNvGrpSpPr/>
          <p:nvPr/>
        </p:nvGrpSpPr>
        <p:grpSpPr>
          <a:xfrm>
            <a:off x="7222318" y="885296"/>
            <a:ext cx="4152249" cy="1160123"/>
            <a:chOff x="7222318" y="885296"/>
            <a:chExt cx="4152249" cy="1160123"/>
          </a:xfrm>
        </p:grpSpPr>
        <p:sp>
          <p:nvSpPr>
            <p:cNvPr id="184" name="Google Shape;184;p3"/>
            <p:cNvSpPr/>
            <p:nvPr/>
          </p:nvSpPr>
          <p:spPr>
            <a:xfrm flipH="1">
              <a:off x="7222318" y="885296"/>
              <a:ext cx="4152249" cy="1160123"/>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7559909" y="139927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7702009" y="98252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3"/>
          <p:cNvSpPr/>
          <p:nvPr/>
        </p:nvSpPr>
        <p:spPr>
          <a:xfrm>
            <a:off x="1038250" y="371334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775682" y="3464074"/>
            <a:ext cx="54270" cy="38801"/>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893975" y="4060397"/>
            <a:ext cx="156100" cy="113750"/>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6903025" y="361864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6591397" y="4287100"/>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7984557" y="3857361"/>
            <a:ext cx="54270" cy="38801"/>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695000" y="3306647"/>
            <a:ext cx="156100" cy="113750"/>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2218350" y="39377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2484270" y="520113"/>
            <a:ext cx="63194" cy="46053"/>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1967896" y="634303"/>
            <a:ext cx="114136" cy="106169"/>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2702713" y="4367285"/>
            <a:ext cx="156100" cy="113750"/>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993373" y="426476"/>
            <a:ext cx="63194" cy="46053"/>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flipH="1">
            <a:off x="7943405" y="3832364"/>
            <a:ext cx="95425" cy="88764"/>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flipH="1">
            <a:off x="8336684" y="4174162"/>
            <a:ext cx="80437" cy="60706"/>
          </a:xfrm>
          <a:custGeom>
            <a:avLst/>
            <a:gdLst/>
            <a:ahLst/>
            <a:cxnLst/>
            <a:rect l="l" t="t" r="r" b="b"/>
            <a:pathLst>
              <a:path w="1594" h="1203" extrusionOk="0">
                <a:moveTo>
                  <a:pt x="895" y="0"/>
                </a:moveTo>
                <a:cubicBezTo>
                  <a:pt x="795" y="0"/>
                  <a:pt x="696" y="21"/>
                  <a:pt x="603" y="63"/>
                </a:cubicBezTo>
                <a:cubicBezTo>
                  <a:pt x="399" y="146"/>
                  <a:pt x="158" y="304"/>
                  <a:pt x="84" y="507"/>
                </a:cubicBezTo>
                <a:cubicBezTo>
                  <a:pt x="1" y="711"/>
                  <a:pt x="130" y="832"/>
                  <a:pt x="279" y="952"/>
                </a:cubicBezTo>
                <a:cubicBezTo>
                  <a:pt x="362" y="1017"/>
                  <a:pt x="455" y="1082"/>
                  <a:pt x="547" y="1146"/>
                </a:cubicBezTo>
                <a:cubicBezTo>
                  <a:pt x="649" y="1184"/>
                  <a:pt x="760" y="1202"/>
                  <a:pt x="871" y="1202"/>
                </a:cubicBezTo>
                <a:cubicBezTo>
                  <a:pt x="1020" y="1119"/>
                  <a:pt x="1168" y="1054"/>
                  <a:pt x="1288" y="971"/>
                </a:cubicBezTo>
                <a:cubicBezTo>
                  <a:pt x="1381" y="924"/>
                  <a:pt x="1511" y="878"/>
                  <a:pt x="1529" y="757"/>
                </a:cubicBezTo>
                <a:cubicBezTo>
                  <a:pt x="1594" y="498"/>
                  <a:pt x="1409" y="192"/>
                  <a:pt x="1186" y="63"/>
                </a:cubicBezTo>
                <a:cubicBezTo>
                  <a:pt x="1094" y="21"/>
                  <a:pt x="994" y="0"/>
                  <a:pt x="89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7299325" y="12130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3"/>
          <p:cNvGrpSpPr/>
          <p:nvPr/>
        </p:nvGrpSpPr>
        <p:grpSpPr>
          <a:xfrm>
            <a:off x="1096052" y="740465"/>
            <a:ext cx="1857828" cy="479496"/>
            <a:chOff x="6334200" y="978578"/>
            <a:chExt cx="1544073" cy="398517"/>
          </a:xfrm>
        </p:grpSpPr>
        <p:sp>
          <p:nvSpPr>
            <p:cNvPr id="203" name="Google Shape;203;p3"/>
            <p:cNvSpPr/>
            <p:nvPr/>
          </p:nvSpPr>
          <p:spPr>
            <a:xfrm>
              <a:off x="6342625" y="978578"/>
              <a:ext cx="1535648" cy="398517"/>
            </a:xfrm>
            <a:custGeom>
              <a:avLst/>
              <a:gdLst/>
              <a:ahLst/>
              <a:cxnLst/>
              <a:rect l="l" t="t" r="r" b="b"/>
              <a:pathLst>
                <a:path w="31986" h="8545" extrusionOk="0">
                  <a:moveTo>
                    <a:pt x="7475" y="0"/>
                  </a:moveTo>
                  <a:cubicBezTo>
                    <a:pt x="7324" y="0"/>
                    <a:pt x="7173" y="4"/>
                    <a:pt x="7022" y="12"/>
                  </a:cubicBezTo>
                  <a:cubicBezTo>
                    <a:pt x="6983" y="11"/>
                    <a:pt x="6943" y="11"/>
                    <a:pt x="6903" y="11"/>
                  </a:cubicBezTo>
                  <a:cubicBezTo>
                    <a:pt x="6148" y="11"/>
                    <a:pt x="5412" y="179"/>
                    <a:pt x="4735" y="522"/>
                  </a:cubicBezTo>
                  <a:cubicBezTo>
                    <a:pt x="4123" y="763"/>
                    <a:pt x="3595" y="1179"/>
                    <a:pt x="3197" y="1707"/>
                  </a:cubicBezTo>
                  <a:cubicBezTo>
                    <a:pt x="2799" y="2078"/>
                    <a:pt x="2521" y="2550"/>
                    <a:pt x="2400" y="3078"/>
                  </a:cubicBezTo>
                  <a:cubicBezTo>
                    <a:pt x="2252" y="3560"/>
                    <a:pt x="2187" y="4069"/>
                    <a:pt x="2215" y="4579"/>
                  </a:cubicBezTo>
                  <a:cubicBezTo>
                    <a:pt x="2206" y="5431"/>
                    <a:pt x="2308" y="6228"/>
                    <a:pt x="2697" y="6996"/>
                  </a:cubicBezTo>
                  <a:cubicBezTo>
                    <a:pt x="2821" y="7238"/>
                    <a:pt x="2952" y="7518"/>
                    <a:pt x="3184" y="7679"/>
                  </a:cubicBezTo>
                  <a:lnTo>
                    <a:pt x="3184" y="7679"/>
                  </a:lnTo>
                  <a:cubicBezTo>
                    <a:pt x="3067" y="7632"/>
                    <a:pt x="2929" y="7611"/>
                    <a:pt x="2784" y="7611"/>
                  </a:cubicBezTo>
                  <a:cubicBezTo>
                    <a:pt x="2334" y="7611"/>
                    <a:pt x="1815" y="7817"/>
                    <a:pt x="1632" y="8126"/>
                  </a:cubicBezTo>
                  <a:cubicBezTo>
                    <a:pt x="1524" y="8113"/>
                    <a:pt x="1416" y="8107"/>
                    <a:pt x="1309" y="8107"/>
                  </a:cubicBezTo>
                  <a:cubicBezTo>
                    <a:pt x="886" y="8107"/>
                    <a:pt x="471" y="8201"/>
                    <a:pt x="57" y="8312"/>
                  </a:cubicBezTo>
                  <a:cubicBezTo>
                    <a:pt x="0" y="8327"/>
                    <a:pt x="138" y="8336"/>
                    <a:pt x="369" y="8336"/>
                  </a:cubicBezTo>
                  <a:cubicBezTo>
                    <a:pt x="817" y="8336"/>
                    <a:pt x="1615" y="8305"/>
                    <a:pt x="2030" y="8237"/>
                  </a:cubicBezTo>
                  <a:cubicBezTo>
                    <a:pt x="2108" y="8226"/>
                    <a:pt x="2198" y="8222"/>
                    <a:pt x="2296" y="8222"/>
                  </a:cubicBezTo>
                  <a:cubicBezTo>
                    <a:pt x="2606" y="8222"/>
                    <a:pt x="2992" y="8269"/>
                    <a:pt x="3280" y="8312"/>
                  </a:cubicBezTo>
                  <a:lnTo>
                    <a:pt x="31892" y="8312"/>
                  </a:lnTo>
                  <a:cubicBezTo>
                    <a:pt x="31892" y="8452"/>
                    <a:pt x="31926" y="8544"/>
                    <a:pt x="31953" y="8544"/>
                  </a:cubicBezTo>
                  <a:cubicBezTo>
                    <a:pt x="31968" y="8544"/>
                    <a:pt x="31982" y="8513"/>
                    <a:pt x="31985" y="8441"/>
                  </a:cubicBezTo>
                  <a:cubicBezTo>
                    <a:pt x="31985" y="8173"/>
                    <a:pt x="31948" y="7765"/>
                    <a:pt x="31800" y="7534"/>
                  </a:cubicBezTo>
                  <a:cubicBezTo>
                    <a:pt x="31726" y="7395"/>
                    <a:pt x="31596" y="7293"/>
                    <a:pt x="31448" y="7246"/>
                  </a:cubicBezTo>
                  <a:cubicBezTo>
                    <a:pt x="31441" y="7246"/>
                    <a:pt x="31433" y="7246"/>
                    <a:pt x="31426" y="7246"/>
                  </a:cubicBezTo>
                  <a:cubicBezTo>
                    <a:pt x="31398" y="7246"/>
                    <a:pt x="31366" y="7249"/>
                    <a:pt x="31333" y="7256"/>
                  </a:cubicBezTo>
                  <a:lnTo>
                    <a:pt x="31333" y="7256"/>
                  </a:lnTo>
                  <a:cubicBezTo>
                    <a:pt x="31542" y="7000"/>
                    <a:pt x="31648" y="6531"/>
                    <a:pt x="31578" y="6292"/>
                  </a:cubicBezTo>
                  <a:cubicBezTo>
                    <a:pt x="31466" y="5903"/>
                    <a:pt x="31207" y="5598"/>
                    <a:pt x="30938" y="5301"/>
                  </a:cubicBezTo>
                  <a:cubicBezTo>
                    <a:pt x="30525" y="4830"/>
                    <a:pt x="29929" y="4563"/>
                    <a:pt x="29312" y="4563"/>
                  </a:cubicBezTo>
                  <a:cubicBezTo>
                    <a:pt x="29141" y="4563"/>
                    <a:pt x="28969" y="4583"/>
                    <a:pt x="28799" y="4625"/>
                  </a:cubicBezTo>
                  <a:cubicBezTo>
                    <a:pt x="27937" y="4810"/>
                    <a:pt x="27141" y="5422"/>
                    <a:pt x="26539" y="6033"/>
                  </a:cubicBezTo>
                  <a:cubicBezTo>
                    <a:pt x="26502" y="6068"/>
                    <a:pt x="26467" y="6104"/>
                    <a:pt x="26433" y="6140"/>
                  </a:cubicBezTo>
                  <a:lnTo>
                    <a:pt x="26433" y="6140"/>
                  </a:lnTo>
                  <a:cubicBezTo>
                    <a:pt x="26521" y="5936"/>
                    <a:pt x="26589" y="5724"/>
                    <a:pt x="26631" y="5505"/>
                  </a:cubicBezTo>
                  <a:cubicBezTo>
                    <a:pt x="26761" y="4912"/>
                    <a:pt x="26733" y="4292"/>
                    <a:pt x="26539" y="3717"/>
                  </a:cubicBezTo>
                  <a:cubicBezTo>
                    <a:pt x="26122" y="2430"/>
                    <a:pt x="25075" y="1226"/>
                    <a:pt x="23769" y="800"/>
                  </a:cubicBezTo>
                  <a:cubicBezTo>
                    <a:pt x="23473" y="679"/>
                    <a:pt x="23158" y="587"/>
                    <a:pt x="22843" y="513"/>
                  </a:cubicBezTo>
                  <a:cubicBezTo>
                    <a:pt x="22597" y="480"/>
                    <a:pt x="22350" y="464"/>
                    <a:pt x="22102" y="464"/>
                  </a:cubicBezTo>
                  <a:cubicBezTo>
                    <a:pt x="21854" y="464"/>
                    <a:pt x="21606" y="480"/>
                    <a:pt x="21361" y="513"/>
                  </a:cubicBezTo>
                  <a:cubicBezTo>
                    <a:pt x="20203" y="651"/>
                    <a:pt x="19129" y="1207"/>
                    <a:pt x="18351" y="2087"/>
                  </a:cubicBezTo>
                  <a:cubicBezTo>
                    <a:pt x="17554" y="2995"/>
                    <a:pt x="17072" y="4134"/>
                    <a:pt x="16980" y="5338"/>
                  </a:cubicBezTo>
                  <a:cubicBezTo>
                    <a:pt x="16925" y="5922"/>
                    <a:pt x="16906" y="6730"/>
                    <a:pt x="17144" y="7303"/>
                  </a:cubicBezTo>
                  <a:lnTo>
                    <a:pt x="17144" y="7303"/>
                  </a:lnTo>
                  <a:cubicBezTo>
                    <a:pt x="16905" y="6754"/>
                    <a:pt x="16360" y="6274"/>
                    <a:pt x="15743" y="6274"/>
                  </a:cubicBezTo>
                  <a:cubicBezTo>
                    <a:pt x="15696" y="6274"/>
                    <a:pt x="15648" y="6277"/>
                    <a:pt x="15600" y="6283"/>
                  </a:cubicBezTo>
                  <a:cubicBezTo>
                    <a:pt x="15266" y="6329"/>
                    <a:pt x="14960" y="6793"/>
                    <a:pt x="15044" y="7145"/>
                  </a:cubicBezTo>
                  <a:cubicBezTo>
                    <a:pt x="14952" y="6999"/>
                    <a:pt x="14639" y="6986"/>
                    <a:pt x="14434" y="6986"/>
                  </a:cubicBezTo>
                  <a:cubicBezTo>
                    <a:pt x="14390" y="6986"/>
                    <a:pt x="14352" y="6987"/>
                    <a:pt x="14321" y="6987"/>
                  </a:cubicBezTo>
                  <a:cubicBezTo>
                    <a:pt x="13951" y="7006"/>
                    <a:pt x="13691" y="7163"/>
                    <a:pt x="13367" y="7320"/>
                  </a:cubicBezTo>
                  <a:cubicBezTo>
                    <a:pt x="13608" y="6959"/>
                    <a:pt x="14738" y="6320"/>
                    <a:pt x="14071" y="5774"/>
                  </a:cubicBezTo>
                  <a:cubicBezTo>
                    <a:pt x="13940" y="5666"/>
                    <a:pt x="13794" y="5621"/>
                    <a:pt x="13644" y="5621"/>
                  </a:cubicBezTo>
                  <a:cubicBezTo>
                    <a:pt x="13390" y="5621"/>
                    <a:pt x="13125" y="5752"/>
                    <a:pt x="12903" y="5935"/>
                  </a:cubicBezTo>
                  <a:lnTo>
                    <a:pt x="12903" y="5935"/>
                  </a:lnTo>
                  <a:cubicBezTo>
                    <a:pt x="13136" y="5521"/>
                    <a:pt x="13246" y="5044"/>
                    <a:pt x="13210" y="4560"/>
                  </a:cubicBezTo>
                  <a:cubicBezTo>
                    <a:pt x="13164" y="3504"/>
                    <a:pt x="12404" y="2485"/>
                    <a:pt x="11737" y="1717"/>
                  </a:cubicBezTo>
                  <a:cubicBezTo>
                    <a:pt x="10628" y="464"/>
                    <a:pt x="9071" y="0"/>
                    <a:pt x="747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6334200" y="1287300"/>
              <a:ext cx="1541821" cy="85724"/>
            </a:xfrm>
            <a:custGeom>
              <a:avLst/>
              <a:gdLst/>
              <a:ahLst/>
              <a:cxnLst/>
              <a:rect l="l" t="t" r="r" b="b"/>
              <a:pathLst>
                <a:path w="31818" h="1786" extrusionOk="0">
                  <a:moveTo>
                    <a:pt x="11198" y="0"/>
                  </a:moveTo>
                  <a:cubicBezTo>
                    <a:pt x="11053" y="0"/>
                    <a:pt x="10909" y="3"/>
                    <a:pt x="10764" y="9"/>
                  </a:cubicBezTo>
                  <a:cubicBezTo>
                    <a:pt x="9828" y="46"/>
                    <a:pt x="8911" y="185"/>
                    <a:pt x="8013" y="416"/>
                  </a:cubicBezTo>
                  <a:cubicBezTo>
                    <a:pt x="7087" y="648"/>
                    <a:pt x="6142" y="722"/>
                    <a:pt x="5206" y="843"/>
                  </a:cubicBezTo>
                  <a:cubicBezTo>
                    <a:pt x="4808" y="889"/>
                    <a:pt x="4410" y="972"/>
                    <a:pt x="4021" y="1046"/>
                  </a:cubicBezTo>
                  <a:cubicBezTo>
                    <a:pt x="3780" y="1093"/>
                    <a:pt x="3548" y="1157"/>
                    <a:pt x="3326" y="1241"/>
                  </a:cubicBezTo>
                  <a:cubicBezTo>
                    <a:pt x="3104" y="1306"/>
                    <a:pt x="2900" y="1324"/>
                    <a:pt x="2687" y="1417"/>
                  </a:cubicBezTo>
                  <a:cubicBezTo>
                    <a:pt x="2465" y="1491"/>
                    <a:pt x="2233" y="1546"/>
                    <a:pt x="1992" y="1584"/>
                  </a:cubicBezTo>
                  <a:cubicBezTo>
                    <a:pt x="1751" y="1630"/>
                    <a:pt x="1511" y="1648"/>
                    <a:pt x="1261" y="1648"/>
                  </a:cubicBezTo>
                  <a:cubicBezTo>
                    <a:pt x="1103" y="1648"/>
                    <a:pt x="973" y="1695"/>
                    <a:pt x="807" y="1704"/>
                  </a:cubicBezTo>
                  <a:cubicBezTo>
                    <a:pt x="733" y="1713"/>
                    <a:pt x="650" y="1741"/>
                    <a:pt x="576" y="1769"/>
                  </a:cubicBezTo>
                  <a:lnTo>
                    <a:pt x="576" y="1769"/>
                  </a:lnTo>
                  <a:lnTo>
                    <a:pt x="31818" y="1760"/>
                  </a:lnTo>
                  <a:cubicBezTo>
                    <a:pt x="31790" y="1658"/>
                    <a:pt x="31651" y="1584"/>
                    <a:pt x="31568" y="1546"/>
                  </a:cubicBezTo>
                  <a:cubicBezTo>
                    <a:pt x="31512" y="1519"/>
                    <a:pt x="31475" y="1482"/>
                    <a:pt x="31419" y="1454"/>
                  </a:cubicBezTo>
                  <a:cubicBezTo>
                    <a:pt x="31364" y="1426"/>
                    <a:pt x="31299" y="1398"/>
                    <a:pt x="31234" y="1380"/>
                  </a:cubicBezTo>
                  <a:cubicBezTo>
                    <a:pt x="31067" y="1306"/>
                    <a:pt x="30929" y="1157"/>
                    <a:pt x="30780" y="1074"/>
                  </a:cubicBezTo>
                  <a:cubicBezTo>
                    <a:pt x="30623" y="991"/>
                    <a:pt x="30475" y="907"/>
                    <a:pt x="30326" y="824"/>
                  </a:cubicBezTo>
                  <a:cubicBezTo>
                    <a:pt x="29836" y="583"/>
                    <a:pt x="29243" y="546"/>
                    <a:pt x="28715" y="416"/>
                  </a:cubicBezTo>
                  <a:cubicBezTo>
                    <a:pt x="28011" y="240"/>
                    <a:pt x="27279" y="240"/>
                    <a:pt x="26557" y="194"/>
                  </a:cubicBezTo>
                  <a:cubicBezTo>
                    <a:pt x="26264" y="176"/>
                    <a:pt x="25972" y="171"/>
                    <a:pt x="25680" y="171"/>
                  </a:cubicBezTo>
                  <a:cubicBezTo>
                    <a:pt x="25213" y="171"/>
                    <a:pt x="24745" y="185"/>
                    <a:pt x="24278" y="185"/>
                  </a:cubicBezTo>
                  <a:cubicBezTo>
                    <a:pt x="24224" y="184"/>
                    <a:pt x="24169" y="184"/>
                    <a:pt x="24115" y="184"/>
                  </a:cubicBezTo>
                  <a:cubicBezTo>
                    <a:pt x="23354" y="184"/>
                    <a:pt x="22593" y="240"/>
                    <a:pt x="21833" y="240"/>
                  </a:cubicBezTo>
                  <a:cubicBezTo>
                    <a:pt x="21129" y="240"/>
                    <a:pt x="20406" y="315"/>
                    <a:pt x="19702" y="370"/>
                  </a:cubicBezTo>
                  <a:cubicBezTo>
                    <a:pt x="19137" y="426"/>
                    <a:pt x="18535" y="416"/>
                    <a:pt x="17998" y="592"/>
                  </a:cubicBezTo>
                  <a:cubicBezTo>
                    <a:pt x="17757" y="676"/>
                    <a:pt x="17470" y="694"/>
                    <a:pt x="17248" y="815"/>
                  </a:cubicBezTo>
                  <a:cubicBezTo>
                    <a:pt x="17155" y="870"/>
                    <a:pt x="17053" y="917"/>
                    <a:pt x="16961" y="954"/>
                  </a:cubicBezTo>
                  <a:cubicBezTo>
                    <a:pt x="16860" y="990"/>
                    <a:pt x="16760" y="1003"/>
                    <a:pt x="16663" y="1003"/>
                  </a:cubicBezTo>
                  <a:cubicBezTo>
                    <a:pt x="16635" y="1003"/>
                    <a:pt x="16608" y="1002"/>
                    <a:pt x="16581" y="1000"/>
                  </a:cubicBezTo>
                  <a:lnTo>
                    <a:pt x="16164" y="1000"/>
                  </a:lnTo>
                  <a:cubicBezTo>
                    <a:pt x="15979" y="1000"/>
                    <a:pt x="15849" y="1065"/>
                    <a:pt x="15673" y="1065"/>
                  </a:cubicBezTo>
                  <a:cubicBezTo>
                    <a:pt x="15494" y="1065"/>
                    <a:pt x="15307" y="1073"/>
                    <a:pt x="15122" y="1073"/>
                  </a:cubicBezTo>
                  <a:cubicBezTo>
                    <a:pt x="15030" y="1073"/>
                    <a:pt x="14938" y="1071"/>
                    <a:pt x="14849" y="1065"/>
                  </a:cubicBezTo>
                  <a:cubicBezTo>
                    <a:pt x="14710" y="1046"/>
                    <a:pt x="14580" y="1000"/>
                    <a:pt x="14432" y="1000"/>
                  </a:cubicBezTo>
                  <a:cubicBezTo>
                    <a:pt x="14395" y="997"/>
                    <a:pt x="14357" y="996"/>
                    <a:pt x="14318" y="996"/>
                  </a:cubicBezTo>
                  <a:cubicBezTo>
                    <a:pt x="14242" y="996"/>
                    <a:pt x="14163" y="1000"/>
                    <a:pt x="14089" y="1000"/>
                  </a:cubicBezTo>
                  <a:cubicBezTo>
                    <a:pt x="13858" y="1000"/>
                    <a:pt x="13654" y="935"/>
                    <a:pt x="13422" y="935"/>
                  </a:cubicBezTo>
                  <a:cubicBezTo>
                    <a:pt x="13377" y="935"/>
                    <a:pt x="13326" y="942"/>
                    <a:pt x="13278" y="942"/>
                  </a:cubicBezTo>
                  <a:cubicBezTo>
                    <a:pt x="13218" y="942"/>
                    <a:pt x="13162" y="931"/>
                    <a:pt x="13126" y="880"/>
                  </a:cubicBezTo>
                  <a:cubicBezTo>
                    <a:pt x="13163" y="833"/>
                    <a:pt x="13219" y="843"/>
                    <a:pt x="13265" y="805"/>
                  </a:cubicBezTo>
                  <a:cubicBezTo>
                    <a:pt x="13302" y="768"/>
                    <a:pt x="13339" y="731"/>
                    <a:pt x="13376" y="694"/>
                  </a:cubicBezTo>
                  <a:cubicBezTo>
                    <a:pt x="13432" y="639"/>
                    <a:pt x="13543" y="537"/>
                    <a:pt x="13552" y="463"/>
                  </a:cubicBezTo>
                  <a:cubicBezTo>
                    <a:pt x="13608" y="55"/>
                    <a:pt x="13061" y="166"/>
                    <a:pt x="12820" y="129"/>
                  </a:cubicBezTo>
                  <a:cubicBezTo>
                    <a:pt x="12279" y="42"/>
                    <a:pt x="11739" y="0"/>
                    <a:pt x="11198" y="0"/>
                  </a:cubicBezTo>
                  <a:close/>
                  <a:moveTo>
                    <a:pt x="576" y="1769"/>
                  </a:moveTo>
                  <a:lnTo>
                    <a:pt x="1" y="1769"/>
                  </a:lnTo>
                  <a:cubicBezTo>
                    <a:pt x="87" y="1769"/>
                    <a:pt x="248" y="1785"/>
                    <a:pt x="389" y="1785"/>
                  </a:cubicBezTo>
                  <a:cubicBezTo>
                    <a:pt x="460" y="1785"/>
                    <a:pt x="526" y="1781"/>
                    <a:pt x="575" y="1769"/>
                  </a:cubicBezTo>
                  <a:cubicBezTo>
                    <a:pt x="575" y="1769"/>
                    <a:pt x="575" y="1769"/>
                    <a:pt x="576" y="1769"/>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155134" y="1000145"/>
              <a:ext cx="461184" cy="310289"/>
            </a:xfrm>
            <a:custGeom>
              <a:avLst/>
              <a:gdLst/>
              <a:ahLst/>
              <a:cxnLst/>
              <a:rect l="l" t="t" r="r" b="b"/>
              <a:pathLst>
                <a:path w="9606" h="6463" extrusionOk="0">
                  <a:moveTo>
                    <a:pt x="5161" y="1"/>
                  </a:moveTo>
                  <a:cubicBezTo>
                    <a:pt x="4615" y="1"/>
                    <a:pt x="4054" y="136"/>
                    <a:pt x="3538" y="284"/>
                  </a:cubicBezTo>
                  <a:cubicBezTo>
                    <a:pt x="3233" y="377"/>
                    <a:pt x="2936" y="516"/>
                    <a:pt x="2686" y="710"/>
                  </a:cubicBezTo>
                  <a:cubicBezTo>
                    <a:pt x="2492" y="840"/>
                    <a:pt x="2307" y="979"/>
                    <a:pt x="2121" y="1127"/>
                  </a:cubicBezTo>
                  <a:cubicBezTo>
                    <a:pt x="1686" y="1479"/>
                    <a:pt x="1251" y="1859"/>
                    <a:pt x="954" y="2350"/>
                  </a:cubicBezTo>
                  <a:cubicBezTo>
                    <a:pt x="723" y="2767"/>
                    <a:pt x="389" y="3165"/>
                    <a:pt x="259" y="3628"/>
                  </a:cubicBezTo>
                  <a:cubicBezTo>
                    <a:pt x="195" y="3887"/>
                    <a:pt x="102" y="4156"/>
                    <a:pt x="56" y="4415"/>
                  </a:cubicBezTo>
                  <a:cubicBezTo>
                    <a:pt x="9" y="4684"/>
                    <a:pt x="0" y="4962"/>
                    <a:pt x="37" y="5230"/>
                  </a:cubicBezTo>
                  <a:cubicBezTo>
                    <a:pt x="46" y="5406"/>
                    <a:pt x="56" y="5582"/>
                    <a:pt x="46" y="5768"/>
                  </a:cubicBezTo>
                  <a:cubicBezTo>
                    <a:pt x="39" y="5957"/>
                    <a:pt x="62" y="6145"/>
                    <a:pt x="101" y="6334"/>
                  </a:cubicBezTo>
                  <a:lnTo>
                    <a:pt x="101" y="6334"/>
                  </a:lnTo>
                  <a:cubicBezTo>
                    <a:pt x="77" y="6142"/>
                    <a:pt x="174" y="6103"/>
                    <a:pt x="213" y="6064"/>
                  </a:cubicBezTo>
                  <a:cubicBezTo>
                    <a:pt x="269" y="6008"/>
                    <a:pt x="306" y="5953"/>
                    <a:pt x="352" y="5879"/>
                  </a:cubicBezTo>
                  <a:cubicBezTo>
                    <a:pt x="426" y="5749"/>
                    <a:pt x="491" y="5601"/>
                    <a:pt x="537" y="5443"/>
                  </a:cubicBezTo>
                  <a:cubicBezTo>
                    <a:pt x="769" y="4841"/>
                    <a:pt x="1408" y="4610"/>
                    <a:pt x="1992" y="4517"/>
                  </a:cubicBezTo>
                  <a:cubicBezTo>
                    <a:pt x="2199" y="4477"/>
                    <a:pt x="2407" y="4454"/>
                    <a:pt x="2614" y="4454"/>
                  </a:cubicBezTo>
                  <a:cubicBezTo>
                    <a:pt x="2740" y="4454"/>
                    <a:pt x="2866" y="4463"/>
                    <a:pt x="2992" y="4480"/>
                  </a:cubicBezTo>
                  <a:cubicBezTo>
                    <a:pt x="3242" y="4517"/>
                    <a:pt x="3492" y="4554"/>
                    <a:pt x="3733" y="4591"/>
                  </a:cubicBezTo>
                  <a:cubicBezTo>
                    <a:pt x="4298" y="4665"/>
                    <a:pt x="4882" y="4665"/>
                    <a:pt x="5437" y="4786"/>
                  </a:cubicBezTo>
                  <a:cubicBezTo>
                    <a:pt x="5780" y="4869"/>
                    <a:pt x="6104" y="5008"/>
                    <a:pt x="6401" y="5193"/>
                  </a:cubicBezTo>
                  <a:cubicBezTo>
                    <a:pt x="6660" y="5360"/>
                    <a:pt x="6938" y="5490"/>
                    <a:pt x="7225" y="5592"/>
                  </a:cubicBezTo>
                  <a:cubicBezTo>
                    <a:pt x="7545" y="5689"/>
                    <a:pt x="7883" y="5737"/>
                    <a:pt x="8220" y="5737"/>
                  </a:cubicBezTo>
                  <a:cubicBezTo>
                    <a:pt x="8361" y="5737"/>
                    <a:pt x="8502" y="5728"/>
                    <a:pt x="8642" y="5712"/>
                  </a:cubicBezTo>
                  <a:cubicBezTo>
                    <a:pt x="8929" y="5684"/>
                    <a:pt x="9179" y="5527"/>
                    <a:pt x="9328" y="5286"/>
                  </a:cubicBezTo>
                  <a:cubicBezTo>
                    <a:pt x="9531" y="4980"/>
                    <a:pt x="9550" y="4536"/>
                    <a:pt x="9596" y="4184"/>
                  </a:cubicBezTo>
                  <a:cubicBezTo>
                    <a:pt x="9605" y="4017"/>
                    <a:pt x="9587" y="3841"/>
                    <a:pt x="9559" y="3674"/>
                  </a:cubicBezTo>
                  <a:cubicBezTo>
                    <a:pt x="9550" y="3461"/>
                    <a:pt x="9504" y="3257"/>
                    <a:pt x="9429" y="3054"/>
                  </a:cubicBezTo>
                  <a:cubicBezTo>
                    <a:pt x="9365" y="2887"/>
                    <a:pt x="9290" y="2730"/>
                    <a:pt x="9207" y="2563"/>
                  </a:cubicBezTo>
                  <a:cubicBezTo>
                    <a:pt x="9114" y="2405"/>
                    <a:pt x="9003" y="2248"/>
                    <a:pt x="8892" y="2090"/>
                  </a:cubicBezTo>
                  <a:lnTo>
                    <a:pt x="8633" y="1674"/>
                  </a:lnTo>
                  <a:cubicBezTo>
                    <a:pt x="8485" y="1479"/>
                    <a:pt x="8318" y="1303"/>
                    <a:pt x="8114" y="1155"/>
                  </a:cubicBezTo>
                  <a:cubicBezTo>
                    <a:pt x="7716" y="840"/>
                    <a:pt x="7299" y="525"/>
                    <a:pt x="6817" y="349"/>
                  </a:cubicBezTo>
                  <a:cubicBezTo>
                    <a:pt x="6382" y="182"/>
                    <a:pt x="5928" y="71"/>
                    <a:pt x="5465" y="16"/>
                  </a:cubicBezTo>
                  <a:cubicBezTo>
                    <a:pt x="5365" y="5"/>
                    <a:pt x="5263" y="1"/>
                    <a:pt x="5161" y="1"/>
                  </a:cubicBezTo>
                  <a:close/>
                  <a:moveTo>
                    <a:pt x="101" y="6334"/>
                  </a:moveTo>
                  <a:cubicBezTo>
                    <a:pt x="106" y="6371"/>
                    <a:pt x="115" y="6413"/>
                    <a:pt x="130" y="6462"/>
                  </a:cubicBezTo>
                  <a:cubicBezTo>
                    <a:pt x="120" y="6420"/>
                    <a:pt x="110" y="6377"/>
                    <a:pt x="101" y="633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214281" y="1232512"/>
              <a:ext cx="200154" cy="62845"/>
            </a:xfrm>
            <a:custGeom>
              <a:avLst/>
              <a:gdLst/>
              <a:ahLst/>
              <a:cxnLst/>
              <a:rect l="l" t="t" r="r" b="b"/>
              <a:pathLst>
                <a:path w="4169" h="1309" extrusionOk="0">
                  <a:moveTo>
                    <a:pt x="1349" y="1"/>
                  </a:moveTo>
                  <a:cubicBezTo>
                    <a:pt x="1136" y="1"/>
                    <a:pt x="922" y="57"/>
                    <a:pt x="732" y="168"/>
                  </a:cubicBezTo>
                  <a:cubicBezTo>
                    <a:pt x="565" y="251"/>
                    <a:pt x="417" y="353"/>
                    <a:pt x="269" y="474"/>
                  </a:cubicBezTo>
                  <a:cubicBezTo>
                    <a:pt x="102" y="622"/>
                    <a:pt x="74" y="844"/>
                    <a:pt x="0" y="1048"/>
                  </a:cubicBezTo>
                  <a:cubicBezTo>
                    <a:pt x="380" y="1150"/>
                    <a:pt x="519" y="1233"/>
                    <a:pt x="685" y="1252"/>
                  </a:cubicBezTo>
                  <a:cubicBezTo>
                    <a:pt x="899" y="1289"/>
                    <a:pt x="1112" y="1307"/>
                    <a:pt x="1334" y="1307"/>
                  </a:cubicBezTo>
                  <a:cubicBezTo>
                    <a:pt x="1389" y="1308"/>
                    <a:pt x="1444" y="1309"/>
                    <a:pt x="1499" y="1309"/>
                  </a:cubicBezTo>
                  <a:cubicBezTo>
                    <a:pt x="2001" y="1309"/>
                    <a:pt x="2510" y="1270"/>
                    <a:pt x="3010" y="1187"/>
                  </a:cubicBezTo>
                  <a:cubicBezTo>
                    <a:pt x="3251" y="1150"/>
                    <a:pt x="3492" y="1067"/>
                    <a:pt x="3733" y="1002"/>
                  </a:cubicBezTo>
                  <a:cubicBezTo>
                    <a:pt x="3872" y="965"/>
                    <a:pt x="4048" y="909"/>
                    <a:pt x="4103" y="761"/>
                  </a:cubicBezTo>
                  <a:cubicBezTo>
                    <a:pt x="4168" y="585"/>
                    <a:pt x="3927" y="474"/>
                    <a:pt x="3788" y="409"/>
                  </a:cubicBezTo>
                  <a:cubicBezTo>
                    <a:pt x="3446" y="261"/>
                    <a:pt x="3020" y="224"/>
                    <a:pt x="2649" y="159"/>
                  </a:cubicBezTo>
                  <a:cubicBezTo>
                    <a:pt x="2306" y="94"/>
                    <a:pt x="1964" y="75"/>
                    <a:pt x="1612" y="29"/>
                  </a:cubicBezTo>
                  <a:cubicBezTo>
                    <a:pt x="1525" y="10"/>
                    <a:pt x="1437" y="1"/>
                    <a:pt x="1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98452" y="1194248"/>
              <a:ext cx="260646" cy="135436"/>
            </a:xfrm>
            <a:custGeom>
              <a:avLst/>
              <a:gdLst/>
              <a:ahLst/>
              <a:cxnLst/>
              <a:rect l="l" t="t" r="r" b="b"/>
              <a:pathLst>
                <a:path w="5429" h="2821" extrusionOk="0">
                  <a:moveTo>
                    <a:pt x="45" y="1870"/>
                  </a:moveTo>
                  <a:cubicBezTo>
                    <a:pt x="9" y="1870"/>
                    <a:pt x="1" y="1905"/>
                    <a:pt x="66" y="2067"/>
                  </a:cubicBezTo>
                  <a:cubicBezTo>
                    <a:pt x="74" y="2004"/>
                    <a:pt x="87" y="1942"/>
                    <a:pt x="105" y="1882"/>
                  </a:cubicBezTo>
                  <a:lnTo>
                    <a:pt x="105" y="1882"/>
                  </a:lnTo>
                  <a:cubicBezTo>
                    <a:pt x="104" y="1882"/>
                    <a:pt x="103" y="1882"/>
                    <a:pt x="103" y="1882"/>
                  </a:cubicBezTo>
                  <a:cubicBezTo>
                    <a:pt x="81" y="1877"/>
                    <a:pt x="60" y="1870"/>
                    <a:pt x="45" y="1870"/>
                  </a:cubicBezTo>
                  <a:close/>
                  <a:moveTo>
                    <a:pt x="3007" y="0"/>
                  </a:moveTo>
                  <a:cubicBezTo>
                    <a:pt x="2521" y="0"/>
                    <a:pt x="2044" y="161"/>
                    <a:pt x="1594" y="363"/>
                  </a:cubicBezTo>
                  <a:cubicBezTo>
                    <a:pt x="1233" y="548"/>
                    <a:pt x="909" y="798"/>
                    <a:pt x="649" y="1095"/>
                  </a:cubicBezTo>
                  <a:cubicBezTo>
                    <a:pt x="529" y="1234"/>
                    <a:pt x="427" y="1382"/>
                    <a:pt x="325" y="1530"/>
                  </a:cubicBezTo>
                  <a:cubicBezTo>
                    <a:pt x="297" y="1576"/>
                    <a:pt x="251" y="1623"/>
                    <a:pt x="205" y="1651"/>
                  </a:cubicBezTo>
                  <a:cubicBezTo>
                    <a:pt x="162" y="1725"/>
                    <a:pt x="129" y="1802"/>
                    <a:pt x="105" y="1882"/>
                  </a:cubicBezTo>
                  <a:lnTo>
                    <a:pt x="105" y="1882"/>
                  </a:lnTo>
                  <a:cubicBezTo>
                    <a:pt x="160" y="1882"/>
                    <a:pt x="215" y="1891"/>
                    <a:pt x="270" y="1891"/>
                  </a:cubicBezTo>
                  <a:cubicBezTo>
                    <a:pt x="362" y="1891"/>
                    <a:pt x="436" y="1938"/>
                    <a:pt x="529" y="1938"/>
                  </a:cubicBezTo>
                  <a:cubicBezTo>
                    <a:pt x="621" y="1938"/>
                    <a:pt x="714" y="1947"/>
                    <a:pt x="807" y="1965"/>
                  </a:cubicBezTo>
                  <a:cubicBezTo>
                    <a:pt x="877" y="1976"/>
                    <a:pt x="948" y="1981"/>
                    <a:pt x="1018" y="1981"/>
                  </a:cubicBezTo>
                  <a:cubicBezTo>
                    <a:pt x="1068" y="1981"/>
                    <a:pt x="1118" y="1979"/>
                    <a:pt x="1168" y="1975"/>
                  </a:cubicBezTo>
                  <a:cubicBezTo>
                    <a:pt x="1335" y="1975"/>
                    <a:pt x="1492" y="2012"/>
                    <a:pt x="1659" y="2021"/>
                  </a:cubicBezTo>
                  <a:cubicBezTo>
                    <a:pt x="2085" y="2049"/>
                    <a:pt x="2511" y="2114"/>
                    <a:pt x="2928" y="2197"/>
                  </a:cubicBezTo>
                  <a:cubicBezTo>
                    <a:pt x="3132" y="2243"/>
                    <a:pt x="3326" y="2243"/>
                    <a:pt x="3530" y="2290"/>
                  </a:cubicBezTo>
                  <a:cubicBezTo>
                    <a:pt x="3752" y="2354"/>
                    <a:pt x="3975" y="2438"/>
                    <a:pt x="4188" y="2540"/>
                  </a:cubicBezTo>
                  <a:cubicBezTo>
                    <a:pt x="4317" y="2595"/>
                    <a:pt x="4428" y="2660"/>
                    <a:pt x="4549" y="2725"/>
                  </a:cubicBezTo>
                  <a:cubicBezTo>
                    <a:pt x="4591" y="2750"/>
                    <a:pt x="4685" y="2820"/>
                    <a:pt x="4751" y="2820"/>
                  </a:cubicBezTo>
                  <a:cubicBezTo>
                    <a:pt x="4758" y="2820"/>
                    <a:pt x="4765" y="2819"/>
                    <a:pt x="4771" y="2818"/>
                  </a:cubicBezTo>
                  <a:cubicBezTo>
                    <a:pt x="4836" y="2799"/>
                    <a:pt x="4938" y="2642"/>
                    <a:pt x="4984" y="2595"/>
                  </a:cubicBezTo>
                  <a:cubicBezTo>
                    <a:pt x="5095" y="2466"/>
                    <a:pt x="5188" y="2327"/>
                    <a:pt x="5271" y="2169"/>
                  </a:cubicBezTo>
                  <a:cubicBezTo>
                    <a:pt x="5336" y="2058"/>
                    <a:pt x="5382" y="1928"/>
                    <a:pt x="5420" y="1799"/>
                  </a:cubicBezTo>
                  <a:cubicBezTo>
                    <a:pt x="5429" y="1706"/>
                    <a:pt x="5373" y="1632"/>
                    <a:pt x="5373" y="1539"/>
                  </a:cubicBezTo>
                  <a:cubicBezTo>
                    <a:pt x="5382" y="1336"/>
                    <a:pt x="5327" y="1141"/>
                    <a:pt x="5216" y="974"/>
                  </a:cubicBezTo>
                  <a:cubicBezTo>
                    <a:pt x="5049" y="743"/>
                    <a:pt x="4827" y="567"/>
                    <a:pt x="4577" y="465"/>
                  </a:cubicBezTo>
                  <a:cubicBezTo>
                    <a:pt x="4262" y="317"/>
                    <a:pt x="3947" y="196"/>
                    <a:pt x="3623" y="94"/>
                  </a:cubicBezTo>
                  <a:cubicBezTo>
                    <a:pt x="3417" y="29"/>
                    <a:pt x="3211" y="0"/>
                    <a:pt x="30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059500" y="1278265"/>
              <a:ext cx="100101" cy="58140"/>
            </a:xfrm>
            <a:custGeom>
              <a:avLst/>
              <a:gdLst/>
              <a:ahLst/>
              <a:cxnLst/>
              <a:rect l="l" t="t" r="r" b="b"/>
              <a:pathLst>
                <a:path w="2085" h="1211" extrusionOk="0">
                  <a:moveTo>
                    <a:pt x="586" y="0"/>
                  </a:moveTo>
                  <a:cubicBezTo>
                    <a:pt x="453" y="0"/>
                    <a:pt x="316" y="32"/>
                    <a:pt x="242" y="123"/>
                  </a:cubicBezTo>
                  <a:cubicBezTo>
                    <a:pt x="1" y="428"/>
                    <a:pt x="19" y="827"/>
                    <a:pt x="19" y="1197"/>
                  </a:cubicBezTo>
                  <a:cubicBezTo>
                    <a:pt x="202" y="1206"/>
                    <a:pt x="384" y="1210"/>
                    <a:pt x="565" y="1210"/>
                  </a:cubicBezTo>
                  <a:cubicBezTo>
                    <a:pt x="787" y="1210"/>
                    <a:pt x="1008" y="1203"/>
                    <a:pt x="1233" y="1188"/>
                  </a:cubicBezTo>
                  <a:cubicBezTo>
                    <a:pt x="1464" y="1188"/>
                    <a:pt x="1696" y="1142"/>
                    <a:pt x="1909" y="1049"/>
                  </a:cubicBezTo>
                  <a:cubicBezTo>
                    <a:pt x="1955" y="1021"/>
                    <a:pt x="1992" y="993"/>
                    <a:pt x="2029" y="956"/>
                  </a:cubicBezTo>
                  <a:cubicBezTo>
                    <a:pt x="2085" y="901"/>
                    <a:pt x="2075" y="910"/>
                    <a:pt x="2057" y="845"/>
                  </a:cubicBezTo>
                  <a:cubicBezTo>
                    <a:pt x="2020" y="716"/>
                    <a:pt x="1937" y="604"/>
                    <a:pt x="1816" y="540"/>
                  </a:cubicBezTo>
                  <a:cubicBezTo>
                    <a:pt x="1696" y="419"/>
                    <a:pt x="1557" y="317"/>
                    <a:pt x="1418" y="225"/>
                  </a:cubicBezTo>
                  <a:cubicBezTo>
                    <a:pt x="1223" y="141"/>
                    <a:pt x="1020" y="67"/>
                    <a:pt x="816" y="30"/>
                  </a:cubicBezTo>
                  <a:cubicBezTo>
                    <a:pt x="752" y="12"/>
                    <a:pt x="670" y="0"/>
                    <a:pt x="5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6925650" y="1246771"/>
              <a:ext cx="88530" cy="44553"/>
            </a:xfrm>
            <a:custGeom>
              <a:avLst/>
              <a:gdLst/>
              <a:ahLst/>
              <a:cxnLst/>
              <a:rect l="l" t="t" r="r" b="b"/>
              <a:pathLst>
                <a:path w="1844" h="928" extrusionOk="0">
                  <a:moveTo>
                    <a:pt x="196" y="800"/>
                  </a:moveTo>
                  <a:cubicBezTo>
                    <a:pt x="131" y="809"/>
                    <a:pt x="66" y="823"/>
                    <a:pt x="1" y="844"/>
                  </a:cubicBezTo>
                  <a:lnTo>
                    <a:pt x="177" y="844"/>
                  </a:lnTo>
                  <a:cubicBezTo>
                    <a:pt x="183" y="829"/>
                    <a:pt x="189" y="814"/>
                    <a:pt x="196" y="800"/>
                  </a:cubicBezTo>
                  <a:close/>
                  <a:moveTo>
                    <a:pt x="1344" y="1"/>
                  </a:moveTo>
                  <a:cubicBezTo>
                    <a:pt x="1149" y="10"/>
                    <a:pt x="955" y="66"/>
                    <a:pt x="779" y="167"/>
                  </a:cubicBezTo>
                  <a:cubicBezTo>
                    <a:pt x="524" y="308"/>
                    <a:pt x="319" y="532"/>
                    <a:pt x="196" y="800"/>
                  </a:cubicBezTo>
                  <a:lnTo>
                    <a:pt x="196" y="800"/>
                  </a:lnTo>
                  <a:cubicBezTo>
                    <a:pt x="260" y="791"/>
                    <a:pt x="325" y="787"/>
                    <a:pt x="389" y="787"/>
                  </a:cubicBezTo>
                  <a:cubicBezTo>
                    <a:pt x="640" y="787"/>
                    <a:pt x="890" y="844"/>
                    <a:pt x="1140" y="881"/>
                  </a:cubicBezTo>
                  <a:cubicBezTo>
                    <a:pt x="1260" y="908"/>
                    <a:pt x="1390" y="927"/>
                    <a:pt x="1510" y="927"/>
                  </a:cubicBezTo>
                  <a:cubicBezTo>
                    <a:pt x="1640" y="927"/>
                    <a:pt x="1659" y="844"/>
                    <a:pt x="1723" y="751"/>
                  </a:cubicBezTo>
                  <a:cubicBezTo>
                    <a:pt x="1798" y="658"/>
                    <a:pt x="1835" y="547"/>
                    <a:pt x="1844" y="427"/>
                  </a:cubicBezTo>
                  <a:cubicBezTo>
                    <a:pt x="1844" y="316"/>
                    <a:pt x="1807" y="205"/>
                    <a:pt x="1723" y="130"/>
                  </a:cubicBezTo>
                  <a:cubicBezTo>
                    <a:pt x="1677" y="84"/>
                    <a:pt x="1686" y="75"/>
                    <a:pt x="1612" y="47"/>
                  </a:cubicBezTo>
                  <a:cubicBezTo>
                    <a:pt x="1529" y="19"/>
                    <a:pt x="1436" y="1"/>
                    <a:pt x="13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6533649" y="1000149"/>
              <a:ext cx="412715" cy="255748"/>
            </a:xfrm>
            <a:custGeom>
              <a:avLst/>
              <a:gdLst/>
              <a:ahLst/>
              <a:cxnLst/>
              <a:rect l="l" t="t" r="r" b="b"/>
              <a:pathLst>
                <a:path w="9902" h="6136" extrusionOk="0">
                  <a:moveTo>
                    <a:pt x="5058" y="0"/>
                  </a:moveTo>
                  <a:cubicBezTo>
                    <a:pt x="4539" y="0"/>
                    <a:pt x="4022" y="91"/>
                    <a:pt x="3511" y="176"/>
                  </a:cubicBezTo>
                  <a:cubicBezTo>
                    <a:pt x="3011" y="259"/>
                    <a:pt x="2473" y="269"/>
                    <a:pt x="2010" y="482"/>
                  </a:cubicBezTo>
                  <a:cubicBezTo>
                    <a:pt x="1529" y="676"/>
                    <a:pt x="1075" y="936"/>
                    <a:pt x="658" y="1241"/>
                  </a:cubicBezTo>
                  <a:cubicBezTo>
                    <a:pt x="501" y="1389"/>
                    <a:pt x="352" y="1556"/>
                    <a:pt x="241" y="1751"/>
                  </a:cubicBezTo>
                  <a:cubicBezTo>
                    <a:pt x="158" y="1853"/>
                    <a:pt x="93" y="1973"/>
                    <a:pt x="56" y="2103"/>
                  </a:cubicBezTo>
                  <a:cubicBezTo>
                    <a:pt x="37" y="2205"/>
                    <a:pt x="19" y="2306"/>
                    <a:pt x="10" y="2408"/>
                  </a:cubicBezTo>
                  <a:cubicBezTo>
                    <a:pt x="0" y="2538"/>
                    <a:pt x="19" y="2668"/>
                    <a:pt x="47" y="2797"/>
                  </a:cubicBezTo>
                  <a:cubicBezTo>
                    <a:pt x="56" y="2881"/>
                    <a:pt x="56" y="2973"/>
                    <a:pt x="47" y="3066"/>
                  </a:cubicBezTo>
                  <a:cubicBezTo>
                    <a:pt x="47" y="3168"/>
                    <a:pt x="0" y="3251"/>
                    <a:pt x="0" y="3353"/>
                  </a:cubicBezTo>
                  <a:cubicBezTo>
                    <a:pt x="10" y="3446"/>
                    <a:pt x="37" y="3529"/>
                    <a:pt x="93" y="3603"/>
                  </a:cubicBezTo>
                  <a:cubicBezTo>
                    <a:pt x="158" y="3788"/>
                    <a:pt x="260" y="3964"/>
                    <a:pt x="399" y="4122"/>
                  </a:cubicBezTo>
                  <a:cubicBezTo>
                    <a:pt x="723" y="4418"/>
                    <a:pt x="1093" y="4659"/>
                    <a:pt x="1501" y="4826"/>
                  </a:cubicBezTo>
                  <a:cubicBezTo>
                    <a:pt x="1751" y="4918"/>
                    <a:pt x="2001" y="4983"/>
                    <a:pt x="2260" y="5020"/>
                  </a:cubicBezTo>
                  <a:cubicBezTo>
                    <a:pt x="2575" y="5085"/>
                    <a:pt x="2890" y="5169"/>
                    <a:pt x="3205" y="5252"/>
                  </a:cubicBezTo>
                  <a:cubicBezTo>
                    <a:pt x="4122" y="5483"/>
                    <a:pt x="5030" y="5771"/>
                    <a:pt x="5928" y="6058"/>
                  </a:cubicBezTo>
                  <a:cubicBezTo>
                    <a:pt x="6145" y="6109"/>
                    <a:pt x="6365" y="6136"/>
                    <a:pt x="6587" y="6136"/>
                  </a:cubicBezTo>
                  <a:cubicBezTo>
                    <a:pt x="6725" y="6136"/>
                    <a:pt x="6864" y="6125"/>
                    <a:pt x="7003" y="6104"/>
                  </a:cubicBezTo>
                  <a:cubicBezTo>
                    <a:pt x="7429" y="6048"/>
                    <a:pt x="7818" y="5882"/>
                    <a:pt x="8244" y="5798"/>
                  </a:cubicBezTo>
                  <a:cubicBezTo>
                    <a:pt x="8457" y="5761"/>
                    <a:pt x="8652" y="5659"/>
                    <a:pt x="8865" y="5613"/>
                  </a:cubicBezTo>
                  <a:cubicBezTo>
                    <a:pt x="9004" y="5585"/>
                    <a:pt x="9133" y="5548"/>
                    <a:pt x="9263" y="5493"/>
                  </a:cubicBezTo>
                  <a:cubicBezTo>
                    <a:pt x="9439" y="5409"/>
                    <a:pt x="9550" y="5215"/>
                    <a:pt x="9819" y="5048"/>
                  </a:cubicBezTo>
                  <a:cubicBezTo>
                    <a:pt x="9865" y="4705"/>
                    <a:pt x="9902" y="4390"/>
                    <a:pt x="9800" y="4057"/>
                  </a:cubicBezTo>
                  <a:cubicBezTo>
                    <a:pt x="9754" y="3909"/>
                    <a:pt x="9698" y="3751"/>
                    <a:pt x="9643" y="3594"/>
                  </a:cubicBezTo>
                  <a:cubicBezTo>
                    <a:pt x="9569" y="3399"/>
                    <a:pt x="9485" y="3205"/>
                    <a:pt x="9383" y="3020"/>
                  </a:cubicBezTo>
                  <a:cubicBezTo>
                    <a:pt x="9189" y="2621"/>
                    <a:pt x="8929" y="2251"/>
                    <a:pt x="8633" y="1927"/>
                  </a:cubicBezTo>
                  <a:cubicBezTo>
                    <a:pt x="8439" y="1714"/>
                    <a:pt x="8216" y="1528"/>
                    <a:pt x="8003" y="1325"/>
                  </a:cubicBezTo>
                  <a:cubicBezTo>
                    <a:pt x="7744" y="1065"/>
                    <a:pt x="7457" y="834"/>
                    <a:pt x="7151" y="630"/>
                  </a:cubicBezTo>
                  <a:cubicBezTo>
                    <a:pt x="6660" y="315"/>
                    <a:pt x="6104" y="111"/>
                    <a:pt x="5530" y="28"/>
                  </a:cubicBezTo>
                  <a:cubicBezTo>
                    <a:pt x="5373" y="8"/>
                    <a:pt x="5215" y="0"/>
                    <a:pt x="50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6505424" y="1219933"/>
              <a:ext cx="310433" cy="92035"/>
            </a:xfrm>
            <a:custGeom>
              <a:avLst/>
              <a:gdLst/>
              <a:ahLst/>
              <a:cxnLst/>
              <a:rect l="l" t="t" r="r" b="b"/>
              <a:pathLst>
                <a:path w="6466" h="1917" extrusionOk="0">
                  <a:moveTo>
                    <a:pt x="2060" y="0"/>
                  </a:moveTo>
                  <a:cubicBezTo>
                    <a:pt x="1926" y="0"/>
                    <a:pt x="1790" y="18"/>
                    <a:pt x="1649" y="60"/>
                  </a:cubicBezTo>
                  <a:cubicBezTo>
                    <a:pt x="1316" y="143"/>
                    <a:pt x="1010" y="282"/>
                    <a:pt x="723" y="467"/>
                  </a:cubicBezTo>
                  <a:cubicBezTo>
                    <a:pt x="584" y="551"/>
                    <a:pt x="454" y="652"/>
                    <a:pt x="334" y="764"/>
                  </a:cubicBezTo>
                  <a:cubicBezTo>
                    <a:pt x="232" y="875"/>
                    <a:pt x="139" y="1004"/>
                    <a:pt x="65" y="1134"/>
                  </a:cubicBezTo>
                  <a:cubicBezTo>
                    <a:pt x="28" y="1329"/>
                    <a:pt x="1" y="1421"/>
                    <a:pt x="93" y="1569"/>
                  </a:cubicBezTo>
                  <a:cubicBezTo>
                    <a:pt x="177" y="1662"/>
                    <a:pt x="278" y="1727"/>
                    <a:pt x="399" y="1755"/>
                  </a:cubicBezTo>
                  <a:cubicBezTo>
                    <a:pt x="683" y="1874"/>
                    <a:pt x="968" y="1917"/>
                    <a:pt x="1257" y="1917"/>
                  </a:cubicBezTo>
                  <a:cubicBezTo>
                    <a:pt x="1438" y="1917"/>
                    <a:pt x="1621" y="1900"/>
                    <a:pt x="1807" y="1875"/>
                  </a:cubicBezTo>
                  <a:cubicBezTo>
                    <a:pt x="1973" y="1847"/>
                    <a:pt x="2122" y="1782"/>
                    <a:pt x="2279" y="1755"/>
                  </a:cubicBezTo>
                  <a:cubicBezTo>
                    <a:pt x="2418" y="1736"/>
                    <a:pt x="2548" y="1736"/>
                    <a:pt x="2677" y="1718"/>
                  </a:cubicBezTo>
                  <a:cubicBezTo>
                    <a:pt x="3048" y="1662"/>
                    <a:pt x="3409" y="1634"/>
                    <a:pt x="3780" y="1616"/>
                  </a:cubicBezTo>
                  <a:cubicBezTo>
                    <a:pt x="3821" y="1617"/>
                    <a:pt x="3862" y="1618"/>
                    <a:pt x="3903" y="1618"/>
                  </a:cubicBezTo>
                  <a:cubicBezTo>
                    <a:pt x="4100" y="1618"/>
                    <a:pt x="4293" y="1600"/>
                    <a:pt x="4493" y="1569"/>
                  </a:cubicBezTo>
                  <a:cubicBezTo>
                    <a:pt x="4604" y="1542"/>
                    <a:pt x="4715" y="1505"/>
                    <a:pt x="4817" y="1458"/>
                  </a:cubicBezTo>
                  <a:cubicBezTo>
                    <a:pt x="4877" y="1430"/>
                    <a:pt x="4935" y="1398"/>
                    <a:pt x="4993" y="1365"/>
                  </a:cubicBezTo>
                  <a:lnTo>
                    <a:pt x="4993" y="1365"/>
                  </a:lnTo>
                  <a:lnTo>
                    <a:pt x="5113" y="1486"/>
                  </a:lnTo>
                  <a:cubicBezTo>
                    <a:pt x="5456" y="1393"/>
                    <a:pt x="5817" y="1403"/>
                    <a:pt x="6160" y="1319"/>
                  </a:cubicBezTo>
                  <a:cubicBezTo>
                    <a:pt x="6262" y="1282"/>
                    <a:pt x="6364" y="1245"/>
                    <a:pt x="6466" y="1217"/>
                  </a:cubicBezTo>
                  <a:cubicBezTo>
                    <a:pt x="6466" y="1069"/>
                    <a:pt x="6169" y="1051"/>
                    <a:pt x="6077" y="1041"/>
                  </a:cubicBezTo>
                  <a:cubicBezTo>
                    <a:pt x="5799" y="1051"/>
                    <a:pt x="5530" y="1106"/>
                    <a:pt x="5280" y="1208"/>
                  </a:cubicBezTo>
                  <a:cubicBezTo>
                    <a:pt x="5182" y="1254"/>
                    <a:pt x="5088" y="1311"/>
                    <a:pt x="4993" y="1365"/>
                  </a:cubicBezTo>
                  <a:lnTo>
                    <a:pt x="4993" y="1365"/>
                  </a:lnTo>
                  <a:lnTo>
                    <a:pt x="4928" y="1301"/>
                  </a:lnTo>
                  <a:cubicBezTo>
                    <a:pt x="4928" y="1273"/>
                    <a:pt x="4937" y="1254"/>
                    <a:pt x="4937" y="1236"/>
                  </a:cubicBezTo>
                  <a:cubicBezTo>
                    <a:pt x="4956" y="1060"/>
                    <a:pt x="4836" y="995"/>
                    <a:pt x="4706" y="921"/>
                  </a:cubicBezTo>
                  <a:cubicBezTo>
                    <a:pt x="4539" y="801"/>
                    <a:pt x="4363" y="699"/>
                    <a:pt x="4169" y="634"/>
                  </a:cubicBezTo>
                  <a:cubicBezTo>
                    <a:pt x="3789" y="523"/>
                    <a:pt x="3437" y="347"/>
                    <a:pt x="3057" y="226"/>
                  </a:cubicBezTo>
                  <a:cubicBezTo>
                    <a:pt x="2718" y="113"/>
                    <a:pt x="2398" y="0"/>
                    <a:pt x="20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6471331" y="1185720"/>
              <a:ext cx="62317" cy="70191"/>
            </a:xfrm>
            <a:custGeom>
              <a:avLst/>
              <a:gdLst/>
              <a:ahLst/>
              <a:cxnLst/>
              <a:rect l="l" t="t" r="r" b="b"/>
              <a:pathLst>
                <a:path w="1298" h="1462" extrusionOk="0">
                  <a:moveTo>
                    <a:pt x="737" y="0"/>
                  </a:moveTo>
                  <a:cubicBezTo>
                    <a:pt x="652" y="0"/>
                    <a:pt x="568" y="15"/>
                    <a:pt x="492" y="46"/>
                  </a:cubicBezTo>
                  <a:cubicBezTo>
                    <a:pt x="362" y="120"/>
                    <a:pt x="297" y="306"/>
                    <a:pt x="186" y="352"/>
                  </a:cubicBezTo>
                  <a:cubicBezTo>
                    <a:pt x="167" y="481"/>
                    <a:pt x="167" y="620"/>
                    <a:pt x="177" y="759"/>
                  </a:cubicBezTo>
                  <a:lnTo>
                    <a:pt x="1" y="1065"/>
                  </a:lnTo>
                  <a:cubicBezTo>
                    <a:pt x="1" y="1289"/>
                    <a:pt x="187" y="1461"/>
                    <a:pt x="399" y="1461"/>
                  </a:cubicBezTo>
                  <a:cubicBezTo>
                    <a:pt x="423" y="1461"/>
                    <a:pt x="448" y="1459"/>
                    <a:pt x="473" y="1454"/>
                  </a:cubicBezTo>
                  <a:cubicBezTo>
                    <a:pt x="566" y="1436"/>
                    <a:pt x="658" y="1426"/>
                    <a:pt x="742" y="1408"/>
                  </a:cubicBezTo>
                  <a:cubicBezTo>
                    <a:pt x="853" y="1361"/>
                    <a:pt x="955" y="1287"/>
                    <a:pt x="1038" y="1195"/>
                  </a:cubicBezTo>
                  <a:cubicBezTo>
                    <a:pt x="1223" y="972"/>
                    <a:pt x="1298" y="676"/>
                    <a:pt x="1223" y="389"/>
                  </a:cubicBezTo>
                  <a:cubicBezTo>
                    <a:pt x="1177" y="176"/>
                    <a:pt x="1084" y="18"/>
                    <a:pt x="853" y="9"/>
                  </a:cubicBezTo>
                  <a:cubicBezTo>
                    <a:pt x="815" y="3"/>
                    <a:pt x="776" y="0"/>
                    <a:pt x="7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7426818" y="1267703"/>
              <a:ext cx="78784" cy="28614"/>
            </a:xfrm>
            <a:custGeom>
              <a:avLst/>
              <a:gdLst/>
              <a:ahLst/>
              <a:cxnLst/>
              <a:rect l="l" t="t" r="r" b="b"/>
              <a:pathLst>
                <a:path w="1641" h="596" extrusionOk="0">
                  <a:moveTo>
                    <a:pt x="362" y="0"/>
                  </a:moveTo>
                  <a:cubicBezTo>
                    <a:pt x="241" y="28"/>
                    <a:pt x="84" y="176"/>
                    <a:pt x="1" y="232"/>
                  </a:cubicBezTo>
                  <a:lnTo>
                    <a:pt x="130" y="315"/>
                  </a:lnTo>
                  <a:cubicBezTo>
                    <a:pt x="427" y="426"/>
                    <a:pt x="732" y="510"/>
                    <a:pt x="1047" y="574"/>
                  </a:cubicBezTo>
                  <a:cubicBezTo>
                    <a:pt x="1140" y="588"/>
                    <a:pt x="1235" y="595"/>
                    <a:pt x="1331" y="595"/>
                  </a:cubicBezTo>
                  <a:cubicBezTo>
                    <a:pt x="1427" y="595"/>
                    <a:pt x="1524" y="588"/>
                    <a:pt x="1622" y="574"/>
                  </a:cubicBezTo>
                  <a:cubicBezTo>
                    <a:pt x="1640" y="472"/>
                    <a:pt x="1464" y="408"/>
                    <a:pt x="1408" y="380"/>
                  </a:cubicBezTo>
                  <a:cubicBezTo>
                    <a:pt x="1297" y="315"/>
                    <a:pt x="1186" y="259"/>
                    <a:pt x="1075" y="204"/>
                  </a:cubicBezTo>
                  <a:cubicBezTo>
                    <a:pt x="899" y="121"/>
                    <a:pt x="723" y="9"/>
                    <a:pt x="5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4"/>
        <p:cNvGrpSpPr/>
        <p:nvPr/>
      </p:nvGrpSpPr>
      <p:grpSpPr>
        <a:xfrm>
          <a:off x="0" y="0"/>
          <a:ext cx="0" cy="0"/>
          <a:chOff x="0" y="0"/>
          <a:chExt cx="0" cy="0"/>
        </a:xfrm>
      </p:grpSpPr>
      <p:sp>
        <p:nvSpPr>
          <p:cNvPr id="215" name="Google Shape;215;p4"/>
          <p:cNvSpPr txBox="1">
            <a:spLocks noGrp="1"/>
          </p:cNvSpPr>
          <p:nvPr>
            <p:ph type="body" idx="1"/>
          </p:nvPr>
        </p:nvSpPr>
        <p:spPr>
          <a:xfrm>
            <a:off x="714175" y="1621275"/>
            <a:ext cx="7843200" cy="29865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chemeClr val="accent1"/>
              </a:buClr>
              <a:buSzPts val="1400"/>
              <a:buChar char="●"/>
              <a:defRPr sz="11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6" name="Google Shape;216;p4"/>
          <p:cNvSpPr txBox="1">
            <a:spLocks noGrp="1"/>
          </p:cNvSpPr>
          <p:nvPr>
            <p:ph type="title"/>
          </p:nvPr>
        </p:nvSpPr>
        <p:spPr>
          <a:xfrm>
            <a:off x="729825" y="535650"/>
            <a:ext cx="5028900" cy="960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17" name="Google Shape;217;p4"/>
          <p:cNvGrpSpPr/>
          <p:nvPr/>
        </p:nvGrpSpPr>
        <p:grpSpPr>
          <a:xfrm>
            <a:off x="-3839228" y="4018603"/>
            <a:ext cx="4437713" cy="1177559"/>
            <a:chOff x="5311722" y="4018603"/>
            <a:chExt cx="4437713" cy="1177559"/>
          </a:xfrm>
        </p:grpSpPr>
        <p:sp>
          <p:nvSpPr>
            <p:cNvPr id="218" name="Google Shape;218;p4"/>
            <p:cNvSpPr/>
            <p:nvPr/>
          </p:nvSpPr>
          <p:spPr>
            <a:xfrm>
              <a:off x="7142882" y="4021641"/>
              <a:ext cx="2606553" cy="1174520"/>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8657554" y="4018603"/>
              <a:ext cx="946237" cy="637390"/>
            </a:xfrm>
            <a:custGeom>
              <a:avLst/>
              <a:gdLst/>
              <a:ahLst/>
              <a:cxnLst/>
              <a:rect l="l" t="t" r="r" b="b"/>
              <a:pathLst>
                <a:path w="9032" h="6084" extrusionOk="0">
                  <a:moveTo>
                    <a:pt x="4996" y="0"/>
                  </a:moveTo>
                  <a:cubicBezTo>
                    <a:pt x="4682" y="0"/>
                    <a:pt x="4369" y="52"/>
                    <a:pt x="4095" y="124"/>
                  </a:cubicBezTo>
                  <a:cubicBezTo>
                    <a:pt x="3567" y="263"/>
                    <a:pt x="3048" y="476"/>
                    <a:pt x="2567" y="735"/>
                  </a:cubicBezTo>
                  <a:cubicBezTo>
                    <a:pt x="2252" y="921"/>
                    <a:pt x="1946" y="1115"/>
                    <a:pt x="1650" y="1328"/>
                  </a:cubicBezTo>
                  <a:cubicBezTo>
                    <a:pt x="1520" y="1421"/>
                    <a:pt x="1400" y="1523"/>
                    <a:pt x="1261" y="1625"/>
                  </a:cubicBezTo>
                  <a:cubicBezTo>
                    <a:pt x="1131" y="1727"/>
                    <a:pt x="1001" y="1847"/>
                    <a:pt x="890" y="1986"/>
                  </a:cubicBezTo>
                  <a:cubicBezTo>
                    <a:pt x="686" y="2217"/>
                    <a:pt x="446" y="2458"/>
                    <a:pt x="325" y="2736"/>
                  </a:cubicBezTo>
                  <a:cubicBezTo>
                    <a:pt x="270" y="2838"/>
                    <a:pt x="223" y="2940"/>
                    <a:pt x="186" y="3051"/>
                  </a:cubicBezTo>
                  <a:cubicBezTo>
                    <a:pt x="158" y="3171"/>
                    <a:pt x="112" y="3292"/>
                    <a:pt x="94" y="3412"/>
                  </a:cubicBezTo>
                  <a:cubicBezTo>
                    <a:pt x="66" y="3653"/>
                    <a:pt x="1" y="3912"/>
                    <a:pt x="38" y="4153"/>
                  </a:cubicBezTo>
                  <a:cubicBezTo>
                    <a:pt x="75" y="4283"/>
                    <a:pt x="112" y="4403"/>
                    <a:pt x="158" y="4524"/>
                  </a:cubicBezTo>
                  <a:cubicBezTo>
                    <a:pt x="205" y="4663"/>
                    <a:pt x="260" y="4802"/>
                    <a:pt x="334" y="4931"/>
                  </a:cubicBezTo>
                  <a:cubicBezTo>
                    <a:pt x="483" y="5218"/>
                    <a:pt x="677" y="5487"/>
                    <a:pt x="1001" y="5635"/>
                  </a:cubicBezTo>
                  <a:cubicBezTo>
                    <a:pt x="1236" y="5732"/>
                    <a:pt x="1482" y="5781"/>
                    <a:pt x="1727" y="5781"/>
                  </a:cubicBezTo>
                  <a:cubicBezTo>
                    <a:pt x="1860" y="5781"/>
                    <a:pt x="1992" y="5766"/>
                    <a:pt x="2122" y="5737"/>
                  </a:cubicBezTo>
                  <a:cubicBezTo>
                    <a:pt x="2484" y="5665"/>
                    <a:pt x="2852" y="5626"/>
                    <a:pt x="3217" y="5626"/>
                  </a:cubicBezTo>
                  <a:cubicBezTo>
                    <a:pt x="3319" y="5626"/>
                    <a:pt x="3420" y="5629"/>
                    <a:pt x="3521" y="5635"/>
                  </a:cubicBezTo>
                  <a:cubicBezTo>
                    <a:pt x="3687" y="5645"/>
                    <a:pt x="3863" y="5682"/>
                    <a:pt x="4021" y="5700"/>
                  </a:cubicBezTo>
                  <a:cubicBezTo>
                    <a:pt x="4178" y="5719"/>
                    <a:pt x="4327" y="5728"/>
                    <a:pt x="4484" y="5756"/>
                  </a:cubicBezTo>
                  <a:cubicBezTo>
                    <a:pt x="4734" y="5784"/>
                    <a:pt x="4975" y="5830"/>
                    <a:pt x="5225" y="5867"/>
                  </a:cubicBezTo>
                  <a:cubicBezTo>
                    <a:pt x="5762" y="5941"/>
                    <a:pt x="6300" y="6024"/>
                    <a:pt x="6837" y="6061"/>
                  </a:cubicBezTo>
                  <a:cubicBezTo>
                    <a:pt x="7041" y="6080"/>
                    <a:pt x="7244" y="6080"/>
                    <a:pt x="7448" y="6080"/>
                  </a:cubicBezTo>
                  <a:cubicBezTo>
                    <a:pt x="7492" y="6082"/>
                    <a:pt x="7535" y="6083"/>
                    <a:pt x="7578" y="6083"/>
                  </a:cubicBezTo>
                  <a:cubicBezTo>
                    <a:pt x="7707" y="6083"/>
                    <a:pt x="7832" y="6073"/>
                    <a:pt x="7958" y="6052"/>
                  </a:cubicBezTo>
                  <a:cubicBezTo>
                    <a:pt x="8310" y="5987"/>
                    <a:pt x="8726" y="5756"/>
                    <a:pt x="8875" y="5450"/>
                  </a:cubicBezTo>
                  <a:cubicBezTo>
                    <a:pt x="8939" y="5339"/>
                    <a:pt x="8986" y="5209"/>
                    <a:pt x="9004" y="5080"/>
                  </a:cubicBezTo>
                  <a:cubicBezTo>
                    <a:pt x="9023" y="4922"/>
                    <a:pt x="9032" y="4755"/>
                    <a:pt x="9023" y="4598"/>
                  </a:cubicBezTo>
                  <a:cubicBezTo>
                    <a:pt x="8967" y="3607"/>
                    <a:pt x="8671" y="2644"/>
                    <a:pt x="8161" y="1782"/>
                  </a:cubicBezTo>
                  <a:cubicBezTo>
                    <a:pt x="7865" y="1291"/>
                    <a:pt x="7374" y="958"/>
                    <a:pt x="6874" y="643"/>
                  </a:cubicBezTo>
                  <a:cubicBezTo>
                    <a:pt x="6689" y="522"/>
                    <a:pt x="6503" y="421"/>
                    <a:pt x="6309" y="328"/>
                  </a:cubicBezTo>
                  <a:cubicBezTo>
                    <a:pt x="6198" y="272"/>
                    <a:pt x="6077" y="235"/>
                    <a:pt x="5957" y="217"/>
                  </a:cubicBezTo>
                  <a:cubicBezTo>
                    <a:pt x="5666" y="59"/>
                    <a:pt x="5330" y="0"/>
                    <a:pt x="4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9200020" y="4674738"/>
              <a:ext cx="296066" cy="133366"/>
            </a:xfrm>
            <a:custGeom>
              <a:avLst/>
              <a:gdLst/>
              <a:ahLst/>
              <a:cxnLst/>
              <a:rect l="l" t="t" r="r" b="b"/>
              <a:pathLst>
                <a:path w="2826" h="1273" extrusionOk="0">
                  <a:moveTo>
                    <a:pt x="1337" y="0"/>
                  </a:moveTo>
                  <a:cubicBezTo>
                    <a:pt x="1198" y="0"/>
                    <a:pt x="1058" y="10"/>
                    <a:pt x="918" y="30"/>
                  </a:cubicBezTo>
                  <a:cubicBezTo>
                    <a:pt x="695" y="58"/>
                    <a:pt x="390" y="67"/>
                    <a:pt x="195" y="187"/>
                  </a:cubicBezTo>
                  <a:cubicBezTo>
                    <a:pt x="1" y="308"/>
                    <a:pt x="10" y="493"/>
                    <a:pt x="56" y="669"/>
                  </a:cubicBezTo>
                  <a:cubicBezTo>
                    <a:pt x="149" y="938"/>
                    <a:pt x="334" y="1040"/>
                    <a:pt x="603" y="1151"/>
                  </a:cubicBezTo>
                  <a:cubicBezTo>
                    <a:pt x="822" y="1230"/>
                    <a:pt x="1056" y="1272"/>
                    <a:pt x="1290" y="1272"/>
                  </a:cubicBezTo>
                  <a:cubicBezTo>
                    <a:pt x="1382" y="1272"/>
                    <a:pt x="1475" y="1266"/>
                    <a:pt x="1566" y="1253"/>
                  </a:cubicBezTo>
                  <a:cubicBezTo>
                    <a:pt x="1724" y="1243"/>
                    <a:pt x="1881" y="1206"/>
                    <a:pt x="2029" y="1123"/>
                  </a:cubicBezTo>
                  <a:cubicBezTo>
                    <a:pt x="2122" y="1058"/>
                    <a:pt x="2215" y="984"/>
                    <a:pt x="2307" y="919"/>
                  </a:cubicBezTo>
                  <a:cubicBezTo>
                    <a:pt x="2418" y="817"/>
                    <a:pt x="2520" y="706"/>
                    <a:pt x="2613" y="586"/>
                  </a:cubicBezTo>
                  <a:cubicBezTo>
                    <a:pt x="2678" y="521"/>
                    <a:pt x="2752" y="456"/>
                    <a:pt x="2826" y="391"/>
                  </a:cubicBezTo>
                  <a:cubicBezTo>
                    <a:pt x="2715" y="317"/>
                    <a:pt x="2585" y="252"/>
                    <a:pt x="2455" y="206"/>
                  </a:cubicBezTo>
                  <a:cubicBezTo>
                    <a:pt x="2270" y="141"/>
                    <a:pt x="2076" y="86"/>
                    <a:pt x="1881" y="48"/>
                  </a:cubicBezTo>
                  <a:cubicBezTo>
                    <a:pt x="1702" y="17"/>
                    <a:pt x="1520" y="0"/>
                    <a:pt x="1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9299965" y="4799092"/>
              <a:ext cx="263065" cy="137033"/>
            </a:xfrm>
            <a:custGeom>
              <a:avLst/>
              <a:gdLst/>
              <a:ahLst/>
              <a:cxnLst/>
              <a:rect l="l" t="t" r="r" b="b"/>
              <a:pathLst>
                <a:path w="2511" h="1308" extrusionOk="0">
                  <a:moveTo>
                    <a:pt x="1714" y="1"/>
                  </a:moveTo>
                  <a:cubicBezTo>
                    <a:pt x="1381" y="1"/>
                    <a:pt x="1057" y="29"/>
                    <a:pt x="742" y="93"/>
                  </a:cubicBezTo>
                  <a:cubicBezTo>
                    <a:pt x="418" y="149"/>
                    <a:pt x="10" y="279"/>
                    <a:pt x="1" y="631"/>
                  </a:cubicBezTo>
                  <a:cubicBezTo>
                    <a:pt x="1" y="807"/>
                    <a:pt x="75" y="964"/>
                    <a:pt x="205" y="1075"/>
                  </a:cubicBezTo>
                  <a:cubicBezTo>
                    <a:pt x="394" y="1248"/>
                    <a:pt x="680" y="1308"/>
                    <a:pt x="943" y="1308"/>
                  </a:cubicBezTo>
                  <a:cubicBezTo>
                    <a:pt x="963" y="1308"/>
                    <a:pt x="982" y="1307"/>
                    <a:pt x="1001" y="1307"/>
                  </a:cubicBezTo>
                  <a:cubicBezTo>
                    <a:pt x="1149" y="1307"/>
                    <a:pt x="1307" y="1279"/>
                    <a:pt x="1436" y="1205"/>
                  </a:cubicBezTo>
                  <a:cubicBezTo>
                    <a:pt x="1566" y="1131"/>
                    <a:pt x="1705" y="1084"/>
                    <a:pt x="1826" y="1010"/>
                  </a:cubicBezTo>
                  <a:cubicBezTo>
                    <a:pt x="1983" y="918"/>
                    <a:pt x="2140" y="816"/>
                    <a:pt x="2289" y="705"/>
                  </a:cubicBezTo>
                  <a:cubicBezTo>
                    <a:pt x="2418" y="603"/>
                    <a:pt x="2511" y="529"/>
                    <a:pt x="2437" y="362"/>
                  </a:cubicBezTo>
                  <a:cubicBezTo>
                    <a:pt x="2363" y="269"/>
                    <a:pt x="2307" y="158"/>
                    <a:pt x="2196" y="112"/>
                  </a:cubicBezTo>
                  <a:cubicBezTo>
                    <a:pt x="2039" y="47"/>
                    <a:pt x="1872" y="10"/>
                    <a:pt x="17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9379585" y="4946914"/>
              <a:ext cx="113670" cy="39392"/>
            </a:xfrm>
            <a:custGeom>
              <a:avLst/>
              <a:gdLst/>
              <a:ahLst/>
              <a:cxnLst/>
              <a:rect l="l" t="t" r="r" b="b"/>
              <a:pathLst>
                <a:path w="1085" h="376" extrusionOk="0">
                  <a:moveTo>
                    <a:pt x="561" y="1"/>
                  </a:moveTo>
                  <a:cubicBezTo>
                    <a:pt x="507" y="1"/>
                    <a:pt x="453" y="5"/>
                    <a:pt x="399" y="16"/>
                  </a:cubicBezTo>
                  <a:cubicBezTo>
                    <a:pt x="278" y="35"/>
                    <a:pt x="56" y="90"/>
                    <a:pt x="28" y="211"/>
                  </a:cubicBezTo>
                  <a:cubicBezTo>
                    <a:pt x="0" y="331"/>
                    <a:pt x="250" y="359"/>
                    <a:pt x="352" y="368"/>
                  </a:cubicBezTo>
                  <a:cubicBezTo>
                    <a:pt x="422" y="373"/>
                    <a:pt x="496" y="375"/>
                    <a:pt x="570" y="375"/>
                  </a:cubicBezTo>
                  <a:cubicBezTo>
                    <a:pt x="644" y="375"/>
                    <a:pt x="718" y="373"/>
                    <a:pt x="788" y="368"/>
                  </a:cubicBezTo>
                  <a:cubicBezTo>
                    <a:pt x="885" y="351"/>
                    <a:pt x="982" y="266"/>
                    <a:pt x="1071" y="266"/>
                  </a:cubicBezTo>
                  <a:cubicBezTo>
                    <a:pt x="1075" y="266"/>
                    <a:pt x="1080" y="266"/>
                    <a:pt x="1084" y="266"/>
                  </a:cubicBezTo>
                  <a:lnTo>
                    <a:pt x="1028" y="211"/>
                  </a:lnTo>
                  <a:cubicBezTo>
                    <a:pt x="936" y="100"/>
                    <a:pt x="815" y="35"/>
                    <a:pt x="676" y="7"/>
                  </a:cubicBezTo>
                  <a:cubicBezTo>
                    <a:pt x="638" y="3"/>
                    <a:pt x="600" y="1"/>
                    <a:pt x="5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8453789" y="4516545"/>
              <a:ext cx="306752" cy="201254"/>
            </a:xfrm>
            <a:custGeom>
              <a:avLst/>
              <a:gdLst/>
              <a:ahLst/>
              <a:cxnLst/>
              <a:rect l="l" t="t" r="r" b="b"/>
              <a:pathLst>
                <a:path w="2928" h="1921" extrusionOk="0">
                  <a:moveTo>
                    <a:pt x="650" y="0"/>
                  </a:moveTo>
                  <a:cubicBezTo>
                    <a:pt x="612" y="0"/>
                    <a:pt x="575" y="4"/>
                    <a:pt x="538" y="12"/>
                  </a:cubicBezTo>
                  <a:cubicBezTo>
                    <a:pt x="455" y="30"/>
                    <a:pt x="381" y="58"/>
                    <a:pt x="316" y="104"/>
                  </a:cubicBezTo>
                  <a:cubicBezTo>
                    <a:pt x="288" y="123"/>
                    <a:pt x="260" y="141"/>
                    <a:pt x="242" y="169"/>
                  </a:cubicBezTo>
                  <a:cubicBezTo>
                    <a:pt x="205" y="197"/>
                    <a:pt x="158" y="215"/>
                    <a:pt x="121" y="243"/>
                  </a:cubicBezTo>
                  <a:cubicBezTo>
                    <a:pt x="19" y="364"/>
                    <a:pt x="1" y="540"/>
                    <a:pt x="84" y="679"/>
                  </a:cubicBezTo>
                  <a:cubicBezTo>
                    <a:pt x="103" y="716"/>
                    <a:pt x="131" y="762"/>
                    <a:pt x="168" y="790"/>
                  </a:cubicBezTo>
                  <a:cubicBezTo>
                    <a:pt x="232" y="836"/>
                    <a:pt x="316" y="882"/>
                    <a:pt x="390" y="919"/>
                  </a:cubicBezTo>
                  <a:cubicBezTo>
                    <a:pt x="520" y="993"/>
                    <a:pt x="668" y="1049"/>
                    <a:pt x="797" y="1132"/>
                  </a:cubicBezTo>
                  <a:cubicBezTo>
                    <a:pt x="1159" y="1355"/>
                    <a:pt x="1492" y="1586"/>
                    <a:pt x="1872" y="1790"/>
                  </a:cubicBezTo>
                  <a:cubicBezTo>
                    <a:pt x="2013" y="1861"/>
                    <a:pt x="2138" y="1920"/>
                    <a:pt x="2283" y="1920"/>
                  </a:cubicBezTo>
                  <a:cubicBezTo>
                    <a:pt x="2329" y="1920"/>
                    <a:pt x="2377" y="1914"/>
                    <a:pt x="2428" y="1901"/>
                  </a:cubicBezTo>
                  <a:cubicBezTo>
                    <a:pt x="2539" y="1873"/>
                    <a:pt x="2641" y="1827"/>
                    <a:pt x="2733" y="1762"/>
                  </a:cubicBezTo>
                  <a:cubicBezTo>
                    <a:pt x="2798" y="1716"/>
                    <a:pt x="2863" y="1679"/>
                    <a:pt x="2928" y="1642"/>
                  </a:cubicBezTo>
                  <a:cubicBezTo>
                    <a:pt x="2844" y="1457"/>
                    <a:pt x="2715" y="1299"/>
                    <a:pt x="2557" y="1179"/>
                  </a:cubicBezTo>
                  <a:cubicBezTo>
                    <a:pt x="2381" y="1040"/>
                    <a:pt x="2215" y="892"/>
                    <a:pt x="2057" y="743"/>
                  </a:cubicBezTo>
                  <a:cubicBezTo>
                    <a:pt x="1789" y="503"/>
                    <a:pt x="1483" y="308"/>
                    <a:pt x="1159" y="151"/>
                  </a:cubicBezTo>
                  <a:cubicBezTo>
                    <a:pt x="1013" y="82"/>
                    <a:pt x="830" y="0"/>
                    <a:pt x="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8064697" y="4534145"/>
              <a:ext cx="564893" cy="318695"/>
            </a:xfrm>
            <a:custGeom>
              <a:avLst/>
              <a:gdLst/>
              <a:ahLst/>
              <a:cxnLst/>
              <a:rect l="l" t="t" r="r" b="b"/>
              <a:pathLst>
                <a:path w="5392" h="3042" extrusionOk="0">
                  <a:moveTo>
                    <a:pt x="2190" y="0"/>
                  </a:moveTo>
                  <a:cubicBezTo>
                    <a:pt x="2016" y="0"/>
                    <a:pt x="1841" y="16"/>
                    <a:pt x="1668" y="47"/>
                  </a:cubicBezTo>
                  <a:cubicBezTo>
                    <a:pt x="1399" y="84"/>
                    <a:pt x="1140" y="159"/>
                    <a:pt x="890" y="251"/>
                  </a:cubicBezTo>
                  <a:cubicBezTo>
                    <a:pt x="732" y="325"/>
                    <a:pt x="584" y="427"/>
                    <a:pt x="454" y="538"/>
                  </a:cubicBezTo>
                  <a:cubicBezTo>
                    <a:pt x="343" y="612"/>
                    <a:pt x="251" y="705"/>
                    <a:pt x="177" y="807"/>
                  </a:cubicBezTo>
                  <a:cubicBezTo>
                    <a:pt x="93" y="955"/>
                    <a:pt x="102" y="1094"/>
                    <a:pt x="84" y="1242"/>
                  </a:cubicBezTo>
                  <a:cubicBezTo>
                    <a:pt x="47" y="1511"/>
                    <a:pt x="1" y="1807"/>
                    <a:pt x="269" y="1993"/>
                  </a:cubicBezTo>
                  <a:cubicBezTo>
                    <a:pt x="380" y="2067"/>
                    <a:pt x="510" y="2122"/>
                    <a:pt x="630" y="2178"/>
                  </a:cubicBezTo>
                  <a:cubicBezTo>
                    <a:pt x="816" y="2261"/>
                    <a:pt x="1010" y="2335"/>
                    <a:pt x="1205" y="2391"/>
                  </a:cubicBezTo>
                  <a:cubicBezTo>
                    <a:pt x="1696" y="2530"/>
                    <a:pt x="2224" y="2585"/>
                    <a:pt x="2724" y="2706"/>
                  </a:cubicBezTo>
                  <a:cubicBezTo>
                    <a:pt x="2983" y="2761"/>
                    <a:pt x="3252" y="2817"/>
                    <a:pt x="3502" y="2891"/>
                  </a:cubicBezTo>
                  <a:cubicBezTo>
                    <a:pt x="3687" y="2947"/>
                    <a:pt x="3872" y="2993"/>
                    <a:pt x="4058" y="3021"/>
                  </a:cubicBezTo>
                  <a:cubicBezTo>
                    <a:pt x="4138" y="3034"/>
                    <a:pt x="4219" y="3042"/>
                    <a:pt x="4301" y="3042"/>
                  </a:cubicBezTo>
                  <a:cubicBezTo>
                    <a:pt x="4631" y="3042"/>
                    <a:pt x="4975" y="2909"/>
                    <a:pt x="5391" y="2419"/>
                  </a:cubicBezTo>
                  <a:cubicBezTo>
                    <a:pt x="5391" y="2270"/>
                    <a:pt x="5364" y="2141"/>
                    <a:pt x="5289" y="2020"/>
                  </a:cubicBezTo>
                  <a:cubicBezTo>
                    <a:pt x="5215" y="1891"/>
                    <a:pt x="5123" y="1770"/>
                    <a:pt x="5021" y="1668"/>
                  </a:cubicBezTo>
                  <a:cubicBezTo>
                    <a:pt x="4780" y="1418"/>
                    <a:pt x="4558" y="1177"/>
                    <a:pt x="4298" y="946"/>
                  </a:cubicBezTo>
                  <a:cubicBezTo>
                    <a:pt x="4104" y="779"/>
                    <a:pt x="3928" y="603"/>
                    <a:pt x="3715" y="446"/>
                  </a:cubicBezTo>
                  <a:cubicBezTo>
                    <a:pt x="3259" y="151"/>
                    <a:pt x="2730" y="0"/>
                    <a:pt x="21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7455287" y="4607375"/>
              <a:ext cx="741527" cy="366782"/>
            </a:xfrm>
            <a:custGeom>
              <a:avLst/>
              <a:gdLst/>
              <a:ahLst/>
              <a:cxnLst/>
              <a:rect l="l" t="t" r="r" b="b"/>
              <a:pathLst>
                <a:path w="7078" h="3501" extrusionOk="0">
                  <a:moveTo>
                    <a:pt x="3161" y="1"/>
                  </a:moveTo>
                  <a:cubicBezTo>
                    <a:pt x="2987" y="1"/>
                    <a:pt x="2812" y="13"/>
                    <a:pt x="2641" y="34"/>
                  </a:cubicBezTo>
                  <a:cubicBezTo>
                    <a:pt x="2409" y="71"/>
                    <a:pt x="2187" y="117"/>
                    <a:pt x="1964" y="191"/>
                  </a:cubicBezTo>
                  <a:cubicBezTo>
                    <a:pt x="1770" y="238"/>
                    <a:pt x="1575" y="330"/>
                    <a:pt x="1399" y="441"/>
                  </a:cubicBezTo>
                  <a:cubicBezTo>
                    <a:pt x="1094" y="627"/>
                    <a:pt x="825" y="858"/>
                    <a:pt x="603" y="1136"/>
                  </a:cubicBezTo>
                  <a:cubicBezTo>
                    <a:pt x="519" y="1229"/>
                    <a:pt x="445" y="1303"/>
                    <a:pt x="371" y="1386"/>
                  </a:cubicBezTo>
                  <a:cubicBezTo>
                    <a:pt x="316" y="1442"/>
                    <a:pt x="279" y="1507"/>
                    <a:pt x="232" y="1562"/>
                  </a:cubicBezTo>
                  <a:cubicBezTo>
                    <a:pt x="167" y="1627"/>
                    <a:pt x="121" y="1701"/>
                    <a:pt x="93" y="1775"/>
                  </a:cubicBezTo>
                  <a:cubicBezTo>
                    <a:pt x="1" y="2025"/>
                    <a:pt x="47" y="2461"/>
                    <a:pt x="316" y="2609"/>
                  </a:cubicBezTo>
                  <a:cubicBezTo>
                    <a:pt x="417" y="2664"/>
                    <a:pt x="519" y="2701"/>
                    <a:pt x="631" y="2720"/>
                  </a:cubicBezTo>
                  <a:cubicBezTo>
                    <a:pt x="779" y="2757"/>
                    <a:pt x="927" y="2813"/>
                    <a:pt x="1094" y="2840"/>
                  </a:cubicBezTo>
                  <a:cubicBezTo>
                    <a:pt x="1566" y="2924"/>
                    <a:pt x="2038" y="2989"/>
                    <a:pt x="2511" y="3100"/>
                  </a:cubicBezTo>
                  <a:cubicBezTo>
                    <a:pt x="2826" y="3165"/>
                    <a:pt x="3150" y="3229"/>
                    <a:pt x="3465" y="3276"/>
                  </a:cubicBezTo>
                  <a:cubicBezTo>
                    <a:pt x="3743" y="3322"/>
                    <a:pt x="4039" y="3387"/>
                    <a:pt x="4326" y="3415"/>
                  </a:cubicBezTo>
                  <a:cubicBezTo>
                    <a:pt x="4576" y="3433"/>
                    <a:pt x="4826" y="3470"/>
                    <a:pt x="5077" y="3489"/>
                  </a:cubicBezTo>
                  <a:cubicBezTo>
                    <a:pt x="5202" y="3498"/>
                    <a:pt x="5327" y="3500"/>
                    <a:pt x="5452" y="3500"/>
                  </a:cubicBezTo>
                  <a:cubicBezTo>
                    <a:pt x="5577" y="3500"/>
                    <a:pt x="5702" y="3498"/>
                    <a:pt x="5827" y="3498"/>
                  </a:cubicBezTo>
                  <a:cubicBezTo>
                    <a:pt x="6040" y="3498"/>
                    <a:pt x="6253" y="3452"/>
                    <a:pt x="6447" y="3368"/>
                  </a:cubicBezTo>
                  <a:cubicBezTo>
                    <a:pt x="6577" y="3313"/>
                    <a:pt x="6698" y="3229"/>
                    <a:pt x="6790" y="3128"/>
                  </a:cubicBezTo>
                  <a:cubicBezTo>
                    <a:pt x="7077" y="2720"/>
                    <a:pt x="6577" y="2275"/>
                    <a:pt x="6642" y="2164"/>
                  </a:cubicBezTo>
                  <a:cubicBezTo>
                    <a:pt x="6540" y="1905"/>
                    <a:pt x="6392" y="1664"/>
                    <a:pt x="6197" y="1460"/>
                  </a:cubicBezTo>
                  <a:cubicBezTo>
                    <a:pt x="6003" y="1247"/>
                    <a:pt x="5845" y="1025"/>
                    <a:pt x="5651" y="821"/>
                  </a:cubicBezTo>
                  <a:cubicBezTo>
                    <a:pt x="5299" y="497"/>
                    <a:pt x="4882" y="265"/>
                    <a:pt x="4419" y="154"/>
                  </a:cubicBezTo>
                  <a:cubicBezTo>
                    <a:pt x="4141" y="89"/>
                    <a:pt x="3854" y="43"/>
                    <a:pt x="3567" y="25"/>
                  </a:cubicBezTo>
                  <a:cubicBezTo>
                    <a:pt x="3433" y="8"/>
                    <a:pt x="3297" y="1"/>
                    <a:pt x="3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8177318" y="4821617"/>
              <a:ext cx="273751" cy="136718"/>
            </a:xfrm>
            <a:custGeom>
              <a:avLst/>
              <a:gdLst/>
              <a:ahLst/>
              <a:cxnLst/>
              <a:rect l="l" t="t" r="r" b="b"/>
              <a:pathLst>
                <a:path w="2613" h="1305" extrusionOk="0">
                  <a:moveTo>
                    <a:pt x="358" y="1"/>
                  </a:moveTo>
                  <a:cubicBezTo>
                    <a:pt x="243" y="1"/>
                    <a:pt x="128" y="17"/>
                    <a:pt x="83" y="82"/>
                  </a:cubicBezTo>
                  <a:cubicBezTo>
                    <a:pt x="0" y="203"/>
                    <a:pt x="185" y="360"/>
                    <a:pt x="278" y="434"/>
                  </a:cubicBezTo>
                  <a:cubicBezTo>
                    <a:pt x="472" y="573"/>
                    <a:pt x="667" y="703"/>
                    <a:pt x="880" y="823"/>
                  </a:cubicBezTo>
                  <a:cubicBezTo>
                    <a:pt x="1019" y="907"/>
                    <a:pt x="1158" y="990"/>
                    <a:pt x="1288" y="1073"/>
                  </a:cubicBezTo>
                  <a:cubicBezTo>
                    <a:pt x="1371" y="1129"/>
                    <a:pt x="1464" y="1175"/>
                    <a:pt x="1565" y="1203"/>
                  </a:cubicBezTo>
                  <a:cubicBezTo>
                    <a:pt x="1654" y="1216"/>
                    <a:pt x="1747" y="1225"/>
                    <a:pt x="1841" y="1225"/>
                  </a:cubicBezTo>
                  <a:cubicBezTo>
                    <a:pt x="1876" y="1225"/>
                    <a:pt x="1910" y="1224"/>
                    <a:pt x="1945" y="1221"/>
                  </a:cubicBezTo>
                  <a:cubicBezTo>
                    <a:pt x="2158" y="1221"/>
                    <a:pt x="2371" y="1249"/>
                    <a:pt x="2584" y="1305"/>
                  </a:cubicBezTo>
                  <a:cubicBezTo>
                    <a:pt x="2584" y="1138"/>
                    <a:pt x="2612" y="1101"/>
                    <a:pt x="2519" y="981"/>
                  </a:cubicBezTo>
                  <a:cubicBezTo>
                    <a:pt x="2399" y="832"/>
                    <a:pt x="2269" y="693"/>
                    <a:pt x="2121" y="573"/>
                  </a:cubicBezTo>
                  <a:cubicBezTo>
                    <a:pt x="1936" y="397"/>
                    <a:pt x="1741" y="230"/>
                    <a:pt x="1482" y="175"/>
                  </a:cubicBezTo>
                  <a:cubicBezTo>
                    <a:pt x="1195" y="101"/>
                    <a:pt x="898" y="54"/>
                    <a:pt x="611" y="17"/>
                  </a:cubicBezTo>
                  <a:cubicBezTo>
                    <a:pt x="556" y="13"/>
                    <a:pt x="457" y="1"/>
                    <a:pt x="3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8663421" y="4748282"/>
              <a:ext cx="67992" cy="39287"/>
            </a:xfrm>
            <a:custGeom>
              <a:avLst/>
              <a:gdLst/>
              <a:ahLst/>
              <a:cxnLst/>
              <a:rect l="l" t="t" r="r" b="b"/>
              <a:pathLst>
                <a:path w="649" h="375" extrusionOk="0">
                  <a:moveTo>
                    <a:pt x="199" y="0"/>
                  </a:moveTo>
                  <a:cubicBezTo>
                    <a:pt x="129" y="0"/>
                    <a:pt x="49" y="17"/>
                    <a:pt x="28" y="87"/>
                  </a:cubicBezTo>
                  <a:cubicBezTo>
                    <a:pt x="1" y="180"/>
                    <a:pt x="251" y="338"/>
                    <a:pt x="288" y="375"/>
                  </a:cubicBezTo>
                  <a:lnTo>
                    <a:pt x="380" y="319"/>
                  </a:lnTo>
                  <a:cubicBezTo>
                    <a:pt x="491" y="310"/>
                    <a:pt x="649" y="217"/>
                    <a:pt x="547" y="115"/>
                  </a:cubicBezTo>
                  <a:cubicBezTo>
                    <a:pt x="473" y="41"/>
                    <a:pt x="371" y="4"/>
                    <a:pt x="260" y="4"/>
                  </a:cubicBezTo>
                  <a:cubicBezTo>
                    <a:pt x="242" y="2"/>
                    <a:pt x="221" y="0"/>
                    <a:pt x="1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8804119" y="4619213"/>
              <a:ext cx="407641" cy="123727"/>
            </a:xfrm>
            <a:custGeom>
              <a:avLst/>
              <a:gdLst/>
              <a:ahLst/>
              <a:cxnLst/>
              <a:rect l="l" t="t" r="r" b="b"/>
              <a:pathLst>
                <a:path w="3891" h="1181" extrusionOk="0">
                  <a:moveTo>
                    <a:pt x="1777" y="1"/>
                  </a:moveTo>
                  <a:cubicBezTo>
                    <a:pt x="1719" y="1"/>
                    <a:pt x="1661" y="2"/>
                    <a:pt x="1603" y="4"/>
                  </a:cubicBezTo>
                  <a:cubicBezTo>
                    <a:pt x="1570" y="3"/>
                    <a:pt x="1536" y="2"/>
                    <a:pt x="1503" y="2"/>
                  </a:cubicBezTo>
                  <a:cubicBezTo>
                    <a:pt x="1279" y="2"/>
                    <a:pt x="1061" y="29"/>
                    <a:pt x="844" y="69"/>
                  </a:cubicBezTo>
                  <a:cubicBezTo>
                    <a:pt x="668" y="106"/>
                    <a:pt x="501" y="171"/>
                    <a:pt x="343" y="254"/>
                  </a:cubicBezTo>
                  <a:cubicBezTo>
                    <a:pt x="241" y="319"/>
                    <a:pt x="103" y="384"/>
                    <a:pt x="65" y="504"/>
                  </a:cubicBezTo>
                  <a:cubicBezTo>
                    <a:pt x="1" y="717"/>
                    <a:pt x="288" y="792"/>
                    <a:pt x="445" y="856"/>
                  </a:cubicBezTo>
                  <a:cubicBezTo>
                    <a:pt x="797" y="986"/>
                    <a:pt x="1168" y="1069"/>
                    <a:pt x="1547" y="1097"/>
                  </a:cubicBezTo>
                  <a:cubicBezTo>
                    <a:pt x="1733" y="1116"/>
                    <a:pt x="1918" y="1153"/>
                    <a:pt x="2103" y="1171"/>
                  </a:cubicBezTo>
                  <a:cubicBezTo>
                    <a:pt x="2162" y="1178"/>
                    <a:pt x="2221" y="1181"/>
                    <a:pt x="2280" y="1181"/>
                  </a:cubicBezTo>
                  <a:cubicBezTo>
                    <a:pt x="2388" y="1181"/>
                    <a:pt x="2496" y="1171"/>
                    <a:pt x="2603" y="1153"/>
                  </a:cubicBezTo>
                  <a:cubicBezTo>
                    <a:pt x="2872" y="1097"/>
                    <a:pt x="3122" y="967"/>
                    <a:pt x="3335" y="801"/>
                  </a:cubicBezTo>
                  <a:cubicBezTo>
                    <a:pt x="3511" y="662"/>
                    <a:pt x="3706" y="560"/>
                    <a:pt x="3891" y="421"/>
                  </a:cubicBezTo>
                  <a:lnTo>
                    <a:pt x="3409" y="319"/>
                  </a:lnTo>
                  <a:cubicBezTo>
                    <a:pt x="3252" y="199"/>
                    <a:pt x="3057" y="125"/>
                    <a:pt x="2863" y="106"/>
                  </a:cubicBezTo>
                  <a:cubicBezTo>
                    <a:pt x="2678" y="78"/>
                    <a:pt x="2483" y="51"/>
                    <a:pt x="2298" y="32"/>
                  </a:cubicBezTo>
                  <a:cubicBezTo>
                    <a:pt x="2124" y="11"/>
                    <a:pt x="1950" y="1"/>
                    <a:pt x="1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8553734" y="4782330"/>
              <a:ext cx="768661" cy="263379"/>
            </a:xfrm>
            <a:custGeom>
              <a:avLst/>
              <a:gdLst/>
              <a:ahLst/>
              <a:cxnLst/>
              <a:rect l="l" t="t" r="r" b="b"/>
              <a:pathLst>
                <a:path w="7337" h="2514" extrusionOk="0">
                  <a:moveTo>
                    <a:pt x="3550" y="1"/>
                  </a:moveTo>
                  <a:cubicBezTo>
                    <a:pt x="3347" y="1"/>
                    <a:pt x="3146" y="8"/>
                    <a:pt x="2946" y="22"/>
                  </a:cubicBezTo>
                  <a:cubicBezTo>
                    <a:pt x="2761" y="50"/>
                    <a:pt x="2576" y="77"/>
                    <a:pt x="2400" y="124"/>
                  </a:cubicBezTo>
                  <a:cubicBezTo>
                    <a:pt x="2279" y="151"/>
                    <a:pt x="2168" y="207"/>
                    <a:pt x="2048" y="235"/>
                  </a:cubicBezTo>
                  <a:cubicBezTo>
                    <a:pt x="1881" y="263"/>
                    <a:pt x="1724" y="309"/>
                    <a:pt x="1557" y="365"/>
                  </a:cubicBezTo>
                  <a:cubicBezTo>
                    <a:pt x="1390" y="429"/>
                    <a:pt x="1214" y="476"/>
                    <a:pt x="1038" y="550"/>
                  </a:cubicBezTo>
                  <a:cubicBezTo>
                    <a:pt x="751" y="642"/>
                    <a:pt x="464" y="763"/>
                    <a:pt x="195" y="892"/>
                  </a:cubicBezTo>
                  <a:cubicBezTo>
                    <a:pt x="75" y="939"/>
                    <a:pt x="1" y="1068"/>
                    <a:pt x="19" y="1198"/>
                  </a:cubicBezTo>
                  <a:cubicBezTo>
                    <a:pt x="29" y="1393"/>
                    <a:pt x="131" y="1569"/>
                    <a:pt x="288" y="1680"/>
                  </a:cubicBezTo>
                  <a:cubicBezTo>
                    <a:pt x="418" y="1782"/>
                    <a:pt x="547" y="1865"/>
                    <a:pt x="696" y="1930"/>
                  </a:cubicBezTo>
                  <a:cubicBezTo>
                    <a:pt x="825" y="1976"/>
                    <a:pt x="964" y="2004"/>
                    <a:pt x="1094" y="2050"/>
                  </a:cubicBezTo>
                  <a:cubicBezTo>
                    <a:pt x="1538" y="2189"/>
                    <a:pt x="2011" y="2236"/>
                    <a:pt x="2474" y="2300"/>
                  </a:cubicBezTo>
                  <a:cubicBezTo>
                    <a:pt x="3095" y="2402"/>
                    <a:pt x="3724" y="2467"/>
                    <a:pt x="4354" y="2486"/>
                  </a:cubicBezTo>
                  <a:cubicBezTo>
                    <a:pt x="4577" y="2495"/>
                    <a:pt x="4799" y="2513"/>
                    <a:pt x="5012" y="2513"/>
                  </a:cubicBezTo>
                  <a:cubicBezTo>
                    <a:pt x="5271" y="2513"/>
                    <a:pt x="5540" y="2495"/>
                    <a:pt x="5799" y="2486"/>
                  </a:cubicBezTo>
                  <a:cubicBezTo>
                    <a:pt x="5994" y="2476"/>
                    <a:pt x="6179" y="2449"/>
                    <a:pt x="6374" y="2439"/>
                  </a:cubicBezTo>
                  <a:cubicBezTo>
                    <a:pt x="6540" y="2430"/>
                    <a:pt x="6698" y="2402"/>
                    <a:pt x="6864" y="2356"/>
                  </a:cubicBezTo>
                  <a:cubicBezTo>
                    <a:pt x="7031" y="2282"/>
                    <a:pt x="7216" y="2171"/>
                    <a:pt x="7272" y="1995"/>
                  </a:cubicBezTo>
                  <a:cubicBezTo>
                    <a:pt x="7337" y="1754"/>
                    <a:pt x="7263" y="1550"/>
                    <a:pt x="7068" y="1365"/>
                  </a:cubicBezTo>
                  <a:cubicBezTo>
                    <a:pt x="6976" y="1272"/>
                    <a:pt x="6901" y="1198"/>
                    <a:pt x="6800" y="1124"/>
                  </a:cubicBezTo>
                  <a:cubicBezTo>
                    <a:pt x="6661" y="1022"/>
                    <a:pt x="6512" y="920"/>
                    <a:pt x="6364" y="837"/>
                  </a:cubicBezTo>
                  <a:cubicBezTo>
                    <a:pt x="6049" y="624"/>
                    <a:pt x="5697" y="439"/>
                    <a:pt x="5336" y="309"/>
                  </a:cubicBezTo>
                  <a:cubicBezTo>
                    <a:pt x="4956" y="170"/>
                    <a:pt x="4558" y="68"/>
                    <a:pt x="4160" y="22"/>
                  </a:cubicBezTo>
                  <a:cubicBezTo>
                    <a:pt x="3956" y="8"/>
                    <a:pt x="3752" y="1"/>
                    <a:pt x="3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8414084" y="4974048"/>
              <a:ext cx="251855" cy="88317"/>
            </a:xfrm>
            <a:custGeom>
              <a:avLst/>
              <a:gdLst/>
              <a:ahLst/>
              <a:cxnLst/>
              <a:rect l="l" t="t" r="r" b="b"/>
              <a:pathLst>
                <a:path w="2404" h="843" extrusionOk="0">
                  <a:moveTo>
                    <a:pt x="2393" y="794"/>
                  </a:moveTo>
                  <a:lnTo>
                    <a:pt x="2393" y="794"/>
                  </a:lnTo>
                  <a:cubicBezTo>
                    <a:pt x="2395" y="803"/>
                    <a:pt x="2397" y="813"/>
                    <a:pt x="2399" y="822"/>
                  </a:cubicBezTo>
                  <a:cubicBezTo>
                    <a:pt x="2403" y="809"/>
                    <a:pt x="2401" y="800"/>
                    <a:pt x="2393" y="794"/>
                  </a:cubicBezTo>
                  <a:close/>
                  <a:moveTo>
                    <a:pt x="1079" y="0"/>
                  </a:moveTo>
                  <a:cubicBezTo>
                    <a:pt x="942" y="0"/>
                    <a:pt x="807" y="19"/>
                    <a:pt x="676" y="54"/>
                  </a:cubicBezTo>
                  <a:cubicBezTo>
                    <a:pt x="482" y="100"/>
                    <a:pt x="259" y="118"/>
                    <a:pt x="93" y="230"/>
                  </a:cubicBezTo>
                  <a:cubicBezTo>
                    <a:pt x="9" y="294"/>
                    <a:pt x="0" y="415"/>
                    <a:pt x="74" y="489"/>
                  </a:cubicBezTo>
                  <a:cubicBezTo>
                    <a:pt x="158" y="554"/>
                    <a:pt x="250" y="591"/>
                    <a:pt x="343" y="609"/>
                  </a:cubicBezTo>
                  <a:cubicBezTo>
                    <a:pt x="482" y="646"/>
                    <a:pt x="630" y="693"/>
                    <a:pt x="769" y="730"/>
                  </a:cubicBezTo>
                  <a:cubicBezTo>
                    <a:pt x="1065" y="798"/>
                    <a:pt x="1370" y="842"/>
                    <a:pt x="1675" y="842"/>
                  </a:cubicBezTo>
                  <a:cubicBezTo>
                    <a:pt x="1703" y="842"/>
                    <a:pt x="1732" y="842"/>
                    <a:pt x="1760" y="841"/>
                  </a:cubicBezTo>
                  <a:cubicBezTo>
                    <a:pt x="1908" y="832"/>
                    <a:pt x="2056" y="813"/>
                    <a:pt x="2205" y="795"/>
                  </a:cubicBezTo>
                  <a:cubicBezTo>
                    <a:pt x="2252" y="790"/>
                    <a:pt x="2301" y="784"/>
                    <a:pt x="2338" y="784"/>
                  </a:cubicBezTo>
                  <a:cubicBezTo>
                    <a:pt x="2363" y="784"/>
                    <a:pt x="2382" y="787"/>
                    <a:pt x="2393" y="794"/>
                  </a:cubicBezTo>
                  <a:lnTo>
                    <a:pt x="2393" y="794"/>
                  </a:lnTo>
                  <a:cubicBezTo>
                    <a:pt x="2364" y="663"/>
                    <a:pt x="2373" y="585"/>
                    <a:pt x="2260" y="507"/>
                  </a:cubicBezTo>
                  <a:cubicBezTo>
                    <a:pt x="2168" y="452"/>
                    <a:pt x="2066" y="396"/>
                    <a:pt x="1973" y="350"/>
                  </a:cubicBezTo>
                  <a:cubicBezTo>
                    <a:pt x="1741" y="230"/>
                    <a:pt x="1501" y="54"/>
                    <a:pt x="1223" y="7"/>
                  </a:cubicBezTo>
                  <a:cubicBezTo>
                    <a:pt x="1175" y="2"/>
                    <a:pt x="1127" y="0"/>
                    <a:pt x="10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8281767" y="4958647"/>
              <a:ext cx="82869" cy="71554"/>
            </a:xfrm>
            <a:custGeom>
              <a:avLst/>
              <a:gdLst/>
              <a:ahLst/>
              <a:cxnLst/>
              <a:rect l="l" t="t" r="r" b="b"/>
              <a:pathLst>
                <a:path w="791" h="683" extrusionOk="0">
                  <a:moveTo>
                    <a:pt x="144" y="1"/>
                  </a:moveTo>
                  <a:cubicBezTo>
                    <a:pt x="64" y="1"/>
                    <a:pt x="1" y="39"/>
                    <a:pt x="13" y="145"/>
                  </a:cubicBezTo>
                  <a:cubicBezTo>
                    <a:pt x="22" y="210"/>
                    <a:pt x="50" y="265"/>
                    <a:pt x="77" y="321"/>
                  </a:cubicBezTo>
                  <a:cubicBezTo>
                    <a:pt x="115" y="386"/>
                    <a:pt x="152" y="451"/>
                    <a:pt x="198" y="516"/>
                  </a:cubicBezTo>
                  <a:cubicBezTo>
                    <a:pt x="245" y="590"/>
                    <a:pt x="348" y="600"/>
                    <a:pt x="443" y="600"/>
                  </a:cubicBezTo>
                  <a:cubicBezTo>
                    <a:pt x="477" y="600"/>
                    <a:pt x="511" y="599"/>
                    <a:pt x="541" y="599"/>
                  </a:cubicBezTo>
                  <a:lnTo>
                    <a:pt x="744" y="682"/>
                  </a:lnTo>
                  <a:cubicBezTo>
                    <a:pt x="772" y="608"/>
                    <a:pt x="791" y="525"/>
                    <a:pt x="781" y="451"/>
                  </a:cubicBezTo>
                  <a:cubicBezTo>
                    <a:pt x="763" y="441"/>
                    <a:pt x="763" y="423"/>
                    <a:pt x="744" y="404"/>
                  </a:cubicBezTo>
                  <a:cubicBezTo>
                    <a:pt x="633" y="238"/>
                    <a:pt x="476" y="108"/>
                    <a:pt x="291" y="34"/>
                  </a:cubicBezTo>
                  <a:cubicBezTo>
                    <a:pt x="243" y="14"/>
                    <a:pt x="191" y="1"/>
                    <a:pt x="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7333971" y="4954876"/>
              <a:ext cx="988982" cy="183967"/>
            </a:xfrm>
            <a:custGeom>
              <a:avLst/>
              <a:gdLst/>
              <a:ahLst/>
              <a:cxnLst/>
              <a:rect l="l" t="t" r="r" b="b"/>
              <a:pathLst>
                <a:path w="9440" h="1756" extrusionOk="0">
                  <a:moveTo>
                    <a:pt x="3588" y="1"/>
                  </a:moveTo>
                  <a:cubicBezTo>
                    <a:pt x="3472" y="1"/>
                    <a:pt x="3357" y="5"/>
                    <a:pt x="3233" y="5"/>
                  </a:cubicBezTo>
                  <a:lnTo>
                    <a:pt x="2761" y="5"/>
                  </a:lnTo>
                  <a:cubicBezTo>
                    <a:pt x="2567" y="14"/>
                    <a:pt x="2372" y="51"/>
                    <a:pt x="2178" y="61"/>
                  </a:cubicBezTo>
                  <a:cubicBezTo>
                    <a:pt x="1640" y="107"/>
                    <a:pt x="1122" y="237"/>
                    <a:pt x="621" y="431"/>
                  </a:cubicBezTo>
                  <a:cubicBezTo>
                    <a:pt x="538" y="468"/>
                    <a:pt x="464" y="524"/>
                    <a:pt x="399" y="598"/>
                  </a:cubicBezTo>
                  <a:cubicBezTo>
                    <a:pt x="334" y="672"/>
                    <a:pt x="279" y="755"/>
                    <a:pt x="223" y="839"/>
                  </a:cubicBezTo>
                  <a:cubicBezTo>
                    <a:pt x="168" y="922"/>
                    <a:pt x="112" y="1015"/>
                    <a:pt x="66" y="1107"/>
                  </a:cubicBezTo>
                  <a:cubicBezTo>
                    <a:pt x="1" y="1209"/>
                    <a:pt x="10" y="1330"/>
                    <a:pt x="93" y="1422"/>
                  </a:cubicBezTo>
                  <a:cubicBezTo>
                    <a:pt x="186" y="1561"/>
                    <a:pt x="325" y="1654"/>
                    <a:pt x="492" y="1682"/>
                  </a:cubicBezTo>
                  <a:cubicBezTo>
                    <a:pt x="762" y="1720"/>
                    <a:pt x="1039" y="1739"/>
                    <a:pt x="1316" y="1739"/>
                  </a:cubicBezTo>
                  <a:cubicBezTo>
                    <a:pt x="1372" y="1739"/>
                    <a:pt x="1427" y="1739"/>
                    <a:pt x="1483" y="1737"/>
                  </a:cubicBezTo>
                  <a:cubicBezTo>
                    <a:pt x="2011" y="1737"/>
                    <a:pt x="2539" y="1709"/>
                    <a:pt x="3067" y="1663"/>
                  </a:cubicBezTo>
                  <a:cubicBezTo>
                    <a:pt x="3706" y="1607"/>
                    <a:pt x="4326" y="1552"/>
                    <a:pt x="4966" y="1552"/>
                  </a:cubicBezTo>
                  <a:cubicBezTo>
                    <a:pt x="5304" y="1552"/>
                    <a:pt x="5646" y="1546"/>
                    <a:pt x="5989" y="1546"/>
                  </a:cubicBezTo>
                  <a:cubicBezTo>
                    <a:pt x="6246" y="1546"/>
                    <a:pt x="6504" y="1549"/>
                    <a:pt x="6763" y="1561"/>
                  </a:cubicBezTo>
                  <a:cubicBezTo>
                    <a:pt x="7050" y="1570"/>
                    <a:pt x="7337" y="1589"/>
                    <a:pt x="7624" y="1617"/>
                  </a:cubicBezTo>
                  <a:cubicBezTo>
                    <a:pt x="7846" y="1635"/>
                    <a:pt x="8050" y="1672"/>
                    <a:pt x="8263" y="1691"/>
                  </a:cubicBezTo>
                  <a:cubicBezTo>
                    <a:pt x="8522" y="1705"/>
                    <a:pt x="8782" y="1756"/>
                    <a:pt x="9105" y="1756"/>
                  </a:cubicBezTo>
                  <a:cubicBezTo>
                    <a:pt x="9209" y="1756"/>
                    <a:pt x="9320" y="1751"/>
                    <a:pt x="9439" y="1737"/>
                  </a:cubicBezTo>
                  <a:cubicBezTo>
                    <a:pt x="8698" y="1283"/>
                    <a:pt x="7967" y="839"/>
                    <a:pt x="7124" y="533"/>
                  </a:cubicBezTo>
                  <a:cubicBezTo>
                    <a:pt x="6216" y="200"/>
                    <a:pt x="5262" y="33"/>
                    <a:pt x="4299" y="33"/>
                  </a:cubicBezTo>
                  <a:cubicBezTo>
                    <a:pt x="4113" y="33"/>
                    <a:pt x="3947" y="14"/>
                    <a:pt x="3761" y="5"/>
                  </a:cubicBezTo>
                  <a:cubicBezTo>
                    <a:pt x="3703" y="2"/>
                    <a:pt x="3645" y="1"/>
                    <a:pt x="3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8471285" y="5038058"/>
              <a:ext cx="865673" cy="146671"/>
            </a:xfrm>
            <a:custGeom>
              <a:avLst/>
              <a:gdLst/>
              <a:ahLst/>
              <a:cxnLst/>
              <a:rect l="l" t="t" r="r" b="b"/>
              <a:pathLst>
                <a:path w="8263" h="1400" extrusionOk="0">
                  <a:moveTo>
                    <a:pt x="3746" y="1"/>
                  </a:moveTo>
                  <a:cubicBezTo>
                    <a:pt x="3332" y="1"/>
                    <a:pt x="2918" y="33"/>
                    <a:pt x="2511" y="100"/>
                  </a:cubicBezTo>
                  <a:cubicBezTo>
                    <a:pt x="2168" y="156"/>
                    <a:pt x="1825" y="239"/>
                    <a:pt x="1501" y="369"/>
                  </a:cubicBezTo>
                  <a:cubicBezTo>
                    <a:pt x="1260" y="452"/>
                    <a:pt x="1038" y="563"/>
                    <a:pt x="806" y="656"/>
                  </a:cubicBezTo>
                  <a:cubicBezTo>
                    <a:pt x="686" y="702"/>
                    <a:pt x="566" y="758"/>
                    <a:pt x="454" y="823"/>
                  </a:cubicBezTo>
                  <a:cubicBezTo>
                    <a:pt x="390" y="869"/>
                    <a:pt x="315" y="906"/>
                    <a:pt x="251" y="952"/>
                  </a:cubicBezTo>
                  <a:cubicBezTo>
                    <a:pt x="204" y="989"/>
                    <a:pt x="167" y="1026"/>
                    <a:pt x="130" y="1064"/>
                  </a:cubicBezTo>
                  <a:cubicBezTo>
                    <a:pt x="84" y="1101"/>
                    <a:pt x="56" y="1138"/>
                    <a:pt x="38" y="1184"/>
                  </a:cubicBezTo>
                  <a:cubicBezTo>
                    <a:pt x="28" y="1202"/>
                    <a:pt x="1" y="1212"/>
                    <a:pt x="19" y="1240"/>
                  </a:cubicBezTo>
                  <a:cubicBezTo>
                    <a:pt x="25" y="1246"/>
                    <a:pt x="39" y="1248"/>
                    <a:pt x="54" y="1248"/>
                  </a:cubicBezTo>
                  <a:cubicBezTo>
                    <a:pt x="85" y="1248"/>
                    <a:pt x="124" y="1240"/>
                    <a:pt x="130" y="1240"/>
                  </a:cubicBezTo>
                  <a:cubicBezTo>
                    <a:pt x="251" y="1240"/>
                    <a:pt x="371" y="1212"/>
                    <a:pt x="491" y="1212"/>
                  </a:cubicBezTo>
                  <a:lnTo>
                    <a:pt x="1038" y="1212"/>
                  </a:lnTo>
                  <a:cubicBezTo>
                    <a:pt x="1233" y="1204"/>
                    <a:pt x="1427" y="1200"/>
                    <a:pt x="1620" y="1200"/>
                  </a:cubicBezTo>
                  <a:cubicBezTo>
                    <a:pt x="2086" y="1200"/>
                    <a:pt x="2549" y="1220"/>
                    <a:pt x="3020" y="1240"/>
                  </a:cubicBezTo>
                  <a:cubicBezTo>
                    <a:pt x="3715" y="1267"/>
                    <a:pt x="4400" y="1277"/>
                    <a:pt x="5095" y="1277"/>
                  </a:cubicBezTo>
                  <a:cubicBezTo>
                    <a:pt x="5333" y="1277"/>
                    <a:pt x="5571" y="1271"/>
                    <a:pt x="5808" y="1271"/>
                  </a:cubicBezTo>
                  <a:cubicBezTo>
                    <a:pt x="5985" y="1271"/>
                    <a:pt x="6161" y="1274"/>
                    <a:pt x="6336" y="1286"/>
                  </a:cubicBezTo>
                  <a:cubicBezTo>
                    <a:pt x="6697" y="1314"/>
                    <a:pt x="7049" y="1360"/>
                    <a:pt x="7411" y="1397"/>
                  </a:cubicBezTo>
                  <a:cubicBezTo>
                    <a:pt x="7431" y="1399"/>
                    <a:pt x="7452" y="1399"/>
                    <a:pt x="7472" y="1399"/>
                  </a:cubicBezTo>
                  <a:cubicBezTo>
                    <a:pt x="7688" y="1399"/>
                    <a:pt x="7890" y="1313"/>
                    <a:pt x="8263" y="1212"/>
                  </a:cubicBezTo>
                  <a:cubicBezTo>
                    <a:pt x="8087" y="1165"/>
                    <a:pt x="7920" y="1101"/>
                    <a:pt x="7763" y="1026"/>
                  </a:cubicBezTo>
                  <a:cubicBezTo>
                    <a:pt x="7522" y="925"/>
                    <a:pt x="7290" y="795"/>
                    <a:pt x="7049" y="702"/>
                  </a:cubicBezTo>
                  <a:cubicBezTo>
                    <a:pt x="6799" y="600"/>
                    <a:pt x="6512" y="508"/>
                    <a:pt x="6244" y="415"/>
                  </a:cubicBezTo>
                  <a:cubicBezTo>
                    <a:pt x="5864" y="285"/>
                    <a:pt x="5465" y="184"/>
                    <a:pt x="5067" y="109"/>
                  </a:cubicBezTo>
                  <a:cubicBezTo>
                    <a:pt x="4632" y="38"/>
                    <a:pt x="4189"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311722" y="4862486"/>
              <a:ext cx="1924393" cy="305487"/>
            </a:xfrm>
            <a:custGeom>
              <a:avLst/>
              <a:gdLst/>
              <a:ahLst/>
              <a:cxnLst/>
              <a:rect l="l" t="t" r="r" b="b"/>
              <a:pathLst>
                <a:path w="18989" h="2916" extrusionOk="0">
                  <a:moveTo>
                    <a:pt x="9550" y="1"/>
                  </a:moveTo>
                  <a:cubicBezTo>
                    <a:pt x="9448" y="1"/>
                    <a:pt x="9346" y="6"/>
                    <a:pt x="9245" y="16"/>
                  </a:cubicBezTo>
                  <a:cubicBezTo>
                    <a:pt x="8893" y="53"/>
                    <a:pt x="8550" y="137"/>
                    <a:pt x="8217" y="266"/>
                  </a:cubicBezTo>
                  <a:cubicBezTo>
                    <a:pt x="7957" y="378"/>
                    <a:pt x="7726" y="535"/>
                    <a:pt x="7522" y="730"/>
                  </a:cubicBezTo>
                  <a:cubicBezTo>
                    <a:pt x="7263" y="989"/>
                    <a:pt x="7031" y="1285"/>
                    <a:pt x="6846" y="1609"/>
                  </a:cubicBezTo>
                  <a:cubicBezTo>
                    <a:pt x="6772" y="1739"/>
                    <a:pt x="6707" y="1887"/>
                    <a:pt x="6660" y="2045"/>
                  </a:cubicBezTo>
                  <a:cubicBezTo>
                    <a:pt x="6623" y="2128"/>
                    <a:pt x="6586" y="2230"/>
                    <a:pt x="6559" y="2323"/>
                  </a:cubicBezTo>
                  <a:cubicBezTo>
                    <a:pt x="6549" y="2388"/>
                    <a:pt x="6522" y="2665"/>
                    <a:pt x="6447" y="2684"/>
                  </a:cubicBezTo>
                  <a:cubicBezTo>
                    <a:pt x="6410" y="2554"/>
                    <a:pt x="6318" y="2452"/>
                    <a:pt x="6207" y="2397"/>
                  </a:cubicBezTo>
                  <a:cubicBezTo>
                    <a:pt x="6172" y="2376"/>
                    <a:pt x="6132" y="2366"/>
                    <a:pt x="6091" y="2366"/>
                  </a:cubicBezTo>
                  <a:cubicBezTo>
                    <a:pt x="6077" y="2366"/>
                    <a:pt x="6063" y="2367"/>
                    <a:pt x="6049" y="2369"/>
                  </a:cubicBezTo>
                  <a:cubicBezTo>
                    <a:pt x="5984" y="2369"/>
                    <a:pt x="5966" y="2397"/>
                    <a:pt x="5910" y="2415"/>
                  </a:cubicBezTo>
                  <a:cubicBezTo>
                    <a:pt x="5898" y="2418"/>
                    <a:pt x="5885" y="2419"/>
                    <a:pt x="5871" y="2419"/>
                  </a:cubicBezTo>
                  <a:cubicBezTo>
                    <a:pt x="5835" y="2419"/>
                    <a:pt x="5796" y="2410"/>
                    <a:pt x="5762" y="2397"/>
                  </a:cubicBezTo>
                  <a:cubicBezTo>
                    <a:pt x="5619" y="2351"/>
                    <a:pt x="5468" y="2329"/>
                    <a:pt x="5316" y="2329"/>
                  </a:cubicBezTo>
                  <a:cubicBezTo>
                    <a:pt x="5252" y="2329"/>
                    <a:pt x="5187" y="2333"/>
                    <a:pt x="5123" y="2341"/>
                  </a:cubicBezTo>
                  <a:cubicBezTo>
                    <a:pt x="4901" y="2369"/>
                    <a:pt x="4678" y="2415"/>
                    <a:pt x="4465" y="2480"/>
                  </a:cubicBezTo>
                  <a:cubicBezTo>
                    <a:pt x="4400" y="2499"/>
                    <a:pt x="4317" y="2536"/>
                    <a:pt x="4252" y="2554"/>
                  </a:cubicBezTo>
                  <a:cubicBezTo>
                    <a:pt x="4224" y="2573"/>
                    <a:pt x="4197" y="2573"/>
                    <a:pt x="4187" y="2601"/>
                  </a:cubicBezTo>
                  <a:cubicBezTo>
                    <a:pt x="4011" y="2508"/>
                    <a:pt x="3835" y="2434"/>
                    <a:pt x="3659" y="2388"/>
                  </a:cubicBezTo>
                  <a:cubicBezTo>
                    <a:pt x="3325" y="2310"/>
                    <a:pt x="2987" y="2273"/>
                    <a:pt x="2647" y="2273"/>
                  </a:cubicBezTo>
                  <a:cubicBezTo>
                    <a:pt x="2497" y="2273"/>
                    <a:pt x="2346" y="2281"/>
                    <a:pt x="2196" y="2295"/>
                  </a:cubicBezTo>
                  <a:cubicBezTo>
                    <a:pt x="2001" y="2304"/>
                    <a:pt x="1816" y="2332"/>
                    <a:pt x="1612" y="2369"/>
                  </a:cubicBezTo>
                  <a:cubicBezTo>
                    <a:pt x="1418" y="2397"/>
                    <a:pt x="1223" y="2462"/>
                    <a:pt x="1020" y="2499"/>
                  </a:cubicBezTo>
                  <a:cubicBezTo>
                    <a:pt x="945" y="2517"/>
                    <a:pt x="862" y="2536"/>
                    <a:pt x="788" y="2545"/>
                  </a:cubicBezTo>
                  <a:cubicBezTo>
                    <a:pt x="751" y="2545"/>
                    <a:pt x="714" y="2545"/>
                    <a:pt x="686" y="2554"/>
                  </a:cubicBezTo>
                  <a:cubicBezTo>
                    <a:pt x="677" y="2564"/>
                    <a:pt x="1" y="2916"/>
                    <a:pt x="1" y="2916"/>
                  </a:cubicBezTo>
                  <a:lnTo>
                    <a:pt x="18989" y="2916"/>
                  </a:lnTo>
                  <a:cubicBezTo>
                    <a:pt x="18980" y="2795"/>
                    <a:pt x="18952" y="2665"/>
                    <a:pt x="18906" y="2554"/>
                  </a:cubicBezTo>
                  <a:cubicBezTo>
                    <a:pt x="18878" y="2406"/>
                    <a:pt x="18804" y="2286"/>
                    <a:pt x="18693" y="2193"/>
                  </a:cubicBezTo>
                  <a:cubicBezTo>
                    <a:pt x="18600" y="2110"/>
                    <a:pt x="18489" y="2045"/>
                    <a:pt x="18378" y="1999"/>
                  </a:cubicBezTo>
                  <a:cubicBezTo>
                    <a:pt x="18319" y="1987"/>
                    <a:pt x="18260" y="1981"/>
                    <a:pt x="18203" y="1981"/>
                  </a:cubicBezTo>
                  <a:cubicBezTo>
                    <a:pt x="18078" y="1981"/>
                    <a:pt x="17957" y="2009"/>
                    <a:pt x="17850" y="2073"/>
                  </a:cubicBezTo>
                  <a:cubicBezTo>
                    <a:pt x="17720" y="2137"/>
                    <a:pt x="17609" y="2230"/>
                    <a:pt x="17525" y="2341"/>
                  </a:cubicBezTo>
                  <a:cubicBezTo>
                    <a:pt x="17488" y="2397"/>
                    <a:pt x="17470" y="2452"/>
                    <a:pt x="17442" y="2489"/>
                  </a:cubicBezTo>
                  <a:cubicBezTo>
                    <a:pt x="17414" y="2536"/>
                    <a:pt x="17377" y="2545"/>
                    <a:pt x="17377" y="2601"/>
                  </a:cubicBezTo>
                  <a:cubicBezTo>
                    <a:pt x="17368" y="2604"/>
                    <a:pt x="17359" y="2605"/>
                    <a:pt x="17350" y="2605"/>
                  </a:cubicBezTo>
                  <a:cubicBezTo>
                    <a:pt x="17301" y="2605"/>
                    <a:pt x="17249" y="2570"/>
                    <a:pt x="17211" y="2554"/>
                  </a:cubicBezTo>
                  <a:cubicBezTo>
                    <a:pt x="17155" y="2530"/>
                    <a:pt x="17099" y="2517"/>
                    <a:pt x="17044" y="2517"/>
                  </a:cubicBezTo>
                  <a:cubicBezTo>
                    <a:pt x="17016" y="2517"/>
                    <a:pt x="16988" y="2520"/>
                    <a:pt x="16960" y="2526"/>
                  </a:cubicBezTo>
                  <a:cubicBezTo>
                    <a:pt x="16896" y="2536"/>
                    <a:pt x="16840" y="2601"/>
                    <a:pt x="16784" y="2628"/>
                  </a:cubicBezTo>
                  <a:cubicBezTo>
                    <a:pt x="16757" y="2647"/>
                    <a:pt x="16757" y="2647"/>
                    <a:pt x="16720" y="2647"/>
                  </a:cubicBezTo>
                  <a:cubicBezTo>
                    <a:pt x="16664" y="2638"/>
                    <a:pt x="16608" y="2619"/>
                    <a:pt x="16562" y="2601"/>
                  </a:cubicBezTo>
                  <a:cubicBezTo>
                    <a:pt x="16460" y="2580"/>
                    <a:pt x="16359" y="2569"/>
                    <a:pt x="16258" y="2569"/>
                  </a:cubicBezTo>
                  <a:cubicBezTo>
                    <a:pt x="16047" y="2569"/>
                    <a:pt x="15840" y="2615"/>
                    <a:pt x="15645" y="2702"/>
                  </a:cubicBezTo>
                  <a:cubicBezTo>
                    <a:pt x="15612" y="2715"/>
                    <a:pt x="15591" y="2720"/>
                    <a:pt x="15573" y="2720"/>
                  </a:cubicBezTo>
                  <a:cubicBezTo>
                    <a:pt x="15551" y="2720"/>
                    <a:pt x="15533" y="2713"/>
                    <a:pt x="15497" y="2702"/>
                  </a:cubicBezTo>
                  <a:cubicBezTo>
                    <a:pt x="15358" y="2675"/>
                    <a:pt x="15210" y="2684"/>
                    <a:pt x="15071" y="2656"/>
                  </a:cubicBezTo>
                  <a:cubicBezTo>
                    <a:pt x="14997" y="2652"/>
                    <a:pt x="14925" y="2649"/>
                    <a:pt x="14853" y="2649"/>
                  </a:cubicBezTo>
                  <a:cubicBezTo>
                    <a:pt x="14781" y="2649"/>
                    <a:pt x="14710" y="2652"/>
                    <a:pt x="14636" y="2656"/>
                  </a:cubicBezTo>
                  <a:cubicBezTo>
                    <a:pt x="14598" y="2652"/>
                    <a:pt x="14559" y="2649"/>
                    <a:pt x="14520" y="2649"/>
                  </a:cubicBezTo>
                  <a:cubicBezTo>
                    <a:pt x="14480" y="2649"/>
                    <a:pt x="14441" y="2652"/>
                    <a:pt x="14404" y="2656"/>
                  </a:cubicBezTo>
                  <a:cubicBezTo>
                    <a:pt x="14339" y="2665"/>
                    <a:pt x="14284" y="2675"/>
                    <a:pt x="14228" y="2675"/>
                  </a:cubicBezTo>
                  <a:cubicBezTo>
                    <a:pt x="14126" y="2675"/>
                    <a:pt x="14033" y="2675"/>
                    <a:pt x="13941" y="2693"/>
                  </a:cubicBezTo>
                  <a:cubicBezTo>
                    <a:pt x="13856" y="2700"/>
                    <a:pt x="13775" y="2706"/>
                    <a:pt x="13693" y="2706"/>
                  </a:cubicBezTo>
                  <a:cubicBezTo>
                    <a:pt x="13659" y="2706"/>
                    <a:pt x="13624" y="2705"/>
                    <a:pt x="13589" y="2702"/>
                  </a:cubicBezTo>
                  <a:cubicBezTo>
                    <a:pt x="13554" y="2705"/>
                    <a:pt x="13519" y="2706"/>
                    <a:pt x="13485" y="2706"/>
                  </a:cubicBezTo>
                  <a:cubicBezTo>
                    <a:pt x="13390" y="2706"/>
                    <a:pt x="13295" y="2698"/>
                    <a:pt x="13200" y="2684"/>
                  </a:cubicBezTo>
                  <a:cubicBezTo>
                    <a:pt x="13144" y="2665"/>
                    <a:pt x="13135" y="2665"/>
                    <a:pt x="13098" y="2628"/>
                  </a:cubicBezTo>
                  <a:cubicBezTo>
                    <a:pt x="12978" y="2480"/>
                    <a:pt x="12913" y="2295"/>
                    <a:pt x="12802" y="2147"/>
                  </a:cubicBezTo>
                  <a:cubicBezTo>
                    <a:pt x="12413" y="1545"/>
                    <a:pt x="11912" y="1026"/>
                    <a:pt x="11338" y="609"/>
                  </a:cubicBezTo>
                  <a:cubicBezTo>
                    <a:pt x="11032" y="387"/>
                    <a:pt x="10690" y="211"/>
                    <a:pt x="10328" y="109"/>
                  </a:cubicBezTo>
                  <a:cubicBezTo>
                    <a:pt x="10075" y="36"/>
                    <a:pt x="9812" y="1"/>
                    <a:pt x="955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7072159" y="480152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7798257" y="4288427"/>
              <a:ext cx="149744" cy="129007"/>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7180362" y="44492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7652197" y="4616467"/>
              <a:ext cx="79343" cy="56727"/>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4"/>
          <p:cNvSpPr/>
          <p:nvPr/>
        </p:nvSpPr>
        <p:spPr>
          <a:xfrm flipH="1">
            <a:off x="6911715" y="204726"/>
            <a:ext cx="2361610" cy="1064120"/>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6152687" y="13073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22897" y="241163"/>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6231362" y="531827"/>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4"/>
          <p:cNvGrpSpPr/>
          <p:nvPr/>
        </p:nvGrpSpPr>
        <p:grpSpPr>
          <a:xfrm>
            <a:off x="7090912" y="334109"/>
            <a:ext cx="2589220" cy="934741"/>
            <a:chOff x="7090912" y="334109"/>
            <a:chExt cx="2589220" cy="934741"/>
          </a:xfrm>
        </p:grpSpPr>
        <p:grpSp>
          <p:nvGrpSpPr>
            <p:cNvPr id="244" name="Google Shape;244;p4"/>
            <p:cNvGrpSpPr/>
            <p:nvPr/>
          </p:nvGrpSpPr>
          <p:grpSpPr>
            <a:xfrm>
              <a:off x="7179506" y="623450"/>
              <a:ext cx="2500626" cy="645399"/>
              <a:chOff x="6334200" y="978578"/>
              <a:chExt cx="1544073" cy="398517"/>
            </a:xfrm>
          </p:grpSpPr>
          <p:sp>
            <p:nvSpPr>
              <p:cNvPr id="245" name="Google Shape;245;p4"/>
              <p:cNvSpPr/>
              <p:nvPr/>
            </p:nvSpPr>
            <p:spPr>
              <a:xfrm>
                <a:off x="6342625" y="978578"/>
                <a:ext cx="1535648" cy="398517"/>
              </a:xfrm>
              <a:custGeom>
                <a:avLst/>
                <a:gdLst/>
                <a:ahLst/>
                <a:cxnLst/>
                <a:rect l="l" t="t" r="r" b="b"/>
                <a:pathLst>
                  <a:path w="31986" h="8545" extrusionOk="0">
                    <a:moveTo>
                      <a:pt x="7475" y="0"/>
                    </a:moveTo>
                    <a:cubicBezTo>
                      <a:pt x="7324" y="0"/>
                      <a:pt x="7173" y="4"/>
                      <a:pt x="7022" y="12"/>
                    </a:cubicBezTo>
                    <a:cubicBezTo>
                      <a:pt x="6983" y="11"/>
                      <a:pt x="6943" y="11"/>
                      <a:pt x="6903" y="11"/>
                    </a:cubicBezTo>
                    <a:cubicBezTo>
                      <a:pt x="6148" y="11"/>
                      <a:pt x="5412" y="179"/>
                      <a:pt x="4735" y="522"/>
                    </a:cubicBezTo>
                    <a:cubicBezTo>
                      <a:pt x="4123" y="763"/>
                      <a:pt x="3595" y="1179"/>
                      <a:pt x="3197" y="1707"/>
                    </a:cubicBezTo>
                    <a:cubicBezTo>
                      <a:pt x="2799" y="2078"/>
                      <a:pt x="2521" y="2550"/>
                      <a:pt x="2400" y="3078"/>
                    </a:cubicBezTo>
                    <a:cubicBezTo>
                      <a:pt x="2252" y="3560"/>
                      <a:pt x="2187" y="4069"/>
                      <a:pt x="2215" y="4579"/>
                    </a:cubicBezTo>
                    <a:cubicBezTo>
                      <a:pt x="2206" y="5431"/>
                      <a:pt x="2308" y="6228"/>
                      <a:pt x="2697" y="6996"/>
                    </a:cubicBezTo>
                    <a:cubicBezTo>
                      <a:pt x="2821" y="7238"/>
                      <a:pt x="2952" y="7518"/>
                      <a:pt x="3184" y="7679"/>
                    </a:cubicBezTo>
                    <a:lnTo>
                      <a:pt x="3184" y="7679"/>
                    </a:lnTo>
                    <a:cubicBezTo>
                      <a:pt x="3067" y="7632"/>
                      <a:pt x="2929" y="7611"/>
                      <a:pt x="2784" y="7611"/>
                    </a:cubicBezTo>
                    <a:cubicBezTo>
                      <a:pt x="2334" y="7611"/>
                      <a:pt x="1815" y="7817"/>
                      <a:pt x="1632" y="8126"/>
                    </a:cubicBezTo>
                    <a:cubicBezTo>
                      <a:pt x="1524" y="8113"/>
                      <a:pt x="1416" y="8107"/>
                      <a:pt x="1309" y="8107"/>
                    </a:cubicBezTo>
                    <a:cubicBezTo>
                      <a:pt x="886" y="8107"/>
                      <a:pt x="471" y="8201"/>
                      <a:pt x="57" y="8312"/>
                    </a:cubicBezTo>
                    <a:cubicBezTo>
                      <a:pt x="0" y="8327"/>
                      <a:pt x="138" y="8336"/>
                      <a:pt x="369" y="8336"/>
                    </a:cubicBezTo>
                    <a:cubicBezTo>
                      <a:pt x="817" y="8336"/>
                      <a:pt x="1615" y="8305"/>
                      <a:pt x="2030" y="8237"/>
                    </a:cubicBezTo>
                    <a:cubicBezTo>
                      <a:pt x="2108" y="8226"/>
                      <a:pt x="2198" y="8222"/>
                      <a:pt x="2296" y="8222"/>
                    </a:cubicBezTo>
                    <a:cubicBezTo>
                      <a:pt x="2606" y="8222"/>
                      <a:pt x="2992" y="8269"/>
                      <a:pt x="3280" y="8312"/>
                    </a:cubicBezTo>
                    <a:lnTo>
                      <a:pt x="31892" y="8312"/>
                    </a:lnTo>
                    <a:cubicBezTo>
                      <a:pt x="31892" y="8452"/>
                      <a:pt x="31926" y="8544"/>
                      <a:pt x="31953" y="8544"/>
                    </a:cubicBezTo>
                    <a:cubicBezTo>
                      <a:pt x="31968" y="8544"/>
                      <a:pt x="31982" y="8513"/>
                      <a:pt x="31985" y="8441"/>
                    </a:cubicBezTo>
                    <a:cubicBezTo>
                      <a:pt x="31985" y="8173"/>
                      <a:pt x="31948" y="7765"/>
                      <a:pt x="31800" y="7534"/>
                    </a:cubicBezTo>
                    <a:cubicBezTo>
                      <a:pt x="31726" y="7395"/>
                      <a:pt x="31596" y="7293"/>
                      <a:pt x="31448" y="7246"/>
                    </a:cubicBezTo>
                    <a:cubicBezTo>
                      <a:pt x="31441" y="7246"/>
                      <a:pt x="31433" y="7246"/>
                      <a:pt x="31426" y="7246"/>
                    </a:cubicBezTo>
                    <a:cubicBezTo>
                      <a:pt x="31398" y="7246"/>
                      <a:pt x="31366" y="7249"/>
                      <a:pt x="31333" y="7256"/>
                    </a:cubicBezTo>
                    <a:lnTo>
                      <a:pt x="31333" y="7256"/>
                    </a:lnTo>
                    <a:cubicBezTo>
                      <a:pt x="31542" y="7000"/>
                      <a:pt x="31648" y="6531"/>
                      <a:pt x="31578" y="6292"/>
                    </a:cubicBezTo>
                    <a:cubicBezTo>
                      <a:pt x="31466" y="5903"/>
                      <a:pt x="31207" y="5598"/>
                      <a:pt x="30938" y="5301"/>
                    </a:cubicBezTo>
                    <a:cubicBezTo>
                      <a:pt x="30525" y="4830"/>
                      <a:pt x="29929" y="4563"/>
                      <a:pt x="29312" y="4563"/>
                    </a:cubicBezTo>
                    <a:cubicBezTo>
                      <a:pt x="29141" y="4563"/>
                      <a:pt x="28969" y="4583"/>
                      <a:pt x="28799" y="4625"/>
                    </a:cubicBezTo>
                    <a:cubicBezTo>
                      <a:pt x="27937" y="4810"/>
                      <a:pt x="27141" y="5422"/>
                      <a:pt x="26539" y="6033"/>
                    </a:cubicBezTo>
                    <a:cubicBezTo>
                      <a:pt x="26502" y="6068"/>
                      <a:pt x="26467" y="6104"/>
                      <a:pt x="26433" y="6140"/>
                    </a:cubicBezTo>
                    <a:lnTo>
                      <a:pt x="26433" y="6140"/>
                    </a:lnTo>
                    <a:cubicBezTo>
                      <a:pt x="26521" y="5936"/>
                      <a:pt x="26589" y="5724"/>
                      <a:pt x="26631" y="5505"/>
                    </a:cubicBezTo>
                    <a:cubicBezTo>
                      <a:pt x="26761" y="4912"/>
                      <a:pt x="26733" y="4292"/>
                      <a:pt x="26539" y="3717"/>
                    </a:cubicBezTo>
                    <a:cubicBezTo>
                      <a:pt x="26122" y="2430"/>
                      <a:pt x="25075" y="1226"/>
                      <a:pt x="23769" y="800"/>
                    </a:cubicBezTo>
                    <a:cubicBezTo>
                      <a:pt x="23473" y="679"/>
                      <a:pt x="23158" y="587"/>
                      <a:pt x="22843" y="513"/>
                    </a:cubicBezTo>
                    <a:cubicBezTo>
                      <a:pt x="22597" y="480"/>
                      <a:pt x="22350" y="464"/>
                      <a:pt x="22102" y="464"/>
                    </a:cubicBezTo>
                    <a:cubicBezTo>
                      <a:pt x="21854" y="464"/>
                      <a:pt x="21606" y="480"/>
                      <a:pt x="21361" y="513"/>
                    </a:cubicBezTo>
                    <a:cubicBezTo>
                      <a:pt x="20203" y="651"/>
                      <a:pt x="19129" y="1207"/>
                      <a:pt x="18351" y="2087"/>
                    </a:cubicBezTo>
                    <a:cubicBezTo>
                      <a:pt x="17554" y="2995"/>
                      <a:pt x="17072" y="4134"/>
                      <a:pt x="16980" y="5338"/>
                    </a:cubicBezTo>
                    <a:cubicBezTo>
                      <a:pt x="16925" y="5922"/>
                      <a:pt x="16906" y="6730"/>
                      <a:pt x="17144" y="7303"/>
                    </a:cubicBezTo>
                    <a:lnTo>
                      <a:pt x="17144" y="7303"/>
                    </a:lnTo>
                    <a:cubicBezTo>
                      <a:pt x="16905" y="6754"/>
                      <a:pt x="16360" y="6274"/>
                      <a:pt x="15743" y="6274"/>
                    </a:cubicBezTo>
                    <a:cubicBezTo>
                      <a:pt x="15696" y="6274"/>
                      <a:pt x="15648" y="6277"/>
                      <a:pt x="15600" y="6283"/>
                    </a:cubicBezTo>
                    <a:cubicBezTo>
                      <a:pt x="15266" y="6329"/>
                      <a:pt x="14960" y="6793"/>
                      <a:pt x="15044" y="7145"/>
                    </a:cubicBezTo>
                    <a:cubicBezTo>
                      <a:pt x="14952" y="6999"/>
                      <a:pt x="14639" y="6986"/>
                      <a:pt x="14434" y="6986"/>
                    </a:cubicBezTo>
                    <a:cubicBezTo>
                      <a:pt x="14390" y="6986"/>
                      <a:pt x="14352" y="6987"/>
                      <a:pt x="14321" y="6987"/>
                    </a:cubicBezTo>
                    <a:cubicBezTo>
                      <a:pt x="13951" y="7006"/>
                      <a:pt x="13691" y="7163"/>
                      <a:pt x="13367" y="7320"/>
                    </a:cubicBezTo>
                    <a:cubicBezTo>
                      <a:pt x="13608" y="6959"/>
                      <a:pt x="14738" y="6320"/>
                      <a:pt x="14071" y="5774"/>
                    </a:cubicBezTo>
                    <a:cubicBezTo>
                      <a:pt x="13940" y="5666"/>
                      <a:pt x="13794" y="5621"/>
                      <a:pt x="13644" y="5621"/>
                    </a:cubicBezTo>
                    <a:cubicBezTo>
                      <a:pt x="13390" y="5621"/>
                      <a:pt x="13125" y="5752"/>
                      <a:pt x="12903" y="5935"/>
                    </a:cubicBezTo>
                    <a:lnTo>
                      <a:pt x="12903" y="5935"/>
                    </a:lnTo>
                    <a:cubicBezTo>
                      <a:pt x="13136" y="5521"/>
                      <a:pt x="13246" y="5044"/>
                      <a:pt x="13210" y="4560"/>
                    </a:cubicBezTo>
                    <a:cubicBezTo>
                      <a:pt x="13164" y="3504"/>
                      <a:pt x="12404" y="2485"/>
                      <a:pt x="11737" y="1717"/>
                    </a:cubicBezTo>
                    <a:cubicBezTo>
                      <a:pt x="10628" y="464"/>
                      <a:pt x="9071" y="0"/>
                      <a:pt x="747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6334200" y="1287300"/>
                <a:ext cx="1541821" cy="85724"/>
              </a:xfrm>
              <a:custGeom>
                <a:avLst/>
                <a:gdLst/>
                <a:ahLst/>
                <a:cxnLst/>
                <a:rect l="l" t="t" r="r" b="b"/>
                <a:pathLst>
                  <a:path w="31818" h="1786" extrusionOk="0">
                    <a:moveTo>
                      <a:pt x="11198" y="0"/>
                    </a:moveTo>
                    <a:cubicBezTo>
                      <a:pt x="11053" y="0"/>
                      <a:pt x="10909" y="3"/>
                      <a:pt x="10764" y="9"/>
                    </a:cubicBezTo>
                    <a:cubicBezTo>
                      <a:pt x="9828" y="46"/>
                      <a:pt x="8911" y="185"/>
                      <a:pt x="8013" y="416"/>
                    </a:cubicBezTo>
                    <a:cubicBezTo>
                      <a:pt x="7087" y="648"/>
                      <a:pt x="6142" y="722"/>
                      <a:pt x="5206" y="843"/>
                    </a:cubicBezTo>
                    <a:cubicBezTo>
                      <a:pt x="4808" y="889"/>
                      <a:pt x="4410" y="972"/>
                      <a:pt x="4021" y="1046"/>
                    </a:cubicBezTo>
                    <a:cubicBezTo>
                      <a:pt x="3780" y="1093"/>
                      <a:pt x="3548" y="1157"/>
                      <a:pt x="3326" y="1241"/>
                    </a:cubicBezTo>
                    <a:cubicBezTo>
                      <a:pt x="3104" y="1306"/>
                      <a:pt x="2900" y="1324"/>
                      <a:pt x="2687" y="1417"/>
                    </a:cubicBezTo>
                    <a:cubicBezTo>
                      <a:pt x="2465" y="1491"/>
                      <a:pt x="2233" y="1546"/>
                      <a:pt x="1992" y="1584"/>
                    </a:cubicBezTo>
                    <a:cubicBezTo>
                      <a:pt x="1751" y="1630"/>
                      <a:pt x="1511" y="1648"/>
                      <a:pt x="1261" y="1648"/>
                    </a:cubicBezTo>
                    <a:cubicBezTo>
                      <a:pt x="1103" y="1648"/>
                      <a:pt x="973" y="1695"/>
                      <a:pt x="807" y="1704"/>
                    </a:cubicBezTo>
                    <a:cubicBezTo>
                      <a:pt x="733" y="1713"/>
                      <a:pt x="650" y="1741"/>
                      <a:pt x="576" y="1769"/>
                    </a:cubicBezTo>
                    <a:lnTo>
                      <a:pt x="576" y="1769"/>
                    </a:lnTo>
                    <a:lnTo>
                      <a:pt x="31818" y="1760"/>
                    </a:lnTo>
                    <a:cubicBezTo>
                      <a:pt x="31790" y="1658"/>
                      <a:pt x="31651" y="1584"/>
                      <a:pt x="31568" y="1546"/>
                    </a:cubicBezTo>
                    <a:cubicBezTo>
                      <a:pt x="31512" y="1519"/>
                      <a:pt x="31475" y="1482"/>
                      <a:pt x="31419" y="1454"/>
                    </a:cubicBezTo>
                    <a:cubicBezTo>
                      <a:pt x="31364" y="1426"/>
                      <a:pt x="31299" y="1398"/>
                      <a:pt x="31234" y="1380"/>
                    </a:cubicBezTo>
                    <a:cubicBezTo>
                      <a:pt x="31067" y="1306"/>
                      <a:pt x="30929" y="1157"/>
                      <a:pt x="30780" y="1074"/>
                    </a:cubicBezTo>
                    <a:cubicBezTo>
                      <a:pt x="30623" y="991"/>
                      <a:pt x="30475" y="907"/>
                      <a:pt x="30326" y="824"/>
                    </a:cubicBezTo>
                    <a:cubicBezTo>
                      <a:pt x="29836" y="583"/>
                      <a:pt x="29243" y="546"/>
                      <a:pt x="28715" y="416"/>
                    </a:cubicBezTo>
                    <a:cubicBezTo>
                      <a:pt x="28011" y="240"/>
                      <a:pt x="27279" y="240"/>
                      <a:pt x="26557" y="194"/>
                    </a:cubicBezTo>
                    <a:cubicBezTo>
                      <a:pt x="26264" y="176"/>
                      <a:pt x="25972" y="171"/>
                      <a:pt x="25680" y="171"/>
                    </a:cubicBezTo>
                    <a:cubicBezTo>
                      <a:pt x="25213" y="171"/>
                      <a:pt x="24745" y="185"/>
                      <a:pt x="24278" y="185"/>
                    </a:cubicBezTo>
                    <a:cubicBezTo>
                      <a:pt x="24224" y="184"/>
                      <a:pt x="24169" y="184"/>
                      <a:pt x="24115" y="184"/>
                    </a:cubicBezTo>
                    <a:cubicBezTo>
                      <a:pt x="23354" y="184"/>
                      <a:pt x="22593" y="240"/>
                      <a:pt x="21833" y="240"/>
                    </a:cubicBezTo>
                    <a:cubicBezTo>
                      <a:pt x="21129" y="240"/>
                      <a:pt x="20406" y="315"/>
                      <a:pt x="19702" y="370"/>
                    </a:cubicBezTo>
                    <a:cubicBezTo>
                      <a:pt x="19137" y="426"/>
                      <a:pt x="18535" y="416"/>
                      <a:pt x="17998" y="592"/>
                    </a:cubicBezTo>
                    <a:cubicBezTo>
                      <a:pt x="17757" y="676"/>
                      <a:pt x="17470" y="694"/>
                      <a:pt x="17248" y="815"/>
                    </a:cubicBezTo>
                    <a:cubicBezTo>
                      <a:pt x="17155" y="870"/>
                      <a:pt x="17053" y="917"/>
                      <a:pt x="16961" y="954"/>
                    </a:cubicBezTo>
                    <a:cubicBezTo>
                      <a:pt x="16860" y="990"/>
                      <a:pt x="16760" y="1003"/>
                      <a:pt x="16663" y="1003"/>
                    </a:cubicBezTo>
                    <a:cubicBezTo>
                      <a:pt x="16635" y="1003"/>
                      <a:pt x="16608" y="1002"/>
                      <a:pt x="16581" y="1000"/>
                    </a:cubicBezTo>
                    <a:lnTo>
                      <a:pt x="16164" y="1000"/>
                    </a:lnTo>
                    <a:cubicBezTo>
                      <a:pt x="15979" y="1000"/>
                      <a:pt x="15849" y="1065"/>
                      <a:pt x="15673" y="1065"/>
                    </a:cubicBezTo>
                    <a:cubicBezTo>
                      <a:pt x="15494" y="1065"/>
                      <a:pt x="15307" y="1073"/>
                      <a:pt x="15122" y="1073"/>
                    </a:cubicBezTo>
                    <a:cubicBezTo>
                      <a:pt x="15030" y="1073"/>
                      <a:pt x="14938" y="1071"/>
                      <a:pt x="14849" y="1065"/>
                    </a:cubicBezTo>
                    <a:cubicBezTo>
                      <a:pt x="14710" y="1046"/>
                      <a:pt x="14580" y="1000"/>
                      <a:pt x="14432" y="1000"/>
                    </a:cubicBezTo>
                    <a:cubicBezTo>
                      <a:pt x="14395" y="997"/>
                      <a:pt x="14357" y="996"/>
                      <a:pt x="14318" y="996"/>
                    </a:cubicBezTo>
                    <a:cubicBezTo>
                      <a:pt x="14242" y="996"/>
                      <a:pt x="14163" y="1000"/>
                      <a:pt x="14089" y="1000"/>
                    </a:cubicBezTo>
                    <a:cubicBezTo>
                      <a:pt x="13858" y="1000"/>
                      <a:pt x="13654" y="935"/>
                      <a:pt x="13422" y="935"/>
                    </a:cubicBezTo>
                    <a:cubicBezTo>
                      <a:pt x="13377" y="935"/>
                      <a:pt x="13326" y="942"/>
                      <a:pt x="13278" y="942"/>
                    </a:cubicBezTo>
                    <a:cubicBezTo>
                      <a:pt x="13218" y="942"/>
                      <a:pt x="13162" y="931"/>
                      <a:pt x="13126" y="880"/>
                    </a:cubicBezTo>
                    <a:cubicBezTo>
                      <a:pt x="13163" y="833"/>
                      <a:pt x="13219" y="843"/>
                      <a:pt x="13265" y="805"/>
                    </a:cubicBezTo>
                    <a:cubicBezTo>
                      <a:pt x="13302" y="768"/>
                      <a:pt x="13339" y="731"/>
                      <a:pt x="13376" y="694"/>
                    </a:cubicBezTo>
                    <a:cubicBezTo>
                      <a:pt x="13432" y="639"/>
                      <a:pt x="13543" y="537"/>
                      <a:pt x="13552" y="463"/>
                    </a:cubicBezTo>
                    <a:cubicBezTo>
                      <a:pt x="13608" y="55"/>
                      <a:pt x="13061" y="166"/>
                      <a:pt x="12820" y="129"/>
                    </a:cubicBezTo>
                    <a:cubicBezTo>
                      <a:pt x="12279" y="42"/>
                      <a:pt x="11739" y="0"/>
                      <a:pt x="11198" y="0"/>
                    </a:cubicBezTo>
                    <a:close/>
                    <a:moveTo>
                      <a:pt x="576" y="1769"/>
                    </a:moveTo>
                    <a:lnTo>
                      <a:pt x="1" y="1769"/>
                    </a:lnTo>
                    <a:cubicBezTo>
                      <a:pt x="87" y="1769"/>
                      <a:pt x="248" y="1785"/>
                      <a:pt x="389" y="1785"/>
                    </a:cubicBezTo>
                    <a:cubicBezTo>
                      <a:pt x="460" y="1785"/>
                      <a:pt x="526" y="1781"/>
                      <a:pt x="575" y="1769"/>
                    </a:cubicBezTo>
                    <a:cubicBezTo>
                      <a:pt x="575" y="1769"/>
                      <a:pt x="575" y="1769"/>
                      <a:pt x="576" y="1769"/>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7155134" y="1000145"/>
                <a:ext cx="461184" cy="310289"/>
              </a:xfrm>
              <a:custGeom>
                <a:avLst/>
                <a:gdLst/>
                <a:ahLst/>
                <a:cxnLst/>
                <a:rect l="l" t="t" r="r" b="b"/>
                <a:pathLst>
                  <a:path w="9606" h="6463" extrusionOk="0">
                    <a:moveTo>
                      <a:pt x="5161" y="1"/>
                    </a:moveTo>
                    <a:cubicBezTo>
                      <a:pt x="4615" y="1"/>
                      <a:pt x="4054" y="136"/>
                      <a:pt x="3538" y="284"/>
                    </a:cubicBezTo>
                    <a:cubicBezTo>
                      <a:pt x="3233" y="377"/>
                      <a:pt x="2936" y="516"/>
                      <a:pt x="2686" y="710"/>
                    </a:cubicBezTo>
                    <a:cubicBezTo>
                      <a:pt x="2492" y="840"/>
                      <a:pt x="2307" y="979"/>
                      <a:pt x="2121" y="1127"/>
                    </a:cubicBezTo>
                    <a:cubicBezTo>
                      <a:pt x="1686" y="1479"/>
                      <a:pt x="1251" y="1859"/>
                      <a:pt x="954" y="2350"/>
                    </a:cubicBezTo>
                    <a:cubicBezTo>
                      <a:pt x="723" y="2767"/>
                      <a:pt x="389" y="3165"/>
                      <a:pt x="259" y="3628"/>
                    </a:cubicBezTo>
                    <a:cubicBezTo>
                      <a:pt x="195" y="3887"/>
                      <a:pt x="102" y="4156"/>
                      <a:pt x="56" y="4415"/>
                    </a:cubicBezTo>
                    <a:cubicBezTo>
                      <a:pt x="9" y="4684"/>
                      <a:pt x="0" y="4962"/>
                      <a:pt x="37" y="5230"/>
                    </a:cubicBezTo>
                    <a:cubicBezTo>
                      <a:pt x="46" y="5406"/>
                      <a:pt x="56" y="5582"/>
                      <a:pt x="46" y="5768"/>
                    </a:cubicBezTo>
                    <a:cubicBezTo>
                      <a:pt x="39" y="5957"/>
                      <a:pt x="62" y="6145"/>
                      <a:pt x="101" y="6334"/>
                    </a:cubicBezTo>
                    <a:lnTo>
                      <a:pt x="101" y="6334"/>
                    </a:lnTo>
                    <a:cubicBezTo>
                      <a:pt x="77" y="6142"/>
                      <a:pt x="174" y="6103"/>
                      <a:pt x="213" y="6064"/>
                    </a:cubicBezTo>
                    <a:cubicBezTo>
                      <a:pt x="269" y="6008"/>
                      <a:pt x="306" y="5953"/>
                      <a:pt x="352" y="5879"/>
                    </a:cubicBezTo>
                    <a:cubicBezTo>
                      <a:pt x="426" y="5749"/>
                      <a:pt x="491" y="5601"/>
                      <a:pt x="537" y="5443"/>
                    </a:cubicBezTo>
                    <a:cubicBezTo>
                      <a:pt x="769" y="4841"/>
                      <a:pt x="1408" y="4610"/>
                      <a:pt x="1992" y="4517"/>
                    </a:cubicBezTo>
                    <a:cubicBezTo>
                      <a:pt x="2199" y="4477"/>
                      <a:pt x="2407" y="4454"/>
                      <a:pt x="2614" y="4454"/>
                    </a:cubicBezTo>
                    <a:cubicBezTo>
                      <a:pt x="2740" y="4454"/>
                      <a:pt x="2866" y="4463"/>
                      <a:pt x="2992" y="4480"/>
                    </a:cubicBezTo>
                    <a:cubicBezTo>
                      <a:pt x="3242" y="4517"/>
                      <a:pt x="3492" y="4554"/>
                      <a:pt x="3733" y="4591"/>
                    </a:cubicBezTo>
                    <a:cubicBezTo>
                      <a:pt x="4298" y="4665"/>
                      <a:pt x="4882" y="4665"/>
                      <a:pt x="5437" y="4786"/>
                    </a:cubicBezTo>
                    <a:cubicBezTo>
                      <a:pt x="5780" y="4869"/>
                      <a:pt x="6104" y="5008"/>
                      <a:pt x="6401" y="5193"/>
                    </a:cubicBezTo>
                    <a:cubicBezTo>
                      <a:pt x="6660" y="5360"/>
                      <a:pt x="6938" y="5490"/>
                      <a:pt x="7225" y="5592"/>
                    </a:cubicBezTo>
                    <a:cubicBezTo>
                      <a:pt x="7545" y="5689"/>
                      <a:pt x="7883" y="5737"/>
                      <a:pt x="8220" y="5737"/>
                    </a:cubicBezTo>
                    <a:cubicBezTo>
                      <a:pt x="8361" y="5737"/>
                      <a:pt x="8502" y="5728"/>
                      <a:pt x="8642" y="5712"/>
                    </a:cubicBezTo>
                    <a:cubicBezTo>
                      <a:pt x="8929" y="5684"/>
                      <a:pt x="9179" y="5527"/>
                      <a:pt x="9328" y="5286"/>
                    </a:cubicBezTo>
                    <a:cubicBezTo>
                      <a:pt x="9531" y="4980"/>
                      <a:pt x="9550" y="4536"/>
                      <a:pt x="9596" y="4184"/>
                    </a:cubicBezTo>
                    <a:cubicBezTo>
                      <a:pt x="9605" y="4017"/>
                      <a:pt x="9587" y="3841"/>
                      <a:pt x="9559" y="3674"/>
                    </a:cubicBezTo>
                    <a:cubicBezTo>
                      <a:pt x="9550" y="3461"/>
                      <a:pt x="9504" y="3257"/>
                      <a:pt x="9429" y="3054"/>
                    </a:cubicBezTo>
                    <a:cubicBezTo>
                      <a:pt x="9365" y="2887"/>
                      <a:pt x="9290" y="2730"/>
                      <a:pt x="9207" y="2563"/>
                    </a:cubicBezTo>
                    <a:cubicBezTo>
                      <a:pt x="9114" y="2405"/>
                      <a:pt x="9003" y="2248"/>
                      <a:pt x="8892" y="2090"/>
                    </a:cubicBezTo>
                    <a:lnTo>
                      <a:pt x="8633" y="1674"/>
                    </a:lnTo>
                    <a:cubicBezTo>
                      <a:pt x="8485" y="1479"/>
                      <a:pt x="8318" y="1303"/>
                      <a:pt x="8114" y="1155"/>
                    </a:cubicBezTo>
                    <a:cubicBezTo>
                      <a:pt x="7716" y="840"/>
                      <a:pt x="7299" y="525"/>
                      <a:pt x="6817" y="349"/>
                    </a:cubicBezTo>
                    <a:cubicBezTo>
                      <a:pt x="6382" y="182"/>
                      <a:pt x="5928" y="71"/>
                      <a:pt x="5465" y="16"/>
                    </a:cubicBezTo>
                    <a:cubicBezTo>
                      <a:pt x="5365" y="5"/>
                      <a:pt x="5263" y="1"/>
                      <a:pt x="5161" y="1"/>
                    </a:cubicBezTo>
                    <a:close/>
                    <a:moveTo>
                      <a:pt x="101" y="6334"/>
                    </a:moveTo>
                    <a:cubicBezTo>
                      <a:pt x="106" y="6371"/>
                      <a:pt x="115" y="6413"/>
                      <a:pt x="130" y="6462"/>
                    </a:cubicBezTo>
                    <a:cubicBezTo>
                      <a:pt x="120" y="6420"/>
                      <a:pt x="110" y="6377"/>
                      <a:pt x="101" y="633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7214281" y="1232512"/>
                <a:ext cx="200154" cy="62845"/>
              </a:xfrm>
              <a:custGeom>
                <a:avLst/>
                <a:gdLst/>
                <a:ahLst/>
                <a:cxnLst/>
                <a:rect l="l" t="t" r="r" b="b"/>
                <a:pathLst>
                  <a:path w="4169" h="1309" extrusionOk="0">
                    <a:moveTo>
                      <a:pt x="1349" y="1"/>
                    </a:moveTo>
                    <a:cubicBezTo>
                      <a:pt x="1136" y="1"/>
                      <a:pt x="922" y="57"/>
                      <a:pt x="732" y="168"/>
                    </a:cubicBezTo>
                    <a:cubicBezTo>
                      <a:pt x="565" y="251"/>
                      <a:pt x="417" y="353"/>
                      <a:pt x="269" y="474"/>
                    </a:cubicBezTo>
                    <a:cubicBezTo>
                      <a:pt x="102" y="622"/>
                      <a:pt x="74" y="844"/>
                      <a:pt x="0" y="1048"/>
                    </a:cubicBezTo>
                    <a:cubicBezTo>
                      <a:pt x="380" y="1150"/>
                      <a:pt x="519" y="1233"/>
                      <a:pt x="685" y="1252"/>
                    </a:cubicBezTo>
                    <a:cubicBezTo>
                      <a:pt x="899" y="1289"/>
                      <a:pt x="1112" y="1307"/>
                      <a:pt x="1334" y="1307"/>
                    </a:cubicBezTo>
                    <a:cubicBezTo>
                      <a:pt x="1389" y="1308"/>
                      <a:pt x="1444" y="1309"/>
                      <a:pt x="1499" y="1309"/>
                    </a:cubicBezTo>
                    <a:cubicBezTo>
                      <a:pt x="2001" y="1309"/>
                      <a:pt x="2510" y="1270"/>
                      <a:pt x="3010" y="1187"/>
                    </a:cubicBezTo>
                    <a:cubicBezTo>
                      <a:pt x="3251" y="1150"/>
                      <a:pt x="3492" y="1067"/>
                      <a:pt x="3733" y="1002"/>
                    </a:cubicBezTo>
                    <a:cubicBezTo>
                      <a:pt x="3872" y="965"/>
                      <a:pt x="4048" y="909"/>
                      <a:pt x="4103" y="761"/>
                    </a:cubicBezTo>
                    <a:cubicBezTo>
                      <a:pt x="4168" y="585"/>
                      <a:pt x="3927" y="474"/>
                      <a:pt x="3788" y="409"/>
                    </a:cubicBezTo>
                    <a:cubicBezTo>
                      <a:pt x="3446" y="261"/>
                      <a:pt x="3020" y="224"/>
                      <a:pt x="2649" y="159"/>
                    </a:cubicBezTo>
                    <a:cubicBezTo>
                      <a:pt x="2306" y="94"/>
                      <a:pt x="1964" y="75"/>
                      <a:pt x="1612" y="29"/>
                    </a:cubicBezTo>
                    <a:cubicBezTo>
                      <a:pt x="1525" y="10"/>
                      <a:pt x="1437" y="1"/>
                      <a:pt x="1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7598452" y="1194248"/>
                <a:ext cx="260646" cy="135436"/>
              </a:xfrm>
              <a:custGeom>
                <a:avLst/>
                <a:gdLst/>
                <a:ahLst/>
                <a:cxnLst/>
                <a:rect l="l" t="t" r="r" b="b"/>
                <a:pathLst>
                  <a:path w="5429" h="2821" extrusionOk="0">
                    <a:moveTo>
                      <a:pt x="45" y="1870"/>
                    </a:moveTo>
                    <a:cubicBezTo>
                      <a:pt x="9" y="1870"/>
                      <a:pt x="1" y="1905"/>
                      <a:pt x="66" y="2067"/>
                    </a:cubicBezTo>
                    <a:cubicBezTo>
                      <a:pt x="74" y="2004"/>
                      <a:pt x="87" y="1942"/>
                      <a:pt x="105" y="1882"/>
                    </a:cubicBezTo>
                    <a:lnTo>
                      <a:pt x="105" y="1882"/>
                    </a:lnTo>
                    <a:cubicBezTo>
                      <a:pt x="104" y="1882"/>
                      <a:pt x="103" y="1882"/>
                      <a:pt x="103" y="1882"/>
                    </a:cubicBezTo>
                    <a:cubicBezTo>
                      <a:pt x="81" y="1877"/>
                      <a:pt x="60" y="1870"/>
                      <a:pt x="45" y="1870"/>
                    </a:cubicBezTo>
                    <a:close/>
                    <a:moveTo>
                      <a:pt x="3007" y="0"/>
                    </a:moveTo>
                    <a:cubicBezTo>
                      <a:pt x="2521" y="0"/>
                      <a:pt x="2044" y="161"/>
                      <a:pt x="1594" y="363"/>
                    </a:cubicBezTo>
                    <a:cubicBezTo>
                      <a:pt x="1233" y="548"/>
                      <a:pt x="909" y="798"/>
                      <a:pt x="649" y="1095"/>
                    </a:cubicBezTo>
                    <a:cubicBezTo>
                      <a:pt x="529" y="1234"/>
                      <a:pt x="427" y="1382"/>
                      <a:pt x="325" y="1530"/>
                    </a:cubicBezTo>
                    <a:cubicBezTo>
                      <a:pt x="297" y="1576"/>
                      <a:pt x="251" y="1623"/>
                      <a:pt x="205" y="1651"/>
                    </a:cubicBezTo>
                    <a:cubicBezTo>
                      <a:pt x="162" y="1725"/>
                      <a:pt x="129" y="1802"/>
                      <a:pt x="105" y="1882"/>
                    </a:cubicBezTo>
                    <a:lnTo>
                      <a:pt x="105" y="1882"/>
                    </a:lnTo>
                    <a:cubicBezTo>
                      <a:pt x="160" y="1882"/>
                      <a:pt x="215" y="1891"/>
                      <a:pt x="270" y="1891"/>
                    </a:cubicBezTo>
                    <a:cubicBezTo>
                      <a:pt x="362" y="1891"/>
                      <a:pt x="436" y="1938"/>
                      <a:pt x="529" y="1938"/>
                    </a:cubicBezTo>
                    <a:cubicBezTo>
                      <a:pt x="621" y="1938"/>
                      <a:pt x="714" y="1947"/>
                      <a:pt x="807" y="1965"/>
                    </a:cubicBezTo>
                    <a:cubicBezTo>
                      <a:pt x="877" y="1976"/>
                      <a:pt x="948" y="1981"/>
                      <a:pt x="1018" y="1981"/>
                    </a:cubicBezTo>
                    <a:cubicBezTo>
                      <a:pt x="1068" y="1981"/>
                      <a:pt x="1118" y="1979"/>
                      <a:pt x="1168" y="1975"/>
                    </a:cubicBezTo>
                    <a:cubicBezTo>
                      <a:pt x="1335" y="1975"/>
                      <a:pt x="1492" y="2012"/>
                      <a:pt x="1659" y="2021"/>
                    </a:cubicBezTo>
                    <a:cubicBezTo>
                      <a:pt x="2085" y="2049"/>
                      <a:pt x="2511" y="2114"/>
                      <a:pt x="2928" y="2197"/>
                    </a:cubicBezTo>
                    <a:cubicBezTo>
                      <a:pt x="3132" y="2243"/>
                      <a:pt x="3326" y="2243"/>
                      <a:pt x="3530" y="2290"/>
                    </a:cubicBezTo>
                    <a:cubicBezTo>
                      <a:pt x="3752" y="2354"/>
                      <a:pt x="3975" y="2438"/>
                      <a:pt x="4188" y="2540"/>
                    </a:cubicBezTo>
                    <a:cubicBezTo>
                      <a:pt x="4317" y="2595"/>
                      <a:pt x="4428" y="2660"/>
                      <a:pt x="4549" y="2725"/>
                    </a:cubicBezTo>
                    <a:cubicBezTo>
                      <a:pt x="4591" y="2750"/>
                      <a:pt x="4685" y="2820"/>
                      <a:pt x="4751" y="2820"/>
                    </a:cubicBezTo>
                    <a:cubicBezTo>
                      <a:pt x="4758" y="2820"/>
                      <a:pt x="4765" y="2819"/>
                      <a:pt x="4771" y="2818"/>
                    </a:cubicBezTo>
                    <a:cubicBezTo>
                      <a:pt x="4836" y="2799"/>
                      <a:pt x="4938" y="2642"/>
                      <a:pt x="4984" y="2595"/>
                    </a:cubicBezTo>
                    <a:cubicBezTo>
                      <a:pt x="5095" y="2466"/>
                      <a:pt x="5188" y="2327"/>
                      <a:pt x="5271" y="2169"/>
                    </a:cubicBezTo>
                    <a:cubicBezTo>
                      <a:pt x="5336" y="2058"/>
                      <a:pt x="5382" y="1928"/>
                      <a:pt x="5420" y="1799"/>
                    </a:cubicBezTo>
                    <a:cubicBezTo>
                      <a:pt x="5429" y="1706"/>
                      <a:pt x="5373" y="1632"/>
                      <a:pt x="5373" y="1539"/>
                    </a:cubicBezTo>
                    <a:cubicBezTo>
                      <a:pt x="5382" y="1336"/>
                      <a:pt x="5327" y="1141"/>
                      <a:pt x="5216" y="974"/>
                    </a:cubicBezTo>
                    <a:cubicBezTo>
                      <a:pt x="5049" y="743"/>
                      <a:pt x="4827" y="567"/>
                      <a:pt x="4577" y="465"/>
                    </a:cubicBezTo>
                    <a:cubicBezTo>
                      <a:pt x="4262" y="317"/>
                      <a:pt x="3947" y="196"/>
                      <a:pt x="3623" y="94"/>
                    </a:cubicBezTo>
                    <a:cubicBezTo>
                      <a:pt x="3417" y="29"/>
                      <a:pt x="3211" y="0"/>
                      <a:pt x="30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7059500" y="1278265"/>
                <a:ext cx="100101" cy="58140"/>
              </a:xfrm>
              <a:custGeom>
                <a:avLst/>
                <a:gdLst/>
                <a:ahLst/>
                <a:cxnLst/>
                <a:rect l="l" t="t" r="r" b="b"/>
                <a:pathLst>
                  <a:path w="2085" h="1211" extrusionOk="0">
                    <a:moveTo>
                      <a:pt x="586" y="0"/>
                    </a:moveTo>
                    <a:cubicBezTo>
                      <a:pt x="453" y="0"/>
                      <a:pt x="316" y="32"/>
                      <a:pt x="242" y="123"/>
                    </a:cubicBezTo>
                    <a:cubicBezTo>
                      <a:pt x="1" y="428"/>
                      <a:pt x="19" y="827"/>
                      <a:pt x="19" y="1197"/>
                    </a:cubicBezTo>
                    <a:cubicBezTo>
                      <a:pt x="202" y="1206"/>
                      <a:pt x="384" y="1210"/>
                      <a:pt x="565" y="1210"/>
                    </a:cubicBezTo>
                    <a:cubicBezTo>
                      <a:pt x="787" y="1210"/>
                      <a:pt x="1008" y="1203"/>
                      <a:pt x="1233" y="1188"/>
                    </a:cubicBezTo>
                    <a:cubicBezTo>
                      <a:pt x="1464" y="1188"/>
                      <a:pt x="1696" y="1142"/>
                      <a:pt x="1909" y="1049"/>
                    </a:cubicBezTo>
                    <a:cubicBezTo>
                      <a:pt x="1955" y="1021"/>
                      <a:pt x="1992" y="993"/>
                      <a:pt x="2029" y="956"/>
                    </a:cubicBezTo>
                    <a:cubicBezTo>
                      <a:pt x="2085" y="901"/>
                      <a:pt x="2075" y="910"/>
                      <a:pt x="2057" y="845"/>
                    </a:cubicBezTo>
                    <a:cubicBezTo>
                      <a:pt x="2020" y="716"/>
                      <a:pt x="1937" y="604"/>
                      <a:pt x="1816" y="540"/>
                    </a:cubicBezTo>
                    <a:cubicBezTo>
                      <a:pt x="1696" y="419"/>
                      <a:pt x="1557" y="317"/>
                      <a:pt x="1418" y="225"/>
                    </a:cubicBezTo>
                    <a:cubicBezTo>
                      <a:pt x="1223" y="141"/>
                      <a:pt x="1020" y="67"/>
                      <a:pt x="816" y="30"/>
                    </a:cubicBezTo>
                    <a:cubicBezTo>
                      <a:pt x="752" y="12"/>
                      <a:pt x="670" y="0"/>
                      <a:pt x="5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6925650" y="1246771"/>
                <a:ext cx="88530" cy="44553"/>
              </a:xfrm>
              <a:custGeom>
                <a:avLst/>
                <a:gdLst/>
                <a:ahLst/>
                <a:cxnLst/>
                <a:rect l="l" t="t" r="r" b="b"/>
                <a:pathLst>
                  <a:path w="1844" h="928" extrusionOk="0">
                    <a:moveTo>
                      <a:pt x="196" y="800"/>
                    </a:moveTo>
                    <a:cubicBezTo>
                      <a:pt x="131" y="809"/>
                      <a:pt x="66" y="823"/>
                      <a:pt x="1" y="844"/>
                    </a:cubicBezTo>
                    <a:lnTo>
                      <a:pt x="177" y="844"/>
                    </a:lnTo>
                    <a:cubicBezTo>
                      <a:pt x="183" y="829"/>
                      <a:pt x="189" y="814"/>
                      <a:pt x="196" y="800"/>
                    </a:cubicBezTo>
                    <a:close/>
                    <a:moveTo>
                      <a:pt x="1344" y="1"/>
                    </a:moveTo>
                    <a:cubicBezTo>
                      <a:pt x="1149" y="10"/>
                      <a:pt x="955" y="66"/>
                      <a:pt x="779" y="167"/>
                    </a:cubicBezTo>
                    <a:cubicBezTo>
                      <a:pt x="524" y="308"/>
                      <a:pt x="319" y="532"/>
                      <a:pt x="196" y="800"/>
                    </a:cubicBezTo>
                    <a:lnTo>
                      <a:pt x="196" y="800"/>
                    </a:lnTo>
                    <a:cubicBezTo>
                      <a:pt x="260" y="791"/>
                      <a:pt x="325" y="787"/>
                      <a:pt x="389" y="787"/>
                    </a:cubicBezTo>
                    <a:cubicBezTo>
                      <a:pt x="640" y="787"/>
                      <a:pt x="890" y="844"/>
                      <a:pt x="1140" y="881"/>
                    </a:cubicBezTo>
                    <a:cubicBezTo>
                      <a:pt x="1260" y="908"/>
                      <a:pt x="1390" y="927"/>
                      <a:pt x="1510" y="927"/>
                    </a:cubicBezTo>
                    <a:cubicBezTo>
                      <a:pt x="1640" y="927"/>
                      <a:pt x="1659" y="844"/>
                      <a:pt x="1723" y="751"/>
                    </a:cubicBezTo>
                    <a:cubicBezTo>
                      <a:pt x="1798" y="658"/>
                      <a:pt x="1835" y="547"/>
                      <a:pt x="1844" y="427"/>
                    </a:cubicBezTo>
                    <a:cubicBezTo>
                      <a:pt x="1844" y="316"/>
                      <a:pt x="1807" y="205"/>
                      <a:pt x="1723" y="130"/>
                    </a:cubicBezTo>
                    <a:cubicBezTo>
                      <a:pt x="1677" y="84"/>
                      <a:pt x="1686" y="75"/>
                      <a:pt x="1612" y="47"/>
                    </a:cubicBezTo>
                    <a:cubicBezTo>
                      <a:pt x="1529" y="19"/>
                      <a:pt x="1436" y="1"/>
                      <a:pt x="13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6533649" y="1000149"/>
                <a:ext cx="412715" cy="255748"/>
              </a:xfrm>
              <a:custGeom>
                <a:avLst/>
                <a:gdLst/>
                <a:ahLst/>
                <a:cxnLst/>
                <a:rect l="l" t="t" r="r" b="b"/>
                <a:pathLst>
                  <a:path w="9902" h="6136" extrusionOk="0">
                    <a:moveTo>
                      <a:pt x="5058" y="0"/>
                    </a:moveTo>
                    <a:cubicBezTo>
                      <a:pt x="4539" y="0"/>
                      <a:pt x="4022" y="91"/>
                      <a:pt x="3511" y="176"/>
                    </a:cubicBezTo>
                    <a:cubicBezTo>
                      <a:pt x="3011" y="259"/>
                      <a:pt x="2473" y="269"/>
                      <a:pt x="2010" y="482"/>
                    </a:cubicBezTo>
                    <a:cubicBezTo>
                      <a:pt x="1529" y="676"/>
                      <a:pt x="1075" y="936"/>
                      <a:pt x="658" y="1241"/>
                    </a:cubicBezTo>
                    <a:cubicBezTo>
                      <a:pt x="501" y="1389"/>
                      <a:pt x="352" y="1556"/>
                      <a:pt x="241" y="1751"/>
                    </a:cubicBezTo>
                    <a:cubicBezTo>
                      <a:pt x="158" y="1853"/>
                      <a:pt x="93" y="1973"/>
                      <a:pt x="56" y="2103"/>
                    </a:cubicBezTo>
                    <a:cubicBezTo>
                      <a:pt x="37" y="2205"/>
                      <a:pt x="19" y="2306"/>
                      <a:pt x="10" y="2408"/>
                    </a:cubicBezTo>
                    <a:cubicBezTo>
                      <a:pt x="0" y="2538"/>
                      <a:pt x="19" y="2668"/>
                      <a:pt x="47" y="2797"/>
                    </a:cubicBezTo>
                    <a:cubicBezTo>
                      <a:pt x="56" y="2881"/>
                      <a:pt x="56" y="2973"/>
                      <a:pt x="47" y="3066"/>
                    </a:cubicBezTo>
                    <a:cubicBezTo>
                      <a:pt x="47" y="3168"/>
                      <a:pt x="0" y="3251"/>
                      <a:pt x="0" y="3353"/>
                    </a:cubicBezTo>
                    <a:cubicBezTo>
                      <a:pt x="10" y="3446"/>
                      <a:pt x="37" y="3529"/>
                      <a:pt x="93" y="3603"/>
                    </a:cubicBezTo>
                    <a:cubicBezTo>
                      <a:pt x="158" y="3788"/>
                      <a:pt x="260" y="3964"/>
                      <a:pt x="399" y="4122"/>
                    </a:cubicBezTo>
                    <a:cubicBezTo>
                      <a:pt x="723" y="4418"/>
                      <a:pt x="1093" y="4659"/>
                      <a:pt x="1501" y="4826"/>
                    </a:cubicBezTo>
                    <a:cubicBezTo>
                      <a:pt x="1751" y="4918"/>
                      <a:pt x="2001" y="4983"/>
                      <a:pt x="2260" y="5020"/>
                    </a:cubicBezTo>
                    <a:cubicBezTo>
                      <a:pt x="2575" y="5085"/>
                      <a:pt x="2890" y="5169"/>
                      <a:pt x="3205" y="5252"/>
                    </a:cubicBezTo>
                    <a:cubicBezTo>
                      <a:pt x="4122" y="5483"/>
                      <a:pt x="5030" y="5771"/>
                      <a:pt x="5928" y="6058"/>
                    </a:cubicBezTo>
                    <a:cubicBezTo>
                      <a:pt x="6145" y="6109"/>
                      <a:pt x="6365" y="6136"/>
                      <a:pt x="6587" y="6136"/>
                    </a:cubicBezTo>
                    <a:cubicBezTo>
                      <a:pt x="6725" y="6136"/>
                      <a:pt x="6864" y="6125"/>
                      <a:pt x="7003" y="6104"/>
                    </a:cubicBezTo>
                    <a:cubicBezTo>
                      <a:pt x="7429" y="6048"/>
                      <a:pt x="7818" y="5882"/>
                      <a:pt x="8244" y="5798"/>
                    </a:cubicBezTo>
                    <a:cubicBezTo>
                      <a:pt x="8457" y="5761"/>
                      <a:pt x="8652" y="5659"/>
                      <a:pt x="8865" y="5613"/>
                    </a:cubicBezTo>
                    <a:cubicBezTo>
                      <a:pt x="9004" y="5585"/>
                      <a:pt x="9133" y="5548"/>
                      <a:pt x="9263" y="5493"/>
                    </a:cubicBezTo>
                    <a:cubicBezTo>
                      <a:pt x="9439" y="5409"/>
                      <a:pt x="9550" y="5215"/>
                      <a:pt x="9819" y="5048"/>
                    </a:cubicBezTo>
                    <a:cubicBezTo>
                      <a:pt x="9865" y="4705"/>
                      <a:pt x="9902" y="4390"/>
                      <a:pt x="9800" y="4057"/>
                    </a:cubicBezTo>
                    <a:cubicBezTo>
                      <a:pt x="9754" y="3909"/>
                      <a:pt x="9698" y="3751"/>
                      <a:pt x="9643" y="3594"/>
                    </a:cubicBezTo>
                    <a:cubicBezTo>
                      <a:pt x="9569" y="3399"/>
                      <a:pt x="9485" y="3205"/>
                      <a:pt x="9383" y="3020"/>
                    </a:cubicBezTo>
                    <a:cubicBezTo>
                      <a:pt x="9189" y="2621"/>
                      <a:pt x="8929" y="2251"/>
                      <a:pt x="8633" y="1927"/>
                    </a:cubicBezTo>
                    <a:cubicBezTo>
                      <a:pt x="8439" y="1714"/>
                      <a:pt x="8216" y="1528"/>
                      <a:pt x="8003" y="1325"/>
                    </a:cubicBezTo>
                    <a:cubicBezTo>
                      <a:pt x="7744" y="1065"/>
                      <a:pt x="7457" y="834"/>
                      <a:pt x="7151" y="630"/>
                    </a:cubicBezTo>
                    <a:cubicBezTo>
                      <a:pt x="6660" y="315"/>
                      <a:pt x="6104" y="111"/>
                      <a:pt x="5530" y="28"/>
                    </a:cubicBezTo>
                    <a:cubicBezTo>
                      <a:pt x="5373" y="8"/>
                      <a:pt x="5215" y="0"/>
                      <a:pt x="50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6505424" y="1219933"/>
                <a:ext cx="310433" cy="92035"/>
              </a:xfrm>
              <a:custGeom>
                <a:avLst/>
                <a:gdLst/>
                <a:ahLst/>
                <a:cxnLst/>
                <a:rect l="l" t="t" r="r" b="b"/>
                <a:pathLst>
                  <a:path w="6466" h="1917" extrusionOk="0">
                    <a:moveTo>
                      <a:pt x="2060" y="0"/>
                    </a:moveTo>
                    <a:cubicBezTo>
                      <a:pt x="1926" y="0"/>
                      <a:pt x="1790" y="18"/>
                      <a:pt x="1649" y="60"/>
                    </a:cubicBezTo>
                    <a:cubicBezTo>
                      <a:pt x="1316" y="143"/>
                      <a:pt x="1010" y="282"/>
                      <a:pt x="723" y="467"/>
                    </a:cubicBezTo>
                    <a:cubicBezTo>
                      <a:pt x="584" y="551"/>
                      <a:pt x="454" y="652"/>
                      <a:pt x="334" y="764"/>
                    </a:cubicBezTo>
                    <a:cubicBezTo>
                      <a:pt x="232" y="875"/>
                      <a:pt x="139" y="1004"/>
                      <a:pt x="65" y="1134"/>
                    </a:cubicBezTo>
                    <a:cubicBezTo>
                      <a:pt x="28" y="1329"/>
                      <a:pt x="1" y="1421"/>
                      <a:pt x="93" y="1569"/>
                    </a:cubicBezTo>
                    <a:cubicBezTo>
                      <a:pt x="177" y="1662"/>
                      <a:pt x="278" y="1727"/>
                      <a:pt x="399" y="1755"/>
                    </a:cubicBezTo>
                    <a:cubicBezTo>
                      <a:pt x="683" y="1874"/>
                      <a:pt x="968" y="1917"/>
                      <a:pt x="1257" y="1917"/>
                    </a:cubicBezTo>
                    <a:cubicBezTo>
                      <a:pt x="1438" y="1917"/>
                      <a:pt x="1621" y="1900"/>
                      <a:pt x="1807" y="1875"/>
                    </a:cubicBezTo>
                    <a:cubicBezTo>
                      <a:pt x="1973" y="1847"/>
                      <a:pt x="2122" y="1782"/>
                      <a:pt x="2279" y="1755"/>
                    </a:cubicBezTo>
                    <a:cubicBezTo>
                      <a:pt x="2418" y="1736"/>
                      <a:pt x="2548" y="1736"/>
                      <a:pt x="2677" y="1718"/>
                    </a:cubicBezTo>
                    <a:cubicBezTo>
                      <a:pt x="3048" y="1662"/>
                      <a:pt x="3409" y="1634"/>
                      <a:pt x="3780" y="1616"/>
                    </a:cubicBezTo>
                    <a:cubicBezTo>
                      <a:pt x="3821" y="1617"/>
                      <a:pt x="3862" y="1618"/>
                      <a:pt x="3903" y="1618"/>
                    </a:cubicBezTo>
                    <a:cubicBezTo>
                      <a:pt x="4100" y="1618"/>
                      <a:pt x="4293" y="1600"/>
                      <a:pt x="4493" y="1569"/>
                    </a:cubicBezTo>
                    <a:cubicBezTo>
                      <a:pt x="4604" y="1542"/>
                      <a:pt x="4715" y="1505"/>
                      <a:pt x="4817" y="1458"/>
                    </a:cubicBezTo>
                    <a:cubicBezTo>
                      <a:pt x="4877" y="1430"/>
                      <a:pt x="4935" y="1398"/>
                      <a:pt x="4993" y="1365"/>
                    </a:cubicBezTo>
                    <a:lnTo>
                      <a:pt x="4993" y="1365"/>
                    </a:lnTo>
                    <a:lnTo>
                      <a:pt x="5113" y="1486"/>
                    </a:lnTo>
                    <a:cubicBezTo>
                      <a:pt x="5456" y="1393"/>
                      <a:pt x="5817" y="1403"/>
                      <a:pt x="6160" y="1319"/>
                    </a:cubicBezTo>
                    <a:cubicBezTo>
                      <a:pt x="6262" y="1282"/>
                      <a:pt x="6364" y="1245"/>
                      <a:pt x="6466" y="1217"/>
                    </a:cubicBezTo>
                    <a:cubicBezTo>
                      <a:pt x="6466" y="1069"/>
                      <a:pt x="6169" y="1051"/>
                      <a:pt x="6077" y="1041"/>
                    </a:cubicBezTo>
                    <a:cubicBezTo>
                      <a:pt x="5799" y="1051"/>
                      <a:pt x="5530" y="1106"/>
                      <a:pt x="5280" y="1208"/>
                    </a:cubicBezTo>
                    <a:cubicBezTo>
                      <a:pt x="5182" y="1254"/>
                      <a:pt x="5088" y="1311"/>
                      <a:pt x="4993" y="1365"/>
                    </a:cubicBezTo>
                    <a:lnTo>
                      <a:pt x="4993" y="1365"/>
                    </a:lnTo>
                    <a:lnTo>
                      <a:pt x="4928" y="1301"/>
                    </a:lnTo>
                    <a:cubicBezTo>
                      <a:pt x="4928" y="1273"/>
                      <a:pt x="4937" y="1254"/>
                      <a:pt x="4937" y="1236"/>
                    </a:cubicBezTo>
                    <a:cubicBezTo>
                      <a:pt x="4956" y="1060"/>
                      <a:pt x="4836" y="995"/>
                      <a:pt x="4706" y="921"/>
                    </a:cubicBezTo>
                    <a:cubicBezTo>
                      <a:pt x="4539" y="801"/>
                      <a:pt x="4363" y="699"/>
                      <a:pt x="4169" y="634"/>
                    </a:cubicBezTo>
                    <a:cubicBezTo>
                      <a:pt x="3789" y="523"/>
                      <a:pt x="3437" y="347"/>
                      <a:pt x="3057" y="226"/>
                    </a:cubicBezTo>
                    <a:cubicBezTo>
                      <a:pt x="2718" y="113"/>
                      <a:pt x="2398" y="0"/>
                      <a:pt x="20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6471331" y="1185720"/>
                <a:ext cx="62317" cy="70191"/>
              </a:xfrm>
              <a:custGeom>
                <a:avLst/>
                <a:gdLst/>
                <a:ahLst/>
                <a:cxnLst/>
                <a:rect l="l" t="t" r="r" b="b"/>
                <a:pathLst>
                  <a:path w="1298" h="1462" extrusionOk="0">
                    <a:moveTo>
                      <a:pt x="737" y="0"/>
                    </a:moveTo>
                    <a:cubicBezTo>
                      <a:pt x="652" y="0"/>
                      <a:pt x="568" y="15"/>
                      <a:pt x="492" y="46"/>
                    </a:cubicBezTo>
                    <a:cubicBezTo>
                      <a:pt x="362" y="120"/>
                      <a:pt x="297" y="306"/>
                      <a:pt x="186" y="352"/>
                    </a:cubicBezTo>
                    <a:cubicBezTo>
                      <a:pt x="167" y="481"/>
                      <a:pt x="167" y="620"/>
                      <a:pt x="177" y="759"/>
                    </a:cubicBezTo>
                    <a:lnTo>
                      <a:pt x="1" y="1065"/>
                    </a:lnTo>
                    <a:cubicBezTo>
                      <a:pt x="1" y="1289"/>
                      <a:pt x="187" y="1461"/>
                      <a:pt x="399" y="1461"/>
                    </a:cubicBezTo>
                    <a:cubicBezTo>
                      <a:pt x="423" y="1461"/>
                      <a:pt x="448" y="1459"/>
                      <a:pt x="473" y="1454"/>
                    </a:cubicBezTo>
                    <a:cubicBezTo>
                      <a:pt x="566" y="1436"/>
                      <a:pt x="658" y="1426"/>
                      <a:pt x="742" y="1408"/>
                    </a:cubicBezTo>
                    <a:cubicBezTo>
                      <a:pt x="853" y="1361"/>
                      <a:pt x="955" y="1287"/>
                      <a:pt x="1038" y="1195"/>
                    </a:cubicBezTo>
                    <a:cubicBezTo>
                      <a:pt x="1223" y="972"/>
                      <a:pt x="1298" y="676"/>
                      <a:pt x="1223" y="389"/>
                    </a:cubicBezTo>
                    <a:cubicBezTo>
                      <a:pt x="1177" y="176"/>
                      <a:pt x="1084" y="18"/>
                      <a:pt x="853" y="9"/>
                    </a:cubicBezTo>
                    <a:cubicBezTo>
                      <a:pt x="815" y="3"/>
                      <a:pt x="776" y="0"/>
                      <a:pt x="7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7426818" y="1267703"/>
                <a:ext cx="78784" cy="28614"/>
              </a:xfrm>
              <a:custGeom>
                <a:avLst/>
                <a:gdLst/>
                <a:ahLst/>
                <a:cxnLst/>
                <a:rect l="l" t="t" r="r" b="b"/>
                <a:pathLst>
                  <a:path w="1641" h="596" extrusionOk="0">
                    <a:moveTo>
                      <a:pt x="362" y="0"/>
                    </a:moveTo>
                    <a:cubicBezTo>
                      <a:pt x="241" y="28"/>
                      <a:pt x="84" y="176"/>
                      <a:pt x="1" y="232"/>
                    </a:cubicBezTo>
                    <a:lnTo>
                      <a:pt x="130" y="315"/>
                    </a:lnTo>
                    <a:cubicBezTo>
                      <a:pt x="427" y="426"/>
                      <a:pt x="732" y="510"/>
                      <a:pt x="1047" y="574"/>
                    </a:cubicBezTo>
                    <a:cubicBezTo>
                      <a:pt x="1140" y="588"/>
                      <a:pt x="1235" y="595"/>
                      <a:pt x="1331" y="595"/>
                    </a:cubicBezTo>
                    <a:cubicBezTo>
                      <a:pt x="1427" y="595"/>
                      <a:pt x="1524" y="588"/>
                      <a:pt x="1622" y="574"/>
                    </a:cubicBezTo>
                    <a:cubicBezTo>
                      <a:pt x="1640" y="472"/>
                      <a:pt x="1464" y="408"/>
                      <a:pt x="1408" y="380"/>
                    </a:cubicBezTo>
                    <a:cubicBezTo>
                      <a:pt x="1297" y="315"/>
                      <a:pt x="1186" y="259"/>
                      <a:pt x="1075" y="204"/>
                    </a:cubicBezTo>
                    <a:cubicBezTo>
                      <a:pt x="899" y="121"/>
                      <a:pt x="723" y="9"/>
                      <a:pt x="5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4"/>
            <p:cNvSpPr/>
            <p:nvPr/>
          </p:nvSpPr>
          <p:spPr>
            <a:xfrm>
              <a:off x="8280082" y="764302"/>
              <a:ext cx="149744" cy="129007"/>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7391076" y="632469"/>
              <a:ext cx="38394" cy="43804"/>
            </a:xfrm>
            <a:custGeom>
              <a:avLst/>
              <a:gdLst/>
              <a:ahLst/>
              <a:cxnLst/>
              <a:rect l="l" t="t" r="r" b="b"/>
              <a:pathLst>
                <a:path w="511" h="583" extrusionOk="0">
                  <a:moveTo>
                    <a:pt x="146" y="1"/>
                  </a:moveTo>
                  <a:cubicBezTo>
                    <a:pt x="132" y="1"/>
                    <a:pt x="117" y="6"/>
                    <a:pt x="93" y="18"/>
                  </a:cubicBezTo>
                  <a:cubicBezTo>
                    <a:pt x="28" y="36"/>
                    <a:pt x="38" y="18"/>
                    <a:pt x="28" y="82"/>
                  </a:cubicBezTo>
                  <a:cubicBezTo>
                    <a:pt x="1" y="240"/>
                    <a:pt x="232" y="416"/>
                    <a:pt x="325" y="490"/>
                  </a:cubicBezTo>
                  <a:lnTo>
                    <a:pt x="353" y="583"/>
                  </a:lnTo>
                  <a:cubicBezTo>
                    <a:pt x="436" y="462"/>
                    <a:pt x="510" y="397"/>
                    <a:pt x="445" y="258"/>
                  </a:cubicBezTo>
                  <a:cubicBezTo>
                    <a:pt x="399" y="157"/>
                    <a:pt x="316" y="73"/>
                    <a:pt x="214" y="27"/>
                  </a:cubicBezTo>
                  <a:cubicBezTo>
                    <a:pt x="181" y="11"/>
                    <a:pt x="165" y="1"/>
                    <a:pt x="1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8307405" y="539510"/>
              <a:ext cx="48763" cy="42000"/>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8066826" y="334109"/>
              <a:ext cx="51392" cy="39220"/>
            </a:xfrm>
            <a:custGeom>
              <a:avLst/>
              <a:gdLst/>
              <a:ahLst/>
              <a:cxnLst/>
              <a:rect l="l" t="t" r="r" b="b"/>
              <a:pathLst>
                <a:path w="684" h="522" extrusionOk="0">
                  <a:moveTo>
                    <a:pt x="127" y="1"/>
                  </a:moveTo>
                  <a:cubicBezTo>
                    <a:pt x="59" y="1"/>
                    <a:pt x="0" y="37"/>
                    <a:pt x="7" y="129"/>
                  </a:cubicBezTo>
                  <a:cubicBezTo>
                    <a:pt x="16" y="258"/>
                    <a:pt x="211" y="342"/>
                    <a:pt x="294" y="388"/>
                  </a:cubicBezTo>
                  <a:cubicBezTo>
                    <a:pt x="358" y="430"/>
                    <a:pt x="469" y="521"/>
                    <a:pt x="552" y="521"/>
                  </a:cubicBezTo>
                  <a:cubicBezTo>
                    <a:pt x="578" y="521"/>
                    <a:pt x="601" y="512"/>
                    <a:pt x="618" y="490"/>
                  </a:cubicBezTo>
                  <a:lnTo>
                    <a:pt x="683" y="462"/>
                  </a:lnTo>
                  <a:cubicBezTo>
                    <a:pt x="553" y="295"/>
                    <a:pt x="405" y="110"/>
                    <a:pt x="211" y="18"/>
                  </a:cubicBezTo>
                  <a:cubicBezTo>
                    <a:pt x="184" y="7"/>
                    <a:pt x="154" y="1"/>
                    <a:pt x="127" y="1"/>
                  </a:cubicBezTo>
                  <a:close/>
                </a:path>
              </a:pathLst>
            </a:custGeom>
            <a:solidFill>
              <a:srgbClr val="F0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7627062" y="431427"/>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rot="-4215946">
              <a:off x="7094530" y="641522"/>
              <a:ext cx="48763" cy="42001"/>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2"/>
        <p:cNvGrpSpPr/>
        <p:nvPr/>
      </p:nvGrpSpPr>
      <p:grpSpPr>
        <a:xfrm>
          <a:off x="0" y="0"/>
          <a:ext cx="0" cy="0"/>
          <a:chOff x="0" y="0"/>
          <a:chExt cx="0" cy="0"/>
        </a:xfrm>
      </p:grpSpPr>
      <p:sp>
        <p:nvSpPr>
          <p:cNvPr id="263" name="Google Shape;263;p5"/>
          <p:cNvSpPr txBox="1">
            <a:spLocks noGrp="1"/>
          </p:cNvSpPr>
          <p:nvPr>
            <p:ph type="subTitle" idx="1"/>
          </p:nvPr>
        </p:nvSpPr>
        <p:spPr>
          <a:xfrm>
            <a:off x="2568438" y="3815625"/>
            <a:ext cx="2468400" cy="581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4" name="Google Shape;264;p5"/>
          <p:cNvSpPr txBox="1">
            <a:spLocks noGrp="1"/>
          </p:cNvSpPr>
          <p:nvPr>
            <p:ph type="subTitle" idx="2"/>
          </p:nvPr>
        </p:nvSpPr>
        <p:spPr>
          <a:xfrm>
            <a:off x="4107250" y="2062750"/>
            <a:ext cx="2468400" cy="581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5" name="Google Shape;265;p5"/>
          <p:cNvSpPr txBox="1">
            <a:spLocks noGrp="1"/>
          </p:cNvSpPr>
          <p:nvPr>
            <p:ph type="subTitle" idx="3"/>
          </p:nvPr>
        </p:nvSpPr>
        <p:spPr>
          <a:xfrm>
            <a:off x="4107237" y="1724350"/>
            <a:ext cx="2468400" cy="33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Chango"/>
              <a:buNone/>
              <a:defRPr sz="2000">
                <a:latin typeface="Chango"/>
                <a:ea typeface="Chango"/>
                <a:cs typeface="Chango"/>
                <a:sym typeface="Chango"/>
              </a:defRPr>
            </a:lvl1pPr>
            <a:lvl2pPr lvl="1" rtl="0">
              <a:spcBef>
                <a:spcPts val="0"/>
              </a:spcBef>
              <a:spcAft>
                <a:spcPts val="0"/>
              </a:spcAft>
              <a:buSzPts val="2500"/>
              <a:buFont typeface="Chango"/>
              <a:buNone/>
              <a:defRPr sz="2500">
                <a:latin typeface="Chango"/>
                <a:ea typeface="Chango"/>
                <a:cs typeface="Chango"/>
                <a:sym typeface="Chango"/>
              </a:defRPr>
            </a:lvl2pPr>
            <a:lvl3pPr lvl="2" rtl="0">
              <a:spcBef>
                <a:spcPts val="0"/>
              </a:spcBef>
              <a:spcAft>
                <a:spcPts val="0"/>
              </a:spcAft>
              <a:buSzPts val="2500"/>
              <a:buFont typeface="Chango"/>
              <a:buNone/>
              <a:defRPr sz="2500">
                <a:latin typeface="Chango"/>
                <a:ea typeface="Chango"/>
                <a:cs typeface="Chango"/>
                <a:sym typeface="Chango"/>
              </a:defRPr>
            </a:lvl3pPr>
            <a:lvl4pPr lvl="3" rtl="0">
              <a:spcBef>
                <a:spcPts val="0"/>
              </a:spcBef>
              <a:spcAft>
                <a:spcPts val="0"/>
              </a:spcAft>
              <a:buSzPts val="2500"/>
              <a:buFont typeface="Chango"/>
              <a:buNone/>
              <a:defRPr sz="2500">
                <a:latin typeface="Chango"/>
                <a:ea typeface="Chango"/>
                <a:cs typeface="Chango"/>
                <a:sym typeface="Chango"/>
              </a:defRPr>
            </a:lvl4pPr>
            <a:lvl5pPr lvl="4" rtl="0">
              <a:spcBef>
                <a:spcPts val="0"/>
              </a:spcBef>
              <a:spcAft>
                <a:spcPts val="0"/>
              </a:spcAft>
              <a:buSzPts val="2500"/>
              <a:buFont typeface="Chango"/>
              <a:buNone/>
              <a:defRPr sz="2500">
                <a:latin typeface="Chango"/>
                <a:ea typeface="Chango"/>
                <a:cs typeface="Chango"/>
                <a:sym typeface="Chango"/>
              </a:defRPr>
            </a:lvl5pPr>
            <a:lvl6pPr lvl="5" rtl="0">
              <a:spcBef>
                <a:spcPts val="0"/>
              </a:spcBef>
              <a:spcAft>
                <a:spcPts val="0"/>
              </a:spcAft>
              <a:buSzPts val="2500"/>
              <a:buFont typeface="Chango"/>
              <a:buNone/>
              <a:defRPr sz="2500">
                <a:latin typeface="Chango"/>
                <a:ea typeface="Chango"/>
                <a:cs typeface="Chango"/>
                <a:sym typeface="Chango"/>
              </a:defRPr>
            </a:lvl6pPr>
            <a:lvl7pPr lvl="6" rtl="0">
              <a:spcBef>
                <a:spcPts val="0"/>
              </a:spcBef>
              <a:spcAft>
                <a:spcPts val="0"/>
              </a:spcAft>
              <a:buSzPts val="2500"/>
              <a:buFont typeface="Chango"/>
              <a:buNone/>
              <a:defRPr sz="2500">
                <a:latin typeface="Chango"/>
                <a:ea typeface="Chango"/>
                <a:cs typeface="Chango"/>
                <a:sym typeface="Chango"/>
              </a:defRPr>
            </a:lvl7pPr>
            <a:lvl8pPr lvl="7" rtl="0">
              <a:spcBef>
                <a:spcPts val="0"/>
              </a:spcBef>
              <a:spcAft>
                <a:spcPts val="0"/>
              </a:spcAft>
              <a:buSzPts val="2500"/>
              <a:buFont typeface="Chango"/>
              <a:buNone/>
              <a:defRPr sz="2500">
                <a:latin typeface="Chango"/>
                <a:ea typeface="Chango"/>
                <a:cs typeface="Chango"/>
                <a:sym typeface="Chango"/>
              </a:defRPr>
            </a:lvl8pPr>
            <a:lvl9pPr lvl="8" rtl="0">
              <a:spcBef>
                <a:spcPts val="0"/>
              </a:spcBef>
              <a:spcAft>
                <a:spcPts val="0"/>
              </a:spcAft>
              <a:buSzPts val="2500"/>
              <a:buFont typeface="Chango"/>
              <a:buNone/>
              <a:defRPr sz="2500">
                <a:latin typeface="Chango"/>
                <a:ea typeface="Chango"/>
                <a:cs typeface="Chango"/>
                <a:sym typeface="Chango"/>
              </a:defRPr>
            </a:lvl9pPr>
          </a:lstStyle>
          <a:p>
            <a:endParaRPr/>
          </a:p>
        </p:txBody>
      </p:sp>
      <p:sp>
        <p:nvSpPr>
          <p:cNvPr id="266" name="Google Shape;266;p5"/>
          <p:cNvSpPr txBox="1">
            <a:spLocks noGrp="1"/>
          </p:cNvSpPr>
          <p:nvPr>
            <p:ph type="subTitle" idx="4"/>
          </p:nvPr>
        </p:nvSpPr>
        <p:spPr>
          <a:xfrm>
            <a:off x="2568362" y="3477225"/>
            <a:ext cx="2468400" cy="338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Font typeface="Chango"/>
              <a:buNone/>
              <a:defRPr sz="2000">
                <a:latin typeface="Chango"/>
                <a:ea typeface="Chango"/>
                <a:cs typeface="Chango"/>
                <a:sym typeface="Chango"/>
              </a:defRPr>
            </a:lvl1pPr>
            <a:lvl2pPr lvl="1" rtl="0">
              <a:spcBef>
                <a:spcPts val="0"/>
              </a:spcBef>
              <a:spcAft>
                <a:spcPts val="0"/>
              </a:spcAft>
              <a:buSzPts val="2500"/>
              <a:buFont typeface="Chango"/>
              <a:buNone/>
              <a:defRPr sz="2500">
                <a:latin typeface="Chango"/>
                <a:ea typeface="Chango"/>
                <a:cs typeface="Chango"/>
                <a:sym typeface="Chango"/>
              </a:defRPr>
            </a:lvl2pPr>
            <a:lvl3pPr lvl="2" rtl="0">
              <a:spcBef>
                <a:spcPts val="0"/>
              </a:spcBef>
              <a:spcAft>
                <a:spcPts val="0"/>
              </a:spcAft>
              <a:buSzPts val="2500"/>
              <a:buFont typeface="Chango"/>
              <a:buNone/>
              <a:defRPr sz="2500">
                <a:latin typeface="Chango"/>
                <a:ea typeface="Chango"/>
                <a:cs typeface="Chango"/>
                <a:sym typeface="Chango"/>
              </a:defRPr>
            </a:lvl3pPr>
            <a:lvl4pPr lvl="3" rtl="0">
              <a:spcBef>
                <a:spcPts val="0"/>
              </a:spcBef>
              <a:spcAft>
                <a:spcPts val="0"/>
              </a:spcAft>
              <a:buSzPts val="2500"/>
              <a:buFont typeface="Chango"/>
              <a:buNone/>
              <a:defRPr sz="2500">
                <a:latin typeface="Chango"/>
                <a:ea typeface="Chango"/>
                <a:cs typeface="Chango"/>
                <a:sym typeface="Chango"/>
              </a:defRPr>
            </a:lvl4pPr>
            <a:lvl5pPr lvl="4" rtl="0">
              <a:spcBef>
                <a:spcPts val="0"/>
              </a:spcBef>
              <a:spcAft>
                <a:spcPts val="0"/>
              </a:spcAft>
              <a:buSzPts val="2500"/>
              <a:buFont typeface="Chango"/>
              <a:buNone/>
              <a:defRPr sz="2500">
                <a:latin typeface="Chango"/>
                <a:ea typeface="Chango"/>
                <a:cs typeface="Chango"/>
                <a:sym typeface="Chango"/>
              </a:defRPr>
            </a:lvl5pPr>
            <a:lvl6pPr lvl="5" rtl="0">
              <a:spcBef>
                <a:spcPts val="0"/>
              </a:spcBef>
              <a:spcAft>
                <a:spcPts val="0"/>
              </a:spcAft>
              <a:buSzPts val="2500"/>
              <a:buFont typeface="Chango"/>
              <a:buNone/>
              <a:defRPr sz="2500">
                <a:latin typeface="Chango"/>
                <a:ea typeface="Chango"/>
                <a:cs typeface="Chango"/>
                <a:sym typeface="Chango"/>
              </a:defRPr>
            </a:lvl6pPr>
            <a:lvl7pPr lvl="6" rtl="0">
              <a:spcBef>
                <a:spcPts val="0"/>
              </a:spcBef>
              <a:spcAft>
                <a:spcPts val="0"/>
              </a:spcAft>
              <a:buSzPts val="2500"/>
              <a:buFont typeface="Chango"/>
              <a:buNone/>
              <a:defRPr sz="2500">
                <a:latin typeface="Chango"/>
                <a:ea typeface="Chango"/>
                <a:cs typeface="Chango"/>
                <a:sym typeface="Chango"/>
              </a:defRPr>
            </a:lvl7pPr>
            <a:lvl8pPr lvl="7" rtl="0">
              <a:spcBef>
                <a:spcPts val="0"/>
              </a:spcBef>
              <a:spcAft>
                <a:spcPts val="0"/>
              </a:spcAft>
              <a:buSzPts val="2500"/>
              <a:buFont typeface="Chango"/>
              <a:buNone/>
              <a:defRPr sz="2500">
                <a:latin typeface="Chango"/>
                <a:ea typeface="Chango"/>
                <a:cs typeface="Chango"/>
                <a:sym typeface="Chango"/>
              </a:defRPr>
            </a:lvl8pPr>
            <a:lvl9pPr lvl="8" rtl="0">
              <a:spcBef>
                <a:spcPts val="0"/>
              </a:spcBef>
              <a:spcAft>
                <a:spcPts val="0"/>
              </a:spcAft>
              <a:buSzPts val="2500"/>
              <a:buFont typeface="Chango"/>
              <a:buNone/>
              <a:defRPr sz="2500">
                <a:latin typeface="Chango"/>
                <a:ea typeface="Chango"/>
                <a:cs typeface="Chango"/>
                <a:sym typeface="Chango"/>
              </a:defRPr>
            </a:lvl9pPr>
          </a:lstStyle>
          <a:p>
            <a:endParaRPr/>
          </a:p>
        </p:txBody>
      </p:sp>
      <p:sp>
        <p:nvSpPr>
          <p:cNvPr id="267" name="Google Shape;267;p5"/>
          <p:cNvSpPr txBox="1">
            <a:spLocks noGrp="1"/>
          </p:cNvSpPr>
          <p:nvPr>
            <p:ph type="title"/>
          </p:nvPr>
        </p:nvSpPr>
        <p:spPr>
          <a:xfrm>
            <a:off x="714125" y="535650"/>
            <a:ext cx="7715700" cy="42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8" name="Google Shape;268;p5"/>
          <p:cNvSpPr/>
          <p:nvPr/>
        </p:nvSpPr>
        <p:spPr>
          <a:xfrm flipH="1">
            <a:off x="6322008" y="636637"/>
            <a:ext cx="2896783" cy="871056"/>
          </a:xfrm>
          <a:custGeom>
            <a:avLst/>
            <a:gdLst/>
            <a:ahLst/>
            <a:cxnLst/>
            <a:rect l="l" t="t" r="r" b="b"/>
            <a:pathLst>
              <a:path w="39701" h="11938" extrusionOk="0">
                <a:moveTo>
                  <a:pt x="1393" y="0"/>
                </a:moveTo>
                <a:cubicBezTo>
                  <a:pt x="906" y="0"/>
                  <a:pt x="360" y="387"/>
                  <a:pt x="0" y="551"/>
                </a:cubicBezTo>
                <a:lnTo>
                  <a:pt x="167" y="11869"/>
                </a:lnTo>
                <a:lnTo>
                  <a:pt x="39625" y="11906"/>
                </a:lnTo>
                <a:cubicBezTo>
                  <a:pt x="38949" y="11351"/>
                  <a:pt x="37402" y="10980"/>
                  <a:pt x="36587" y="10702"/>
                </a:cubicBezTo>
                <a:cubicBezTo>
                  <a:pt x="35808" y="10441"/>
                  <a:pt x="34952" y="10293"/>
                  <a:pt x="34103" y="10293"/>
                </a:cubicBezTo>
                <a:cubicBezTo>
                  <a:pt x="33540" y="10293"/>
                  <a:pt x="32979" y="10358"/>
                  <a:pt x="32447" y="10498"/>
                </a:cubicBezTo>
                <a:cubicBezTo>
                  <a:pt x="31947" y="10628"/>
                  <a:pt x="31530" y="10878"/>
                  <a:pt x="31095" y="11073"/>
                </a:cubicBezTo>
                <a:cubicBezTo>
                  <a:pt x="30993" y="10684"/>
                  <a:pt x="31104" y="10360"/>
                  <a:pt x="30678" y="10128"/>
                </a:cubicBezTo>
                <a:cubicBezTo>
                  <a:pt x="30600" y="10076"/>
                  <a:pt x="30513" y="10047"/>
                  <a:pt x="30423" y="10047"/>
                </a:cubicBezTo>
                <a:cubicBezTo>
                  <a:pt x="30385" y="10047"/>
                  <a:pt x="30346" y="10052"/>
                  <a:pt x="30307" y="10063"/>
                </a:cubicBezTo>
                <a:cubicBezTo>
                  <a:pt x="30231" y="10070"/>
                  <a:pt x="30139" y="10197"/>
                  <a:pt x="30023" y="10197"/>
                </a:cubicBezTo>
                <a:cubicBezTo>
                  <a:pt x="29984" y="10197"/>
                  <a:pt x="29944" y="10183"/>
                  <a:pt x="29900" y="10146"/>
                </a:cubicBezTo>
                <a:cubicBezTo>
                  <a:pt x="29807" y="10054"/>
                  <a:pt x="29909" y="9785"/>
                  <a:pt x="29853" y="9665"/>
                </a:cubicBezTo>
                <a:cubicBezTo>
                  <a:pt x="29789" y="9572"/>
                  <a:pt x="29714" y="9480"/>
                  <a:pt x="29622" y="9396"/>
                </a:cubicBezTo>
                <a:cubicBezTo>
                  <a:pt x="29561" y="9362"/>
                  <a:pt x="29493" y="9346"/>
                  <a:pt x="29423" y="9346"/>
                </a:cubicBezTo>
                <a:cubicBezTo>
                  <a:pt x="29077" y="9346"/>
                  <a:pt x="28668" y="9718"/>
                  <a:pt x="28668" y="10026"/>
                </a:cubicBezTo>
                <a:cubicBezTo>
                  <a:pt x="28464" y="9970"/>
                  <a:pt x="28584" y="9544"/>
                  <a:pt x="28575" y="9359"/>
                </a:cubicBezTo>
                <a:cubicBezTo>
                  <a:pt x="28510" y="8350"/>
                  <a:pt x="28242" y="7358"/>
                  <a:pt x="27797" y="6451"/>
                </a:cubicBezTo>
                <a:cubicBezTo>
                  <a:pt x="27112" y="5089"/>
                  <a:pt x="26260" y="4042"/>
                  <a:pt x="25018" y="3172"/>
                </a:cubicBezTo>
                <a:cubicBezTo>
                  <a:pt x="23481" y="2116"/>
                  <a:pt x="21665" y="1532"/>
                  <a:pt x="19804" y="1505"/>
                </a:cubicBezTo>
                <a:cubicBezTo>
                  <a:pt x="19773" y="1504"/>
                  <a:pt x="19743" y="1504"/>
                  <a:pt x="19713" y="1504"/>
                </a:cubicBezTo>
                <a:cubicBezTo>
                  <a:pt x="18547" y="1504"/>
                  <a:pt x="17190" y="1853"/>
                  <a:pt x="16432" y="2801"/>
                </a:cubicBezTo>
                <a:cubicBezTo>
                  <a:pt x="16108" y="3209"/>
                  <a:pt x="16024" y="3755"/>
                  <a:pt x="15932" y="4246"/>
                </a:cubicBezTo>
                <a:cubicBezTo>
                  <a:pt x="15793" y="5006"/>
                  <a:pt x="15747" y="5775"/>
                  <a:pt x="15802" y="6543"/>
                </a:cubicBezTo>
                <a:cubicBezTo>
                  <a:pt x="15885" y="7701"/>
                  <a:pt x="16006" y="8813"/>
                  <a:pt x="16432" y="9896"/>
                </a:cubicBezTo>
                <a:cubicBezTo>
                  <a:pt x="16562" y="10230"/>
                  <a:pt x="16571" y="10665"/>
                  <a:pt x="16867" y="10897"/>
                </a:cubicBezTo>
                <a:cubicBezTo>
                  <a:pt x="16571" y="10674"/>
                  <a:pt x="16395" y="10258"/>
                  <a:pt x="15997" y="10174"/>
                </a:cubicBezTo>
                <a:cubicBezTo>
                  <a:pt x="15973" y="10168"/>
                  <a:pt x="15950" y="10166"/>
                  <a:pt x="15927" y="10166"/>
                </a:cubicBezTo>
                <a:cubicBezTo>
                  <a:pt x="15750" y="10166"/>
                  <a:pt x="15581" y="10319"/>
                  <a:pt x="15440" y="10319"/>
                </a:cubicBezTo>
                <a:cubicBezTo>
                  <a:pt x="15424" y="10319"/>
                  <a:pt x="15409" y="10317"/>
                  <a:pt x="15395" y="10313"/>
                </a:cubicBezTo>
                <a:cubicBezTo>
                  <a:pt x="15246" y="10276"/>
                  <a:pt x="15219" y="10035"/>
                  <a:pt x="15172" y="9896"/>
                </a:cubicBezTo>
                <a:cubicBezTo>
                  <a:pt x="15059" y="9597"/>
                  <a:pt x="14861" y="9213"/>
                  <a:pt x="14504" y="9213"/>
                </a:cubicBezTo>
                <a:cubicBezTo>
                  <a:pt x="14452" y="9213"/>
                  <a:pt x="14397" y="9221"/>
                  <a:pt x="14339" y="9239"/>
                </a:cubicBezTo>
                <a:cubicBezTo>
                  <a:pt x="14181" y="9304"/>
                  <a:pt x="14033" y="9396"/>
                  <a:pt x="13885" y="9498"/>
                </a:cubicBezTo>
                <a:cubicBezTo>
                  <a:pt x="13718" y="9609"/>
                  <a:pt x="13607" y="9841"/>
                  <a:pt x="13449" y="9887"/>
                </a:cubicBezTo>
                <a:cubicBezTo>
                  <a:pt x="13412" y="9720"/>
                  <a:pt x="13403" y="9544"/>
                  <a:pt x="13422" y="9368"/>
                </a:cubicBezTo>
                <a:cubicBezTo>
                  <a:pt x="13440" y="9229"/>
                  <a:pt x="13505" y="9183"/>
                  <a:pt x="13533" y="9081"/>
                </a:cubicBezTo>
                <a:cubicBezTo>
                  <a:pt x="13625" y="8637"/>
                  <a:pt x="13477" y="8229"/>
                  <a:pt x="13403" y="7785"/>
                </a:cubicBezTo>
                <a:cubicBezTo>
                  <a:pt x="13190" y="6497"/>
                  <a:pt x="12532" y="5200"/>
                  <a:pt x="11847" y="4089"/>
                </a:cubicBezTo>
                <a:cubicBezTo>
                  <a:pt x="11430" y="3413"/>
                  <a:pt x="10847" y="2718"/>
                  <a:pt x="10143" y="2329"/>
                </a:cubicBezTo>
                <a:cubicBezTo>
                  <a:pt x="9383" y="1906"/>
                  <a:pt x="8585" y="1610"/>
                  <a:pt x="7756" y="1610"/>
                </a:cubicBezTo>
                <a:cubicBezTo>
                  <a:pt x="7423" y="1610"/>
                  <a:pt x="7086" y="1658"/>
                  <a:pt x="6743" y="1764"/>
                </a:cubicBezTo>
                <a:cubicBezTo>
                  <a:pt x="6391" y="1884"/>
                  <a:pt x="6067" y="2070"/>
                  <a:pt x="5789" y="2301"/>
                </a:cubicBezTo>
                <a:cubicBezTo>
                  <a:pt x="5632" y="2431"/>
                  <a:pt x="5502" y="2755"/>
                  <a:pt x="5298" y="2774"/>
                </a:cubicBezTo>
                <a:cubicBezTo>
                  <a:pt x="5280" y="2560"/>
                  <a:pt x="5113" y="2199"/>
                  <a:pt x="5002" y="1995"/>
                </a:cubicBezTo>
                <a:cubicBezTo>
                  <a:pt x="4891" y="1801"/>
                  <a:pt x="4780" y="1653"/>
                  <a:pt x="4548" y="1606"/>
                </a:cubicBezTo>
                <a:cubicBezTo>
                  <a:pt x="4469" y="1593"/>
                  <a:pt x="4391" y="1586"/>
                  <a:pt x="4313" y="1586"/>
                </a:cubicBezTo>
                <a:cubicBezTo>
                  <a:pt x="4235" y="1586"/>
                  <a:pt x="4159" y="1593"/>
                  <a:pt x="4085" y="1606"/>
                </a:cubicBezTo>
                <a:cubicBezTo>
                  <a:pt x="3992" y="1616"/>
                  <a:pt x="3844" y="1708"/>
                  <a:pt x="3789" y="1708"/>
                </a:cubicBezTo>
                <a:cubicBezTo>
                  <a:pt x="3766" y="1711"/>
                  <a:pt x="3745" y="1713"/>
                  <a:pt x="3725" y="1713"/>
                </a:cubicBezTo>
                <a:cubicBezTo>
                  <a:pt x="3486" y="1713"/>
                  <a:pt x="3443" y="1514"/>
                  <a:pt x="3298" y="1292"/>
                </a:cubicBezTo>
                <a:cubicBezTo>
                  <a:pt x="2973" y="801"/>
                  <a:pt x="2649" y="476"/>
                  <a:pt x="2140" y="254"/>
                </a:cubicBezTo>
                <a:cubicBezTo>
                  <a:pt x="1964" y="161"/>
                  <a:pt x="1779" y="87"/>
                  <a:pt x="1584" y="23"/>
                </a:cubicBezTo>
                <a:cubicBezTo>
                  <a:pt x="1522" y="7"/>
                  <a:pt x="1458" y="0"/>
                  <a:pt x="1393" y="0"/>
                </a:cubicBezTo>
                <a:close/>
                <a:moveTo>
                  <a:pt x="39616" y="11842"/>
                </a:moveTo>
                <a:cubicBezTo>
                  <a:pt x="39607" y="11842"/>
                  <a:pt x="39607" y="11859"/>
                  <a:pt x="39625" y="11906"/>
                </a:cubicBezTo>
                <a:cubicBezTo>
                  <a:pt x="39653" y="11929"/>
                  <a:pt x="39669" y="11938"/>
                  <a:pt x="39676" y="11938"/>
                </a:cubicBezTo>
                <a:cubicBezTo>
                  <a:pt x="39701" y="11938"/>
                  <a:pt x="39635" y="11842"/>
                  <a:pt x="39616" y="11842"/>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220660" y="4322109"/>
            <a:ext cx="3260413" cy="871035"/>
          </a:xfrm>
          <a:custGeom>
            <a:avLst/>
            <a:gdLst/>
            <a:ahLst/>
            <a:cxnLst/>
            <a:rect l="l" t="t" r="r" b="b"/>
            <a:pathLst>
              <a:path w="31986" h="8545" extrusionOk="0">
                <a:moveTo>
                  <a:pt x="7475" y="0"/>
                </a:moveTo>
                <a:cubicBezTo>
                  <a:pt x="7324" y="0"/>
                  <a:pt x="7173" y="4"/>
                  <a:pt x="7022" y="12"/>
                </a:cubicBezTo>
                <a:cubicBezTo>
                  <a:pt x="6983" y="11"/>
                  <a:pt x="6943" y="11"/>
                  <a:pt x="6903" y="11"/>
                </a:cubicBezTo>
                <a:cubicBezTo>
                  <a:pt x="6148" y="11"/>
                  <a:pt x="5412" y="179"/>
                  <a:pt x="4735" y="522"/>
                </a:cubicBezTo>
                <a:cubicBezTo>
                  <a:pt x="4123" y="763"/>
                  <a:pt x="3595" y="1179"/>
                  <a:pt x="3197" y="1707"/>
                </a:cubicBezTo>
                <a:cubicBezTo>
                  <a:pt x="2799" y="2078"/>
                  <a:pt x="2521" y="2550"/>
                  <a:pt x="2400" y="3078"/>
                </a:cubicBezTo>
                <a:cubicBezTo>
                  <a:pt x="2252" y="3560"/>
                  <a:pt x="2187" y="4069"/>
                  <a:pt x="2215" y="4579"/>
                </a:cubicBezTo>
                <a:cubicBezTo>
                  <a:pt x="2206" y="5431"/>
                  <a:pt x="2308" y="6228"/>
                  <a:pt x="2697" y="6996"/>
                </a:cubicBezTo>
                <a:cubicBezTo>
                  <a:pt x="2821" y="7238"/>
                  <a:pt x="2952" y="7518"/>
                  <a:pt x="3184" y="7679"/>
                </a:cubicBezTo>
                <a:lnTo>
                  <a:pt x="3184" y="7679"/>
                </a:lnTo>
                <a:cubicBezTo>
                  <a:pt x="3067" y="7632"/>
                  <a:pt x="2929" y="7611"/>
                  <a:pt x="2784" y="7611"/>
                </a:cubicBezTo>
                <a:cubicBezTo>
                  <a:pt x="2334" y="7611"/>
                  <a:pt x="1815" y="7817"/>
                  <a:pt x="1632" y="8126"/>
                </a:cubicBezTo>
                <a:cubicBezTo>
                  <a:pt x="1524" y="8113"/>
                  <a:pt x="1416" y="8107"/>
                  <a:pt x="1309" y="8107"/>
                </a:cubicBezTo>
                <a:cubicBezTo>
                  <a:pt x="886" y="8107"/>
                  <a:pt x="471" y="8201"/>
                  <a:pt x="57" y="8312"/>
                </a:cubicBezTo>
                <a:cubicBezTo>
                  <a:pt x="0" y="8327"/>
                  <a:pt x="138" y="8336"/>
                  <a:pt x="369" y="8336"/>
                </a:cubicBezTo>
                <a:cubicBezTo>
                  <a:pt x="817" y="8336"/>
                  <a:pt x="1615" y="8305"/>
                  <a:pt x="2030" y="8237"/>
                </a:cubicBezTo>
                <a:cubicBezTo>
                  <a:pt x="2108" y="8226"/>
                  <a:pt x="2198" y="8222"/>
                  <a:pt x="2296" y="8222"/>
                </a:cubicBezTo>
                <a:cubicBezTo>
                  <a:pt x="2606" y="8222"/>
                  <a:pt x="2992" y="8269"/>
                  <a:pt x="3280" y="8312"/>
                </a:cubicBezTo>
                <a:lnTo>
                  <a:pt x="31892" y="8312"/>
                </a:lnTo>
                <a:cubicBezTo>
                  <a:pt x="31892" y="8452"/>
                  <a:pt x="31926" y="8544"/>
                  <a:pt x="31953" y="8544"/>
                </a:cubicBezTo>
                <a:cubicBezTo>
                  <a:pt x="31968" y="8544"/>
                  <a:pt x="31982" y="8513"/>
                  <a:pt x="31985" y="8441"/>
                </a:cubicBezTo>
                <a:cubicBezTo>
                  <a:pt x="31985" y="8173"/>
                  <a:pt x="31948" y="7765"/>
                  <a:pt x="31800" y="7534"/>
                </a:cubicBezTo>
                <a:cubicBezTo>
                  <a:pt x="31726" y="7395"/>
                  <a:pt x="31596" y="7293"/>
                  <a:pt x="31448" y="7246"/>
                </a:cubicBezTo>
                <a:cubicBezTo>
                  <a:pt x="31441" y="7246"/>
                  <a:pt x="31433" y="7246"/>
                  <a:pt x="31426" y="7246"/>
                </a:cubicBezTo>
                <a:cubicBezTo>
                  <a:pt x="31398" y="7246"/>
                  <a:pt x="31366" y="7249"/>
                  <a:pt x="31333" y="7256"/>
                </a:cubicBezTo>
                <a:lnTo>
                  <a:pt x="31333" y="7256"/>
                </a:lnTo>
                <a:cubicBezTo>
                  <a:pt x="31542" y="7000"/>
                  <a:pt x="31648" y="6531"/>
                  <a:pt x="31578" y="6292"/>
                </a:cubicBezTo>
                <a:cubicBezTo>
                  <a:pt x="31466" y="5903"/>
                  <a:pt x="31207" y="5598"/>
                  <a:pt x="30938" y="5301"/>
                </a:cubicBezTo>
                <a:cubicBezTo>
                  <a:pt x="30525" y="4830"/>
                  <a:pt x="29929" y="4563"/>
                  <a:pt x="29312" y="4563"/>
                </a:cubicBezTo>
                <a:cubicBezTo>
                  <a:pt x="29141" y="4563"/>
                  <a:pt x="28969" y="4583"/>
                  <a:pt x="28799" y="4625"/>
                </a:cubicBezTo>
                <a:cubicBezTo>
                  <a:pt x="27937" y="4810"/>
                  <a:pt x="27141" y="5422"/>
                  <a:pt x="26539" y="6033"/>
                </a:cubicBezTo>
                <a:cubicBezTo>
                  <a:pt x="26502" y="6068"/>
                  <a:pt x="26467" y="6104"/>
                  <a:pt x="26433" y="6140"/>
                </a:cubicBezTo>
                <a:lnTo>
                  <a:pt x="26433" y="6140"/>
                </a:lnTo>
                <a:cubicBezTo>
                  <a:pt x="26521" y="5936"/>
                  <a:pt x="26589" y="5724"/>
                  <a:pt x="26631" y="5505"/>
                </a:cubicBezTo>
                <a:cubicBezTo>
                  <a:pt x="26761" y="4912"/>
                  <a:pt x="26733" y="4292"/>
                  <a:pt x="26539" y="3717"/>
                </a:cubicBezTo>
                <a:cubicBezTo>
                  <a:pt x="26122" y="2430"/>
                  <a:pt x="25075" y="1226"/>
                  <a:pt x="23769" y="800"/>
                </a:cubicBezTo>
                <a:cubicBezTo>
                  <a:pt x="23473" y="679"/>
                  <a:pt x="23158" y="587"/>
                  <a:pt x="22843" y="513"/>
                </a:cubicBezTo>
                <a:cubicBezTo>
                  <a:pt x="22597" y="480"/>
                  <a:pt x="22350" y="464"/>
                  <a:pt x="22102" y="464"/>
                </a:cubicBezTo>
                <a:cubicBezTo>
                  <a:pt x="21854" y="464"/>
                  <a:pt x="21606" y="480"/>
                  <a:pt x="21361" y="513"/>
                </a:cubicBezTo>
                <a:cubicBezTo>
                  <a:pt x="20203" y="651"/>
                  <a:pt x="19129" y="1207"/>
                  <a:pt x="18351" y="2087"/>
                </a:cubicBezTo>
                <a:cubicBezTo>
                  <a:pt x="17554" y="2995"/>
                  <a:pt x="17072" y="4134"/>
                  <a:pt x="16980" y="5338"/>
                </a:cubicBezTo>
                <a:cubicBezTo>
                  <a:pt x="16925" y="5922"/>
                  <a:pt x="16906" y="6730"/>
                  <a:pt x="17144" y="7303"/>
                </a:cubicBezTo>
                <a:lnTo>
                  <a:pt x="17144" y="7303"/>
                </a:lnTo>
                <a:cubicBezTo>
                  <a:pt x="16905" y="6754"/>
                  <a:pt x="16360" y="6274"/>
                  <a:pt x="15743" y="6274"/>
                </a:cubicBezTo>
                <a:cubicBezTo>
                  <a:pt x="15696" y="6274"/>
                  <a:pt x="15648" y="6277"/>
                  <a:pt x="15600" y="6283"/>
                </a:cubicBezTo>
                <a:cubicBezTo>
                  <a:pt x="15266" y="6329"/>
                  <a:pt x="14960" y="6793"/>
                  <a:pt x="15044" y="7145"/>
                </a:cubicBezTo>
                <a:cubicBezTo>
                  <a:pt x="14952" y="6999"/>
                  <a:pt x="14639" y="6986"/>
                  <a:pt x="14434" y="6986"/>
                </a:cubicBezTo>
                <a:cubicBezTo>
                  <a:pt x="14390" y="6986"/>
                  <a:pt x="14352" y="6987"/>
                  <a:pt x="14321" y="6987"/>
                </a:cubicBezTo>
                <a:cubicBezTo>
                  <a:pt x="13951" y="7006"/>
                  <a:pt x="13691" y="7163"/>
                  <a:pt x="13367" y="7320"/>
                </a:cubicBezTo>
                <a:cubicBezTo>
                  <a:pt x="13608" y="6959"/>
                  <a:pt x="14738" y="6320"/>
                  <a:pt x="14071" y="5774"/>
                </a:cubicBezTo>
                <a:cubicBezTo>
                  <a:pt x="13940" y="5666"/>
                  <a:pt x="13794" y="5621"/>
                  <a:pt x="13644" y="5621"/>
                </a:cubicBezTo>
                <a:cubicBezTo>
                  <a:pt x="13390" y="5621"/>
                  <a:pt x="13125" y="5752"/>
                  <a:pt x="12903" y="5935"/>
                </a:cubicBezTo>
                <a:lnTo>
                  <a:pt x="12903" y="5935"/>
                </a:lnTo>
                <a:cubicBezTo>
                  <a:pt x="13136" y="5521"/>
                  <a:pt x="13246" y="5044"/>
                  <a:pt x="13210" y="4560"/>
                </a:cubicBezTo>
                <a:cubicBezTo>
                  <a:pt x="13164" y="3504"/>
                  <a:pt x="12404" y="2485"/>
                  <a:pt x="11737" y="1717"/>
                </a:cubicBezTo>
                <a:cubicBezTo>
                  <a:pt x="10628" y="464"/>
                  <a:pt x="9071" y="0"/>
                  <a:pt x="7475"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5"/>
          <p:cNvGrpSpPr/>
          <p:nvPr/>
        </p:nvGrpSpPr>
        <p:grpSpPr>
          <a:xfrm flipH="1">
            <a:off x="560420" y="2855034"/>
            <a:ext cx="905044" cy="2405094"/>
            <a:chOff x="-2382070" y="1949863"/>
            <a:chExt cx="855025" cy="2272172"/>
          </a:xfrm>
        </p:grpSpPr>
        <p:sp>
          <p:nvSpPr>
            <p:cNvPr id="271" name="Google Shape;271;p5"/>
            <p:cNvSpPr/>
            <p:nvPr/>
          </p:nvSpPr>
          <p:spPr>
            <a:xfrm>
              <a:off x="-2374124" y="2021672"/>
              <a:ext cx="847078" cy="307828"/>
            </a:xfrm>
            <a:custGeom>
              <a:avLst/>
              <a:gdLst/>
              <a:ahLst/>
              <a:cxnLst/>
              <a:rect l="l" t="t" r="r" b="b"/>
              <a:pathLst>
                <a:path w="8847" h="3215" extrusionOk="0">
                  <a:moveTo>
                    <a:pt x="1" y="2288"/>
                  </a:moveTo>
                  <a:cubicBezTo>
                    <a:pt x="1" y="2288"/>
                    <a:pt x="2789" y="3215"/>
                    <a:pt x="8846" y="2288"/>
                  </a:cubicBezTo>
                  <a:cubicBezTo>
                    <a:pt x="8846" y="2288"/>
                    <a:pt x="5345" y="1"/>
                    <a:pt x="1" y="2288"/>
                  </a:cubicBezTo>
                  <a:close/>
                </a:path>
              </a:pathLst>
            </a:custGeom>
            <a:solidFill>
              <a:srgbClr val="EC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2127579" y="2525389"/>
              <a:ext cx="317594" cy="1696646"/>
            </a:xfrm>
            <a:custGeom>
              <a:avLst/>
              <a:gdLst/>
              <a:ahLst/>
              <a:cxnLst/>
              <a:rect l="l" t="t" r="r" b="b"/>
              <a:pathLst>
                <a:path w="3317" h="17720" extrusionOk="0">
                  <a:moveTo>
                    <a:pt x="677" y="17720"/>
                  </a:moveTo>
                  <a:lnTo>
                    <a:pt x="1" y="1001"/>
                  </a:lnTo>
                  <a:cubicBezTo>
                    <a:pt x="1" y="1001"/>
                    <a:pt x="1937" y="1"/>
                    <a:pt x="3317" y="1001"/>
                  </a:cubicBezTo>
                  <a:lnTo>
                    <a:pt x="3307" y="17720"/>
                  </a:lnTo>
                  <a:close/>
                </a:path>
              </a:pathLst>
            </a:custGeom>
            <a:gradFill>
              <a:gsLst>
                <a:gs pos="0">
                  <a:schemeClr val="lt1"/>
                </a:gs>
                <a:gs pos="70000">
                  <a:schemeClr val="dk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2288049" y="2507676"/>
              <a:ext cx="666115" cy="181920"/>
            </a:xfrm>
            <a:custGeom>
              <a:avLst/>
              <a:gdLst/>
              <a:ahLst/>
              <a:cxnLst/>
              <a:rect l="l" t="t" r="r" b="b"/>
              <a:pathLst>
                <a:path w="6957" h="1900" extrusionOk="0">
                  <a:moveTo>
                    <a:pt x="0" y="1158"/>
                  </a:moveTo>
                  <a:lnTo>
                    <a:pt x="1695" y="1899"/>
                  </a:lnTo>
                  <a:cubicBezTo>
                    <a:pt x="1695" y="1899"/>
                    <a:pt x="3529" y="1482"/>
                    <a:pt x="4993" y="1899"/>
                  </a:cubicBezTo>
                  <a:lnTo>
                    <a:pt x="6956" y="1158"/>
                  </a:lnTo>
                  <a:cubicBezTo>
                    <a:pt x="6956" y="1158"/>
                    <a:pt x="4317" y="0"/>
                    <a:pt x="0" y="1158"/>
                  </a:cubicBezTo>
                  <a:close/>
                </a:path>
              </a:pathLst>
            </a:custGeom>
            <a:solidFill>
              <a:srgbClr val="EC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2300495" y="2481921"/>
              <a:ext cx="693595" cy="136727"/>
            </a:xfrm>
            <a:custGeom>
              <a:avLst/>
              <a:gdLst/>
              <a:ahLst/>
              <a:cxnLst/>
              <a:rect l="l" t="t" r="r" b="b"/>
              <a:pathLst>
                <a:path w="7244" h="1428" extrusionOk="0">
                  <a:moveTo>
                    <a:pt x="130" y="1427"/>
                  </a:moveTo>
                  <a:lnTo>
                    <a:pt x="1" y="1112"/>
                  </a:lnTo>
                  <a:cubicBezTo>
                    <a:pt x="1" y="1112"/>
                    <a:pt x="3557" y="1"/>
                    <a:pt x="7244" y="1196"/>
                  </a:cubicBezTo>
                  <a:lnTo>
                    <a:pt x="7086" y="1427"/>
                  </a:lnTo>
                  <a:cubicBezTo>
                    <a:pt x="7086" y="1427"/>
                    <a:pt x="3965" y="371"/>
                    <a:pt x="130" y="142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318208" y="2090896"/>
              <a:ext cx="732660" cy="499323"/>
            </a:xfrm>
            <a:custGeom>
              <a:avLst/>
              <a:gdLst/>
              <a:ahLst/>
              <a:cxnLst/>
              <a:rect l="l" t="t" r="r" b="b"/>
              <a:pathLst>
                <a:path w="7652" h="5215" extrusionOk="0">
                  <a:moveTo>
                    <a:pt x="399" y="5131"/>
                  </a:moveTo>
                  <a:lnTo>
                    <a:pt x="0" y="1593"/>
                  </a:lnTo>
                  <a:cubicBezTo>
                    <a:pt x="0" y="1593"/>
                    <a:pt x="3437" y="0"/>
                    <a:pt x="7651" y="1593"/>
                  </a:cubicBezTo>
                  <a:lnTo>
                    <a:pt x="7216" y="5215"/>
                  </a:lnTo>
                  <a:cubicBezTo>
                    <a:pt x="7216" y="5215"/>
                    <a:pt x="4650" y="4187"/>
                    <a:pt x="399" y="513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2382070" y="2001279"/>
              <a:ext cx="855025" cy="239560"/>
            </a:xfrm>
            <a:custGeom>
              <a:avLst/>
              <a:gdLst/>
              <a:ahLst/>
              <a:cxnLst/>
              <a:rect l="l" t="t" r="r" b="b"/>
              <a:pathLst>
                <a:path w="8930" h="2502" extrusionOk="0">
                  <a:moveTo>
                    <a:pt x="84" y="2501"/>
                  </a:moveTo>
                  <a:cubicBezTo>
                    <a:pt x="84" y="2501"/>
                    <a:pt x="4150" y="371"/>
                    <a:pt x="8929" y="2501"/>
                  </a:cubicBezTo>
                  <a:lnTo>
                    <a:pt x="8929" y="2196"/>
                  </a:lnTo>
                  <a:cubicBezTo>
                    <a:pt x="8929" y="2196"/>
                    <a:pt x="5048" y="1"/>
                    <a:pt x="0" y="2196"/>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32379" y="1969395"/>
              <a:ext cx="746831" cy="221751"/>
            </a:xfrm>
            <a:custGeom>
              <a:avLst/>
              <a:gdLst/>
              <a:ahLst/>
              <a:cxnLst/>
              <a:rect l="l" t="t" r="r" b="b"/>
              <a:pathLst>
                <a:path w="7800" h="2316" extrusionOk="0">
                  <a:moveTo>
                    <a:pt x="0" y="2316"/>
                  </a:moveTo>
                  <a:cubicBezTo>
                    <a:pt x="0" y="2316"/>
                    <a:pt x="1371" y="0"/>
                    <a:pt x="3900" y="0"/>
                  </a:cubicBezTo>
                  <a:cubicBezTo>
                    <a:pt x="6428" y="0"/>
                    <a:pt x="7799" y="2251"/>
                    <a:pt x="7799" y="2251"/>
                  </a:cubicBezTo>
                  <a:cubicBezTo>
                    <a:pt x="7799" y="2251"/>
                    <a:pt x="4252" y="630"/>
                    <a:pt x="0" y="231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127579" y="3238405"/>
              <a:ext cx="347755" cy="77268"/>
            </a:xfrm>
            <a:custGeom>
              <a:avLst/>
              <a:gdLst/>
              <a:ahLst/>
              <a:cxnLst/>
              <a:rect l="l" t="t" r="r" b="b"/>
              <a:pathLst>
                <a:path w="3632" h="807" extrusionOk="0">
                  <a:moveTo>
                    <a:pt x="1" y="343"/>
                  </a:moveTo>
                  <a:cubicBezTo>
                    <a:pt x="1" y="343"/>
                    <a:pt x="2196" y="1"/>
                    <a:pt x="3632" y="343"/>
                  </a:cubicBezTo>
                  <a:lnTo>
                    <a:pt x="3511" y="807"/>
                  </a:lnTo>
                  <a:cubicBezTo>
                    <a:pt x="3511" y="807"/>
                    <a:pt x="2076" y="538"/>
                    <a:pt x="75" y="80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120494" y="3289821"/>
              <a:ext cx="328222" cy="35618"/>
            </a:xfrm>
            <a:custGeom>
              <a:avLst/>
              <a:gdLst/>
              <a:ahLst/>
              <a:cxnLst/>
              <a:rect l="l" t="t" r="r" b="b"/>
              <a:pathLst>
                <a:path w="3428" h="372" extrusionOk="0">
                  <a:moveTo>
                    <a:pt x="1" y="270"/>
                  </a:moveTo>
                  <a:lnTo>
                    <a:pt x="223" y="371"/>
                  </a:lnTo>
                  <a:cubicBezTo>
                    <a:pt x="223" y="371"/>
                    <a:pt x="2011" y="158"/>
                    <a:pt x="3233" y="371"/>
                  </a:cubicBezTo>
                  <a:lnTo>
                    <a:pt x="3428" y="270"/>
                  </a:lnTo>
                  <a:cubicBezTo>
                    <a:pt x="3428" y="270"/>
                    <a:pt x="2131" y="1"/>
                    <a:pt x="1" y="270"/>
                  </a:cubicBezTo>
                  <a:close/>
                </a:path>
              </a:pathLst>
            </a:custGeom>
            <a:solidFill>
              <a:srgbClr val="EC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145292" y="2729423"/>
              <a:ext cx="361064" cy="78130"/>
            </a:xfrm>
            <a:custGeom>
              <a:avLst/>
              <a:gdLst/>
              <a:ahLst/>
              <a:cxnLst/>
              <a:rect l="l" t="t" r="r" b="b"/>
              <a:pathLst>
                <a:path w="3771" h="816" extrusionOk="0">
                  <a:moveTo>
                    <a:pt x="0" y="333"/>
                  </a:moveTo>
                  <a:cubicBezTo>
                    <a:pt x="0" y="333"/>
                    <a:pt x="2233" y="0"/>
                    <a:pt x="3770" y="343"/>
                  </a:cubicBezTo>
                  <a:lnTo>
                    <a:pt x="3705" y="815"/>
                  </a:lnTo>
                  <a:cubicBezTo>
                    <a:pt x="3705" y="815"/>
                    <a:pt x="2177" y="547"/>
                    <a:pt x="38" y="815"/>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141750" y="2781700"/>
              <a:ext cx="351298" cy="35618"/>
            </a:xfrm>
            <a:custGeom>
              <a:avLst/>
              <a:gdLst/>
              <a:ahLst/>
              <a:cxnLst/>
              <a:rect l="l" t="t" r="r" b="b"/>
              <a:pathLst>
                <a:path w="3669" h="372" extrusionOk="0">
                  <a:moveTo>
                    <a:pt x="1" y="269"/>
                  </a:moveTo>
                  <a:lnTo>
                    <a:pt x="241" y="371"/>
                  </a:lnTo>
                  <a:cubicBezTo>
                    <a:pt x="241" y="371"/>
                    <a:pt x="2149" y="158"/>
                    <a:pt x="3455" y="371"/>
                  </a:cubicBezTo>
                  <a:lnTo>
                    <a:pt x="3668" y="269"/>
                  </a:lnTo>
                  <a:cubicBezTo>
                    <a:pt x="3668" y="269"/>
                    <a:pt x="2279" y="1"/>
                    <a:pt x="1" y="269"/>
                  </a:cubicBezTo>
                  <a:close/>
                </a:path>
              </a:pathLst>
            </a:custGeom>
            <a:solidFill>
              <a:srgbClr val="EC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100100" y="3782910"/>
              <a:ext cx="305243" cy="35618"/>
            </a:xfrm>
            <a:custGeom>
              <a:avLst/>
              <a:gdLst/>
              <a:ahLst/>
              <a:cxnLst/>
              <a:rect l="l" t="t" r="r" b="b"/>
              <a:pathLst>
                <a:path w="3188" h="372" extrusionOk="0">
                  <a:moveTo>
                    <a:pt x="1" y="270"/>
                  </a:moveTo>
                  <a:lnTo>
                    <a:pt x="223" y="371"/>
                  </a:lnTo>
                  <a:cubicBezTo>
                    <a:pt x="223" y="371"/>
                    <a:pt x="1826" y="260"/>
                    <a:pt x="3002" y="371"/>
                  </a:cubicBezTo>
                  <a:lnTo>
                    <a:pt x="3187" y="270"/>
                  </a:lnTo>
                  <a:cubicBezTo>
                    <a:pt x="3187" y="270"/>
                    <a:pt x="2029" y="1"/>
                    <a:pt x="1" y="270"/>
                  </a:cubicBezTo>
                  <a:close/>
                </a:path>
              </a:pathLst>
            </a:custGeom>
            <a:solidFill>
              <a:srgbClr val="EC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2101824" y="3749207"/>
              <a:ext cx="311371" cy="59555"/>
            </a:xfrm>
            <a:custGeom>
              <a:avLst/>
              <a:gdLst/>
              <a:ahLst/>
              <a:cxnLst/>
              <a:rect l="l" t="t" r="r" b="b"/>
              <a:pathLst>
                <a:path w="3252" h="622" extrusionOk="0">
                  <a:moveTo>
                    <a:pt x="0" y="158"/>
                  </a:moveTo>
                  <a:cubicBezTo>
                    <a:pt x="0" y="158"/>
                    <a:pt x="1816" y="1"/>
                    <a:pt x="3251" y="158"/>
                  </a:cubicBezTo>
                  <a:lnTo>
                    <a:pt x="3205" y="622"/>
                  </a:lnTo>
                  <a:cubicBezTo>
                    <a:pt x="2149" y="547"/>
                    <a:pt x="1084" y="547"/>
                    <a:pt x="28" y="622"/>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2226006" y="2211440"/>
              <a:ext cx="35618" cy="353979"/>
            </a:xfrm>
            <a:custGeom>
              <a:avLst/>
              <a:gdLst/>
              <a:ahLst/>
              <a:cxnLst/>
              <a:rect l="l" t="t" r="r" b="b"/>
              <a:pathLst>
                <a:path w="372" h="3697" extrusionOk="0">
                  <a:moveTo>
                    <a:pt x="343" y="3696"/>
                  </a:moveTo>
                  <a:lnTo>
                    <a:pt x="1" y="1"/>
                  </a:lnTo>
                  <a:lnTo>
                    <a:pt x="28" y="1"/>
                  </a:lnTo>
                  <a:lnTo>
                    <a:pt x="371" y="3696"/>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1721427" y="2214121"/>
              <a:ext cx="47108" cy="351298"/>
            </a:xfrm>
            <a:custGeom>
              <a:avLst/>
              <a:gdLst/>
              <a:ahLst/>
              <a:cxnLst/>
              <a:rect l="l" t="t" r="r" b="b"/>
              <a:pathLst>
                <a:path w="492" h="3669" extrusionOk="0">
                  <a:moveTo>
                    <a:pt x="1" y="3668"/>
                  </a:moveTo>
                  <a:lnTo>
                    <a:pt x="455" y="1"/>
                  </a:lnTo>
                  <a:lnTo>
                    <a:pt x="492" y="1"/>
                  </a:lnTo>
                  <a:lnTo>
                    <a:pt x="29" y="3668"/>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1953706" y="2176014"/>
              <a:ext cx="5362" cy="368149"/>
            </a:xfrm>
            <a:custGeom>
              <a:avLst/>
              <a:gdLst/>
              <a:ahLst/>
              <a:cxnLst/>
              <a:rect l="l" t="t" r="r" b="b"/>
              <a:pathLst>
                <a:path w="56" h="3845" extrusionOk="0">
                  <a:moveTo>
                    <a:pt x="37" y="3844"/>
                  </a:moveTo>
                  <a:lnTo>
                    <a:pt x="0" y="3844"/>
                  </a:lnTo>
                  <a:lnTo>
                    <a:pt x="19" y="0"/>
                  </a:lnTo>
                  <a:lnTo>
                    <a:pt x="56" y="0"/>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2309400" y="2204355"/>
              <a:ext cx="714947" cy="122461"/>
            </a:xfrm>
            <a:custGeom>
              <a:avLst/>
              <a:gdLst/>
              <a:ahLst/>
              <a:cxnLst/>
              <a:rect l="l" t="t" r="r" b="b"/>
              <a:pathLst>
                <a:path w="7467" h="1279" extrusionOk="0">
                  <a:moveTo>
                    <a:pt x="7457" y="1279"/>
                  </a:moveTo>
                  <a:cubicBezTo>
                    <a:pt x="3687" y="38"/>
                    <a:pt x="47" y="1260"/>
                    <a:pt x="10" y="1279"/>
                  </a:cubicBezTo>
                  <a:lnTo>
                    <a:pt x="1" y="1242"/>
                  </a:lnTo>
                  <a:cubicBezTo>
                    <a:pt x="38" y="1233"/>
                    <a:pt x="3687" y="1"/>
                    <a:pt x="7467" y="1242"/>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2288049" y="2410973"/>
              <a:ext cx="670520" cy="107429"/>
            </a:xfrm>
            <a:custGeom>
              <a:avLst/>
              <a:gdLst/>
              <a:ahLst/>
              <a:cxnLst/>
              <a:rect l="l" t="t" r="r" b="b"/>
              <a:pathLst>
                <a:path w="7003" h="1122" extrusionOk="0">
                  <a:moveTo>
                    <a:pt x="9" y="1122"/>
                  </a:moveTo>
                  <a:lnTo>
                    <a:pt x="0" y="1085"/>
                  </a:lnTo>
                  <a:cubicBezTo>
                    <a:pt x="37" y="1075"/>
                    <a:pt x="3613" y="1"/>
                    <a:pt x="7003" y="1085"/>
                  </a:cubicBezTo>
                  <a:lnTo>
                    <a:pt x="6984" y="1122"/>
                  </a:lnTo>
                  <a:cubicBezTo>
                    <a:pt x="3613" y="38"/>
                    <a:pt x="47" y="1103"/>
                    <a:pt x="9" y="1122"/>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2235772" y="1971119"/>
              <a:ext cx="231613" cy="188144"/>
            </a:xfrm>
            <a:custGeom>
              <a:avLst/>
              <a:gdLst/>
              <a:ahLst/>
              <a:cxnLst/>
              <a:rect l="l" t="t" r="r" b="b"/>
              <a:pathLst>
                <a:path w="2419" h="1965" extrusionOk="0">
                  <a:moveTo>
                    <a:pt x="28" y="1964"/>
                  </a:moveTo>
                  <a:lnTo>
                    <a:pt x="1" y="1946"/>
                  </a:lnTo>
                  <a:cubicBezTo>
                    <a:pt x="10" y="1927"/>
                    <a:pt x="714" y="417"/>
                    <a:pt x="2409" y="1"/>
                  </a:cubicBezTo>
                  <a:lnTo>
                    <a:pt x="2418" y="28"/>
                  </a:lnTo>
                  <a:cubicBezTo>
                    <a:pt x="742" y="445"/>
                    <a:pt x="38" y="1946"/>
                    <a:pt x="28" y="1964"/>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1912918" y="1971119"/>
              <a:ext cx="237741" cy="187186"/>
            </a:xfrm>
            <a:custGeom>
              <a:avLst/>
              <a:gdLst/>
              <a:ahLst/>
              <a:cxnLst/>
              <a:rect l="l" t="t" r="r" b="b"/>
              <a:pathLst>
                <a:path w="2483" h="1955" extrusionOk="0">
                  <a:moveTo>
                    <a:pt x="2455" y="1955"/>
                  </a:moveTo>
                  <a:cubicBezTo>
                    <a:pt x="1973" y="973"/>
                    <a:pt x="1075" y="260"/>
                    <a:pt x="0" y="28"/>
                  </a:cubicBezTo>
                  <a:lnTo>
                    <a:pt x="10" y="1"/>
                  </a:lnTo>
                  <a:cubicBezTo>
                    <a:pt x="1093" y="232"/>
                    <a:pt x="2001" y="955"/>
                    <a:pt x="2483" y="1946"/>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1951982" y="1969395"/>
              <a:ext cx="3638" cy="149079"/>
            </a:xfrm>
            <a:custGeom>
              <a:avLst/>
              <a:gdLst/>
              <a:ahLst/>
              <a:cxnLst/>
              <a:rect l="l" t="t" r="r" b="b"/>
              <a:pathLst>
                <a:path w="38" h="1557" extrusionOk="0">
                  <a:moveTo>
                    <a:pt x="1" y="0"/>
                  </a:moveTo>
                  <a:lnTo>
                    <a:pt x="38" y="0"/>
                  </a:lnTo>
                  <a:lnTo>
                    <a:pt x="38" y="1556"/>
                  </a:lnTo>
                  <a:lnTo>
                    <a:pt x="1" y="1556"/>
                  </a:ln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2305857" y="2041204"/>
              <a:ext cx="698957" cy="113557"/>
            </a:xfrm>
            <a:custGeom>
              <a:avLst/>
              <a:gdLst/>
              <a:ahLst/>
              <a:cxnLst/>
              <a:rect l="l" t="t" r="r" b="b"/>
              <a:pathLst>
                <a:path w="7300" h="1186" extrusionOk="0">
                  <a:moveTo>
                    <a:pt x="19" y="1186"/>
                  </a:moveTo>
                  <a:lnTo>
                    <a:pt x="1" y="1158"/>
                  </a:lnTo>
                  <a:cubicBezTo>
                    <a:pt x="705" y="778"/>
                    <a:pt x="1464" y="510"/>
                    <a:pt x="2252" y="362"/>
                  </a:cubicBezTo>
                  <a:cubicBezTo>
                    <a:pt x="3965" y="0"/>
                    <a:pt x="5744" y="241"/>
                    <a:pt x="7300" y="1056"/>
                  </a:cubicBezTo>
                  <a:lnTo>
                    <a:pt x="7281" y="1084"/>
                  </a:lnTo>
                  <a:cubicBezTo>
                    <a:pt x="5734" y="278"/>
                    <a:pt x="3956" y="28"/>
                    <a:pt x="2252" y="389"/>
                  </a:cubicBezTo>
                  <a:cubicBezTo>
                    <a:pt x="1474" y="547"/>
                    <a:pt x="723" y="806"/>
                    <a:pt x="19" y="1186"/>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2374124" y="2047428"/>
              <a:ext cx="847078" cy="239560"/>
            </a:xfrm>
            <a:custGeom>
              <a:avLst/>
              <a:gdLst/>
              <a:ahLst/>
              <a:cxnLst/>
              <a:rect l="l" t="t" r="r" b="b"/>
              <a:pathLst>
                <a:path w="8847" h="2502" extrusionOk="0">
                  <a:moveTo>
                    <a:pt x="1" y="2019"/>
                  </a:moveTo>
                  <a:lnTo>
                    <a:pt x="584" y="2158"/>
                  </a:lnTo>
                  <a:lnTo>
                    <a:pt x="594" y="2288"/>
                  </a:lnTo>
                  <a:cubicBezTo>
                    <a:pt x="594" y="2288"/>
                    <a:pt x="5077" y="862"/>
                    <a:pt x="8133" y="2501"/>
                  </a:cubicBezTo>
                  <a:lnTo>
                    <a:pt x="8226" y="2103"/>
                  </a:lnTo>
                  <a:lnTo>
                    <a:pt x="8846" y="2010"/>
                  </a:lnTo>
                  <a:cubicBezTo>
                    <a:pt x="8846" y="2010"/>
                    <a:pt x="4410" y="0"/>
                    <a:pt x="1" y="2019"/>
                  </a:cubicBezTo>
                  <a:close/>
                </a:path>
              </a:pathLst>
            </a:custGeom>
            <a:solidFill>
              <a:srgbClr val="E5A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2120494" y="3285416"/>
              <a:ext cx="328222" cy="76407"/>
            </a:xfrm>
            <a:custGeom>
              <a:avLst/>
              <a:gdLst/>
              <a:ahLst/>
              <a:cxnLst/>
              <a:rect l="l" t="t" r="r" b="b"/>
              <a:pathLst>
                <a:path w="3428" h="798" extrusionOk="0">
                  <a:moveTo>
                    <a:pt x="1" y="316"/>
                  </a:moveTo>
                  <a:lnTo>
                    <a:pt x="223" y="417"/>
                  </a:lnTo>
                  <a:lnTo>
                    <a:pt x="242" y="797"/>
                  </a:lnTo>
                  <a:cubicBezTo>
                    <a:pt x="1233" y="677"/>
                    <a:pt x="2242" y="677"/>
                    <a:pt x="3233" y="797"/>
                  </a:cubicBezTo>
                  <a:lnTo>
                    <a:pt x="3233" y="417"/>
                  </a:lnTo>
                  <a:lnTo>
                    <a:pt x="3428" y="316"/>
                  </a:lnTo>
                  <a:cubicBezTo>
                    <a:pt x="3428" y="316"/>
                    <a:pt x="2298" y="1"/>
                    <a:pt x="1" y="316"/>
                  </a:cubicBezTo>
                  <a:close/>
                </a:path>
              </a:pathLst>
            </a:custGeom>
            <a:solidFill>
              <a:srgbClr val="EC9684">
                <a:alpha val="7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2100100" y="3799761"/>
              <a:ext cx="305243" cy="35618"/>
            </a:xfrm>
            <a:custGeom>
              <a:avLst/>
              <a:gdLst/>
              <a:ahLst/>
              <a:cxnLst/>
              <a:rect l="l" t="t" r="r" b="b"/>
              <a:pathLst>
                <a:path w="3188" h="372" extrusionOk="0">
                  <a:moveTo>
                    <a:pt x="1" y="94"/>
                  </a:moveTo>
                  <a:lnTo>
                    <a:pt x="223" y="195"/>
                  </a:lnTo>
                  <a:lnTo>
                    <a:pt x="223" y="371"/>
                  </a:lnTo>
                  <a:lnTo>
                    <a:pt x="3030" y="371"/>
                  </a:lnTo>
                  <a:lnTo>
                    <a:pt x="3002" y="195"/>
                  </a:lnTo>
                  <a:lnTo>
                    <a:pt x="3187" y="94"/>
                  </a:lnTo>
                  <a:cubicBezTo>
                    <a:pt x="3187" y="94"/>
                    <a:pt x="2150" y="1"/>
                    <a:pt x="1" y="94"/>
                  </a:cubicBezTo>
                  <a:close/>
                </a:path>
              </a:pathLst>
            </a:custGeom>
            <a:solidFill>
              <a:srgbClr val="EC9684">
                <a:alpha val="72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2110728" y="1998598"/>
              <a:ext cx="452407" cy="138451"/>
            </a:xfrm>
            <a:custGeom>
              <a:avLst/>
              <a:gdLst/>
              <a:ahLst/>
              <a:cxnLst/>
              <a:rect l="l" t="t" r="r" b="b"/>
              <a:pathLst>
                <a:path w="4725" h="1446" extrusionOk="0">
                  <a:moveTo>
                    <a:pt x="3002" y="1"/>
                  </a:moveTo>
                  <a:cubicBezTo>
                    <a:pt x="3002" y="1"/>
                    <a:pt x="1260" y="56"/>
                    <a:pt x="1" y="1381"/>
                  </a:cubicBezTo>
                  <a:cubicBezTo>
                    <a:pt x="1" y="1381"/>
                    <a:pt x="1872" y="1020"/>
                    <a:pt x="3789" y="1446"/>
                  </a:cubicBezTo>
                  <a:cubicBezTo>
                    <a:pt x="3789" y="1446"/>
                    <a:pt x="4400" y="1094"/>
                    <a:pt x="4725" y="1038"/>
                  </a:cubicBezTo>
                  <a:cubicBezTo>
                    <a:pt x="4725" y="1038"/>
                    <a:pt x="3928" y="269"/>
                    <a:pt x="3002"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2064579" y="2297515"/>
              <a:ext cx="422246" cy="260816"/>
            </a:xfrm>
            <a:custGeom>
              <a:avLst/>
              <a:gdLst/>
              <a:ahLst/>
              <a:cxnLst/>
              <a:rect l="l" t="t" r="r" b="b"/>
              <a:pathLst>
                <a:path w="4410" h="2724" extrusionOk="0">
                  <a:moveTo>
                    <a:pt x="0" y="2631"/>
                  </a:moveTo>
                  <a:cubicBezTo>
                    <a:pt x="0" y="2631"/>
                    <a:pt x="1112" y="797"/>
                    <a:pt x="1890" y="0"/>
                  </a:cubicBezTo>
                  <a:cubicBezTo>
                    <a:pt x="1890" y="0"/>
                    <a:pt x="3390" y="28"/>
                    <a:pt x="4409" y="565"/>
                  </a:cubicBezTo>
                  <a:lnTo>
                    <a:pt x="3177" y="2723"/>
                  </a:lnTo>
                  <a:cubicBezTo>
                    <a:pt x="3177" y="2723"/>
                    <a:pt x="1538" y="2455"/>
                    <a:pt x="0" y="263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2216240" y="2271760"/>
              <a:ext cx="264359" cy="221847"/>
            </a:xfrm>
            <a:custGeom>
              <a:avLst/>
              <a:gdLst/>
              <a:ahLst/>
              <a:cxnLst/>
              <a:rect l="l" t="t" r="r" b="b"/>
              <a:pathLst>
                <a:path w="2761" h="2317" extrusionOk="0">
                  <a:moveTo>
                    <a:pt x="0" y="269"/>
                  </a:moveTo>
                  <a:lnTo>
                    <a:pt x="186" y="2316"/>
                  </a:lnTo>
                  <a:cubicBezTo>
                    <a:pt x="186" y="2316"/>
                    <a:pt x="1946" y="2029"/>
                    <a:pt x="2761" y="2075"/>
                  </a:cubicBezTo>
                  <a:lnTo>
                    <a:pt x="2761" y="1"/>
                  </a:lnTo>
                  <a:cubicBezTo>
                    <a:pt x="1834" y="10"/>
                    <a:pt x="908" y="93"/>
                    <a:pt x="0" y="269"/>
                  </a:cubicBezTo>
                  <a:close/>
                </a:path>
              </a:pathLst>
            </a:custGeom>
            <a:solidFill>
              <a:srgbClr val="FFFFFF">
                <a:alpha val="2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2318208" y="2090896"/>
              <a:ext cx="732660" cy="185367"/>
            </a:xfrm>
            <a:custGeom>
              <a:avLst/>
              <a:gdLst/>
              <a:ahLst/>
              <a:cxnLst/>
              <a:rect l="l" t="t" r="r" b="b"/>
              <a:pathLst>
                <a:path w="7652" h="1936" extrusionOk="0">
                  <a:moveTo>
                    <a:pt x="0" y="1602"/>
                  </a:moveTo>
                  <a:lnTo>
                    <a:pt x="0" y="1704"/>
                  </a:lnTo>
                  <a:cubicBezTo>
                    <a:pt x="0" y="1704"/>
                    <a:pt x="4909" y="1936"/>
                    <a:pt x="7642" y="1658"/>
                  </a:cubicBezTo>
                  <a:lnTo>
                    <a:pt x="7651" y="1602"/>
                  </a:lnTo>
                  <a:cubicBezTo>
                    <a:pt x="7651" y="1602"/>
                    <a:pt x="4011" y="0"/>
                    <a:pt x="0" y="1602"/>
                  </a:cubicBezTo>
                  <a:close/>
                </a:path>
              </a:pathLst>
            </a:custGeom>
            <a:solidFill>
              <a:srgbClr val="6351CA">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2167505" y="1949863"/>
              <a:ext cx="419661" cy="98524"/>
            </a:xfrm>
            <a:custGeom>
              <a:avLst/>
              <a:gdLst/>
              <a:ahLst/>
              <a:cxnLst/>
              <a:rect l="l" t="t" r="r" b="b"/>
              <a:pathLst>
                <a:path w="4383" h="1029" extrusionOk="0">
                  <a:moveTo>
                    <a:pt x="1" y="834"/>
                  </a:moveTo>
                  <a:cubicBezTo>
                    <a:pt x="1455" y="1028"/>
                    <a:pt x="2928" y="1028"/>
                    <a:pt x="4382" y="834"/>
                  </a:cubicBezTo>
                  <a:cubicBezTo>
                    <a:pt x="3039" y="0"/>
                    <a:pt x="1344" y="0"/>
                    <a:pt x="1" y="834"/>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5"/>
          <p:cNvGrpSpPr/>
          <p:nvPr/>
        </p:nvGrpSpPr>
        <p:grpSpPr>
          <a:xfrm>
            <a:off x="335282" y="4441784"/>
            <a:ext cx="3361213" cy="938988"/>
            <a:chOff x="8832288" y="851000"/>
            <a:chExt cx="4595588" cy="1283999"/>
          </a:xfrm>
        </p:grpSpPr>
        <p:sp>
          <p:nvSpPr>
            <p:cNvPr id="302" name="Google Shape;302;p5"/>
            <p:cNvSpPr/>
            <p:nvPr/>
          </p:nvSpPr>
          <p:spPr>
            <a:xfrm>
              <a:off x="8832288" y="851000"/>
              <a:ext cx="4595588" cy="1283990"/>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8841518" y="1946142"/>
              <a:ext cx="4575546" cy="188856"/>
            </a:xfrm>
            <a:custGeom>
              <a:avLst/>
              <a:gdLst/>
              <a:ahLst/>
              <a:cxnLst/>
              <a:rect l="l" t="t" r="r" b="b"/>
              <a:pathLst>
                <a:path w="55021" h="2271" extrusionOk="0">
                  <a:moveTo>
                    <a:pt x="34501" y="1"/>
                  </a:moveTo>
                  <a:cubicBezTo>
                    <a:pt x="34477" y="1"/>
                    <a:pt x="34454" y="1"/>
                    <a:pt x="34430" y="1"/>
                  </a:cubicBezTo>
                  <a:cubicBezTo>
                    <a:pt x="33615" y="1"/>
                    <a:pt x="32809" y="1"/>
                    <a:pt x="31994" y="140"/>
                  </a:cubicBezTo>
                  <a:cubicBezTo>
                    <a:pt x="30873" y="353"/>
                    <a:pt x="29799" y="742"/>
                    <a:pt x="28743" y="1168"/>
                  </a:cubicBezTo>
                  <a:cubicBezTo>
                    <a:pt x="28502" y="1270"/>
                    <a:pt x="28076" y="1335"/>
                    <a:pt x="27918" y="1567"/>
                  </a:cubicBezTo>
                  <a:cubicBezTo>
                    <a:pt x="27863" y="1641"/>
                    <a:pt x="27835" y="1743"/>
                    <a:pt x="27742" y="1798"/>
                  </a:cubicBezTo>
                  <a:cubicBezTo>
                    <a:pt x="27646" y="1859"/>
                    <a:pt x="27526" y="1873"/>
                    <a:pt x="27403" y="1873"/>
                  </a:cubicBezTo>
                  <a:cubicBezTo>
                    <a:pt x="27300" y="1873"/>
                    <a:pt x="27196" y="1863"/>
                    <a:pt x="27103" y="1863"/>
                  </a:cubicBezTo>
                  <a:cubicBezTo>
                    <a:pt x="26893" y="1863"/>
                    <a:pt x="26679" y="1871"/>
                    <a:pt x="26467" y="1871"/>
                  </a:cubicBezTo>
                  <a:cubicBezTo>
                    <a:pt x="26360" y="1871"/>
                    <a:pt x="26254" y="1869"/>
                    <a:pt x="26149" y="1863"/>
                  </a:cubicBezTo>
                  <a:cubicBezTo>
                    <a:pt x="25881" y="1854"/>
                    <a:pt x="25612" y="1807"/>
                    <a:pt x="25343" y="1807"/>
                  </a:cubicBezTo>
                  <a:cubicBezTo>
                    <a:pt x="24788" y="1807"/>
                    <a:pt x="24260" y="1789"/>
                    <a:pt x="23722" y="1752"/>
                  </a:cubicBezTo>
                  <a:cubicBezTo>
                    <a:pt x="23269" y="1724"/>
                    <a:pt x="22713" y="1706"/>
                    <a:pt x="22287" y="1548"/>
                  </a:cubicBezTo>
                  <a:cubicBezTo>
                    <a:pt x="22203" y="1502"/>
                    <a:pt x="22120" y="1446"/>
                    <a:pt x="22046" y="1381"/>
                  </a:cubicBezTo>
                  <a:cubicBezTo>
                    <a:pt x="21962" y="1335"/>
                    <a:pt x="21879" y="1307"/>
                    <a:pt x="21787" y="1270"/>
                  </a:cubicBezTo>
                  <a:cubicBezTo>
                    <a:pt x="21546" y="1159"/>
                    <a:pt x="21240" y="1104"/>
                    <a:pt x="21073" y="890"/>
                  </a:cubicBezTo>
                  <a:cubicBezTo>
                    <a:pt x="20953" y="742"/>
                    <a:pt x="20916" y="631"/>
                    <a:pt x="20749" y="529"/>
                  </a:cubicBezTo>
                  <a:cubicBezTo>
                    <a:pt x="20295" y="261"/>
                    <a:pt x="19767" y="159"/>
                    <a:pt x="19249" y="94"/>
                  </a:cubicBezTo>
                  <a:cubicBezTo>
                    <a:pt x="19010" y="59"/>
                    <a:pt x="18771" y="47"/>
                    <a:pt x="18530" y="47"/>
                  </a:cubicBezTo>
                  <a:cubicBezTo>
                    <a:pt x="17938" y="47"/>
                    <a:pt x="17340" y="122"/>
                    <a:pt x="16748" y="122"/>
                  </a:cubicBezTo>
                  <a:cubicBezTo>
                    <a:pt x="16127" y="122"/>
                    <a:pt x="15516" y="177"/>
                    <a:pt x="14895" y="177"/>
                  </a:cubicBezTo>
                  <a:lnTo>
                    <a:pt x="13311" y="177"/>
                  </a:lnTo>
                  <a:cubicBezTo>
                    <a:pt x="13269" y="176"/>
                    <a:pt x="13227" y="176"/>
                    <a:pt x="13185" y="176"/>
                  </a:cubicBezTo>
                  <a:cubicBezTo>
                    <a:pt x="12895" y="176"/>
                    <a:pt x="12612" y="203"/>
                    <a:pt x="12329" y="251"/>
                  </a:cubicBezTo>
                  <a:cubicBezTo>
                    <a:pt x="12107" y="298"/>
                    <a:pt x="11894" y="381"/>
                    <a:pt x="11672" y="409"/>
                  </a:cubicBezTo>
                  <a:cubicBezTo>
                    <a:pt x="11292" y="464"/>
                    <a:pt x="10912" y="501"/>
                    <a:pt x="10523" y="566"/>
                  </a:cubicBezTo>
                  <a:cubicBezTo>
                    <a:pt x="10143" y="622"/>
                    <a:pt x="9754" y="752"/>
                    <a:pt x="9356" y="844"/>
                  </a:cubicBezTo>
                  <a:cubicBezTo>
                    <a:pt x="8967" y="937"/>
                    <a:pt x="8606" y="1029"/>
                    <a:pt x="8235" y="1113"/>
                  </a:cubicBezTo>
                  <a:cubicBezTo>
                    <a:pt x="7911" y="1187"/>
                    <a:pt x="7606" y="1298"/>
                    <a:pt x="7281" y="1335"/>
                  </a:cubicBezTo>
                  <a:cubicBezTo>
                    <a:pt x="6957" y="1381"/>
                    <a:pt x="6614" y="1428"/>
                    <a:pt x="6281" y="1493"/>
                  </a:cubicBezTo>
                  <a:cubicBezTo>
                    <a:pt x="5151" y="1687"/>
                    <a:pt x="4012" y="1622"/>
                    <a:pt x="2872" y="1706"/>
                  </a:cubicBezTo>
                  <a:cubicBezTo>
                    <a:pt x="2307" y="1761"/>
                    <a:pt x="1742" y="1863"/>
                    <a:pt x="1187" y="2021"/>
                  </a:cubicBezTo>
                  <a:cubicBezTo>
                    <a:pt x="779" y="2132"/>
                    <a:pt x="409" y="2196"/>
                    <a:pt x="1" y="2271"/>
                  </a:cubicBezTo>
                  <a:lnTo>
                    <a:pt x="55021" y="2234"/>
                  </a:lnTo>
                  <a:lnTo>
                    <a:pt x="55011" y="2178"/>
                  </a:lnTo>
                  <a:cubicBezTo>
                    <a:pt x="54959" y="2163"/>
                    <a:pt x="54899" y="2159"/>
                    <a:pt x="54835" y="2159"/>
                  </a:cubicBezTo>
                  <a:cubicBezTo>
                    <a:pt x="54739" y="2159"/>
                    <a:pt x="54637" y="2169"/>
                    <a:pt x="54548" y="2169"/>
                  </a:cubicBezTo>
                  <a:cubicBezTo>
                    <a:pt x="54512" y="2170"/>
                    <a:pt x="54475" y="2171"/>
                    <a:pt x="54438" y="2171"/>
                  </a:cubicBezTo>
                  <a:cubicBezTo>
                    <a:pt x="54259" y="2171"/>
                    <a:pt x="54076" y="2153"/>
                    <a:pt x="53900" y="2122"/>
                  </a:cubicBezTo>
                  <a:cubicBezTo>
                    <a:pt x="53752" y="2095"/>
                    <a:pt x="53596" y="2087"/>
                    <a:pt x="53439" y="2087"/>
                  </a:cubicBezTo>
                  <a:cubicBezTo>
                    <a:pt x="53163" y="2087"/>
                    <a:pt x="52881" y="2113"/>
                    <a:pt x="52622" y="2113"/>
                  </a:cubicBezTo>
                  <a:lnTo>
                    <a:pt x="50454" y="2113"/>
                  </a:lnTo>
                  <a:cubicBezTo>
                    <a:pt x="50093" y="2113"/>
                    <a:pt x="49750" y="2095"/>
                    <a:pt x="49389" y="2067"/>
                  </a:cubicBezTo>
                  <a:cubicBezTo>
                    <a:pt x="49009" y="2039"/>
                    <a:pt x="48620" y="2048"/>
                    <a:pt x="48240" y="1983"/>
                  </a:cubicBezTo>
                  <a:cubicBezTo>
                    <a:pt x="47675" y="1882"/>
                    <a:pt x="47110" y="1770"/>
                    <a:pt x="46536" y="1696"/>
                  </a:cubicBezTo>
                  <a:cubicBezTo>
                    <a:pt x="46230" y="1659"/>
                    <a:pt x="45915" y="1604"/>
                    <a:pt x="45610" y="1585"/>
                  </a:cubicBezTo>
                  <a:cubicBezTo>
                    <a:pt x="45304" y="1557"/>
                    <a:pt x="44998" y="1585"/>
                    <a:pt x="44693" y="1548"/>
                  </a:cubicBezTo>
                  <a:cubicBezTo>
                    <a:pt x="44433" y="1530"/>
                    <a:pt x="44174" y="1520"/>
                    <a:pt x="43915" y="1520"/>
                  </a:cubicBezTo>
                  <a:cubicBezTo>
                    <a:pt x="43646" y="1520"/>
                    <a:pt x="43378" y="1576"/>
                    <a:pt x="43109" y="1585"/>
                  </a:cubicBezTo>
                  <a:cubicBezTo>
                    <a:pt x="42945" y="1588"/>
                    <a:pt x="42778" y="1593"/>
                    <a:pt x="42611" y="1593"/>
                  </a:cubicBezTo>
                  <a:cubicBezTo>
                    <a:pt x="42298" y="1593"/>
                    <a:pt x="41984" y="1577"/>
                    <a:pt x="41682" y="1511"/>
                  </a:cubicBezTo>
                  <a:cubicBezTo>
                    <a:pt x="41340" y="1437"/>
                    <a:pt x="41062" y="1205"/>
                    <a:pt x="40738" y="1066"/>
                  </a:cubicBezTo>
                  <a:cubicBezTo>
                    <a:pt x="40163" y="816"/>
                    <a:pt x="39598" y="576"/>
                    <a:pt x="38978" y="464"/>
                  </a:cubicBezTo>
                  <a:cubicBezTo>
                    <a:pt x="38246" y="335"/>
                    <a:pt x="37514" y="270"/>
                    <a:pt x="36773" y="205"/>
                  </a:cubicBezTo>
                  <a:cubicBezTo>
                    <a:pt x="36010" y="142"/>
                    <a:pt x="35264" y="1"/>
                    <a:pt x="3450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10922862" y="1867639"/>
              <a:ext cx="701039" cy="120748"/>
            </a:xfrm>
            <a:custGeom>
              <a:avLst/>
              <a:gdLst/>
              <a:ahLst/>
              <a:cxnLst/>
              <a:rect l="l" t="t" r="r" b="b"/>
              <a:pathLst>
                <a:path w="8430" h="1452" extrusionOk="0">
                  <a:moveTo>
                    <a:pt x="5734" y="0"/>
                  </a:moveTo>
                  <a:cubicBezTo>
                    <a:pt x="5638" y="0"/>
                    <a:pt x="5543" y="10"/>
                    <a:pt x="5447" y="28"/>
                  </a:cubicBezTo>
                  <a:cubicBezTo>
                    <a:pt x="5317" y="38"/>
                    <a:pt x="5187" y="38"/>
                    <a:pt x="5058" y="38"/>
                  </a:cubicBezTo>
                  <a:cubicBezTo>
                    <a:pt x="4706" y="56"/>
                    <a:pt x="4354" y="112"/>
                    <a:pt x="4002" y="158"/>
                  </a:cubicBezTo>
                  <a:cubicBezTo>
                    <a:pt x="3131" y="251"/>
                    <a:pt x="2242" y="269"/>
                    <a:pt x="1381" y="436"/>
                  </a:cubicBezTo>
                  <a:cubicBezTo>
                    <a:pt x="1001" y="501"/>
                    <a:pt x="630" y="593"/>
                    <a:pt x="278" y="723"/>
                  </a:cubicBezTo>
                  <a:cubicBezTo>
                    <a:pt x="223" y="742"/>
                    <a:pt x="0" y="843"/>
                    <a:pt x="0" y="917"/>
                  </a:cubicBezTo>
                  <a:cubicBezTo>
                    <a:pt x="0" y="1001"/>
                    <a:pt x="269" y="1075"/>
                    <a:pt x="325" y="1093"/>
                  </a:cubicBezTo>
                  <a:cubicBezTo>
                    <a:pt x="389" y="1098"/>
                    <a:pt x="452" y="1100"/>
                    <a:pt x="514" y="1100"/>
                  </a:cubicBezTo>
                  <a:cubicBezTo>
                    <a:pt x="577" y="1100"/>
                    <a:pt x="640" y="1098"/>
                    <a:pt x="704" y="1093"/>
                  </a:cubicBezTo>
                  <a:cubicBezTo>
                    <a:pt x="862" y="1093"/>
                    <a:pt x="1010" y="1140"/>
                    <a:pt x="1167" y="1140"/>
                  </a:cubicBezTo>
                  <a:cubicBezTo>
                    <a:pt x="1668" y="1158"/>
                    <a:pt x="2159" y="1232"/>
                    <a:pt x="2640" y="1353"/>
                  </a:cubicBezTo>
                  <a:cubicBezTo>
                    <a:pt x="2798" y="1399"/>
                    <a:pt x="2955" y="1427"/>
                    <a:pt x="3122" y="1445"/>
                  </a:cubicBezTo>
                  <a:cubicBezTo>
                    <a:pt x="3171" y="1450"/>
                    <a:pt x="3219" y="1452"/>
                    <a:pt x="3266" y="1452"/>
                  </a:cubicBezTo>
                  <a:cubicBezTo>
                    <a:pt x="3533" y="1452"/>
                    <a:pt x="3781" y="1392"/>
                    <a:pt x="4048" y="1353"/>
                  </a:cubicBezTo>
                  <a:cubicBezTo>
                    <a:pt x="3844" y="1316"/>
                    <a:pt x="3918" y="1288"/>
                    <a:pt x="4011" y="1279"/>
                  </a:cubicBezTo>
                  <a:cubicBezTo>
                    <a:pt x="4122" y="1260"/>
                    <a:pt x="4243" y="1242"/>
                    <a:pt x="4354" y="1223"/>
                  </a:cubicBezTo>
                  <a:cubicBezTo>
                    <a:pt x="4632" y="1177"/>
                    <a:pt x="4910" y="1121"/>
                    <a:pt x="5187" y="1084"/>
                  </a:cubicBezTo>
                  <a:cubicBezTo>
                    <a:pt x="5928" y="992"/>
                    <a:pt x="6651" y="862"/>
                    <a:pt x="7383" y="760"/>
                  </a:cubicBezTo>
                  <a:cubicBezTo>
                    <a:pt x="7670" y="714"/>
                    <a:pt x="7948" y="649"/>
                    <a:pt x="8216" y="556"/>
                  </a:cubicBezTo>
                  <a:cubicBezTo>
                    <a:pt x="8263" y="538"/>
                    <a:pt x="8420" y="501"/>
                    <a:pt x="8429" y="454"/>
                  </a:cubicBezTo>
                  <a:cubicBezTo>
                    <a:pt x="8309" y="427"/>
                    <a:pt x="8198" y="362"/>
                    <a:pt x="8077" y="334"/>
                  </a:cubicBezTo>
                  <a:cubicBezTo>
                    <a:pt x="7874" y="297"/>
                    <a:pt x="7670" y="288"/>
                    <a:pt x="7475" y="251"/>
                  </a:cubicBezTo>
                  <a:cubicBezTo>
                    <a:pt x="7207" y="204"/>
                    <a:pt x="6947" y="121"/>
                    <a:pt x="6688" y="93"/>
                  </a:cubicBezTo>
                  <a:cubicBezTo>
                    <a:pt x="6419" y="56"/>
                    <a:pt x="6160" y="38"/>
                    <a:pt x="5891" y="10"/>
                  </a:cubicBezTo>
                  <a:cubicBezTo>
                    <a:pt x="5839" y="3"/>
                    <a:pt x="5786" y="0"/>
                    <a:pt x="573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12266988" y="2003939"/>
              <a:ext cx="152599" cy="31684"/>
            </a:xfrm>
            <a:custGeom>
              <a:avLst/>
              <a:gdLst/>
              <a:ahLst/>
              <a:cxnLst/>
              <a:rect l="l" t="t" r="r" b="b"/>
              <a:pathLst>
                <a:path w="1835" h="381" extrusionOk="0">
                  <a:moveTo>
                    <a:pt x="694" y="1"/>
                  </a:moveTo>
                  <a:cubicBezTo>
                    <a:pt x="465" y="1"/>
                    <a:pt x="240" y="29"/>
                    <a:pt x="1" y="29"/>
                  </a:cubicBezTo>
                  <a:cubicBezTo>
                    <a:pt x="556" y="223"/>
                    <a:pt x="760" y="307"/>
                    <a:pt x="918" y="344"/>
                  </a:cubicBezTo>
                  <a:cubicBezTo>
                    <a:pt x="1047" y="371"/>
                    <a:pt x="1177" y="381"/>
                    <a:pt x="1307" y="381"/>
                  </a:cubicBezTo>
                  <a:cubicBezTo>
                    <a:pt x="1418" y="381"/>
                    <a:pt x="1816" y="371"/>
                    <a:pt x="1835" y="214"/>
                  </a:cubicBezTo>
                  <a:cubicBezTo>
                    <a:pt x="1603" y="168"/>
                    <a:pt x="1362" y="103"/>
                    <a:pt x="1131" y="47"/>
                  </a:cubicBezTo>
                  <a:cubicBezTo>
                    <a:pt x="981" y="12"/>
                    <a:pt x="837" y="1"/>
                    <a:pt x="69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11376587" y="1447095"/>
              <a:ext cx="428440" cy="219542"/>
            </a:xfrm>
            <a:custGeom>
              <a:avLst/>
              <a:gdLst/>
              <a:ahLst/>
              <a:cxnLst/>
              <a:rect l="l" t="t" r="r" b="b"/>
              <a:pathLst>
                <a:path w="5152" h="2640" extrusionOk="0">
                  <a:moveTo>
                    <a:pt x="1621" y="0"/>
                  </a:moveTo>
                  <a:cubicBezTo>
                    <a:pt x="1362" y="19"/>
                    <a:pt x="1093" y="65"/>
                    <a:pt x="843" y="148"/>
                  </a:cubicBezTo>
                  <a:cubicBezTo>
                    <a:pt x="621" y="222"/>
                    <a:pt x="417" y="352"/>
                    <a:pt x="250" y="519"/>
                  </a:cubicBezTo>
                  <a:cubicBezTo>
                    <a:pt x="65" y="732"/>
                    <a:pt x="0" y="1019"/>
                    <a:pt x="74" y="1288"/>
                  </a:cubicBezTo>
                  <a:cubicBezTo>
                    <a:pt x="176" y="1528"/>
                    <a:pt x="371" y="1714"/>
                    <a:pt x="611" y="1816"/>
                  </a:cubicBezTo>
                  <a:cubicBezTo>
                    <a:pt x="963" y="2010"/>
                    <a:pt x="1343" y="2158"/>
                    <a:pt x="1732" y="2269"/>
                  </a:cubicBezTo>
                  <a:cubicBezTo>
                    <a:pt x="1927" y="2325"/>
                    <a:pt x="2130" y="2381"/>
                    <a:pt x="2325" y="2408"/>
                  </a:cubicBezTo>
                  <a:cubicBezTo>
                    <a:pt x="2612" y="2445"/>
                    <a:pt x="2909" y="2455"/>
                    <a:pt x="3186" y="2464"/>
                  </a:cubicBezTo>
                  <a:cubicBezTo>
                    <a:pt x="3214" y="2465"/>
                    <a:pt x="3242" y="2465"/>
                    <a:pt x="3269" y="2465"/>
                  </a:cubicBezTo>
                  <a:cubicBezTo>
                    <a:pt x="3507" y="2465"/>
                    <a:pt x="3755" y="2444"/>
                    <a:pt x="4000" y="2444"/>
                  </a:cubicBezTo>
                  <a:cubicBezTo>
                    <a:pt x="4142" y="2444"/>
                    <a:pt x="4282" y="2451"/>
                    <a:pt x="4418" y="2473"/>
                  </a:cubicBezTo>
                  <a:cubicBezTo>
                    <a:pt x="4622" y="2501"/>
                    <a:pt x="4807" y="2584"/>
                    <a:pt x="5002" y="2631"/>
                  </a:cubicBezTo>
                  <a:cubicBezTo>
                    <a:pt x="5027" y="2637"/>
                    <a:pt x="5048" y="2640"/>
                    <a:pt x="5065" y="2640"/>
                  </a:cubicBezTo>
                  <a:cubicBezTo>
                    <a:pt x="5151" y="2640"/>
                    <a:pt x="5132" y="2563"/>
                    <a:pt x="5132" y="2455"/>
                  </a:cubicBezTo>
                  <a:cubicBezTo>
                    <a:pt x="5132" y="1742"/>
                    <a:pt x="4613" y="1158"/>
                    <a:pt x="3992" y="843"/>
                  </a:cubicBezTo>
                  <a:cubicBezTo>
                    <a:pt x="3770" y="741"/>
                    <a:pt x="3529" y="593"/>
                    <a:pt x="3279" y="574"/>
                  </a:cubicBezTo>
                  <a:cubicBezTo>
                    <a:pt x="3001" y="547"/>
                    <a:pt x="2723" y="491"/>
                    <a:pt x="2455" y="398"/>
                  </a:cubicBezTo>
                  <a:cubicBezTo>
                    <a:pt x="2214" y="204"/>
                    <a:pt x="1954" y="0"/>
                    <a:pt x="1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11401202" y="853827"/>
              <a:ext cx="1181704" cy="794594"/>
            </a:xfrm>
            <a:custGeom>
              <a:avLst/>
              <a:gdLst/>
              <a:ahLst/>
              <a:cxnLst/>
              <a:rect l="l" t="t" r="r" b="b"/>
              <a:pathLst>
                <a:path w="14210" h="9555" extrusionOk="0">
                  <a:moveTo>
                    <a:pt x="8856" y="0"/>
                  </a:moveTo>
                  <a:cubicBezTo>
                    <a:pt x="8543" y="0"/>
                    <a:pt x="8230" y="17"/>
                    <a:pt x="7920" y="48"/>
                  </a:cubicBezTo>
                  <a:cubicBezTo>
                    <a:pt x="7448" y="95"/>
                    <a:pt x="6975" y="132"/>
                    <a:pt x="6503" y="197"/>
                  </a:cubicBezTo>
                  <a:cubicBezTo>
                    <a:pt x="6271" y="224"/>
                    <a:pt x="6040" y="243"/>
                    <a:pt x="5799" y="280"/>
                  </a:cubicBezTo>
                  <a:cubicBezTo>
                    <a:pt x="5391" y="345"/>
                    <a:pt x="4984" y="447"/>
                    <a:pt x="4585" y="586"/>
                  </a:cubicBezTo>
                  <a:cubicBezTo>
                    <a:pt x="4196" y="734"/>
                    <a:pt x="3826" y="901"/>
                    <a:pt x="3474" y="1114"/>
                  </a:cubicBezTo>
                  <a:cubicBezTo>
                    <a:pt x="3326" y="1206"/>
                    <a:pt x="3196" y="1327"/>
                    <a:pt x="3048" y="1428"/>
                  </a:cubicBezTo>
                  <a:cubicBezTo>
                    <a:pt x="2863" y="1558"/>
                    <a:pt x="2659" y="1679"/>
                    <a:pt x="2455" y="1799"/>
                  </a:cubicBezTo>
                  <a:cubicBezTo>
                    <a:pt x="2159" y="1966"/>
                    <a:pt x="1872" y="2160"/>
                    <a:pt x="1612" y="2383"/>
                  </a:cubicBezTo>
                  <a:cubicBezTo>
                    <a:pt x="1501" y="2494"/>
                    <a:pt x="1381" y="2596"/>
                    <a:pt x="1260" y="2688"/>
                  </a:cubicBezTo>
                  <a:cubicBezTo>
                    <a:pt x="982" y="2864"/>
                    <a:pt x="834" y="3142"/>
                    <a:pt x="751" y="3188"/>
                  </a:cubicBezTo>
                  <a:cubicBezTo>
                    <a:pt x="399" y="3485"/>
                    <a:pt x="158" y="3892"/>
                    <a:pt x="84" y="4346"/>
                  </a:cubicBezTo>
                  <a:cubicBezTo>
                    <a:pt x="0" y="4800"/>
                    <a:pt x="130" y="5263"/>
                    <a:pt x="427" y="5615"/>
                  </a:cubicBezTo>
                  <a:cubicBezTo>
                    <a:pt x="538" y="5736"/>
                    <a:pt x="667" y="5847"/>
                    <a:pt x="797" y="5939"/>
                  </a:cubicBezTo>
                  <a:cubicBezTo>
                    <a:pt x="955" y="6069"/>
                    <a:pt x="1047" y="6245"/>
                    <a:pt x="1195" y="6393"/>
                  </a:cubicBezTo>
                  <a:cubicBezTo>
                    <a:pt x="1334" y="6541"/>
                    <a:pt x="1482" y="6690"/>
                    <a:pt x="1640" y="6829"/>
                  </a:cubicBezTo>
                  <a:cubicBezTo>
                    <a:pt x="1918" y="7051"/>
                    <a:pt x="2233" y="7153"/>
                    <a:pt x="2557" y="7301"/>
                  </a:cubicBezTo>
                  <a:cubicBezTo>
                    <a:pt x="2835" y="7412"/>
                    <a:pt x="3131" y="7495"/>
                    <a:pt x="3428" y="7551"/>
                  </a:cubicBezTo>
                  <a:cubicBezTo>
                    <a:pt x="3770" y="7634"/>
                    <a:pt x="4113" y="7708"/>
                    <a:pt x="4446" y="7792"/>
                  </a:cubicBezTo>
                  <a:cubicBezTo>
                    <a:pt x="5317" y="8005"/>
                    <a:pt x="6160" y="8338"/>
                    <a:pt x="6938" y="8764"/>
                  </a:cubicBezTo>
                  <a:cubicBezTo>
                    <a:pt x="7346" y="9014"/>
                    <a:pt x="7762" y="9209"/>
                    <a:pt x="8207" y="9366"/>
                  </a:cubicBezTo>
                  <a:cubicBezTo>
                    <a:pt x="8550" y="9478"/>
                    <a:pt x="8911" y="9542"/>
                    <a:pt x="9282" y="9552"/>
                  </a:cubicBezTo>
                  <a:cubicBezTo>
                    <a:pt x="9326" y="9554"/>
                    <a:pt x="9370" y="9554"/>
                    <a:pt x="9414" y="9554"/>
                  </a:cubicBezTo>
                  <a:cubicBezTo>
                    <a:pt x="9814" y="9554"/>
                    <a:pt x="10212" y="9479"/>
                    <a:pt x="10588" y="9320"/>
                  </a:cubicBezTo>
                  <a:cubicBezTo>
                    <a:pt x="11051" y="9116"/>
                    <a:pt x="11477" y="8857"/>
                    <a:pt x="11875" y="8561"/>
                  </a:cubicBezTo>
                  <a:cubicBezTo>
                    <a:pt x="12199" y="8320"/>
                    <a:pt x="12570" y="8144"/>
                    <a:pt x="12866" y="7875"/>
                  </a:cubicBezTo>
                  <a:cubicBezTo>
                    <a:pt x="13005" y="7746"/>
                    <a:pt x="13042" y="7560"/>
                    <a:pt x="13098" y="7384"/>
                  </a:cubicBezTo>
                  <a:cubicBezTo>
                    <a:pt x="13144" y="7236"/>
                    <a:pt x="13163" y="7069"/>
                    <a:pt x="13209" y="6921"/>
                  </a:cubicBezTo>
                  <a:cubicBezTo>
                    <a:pt x="13311" y="6662"/>
                    <a:pt x="13422" y="6402"/>
                    <a:pt x="13561" y="6162"/>
                  </a:cubicBezTo>
                  <a:cubicBezTo>
                    <a:pt x="13653" y="5967"/>
                    <a:pt x="13746" y="5754"/>
                    <a:pt x="13839" y="5560"/>
                  </a:cubicBezTo>
                  <a:cubicBezTo>
                    <a:pt x="13876" y="5458"/>
                    <a:pt x="13894" y="5347"/>
                    <a:pt x="13941" y="5245"/>
                  </a:cubicBezTo>
                  <a:cubicBezTo>
                    <a:pt x="13996" y="5143"/>
                    <a:pt x="14033" y="5032"/>
                    <a:pt x="14061" y="4920"/>
                  </a:cubicBezTo>
                  <a:cubicBezTo>
                    <a:pt x="14117" y="4735"/>
                    <a:pt x="14154" y="4550"/>
                    <a:pt x="14181" y="4355"/>
                  </a:cubicBezTo>
                  <a:cubicBezTo>
                    <a:pt x="14209" y="4050"/>
                    <a:pt x="14061" y="3726"/>
                    <a:pt x="13968" y="3448"/>
                  </a:cubicBezTo>
                  <a:cubicBezTo>
                    <a:pt x="13885" y="3170"/>
                    <a:pt x="13774" y="2901"/>
                    <a:pt x="13626" y="2660"/>
                  </a:cubicBezTo>
                  <a:cubicBezTo>
                    <a:pt x="13459" y="2410"/>
                    <a:pt x="13274" y="2188"/>
                    <a:pt x="13098" y="1947"/>
                  </a:cubicBezTo>
                  <a:cubicBezTo>
                    <a:pt x="12894" y="1716"/>
                    <a:pt x="12681" y="1503"/>
                    <a:pt x="12449" y="1299"/>
                  </a:cubicBezTo>
                  <a:cubicBezTo>
                    <a:pt x="12273" y="1141"/>
                    <a:pt x="12097" y="965"/>
                    <a:pt x="11921" y="808"/>
                  </a:cubicBezTo>
                  <a:cubicBezTo>
                    <a:pt x="11736" y="650"/>
                    <a:pt x="11569" y="456"/>
                    <a:pt x="11338" y="363"/>
                  </a:cubicBezTo>
                  <a:cubicBezTo>
                    <a:pt x="11208" y="336"/>
                    <a:pt x="11078" y="298"/>
                    <a:pt x="10949" y="280"/>
                  </a:cubicBezTo>
                  <a:cubicBezTo>
                    <a:pt x="10810" y="252"/>
                    <a:pt x="10680" y="224"/>
                    <a:pt x="10541" y="197"/>
                  </a:cubicBezTo>
                  <a:cubicBezTo>
                    <a:pt x="10226" y="122"/>
                    <a:pt x="9893" y="58"/>
                    <a:pt x="9569" y="30"/>
                  </a:cubicBezTo>
                  <a:cubicBezTo>
                    <a:pt x="9332" y="10"/>
                    <a:pt x="9095" y="0"/>
                    <a:pt x="88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12153723" y="1652003"/>
              <a:ext cx="195759" cy="66112"/>
            </a:xfrm>
            <a:custGeom>
              <a:avLst/>
              <a:gdLst/>
              <a:ahLst/>
              <a:cxnLst/>
              <a:rect l="l" t="t" r="r" b="b"/>
              <a:pathLst>
                <a:path w="2354" h="795" extrusionOk="0">
                  <a:moveTo>
                    <a:pt x="983" y="0"/>
                  </a:moveTo>
                  <a:cubicBezTo>
                    <a:pt x="807" y="0"/>
                    <a:pt x="622" y="9"/>
                    <a:pt x="446" y="37"/>
                  </a:cubicBezTo>
                  <a:cubicBezTo>
                    <a:pt x="233" y="74"/>
                    <a:pt x="158" y="176"/>
                    <a:pt x="1" y="352"/>
                  </a:cubicBezTo>
                  <a:cubicBezTo>
                    <a:pt x="20" y="537"/>
                    <a:pt x="547" y="750"/>
                    <a:pt x="1020" y="787"/>
                  </a:cubicBezTo>
                  <a:cubicBezTo>
                    <a:pt x="1079" y="792"/>
                    <a:pt x="1140" y="795"/>
                    <a:pt x="1200" y="795"/>
                  </a:cubicBezTo>
                  <a:cubicBezTo>
                    <a:pt x="1366" y="795"/>
                    <a:pt x="1533" y="777"/>
                    <a:pt x="1696" y="750"/>
                  </a:cubicBezTo>
                  <a:cubicBezTo>
                    <a:pt x="1863" y="722"/>
                    <a:pt x="2029" y="676"/>
                    <a:pt x="2196" y="611"/>
                  </a:cubicBezTo>
                  <a:cubicBezTo>
                    <a:pt x="2280" y="565"/>
                    <a:pt x="2354" y="500"/>
                    <a:pt x="2326" y="389"/>
                  </a:cubicBezTo>
                  <a:cubicBezTo>
                    <a:pt x="2307" y="324"/>
                    <a:pt x="2280" y="269"/>
                    <a:pt x="2224" y="232"/>
                  </a:cubicBezTo>
                  <a:cubicBezTo>
                    <a:pt x="2200" y="216"/>
                    <a:pt x="2165" y="212"/>
                    <a:pt x="2128" y="212"/>
                  </a:cubicBezTo>
                  <a:cubicBezTo>
                    <a:pt x="2093" y="212"/>
                    <a:pt x="2055" y="215"/>
                    <a:pt x="2021" y="215"/>
                  </a:cubicBezTo>
                  <a:cubicBezTo>
                    <a:pt x="2008" y="215"/>
                    <a:pt x="1995" y="215"/>
                    <a:pt x="1983" y="213"/>
                  </a:cubicBezTo>
                  <a:cubicBezTo>
                    <a:pt x="1863" y="176"/>
                    <a:pt x="1724" y="148"/>
                    <a:pt x="1594" y="102"/>
                  </a:cubicBezTo>
                  <a:cubicBezTo>
                    <a:pt x="1400" y="28"/>
                    <a:pt x="1196" y="0"/>
                    <a:pt x="9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12116467" y="1696078"/>
              <a:ext cx="439501" cy="204158"/>
            </a:xfrm>
            <a:custGeom>
              <a:avLst/>
              <a:gdLst/>
              <a:ahLst/>
              <a:cxnLst/>
              <a:rect l="l" t="t" r="r" b="b"/>
              <a:pathLst>
                <a:path w="5285" h="2455" extrusionOk="0">
                  <a:moveTo>
                    <a:pt x="4257" y="0"/>
                  </a:moveTo>
                  <a:cubicBezTo>
                    <a:pt x="4162" y="0"/>
                    <a:pt x="4067" y="19"/>
                    <a:pt x="3978" y="54"/>
                  </a:cubicBezTo>
                  <a:cubicBezTo>
                    <a:pt x="3580" y="128"/>
                    <a:pt x="3181" y="267"/>
                    <a:pt x="2820" y="461"/>
                  </a:cubicBezTo>
                  <a:cubicBezTo>
                    <a:pt x="2163" y="785"/>
                    <a:pt x="1468" y="1026"/>
                    <a:pt x="755" y="1184"/>
                  </a:cubicBezTo>
                  <a:cubicBezTo>
                    <a:pt x="711" y="1147"/>
                    <a:pt x="654" y="1131"/>
                    <a:pt x="593" y="1131"/>
                  </a:cubicBezTo>
                  <a:cubicBezTo>
                    <a:pt x="340" y="1131"/>
                    <a:pt x="0" y="1405"/>
                    <a:pt x="97" y="1702"/>
                  </a:cubicBezTo>
                  <a:cubicBezTo>
                    <a:pt x="162" y="1906"/>
                    <a:pt x="430" y="2054"/>
                    <a:pt x="597" y="2147"/>
                  </a:cubicBezTo>
                  <a:cubicBezTo>
                    <a:pt x="920" y="2317"/>
                    <a:pt x="1289" y="2409"/>
                    <a:pt x="1655" y="2409"/>
                  </a:cubicBezTo>
                  <a:cubicBezTo>
                    <a:pt x="1688" y="2409"/>
                    <a:pt x="1722" y="2408"/>
                    <a:pt x="1755" y="2406"/>
                  </a:cubicBezTo>
                  <a:cubicBezTo>
                    <a:pt x="2533" y="2406"/>
                    <a:pt x="3302" y="2443"/>
                    <a:pt x="4080" y="2453"/>
                  </a:cubicBezTo>
                  <a:cubicBezTo>
                    <a:pt x="4105" y="2454"/>
                    <a:pt x="4129" y="2455"/>
                    <a:pt x="4153" y="2455"/>
                  </a:cubicBezTo>
                  <a:cubicBezTo>
                    <a:pt x="4265" y="2455"/>
                    <a:pt x="4373" y="2438"/>
                    <a:pt x="4487" y="2415"/>
                  </a:cubicBezTo>
                  <a:cubicBezTo>
                    <a:pt x="4571" y="2388"/>
                    <a:pt x="4645" y="2341"/>
                    <a:pt x="4728" y="2323"/>
                  </a:cubicBezTo>
                  <a:cubicBezTo>
                    <a:pt x="4839" y="2304"/>
                    <a:pt x="4951" y="2258"/>
                    <a:pt x="5052" y="2193"/>
                  </a:cubicBezTo>
                  <a:cubicBezTo>
                    <a:pt x="5145" y="2128"/>
                    <a:pt x="5210" y="2017"/>
                    <a:pt x="5228" y="1906"/>
                  </a:cubicBezTo>
                  <a:cubicBezTo>
                    <a:pt x="5256" y="1786"/>
                    <a:pt x="5266" y="1656"/>
                    <a:pt x="5275" y="1536"/>
                  </a:cubicBezTo>
                  <a:cubicBezTo>
                    <a:pt x="5266" y="1258"/>
                    <a:pt x="5284" y="1008"/>
                    <a:pt x="5210" y="739"/>
                  </a:cubicBezTo>
                  <a:cubicBezTo>
                    <a:pt x="5136" y="498"/>
                    <a:pt x="4988" y="257"/>
                    <a:pt x="4756" y="165"/>
                  </a:cubicBezTo>
                  <a:cubicBezTo>
                    <a:pt x="4626" y="100"/>
                    <a:pt x="4497" y="54"/>
                    <a:pt x="4358" y="7"/>
                  </a:cubicBezTo>
                  <a:cubicBezTo>
                    <a:pt x="4324" y="2"/>
                    <a:pt x="4291" y="0"/>
                    <a:pt x="4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12434140" y="1902150"/>
              <a:ext cx="289729" cy="118337"/>
            </a:xfrm>
            <a:custGeom>
              <a:avLst/>
              <a:gdLst/>
              <a:ahLst/>
              <a:cxnLst/>
              <a:rect l="l" t="t" r="r" b="b"/>
              <a:pathLst>
                <a:path w="3484" h="1423" extrusionOk="0">
                  <a:moveTo>
                    <a:pt x="2376" y="0"/>
                  </a:moveTo>
                  <a:cubicBezTo>
                    <a:pt x="2300" y="0"/>
                    <a:pt x="2224" y="7"/>
                    <a:pt x="2149" y="21"/>
                  </a:cubicBezTo>
                  <a:cubicBezTo>
                    <a:pt x="2001" y="49"/>
                    <a:pt x="1862" y="49"/>
                    <a:pt x="1714" y="76"/>
                  </a:cubicBezTo>
                  <a:cubicBezTo>
                    <a:pt x="1427" y="123"/>
                    <a:pt x="1149" y="197"/>
                    <a:pt x="871" y="243"/>
                  </a:cubicBezTo>
                  <a:cubicBezTo>
                    <a:pt x="556" y="308"/>
                    <a:pt x="269" y="419"/>
                    <a:pt x="1" y="586"/>
                  </a:cubicBezTo>
                  <a:cubicBezTo>
                    <a:pt x="167" y="929"/>
                    <a:pt x="269" y="1021"/>
                    <a:pt x="491" y="1068"/>
                  </a:cubicBezTo>
                  <a:cubicBezTo>
                    <a:pt x="584" y="1105"/>
                    <a:pt x="686" y="1132"/>
                    <a:pt x="788" y="1151"/>
                  </a:cubicBezTo>
                  <a:cubicBezTo>
                    <a:pt x="831" y="1157"/>
                    <a:pt x="874" y="1159"/>
                    <a:pt x="918" y="1159"/>
                  </a:cubicBezTo>
                  <a:cubicBezTo>
                    <a:pt x="1004" y="1159"/>
                    <a:pt x="1090" y="1151"/>
                    <a:pt x="1177" y="1151"/>
                  </a:cubicBezTo>
                  <a:cubicBezTo>
                    <a:pt x="1714" y="1169"/>
                    <a:pt x="2251" y="1225"/>
                    <a:pt x="2779" y="1318"/>
                  </a:cubicBezTo>
                  <a:cubicBezTo>
                    <a:pt x="2946" y="1364"/>
                    <a:pt x="3122" y="1401"/>
                    <a:pt x="3289" y="1419"/>
                  </a:cubicBezTo>
                  <a:cubicBezTo>
                    <a:pt x="3324" y="1419"/>
                    <a:pt x="3353" y="1422"/>
                    <a:pt x="3378" y="1422"/>
                  </a:cubicBezTo>
                  <a:cubicBezTo>
                    <a:pt x="3430" y="1422"/>
                    <a:pt x="3458" y="1409"/>
                    <a:pt x="3465" y="1327"/>
                  </a:cubicBezTo>
                  <a:cubicBezTo>
                    <a:pt x="3483" y="1151"/>
                    <a:pt x="3372" y="975"/>
                    <a:pt x="3335" y="799"/>
                  </a:cubicBezTo>
                  <a:cubicBezTo>
                    <a:pt x="3307" y="614"/>
                    <a:pt x="3224" y="438"/>
                    <a:pt x="3104" y="289"/>
                  </a:cubicBezTo>
                  <a:cubicBezTo>
                    <a:pt x="2965" y="160"/>
                    <a:pt x="2789" y="58"/>
                    <a:pt x="2603" y="21"/>
                  </a:cubicBezTo>
                  <a:cubicBezTo>
                    <a:pt x="2529" y="7"/>
                    <a:pt x="2453" y="0"/>
                    <a:pt x="2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10841199" y="1480443"/>
              <a:ext cx="776548" cy="471434"/>
            </a:xfrm>
            <a:custGeom>
              <a:avLst/>
              <a:gdLst/>
              <a:ahLst/>
              <a:cxnLst/>
              <a:rect l="l" t="t" r="r" b="b"/>
              <a:pathLst>
                <a:path w="9338" h="5669" extrusionOk="0">
                  <a:moveTo>
                    <a:pt x="3576" y="0"/>
                  </a:moveTo>
                  <a:cubicBezTo>
                    <a:pt x="3499" y="0"/>
                    <a:pt x="3421" y="5"/>
                    <a:pt x="3344" y="16"/>
                  </a:cubicBezTo>
                  <a:cubicBezTo>
                    <a:pt x="3205" y="44"/>
                    <a:pt x="3066" y="90"/>
                    <a:pt x="2928" y="136"/>
                  </a:cubicBezTo>
                  <a:cubicBezTo>
                    <a:pt x="2779" y="183"/>
                    <a:pt x="2631" y="220"/>
                    <a:pt x="2483" y="275"/>
                  </a:cubicBezTo>
                  <a:cubicBezTo>
                    <a:pt x="2279" y="368"/>
                    <a:pt x="2085" y="488"/>
                    <a:pt x="1909" y="627"/>
                  </a:cubicBezTo>
                  <a:cubicBezTo>
                    <a:pt x="1714" y="757"/>
                    <a:pt x="1538" y="914"/>
                    <a:pt x="1381" y="1090"/>
                  </a:cubicBezTo>
                  <a:cubicBezTo>
                    <a:pt x="1288" y="1192"/>
                    <a:pt x="1214" y="1303"/>
                    <a:pt x="1149" y="1424"/>
                  </a:cubicBezTo>
                  <a:cubicBezTo>
                    <a:pt x="1066" y="1517"/>
                    <a:pt x="1001" y="1618"/>
                    <a:pt x="936" y="1730"/>
                  </a:cubicBezTo>
                  <a:cubicBezTo>
                    <a:pt x="881" y="1822"/>
                    <a:pt x="834" y="1915"/>
                    <a:pt x="769" y="2007"/>
                  </a:cubicBezTo>
                  <a:cubicBezTo>
                    <a:pt x="714" y="2128"/>
                    <a:pt x="658" y="2248"/>
                    <a:pt x="621" y="2369"/>
                  </a:cubicBezTo>
                  <a:cubicBezTo>
                    <a:pt x="510" y="2619"/>
                    <a:pt x="417" y="2878"/>
                    <a:pt x="316" y="3119"/>
                  </a:cubicBezTo>
                  <a:cubicBezTo>
                    <a:pt x="140" y="3462"/>
                    <a:pt x="38" y="3832"/>
                    <a:pt x="10" y="4203"/>
                  </a:cubicBezTo>
                  <a:cubicBezTo>
                    <a:pt x="1" y="4443"/>
                    <a:pt x="10" y="4684"/>
                    <a:pt x="47" y="4916"/>
                  </a:cubicBezTo>
                  <a:cubicBezTo>
                    <a:pt x="84" y="5073"/>
                    <a:pt x="38" y="5277"/>
                    <a:pt x="158" y="5398"/>
                  </a:cubicBezTo>
                  <a:cubicBezTo>
                    <a:pt x="204" y="5453"/>
                    <a:pt x="260" y="5499"/>
                    <a:pt x="325" y="5536"/>
                  </a:cubicBezTo>
                  <a:cubicBezTo>
                    <a:pt x="390" y="5546"/>
                    <a:pt x="454" y="5573"/>
                    <a:pt x="510" y="5611"/>
                  </a:cubicBezTo>
                  <a:cubicBezTo>
                    <a:pt x="566" y="5652"/>
                    <a:pt x="618" y="5669"/>
                    <a:pt x="669" y="5669"/>
                  </a:cubicBezTo>
                  <a:cubicBezTo>
                    <a:pt x="744" y="5669"/>
                    <a:pt x="816" y="5632"/>
                    <a:pt x="899" y="5583"/>
                  </a:cubicBezTo>
                  <a:cubicBezTo>
                    <a:pt x="1001" y="5536"/>
                    <a:pt x="1103" y="5499"/>
                    <a:pt x="1205" y="5472"/>
                  </a:cubicBezTo>
                  <a:cubicBezTo>
                    <a:pt x="1344" y="5435"/>
                    <a:pt x="1455" y="5370"/>
                    <a:pt x="1594" y="5333"/>
                  </a:cubicBezTo>
                  <a:cubicBezTo>
                    <a:pt x="1872" y="5240"/>
                    <a:pt x="2159" y="5166"/>
                    <a:pt x="2446" y="5110"/>
                  </a:cubicBezTo>
                  <a:cubicBezTo>
                    <a:pt x="2724" y="5064"/>
                    <a:pt x="2992" y="5027"/>
                    <a:pt x="3270" y="5008"/>
                  </a:cubicBezTo>
                  <a:cubicBezTo>
                    <a:pt x="3696" y="4981"/>
                    <a:pt x="4113" y="4897"/>
                    <a:pt x="4530" y="4832"/>
                  </a:cubicBezTo>
                  <a:cubicBezTo>
                    <a:pt x="5262" y="4712"/>
                    <a:pt x="5993" y="4638"/>
                    <a:pt x="6734" y="4610"/>
                  </a:cubicBezTo>
                  <a:cubicBezTo>
                    <a:pt x="7012" y="4619"/>
                    <a:pt x="7299" y="4647"/>
                    <a:pt x="7577" y="4694"/>
                  </a:cubicBezTo>
                  <a:cubicBezTo>
                    <a:pt x="7874" y="4721"/>
                    <a:pt x="8170" y="4786"/>
                    <a:pt x="8448" y="4879"/>
                  </a:cubicBezTo>
                  <a:cubicBezTo>
                    <a:pt x="8643" y="4953"/>
                    <a:pt x="8856" y="4971"/>
                    <a:pt x="9050" y="5046"/>
                  </a:cubicBezTo>
                  <a:cubicBezTo>
                    <a:pt x="9152" y="5064"/>
                    <a:pt x="9282" y="5157"/>
                    <a:pt x="9337" y="5175"/>
                  </a:cubicBezTo>
                  <a:cubicBezTo>
                    <a:pt x="9282" y="4962"/>
                    <a:pt x="9235" y="4619"/>
                    <a:pt x="9106" y="4434"/>
                  </a:cubicBezTo>
                  <a:cubicBezTo>
                    <a:pt x="9022" y="4314"/>
                    <a:pt x="8939" y="4203"/>
                    <a:pt x="8846" y="4082"/>
                  </a:cubicBezTo>
                  <a:cubicBezTo>
                    <a:pt x="8670" y="3869"/>
                    <a:pt x="8485" y="3656"/>
                    <a:pt x="8291" y="3471"/>
                  </a:cubicBezTo>
                  <a:cubicBezTo>
                    <a:pt x="8142" y="3332"/>
                    <a:pt x="8022" y="3175"/>
                    <a:pt x="7883" y="3036"/>
                  </a:cubicBezTo>
                  <a:cubicBezTo>
                    <a:pt x="7707" y="2850"/>
                    <a:pt x="7605" y="2619"/>
                    <a:pt x="7420" y="2452"/>
                  </a:cubicBezTo>
                  <a:cubicBezTo>
                    <a:pt x="7225" y="2258"/>
                    <a:pt x="7040" y="2054"/>
                    <a:pt x="6864" y="1841"/>
                  </a:cubicBezTo>
                  <a:cubicBezTo>
                    <a:pt x="6688" y="1618"/>
                    <a:pt x="6577" y="1359"/>
                    <a:pt x="6401" y="1146"/>
                  </a:cubicBezTo>
                  <a:cubicBezTo>
                    <a:pt x="6077" y="748"/>
                    <a:pt x="5503" y="544"/>
                    <a:pt x="5049" y="368"/>
                  </a:cubicBezTo>
                  <a:cubicBezTo>
                    <a:pt x="4752" y="266"/>
                    <a:pt x="4456" y="173"/>
                    <a:pt x="4159" y="99"/>
                  </a:cubicBezTo>
                  <a:cubicBezTo>
                    <a:pt x="3968" y="33"/>
                    <a:pt x="3771" y="0"/>
                    <a:pt x="3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11697753" y="1783397"/>
              <a:ext cx="480748" cy="211809"/>
            </a:xfrm>
            <a:custGeom>
              <a:avLst/>
              <a:gdLst/>
              <a:ahLst/>
              <a:cxnLst/>
              <a:rect l="l" t="t" r="r" b="b"/>
              <a:pathLst>
                <a:path w="5781" h="2547" extrusionOk="0">
                  <a:moveTo>
                    <a:pt x="1986" y="0"/>
                  </a:moveTo>
                  <a:cubicBezTo>
                    <a:pt x="1519" y="0"/>
                    <a:pt x="1003" y="236"/>
                    <a:pt x="640" y="504"/>
                  </a:cubicBezTo>
                  <a:cubicBezTo>
                    <a:pt x="473" y="615"/>
                    <a:pt x="334" y="754"/>
                    <a:pt x="204" y="921"/>
                  </a:cubicBezTo>
                  <a:cubicBezTo>
                    <a:pt x="65" y="1097"/>
                    <a:pt x="56" y="1264"/>
                    <a:pt x="1" y="1495"/>
                  </a:cubicBezTo>
                  <a:cubicBezTo>
                    <a:pt x="297" y="1606"/>
                    <a:pt x="603" y="1699"/>
                    <a:pt x="927" y="1745"/>
                  </a:cubicBezTo>
                  <a:cubicBezTo>
                    <a:pt x="1214" y="1801"/>
                    <a:pt x="1510" y="1792"/>
                    <a:pt x="1797" y="1829"/>
                  </a:cubicBezTo>
                  <a:cubicBezTo>
                    <a:pt x="2177" y="1875"/>
                    <a:pt x="2557" y="1893"/>
                    <a:pt x="2937" y="1958"/>
                  </a:cubicBezTo>
                  <a:cubicBezTo>
                    <a:pt x="3354" y="2023"/>
                    <a:pt x="3780" y="2032"/>
                    <a:pt x="4187" y="2125"/>
                  </a:cubicBezTo>
                  <a:cubicBezTo>
                    <a:pt x="4493" y="2190"/>
                    <a:pt x="4799" y="2273"/>
                    <a:pt x="5095" y="2366"/>
                  </a:cubicBezTo>
                  <a:cubicBezTo>
                    <a:pt x="5234" y="2421"/>
                    <a:pt x="5382" y="2468"/>
                    <a:pt x="5530" y="2496"/>
                  </a:cubicBezTo>
                  <a:cubicBezTo>
                    <a:pt x="5592" y="2516"/>
                    <a:pt x="5648" y="2546"/>
                    <a:pt x="5710" y="2546"/>
                  </a:cubicBezTo>
                  <a:cubicBezTo>
                    <a:pt x="5733" y="2546"/>
                    <a:pt x="5756" y="2542"/>
                    <a:pt x="5780" y="2533"/>
                  </a:cubicBezTo>
                  <a:cubicBezTo>
                    <a:pt x="5679" y="2301"/>
                    <a:pt x="5577" y="2042"/>
                    <a:pt x="5484" y="1792"/>
                  </a:cubicBezTo>
                  <a:cubicBezTo>
                    <a:pt x="5299" y="1301"/>
                    <a:pt x="4826" y="1041"/>
                    <a:pt x="4363" y="847"/>
                  </a:cubicBezTo>
                  <a:cubicBezTo>
                    <a:pt x="3974" y="689"/>
                    <a:pt x="3594" y="513"/>
                    <a:pt x="3205" y="365"/>
                  </a:cubicBezTo>
                  <a:cubicBezTo>
                    <a:pt x="3039" y="300"/>
                    <a:pt x="2872" y="226"/>
                    <a:pt x="2705" y="171"/>
                  </a:cubicBezTo>
                  <a:cubicBezTo>
                    <a:pt x="2501" y="97"/>
                    <a:pt x="2298" y="41"/>
                    <a:pt x="2085" y="4"/>
                  </a:cubicBezTo>
                  <a:cubicBezTo>
                    <a:pt x="2052" y="1"/>
                    <a:pt x="2019" y="0"/>
                    <a:pt x="19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9755121" y="1213331"/>
              <a:ext cx="1103866" cy="545114"/>
            </a:xfrm>
            <a:custGeom>
              <a:avLst/>
              <a:gdLst/>
              <a:ahLst/>
              <a:cxnLst/>
              <a:rect l="l" t="t" r="r" b="b"/>
              <a:pathLst>
                <a:path w="13274" h="6555" extrusionOk="0">
                  <a:moveTo>
                    <a:pt x="5338" y="1"/>
                  </a:moveTo>
                  <a:cubicBezTo>
                    <a:pt x="5103" y="1"/>
                    <a:pt x="4867" y="19"/>
                    <a:pt x="4641" y="51"/>
                  </a:cubicBezTo>
                  <a:cubicBezTo>
                    <a:pt x="4030" y="181"/>
                    <a:pt x="3344" y="440"/>
                    <a:pt x="2872" y="848"/>
                  </a:cubicBezTo>
                  <a:cubicBezTo>
                    <a:pt x="2548" y="1125"/>
                    <a:pt x="2214" y="1394"/>
                    <a:pt x="1899" y="1681"/>
                  </a:cubicBezTo>
                  <a:cubicBezTo>
                    <a:pt x="1705" y="1848"/>
                    <a:pt x="1529" y="2042"/>
                    <a:pt x="1380" y="2246"/>
                  </a:cubicBezTo>
                  <a:cubicBezTo>
                    <a:pt x="1232" y="2478"/>
                    <a:pt x="1103" y="2709"/>
                    <a:pt x="982" y="2959"/>
                  </a:cubicBezTo>
                  <a:cubicBezTo>
                    <a:pt x="760" y="3330"/>
                    <a:pt x="565" y="3728"/>
                    <a:pt x="417" y="4136"/>
                  </a:cubicBezTo>
                  <a:cubicBezTo>
                    <a:pt x="297" y="4497"/>
                    <a:pt x="167" y="4858"/>
                    <a:pt x="74" y="5219"/>
                  </a:cubicBezTo>
                  <a:cubicBezTo>
                    <a:pt x="37" y="5386"/>
                    <a:pt x="19" y="5553"/>
                    <a:pt x="19" y="5720"/>
                  </a:cubicBezTo>
                  <a:cubicBezTo>
                    <a:pt x="0" y="5812"/>
                    <a:pt x="19" y="5914"/>
                    <a:pt x="65" y="6007"/>
                  </a:cubicBezTo>
                  <a:cubicBezTo>
                    <a:pt x="167" y="6146"/>
                    <a:pt x="362" y="6099"/>
                    <a:pt x="528" y="6136"/>
                  </a:cubicBezTo>
                  <a:cubicBezTo>
                    <a:pt x="741" y="6192"/>
                    <a:pt x="954" y="6229"/>
                    <a:pt x="1167" y="6285"/>
                  </a:cubicBezTo>
                  <a:cubicBezTo>
                    <a:pt x="1408" y="6359"/>
                    <a:pt x="1658" y="6424"/>
                    <a:pt x="1908" y="6470"/>
                  </a:cubicBezTo>
                  <a:cubicBezTo>
                    <a:pt x="2186" y="6498"/>
                    <a:pt x="2464" y="6544"/>
                    <a:pt x="2733" y="6553"/>
                  </a:cubicBezTo>
                  <a:cubicBezTo>
                    <a:pt x="2764" y="6554"/>
                    <a:pt x="2796" y="6554"/>
                    <a:pt x="2827" y="6554"/>
                  </a:cubicBezTo>
                  <a:cubicBezTo>
                    <a:pt x="3166" y="6554"/>
                    <a:pt x="3505" y="6510"/>
                    <a:pt x="3835" y="6442"/>
                  </a:cubicBezTo>
                  <a:cubicBezTo>
                    <a:pt x="4808" y="6229"/>
                    <a:pt x="5780" y="5988"/>
                    <a:pt x="6753" y="5766"/>
                  </a:cubicBezTo>
                  <a:cubicBezTo>
                    <a:pt x="7346" y="5636"/>
                    <a:pt x="7938" y="5507"/>
                    <a:pt x="8531" y="5405"/>
                  </a:cubicBezTo>
                  <a:cubicBezTo>
                    <a:pt x="8852" y="5354"/>
                    <a:pt x="9165" y="5273"/>
                    <a:pt x="9485" y="5273"/>
                  </a:cubicBezTo>
                  <a:cubicBezTo>
                    <a:pt x="9516" y="5273"/>
                    <a:pt x="9547" y="5273"/>
                    <a:pt x="9578" y="5275"/>
                  </a:cubicBezTo>
                  <a:cubicBezTo>
                    <a:pt x="9893" y="5284"/>
                    <a:pt x="10208" y="5358"/>
                    <a:pt x="10504" y="5479"/>
                  </a:cubicBezTo>
                  <a:cubicBezTo>
                    <a:pt x="10569" y="5507"/>
                    <a:pt x="10615" y="5553"/>
                    <a:pt x="10643" y="5618"/>
                  </a:cubicBezTo>
                  <a:cubicBezTo>
                    <a:pt x="10671" y="5664"/>
                    <a:pt x="10736" y="5738"/>
                    <a:pt x="10726" y="5803"/>
                  </a:cubicBezTo>
                  <a:lnTo>
                    <a:pt x="11083" y="5558"/>
                  </a:lnTo>
                  <a:lnTo>
                    <a:pt x="11083" y="5558"/>
                  </a:lnTo>
                  <a:cubicBezTo>
                    <a:pt x="11021" y="5721"/>
                    <a:pt x="10905" y="5871"/>
                    <a:pt x="10838" y="6025"/>
                  </a:cubicBezTo>
                  <a:cubicBezTo>
                    <a:pt x="10801" y="6090"/>
                    <a:pt x="10773" y="6164"/>
                    <a:pt x="10763" y="6248"/>
                  </a:cubicBezTo>
                  <a:cubicBezTo>
                    <a:pt x="10801" y="6405"/>
                    <a:pt x="11051" y="6414"/>
                    <a:pt x="11162" y="6424"/>
                  </a:cubicBezTo>
                  <a:cubicBezTo>
                    <a:pt x="11328" y="6424"/>
                    <a:pt x="11477" y="6461"/>
                    <a:pt x="11653" y="6461"/>
                  </a:cubicBezTo>
                  <a:lnTo>
                    <a:pt x="12088" y="6461"/>
                  </a:lnTo>
                  <a:cubicBezTo>
                    <a:pt x="12236" y="6461"/>
                    <a:pt x="12384" y="6442"/>
                    <a:pt x="12523" y="6405"/>
                  </a:cubicBezTo>
                  <a:cubicBezTo>
                    <a:pt x="12783" y="6368"/>
                    <a:pt x="13033" y="6294"/>
                    <a:pt x="13274" y="6201"/>
                  </a:cubicBezTo>
                  <a:cubicBezTo>
                    <a:pt x="13255" y="5905"/>
                    <a:pt x="13237" y="5507"/>
                    <a:pt x="13005" y="5275"/>
                  </a:cubicBezTo>
                  <a:cubicBezTo>
                    <a:pt x="12940" y="5210"/>
                    <a:pt x="12866" y="5164"/>
                    <a:pt x="12792" y="5127"/>
                  </a:cubicBezTo>
                  <a:cubicBezTo>
                    <a:pt x="12718" y="5108"/>
                    <a:pt x="12644" y="5099"/>
                    <a:pt x="12570" y="5090"/>
                  </a:cubicBezTo>
                  <a:cubicBezTo>
                    <a:pt x="12488" y="5073"/>
                    <a:pt x="12407" y="5065"/>
                    <a:pt x="12326" y="5065"/>
                  </a:cubicBezTo>
                  <a:cubicBezTo>
                    <a:pt x="12186" y="5065"/>
                    <a:pt x="12047" y="5089"/>
                    <a:pt x="11912" y="5136"/>
                  </a:cubicBezTo>
                  <a:cubicBezTo>
                    <a:pt x="11736" y="5182"/>
                    <a:pt x="11560" y="5247"/>
                    <a:pt x="11393" y="5331"/>
                  </a:cubicBezTo>
                  <a:cubicBezTo>
                    <a:pt x="11319" y="5368"/>
                    <a:pt x="11254" y="5423"/>
                    <a:pt x="11199" y="5479"/>
                  </a:cubicBezTo>
                  <a:lnTo>
                    <a:pt x="11083" y="5558"/>
                  </a:lnTo>
                  <a:lnTo>
                    <a:pt x="11083" y="5558"/>
                  </a:lnTo>
                  <a:cubicBezTo>
                    <a:pt x="11106" y="5497"/>
                    <a:pt x="11122" y="5434"/>
                    <a:pt x="11125" y="5368"/>
                  </a:cubicBezTo>
                  <a:cubicBezTo>
                    <a:pt x="11134" y="5173"/>
                    <a:pt x="11115" y="4969"/>
                    <a:pt x="11106" y="4766"/>
                  </a:cubicBezTo>
                  <a:cubicBezTo>
                    <a:pt x="11097" y="4293"/>
                    <a:pt x="11004" y="3821"/>
                    <a:pt x="10838" y="3376"/>
                  </a:cubicBezTo>
                  <a:cubicBezTo>
                    <a:pt x="10680" y="3033"/>
                    <a:pt x="10495" y="2700"/>
                    <a:pt x="10273" y="2394"/>
                  </a:cubicBezTo>
                  <a:cubicBezTo>
                    <a:pt x="10180" y="2246"/>
                    <a:pt x="10060" y="2107"/>
                    <a:pt x="9930" y="1978"/>
                  </a:cubicBezTo>
                  <a:cubicBezTo>
                    <a:pt x="9735" y="1792"/>
                    <a:pt x="9578" y="1598"/>
                    <a:pt x="9374" y="1422"/>
                  </a:cubicBezTo>
                  <a:cubicBezTo>
                    <a:pt x="9031" y="1116"/>
                    <a:pt x="8633" y="875"/>
                    <a:pt x="8216" y="709"/>
                  </a:cubicBezTo>
                  <a:cubicBezTo>
                    <a:pt x="7975" y="607"/>
                    <a:pt x="7725" y="505"/>
                    <a:pt x="7485" y="412"/>
                  </a:cubicBezTo>
                  <a:cubicBezTo>
                    <a:pt x="7327" y="347"/>
                    <a:pt x="7170" y="320"/>
                    <a:pt x="7012" y="264"/>
                  </a:cubicBezTo>
                  <a:cubicBezTo>
                    <a:pt x="6818" y="199"/>
                    <a:pt x="6632" y="144"/>
                    <a:pt x="6438" y="97"/>
                  </a:cubicBezTo>
                  <a:cubicBezTo>
                    <a:pt x="6188" y="51"/>
                    <a:pt x="5928" y="23"/>
                    <a:pt x="5669" y="14"/>
                  </a:cubicBezTo>
                  <a:cubicBezTo>
                    <a:pt x="5559" y="5"/>
                    <a:pt x="5448" y="1"/>
                    <a:pt x="5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10257328" y="1775996"/>
              <a:ext cx="571974" cy="252224"/>
            </a:xfrm>
            <a:custGeom>
              <a:avLst/>
              <a:gdLst/>
              <a:ahLst/>
              <a:cxnLst/>
              <a:rect l="l" t="t" r="r" b="b"/>
              <a:pathLst>
                <a:path w="6878" h="3033" extrusionOk="0">
                  <a:moveTo>
                    <a:pt x="3113" y="0"/>
                  </a:moveTo>
                  <a:cubicBezTo>
                    <a:pt x="2965" y="0"/>
                    <a:pt x="2807" y="37"/>
                    <a:pt x="2659" y="47"/>
                  </a:cubicBezTo>
                  <a:cubicBezTo>
                    <a:pt x="2464" y="65"/>
                    <a:pt x="2261" y="93"/>
                    <a:pt x="2066" y="130"/>
                  </a:cubicBezTo>
                  <a:cubicBezTo>
                    <a:pt x="1899" y="158"/>
                    <a:pt x="1751" y="223"/>
                    <a:pt x="1584" y="250"/>
                  </a:cubicBezTo>
                  <a:cubicBezTo>
                    <a:pt x="1279" y="315"/>
                    <a:pt x="982" y="408"/>
                    <a:pt x="686" y="528"/>
                  </a:cubicBezTo>
                  <a:cubicBezTo>
                    <a:pt x="723" y="639"/>
                    <a:pt x="1" y="1103"/>
                    <a:pt x="315" y="1445"/>
                  </a:cubicBezTo>
                  <a:cubicBezTo>
                    <a:pt x="436" y="1593"/>
                    <a:pt x="603" y="1695"/>
                    <a:pt x="797" y="1732"/>
                  </a:cubicBezTo>
                  <a:cubicBezTo>
                    <a:pt x="1279" y="1825"/>
                    <a:pt x="1779" y="1834"/>
                    <a:pt x="2270" y="1899"/>
                  </a:cubicBezTo>
                  <a:cubicBezTo>
                    <a:pt x="2677" y="1936"/>
                    <a:pt x="3085" y="2029"/>
                    <a:pt x="3465" y="2177"/>
                  </a:cubicBezTo>
                  <a:cubicBezTo>
                    <a:pt x="3807" y="2334"/>
                    <a:pt x="4132" y="2510"/>
                    <a:pt x="4456" y="2705"/>
                  </a:cubicBezTo>
                  <a:cubicBezTo>
                    <a:pt x="4613" y="2816"/>
                    <a:pt x="4789" y="2890"/>
                    <a:pt x="4975" y="2927"/>
                  </a:cubicBezTo>
                  <a:cubicBezTo>
                    <a:pt x="5160" y="2964"/>
                    <a:pt x="5354" y="2983"/>
                    <a:pt x="5540" y="3011"/>
                  </a:cubicBezTo>
                  <a:cubicBezTo>
                    <a:pt x="5743" y="3024"/>
                    <a:pt x="5946" y="3033"/>
                    <a:pt x="6150" y="3033"/>
                  </a:cubicBezTo>
                  <a:cubicBezTo>
                    <a:pt x="6224" y="3033"/>
                    <a:pt x="6299" y="3032"/>
                    <a:pt x="6373" y="3029"/>
                  </a:cubicBezTo>
                  <a:cubicBezTo>
                    <a:pt x="6416" y="3029"/>
                    <a:pt x="6462" y="3031"/>
                    <a:pt x="6508" y="3031"/>
                  </a:cubicBezTo>
                  <a:cubicBezTo>
                    <a:pt x="6693" y="3031"/>
                    <a:pt x="6877" y="3007"/>
                    <a:pt x="6818" y="2770"/>
                  </a:cubicBezTo>
                  <a:cubicBezTo>
                    <a:pt x="6762" y="2455"/>
                    <a:pt x="6660" y="2158"/>
                    <a:pt x="6521" y="1871"/>
                  </a:cubicBezTo>
                  <a:cubicBezTo>
                    <a:pt x="6447" y="1686"/>
                    <a:pt x="6336" y="1519"/>
                    <a:pt x="6216" y="1362"/>
                  </a:cubicBezTo>
                  <a:cubicBezTo>
                    <a:pt x="6086" y="1214"/>
                    <a:pt x="5938" y="1084"/>
                    <a:pt x="5780" y="973"/>
                  </a:cubicBezTo>
                  <a:cubicBezTo>
                    <a:pt x="5438" y="741"/>
                    <a:pt x="5141" y="380"/>
                    <a:pt x="4715" y="278"/>
                  </a:cubicBezTo>
                  <a:cubicBezTo>
                    <a:pt x="4363" y="186"/>
                    <a:pt x="3993" y="111"/>
                    <a:pt x="3631" y="65"/>
                  </a:cubicBezTo>
                  <a:cubicBezTo>
                    <a:pt x="3455" y="28"/>
                    <a:pt x="3289" y="10"/>
                    <a:pt x="3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10121028" y="1779738"/>
              <a:ext cx="193347" cy="87817"/>
            </a:xfrm>
            <a:custGeom>
              <a:avLst/>
              <a:gdLst/>
              <a:ahLst/>
              <a:cxnLst/>
              <a:rect l="l" t="t" r="r" b="b"/>
              <a:pathLst>
                <a:path w="2325" h="1056" extrusionOk="0">
                  <a:moveTo>
                    <a:pt x="1514" y="1"/>
                  </a:moveTo>
                  <a:cubicBezTo>
                    <a:pt x="1301" y="1"/>
                    <a:pt x="1089" y="29"/>
                    <a:pt x="880" y="85"/>
                  </a:cubicBezTo>
                  <a:cubicBezTo>
                    <a:pt x="695" y="131"/>
                    <a:pt x="528" y="205"/>
                    <a:pt x="371" y="307"/>
                  </a:cubicBezTo>
                  <a:cubicBezTo>
                    <a:pt x="222" y="409"/>
                    <a:pt x="93" y="548"/>
                    <a:pt x="0" y="706"/>
                  </a:cubicBezTo>
                  <a:cubicBezTo>
                    <a:pt x="167" y="983"/>
                    <a:pt x="324" y="1039"/>
                    <a:pt x="491" y="1048"/>
                  </a:cubicBezTo>
                  <a:cubicBezTo>
                    <a:pt x="547" y="1053"/>
                    <a:pt x="604" y="1055"/>
                    <a:pt x="662" y="1055"/>
                  </a:cubicBezTo>
                  <a:cubicBezTo>
                    <a:pt x="720" y="1055"/>
                    <a:pt x="778" y="1053"/>
                    <a:pt x="834" y="1048"/>
                  </a:cubicBezTo>
                  <a:cubicBezTo>
                    <a:pt x="1056" y="1030"/>
                    <a:pt x="1260" y="974"/>
                    <a:pt x="1464" y="882"/>
                  </a:cubicBezTo>
                  <a:cubicBezTo>
                    <a:pt x="1621" y="826"/>
                    <a:pt x="1658" y="733"/>
                    <a:pt x="1778" y="622"/>
                  </a:cubicBezTo>
                  <a:cubicBezTo>
                    <a:pt x="1871" y="539"/>
                    <a:pt x="1982" y="455"/>
                    <a:pt x="2093" y="391"/>
                  </a:cubicBezTo>
                  <a:cubicBezTo>
                    <a:pt x="2121" y="363"/>
                    <a:pt x="2325" y="252"/>
                    <a:pt x="2325" y="187"/>
                  </a:cubicBezTo>
                  <a:cubicBezTo>
                    <a:pt x="2325" y="103"/>
                    <a:pt x="2093" y="66"/>
                    <a:pt x="2038" y="57"/>
                  </a:cubicBezTo>
                  <a:cubicBezTo>
                    <a:pt x="1863" y="20"/>
                    <a:pt x="1688" y="1"/>
                    <a:pt x="1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9511710" y="1684353"/>
              <a:ext cx="251975" cy="179293"/>
            </a:xfrm>
            <a:custGeom>
              <a:avLst/>
              <a:gdLst/>
              <a:ahLst/>
              <a:cxnLst/>
              <a:rect l="l" t="t" r="r" b="b"/>
              <a:pathLst>
                <a:path w="3030" h="2156" extrusionOk="0">
                  <a:moveTo>
                    <a:pt x="1714" y="0"/>
                  </a:moveTo>
                  <a:cubicBezTo>
                    <a:pt x="1399" y="0"/>
                    <a:pt x="1084" y="83"/>
                    <a:pt x="816" y="241"/>
                  </a:cubicBezTo>
                  <a:cubicBezTo>
                    <a:pt x="630" y="389"/>
                    <a:pt x="454" y="537"/>
                    <a:pt x="288" y="704"/>
                  </a:cubicBezTo>
                  <a:cubicBezTo>
                    <a:pt x="65" y="926"/>
                    <a:pt x="56" y="1102"/>
                    <a:pt x="0" y="1408"/>
                  </a:cubicBezTo>
                  <a:cubicBezTo>
                    <a:pt x="19" y="1686"/>
                    <a:pt x="186" y="1936"/>
                    <a:pt x="436" y="2056"/>
                  </a:cubicBezTo>
                  <a:cubicBezTo>
                    <a:pt x="568" y="2122"/>
                    <a:pt x="715" y="2156"/>
                    <a:pt x="865" y="2156"/>
                  </a:cubicBezTo>
                  <a:cubicBezTo>
                    <a:pt x="925" y="2156"/>
                    <a:pt x="986" y="2150"/>
                    <a:pt x="1047" y="2140"/>
                  </a:cubicBezTo>
                  <a:cubicBezTo>
                    <a:pt x="1260" y="2084"/>
                    <a:pt x="1473" y="1991"/>
                    <a:pt x="1677" y="1880"/>
                  </a:cubicBezTo>
                  <a:cubicBezTo>
                    <a:pt x="1862" y="1778"/>
                    <a:pt x="2047" y="1677"/>
                    <a:pt x="2242" y="1556"/>
                  </a:cubicBezTo>
                  <a:cubicBezTo>
                    <a:pt x="2427" y="1445"/>
                    <a:pt x="2640" y="1343"/>
                    <a:pt x="2825" y="1232"/>
                  </a:cubicBezTo>
                  <a:cubicBezTo>
                    <a:pt x="2890" y="1195"/>
                    <a:pt x="2937" y="1149"/>
                    <a:pt x="2983" y="1084"/>
                  </a:cubicBezTo>
                  <a:cubicBezTo>
                    <a:pt x="3029" y="963"/>
                    <a:pt x="2955" y="806"/>
                    <a:pt x="2890" y="704"/>
                  </a:cubicBezTo>
                  <a:cubicBezTo>
                    <a:pt x="2622" y="315"/>
                    <a:pt x="2223" y="9"/>
                    <a:pt x="1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9336823" y="1749800"/>
              <a:ext cx="189605" cy="237255"/>
            </a:xfrm>
            <a:custGeom>
              <a:avLst/>
              <a:gdLst/>
              <a:ahLst/>
              <a:cxnLst/>
              <a:rect l="l" t="t" r="r" b="b"/>
              <a:pathLst>
                <a:path w="2280" h="2853" extrusionOk="0">
                  <a:moveTo>
                    <a:pt x="927" y="0"/>
                  </a:moveTo>
                  <a:cubicBezTo>
                    <a:pt x="649" y="37"/>
                    <a:pt x="390" y="204"/>
                    <a:pt x="242" y="445"/>
                  </a:cubicBezTo>
                  <a:cubicBezTo>
                    <a:pt x="93" y="714"/>
                    <a:pt x="10" y="1019"/>
                    <a:pt x="1" y="1325"/>
                  </a:cubicBezTo>
                  <a:cubicBezTo>
                    <a:pt x="1" y="1640"/>
                    <a:pt x="112" y="1899"/>
                    <a:pt x="205" y="2196"/>
                  </a:cubicBezTo>
                  <a:cubicBezTo>
                    <a:pt x="288" y="2436"/>
                    <a:pt x="455" y="2724"/>
                    <a:pt x="695" y="2816"/>
                  </a:cubicBezTo>
                  <a:cubicBezTo>
                    <a:pt x="759" y="2842"/>
                    <a:pt x="826" y="2853"/>
                    <a:pt x="894" y="2853"/>
                  </a:cubicBezTo>
                  <a:cubicBezTo>
                    <a:pt x="1171" y="2853"/>
                    <a:pt x="1467" y="2667"/>
                    <a:pt x="1668" y="2510"/>
                  </a:cubicBezTo>
                  <a:cubicBezTo>
                    <a:pt x="1779" y="2427"/>
                    <a:pt x="1909" y="2353"/>
                    <a:pt x="2002" y="2260"/>
                  </a:cubicBezTo>
                  <a:cubicBezTo>
                    <a:pt x="2168" y="2094"/>
                    <a:pt x="2261" y="1871"/>
                    <a:pt x="2279" y="1631"/>
                  </a:cubicBezTo>
                  <a:cubicBezTo>
                    <a:pt x="2187" y="1186"/>
                    <a:pt x="1992" y="769"/>
                    <a:pt x="1733" y="408"/>
                  </a:cubicBezTo>
                  <a:cubicBezTo>
                    <a:pt x="1640" y="278"/>
                    <a:pt x="1520" y="167"/>
                    <a:pt x="1372" y="102"/>
                  </a:cubicBezTo>
                  <a:cubicBezTo>
                    <a:pt x="1233" y="47"/>
                    <a:pt x="1085" y="10"/>
                    <a:pt x="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9497822" y="1830549"/>
              <a:ext cx="540041" cy="201247"/>
            </a:xfrm>
            <a:custGeom>
              <a:avLst/>
              <a:gdLst/>
              <a:ahLst/>
              <a:cxnLst/>
              <a:rect l="l" t="t" r="r" b="b"/>
              <a:pathLst>
                <a:path w="6494" h="2420" extrusionOk="0">
                  <a:moveTo>
                    <a:pt x="3751" y="0"/>
                  </a:moveTo>
                  <a:cubicBezTo>
                    <a:pt x="3727" y="0"/>
                    <a:pt x="3702" y="1"/>
                    <a:pt x="3678" y="2"/>
                  </a:cubicBezTo>
                  <a:cubicBezTo>
                    <a:pt x="3363" y="11"/>
                    <a:pt x="3048" y="57"/>
                    <a:pt x="2752" y="141"/>
                  </a:cubicBezTo>
                  <a:cubicBezTo>
                    <a:pt x="2585" y="187"/>
                    <a:pt x="2437" y="261"/>
                    <a:pt x="2279" y="308"/>
                  </a:cubicBezTo>
                  <a:cubicBezTo>
                    <a:pt x="2094" y="354"/>
                    <a:pt x="1918" y="428"/>
                    <a:pt x="1761" y="530"/>
                  </a:cubicBezTo>
                  <a:cubicBezTo>
                    <a:pt x="1464" y="752"/>
                    <a:pt x="1131" y="956"/>
                    <a:pt x="871" y="1234"/>
                  </a:cubicBezTo>
                  <a:cubicBezTo>
                    <a:pt x="686" y="1447"/>
                    <a:pt x="473" y="1651"/>
                    <a:pt x="306" y="1864"/>
                  </a:cubicBezTo>
                  <a:cubicBezTo>
                    <a:pt x="177" y="2040"/>
                    <a:pt x="75" y="2225"/>
                    <a:pt x="1" y="2419"/>
                  </a:cubicBezTo>
                  <a:cubicBezTo>
                    <a:pt x="751" y="2318"/>
                    <a:pt x="1260" y="2243"/>
                    <a:pt x="1761" y="2160"/>
                  </a:cubicBezTo>
                  <a:cubicBezTo>
                    <a:pt x="1899" y="2142"/>
                    <a:pt x="2048" y="2104"/>
                    <a:pt x="2187" y="2058"/>
                  </a:cubicBezTo>
                  <a:cubicBezTo>
                    <a:pt x="2400" y="1993"/>
                    <a:pt x="2613" y="1984"/>
                    <a:pt x="2826" y="1938"/>
                  </a:cubicBezTo>
                  <a:cubicBezTo>
                    <a:pt x="3178" y="1836"/>
                    <a:pt x="3539" y="1762"/>
                    <a:pt x="3909" y="1706"/>
                  </a:cubicBezTo>
                  <a:cubicBezTo>
                    <a:pt x="4141" y="1669"/>
                    <a:pt x="4373" y="1632"/>
                    <a:pt x="4613" y="1623"/>
                  </a:cubicBezTo>
                  <a:cubicBezTo>
                    <a:pt x="4630" y="1622"/>
                    <a:pt x="4647" y="1622"/>
                    <a:pt x="4663" y="1622"/>
                  </a:cubicBezTo>
                  <a:cubicBezTo>
                    <a:pt x="4832" y="1622"/>
                    <a:pt x="5001" y="1661"/>
                    <a:pt x="5169" y="1669"/>
                  </a:cubicBezTo>
                  <a:cubicBezTo>
                    <a:pt x="5191" y="1671"/>
                    <a:pt x="5213" y="1672"/>
                    <a:pt x="5235" y="1672"/>
                  </a:cubicBezTo>
                  <a:cubicBezTo>
                    <a:pt x="5334" y="1672"/>
                    <a:pt x="5432" y="1656"/>
                    <a:pt x="5530" y="1641"/>
                  </a:cubicBezTo>
                  <a:cubicBezTo>
                    <a:pt x="5734" y="1604"/>
                    <a:pt x="5938" y="1586"/>
                    <a:pt x="6142" y="1539"/>
                  </a:cubicBezTo>
                  <a:cubicBezTo>
                    <a:pt x="6234" y="1521"/>
                    <a:pt x="6318" y="1493"/>
                    <a:pt x="6410" y="1456"/>
                  </a:cubicBezTo>
                  <a:cubicBezTo>
                    <a:pt x="6494" y="1410"/>
                    <a:pt x="6484" y="1428"/>
                    <a:pt x="6466" y="1354"/>
                  </a:cubicBezTo>
                  <a:cubicBezTo>
                    <a:pt x="6429" y="1234"/>
                    <a:pt x="6308" y="1178"/>
                    <a:pt x="6197" y="1113"/>
                  </a:cubicBezTo>
                  <a:cubicBezTo>
                    <a:pt x="6086" y="1049"/>
                    <a:pt x="5975" y="984"/>
                    <a:pt x="5855" y="910"/>
                  </a:cubicBezTo>
                  <a:cubicBezTo>
                    <a:pt x="5799" y="873"/>
                    <a:pt x="5762" y="836"/>
                    <a:pt x="5706" y="789"/>
                  </a:cubicBezTo>
                  <a:cubicBezTo>
                    <a:pt x="5614" y="724"/>
                    <a:pt x="5493" y="678"/>
                    <a:pt x="5401" y="604"/>
                  </a:cubicBezTo>
                  <a:cubicBezTo>
                    <a:pt x="5197" y="474"/>
                    <a:pt x="4975" y="372"/>
                    <a:pt x="4743" y="308"/>
                  </a:cubicBezTo>
                  <a:cubicBezTo>
                    <a:pt x="4567" y="252"/>
                    <a:pt x="4428" y="150"/>
                    <a:pt x="4261" y="85"/>
                  </a:cubicBezTo>
                  <a:cubicBezTo>
                    <a:pt x="4099" y="29"/>
                    <a:pt x="3923" y="0"/>
                    <a:pt x="3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893910" y="1882275"/>
              <a:ext cx="504615" cy="200748"/>
            </a:xfrm>
            <a:custGeom>
              <a:avLst/>
              <a:gdLst/>
              <a:ahLst/>
              <a:cxnLst/>
              <a:rect l="l" t="t" r="r" b="b"/>
              <a:pathLst>
                <a:path w="6068" h="2414" extrusionOk="0">
                  <a:moveTo>
                    <a:pt x="1298" y="0"/>
                  </a:moveTo>
                  <a:cubicBezTo>
                    <a:pt x="770" y="130"/>
                    <a:pt x="353" y="519"/>
                    <a:pt x="186" y="1029"/>
                  </a:cubicBezTo>
                  <a:cubicBezTo>
                    <a:pt x="149" y="1140"/>
                    <a:pt x="130" y="1251"/>
                    <a:pt x="93" y="1353"/>
                  </a:cubicBezTo>
                  <a:cubicBezTo>
                    <a:pt x="56" y="1436"/>
                    <a:pt x="29" y="1529"/>
                    <a:pt x="19" y="1621"/>
                  </a:cubicBezTo>
                  <a:cubicBezTo>
                    <a:pt x="10" y="1733"/>
                    <a:pt x="1" y="1872"/>
                    <a:pt x="84" y="1946"/>
                  </a:cubicBezTo>
                  <a:cubicBezTo>
                    <a:pt x="205" y="2029"/>
                    <a:pt x="344" y="2085"/>
                    <a:pt x="492" y="2094"/>
                  </a:cubicBezTo>
                  <a:cubicBezTo>
                    <a:pt x="626" y="2112"/>
                    <a:pt x="758" y="2112"/>
                    <a:pt x="890" y="2112"/>
                  </a:cubicBezTo>
                  <a:cubicBezTo>
                    <a:pt x="1022" y="2112"/>
                    <a:pt x="1154" y="2112"/>
                    <a:pt x="1288" y="2131"/>
                  </a:cubicBezTo>
                  <a:cubicBezTo>
                    <a:pt x="1336" y="2138"/>
                    <a:pt x="1384" y="2139"/>
                    <a:pt x="1432" y="2139"/>
                  </a:cubicBezTo>
                  <a:cubicBezTo>
                    <a:pt x="1484" y="2139"/>
                    <a:pt x="1537" y="2137"/>
                    <a:pt x="1589" y="2137"/>
                  </a:cubicBezTo>
                  <a:cubicBezTo>
                    <a:pt x="1619" y="2137"/>
                    <a:pt x="1648" y="2138"/>
                    <a:pt x="1677" y="2140"/>
                  </a:cubicBezTo>
                  <a:cubicBezTo>
                    <a:pt x="1779" y="2149"/>
                    <a:pt x="1872" y="2186"/>
                    <a:pt x="1983" y="2186"/>
                  </a:cubicBezTo>
                  <a:cubicBezTo>
                    <a:pt x="2080" y="2196"/>
                    <a:pt x="2178" y="2200"/>
                    <a:pt x="2276" y="2200"/>
                  </a:cubicBezTo>
                  <a:cubicBezTo>
                    <a:pt x="2374" y="2200"/>
                    <a:pt x="2474" y="2196"/>
                    <a:pt x="2576" y="2186"/>
                  </a:cubicBezTo>
                  <a:cubicBezTo>
                    <a:pt x="2659" y="2186"/>
                    <a:pt x="2743" y="2140"/>
                    <a:pt x="2826" y="2140"/>
                  </a:cubicBezTo>
                  <a:cubicBezTo>
                    <a:pt x="2900" y="2140"/>
                    <a:pt x="2965" y="2140"/>
                    <a:pt x="3039" y="2131"/>
                  </a:cubicBezTo>
                  <a:cubicBezTo>
                    <a:pt x="3132" y="2122"/>
                    <a:pt x="3224" y="2094"/>
                    <a:pt x="3308" y="2057"/>
                  </a:cubicBezTo>
                  <a:lnTo>
                    <a:pt x="3720" y="2032"/>
                  </a:lnTo>
                  <a:lnTo>
                    <a:pt x="3720" y="2032"/>
                  </a:lnTo>
                  <a:cubicBezTo>
                    <a:pt x="3721" y="2049"/>
                    <a:pt x="3723" y="2067"/>
                    <a:pt x="3724" y="2085"/>
                  </a:cubicBezTo>
                  <a:cubicBezTo>
                    <a:pt x="3724" y="2168"/>
                    <a:pt x="3706" y="2279"/>
                    <a:pt x="3752" y="2353"/>
                  </a:cubicBezTo>
                  <a:cubicBezTo>
                    <a:pt x="3787" y="2398"/>
                    <a:pt x="3838" y="2413"/>
                    <a:pt x="3895" y="2413"/>
                  </a:cubicBezTo>
                  <a:cubicBezTo>
                    <a:pt x="3991" y="2413"/>
                    <a:pt x="4103" y="2371"/>
                    <a:pt x="4178" y="2353"/>
                  </a:cubicBezTo>
                  <a:cubicBezTo>
                    <a:pt x="4456" y="2279"/>
                    <a:pt x="4725" y="2177"/>
                    <a:pt x="4993" y="2094"/>
                  </a:cubicBezTo>
                  <a:cubicBezTo>
                    <a:pt x="5179" y="2057"/>
                    <a:pt x="5364" y="2029"/>
                    <a:pt x="5549" y="2020"/>
                  </a:cubicBezTo>
                  <a:cubicBezTo>
                    <a:pt x="5637" y="1995"/>
                    <a:pt x="5730" y="1984"/>
                    <a:pt x="5823" y="1984"/>
                  </a:cubicBezTo>
                  <a:cubicBezTo>
                    <a:pt x="5906" y="1984"/>
                    <a:pt x="5989" y="1993"/>
                    <a:pt x="6068" y="2010"/>
                  </a:cubicBezTo>
                  <a:cubicBezTo>
                    <a:pt x="5892" y="1909"/>
                    <a:pt x="5818" y="1890"/>
                    <a:pt x="5744" y="1733"/>
                  </a:cubicBezTo>
                  <a:cubicBezTo>
                    <a:pt x="5697" y="1631"/>
                    <a:pt x="5632" y="1529"/>
                    <a:pt x="5558" y="1445"/>
                  </a:cubicBezTo>
                  <a:cubicBezTo>
                    <a:pt x="5392" y="1269"/>
                    <a:pt x="5169" y="1075"/>
                    <a:pt x="4919" y="1038"/>
                  </a:cubicBezTo>
                  <a:cubicBezTo>
                    <a:pt x="4881" y="1032"/>
                    <a:pt x="4842" y="1029"/>
                    <a:pt x="4805" y="1029"/>
                  </a:cubicBezTo>
                  <a:cubicBezTo>
                    <a:pt x="4385" y="1029"/>
                    <a:pt x="4043" y="1393"/>
                    <a:pt x="3882" y="1742"/>
                  </a:cubicBezTo>
                  <a:cubicBezTo>
                    <a:pt x="3836" y="1834"/>
                    <a:pt x="3798" y="1927"/>
                    <a:pt x="3761" y="2029"/>
                  </a:cubicBezTo>
                  <a:lnTo>
                    <a:pt x="3720" y="2032"/>
                  </a:lnTo>
                  <a:lnTo>
                    <a:pt x="3720" y="2032"/>
                  </a:lnTo>
                  <a:cubicBezTo>
                    <a:pt x="3715" y="1959"/>
                    <a:pt x="3717" y="1891"/>
                    <a:pt x="3724" y="1816"/>
                  </a:cubicBezTo>
                  <a:cubicBezTo>
                    <a:pt x="3761" y="1547"/>
                    <a:pt x="3752" y="1279"/>
                    <a:pt x="3706" y="1010"/>
                  </a:cubicBezTo>
                  <a:cubicBezTo>
                    <a:pt x="3687" y="871"/>
                    <a:pt x="3641" y="741"/>
                    <a:pt x="3567" y="621"/>
                  </a:cubicBezTo>
                  <a:cubicBezTo>
                    <a:pt x="3484" y="547"/>
                    <a:pt x="3382" y="491"/>
                    <a:pt x="3271" y="454"/>
                  </a:cubicBezTo>
                  <a:cubicBezTo>
                    <a:pt x="2956" y="325"/>
                    <a:pt x="2650" y="306"/>
                    <a:pt x="2326" y="232"/>
                  </a:cubicBezTo>
                  <a:cubicBezTo>
                    <a:pt x="2113" y="186"/>
                    <a:pt x="1900" y="102"/>
                    <a:pt x="1687" y="56"/>
                  </a:cubicBezTo>
                  <a:cubicBezTo>
                    <a:pt x="1557" y="19"/>
                    <a:pt x="1427" y="0"/>
                    <a:pt x="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11584488" y="1734665"/>
              <a:ext cx="126403" cy="121330"/>
            </a:xfrm>
            <a:custGeom>
              <a:avLst/>
              <a:gdLst/>
              <a:ahLst/>
              <a:cxnLst/>
              <a:rect l="l" t="t" r="r" b="b"/>
              <a:pathLst>
                <a:path w="1520" h="1459" extrusionOk="0">
                  <a:moveTo>
                    <a:pt x="737" y="1"/>
                  </a:moveTo>
                  <a:cubicBezTo>
                    <a:pt x="513" y="1"/>
                    <a:pt x="277" y="97"/>
                    <a:pt x="131" y="238"/>
                  </a:cubicBezTo>
                  <a:lnTo>
                    <a:pt x="1" y="497"/>
                  </a:lnTo>
                  <a:cubicBezTo>
                    <a:pt x="260" y="525"/>
                    <a:pt x="409" y="507"/>
                    <a:pt x="612" y="645"/>
                  </a:cubicBezTo>
                  <a:cubicBezTo>
                    <a:pt x="733" y="720"/>
                    <a:pt x="853" y="821"/>
                    <a:pt x="936" y="951"/>
                  </a:cubicBezTo>
                  <a:cubicBezTo>
                    <a:pt x="1001" y="1044"/>
                    <a:pt x="1048" y="1146"/>
                    <a:pt x="1103" y="1238"/>
                  </a:cubicBezTo>
                  <a:cubicBezTo>
                    <a:pt x="1122" y="1303"/>
                    <a:pt x="1150" y="1359"/>
                    <a:pt x="1187" y="1424"/>
                  </a:cubicBezTo>
                  <a:cubicBezTo>
                    <a:pt x="1205" y="1449"/>
                    <a:pt x="1221" y="1459"/>
                    <a:pt x="1235" y="1459"/>
                  </a:cubicBezTo>
                  <a:cubicBezTo>
                    <a:pt x="1263" y="1459"/>
                    <a:pt x="1286" y="1420"/>
                    <a:pt x="1316" y="1377"/>
                  </a:cubicBezTo>
                  <a:cubicBezTo>
                    <a:pt x="1372" y="1303"/>
                    <a:pt x="1409" y="1220"/>
                    <a:pt x="1437" y="1136"/>
                  </a:cubicBezTo>
                  <a:cubicBezTo>
                    <a:pt x="1520" y="821"/>
                    <a:pt x="1372" y="442"/>
                    <a:pt x="1187" y="201"/>
                  </a:cubicBezTo>
                  <a:cubicBezTo>
                    <a:pt x="1077" y="59"/>
                    <a:pt x="911" y="1"/>
                    <a:pt x="7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12062080" y="1735829"/>
              <a:ext cx="88649" cy="33264"/>
            </a:xfrm>
            <a:custGeom>
              <a:avLst/>
              <a:gdLst/>
              <a:ahLst/>
              <a:cxnLst/>
              <a:rect l="l" t="t" r="r" b="b"/>
              <a:pathLst>
                <a:path w="1066" h="400" extrusionOk="0">
                  <a:moveTo>
                    <a:pt x="723" y="1"/>
                  </a:moveTo>
                  <a:cubicBezTo>
                    <a:pt x="683" y="1"/>
                    <a:pt x="646" y="5"/>
                    <a:pt x="621" y="11"/>
                  </a:cubicBezTo>
                  <a:cubicBezTo>
                    <a:pt x="519" y="29"/>
                    <a:pt x="418" y="48"/>
                    <a:pt x="325" y="76"/>
                  </a:cubicBezTo>
                  <a:cubicBezTo>
                    <a:pt x="149" y="113"/>
                    <a:pt x="112" y="233"/>
                    <a:pt x="1" y="400"/>
                  </a:cubicBezTo>
                  <a:lnTo>
                    <a:pt x="140" y="354"/>
                  </a:lnTo>
                  <a:cubicBezTo>
                    <a:pt x="158" y="354"/>
                    <a:pt x="1066" y="317"/>
                    <a:pt x="927" y="66"/>
                  </a:cubicBezTo>
                  <a:cubicBezTo>
                    <a:pt x="896" y="17"/>
                    <a:pt x="803"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12204617" y="1916703"/>
              <a:ext cx="89397" cy="38087"/>
            </a:xfrm>
            <a:custGeom>
              <a:avLst/>
              <a:gdLst/>
              <a:ahLst/>
              <a:cxnLst/>
              <a:rect l="l" t="t" r="r" b="b"/>
              <a:pathLst>
                <a:path w="1075" h="458" extrusionOk="0">
                  <a:moveTo>
                    <a:pt x="686" y="1"/>
                  </a:moveTo>
                  <a:cubicBezTo>
                    <a:pt x="621" y="1"/>
                    <a:pt x="556" y="8"/>
                    <a:pt x="491" y="22"/>
                  </a:cubicBezTo>
                  <a:cubicBezTo>
                    <a:pt x="417" y="31"/>
                    <a:pt x="343" y="50"/>
                    <a:pt x="269" y="87"/>
                  </a:cubicBezTo>
                  <a:cubicBezTo>
                    <a:pt x="241" y="87"/>
                    <a:pt x="223" y="96"/>
                    <a:pt x="195" y="96"/>
                  </a:cubicBezTo>
                  <a:cubicBezTo>
                    <a:pt x="130" y="216"/>
                    <a:pt x="65" y="346"/>
                    <a:pt x="0" y="457"/>
                  </a:cubicBezTo>
                  <a:lnTo>
                    <a:pt x="436" y="365"/>
                  </a:lnTo>
                  <a:cubicBezTo>
                    <a:pt x="612" y="318"/>
                    <a:pt x="797" y="318"/>
                    <a:pt x="954" y="244"/>
                  </a:cubicBezTo>
                  <a:cubicBezTo>
                    <a:pt x="982" y="226"/>
                    <a:pt x="1028" y="216"/>
                    <a:pt x="1047" y="179"/>
                  </a:cubicBezTo>
                  <a:cubicBezTo>
                    <a:pt x="1075" y="96"/>
                    <a:pt x="954" y="50"/>
                    <a:pt x="880" y="22"/>
                  </a:cubicBezTo>
                  <a:cubicBezTo>
                    <a:pt x="815" y="8"/>
                    <a:pt x="751" y="1"/>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10700990" y="1775912"/>
              <a:ext cx="92557" cy="34012"/>
            </a:xfrm>
            <a:custGeom>
              <a:avLst/>
              <a:gdLst/>
              <a:ahLst/>
              <a:cxnLst/>
              <a:rect l="l" t="t" r="r" b="b"/>
              <a:pathLst>
                <a:path w="1113" h="409" extrusionOk="0">
                  <a:moveTo>
                    <a:pt x="558" y="1"/>
                  </a:moveTo>
                  <a:cubicBezTo>
                    <a:pt x="481" y="1"/>
                    <a:pt x="403" y="11"/>
                    <a:pt x="325" y="29"/>
                  </a:cubicBezTo>
                  <a:cubicBezTo>
                    <a:pt x="177" y="66"/>
                    <a:pt x="140" y="131"/>
                    <a:pt x="1" y="261"/>
                  </a:cubicBezTo>
                  <a:lnTo>
                    <a:pt x="140" y="353"/>
                  </a:lnTo>
                  <a:cubicBezTo>
                    <a:pt x="269" y="390"/>
                    <a:pt x="401" y="409"/>
                    <a:pt x="535" y="409"/>
                  </a:cubicBezTo>
                  <a:cubicBezTo>
                    <a:pt x="668" y="409"/>
                    <a:pt x="802" y="390"/>
                    <a:pt x="936" y="353"/>
                  </a:cubicBezTo>
                  <a:cubicBezTo>
                    <a:pt x="1001" y="335"/>
                    <a:pt x="1112" y="288"/>
                    <a:pt x="1047" y="187"/>
                  </a:cubicBezTo>
                  <a:cubicBezTo>
                    <a:pt x="992" y="85"/>
                    <a:pt x="797" y="29"/>
                    <a:pt x="686" y="11"/>
                  </a:cubicBezTo>
                  <a:cubicBezTo>
                    <a:pt x="644" y="4"/>
                    <a:pt x="601"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9778240" y="1760944"/>
              <a:ext cx="156424" cy="47651"/>
            </a:xfrm>
            <a:custGeom>
              <a:avLst/>
              <a:gdLst/>
              <a:ahLst/>
              <a:cxnLst/>
              <a:rect l="l" t="t" r="r" b="b"/>
              <a:pathLst>
                <a:path w="1881" h="573" extrusionOk="0">
                  <a:moveTo>
                    <a:pt x="1061" y="0"/>
                  </a:moveTo>
                  <a:cubicBezTo>
                    <a:pt x="908" y="0"/>
                    <a:pt x="751" y="35"/>
                    <a:pt x="612" y="79"/>
                  </a:cubicBezTo>
                  <a:cubicBezTo>
                    <a:pt x="380" y="144"/>
                    <a:pt x="167" y="265"/>
                    <a:pt x="0" y="441"/>
                  </a:cubicBezTo>
                  <a:cubicBezTo>
                    <a:pt x="61" y="432"/>
                    <a:pt x="123" y="428"/>
                    <a:pt x="185" y="428"/>
                  </a:cubicBezTo>
                  <a:cubicBezTo>
                    <a:pt x="330" y="428"/>
                    <a:pt x="475" y="451"/>
                    <a:pt x="612" y="496"/>
                  </a:cubicBezTo>
                  <a:cubicBezTo>
                    <a:pt x="775" y="551"/>
                    <a:pt x="952" y="573"/>
                    <a:pt x="1131" y="573"/>
                  </a:cubicBezTo>
                  <a:cubicBezTo>
                    <a:pt x="1165" y="573"/>
                    <a:pt x="1198" y="572"/>
                    <a:pt x="1232" y="570"/>
                  </a:cubicBezTo>
                  <a:cubicBezTo>
                    <a:pt x="1454" y="543"/>
                    <a:pt x="1668" y="468"/>
                    <a:pt x="1881" y="441"/>
                  </a:cubicBezTo>
                  <a:cubicBezTo>
                    <a:pt x="1816" y="228"/>
                    <a:pt x="1538" y="116"/>
                    <a:pt x="1353" y="52"/>
                  </a:cubicBezTo>
                  <a:cubicBezTo>
                    <a:pt x="1261" y="15"/>
                    <a:pt x="1162" y="0"/>
                    <a:pt x="1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10317037" y="1662565"/>
              <a:ext cx="293139" cy="117339"/>
            </a:xfrm>
            <a:custGeom>
              <a:avLst/>
              <a:gdLst/>
              <a:ahLst/>
              <a:cxnLst/>
              <a:rect l="l" t="t" r="r" b="b"/>
              <a:pathLst>
                <a:path w="3525" h="1411" extrusionOk="0">
                  <a:moveTo>
                    <a:pt x="2402" y="0"/>
                  </a:moveTo>
                  <a:cubicBezTo>
                    <a:pt x="2214" y="0"/>
                    <a:pt x="2031" y="17"/>
                    <a:pt x="1848" y="40"/>
                  </a:cubicBezTo>
                  <a:cubicBezTo>
                    <a:pt x="1496" y="123"/>
                    <a:pt x="1154" y="244"/>
                    <a:pt x="839" y="429"/>
                  </a:cubicBezTo>
                  <a:cubicBezTo>
                    <a:pt x="663" y="503"/>
                    <a:pt x="505" y="605"/>
                    <a:pt x="348" y="716"/>
                  </a:cubicBezTo>
                  <a:cubicBezTo>
                    <a:pt x="237" y="836"/>
                    <a:pt x="144" y="966"/>
                    <a:pt x="61" y="1105"/>
                  </a:cubicBezTo>
                  <a:cubicBezTo>
                    <a:pt x="1" y="1345"/>
                    <a:pt x="316" y="1411"/>
                    <a:pt x="689" y="1411"/>
                  </a:cubicBezTo>
                  <a:cubicBezTo>
                    <a:pt x="1121" y="1411"/>
                    <a:pt x="1629" y="1323"/>
                    <a:pt x="1719" y="1318"/>
                  </a:cubicBezTo>
                  <a:cubicBezTo>
                    <a:pt x="2247" y="1290"/>
                    <a:pt x="2775" y="1235"/>
                    <a:pt x="3293" y="1151"/>
                  </a:cubicBezTo>
                  <a:cubicBezTo>
                    <a:pt x="3432" y="1133"/>
                    <a:pt x="3525" y="1105"/>
                    <a:pt x="3525" y="938"/>
                  </a:cubicBezTo>
                  <a:cubicBezTo>
                    <a:pt x="3506" y="818"/>
                    <a:pt x="3460" y="697"/>
                    <a:pt x="3395" y="595"/>
                  </a:cubicBezTo>
                  <a:cubicBezTo>
                    <a:pt x="3349" y="494"/>
                    <a:pt x="3284" y="401"/>
                    <a:pt x="3219" y="308"/>
                  </a:cubicBezTo>
                  <a:cubicBezTo>
                    <a:pt x="3164" y="206"/>
                    <a:pt x="3071" y="123"/>
                    <a:pt x="2960" y="95"/>
                  </a:cubicBezTo>
                  <a:cubicBezTo>
                    <a:pt x="2821" y="30"/>
                    <a:pt x="2673" y="3"/>
                    <a:pt x="2524" y="3"/>
                  </a:cubicBezTo>
                  <a:cubicBezTo>
                    <a:pt x="2483" y="1"/>
                    <a:pt x="2443"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10080944" y="1906890"/>
              <a:ext cx="200332" cy="33264"/>
            </a:xfrm>
            <a:custGeom>
              <a:avLst/>
              <a:gdLst/>
              <a:ahLst/>
              <a:cxnLst/>
              <a:rect l="l" t="t" r="r" b="b"/>
              <a:pathLst>
                <a:path w="2409" h="400" extrusionOk="0">
                  <a:moveTo>
                    <a:pt x="1709" y="1"/>
                  </a:moveTo>
                  <a:cubicBezTo>
                    <a:pt x="1599" y="1"/>
                    <a:pt x="1489" y="11"/>
                    <a:pt x="1381" y="29"/>
                  </a:cubicBezTo>
                  <a:cubicBezTo>
                    <a:pt x="1168" y="38"/>
                    <a:pt x="954" y="75"/>
                    <a:pt x="751" y="112"/>
                  </a:cubicBezTo>
                  <a:cubicBezTo>
                    <a:pt x="630" y="149"/>
                    <a:pt x="501" y="149"/>
                    <a:pt x="380" y="186"/>
                  </a:cubicBezTo>
                  <a:cubicBezTo>
                    <a:pt x="251" y="242"/>
                    <a:pt x="121" y="316"/>
                    <a:pt x="0" y="399"/>
                  </a:cubicBezTo>
                  <a:cubicBezTo>
                    <a:pt x="225" y="356"/>
                    <a:pt x="425" y="343"/>
                    <a:pt x="612" y="343"/>
                  </a:cubicBezTo>
                  <a:cubicBezTo>
                    <a:pt x="857" y="343"/>
                    <a:pt x="1079" y="365"/>
                    <a:pt x="1301" y="365"/>
                  </a:cubicBezTo>
                  <a:cubicBezTo>
                    <a:pt x="1343" y="365"/>
                    <a:pt x="1385" y="364"/>
                    <a:pt x="1427" y="362"/>
                  </a:cubicBezTo>
                  <a:cubicBezTo>
                    <a:pt x="1668" y="353"/>
                    <a:pt x="1909" y="325"/>
                    <a:pt x="2149" y="279"/>
                  </a:cubicBezTo>
                  <a:cubicBezTo>
                    <a:pt x="2279" y="251"/>
                    <a:pt x="2409" y="140"/>
                    <a:pt x="2214" y="75"/>
                  </a:cubicBezTo>
                  <a:cubicBezTo>
                    <a:pt x="2051" y="24"/>
                    <a:pt x="1880" y="1"/>
                    <a:pt x="1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11847193" y="1661982"/>
              <a:ext cx="151019" cy="55551"/>
            </a:xfrm>
            <a:custGeom>
              <a:avLst/>
              <a:gdLst/>
              <a:ahLst/>
              <a:cxnLst/>
              <a:rect l="l" t="t" r="r" b="b"/>
              <a:pathLst>
                <a:path w="1816" h="668" extrusionOk="0">
                  <a:moveTo>
                    <a:pt x="1084" y="0"/>
                  </a:moveTo>
                  <a:cubicBezTo>
                    <a:pt x="843" y="19"/>
                    <a:pt x="603" y="93"/>
                    <a:pt x="399" y="232"/>
                  </a:cubicBezTo>
                  <a:cubicBezTo>
                    <a:pt x="204" y="352"/>
                    <a:pt x="139" y="464"/>
                    <a:pt x="0" y="667"/>
                  </a:cubicBezTo>
                  <a:cubicBezTo>
                    <a:pt x="603" y="547"/>
                    <a:pt x="816" y="501"/>
                    <a:pt x="1010" y="482"/>
                  </a:cubicBezTo>
                  <a:cubicBezTo>
                    <a:pt x="1205" y="454"/>
                    <a:pt x="1399" y="454"/>
                    <a:pt x="1575" y="352"/>
                  </a:cubicBezTo>
                  <a:cubicBezTo>
                    <a:pt x="1640" y="315"/>
                    <a:pt x="1816" y="213"/>
                    <a:pt x="1742" y="102"/>
                  </a:cubicBezTo>
                  <a:cubicBezTo>
                    <a:pt x="1705" y="37"/>
                    <a:pt x="1594" y="56"/>
                    <a:pt x="1538" y="37"/>
                  </a:cubicBezTo>
                  <a:cubicBezTo>
                    <a:pt x="1390" y="10"/>
                    <a:pt x="1242" y="0"/>
                    <a:pt x="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12729943" y="1783397"/>
              <a:ext cx="636340" cy="282661"/>
            </a:xfrm>
            <a:custGeom>
              <a:avLst/>
              <a:gdLst/>
              <a:ahLst/>
              <a:cxnLst/>
              <a:rect l="l" t="t" r="r" b="b"/>
              <a:pathLst>
                <a:path w="7652" h="3399" extrusionOk="0">
                  <a:moveTo>
                    <a:pt x="4430" y="0"/>
                  </a:moveTo>
                  <a:cubicBezTo>
                    <a:pt x="4386" y="0"/>
                    <a:pt x="4342" y="2"/>
                    <a:pt x="4298" y="4"/>
                  </a:cubicBezTo>
                  <a:cubicBezTo>
                    <a:pt x="4057" y="32"/>
                    <a:pt x="3835" y="32"/>
                    <a:pt x="3594" y="41"/>
                  </a:cubicBezTo>
                  <a:cubicBezTo>
                    <a:pt x="2724" y="69"/>
                    <a:pt x="1816" y="300"/>
                    <a:pt x="1103" y="819"/>
                  </a:cubicBezTo>
                  <a:cubicBezTo>
                    <a:pt x="964" y="921"/>
                    <a:pt x="834" y="1060"/>
                    <a:pt x="751" y="1217"/>
                  </a:cubicBezTo>
                  <a:cubicBezTo>
                    <a:pt x="612" y="1393"/>
                    <a:pt x="491" y="1579"/>
                    <a:pt x="380" y="1773"/>
                  </a:cubicBezTo>
                  <a:cubicBezTo>
                    <a:pt x="278" y="1949"/>
                    <a:pt x="195" y="2144"/>
                    <a:pt x="130" y="2338"/>
                  </a:cubicBezTo>
                  <a:cubicBezTo>
                    <a:pt x="65" y="2542"/>
                    <a:pt x="19" y="2764"/>
                    <a:pt x="0" y="2986"/>
                  </a:cubicBezTo>
                  <a:cubicBezTo>
                    <a:pt x="115" y="2919"/>
                    <a:pt x="208" y="2902"/>
                    <a:pt x="289" y="2902"/>
                  </a:cubicBezTo>
                  <a:cubicBezTo>
                    <a:pt x="364" y="2902"/>
                    <a:pt x="429" y="2917"/>
                    <a:pt x="491" y="2922"/>
                  </a:cubicBezTo>
                  <a:cubicBezTo>
                    <a:pt x="667" y="2940"/>
                    <a:pt x="834" y="2931"/>
                    <a:pt x="1001" y="2949"/>
                  </a:cubicBezTo>
                  <a:cubicBezTo>
                    <a:pt x="1353" y="2996"/>
                    <a:pt x="1714" y="3005"/>
                    <a:pt x="2066" y="3051"/>
                  </a:cubicBezTo>
                  <a:cubicBezTo>
                    <a:pt x="2529" y="3098"/>
                    <a:pt x="2992" y="3098"/>
                    <a:pt x="3455" y="3135"/>
                  </a:cubicBezTo>
                  <a:cubicBezTo>
                    <a:pt x="4150" y="3190"/>
                    <a:pt x="4845" y="3181"/>
                    <a:pt x="5539" y="3274"/>
                  </a:cubicBezTo>
                  <a:cubicBezTo>
                    <a:pt x="5949" y="3336"/>
                    <a:pt x="6380" y="3399"/>
                    <a:pt x="6800" y="3399"/>
                  </a:cubicBezTo>
                  <a:cubicBezTo>
                    <a:pt x="6940" y="3399"/>
                    <a:pt x="7079" y="3392"/>
                    <a:pt x="7216" y="3375"/>
                  </a:cubicBezTo>
                  <a:cubicBezTo>
                    <a:pt x="7392" y="3357"/>
                    <a:pt x="7512" y="3348"/>
                    <a:pt x="7596" y="3190"/>
                  </a:cubicBezTo>
                  <a:cubicBezTo>
                    <a:pt x="7633" y="3125"/>
                    <a:pt x="7651" y="3042"/>
                    <a:pt x="7642" y="2968"/>
                  </a:cubicBezTo>
                  <a:cubicBezTo>
                    <a:pt x="7623" y="2847"/>
                    <a:pt x="7577" y="2727"/>
                    <a:pt x="7559" y="2616"/>
                  </a:cubicBezTo>
                  <a:cubicBezTo>
                    <a:pt x="7540" y="2458"/>
                    <a:pt x="7503" y="2301"/>
                    <a:pt x="7466" y="2153"/>
                  </a:cubicBezTo>
                  <a:cubicBezTo>
                    <a:pt x="7373" y="1829"/>
                    <a:pt x="7244" y="1514"/>
                    <a:pt x="7068" y="1227"/>
                  </a:cubicBezTo>
                  <a:cubicBezTo>
                    <a:pt x="6892" y="939"/>
                    <a:pt x="6660" y="689"/>
                    <a:pt x="6401" y="486"/>
                  </a:cubicBezTo>
                  <a:cubicBezTo>
                    <a:pt x="6290" y="411"/>
                    <a:pt x="6179" y="347"/>
                    <a:pt x="6058" y="282"/>
                  </a:cubicBezTo>
                  <a:cubicBezTo>
                    <a:pt x="5956" y="245"/>
                    <a:pt x="5836" y="235"/>
                    <a:pt x="5725" y="208"/>
                  </a:cubicBezTo>
                  <a:cubicBezTo>
                    <a:pt x="5428" y="124"/>
                    <a:pt x="5132" y="69"/>
                    <a:pt x="4817" y="32"/>
                  </a:cubicBezTo>
                  <a:cubicBezTo>
                    <a:pt x="4692" y="11"/>
                    <a:pt x="4562" y="0"/>
                    <a:pt x="44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12839299" y="2066309"/>
              <a:ext cx="251226" cy="45738"/>
            </a:xfrm>
            <a:custGeom>
              <a:avLst/>
              <a:gdLst/>
              <a:ahLst/>
              <a:cxnLst/>
              <a:rect l="l" t="t" r="r" b="b"/>
              <a:pathLst>
                <a:path w="3021" h="550" extrusionOk="0">
                  <a:moveTo>
                    <a:pt x="1026" y="0"/>
                  </a:moveTo>
                  <a:cubicBezTo>
                    <a:pt x="684" y="0"/>
                    <a:pt x="340" y="35"/>
                    <a:pt x="1" y="103"/>
                  </a:cubicBezTo>
                  <a:cubicBezTo>
                    <a:pt x="121" y="140"/>
                    <a:pt x="241" y="186"/>
                    <a:pt x="362" y="233"/>
                  </a:cubicBezTo>
                  <a:cubicBezTo>
                    <a:pt x="510" y="288"/>
                    <a:pt x="668" y="344"/>
                    <a:pt x="825" y="390"/>
                  </a:cubicBezTo>
                  <a:cubicBezTo>
                    <a:pt x="1094" y="483"/>
                    <a:pt x="1390" y="538"/>
                    <a:pt x="1677" y="548"/>
                  </a:cubicBezTo>
                  <a:cubicBezTo>
                    <a:pt x="1697" y="549"/>
                    <a:pt x="1717" y="549"/>
                    <a:pt x="1737" y="549"/>
                  </a:cubicBezTo>
                  <a:cubicBezTo>
                    <a:pt x="1901" y="549"/>
                    <a:pt x="2058" y="518"/>
                    <a:pt x="2224" y="501"/>
                  </a:cubicBezTo>
                  <a:lnTo>
                    <a:pt x="2705" y="501"/>
                  </a:lnTo>
                  <a:cubicBezTo>
                    <a:pt x="2773" y="501"/>
                    <a:pt x="2841" y="497"/>
                    <a:pt x="2912" y="497"/>
                  </a:cubicBezTo>
                  <a:cubicBezTo>
                    <a:pt x="2947" y="497"/>
                    <a:pt x="2983" y="498"/>
                    <a:pt x="3020" y="501"/>
                  </a:cubicBezTo>
                  <a:cubicBezTo>
                    <a:pt x="2946" y="418"/>
                    <a:pt x="2881" y="400"/>
                    <a:pt x="2770" y="353"/>
                  </a:cubicBezTo>
                  <a:cubicBezTo>
                    <a:pt x="2594" y="261"/>
                    <a:pt x="2418" y="196"/>
                    <a:pt x="2224" y="149"/>
                  </a:cubicBezTo>
                  <a:cubicBezTo>
                    <a:pt x="1832" y="49"/>
                    <a:pt x="1430" y="0"/>
                    <a:pt x="1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9412333" y="1183060"/>
              <a:ext cx="157256" cy="146278"/>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9330669" y="1118278"/>
              <a:ext cx="42495" cy="48482"/>
            </a:xfrm>
            <a:custGeom>
              <a:avLst/>
              <a:gdLst/>
              <a:ahLst/>
              <a:cxnLst/>
              <a:rect l="l" t="t" r="r" b="b"/>
              <a:pathLst>
                <a:path w="511" h="583" extrusionOk="0">
                  <a:moveTo>
                    <a:pt x="146" y="1"/>
                  </a:moveTo>
                  <a:cubicBezTo>
                    <a:pt x="132" y="1"/>
                    <a:pt x="117" y="6"/>
                    <a:pt x="93" y="18"/>
                  </a:cubicBezTo>
                  <a:cubicBezTo>
                    <a:pt x="28" y="36"/>
                    <a:pt x="38" y="18"/>
                    <a:pt x="28" y="82"/>
                  </a:cubicBezTo>
                  <a:cubicBezTo>
                    <a:pt x="1" y="240"/>
                    <a:pt x="232" y="416"/>
                    <a:pt x="325" y="490"/>
                  </a:cubicBezTo>
                  <a:lnTo>
                    <a:pt x="353" y="583"/>
                  </a:lnTo>
                  <a:cubicBezTo>
                    <a:pt x="436" y="462"/>
                    <a:pt x="510" y="397"/>
                    <a:pt x="445" y="258"/>
                  </a:cubicBezTo>
                  <a:cubicBezTo>
                    <a:pt x="399" y="157"/>
                    <a:pt x="316" y="73"/>
                    <a:pt x="214" y="27"/>
                  </a:cubicBezTo>
                  <a:cubicBezTo>
                    <a:pt x="181" y="11"/>
                    <a:pt x="165" y="1"/>
                    <a:pt x="1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9195117" y="1710382"/>
              <a:ext cx="53971" cy="46486"/>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9445431" y="1540485"/>
              <a:ext cx="132557" cy="100041"/>
            </a:xfrm>
            <a:custGeom>
              <a:avLst/>
              <a:gdLst/>
              <a:ahLst/>
              <a:cxnLst/>
              <a:rect l="l" t="t" r="r" b="b"/>
              <a:pathLst>
                <a:path w="1594" h="1203" extrusionOk="0">
                  <a:moveTo>
                    <a:pt x="895" y="0"/>
                  </a:moveTo>
                  <a:cubicBezTo>
                    <a:pt x="795" y="0"/>
                    <a:pt x="696" y="21"/>
                    <a:pt x="603" y="63"/>
                  </a:cubicBezTo>
                  <a:cubicBezTo>
                    <a:pt x="399" y="146"/>
                    <a:pt x="158" y="304"/>
                    <a:pt x="84" y="507"/>
                  </a:cubicBezTo>
                  <a:cubicBezTo>
                    <a:pt x="1" y="711"/>
                    <a:pt x="130" y="832"/>
                    <a:pt x="279" y="952"/>
                  </a:cubicBezTo>
                  <a:cubicBezTo>
                    <a:pt x="362" y="1017"/>
                    <a:pt x="455" y="1082"/>
                    <a:pt x="547" y="1146"/>
                  </a:cubicBezTo>
                  <a:cubicBezTo>
                    <a:pt x="649" y="1184"/>
                    <a:pt x="760" y="1202"/>
                    <a:pt x="871" y="1202"/>
                  </a:cubicBezTo>
                  <a:cubicBezTo>
                    <a:pt x="1020" y="1119"/>
                    <a:pt x="1168" y="1054"/>
                    <a:pt x="1288" y="971"/>
                  </a:cubicBezTo>
                  <a:cubicBezTo>
                    <a:pt x="1381" y="924"/>
                    <a:pt x="1511" y="878"/>
                    <a:pt x="1529" y="757"/>
                  </a:cubicBezTo>
                  <a:cubicBezTo>
                    <a:pt x="1594" y="498"/>
                    <a:pt x="1409" y="192"/>
                    <a:pt x="1186" y="63"/>
                  </a:cubicBezTo>
                  <a:cubicBezTo>
                    <a:pt x="1094" y="21"/>
                    <a:pt x="994" y="0"/>
                    <a:pt x="89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9468799" y="1640527"/>
              <a:ext cx="56881" cy="43410"/>
            </a:xfrm>
            <a:custGeom>
              <a:avLst/>
              <a:gdLst/>
              <a:ahLst/>
              <a:cxnLst/>
              <a:rect l="l" t="t" r="r" b="b"/>
              <a:pathLst>
                <a:path w="684" h="522" extrusionOk="0">
                  <a:moveTo>
                    <a:pt x="127" y="1"/>
                  </a:moveTo>
                  <a:cubicBezTo>
                    <a:pt x="59" y="1"/>
                    <a:pt x="0" y="37"/>
                    <a:pt x="7" y="129"/>
                  </a:cubicBezTo>
                  <a:cubicBezTo>
                    <a:pt x="16" y="258"/>
                    <a:pt x="211" y="342"/>
                    <a:pt x="294" y="388"/>
                  </a:cubicBezTo>
                  <a:cubicBezTo>
                    <a:pt x="358" y="430"/>
                    <a:pt x="469" y="521"/>
                    <a:pt x="552" y="521"/>
                  </a:cubicBezTo>
                  <a:cubicBezTo>
                    <a:pt x="578" y="521"/>
                    <a:pt x="601" y="512"/>
                    <a:pt x="618" y="490"/>
                  </a:cubicBezTo>
                  <a:lnTo>
                    <a:pt x="683" y="462"/>
                  </a:lnTo>
                  <a:cubicBezTo>
                    <a:pt x="553" y="295"/>
                    <a:pt x="405" y="110"/>
                    <a:pt x="211" y="18"/>
                  </a:cubicBezTo>
                  <a:cubicBezTo>
                    <a:pt x="184" y="7"/>
                    <a:pt x="154" y="1"/>
                    <a:pt x="127" y="1"/>
                  </a:cubicBezTo>
                  <a:close/>
                </a:path>
              </a:pathLst>
            </a:custGeom>
            <a:solidFill>
              <a:srgbClr val="F0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10935919" y="1314620"/>
              <a:ext cx="165738" cy="142786"/>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10890929" y="1345723"/>
              <a:ext cx="47401" cy="61372"/>
            </a:xfrm>
            <a:custGeom>
              <a:avLst/>
              <a:gdLst/>
              <a:ahLst/>
              <a:cxnLst/>
              <a:rect l="l" t="t" r="r" b="b"/>
              <a:pathLst>
                <a:path w="570" h="738" extrusionOk="0">
                  <a:moveTo>
                    <a:pt x="89" y="0"/>
                  </a:moveTo>
                  <a:cubicBezTo>
                    <a:pt x="21" y="0"/>
                    <a:pt x="1" y="88"/>
                    <a:pt x="23" y="163"/>
                  </a:cubicBezTo>
                  <a:cubicBezTo>
                    <a:pt x="23" y="191"/>
                    <a:pt x="51" y="200"/>
                    <a:pt x="60" y="228"/>
                  </a:cubicBezTo>
                  <a:cubicBezTo>
                    <a:pt x="69" y="247"/>
                    <a:pt x="79" y="293"/>
                    <a:pt x="97" y="321"/>
                  </a:cubicBezTo>
                  <a:cubicBezTo>
                    <a:pt x="125" y="395"/>
                    <a:pt x="171" y="460"/>
                    <a:pt x="227" y="524"/>
                  </a:cubicBezTo>
                  <a:cubicBezTo>
                    <a:pt x="301" y="626"/>
                    <a:pt x="431" y="654"/>
                    <a:pt x="514" y="738"/>
                  </a:cubicBezTo>
                  <a:lnTo>
                    <a:pt x="570" y="562"/>
                  </a:lnTo>
                  <a:cubicBezTo>
                    <a:pt x="459" y="367"/>
                    <a:pt x="357" y="126"/>
                    <a:pt x="144" y="15"/>
                  </a:cubicBezTo>
                  <a:cubicBezTo>
                    <a:pt x="123" y="5"/>
                    <a:pt x="105" y="0"/>
                    <a:pt x="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11291846" y="1360608"/>
              <a:ext cx="87069" cy="63451"/>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12784662" y="1684020"/>
              <a:ext cx="87817" cy="62786"/>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5"/>
          <p:cNvGrpSpPr/>
          <p:nvPr/>
        </p:nvGrpSpPr>
        <p:grpSpPr>
          <a:xfrm flipH="1">
            <a:off x="7514028" y="2593761"/>
            <a:ext cx="2388665" cy="1050618"/>
            <a:chOff x="7072159" y="4018603"/>
            <a:chExt cx="2677276" cy="1177559"/>
          </a:xfrm>
        </p:grpSpPr>
        <p:sp>
          <p:nvSpPr>
            <p:cNvPr id="340" name="Google Shape;340;p5"/>
            <p:cNvSpPr/>
            <p:nvPr/>
          </p:nvSpPr>
          <p:spPr>
            <a:xfrm>
              <a:off x="7142882" y="4021641"/>
              <a:ext cx="2606553" cy="1174520"/>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8657554" y="4018603"/>
              <a:ext cx="946237" cy="637390"/>
            </a:xfrm>
            <a:custGeom>
              <a:avLst/>
              <a:gdLst/>
              <a:ahLst/>
              <a:cxnLst/>
              <a:rect l="l" t="t" r="r" b="b"/>
              <a:pathLst>
                <a:path w="9032" h="6084" extrusionOk="0">
                  <a:moveTo>
                    <a:pt x="4996" y="0"/>
                  </a:moveTo>
                  <a:cubicBezTo>
                    <a:pt x="4682" y="0"/>
                    <a:pt x="4369" y="52"/>
                    <a:pt x="4095" y="124"/>
                  </a:cubicBezTo>
                  <a:cubicBezTo>
                    <a:pt x="3567" y="263"/>
                    <a:pt x="3048" y="476"/>
                    <a:pt x="2567" y="735"/>
                  </a:cubicBezTo>
                  <a:cubicBezTo>
                    <a:pt x="2252" y="921"/>
                    <a:pt x="1946" y="1115"/>
                    <a:pt x="1650" y="1328"/>
                  </a:cubicBezTo>
                  <a:cubicBezTo>
                    <a:pt x="1520" y="1421"/>
                    <a:pt x="1400" y="1523"/>
                    <a:pt x="1261" y="1625"/>
                  </a:cubicBezTo>
                  <a:cubicBezTo>
                    <a:pt x="1131" y="1727"/>
                    <a:pt x="1001" y="1847"/>
                    <a:pt x="890" y="1986"/>
                  </a:cubicBezTo>
                  <a:cubicBezTo>
                    <a:pt x="686" y="2217"/>
                    <a:pt x="446" y="2458"/>
                    <a:pt x="325" y="2736"/>
                  </a:cubicBezTo>
                  <a:cubicBezTo>
                    <a:pt x="270" y="2838"/>
                    <a:pt x="223" y="2940"/>
                    <a:pt x="186" y="3051"/>
                  </a:cubicBezTo>
                  <a:cubicBezTo>
                    <a:pt x="158" y="3171"/>
                    <a:pt x="112" y="3292"/>
                    <a:pt x="94" y="3412"/>
                  </a:cubicBezTo>
                  <a:cubicBezTo>
                    <a:pt x="66" y="3653"/>
                    <a:pt x="1" y="3912"/>
                    <a:pt x="38" y="4153"/>
                  </a:cubicBezTo>
                  <a:cubicBezTo>
                    <a:pt x="75" y="4283"/>
                    <a:pt x="112" y="4403"/>
                    <a:pt x="158" y="4524"/>
                  </a:cubicBezTo>
                  <a:cubicBezTo>
                    <a:pt x="205" y="4663"/>
                    <a:pt x="260" y="4802"/>
                    <a:pt x="334" y="4931"/>
                  </a:cubicBezTo>
                  <a:cubicBezTo>
                    <a:pt x="483" y="5218"/>
                    <a:pt x="677" y="5487"/>
                    <a:pt x="1001" y="5635"/>
                  </a:cubicBezTo>
                  <a:cubicBezTo>
                    <a:pt x="1236" y="5732"/>
                    <a:pt x="1482" y="5781"/>
                    <a:pt x="1727" y="5781"/>
                  </a:cubicBezTo>
                  <a:cubicBezTo>
                    <a:pt x="1860" y="5781"/>
                    <a:pt x="1992" y="5766"/>
                    <a:pt x="2122" y="5737"/>
                  </a:cubicBezTo>
                  <a:cubicBezTo>
                    <a:pt x="2484" y="5665"/>
                    <a:pt x="2852" y="5626"/>
                    <a:pt x="3217" y="5626"/>
                  </a:cubicBezTo>
                  <a:cubicBezTo>
                    <a:pt x="3319" y="5626"/>
                    <a:pt x="3420" y="5629"/>
                    <a:pt x="3521" y="5635"/>
                  </a:cubicBezTo>
                  <a:cubicBezTo>
                    <a:pt x="3687" y="5645"/>
                    <a:pt x="3863" y="5682"/>
                    <a:pt x="4021" y="5700"/>
                  </a:cubicBezTo>
                  <a:cubicBezTo>
                    <a:pt x="4178" y="5719"/>
                    <a:pt x="4327" y="5728"/>
                    <a:pt x="4484" y="5756"/>
                  </a:cubicBezTo>
                  <a:cubicBezTo>
                    <a:pt x="4734" y="5784"/>
                    <a:pt x="4975" y="5830"/>
                    <a:pt x="5225" y="5867"/>
                  </a:cubicBezTo>
                  <a:cubicBezTo>
                    <a:pt x="5762" y="5941"/>
                    <a:pt x="6300" y="6024"/>
                    <a:pt x="6837" y="6061"/>
                  </a:cubicBezTo>
                  <a:cubicBezTo>
                    <a:pt x="7041" y="6080"/>
                    <a:pt x="7244" y="6080"/>
                    <a:pt x="7448" y="6080"/>
                  </a:cubicBezTo>
                  <a:cubicBezTo>
                    <a:pt x="7492" y="6082"/>
                    <a:pt x="7535" y="6083"/>
                    <a:pt x="7578" y="6083"/>
                  </a:cubicBezTo>
                  <a:cubicBezTo>
                    <a:pt x="7707" y="6083"/>
                    <a:pt x="7832" y="6073"/>
                    <a:pt x="7958" y="6052"/>
                  </a:cubicBezTo>
                  <a:cubicBezTo>
                    <a:pt x="8310" y="5987"/>
                    <a:pt x="8726" y="5756"/>
                    <a:pt x="8875" y="5450"/>
                  </a:cubicBezTo>
                  <a:cubicBezTo>
                    <a:pt x="8939" y="5339"/>
                    <a:pt x="8986" y="5209"/>
                    <a:pt x="9004" y="5080"/>
                  </a:cubicBezTo>
                  <a:cubicBezTo>
                    <a:pt x="9023" y="4922"/>
                    <a:pt x="9032" y="4755"/>
                    <a:pt x="9023" y="4598"/>
                  </a:cubicBezTo>
                  <a:cubicBezTo>
                    <a:pt x="8967" y="3607"/>
                    <a:pt x="8671" y="2644"/>
                    <a:pt x="8161" y="1782"/>
                  </a:cubicBezTo>
                  <a:cubicBezTo>
                    <a:pt x="7865" y="1291"/>
                    <a:pt x="7374" y="958"/>
                    <a:pt x="6874" y="643"/>
                  </a:cubicBezTo>
                  <a:cubicBezTo>
                    <a:pt x="6689" y="522"/>
                    <a:pt x="6503" y="421"/>
                    <a:pt x="6309" y="328"/>
                  </a:cubicBezTo>
                  <a:cubicBezTo>
                    <a:pt x="6198" y="272"/>
                    <a:pt x="6077" y="235"/>
                    <a:pt x="5957" y="217"/>
                  </a:cubicBezTo>
                  <a:cubicBezTo>
                    <a:pt x="5666" y="59"/>
                    <a:pt x="5330" y="0"/>
                    <a:pt x="4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9200020" y="4674738"/>
              <a:ext cx="296066" cy="133366"/>
            </a:xfrm>
            <a:custGeom>
              <a:avLst/>
              <a:gdLst/>
              <a:ahLst/>
              <a:cxnLst/>
              <a:rect l="l" t="t" r="r" b="b"/>
              <a:pathLst>
                <a:path w="2826" h="1273" extrusionOk="0">
                  <a:moveTo>
                    <a:pt x="1337" y="0"/>
                  </a:moveTo>
                  <a:cubicBezTo>
                    <a:pt x="1198" y="0"/>
                    <a:pt x="1058" y="10"/>
                    <a:pt x="918" y="30"/>
                  </a:cubicBezTo>
                  <a:cubicBezTo>
                    <a:pt x="695" y="58"/>
                    <a:pt x="390" y="67"/>
                    <a:pt x="195" y="187"/>
                  </a:cubicBezTo>
                  <a:cubicBezTo>
                    <a:pt x="1" y="308"/>
                    <a:pt x="10" y="493"/>
                    <a:pt x="56" y="669"/>
                  </a:cubicBezTo>
                  <a:cubicBezTo>
                    <a:pt x="149" y="938"/>
                    <a:pt x="334" y="1040"/>
                    <a:pt x="603" y="1151"/>
                  </a:cubicBezTo>
                  <a:cubicBezTo>
                    <a:pt x="822" y="1230"/>
                    <a:pt x="1056" y="1272"/>
                    <a:pt x="1290" y="1272"/>
                  </a:cubicBezTo>
                  <a:cubicBezTo>
                    <a:pt x="1382" y="1272"/>
                    <a:pt x="1475" y="1266"/>
                    <a:pt x="1566" y="1253"/>
                  </a:cubicBezTo>
                  <a:cubicBezTo>
                    <a:pt x="1724" y="1243"/>
                    <a:pt x="1881" y="1206"/>
                    <a:pt x="2029" y="1123"/>
                  </a:cubicBezTo>
                  <a:cubicBezTo>
                    <a:pt x="2122" y="1058"/>
                    <a:pt x="2215" y="984"/>
                    <a:pt x="2307" y="919"/>
                  </a:cubicBezTo>
                  <a:cubicBezTo>
                    <a:pt x="2418" y="817"/>
                    <a:pt x="2520" y="706"/>
                    <a:pt x="2613" y="586"/>
                  </a:cubicBezTo>
                  <a:cubicBezTo>
                    <a:pt x="2678" y="521"/>
                    <a:pt x="2752" y="456"/>
                    <a:pt x="2826" y="391"/>
                  </a:cubicBezTo>
                  <a:cubicBezTo>
                    <a:pt x="2715" y="317"/>
                    <a:pt x="2585" y="252"/>
                    <a:pt x="2455" y="206"/>
                  </a:cubicBezTo>
                  <a:cubicBezTo>
                    <a:pt x="2270" y="141"/>
                    <a:pt x="2076" y="86"/>
                    <a:pt x="1881" y="48"/>
                  </a:cubicBezTo>
                  <a:cubicBezTo>
                    <a:pt x="1702" y="17"/>
                    <a:pt x="1520" y="0"/>
                    <a:pt x="1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9299965" y="4799092"/>
              <a:ext cx="263065" cy="137033"/>
            </a:xfrm>
            <a:custGeom>
              <a:avLst/>
              <a:gdLst/>
              <a:ahLst/>
              <a:cxnLst/>
              <a:rect l="l" t="t" r="r" b="b"/>
              <a:pathLst>
                <a:path w="2511" h="1308" extrusionOk="0">
                  <a:moveTo>
                    <a:pt x="1714" y="1"/>
                  </a:moveTo>
                  <a:cubicBezTo>
                    <a:pt x="1381" y="1"/>
                    <a:pt x="1057" y="29"/>
                    <a:pt x="742" y="93"/>
                  </a:cubicBezTo>
                  <a:cubicBezTo>
                    <a:pt x="418" y="149"/>
                    <a:pt x="10" y="279"/>
                    <a:pt x="1" y="631"/>
                  </a:cubicBezTo>
                  <a:cubicBezTo>
                    <a:pt x="1" y="807"/>
                    <a:pt x="75" y="964"/>
                    <a:pt x="205" y="1075"/>
                  </a:cubicBezTo>
                  <a:cubicBezTo>
                    <a:pt x="394" y="1248"/>
                    <a:pt x="680" y="1308"/>
                    <a:pt x="943" y="1308"/>
                  </a:cubicBezTo>
                  <a:cubicBezTo>
                    <a:pt x="963" y="1308"/>
                    <a:pt x="982" y="1307"/>
                    <a:pt x="1001" y="1307"/>
                  </a:cubicBezTo>
                  <a:cubicBezTo>
                    <a:pt x="1149" y="1307"/>
                    <a:pt x="1307" y="1279"/>
                    <a:pt x="1436" y="1205"/>
                  </a:cubicBezTo>
                  <a:cubicBezTo>
                    <a:pt x="1566" y="1131"/>
                    <a:pt x="1705" y="1084"/>
                    <a:pt x="1826" y="1010"/>
                  </a:cubicBezTo>
                  <a:cubicBezTo>
                    <a:pt x="1983" y="918"/>
                    <a:pt x="2140" y="816"/>
                    <a:pt x="2289" y="705"/>
                  </a:cubicBezTo>
                  <a:cubicBezTo>
                    <a:pt x="2418" y="603"/>
                    <a:pt x="2511" y="529"/>
                    <a:pt x="2437" y="362"/>
                  </a:cubicBezTo>
                  <a:cubicBezTo>
                    <a:pt x="2363" y="269"/>
                    <a:pt x="2307" y="158"/>
                    <a:pt x="2196" y="112"/>
                  </a:cubicBezTo>
                  <a:cubicBezTo>
                    <a:pt x="2039" y="47"/>
                    <a:pt x="1872" y="10"/>
                    <a:pt x="17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9379585" y="4946914"/>
              <a:ext cx="113670" cy="39392"/>
            </a:xfrm>
            <a:custGeom>
              <a:avLst/>
              <a:gdLst/>
              <a:ahLst/>
              <a:cxnLst/>
              <a:rect l="l" t="t" r="r" b="b"/>
              <a:pathLst>
                <a:path w="1085" h="376" extrusionOk="0">
                  <a:moveTo>
                    <a:pt x="561" y="1"/>
                  </a:moveTo>
                  <a:cubicBezTo>
                    <a:pt x="507" y="1"/>
                    <a:pt x="453" y="5"/>
                    <a:pt x="399" y="16"/>
                  </a:cubicBezTo>
                  <a:cubicBezTo>
                    <a:pt x="278" y="35"/>
                    <a:pt x="56" y="90"/>
                    <a:pt x="28" y="211"/>
                  </a:cubicBezTo>
                  <a:cubicBezTo>
                    <a:pt x="0" y="331"/>
                    <a:pt x="250" y="359"/>
                    <a:pt x="352" y="368"/>
                  </a:cubicBezTo>
                  <a:cubicBezTo>
                    <a:pt x="422" y="373"/>
                    <a:pt x="496" y="375"/>
                    <a:pt x="570" y="375"/>
                  </a:cubicBezTo>
                  <a:cubicBezTo>
                    <a:pt x="644" y="375"/>
                    <a:pt x="718" y="373"/>
                    <a:pt x="788" y="368"/>
                  </a:cubicBezTo>
                  <a:cubicBezTo>
                    <a:pt x="885" y="351"/>
                    <a:pt x="982" y="266"/>
                    <a:pt x="1071" y="266"/>
                  </a:cubicBezTo>
                  <a:cubicBezTo>
                    <a:pt x="1075" y="266"/>
                    <a:pt x="1080" y="266"/>
                    <a:pt x="1084" y="266"/>
                  </a:cubicBezTo>
                  <a:lnTo>
                    <a:pt x="1028" y="211"/>
                  </a:lnTo>
                  <a:cubicBezTo>
                    <a:pt x="936" y="100"/>
                    <a:pt x="815" y="35"/>
                    <a:pt x="676" y="7"/>
                  </a:cubicBezTo>
                  <a:cubicBezTo>
                    <a:pt x="638" y="3"/>
                    <a:pt x="600" y="1"/>
                    <a:pt x="5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8453789" y="4516545"/>
              <a:ext cx="306752" cy="201254"/>
            </a:xfrm>
            <a:custGeom>
              <a:avLst/>
              <a:gdLst/>
              <a:ahLst/>
              <a:cxnLst/>
              <a:rect l="l" t="t" r="r" b="b"/>
              <a:pathLst>
                <a:path w="2928" h="1921" extrusionOk="0">
                  <a:moveTo>
                    <a:pt x="650" y="0"/>
                  </a:moveTo>
                  <a:cubicBezTo>
                    <a:pt x="612" y="0"/>
                    <a:pt x="575" y="4"/>
                    <a:pt x="538" y="12"/>
                  </a:cubicBezTo>
                  <a:cubicBezTo>
                    <a:pt x="455" y="30"/>
                    <a:pt x="381" y="58"/>
                    <a:pt x="316" y="104"/>
                  </a:cubicBezTo>
                  <a:cubicBezTo>
                    <a:pt x="288" y="123"/>
                    <a:pt x="260" y="141"/>
                    <a:pt x="242" y="169"/>
                  </a:cubicBezTo>
                  <a:cubicBezTo>
                    <a:pt x="205" y="197"/>
                    <a:pt x="158" y="215"/>
                    <a:pt x="121" y="243"/>
                  </a:cubicBezTo>
                  <a:cubicBezTo>
                    <a:pt x="19" y="364"/>
                    <a:pt x="1" y="540"/>
                    <a:pt x="84" y="679"/>
                  </a:cubicBezTo>
                  <a:cubicBezTo>
                    <a:pt x="103" y="716"/>
                    <a:pt x="131" y="762"/>
                    <a:pt x="168" y="790"/>
                  </a:cubicBezTo>
                  <a:cubicBezTo>
                    <a:pt x="232" y="836"/>
                    <a:pt x="316" y="882"/>
                    <a:pt x="390" y="919"/>
                  </a:cubicBezTo>
                  <a:cubicBezTo>
                    <a:pt x="520" y="993"/>
                    <a:pt x="668" y="1049"/>
                    <a:pt x="797" y="1132"/>
                  </a:cubicBezTo>
                  <a:cubicBezTo>
                    <a:pt x="1159" y="1355"/>
                    <a:pt x="1492" y="1586"/>
                    <a:pt x="1872" y="1790"/>
                  </a:cubicBezTo>
                  <a:cubicBezTo>
                    <a:pt x="2013" y="1861"/>
                    <a:pt x="2138" y="1920"/>
                    <a:pt x="2283" y="1920"/>
                  </a:cubicBezTo>
                  <a:cubicBezTo>
                    <a:pt x="2329" y="1920"/>
                    <a:pt x="2377" y="1914"/>
                    <a:pt x="2428" y="1901"/>
                  </a:cubicBezTo>
                  <a:cubicBezTo>
                    <a:pt x="2539" y="1873"/>
                    <a:pt x="2641" y="1827"/>
                    <a:pt x="2733" y="1762"/>
                  </a:cubicBezTo>
                  <a:cubicBezTo>
                    <a:pt x="2798" y="1716"/>
                    <a:pt x="2863" y="1679"/>
                    <a:pt x="2928" y="1642"/>
                  </a:cubicBezTo>
                  <a:cubicBezTo>
                    <a:pt x="2844" y="1457"/>
                    <a:pt x="2715" y="1299"/>
                    <a:pt x="2557" y="1179"/>
                  </a:cubicBezTo>
                  <a:cubicBezTo>
                    <a:pt x="2381" y="1040"/>
                    <a:pt x="2215" y="892"/>
                    <a:pt x="2057" y="743"/>
                  </a:cubicBezTo>
                  <a:cubicBezTo>
                    <a:pt x="1789" y="503"/>
                    <a:pt x="1483" y="308"/>
                    <a:pt x="1159" y="151"/>
                  </a:cubicBezTo>
                  <a:cubicBezTo>
                    <a:pt x="1013" y="82"/>
                    <a:pt x="830" y="0"/>
                    <a:pt x="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8064697" y="4534145"/>
              <a:ext cx="564893" cy="318695"/>
            </a:xfrm>
            <a:custGeom>
              <a:avLst/>
              <a:gdLst/>
              <a:ahLst/>
              <a:cxnLst/>
              <a:rect l="l" t="t" r="r" b="b"/>
              <a:pathLst>
                <a:path w="5392" h="3042" extrusionOk="0">
                  <a:moveTo>
                    <a:pt x="2190" y="0"/>
                  </a:moveTo>
                  <a:cubicBezTo>
                    <a:pt x="2016" y="0"/>
                    <a:pt x="1841" y="16"/>
                    <a:pt x="1668" y="47"/>
                  </a:cubicBezTo>
                  <a:cubicBezTo>
                    <a:pt x="1399" y="84"/>
                    <a:pt x="1140" y="159"/>
                    <a:pt x="890" y="251"/>
                  </a:cubicBezTo>
                  <a:cubicBezTo>
                    <a:pt x="732" y="325"/>
                    <a:pt x="584" y="427"/>
                    <a:pt x="454" y="538"/>
                  </a:cubicBezTo>
                  <a:cubicBezTo>
                    <a:pt x="343" y="612"/>
                    <a:pt x="251" y="705"/>
                    <a:pt x="177" y="807"/>
                  </a:cubicBezTo>
                  <a:cubicBezTo>
                    <a:pt x="93" y="955"/>
                    <a:pt x="102" y="1094"/>
                    <a:pt x="84" y="1242"/>
                  </a:cubicBezTo>
                  <a:cubicBezTo>
                    <a:pt x="47" y="1511"/>
                    <a:pt x="1" y="1807"/>
                    <a:pt x="269" y="1993"/>
                  </a:cubicBezTo>
                  <a:cubicBezTo>
                    <a:pt x="380" y="2067"/>
                    <a:pt x="510" y="2122"/>
                    <a:pt x="630" y="2178"/>
                  </a:cubicBezTo>
                  <a:cubicBezTo>
                    <a:pt x="816" y="2261"/>
                    <a:pt x="1010" y="2335"/>
                    <a:pt x="1205" y="2391"/>
                  </a:cubicBezTo>
                  <a:cubicBezTo>
                    <a:pt x="1696" y="2530"/>
                    <a:pt x="2224" y="2585"/>
                    <a:pt x="2724" y="2706"/>
                  </a:cubicBezTo>
                  <a:cubicBezTo>
                    <a:pt x="2983" y="2761"/>
                    <a:pt x="3252" y="2817"/>
                    <a:pt x="3502" y="2891"/>
                  </a:cubicBezTo>
                  <a:cubicBezTo>
                    <a:pt x="3687" y="2947"/>
                    <a:pt x="3872" y="2993"/>
                    <a:pt x="4058" y="3021"/>
                  </a:cubicBezTo>
                  <a:cubicBezTo>
                    <a:pt x="4138" y="3034"/>
                    <a:pt x="4219" y="3042"/>
                    <a:pt x="4301" y="3042"/>
                  </a:cubicBezTo>
                  <a:cubicBezTo>
                    <a:pt x="4631" y="3042"/>
                    <a:pt x="4975" y="2909"/>
                    <a:pt x="5391" y="2419"/>
                  </a:cubicBezTo>
                  <a:cubicBezTo>
                    <a:pt x="5391" y="2270"/>
                    <a:pt x="5364" y="2141"/>
                    <a:pt x="5289" y="2020"/>
                  </a:cubicBezTo>
                  <a:cubicBezTo>
                    <a:pt x="5215" y="1891"/>
                    <a:pt x="5123" y="1770"/>
                    <a:pt x="5021" y="1668"/>
                  </a:cubicBezTo>
                  <a:cubicBezTo>
                    <a:pt x="4780" y="1418"/>
                    <a:pt x="4558" y="1177"/>
                    <a:pt x="4298" y="946"/>
                  </a:cubicBezTo>
                  <a:cubicBezTo>
                    <a:pt x="4104" y="779"/>
                    <a:pt x="3928" y="603"/>
                    <a:pt x="3715" y="446"/>
                  </a:cubicBezTo>
                  <a:cubicBezTo>
                    <a:pt x="3259" y="151"/>
                    <a:pt x="2730" y="0"/>
                    <a:pt x="21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7455287" y="4607375"/>
              <a:ext cx="741527" cy="366782"/>
            </a:xfrm>
            <a:custGeom>
              <a:avLst/>
              <a:gdLst/>
              <a:ahLst/>
              <a:cxnLst/>
              <a:rect l="l" t="t" r="r" b="b"/>
              <a:pathLst>
                <a:path w="7078" h="3501" extrusionOk="0">
                  <a:moveTo>
                    <a:pt x="3161" y="1"/>
                  </a:moveTo>
                  <a:cubicBezTo>
                    <a:pt x="2987" y="1"/>
                    <a:pt x="2812" y="13"/>
                    <a:pt x="2641" y="34"/>
                  </a:cubicBezTo>
                  <a:cubicBezTo>
                    <a:pt x="2409" y="71"/>
                    <a:pt x="2187" y="117"/>
                    <a:pt x="1964" y="191"/>
                  </a:cubicBezTo>
                  <a:cubicBezTo>
                    <a:pt x="1770" y="238"/>
                    <a:pt x="1575" y="330"/>
                    <a:pt x="1399" y="441"/>
                  </a:cubicBezTo>
                  <a:cubicBezTo>
                    <a:pt x="1094" y="627"/>
                    <a:pt x="825" y="858"/>
                    <a:pt x="603" y="1136"/>
                  </a:cubicBezTo>
                  <a:cubicBezTo>
                    <a:pt x="519" y="1229"/>
                    <a:pt x="445" y="1303"/>
                    <a:pt x="371" y="1386"/>
                  </a:cubicBezTo>
                  <a:cubicBezTo>
                    <a:pt x="316" y="1442"/>
                    <a:pt x="279" y="1507"/>
                    <a:pt x="232" y="1562"/>
                  </a:cubicBezTo>
                  <a:cubicBezTo>
                    <a:pt x="167" y="1627"/>
                    <a:pt x="121" y="1701"/>
                    <a:pt x="93" y="1775"/>
                  </a:cubicBezTo>
                  <a:cubicBezTo>
                    <a:pt x="1" y="2025"/>
                    <a:pt x="47" y="2461"/>
                    <a:pt x="316" y="2609"/>
                  </a:cubicBezTo>
                  <a:cubicBezTo>
                    <a:pt x="417" y="2664"/>
                    <a:pt x="519" y="2701"/>
                    <a:pt x="631" y="2720"/>
                  </a:cubicBezTo>
                  <a:cubicBezTo>
                    <a:pt x="779" y="2757"/>
                    <a:pt x="927" y="2813"/>
                    <a:pt x="1094" y="2840"/>
                  </a:cubicBezTo>
                  <a:cubicBezTo>
                    <a:pt x="1566" y="2924"/>
                    <a:pt x="2038" y="2989"/>
                    <a:pt x="2511" y="3100"/>
                  </a:cubicBezTo>
                  <a:cubicBezTo>
                    <a:pt x="2826" y="3165"/>
                    <a:pt x="3150" y="3229"/>
                    <a:pt x="3465" y="3276"/>
                  </a:cubicBezTo>
                  <a:cubicBezTo>
                    <a:pt x="3743" y="3322"/>
                    <a:pt x="4039" y="3387"/>
                    <a:pt x="4326" y="3415"/>
                  </a:cubicBezTo>
                  <a:cubicBezTo>
                    <a:pt x="4576" y="3433"/>
                    <a:pt x="4826" y="3470"/>
                    <a:pt x="5077" y="3489"/>
                  </a:cubicBezTo>
                  <a:cubicBezTo>
                    <a:pt x="5202" y="3498"/>
                    <a:pt x="5327" y="3500"/>
                    <a:pt x="5452" y="3500"/>
                  </a:cubicBezTo>
                  <a:cubicBezTo>
                    <a:pt x="5577" y="3500"/>
                    <a:pt x="5702" y="3498"/>
                    <a:pt x="5827" y="3498"/>
                  </a:cubicBezTo>
                  <a:cubicBezTo>
                    <a:pt x="6040" y="3498"/>
                    <a:pt x="6253" y="3452"/>
                    <a:pt x="6447" y="3368"/>
                  </a:cubicBezTo>
                  <a:cubicBezTo>
                    <a:pt x="6577" y="3313"/>
                    <a:pt x="6698" y="3229"/>
                    <a:pt x="6790" y="3128"/>
                  </a:cubicBezTo>
                  <a:cubicBezTo>
                    <a:pt x="7077" y="2720"/>
                    <a:pt x="6577" y="2275"/>
                    <a:pt x="6642" y="2164"/>
                  </a:cubicBezTo>
                  <a:cubicBezTo>
                    <a:pt x="6540" y="1905"/>
                    <a:pt x="6392" y="1664"/>
                    <a:pt x="6197" y="1460"/>
                  </a:cubicBezTo>
                  <a:cubicBezTo>
                    <a:pt x="6003" y="1247"/>
                    <a:pt x="5845" y="1025"/>
                    <a:pt x="5651" y="821"/>
                  </a:cubicBezTo>
                  <a:cubicBezTo>
                    <a:pt x="5299" y="497"/>
                    <a:pt x="4882" y="265"/>
                    <a:pt x="4419" y="154"/>
                  </a:cubicBezTo>
                  <a:cubicBezTo>
                    <a:pt x="4141" y="89"/>
                    <a:pt x="3854" y="43"/>
                    <a:pt x="3567" y="25"/>
                  </a:cubicBezTo>
                  <a:cubicBezTo>
                    <a:pt x="3433" y="8"/>
                    <a:pt x="3297" y="1"/>
                    <a:pt x="3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8177318" y="4821617"/>
              <a:ext cx="273751" cy="136718"/>
            </a:xfrm>
            <a:custGeom>
              <a:avLst/>
              <a:gdLst/>
              <a:ahLst/>
              <a:cxnLst/>
              <a:rect l="l" t="t" r="r" b="b"/>
              <a:pathLst>
                <a:path w="2613" h="1305" extrusionOk="0">
                  <a:moveTo>
                    <a:pt x="358" y="1"/>
                  </a:moveTo>
                  <a:cubicBezTo>
                    <a:pt x="243" y="1"/>
                    <a:pt x="128" y="17"/>
                    <a:pt x="83" y="82"/>
                  </a:cubicBezTo>
                  <a:cubicBezTo>
                    <a:pt x="0" y="203"/>
                    <a:pt x="185" y="360"/>
                    <a:pt x="278" y="434"/>
                  </a:cubicBezTo>
                  <a:cubicBezTo>
                    <a:pt x="472" y="573"/>
                    <a:pt x="667" y="703"/>
                    <a:pt x="880" y="823"/>
                  </a:cubicBezTo>
                  <a:cubicBezTo>
                    <a:pt x="1019" y="907"/>
                    <a:pt x="1158" y="990"/>
                    <a:pt x="1288" y="1073"/>
                  </a:cubicBezTo>
                  <a:cubicBezTo>
                    <a:pt x="1371" y="1129"/>
                    <a:pt x="1464" y="1175"/>
                    <a:pt x="1565" y="1203"/>
                  </a:cubicBezTo>
                  <a:cubicBezTo>
                    <a:pt x="1654" y="1216"/>
                    <a:pt x="1747" y="1225"/>
                    <a:pt x="1841" y="1225"/>
                  </a:cubicBezTo>
                  <a:cubicBezTo>
                    <a:pt x="1876" y="1225"/>
                    <a:pt x="1910" y="1224"/>
                    <a:pt x="1945" y="1221"/>
                  </a:cubicBezTo>
                  <a:cubicBezTo>
                    <a:pt x="2158" y="1221"/>
                    <a:pt x="2371" y="1249"/>
                    <a:pt x="2584" y="1305"/>
                  </a:cubicBezTo>
                  <a:cubicBezTo>
                    <a:pt x="2584" y="1138"/>
                    <a:pt x="2612" y="1101"/>
                    <a:pt x="2519" y="981"/>
                  </a:cubicBezTo>
                  <a:cubicBezTo>
                    <a:pt x="2399" y="832"/>
                    <a:pt x="2269" y="693"/>
                    <a:pt x="2121" y="573"/>
                  </a:cubicBezTo>
                  <a:cubicBezTo>
                    <a:pt x="1936" y="397"/>
                    <a:pt x="1741" y="230"/>
                    <a:pt x="1482" y="175"/>
                  </a:cubicBezTo>
                  <a:cubicBezTo>
                    <a:pt x="1195" y="101"/>
                    <a:pt x="898" y="54"/>
                    <a:pt x="611" y="17"/>
                  </a:cubicBezTo>
                  <a:cubicBezTo>
                    <a:pt x="556" y="13"/>
                    <a:pt x="457" y="1"/>
                    <a:pt x="3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8663421" y="4748282"/>
              <a:ext cx="67992" cy="39287"/>
            </a:xfrm>
            <a:custGeom>
              <a:avLst/>
              <a:gdLst/>
              <a:ahLst/>
              <a:cxnLst/>
              <a:rect l="l" t="t" r="r" b="b"/>
              <a:pathLst>
                <a:path w="649" h="375" extrusionOk="0">
                  <a:moveTo>
                    <a:pt x="199" y="0"/>
                  </a:moveTo>
                  <a:cubicBezTo>
                    <a:pt x="129" y="0"/>
                    <a:pt x="49" y="17"/>
                    <a:pt x="28" y="87"/>
                  </a:cubicBezTo>
                  <a:cubicBezTo>
                    <a:pt x="1" y="180"/>
                    <a:pt x="251" y="338"/>
                    <a:pt x="288" y="375"/>
                  </a:cubicBezTo>
                  <a:lnTo>
                    <a:pt x="380" y="319"/>
                  </a:lnTo>
                  <a:cubicBezTo>
                    <a:pt x="491" y="310"/>
                    <a:pt x="649" y="217"/>
                    <a:pt x="547" y="115"/>
                  </a:cubicBezTo>
                  <a:cubicBezTo>
                    <a:pt x="473" y="41"/>
                    <a:pt x="371" y="4"/>
                    <a:pt x="260" y="4"/>
                  </a:cubicBezTo>
                  <a:cubicBezTo>
                    <a:pt x="242" y="2"/>
                    <a:pt x="221" y="0"/>
                    <a:pt x="1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8804119" y="4619213"/>
              <a:ext cx="407641" cy="123727"/>
            </a:xfrm>
            <a:custGeom>
              <a:avLst/>
              <a:gdLst/>
              <a:ahLst/>
              <a:cxnLst/>
              <a:rect l="l" t="t" r="r" b="b"/>
              <a:pathLst>
                <a:path w="3891" h="1181" extrusionOk="0">
                  <a:moveTo>
                    <a:pt x="1777" y="1"/>
                  </a:moveTo>
                  <a:cubicBezTo>
                    <a:pt x="1719" y="1"/>
                    <a:pt x="1661" y="2"/>
                    <a:pt x="1603" y="4"/>
                  </a:cubicBezTo>
                  <a:cubicBezTo>
                    <a:pt x="1570" y="3"/>
                    <a:pt x="1536" y="2"/>
                    <a:pt x="1503" y="2"/>
                  </a:cubicBezTo>
                  <a:cubicBezTo>
                    <a:pt x="1279" y="2"/>
                    <a:pt x="1061" y="29"/>
                    <a:pt x="844" y="69"/>
                  </a:cubicBezTo>
                  <a:cubicBezTo>
                    <a:pt x="668" y="106"/>
                    <a:pt x="501" y="171"/>
                    <a:pt x="343" y="254"/>
                  </a:cubicBezTo>
                  <a:cubicBezTo>
                    <a:pt x="241" y="319"/>
                    <a:pt x="103" y="384"/>
                    <a:pt x="65" y="504"/>
                  </a:cubicBezTo>
                  <a:cubicBezTo>
                    <a:pt x="1" y="717"/>
                    <a:pt x="288" y="792"/>
                    <a:pt x="445" y="856"/>
                  </a:cubicBezTo>
                  <a:cubicBezTo>
                    <a:pt x="797" y="986"/>
                    <a:pt x="1168" y="1069"/>
                    <a:pt x="1547" y="1097"/>
                  </a:cubicBezTo>
                  <a:cubicBezTo>
                    <a:pt x="1733" y="1116"/>
                    <a:pt x="1918" y="1153"/>
                    <a:pt x="2103" y="1171"/>
                  </a:cubicBezTo>
                  <a:cubicBezTo>
                    <a:pt x="2162" y="1178"/>
                    <a:pt x="2221" y="1181"/>
                    <a:pt x="2280" y="1181"/>
                  </a:cubicBezTo>
                  <a:cubicBezTo>
                    <a:pt x="2388" y="1181"/>
                    <a:pt x="2496" y="1171"/>
                    <a:pt x="2603" y="1153"/>
                  </a:cubicBezTo>
                  <a:cubicBezTo>
                    <a:pt x="2872" y="1097"/>
                    <a:pt x="3122" y="967"/>
                    <a:pt x="3335" y="801"/>
                  </a:cubicBezTo>
                  <a:cubicBezTo>
                    <a:pt x="3511" y="662"/>
                    <a:pt x="3706" y="560"/>
                    <a:pt x="3891" y="421"/>
                  </a:cubicBezTo>
                  <a:lnTo>
                    <a:pt x="3409" y="319"/>
                  </a:lnTo>
                  <a:cubicBezTo>
                    <a:pt x="3252" y="199"/>
                    <a:pt x="3057" y="125"/>
                    <a:pt x="2863" y="106"/>
                  </a:cubicBezTo>
                  <a:cubicBezTo>
                    <a:pt x="2678" y="78"/>
                    <a:pt x="2483" y="51"/>
                    <a:pt x="2298" y="32"/>
                  </a:cubicBezTo>
                  <a:cubicBezTo>
                    <a:pt x="2124" y="11"/>
                    <a:pt x="1950" y="1"/>
                    <a:pt x="1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8553734" y="4782330"/>
              <a:ext cx="768661" cy="263379"/>
            </a:xfrm>
            <a:custGeom>
              <a:avLst/>
              <a:gdLst/>
              <a:ahLst/>
              <a:cxnLst/>
              <a:rect l="l" t="t" r="r" b="b"/>
              <a:pathLst>
                <a:path w="7337" h="2514" extrusionOk="0">
                  <a:moveTo>
                    <a:pt x="3550" y="1"/>
                  </a:moveTo>
                  <a:cubicBezTo>
                    <a:pt x="3347" y="1"/>
                    <a:pt x="3146" y="8"/>
                    <a:pt x="2946" y="22"/>
                  </a:cubicBezTo>
                  <a:cubicBezTo>
                    <a:pt x="2761" y="50"/>
                    <a:pt x="2576" y="77"/>
                    <a:pt x="2400" y="124"/>
                  </a:cubicBezTo>
                  <a:cubicBezTo>
                    <a:pt x="2279" y="151"/>
                    <a:pt x="2168" y="207"/>
                    <a:pt x="2048" y="235"/>
                  </a:cubicBezTo>
                  <a:cubicBezTo>
                    <a:pt x="1881" y="263"/>
                    <a:pt x="1724" y="309"/>
                    <a:pt x="1557" y="365"/>
                  </a:cubicBezTo>
                  <a:cubicBezTo>
                    <a:pt x="1390" y="429"/>
                    <a:pt x="1214" y="476"/>
                    <a:pt x="1038" y="550"/>
                  </a:cubicBezTo>
                  <a:cubicBezTo>
                    <a:pt x="751" y="642"/>
                    <a:pt x="464" y="763"/>
                    <a:pt x="195" y="892"/>
                  </a:cubicBezTo>
                  <a:cubicBezTo>
                    <a:pt x="75" y="939"/>
                    <a:pt x="1" y="1068"/>
                    <a:pt x="19" y="1198"/>
                  </a:cubicBezTo>
                  <a:cubicBezTo>
                    <a:pt x="29" y="1393"/>
                    <a:pt x="131" y="1569"/>
                    <a:pt x="288" y="1680"/>
                  </a:cubicBezTo>
                  <a:cubicBezTo>
                    <a:pt x="418" y="1782"/>
                    <a:pt x="547" y="1865"/>
                    <a:pt x="696" y="1930"/>
                  </a:cubicBezTo>
                  <a:cubicBezTo>
                    <a:pt x="825" y="1976"/>
                    <a:pt x="964" y="2004"/>
                    <a:pt x="1094" y="2050"/>
                  </a:cubicBezTo>
                  <a:cubicBezTo>
                    <a:pt x="1538" y="2189"/>
                    <a:pt x="2011" y="2236"/>
                    <a:pt x="2474" y="2300"/>
                  </a:cubicBezTo>
                  <a:cubicBezTo>
                    <a:pt x="3095" y="2402"/>
                    <a:pt x="3724" y="2467"/>
                    <a:pt x="4354" y="2486"/>
                  </a:cubicBezTo>
                  <a:cubicBezTo>
                    <a:pt x="4577" y="2495"/>
                    <a:pt x="4799" y="2513"/>
                    <a:pt x="5012" y="2513"/>
                  </a:cubicBezTo>
                  <a:cubicBezTo>
                    <a:pt x="5271" y="2513"/>
                    <a:pt x="5540" y="2495"/>
                    <a:pt x="5799" y="2486"/>
                  </a:cubicBezTo>
                  <a:cubicBezTo>
                    <a:pt x="5994" y="2476"/>
                    <a:pt x="6179" y="2449"/>
                    <a:pt x="6374" y="2439"/>
                  </a:cubicBezTo>
                  <a:cubicBezTo>
                    <a:pt x="6540" y="2430"/>
                    <a:pt x="6698" y="2402"/>
                    <a:pt x="6864" y="2356"/>
                  </a:cubicBezTo>
                  <a:cubicBezTo>
                    <a:pt x="7031" y="2282"/>
                    <a:pt x="7216" y="2171"/>
                    <a:pt x="7272" y="1995"/>
                  </a:cubicBezTo>
                  <a:cubicBezTo>
                    <a:pt x="7337" y="1754"/>
                    <a:pt x="7263" y="1550"/>
                    <a:pt x="7068" y="1365"/>
                  </a:cubicBezTo>
                  <a:cubicBezTo>
                    <a:pt x="6976" y="1272"/>
                    <a:pt x="6901" y="1198"/>
                    <a:pt x="6800" y="1124"/>
                  </a:cubicBezTo>
                  <a:cubicBezTo>
                    <a:pt x="6661" y="1022"/>
                    <a:pt x="6512" y="920"/>
                    <a:pt x="6364" y="837"/>
                  </a:cubicBezTo>
                  <a:cubicBezTo>
                    <a:pt x="6049" y="624"/>
                    <a:pt x="5697" y="439"/>
                    <a:pt x="5336" y="309"/>
                  </a:cubicBezTo>
                  <a:cubicBezTo>
                    <a:pt x="4956" y="170"/>
                    <a:pt x="4558" y="68"/>
                    <a:pt x="4160" y="22"/>
                  </a:cubicBezTo>
                  <a:cubicBezTo>
                    <a:pt x="3956" y="8"/>
                    <a:pt x="3752" y="1"/>
                    <a:pt x="3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8414084" y="4974048"/>
              <a:ext cx="251855" cy="88317"/>
            </a:xfrm>
            <a:custGeom>
              <a:avLst/>
              <a:gdLst/>
              <a:ahLst/>
              <a:cxnLst/>
              <a:rect l="l" t="t" r="r" b="b"/>
              <a:pathLst>
                <a:path w="2404" h="843" extrusionOk="0">
                  <a:moveTo>
                    <a:pt x="2393" y="794"/>
                  </a:moveTo>
                  <a:lnTo>
                    <a:pt x="2393" y="794"/>
                  </a:lnTo>
                  <a:cubicBezTo>
                    <a:pt x="2395" y="803"/>
                    <a:pt x="2397" y="813"/>
                    <a:pt x="2399" y="822"/>
                  </a:cubicBezTo>
                  <a:cubicBezTo>
                    <a:pt x="2403" y="809"/>
                    <a:pt x="2401" y="800"/>
                    <a:pt x="2393" y="794"/>
                  </a:cubicBezTo>
                  <a:close/>
                  <a:moveTo>
                    <a:pt x="1079" y="0"/>
                  </a:moveTo>
                  <a:cubicBezTo>
                    <a:pt x="942" y="0"/>
                    <a:pt x="807" y="19"/>
                    <a:pt x="676" y="54"/>
                  </a:cubicBezTo>
                  <a:cubicBezTo>
                    <a:pt x="482" y="100"/>
                    <a:pt x="259" y="118"/>
                    <a:pt x="93" y="230"/>
                  </a:cubicBezTo>
                  <a:cubicBezTo>
                    <a:pt x="9" y="294"/>
                    <a:pt x="0" y="415"/>
                    <a:pt x="74" y="489"/>
                  </a:cubicBezTo>
                  <a:cubicBezTo>
                    <a:pt x="158" y="554"/>
                    <a:pt x="250" y="591"/>
                    <a:pt x="343" y="609"/>
                  </a:cubicBezTo>
                  <a:cubicBezTo>
                    <a:pt x="482" y="646"/>
                    <a:pt x="630" y="693"/>
                    <a:pt x="769" y="730"/>
                  </a:cubicBezTo>
                  <a:cubicBezTo>
                    <a:pt x="1065" y="798"/>
                    <a:pt x="1370" y="842"/>
                    <a:pt x="1675" y="842"/>
                  </a:cubicBezTo>
                  <a:cubicBezTo>
                    <a:pt x="1703" y="842"/>
                    <a:pt x="1732" y="842"/>
                    <a:pt x="1760" y="841"/>
                  </a:cubicBezTo>
                  <a:cubicBezTo>
                    <a:pt x="1908" y="832"/>
                    <a:pt x="2056" y="813"/>
                    <a:pt x="2205" y="795"/>
                  </a:cubicBezTo>
                  <a:cubicBezTo>
                    <a:pt x="2252" y="790"/>
                    <a:pt x="2301" y="784"/>
                    <a:pt x="2338" y="784"/>
                  </a:cubicBezTo>
                  <a:cubicBezTo>
                    <a:pt x="2363" y="784"/>
                    <a:pt x="2382" y="787"/>
                    <a:pt x="2393" y="794"/>
                  </a:cubicBezTo>
                  <a:lnTo>
                    <a:pt x="2393" y="794"/>
                  </a:lnTo>
                  <a:cubicBezTo>
                    <a:pt x="2364" y="663"/>
                    <a:pt x="2373" y="585"/>
                    <a:pt x="2260" y="507"/>
                  </a:cubicBezTo>
                  <a:cubicBezTo>
                    <a:pt x="2168" y="452"/>
                    <a:pt x="2066" y="396"/>
                    <a:pt x="1973" y="350"/>
                  </a:cubicBezTo>
                  <a:cubicBezTo>
                    <a:pt x="1741" y="230"/>
                    <a:pt x="1501" y="54"/>
                    <a:pt x="1223" y="7"/>
                  </a:cubicBezTo>
                  <a:cubicBezTo>
                    <a:pt x="1175" y="2"/>
                    <a:pt x="1127" y="0"/>
                    <a:pt x="10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8281767" y="4958647"/>
              <a:ext cx="82869" cy="71554"/>
            </a:xfrm>
            <a:custGeom>
              <a:avLst/>
              <a:gdLst/>
              <a:ahLst/>
              <a:cxnLst/>
              <a:rect l="l" t="t" r="r" b="b"/>
              <a:pathLst>
                <a:path w="791" h="683" extrusionOk="0">
                  <a:moveTo>
                    <a:pt x="144" y="1"/>
                  </a:moveTo>
                  <a:cubicBezTo>
                    <a:pt x="64" y="1"/>
                    <a:pt x="1" y="39"/>
                    <a:pt x="13" y="145"/>
                  </a:cubicBezTo>
                  <a:cubicBezTo>
                    <a:pt x="22" y="210"/>
                    <a:pt x="50" y="265"/>
                    <a:pt x="77" y="321"/>
                  </a:cubicBezTo>
                  <a:cubicBezTo>
                    <a:pt x="115" y="386"/>
                    <a:pt x="152" y="451"/>
                    <a:pt x="198" y="516"/>
                  </a:cubicBezTo>
                  <a:cubicBezTo>
                    <a:pt x="245" y="590"/>
                    <a:pt x="348" y="600"/>
                    <a:pt x="443" y="600"/>
                  </a:cubicBezTo>
                  <a:cubicBezTo>
                    <a:pt x="477" y="600"/>
                    <a:pt x="511" y="599"/>
                    <a:pt x="541" y="599"/>
                  </a:cubicBezTo>
                  <a:lnTo>
                    <a:pt x="744" y="682"/>
                  </a:lnTo>
                  <a:cubicBezTo>
                    <a:pt x="772" y="608"/>
                    <a:pt x="791" y="525"/>
                    <a:pt x="781" y="451"/>
                  </a:cubicBezTo>
                  <a:cubicBezTo>
                    <a:pt x="763" y="441"/>
                    <a:pt x="763" y="423"/>
                    <a:pt x="744" y="404"/>
                  </a:cubicBezTo>
                  <a:cubicBezTo>
                    <a:pt x="633" y="238"/>
                    <a:pt x="476" y="108"/>
                    <a:pt x="291" y="34"/>
                  </a:cubicBezTo>
                  <a:cubicBezTo>
                    <a:pt x="243" y="14"/>
                    <a:pt x="191" y="1"/>
                    <a:pt x="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7333971" y="4954876"/>
              <a:ext cx="988982" cy="183967"/>
            </a:xfrm>
            <a:custGeom>
              <a:avLst/>
              <a:gdLst/>
              <a:ahLst/>
              <a:cxnLst/>
              <a:rect l="l" t="t" r="r" b="b"/>
              <a:pathLst>
                <a:path w="9440" h="1756" extrusionOk="0">
                  <a:moveTo>
                    <a:pt x="3588" y="1"/>
                  </a:moveTo>
                  <a:cubicBezTo>
                    <a:pt x="3472" y="1"/>
                    <a:pt x="3357" y="5"/>
                    <a:pt x="3233" y="5"/>
                  </a:cubicBezTo>
                  <a:lnTo>
                    <a:pt x="2761" y="5"/>
                  </a:lnTo>
                  <a:cubicBezTo>
                    <a:pt x="2567" y="14"/>
                    <a:pt x="2372" y="51"/>
                    <a:pt x="2178" y="61"/>
                  </a:cubicBezTo>
                  <a:cubicBezTo>
                    <a:pt x="1640" y="107"/>
                    <a:pt x="1122" y="237"/>
                    <a:pt x="621" y="431"/>
                  </a:cubicBezTo>
                  <a:cubicBezTo>
                    <a:pt x="538" y="468"/>
                    <a:pt x="464" y="524"/>
                    <a:pt x="399" y="598"/>
                  </a:cubicBezTo>
                  <a:cubicBezTo>
                    <a:pt x="334" y="672"/>
                    <a:pt x="279" y="755"/>
                    <a:pt x="223" y="839"/>
                  </a:cubicBezTo>
                  <a:cubicBezTo>
                    <a:pt x="168" y="922"/>
                    <a:pt x="112" y="1015"/>
                    <a:pt x="66" y="1107"/>
                  </a:cubicBezTo>
                  <a:cubicBezTo>
                    <a:pt x="1" y="1209"/>
                    <a:pt x="10" y="1330"/>
                    <a:pt x="93" y="1422"/>
                  </a:cubicBezTo>
                  <a:cubicBezTo>
                    <a:pt x="186" y="1561"/>
                    <a:pt x="325" y="1654"/>
                    <a:pt x="492" y="1682"/>
                  </a:cubicBezTo>
                  <a:cubicBezTo>
                    <a:pt x="762" y="1720"/>
                    <a:pt x="1039" y="1739"/>
                    <a:pt x="1316" y="1739"/>
                  </a:cubicBezTo>
                  <a:cubicBezTo>
                    <a:pt x="1372" y="1739"/>
                    <a:pt x="1427" y="1739"/>
                    <a:pt x="1483" y="1737"/>
                  </a:cubicBezTo>
                  <a:cubicBezTo>
                    <a:pt x="2011" y="1737"/>
                    <a:pt x="2539" y="1709"/>
                    <a:pt x="3067" y="1663"/>
                  </a:cubicBezTo>
                  <a:cubicBezTo>
                    <a:pt x="3706" y="1607"/>
                    <a:pt x="4326" y="1552"/>
                    <a:pt x="4966" y="1552"/>
                  </a:cubicBezTo>
                  <a:cubicBezTo>
                    <a:pt x="5304" y="1552"/>
                    <a:pt x="5646" y="1546"/>
                    <a:pt x="5989" y="1546"/>
                  </a:cubicBezTo>
                  <a:cubicBezTo>
                    <a:pt x="6246" y="1546"/>
                    <a:pt x="6504" y="1549"/>
                    <a:pt x="6763" y="1561"/>
                  </a:cubicBezTo>
                  <a:cubicBezTo>
                    <a:pt x="7050" y="1570"/>
                    <a:pt x="7337" y="1589"/>
                    <a:pt x="7624" y="1617"/>
                  </a:cubicBezTo>
                  <a:cubicBezTo>
                    <a:pt x="7846" y="1635"/>
                    <a:pt x="8050" y="1672"/>
                    <a:pt x="8263" y="1691"/>
                  </a:cubicBezTo>
                  <a:cubicBezTo>
                    <a:pt x="8522" y="1705"/>
                    <a:pt x="8782" y="1756"/>
                    <a:pt x="9105" y="1756"/>
                  </a:cubicBezTo>
                  <a:cubicBezTo>
                    <a:pt x="9209" y="1756"/>
                    <a:pt x="9320" y="1751"/>
                    <a:pt x="9439" y="1737"/>
                  </a:cubicBezTo>
                  <a:cubicBezTo>
                    <a:pt x="8698" y="1283"/>
                    <a:pt x="7967" y="839"/>
                    <a:pt x="7124" y="533"/>
                  </a:cubicBezTo>
                  <a:cubicBezTo>
                    <a:pt x="6216" y="200"/>
                    <a:pt x="5262" y="33"/>
                    <a:pt x="4299" y="33"/>
                  </a:cubicBezTo>
                  <a:cubicBezTo>
                    <a:pt x="4113" y="33"/>
                    <a:pt x="3947" y="14"/>
                    <a:pt x="3761" y="5"/>
                  </a:cubicBezTo>
                  <a:cubicBezTo>
                    <a:pt x="3703" y="2"/>
                    <a:pt x="3645" y="1"/>
                    <a:pt x="3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8471285" y="5038058"/>
              <a:ext cx="865673" cy="146671"/>
            </a:xfrm>
            <a:custGeom>
              <a:avLst/>
              <a:gdLst/>
              <a:ahLst/>
              <a:cxnLst/>
              <a:rect l="l" t="t" r="r" b="b"/>
              <a:pathLst>
                <a:path w="8263" h="1400" extrusionOk="0">
                  <a:moveTo>
                    <a:pt x="3746" y="1"/>
                  </a:moveTo>
                  <a:cubicBezTo>
                    <a:pt x="3332" y="1"/>
                    <a:pt x="2918" y="33"/>
                    <a:pt x="2511" y="100"/>
                  </a:cubicBezTo>
                  <a:cubicBezTo>
                    <a:pt x="2168" y="156"/>
                    <a:pt x="1825" y="239"/>
                    <a:pt x="1501" y="369"/>
                  </a:cubicBezTo>
                  <a:cubicBezTo>
                    <a:pt x="1260" y="452"/>
                    <a:pt x="1038" y="563"/>
                    <a:pt x="806" y="656"/>
                  </a:cubicBezTo>
                  <a:cubicBezTo>
                    <a:pt x="686" y="702"/>
                    <a:pt x="566" y="758"/>
                    <a:pt x="454" y="823"/>
                  </a:cubicBezTo>
                  <a:cubicBezTo>
                    <a:pt x="390" y="869"/>
                    <a:pt x="315" y="906"/>
                    <a:pt x="251" y="952"/>
                  </a:cubicBezTo>
                  <a:cubicBezTo>
                    <a:pt x="204" y="989"/>
                    <a:pt x="167" y="1026"/>
                    <a:pt x="130" y="1064"/>
                  </a:cubicBezTo>
                  <a:cubicBezTo>
                    <a:pt x="84" y="1101"/>
                    <a:pt x="56" y="1138"/>
                    <a:pt x="38" y="1184"/>
                  </a:cubicBezTo>
                  <a:cubicBezTo>
                    <a:pt x="28" y="1202"/>
                    <a:pt x="1" y="1212"/>
                    <a:pt x="19" y="1240"/>
                  </a:cubicBezTo>
                  <a:cubicBezTo>
                    <a:pt x="25" y="1246"/>
                    <a:pt x="39" y="1248"/>
                    <a:pt x="54" y="1248"/>
                  </a:cubicBezTo>
                  <a:cubicBezTo>
                    <a:pt x="85" y="1248"/>
                    <a:pt x="124" y="1240"/>
                    <a:pt x="130" y="1240"/>
                  </a:cubicBezTo>
                  <a:cubicBezTo>
                    <a:pt x="251" y="1240"/>
                    <a:pt x="371" y="1212"/>
                    <a:pt x="491" y="1212"/>
                  </a:cubicBezTo>
                  <a:lnTo>
                    <a:pt x="1038" y="1212"/>
                  </a:lnTo>
                  <a:cubicBezTo>
                    <a:pt x="1233" y="1204"/>
                    <a:pt x="1427" y="1200"/>
                    <a:pt x="1620" y="1200"/>
                  </a:cubicBezTo>
                  <a:cubicBezTo>
                    <a:pt x="2086" y="1200"/>
                    <a:pt x="2549" y="1220"/>
                    <a:pt x="3020" y="1240"/>
                  </a:cubicBezTo>
                  <a:cubicBezTo>
                    <a:pt x="3715" y="1267"/>
                    <a:pt x="4400" y="1277"/>
                    <a:pt x="5095" y="1277"/>
                  </a:cubicBezTo>
                  <a:cubicBezTo>
                    <a:pt x="5333" y="1277"/>
                    <a:pt x="5571" y="1271"/>
                    <a:pt x="5808" y="1271"/>
                  </a:cubicBezTo>
                  <a:cubicBezTo>
                    <a:pt x="5985" y="1271"/>
                    <a:pt x="6161" y="1274"/>
                    <a:pt x="6336" y="1286"/>
                  </a:cubicBezTo>
                  <a:cubicBezTo>
                    <a:pt x="6697" y="1314"/>
                    <a:pt x="7049" y="1360"/>
                    <a:pt x="7411" y="1397"/>
                  </a:cubicBezTo>
                  <a:cubicBezTo>
                    <a:pt x="7431" y="1399"/>
                    <a:pt x="7452" y="1399"/>
                    <a:pt x="7472" y="1399"/>
                  </a:cubicBezTo>
                  <a:cubicBezTo>
                    <a:pt x="7688" y="1399"/>
                    <a:pt x="7890" y="1313"/>
                    <a:pt x="8263" y="1212"/>
                  </a:cubicBezTo>
                  <a:cubicBezTo>
                    <a:pt x="8087" y="1165"/>
                    <a:pt x="7920" y="1101"/>
                    <a:pt x="7763" y="1026"/>
                  </a:cubicBezTo>
                  <a:cubicBezTo>
                    <a:pt x="7522" y="925"/>
                    <a:pt x="7290" y="795"/>
                    <a:pt x="7049" y="702"/>
                  </a:cubicBezTo>
                  <a:cubicBezTo>
                    <a:pt x="6799" y="600"/>
                    <a:pt x="6512" y="508"/>
                    <a:pt x="6244" y="415"/>
                  </a:cubicBezTo>
                  <a:cubicBezTo>
                    <a:pt x="5864" y="285"/>
                    <a:pt x="5465" y="184"/>
                    <a:pt x="5067" y="109"/>
                  </a:cubicBezTo>
                  <a:cubicBezTo>
                    <a:pt x="4632" y="38"/>
                    <a:pt x="4189"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7072159" y="480152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7798257" y="4288427"/>
              <a:ext cx="149744" cy="129007"/>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7180362" y="44492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7652197" y="4616467"/>
              <a:ext cx="79343" cy="56727"/>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5"/>
          <p:cNvGrpSpPr/>
          <p:nvPr/>
        </p:nvGrpSpPr>
        <p:grpSpPr>
          <a:xfrm flipH="1">
            <a:off x="6279086" y="1020484"/>
            <a:ext cx="1749795" cy="492888"/>
            <a:chOff x="7090912" y="539510"/>
            <a:chExt cx="2589220" cy="729339"/>
          </a:xfrm>
        </p:grpSpPr>
        <p:grpSp>
          <p:nvGrpSpPr>
            <p:cNvPr id="361" name="Google Shape;361;p5"/>
            <p:cNvGrpSpPr/>
            <p:nvPr/>
          </p:nvGrpSpPr>
          <p:grpSpPr>
            <a:xfrm>
              <a:off x="7179506" y="623450"/>
              <a:ext cx="2500626" cy="645399"/>
              <a:chOff x="6334200" y="978578"/>
              <a:chExt cx="1544073" cy="398517"/>
            </a:xfrm>
          </p:grpSpPr>
          <p:sp>
            <p:nvSpPr>
              <p:cNvPr id="362" name="Google Shape;362;p5"/>
              <p:cNvSpPr/>
              <p:nvPr/>
            </p:nvSpPr>
            <p:spPr>
              <a:xfrm>
                <a:off x="6342625" y="978578"/>
                <a:ext cx="1535648" cy="398517"/>
              </a:xfrm>
              <a:custGeom>
                <a:avLst/>
                <a:gdLst/>
                <a:ahLst/>
                <a:cxnLst/>
                <a:rect l="l" t="t" r="r" b="b"/>
                <a:pathLst>
                  <a:path w="31986" h="8545" extrusionOk="0">
                    <a:moveTo>
                      <a:pt x="7475" y="0"/>
                    </a:moveTo>
                    <a:cubicBezTo>
                      <a:pt x="7324" y="0"/>
                      <a:pt x="7173" y="4"/>
                      <a:pt x="7022" y="12"/>
                    </a:cubicBezTo>
                    <a:cubicBezTo>
                      <a:pt x="6983" y="11"/>
                      <a:pt x="6943" y="11"/>
                      <a:pt x="6903" y="11"/>
                    </a:cubicBezTo>
                    <a:cubicBezTo>
                      <a:pt x="6148" y="11"/>
                      <a:pt x="5412" y="179"/>
                      <a:pt x="4735" y="522"/>
                    </a:cubicBezTo>
                    <a:cubicBezTo>
                      <a:pt x="4123" y="763"/>
                      <a:pt x="3595" y="1179"/>
                      <a:pt x="3197" y="1707"/>
                    </a:cubicBezTo>
                    <a:cubicBezTo>
                      <a:pt x="2799" y="2078"/>
                      <a:pt x="2521" y="2550"/>
                      <a:pt x="2400" y="3078"/>
                    </a:cubicBezTo>
                    <a:cubicBezTo>
                      <a:pt x="2252" y="3560"/>
                      <a:pt x="2187" y="4069"/>
                      <a:pt x="2215" y="4579"/>
                    </a:cubicBezTo>
                    <a:cubicBezTo>
                      <a:pt x="2206" y="5431"/>
                      <a:pt x="2308" y="6228"/>
                      <a:pt x="2697" y="6996"/>
                    </a:cubicBezTo>
                    <a:cubicBezTo>
                      <a:pt x="2821" y="7238"/>
                      <a:pt x="2952" y="7518"/>
                      <a:pt x="3184" y="7679"/>
                    </a:cubicBezTo>
                    <a:lnTo>
                      <a:pt x="3184" y="7679"/>
                    </a:lnTo>
                    <a:cubicBezTo>
                      <a:pt x="3067" y="7632"/>
                      <a:pt x="2929" y="7611"/>
                      <a:pt x="2784" y="7611"/>
                    </a:cubicBezTo>
                    <a:cubicBezTo>
                      <a:pt x="2334" y="7611"/>
                      <a:pt x="1815" y="7817"/>
                      <a:pt x="1632" y="8126"/>
                    </a:cubicBezTo>
                    <a:cubicBezTo>
                      <a:pt x="1524" y="8113"/>
                      <a:pt x="1416" y="8107"/>
                      <a:pt x="1309" y="8107"/>
                    </a:cubicBezTo>
                    <a:cubicBezTo>
                      <a:pt x="886" y="8107"/>
                      <a:pt x="471" y="8201"/>
                      <a:pt x="57" y="8312"/>
                    </a:cubicBezTo>
                    <a:cubicBezTo>
                      <a:pt x="0" y="8327"/>
                      <a:pt x="138" y="8336"/>
                      <a:pt x="369" y="8336"/>
                    </a:cubicBezTo>
                    <a:cubicBezTo>
                      <a:pt x="817" y="8336"/>
                      <a:pt x="1615" y="8305"/>
                      <a:pt x="2030" y="8237"/>
                    </a:cubicBezTo>
                    <a:cubicBezTo>
                      <a:pt x="2108" y="8226"/>
                      <a:pt x="2198" y="8222"/>
                      <a:pt x="2296" y="8222"/>
                    </a:cubicBezTo>
                    <a:cubicBezTo>
                      <a:pt x="2606" y="8222"/>
                      <a:pt x="2992" y="8269"/>
                      <a:pt x="3280" y="8312"/>
                    </a:cubicBezTo>
                    <a:lnTo>
                      <a:pt x="31892" y="8312"/>
                    </a:lnTo>
                    <a:cubicBezTo>
                      <a:pt x="31892" y="8452"/>
                      <a:pt x="31926" y="8544"/>
                      <a:pt x="31953" y="8544"/>
                    </a:cubicBezTo>
                    <a:cubicBezTo>
                      <a:pt x="31968" y="8544"/>
                      <a:pt x="31982" y="8513"/>
                      <a:pt x="31985" y="8441"/>
                    </a:cubicBezTo>
                    <a:cubicBezTo>
                      <a:pt x="31985" y="8173"/>
                      <a:pt x="31948" y="7765"/>
                      <a:pt x="31800" y="7534"/>
                    </a:cubicBezTo>
                    <a:cubicBezTo>
                      <a:pt x="31726" y="7395"/>
                      <a:pt x="31596" y="7293"/>
                      <a:pt x="31448" y="7246"/>
                    </a:cubicBezTo>
                    <a:cubicBezTo>
                      <a:pt x="31441" y="7246"/>
                      <a:pt x="31433" y="7246"/>
                      <a:pt x="31426" y="7246"/>
                    </a:cubicBezTo>
                    <a:cubicBezTo>
                      <a:pt x="31398" y="7246"/>
                      <a:pt x="31366" y="7249"/>
                      <a:pt x="31333" y="7256"/>
                    </a:cubicBezTo>
                    <a:lnTo>
                      <a:pt x="31333" y="7256"/>
                    </a:lnTo>
                    <a:cubicBezTo>
                      <a:pt x="31542" y="7000"/>
                      <a:pt x="31648" y="6531"/>
                      <a:pt x="31578" y="6292"/>
                    </a:cubicBezTo>
                    <a:cubicBezTo>
                      <a:pt x="31466" y="5903"/>
                      <a:pt x="31207" y="5598"/>
                      <a:pt x="30938" y="5301"/>
                    </a:cubicBezTo>
                    <a:cubicBezTo>
                      <a:pt x="30525" y="4830"/>
                      <a:pt x="29929" y="4563"/>
                      <a:pt x="29312" y="4563"/>
                    </a:cubicBezTo>
                    <a:cubicBezTo>
                      <a:pt x="29141" y="4563"/>
                      <a:pt x="28969" y="4583"/>
                      <a:pt x="28799" y="4625"/>
                    </a:cubicBezTo>
                    <a:cubicBezTo>
                      <a:pt x="27937" y="4810"/>
                      <a:pt x="27141" y="5422"/>
                      <a:pt x="26539" y="6033"/>
                    </a:cubicBezTo>
                    <a:cubicBezTo>
                      <a:pt x="26502" y="6068"/>
                      <a:pt x="26467" y="6104"/>
                      <a:pt x="26433" y="6140"/>
                    </a:cubicBezTo>
                    <a:lnTo>
                      <a:pt x="26433" y="6140"/>
                    </a:lnTo>
                    <a:cubicBezTo>
                      <a:pt x="26521" y="5936"/>
                      <a:pt x="26589" y="5724"/>
                      <a:pt x="26631" y="5505"/>
                    </a:cubicBezTo>
                    <a:cubicBezTo>
                      <a:pt x="26761" y="4912"/>
                      <a:pt x="26733" y="4292"/>
                      <a:pt x="26539" y="3717"/>
                    </a:cubicBezTo>
                    <a:cubicBezTo>
                      <a:pt x="26122" y="2430"/>
                      <a:pt x="25075" y="1226"/>
                      <a:pt x="23769" y="800"/>
                    </a:cubicBezTo>
                    <a:cubicBezTo>
                      <a:pt x="23473" y="679"/>
                      <a:pt x="23158" y="587"/>
                      <a:pt x="22843" y="513"/>
                    </a:cubicBezTo>
                    <a:cubicBezTo>
                      <a:pt x="22597" y="480"/>
                      <a:pt x="22350" y="464"/>
                      <a:pt x="22102" y="464"/>
                    </a:cubicBezTo>
                    <a:cubicBezTo>
                      <a:pt x="21854" y="464"/>
                      <a:pt x="21606" y="480"/>
                      <a:pt x="21361" y="513"/>
                    </a:cubicBezTo>
                    <a:cubicBezTo>
                      <a:pt x="20203" y="651"/>
                      <a:pt x="19129" y="1207"/>
                      <a:pt x="18351" y="2087"/>
                    </a:cubicBezTo>
                    <a:cubicBezTo>
                      <a:pt x="17554" y="2995"/>
                      <a:pt x="17072" y="4134"/>
                      <a:pt x="16980" y="5338"/>
                    </a:cubicBezTo>
                    <a:cubicBezTo>
                      <a:pt x="16925" y="5922"/>
                      <a:pt x="16906" y="6730"/>
                      <a:pt x="17144" y="7303"/>
                    </a:cubicBezTo>
                    <a:lnTo>
                      <a:pt x="17144" y="7303"/>
                    </a:lnTo>
                    <a:cubicBezTo>
                      <a:pt x="16905" y="6754"/>
                      <a:pt x="16360" y="6274"/>
                      <a:pt x="15743" y="6274"/>
                    </a:cubicBezTo>
                    <a:cubicBezTo>
                      <a:pt x="15696" y="6274"/>
                      <a:pt x="15648" y="6277"/>
                      <a:pt x="15600" y="6283"/>
                    </a:cubicBezTo>
                    <a:cubicBezTo>
                      <a:pt x="15266" y="6329"/>
                      <a:pt x="14960" y="6793"/>
                      <a:pt x="15044" y="7145"/>
                    </a:cubicBezTo>
                    <a:cubicBezTo>
                      <a:pt x="14952" y="6999"/>
                      <a:pt x="14639" y="6986"/>
                      <a:pt x="14434" y="6986"/>
                    </a:cubicBezTo>
                    <a:cubicBezTo>
                      <a:pt x="14390" y="6986"/>
                      <a:pt x="14352" y="6987"/>
                      <a:pt x="14321" y="6987"/>
                    </a:cubicBezTo>
                    <a:cubicBezTo>
                      <a:pt x="13951" y="7006"/>
                      <a:pt x="13691" y="7163"/>
                      <a:pt x="13367" y="7320"/>
                    </a:cubicBezTo>
                    <a:cubicBezTo>
                      <a:pt x="13608" y="6959"/>
                      <a:pt x="14738" y="6320"/>
                      <a:pt x="14071" y="5774"/>
                    </a:cubicBezTo>
                    <a:cubicBezTo>
                      <a:pt x="13940" y="5666"/>
                      <a:pt x="13794" y="5621"/>
                      <a:pt x="13644" y="5621"/>
                    </a:cubicBezTo>
                    <a:cubicBezTo>
                      <a:pt x="13390" y="5621"/>
                      <a:pt x="13125" y="5752"/>
                      <a:pt x="12903" y="5935"/>
                    </a:cubicBezTo>
                    <a:lnTo>
                      <a:pt x="12903" y="5935"/>
                    </a:lnTo>
                    <a:cubicBezTo>
                      <a:pt x="13136" y="5521"/>
                      <a:pt x="13246" y="5044"/>
                      <a:pt x="13210" y="4560"/>
                    </a:cubicBezTo>
                    <a:cubicBezTo>
                      <a:pt x="13164" y="3504"/>
                      <a:pt x="12404" y="2485"/>
                      <a:pt x="11737" y="1717"/>
                    </a:cubicBezTo>
                    <a:cubicBezTo>
                      <a:pt x="10628" y="464"/>
                      <a:pt x="9071" y="0"/>
                      <a:pt x="747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6334200" y="1287300"/>
                <a:ext cx="1541821" cy="85724"/>
              </a:xfrm>
              <a:custGeom>
                <a:avLst/>
                <a:gdLst/>
                <a:ahLst/>
                <a:cxnLst/>
                <a:rect l="l" t="t" r="r" b="b"/>
                <a:pathLst>
                  <a:path w="31818" h="1786" extrusionOk="0">
                    <a:moveTo>
                      <a:pt x="11198" y="0"/>
                    </a:moveTo>
                    <a:cubicBezTo>
                      <a:pt x="11053" y="0"/>
                      <a:pt x="10909" y="3"/>
                      <a:pt x="10764" y="9"/>
                    </a:cubicBezTo>
                    <a:cubicBezTo>
                      <a:pt x="9828" y="46"/>
                      <a:pt x="8911" y="185"/>
                      <a:pt x="8013" y="416"/>
                    </a:cubicBezTo>
                    <a:cubicBezTo>
                      <a:pt x="7087" y="648"/>
                      <a:pt x="6142" y="722"/>
                      <a:pt x="5206" y="843"/>
                    </a:cubicBezTo>
                    <a:cubicBezTo>
                      <a:pt x="4808" y="889"/>
                      <a:pt x="4410" y="972"/>
                      <a:pt x="4021" y="1046"/>
                    </a:cubicBezTo>
                    <a:cubicBezTo>
                      <a:pt x="3780" y="1093"/>
                      <a:pt x="3548" y="1157"/>
                      <a:pt x="3326" y="1241"/>
                    </a:cubicBezTo>
                    <a:cubicBezTo>
                      <a:pt x="3104" y="1306"/>
                      <a:pt x="2900" y="1324"/>
                      <a:pt x="2687" y="1417"/>
                    </a:cubicBezTo>
                    <a:cubicBezTo>
                      <a:pt x="2465" y="1491"/>
                      <a:pt x="2233" y="1546"/>
                      <a:pt x="1992" y="1584"/>
                    </a:cubicBezTo>
                    <a:cubicBezTo>
                      <a:pt x="1751" y="1630"/>
                      <a:pt x="1511" y="1648"/>
                      <a:pt x="1261" y="1648"/>
                    </a:cubicBezTo>
                    <a:cubicBezTo>
                      <a:pt x="1103" y="1648"/>
                      <a:pt x="973" y="1695"/>
                      <a:pt x="807" y="1704"/>
                    </a:cubicBezTo>
                    <a:cubicBezTo>
                      <a:pt x="733" y="1713"/>
                      <a:pt x="650" y="1741"/>
                      <a:pt x="576" y="1769"/>
                    </a:cubicBezTo>
                    <a:lnTo>
                      <a:pt x="576" y="1769"/>
                    </a:lnTo>
                    <a:lnTo>
                      <a:pt x="31818" y="1760"/>
                    </a:lnTo>
                    <a:cubicBezTo>
                      <a:pt x="31790" y="1658"/>
                      <a:pt x="31651" y="1584"/>
                      <a:pt x="31568" y="1546"/>
                    </a:cubicBezTo>
                    <a:cubicBezTo>
                      <a:pt x="31512" y="1519"/>
                      <a:pt x="31475" y="1482"/>
                      <a:pt x="31419" y="1454"/>
                    </a:cubicBezTo>
                    <a:cubicBezTo>
                      <a:pt x="31364" y="1426"/>
                      <a:pt x="31299" y="1398"/>
                      <a:pt x="31234" y="1380"/>
                    </a:cubicBezTo>
                    <a:cubicBezTo>
                      <a:pt x="31067" y="1306"/>
                      <a:pt x="30929" y="1157"/>
                      <a:pt x="30780" y="1074"/>
                    </a:cubicBezTo>
                    <a:cubicBezTo>
                      <a:pt x="30623" y="991"/>
                      <a:pt x="30475" y="907"/>
                      <a:pt x="30326" y="824"/>
                    </a:cubicBezTo>
                    <a:cubicBezTo>
                      <a:pt x="29836" y="583"/>
                      <a:pt x="29243" y="546"/>
                      <a:pt x="28715" y="416"/>
                    </a:cubicBezTo>
                    <a:cubicBezTo>
                      <a:pt x="28011" y="240"/>
                      <a:pt x="27279" y="240"/>
                      <a:pt x="26557" y="194"/>
                    </a:cubicBezTo>
                    <a:cubicBezTo>
                      <a:pt x="26264" y="176"/>
                      <a:pt x="25972" y="171"/>
                      <a:pt x="25680" y="171"/>
                    </a:cubicBezTo>
                    <a:cubicBezTo>
                      <a:pt x="25213" y="171"/>
                      <a:pt x="24745" y="185"/>
                      <a:pt x="24278" y="185"/>
                    </a:cubicBezTo>
                    <a:cubicBezTo>
                      <a:pt x="24224" y="184"/>
                      <a:pt x="24169" y="184"/>
                      <a:pt x="24115" y="184"/>
                    </a:cubicBezTo>
                    <a:cubicBezTo>
                      <a:pt x="23354" y="184"/>
                      <a:pt x="22593" y="240"/>
                      <a:pt x="21833" y="240"/>
                    </a:cubicBezTo>
                    <a:cubicBezTo>
                      <a:pt x="21129" y="240"/>
                      <a:pt x="20406" y="315"/>
                      <a:pt x="19702" y="370"/>
                    </a:cubicBezTo>
                    <a:cubicBezTo>
                      <a:pt x="19137" y="426"/>
                      <a:pt x="18535" y="416"/>
                      <a:pt x="17998" y="592"/>
                    </a:cubicBezTo>
                    <a:cubicBezTo>
                      <a:pt x="17757" y="676"/>
                      <a:pt x="17470" y="694"/>
                      <a:pt x="17248" y="815"/>
                    </a:cubicBezTo>
                    <a:cubicBezTo>
                      <a:pt x="17155" y="870"/>
                      <a:pt x="17053" y="917"/>
                      <a:pt x="16961" y="954"/>
                    </a:cubicBezTo>
                    <a:cubicBezTo>
                      <a:pt x="16860" y="990"/>
                      <a:pt x="16760" y="1003"/>
                      <a:pt x="16663" y="1003"/>
                    </a:cubicBezTo>
                    <a:cubicBezTo>
                      <a:pt x="16635" y="1003"/>
                      <a:pt x="16608" y="1002"/>
                      <a:pt x="16581" y="1000"/>
                    </a:cubicBezTo>
                    <a:lnTo>
                      <a:pt x="16164" y="1000"/>
                    </a:lnTo>
                    <a:cubicBezTo>
                      <a:pt x="15979" y="1000"/>
                      <a:pt x="15849" y="1065"/>
                      <a:pt x="15673" y="1065"/>
                    </a:cubicBezTo>
                    <a:cubicBezTo>
                      <a:pt x="15494" y="1065"/>
                      <a:pt x="15307" y="1073"/>
                      <a:pt x="15122" y="1073"/>
                    </a:cubicBezTo>
                    <a:cubicBezTo>
                      <a:pt x="15030" y="1073"/>
                      <a:pt x="14938" y="1071"/>
                      <a:pt x="14849" y="1065"/>
                    </a:cubicBezTo>
                    <a:cubicBezTo>
                      <a:pt x="14710" y="1046"/>
                      <a:pt x="14580" y="1000"/>
                      <a:pt x="14432" y="1000"/>
                    </a:cubicBezTo>
                    <a:cubicBezTo>
                      <a:pt x="14395" y="997"/>
                      <a:pt x="14357" y="996"/>
                      <a:pt x="14318" y="996"/>
                    </a:cubicBezTo>
                    <a:cubicBezTo>
                      <a:pt x="14242" y="996"/>
                      <a:pt x="14163" y="1000"/>
                      <a:pt x="14089" y="1000"/>
                    </a:cubicBezTo>
                    <a:cubicBezTo>
                      <a:pt x="13858" y="1000"/>
                      <a:pt x="13654" y="935"/>
                      <a:pt x="13422" y="935"/>
                    </a:cubicBezTo>
                    <a:cubicBezTo>
                      <a:pt x="13377" y="935"/>
                      <a:pt x="13326" y="942"/>
                      <a:pt x="13278" y="942"/>
                    </a:cubicBezTo>
                    <a:cubicBezTo>
                      <a:pt x="13218" y="942"/>
                      <a:pt x="13162" y="931"/>
                      <a:pt x="13126" y="880"/>
                    </a:cubicBezTo>
                    <a:cubicBezTo>
                      <a:pt x="13163" y="833"/>
                      <a:pt x="13219" y="843"/>
                      <a:pt x="13265" y="805"/>
                    </a:cubicBezTo>
                    <a:cubicBezTo>
                      <a:pt x="13302" y="768"/>
                      <a:pt x="13339" y="731"/>
                      <a:pt x="13376" y="694"/>
                    </a:cubicBezTo>
                    <a:cubicBezTo>
                      <a:pt x="13432" y="639"/>
                      <a:pt x="13543" y="537"/>
                      <a:pt x="13552" y="463"/>
                    </a:cubicBezTo>
                    <a:cubicBezTo>
                      <a:pt x="13608" y="55"/>
                      <a:pt x="13061" y="166"/>
                      <a:pt x="12820" y="129"/>
                    </a:cubicBezTo>
                    <a:cubicBezTo>
                      <a:pt x="12279" y="42"/>
                      <a:pt x="11739" y="0"/>
                      <a:pt x="11198" y="0"/>
                    </a:cubicBezTo>
                    <a:close/>
                    <a:moveTo>
                      <a:pt x="576" y="1769"/>
                    </a:moveTo>
                    <a:lnTo>
                      <a:pt x="1" y="1769"/>
                    </a:lnTo>
                    <a:cubicBezTo>
                      <a:pt x="87" y="1769"/>
                      <a:pt x="248" y="1785"/>
                      <a:pt x="389" y="1785"/>
                    </a:cubicBezTo>
                    <a:cubicBezTo>
                      <a:pt x="460" y="1785"/>
                      <a:pt x="526" y="1781"/>
                      <a:pt x="575" y="1769"/>
                    </a:cubicBezTo>
                    <a:cubicBezTo>
                      <a:pt x="575" y="1769"/>
                      <a:pt x="575" y="1769"/>
                      <a:pt x="576" y="1769"/>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7155134" y="1000145"/>
                <a:ext cx="461184" cy="310289"/>
              </a:xfrm>
              <a:custGeom>
                <a:avLst/>
                <a:gdLst/>
                <a:ahLst/>
                <a:cxnLst/>
                <a:rect l="l" t="t" r="r" b="b"/>
                <a:pathLst>
                  <a:path w="9606" h="6463" extrusionOk="0">
                    <a:moveTo>
                      <a:pt x="5161" y="1"/>
                    </a:moveTo>
                    <a:cubicBezTo>
                      <a:pt x="4615" y="1"/>
                      <a:pt x="4054" y="136"/>
                      <a:pt x="3538" y="284"/>
                    </a:cubicBezTo>
                    <a:cubicBezTo>
                      <a:pt x="3233" y="377"/>
                      <a:pt x="2936" y="516"/>
                      <a:pt x="2686" y="710"/>
                    </a:cubicBezTo>
                    <a:cubicBezTo>
                      <a:pt x="2492" y="840"/>
                      <a:pt x="2307" y="979"/>
                      <a:pt x="2121" y="1127"/>
                    </a:cubicBezTo>
                    <a:cubicBezTo>
                      <a:pt x="1686" y="1479"/>
                      <a:pt x="1251" y="1859"/>
                      <a:pt x="954" y="2350"/>
                    </a:cubicBezTo>
                    <a:cubicBezTo>
                      <a:pt x="723" y="2767"/>
                      <a:pt x="389" y="3165"/>
                      <a:pt x="259" y="3628"/>
                    </a:cubicBezTo>
                    <a:cubicBezTo>
                      <a:pt x="195" y="3887"/>
                      <a:pt x="102" y="4156"/>
                      <a:pt x="56" y="4415"/>
                    </a:cubicBezTo>
                    <a:cubicBezTo>
                      <a:pt x="9" y="4684"/>
                      <a:pt x="0" y="4962"/>
                      <a:pt x="37" y="5230"/>
                    </a:cubicBezTo>
                    <a:cubicBezTo>
                      <a:pt x="46" y="5406"/>
                      <a:pt x="56" y="5582"/>
                      <a:pt x="46" y="5768"/>
                    </a:cubicBezTo>
                    <a:cubicBezTo>
                      <a:pt x="39" y="5957"/>
                      <a:pt x="62" y="6145"/>
                      <a:pt x="101" y="6334"/>
                    </a:cubicBezTo>
                    <a:lnTo>
                      <a:pt x="101" y="6334"/>
                    </a:lnTo>
                    <a:cubicBezTo>
                      <a:pt x="77" y="6142"/>
                      <a:pt x="174" y="6103"/>
                      <a:pt x="213" y="6064"/>
                    </a:cubicBezTo>
                    <a:cubicBezTo>
                      <a:pt x="269" y="6008"/>
                      <a:pt x="306" y="5953"/>
                      <a:pt x="352" y="5879"/>
                    </a:cubicBezTo>
                    <a:cubicBezTo>
                      <a:pt x="426" y="5749"/>
                      <a:pt x="491" y="5601"/>
                      <a:pt x="537" y="5443"/>
                    </a:cubicBezTo>
                    <a:cubicBezTo>
                      <a:pt x="769" y="4841"/>
                      <a:pt x="1408" y="4610"/>
                      <a:pt x="1992" y="4517"/>
                    </a:cubicBezTo>
                    <a:cubicBezTo>
                      <a:pt x="2199" y="4477"/>
                      <a:pt x="2407" y="4454"/>
                      <a:pt x="2614" y="4454"/>
                    </a:cubicBezTo>
                    <a:cubicBezTo>
                      <a:pt x="2740" y="4454"/>
                      <a:pt x="2866" y="4463"/>
                      <a:pt x="2992" y="4480"/>
                    </a:cubicBezTo>
                    <a:cubicBezTo>
                      <a:pt x="3242" y="4517"/>
                      <a:pt x="3492" y="4554"/>
                      <a:pt x="3733" y="4591"/>
                    </a:cubicBezTo>
                    <a:cubicBezTo>
                      <a:pt x="4298" y="4665"/>
                      <a:pt x="4882" y="4665"/>
                      <a:pt x="5437" y="4786"/>
                    </a:cubicBezTo>
                    <a:cubicBezTo>
                      <a:pt x="5780" y="4869"/>
                      <a:pt x="6104" y="5008"/>
                      <a:pt x="6401" y="5193"/>
                    </a:cubicBezTo>
                    <a:cubicBezTo>
                      <a:pt x="6660" y="5360"/>
                      <a:pt x="6938" y="5490"/>
                      <a:pt x="7225" y="5592"/>
                    </a:cubicBezTo>
                    <a:cubicBezTo>
                      <a:pt x="7545" y="5689"/>
                      <a:pt x="7883" y="5737"/>
                      <a:pt x="8220" y="5737"/>
                    </a:cubicBezTo>
                    <a:cubicBezTo>
                      <a:pt x="8361" y="5737"/>
                      <a:pt x="8502" y="5728"/>
                      <a:pt x="8642" y="5712"/>
                    </a:cubicBezTo>
                    <a:cubicBezTo>
                      <a:pt x="8929" y="5684"/>
                      <a:pt x="9179" y="5527"/>
                      <a:pt x="9328" y="5286"/>
                    </a:cubicBezTo>
                    <a:cubicBezTo>
                      <a:pt x="9531" y="4980"/>
                      <a:pt x="9550" y="4536"/>
                      <a:pt x="9596" y="4184"/>
                    </a:cubicBezTo>
                    <a:cubicBezTo>
                      <a:pt x="9605" y="4017"/>
                      <a:pt x="9587" y="3841"/>
                      <a:pt x="9559" y="3674"/>
                    </a:cubicBezTo>
                    <a:cubicBezTo>
                      <a:pt x="9550" y="3461"/>
                      <a:pt x="9504" y="3257"/>
                      <a:pt x="9429" y="3054"/>
                    </a:cubicBezTo>
                    <a:cubicBezTo>
                      <a:pt x="9365" y="2887"/>
                      <a:pt x="9290" y="2730"/>
                      <a:pt x="9207" y="2563"/>
                    </a:cubicBezTo>
                    <a:cubicBezTo>
                      <a:pt x="9114" y="2405"/>
                      <a:pt x="9003" y="2248"/>
                      <a:pt x="8892" y="2090"/>
                    </a:cubicBezTo>
                    <a:lnTo>
                      <a:pt x="8633" y="1674"/>
                    </a:lnTo>
                    <a:cubicBezTo>
                      <a:pt x="8485" y="1479"/>
                      <a:pt x="8318" y="1303"/>
                      <a:pt x="8114" y="1155"/>
                    </a:cubicBezTo>
                    <a:cubicBezTo>
                      <a:pt x="7716" y="840"/>
                      <a:pt x="7299" y="525"/>
                      <a:pt x="6817" y="349"/>
                    </a:cubicBezTo>
                    <a:cubicBezTo>
                      <a:pt x="6382" y="182"/>
                      <a:pt x="5928" y="71"/>
                      <a:pt x="5465" y="16"/>
                    </a:cubicBezTo>
                    <a:cubicBezTo>
                      <a:pt x="5365" y="5"/>
                      <a:pt x="5263" y="1"/>
                      <a:pt x="5161" y="1"/>
                    </a:cubicBezTo>
                    <a:close/>
                    <a:moveTo>
                      <a:pt x="101" y="6334"/>
                    </a:moveTo>
                    <a:cubicBezTo>
                      <a:pt x="106" y="6371"/>
                      <a:pt x="115" y="6413"/>
                      <a:pt x="130" y="6462"/>
                    </a:cubicBezTo>
                    <a:cubicBezTo>
                      <a:pt x="120" y="6420"/>
                      <a:pt x="110" y="6377"/>
                      <a:pt x="101" y="633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7214281" y="1232512"/>
                <a:ext cx="200154" cy="62845"/>
              </a:xfrm>
              <a:custGeom>
                <a:avLst/>
                <a:gdLst/>
                <a:ahLst/>
                <a:cxnLst/>
                <a:rect l="l" t="t" r="r" b="b"/>
                <a:pathLst>
                  <a:path w="4169" h="1309" extrusionOk="0">
                    <a:moveTo>
                      <a:pt x="1349" y="1"/>
                    </a:moveTo>
                    <a:cubicBezTo>
                      <a:pt x="1136" y="1"/>
                      <a:pt x="922" y="57"/>
                      <a:pt x="732" y="168"/>
                    </a:cubicBezTo>
                    <a:cubicBezTo>
                      <a:pt x="565" y="251"/>
                      <a:pt x="417" y="353"/>
                      <a:pt x="269" y="474"/>
                    </a:cubicBezTo>
                    <a:cubicBezTo>
                      <a:pt x="102" y="622"/>
                      <a:pt x="74" y="844"/>
                      <a:pt x="0" y="1048"/>
                    </a:cubicBezTo>
                    <a:cubicBezTo>
                      <a:pt x="380" y="1150"/>
                      <a:pt x="519" y="1233"/>
                      <a:pt x="685" y="1252"/>
                    </a:cubicBezTo>
                    <a:cubicBezTo>
                      <a:pt x="899" y="1289"/>
                      <a:pt x="1112" y="1307"/>
                      <a:pt x="1334" y="1307"/>
                    </a:cubicBezTo>
                    <a:cubicBezTo>
                      <a:pt x="1389" y="1308"/>
                      <a:pt x="1444" y="1309"/>
                      <a:pt x="1499" y="1309"/>
                    </a:cubicBezTo>
                    <a:cubicBezTo>
                      <a:pt x="2001" y="1309"/>
                      <a:pt x="2510" y="1270"/>
                      <a:pt x="3010" y="1187"/>
                    </a:cubicBezTo>
                    <a:cubicBezTo>
                      <a:pt x="3251" y="1150"/>
                      <a:pt x="3492" y="1067"/>
                      <a:pt x="3733" y="1002"/>
                    </a:cubicBezTo>
                    <a:cubicBezTo>
                      <a:pt x="3872" y="965"/>
                      <a:pt x="4048" y="909"/>
                      <a:pt x="4103" y="761"/>
                    </a:cubicBezTo>
                    <a:cubicBezTo>
                      <a:pt x="4168" y="585"/>
                      <a:pt x="3927" y="474"/>
                      <a:pt x="3788" y="409"/>
                    </a:cubicBezTo>
                    <a:cubicBezTo>
                      <a:pt x="3446" y="261"/>
                      <a:pt x="3020" y="224"/>
                      <a:pt x="2649" y="159"/>
                    </a:cubicBezTo>
                    <a:cubicBezTo>
                      <a:pt x="2306" y="94"/>
                      <a:pt x="1964" y="75"/>
                      <a:pt x="1612" y="29"/>
                    </a:cubicBezTo>
                    <a:cubicBezTo>
                      <a:pt x="1525" y="10"/>
                      <a:pt x="1437" y="1"/>
                      <a:pt x="1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7598452" y="1194248"/>
                <a:ext cx="260646" cy="135436"/>
              </a:xfrm>
              <a:custGeom>
                <a:avLst/>
                <a:gdLst/>
                <a:ahLst/>
                <a:cxnLst/>
                <a:rect l="l" t="t" r="r" b="b"/>
                <a:pathLst>
                  <a:path w="5429" h="2821" extrusionOk="0">
                    <a:moveTo>
                      <a:pt x="45" y="1870"/>
                    </a:moveTo>
                    <a:cubicBezTo>
                      <a:pt x="9" y="1870"/>
                      <a:pt x="1" y="1905"/>
                      <a:pt x="66" y="2067"/>
                    </a:cubicBezTo>
                    <a:cubicBezTo>
                      <a:pt x="74" y="2004"/>
                      <a:pt x="87" y="1942"/>
                      <a:pt x="105" y="1882"/>
                    </a:cubicBezTo>
                    <a:lnTo>
                      <a:pt x="105" y="1882"/>
                    </a:lnTo>
                    <a:cubicBezTo>
                      <a:pt x="104" y="1882"/>
                      <a:pt x="103" y="1882"/>
                      <a:pt x="103" y="1882"/>
                    </a:cubicBezTo>
                    <a:cubicBezTo>
                      <a:pt x="81" y="1877"/>
                      <a:pt x="60" y="1870"/>
                      <a:pt x="45" y="1870"/>
                    </a:cubicBezTo>
                    <a:close/>
                    <a:moveTo>
                      <a:pt x="3007" y="0"/>
                    </a:moveTo>
                    <a:cubicBezTo>
                      <a:pt x="2521" y="0"/>
                      <a:pt x="2044" y="161"/>
                      <a:pt x="1594" y="363"/>
                    </a:cubicBezTo>
                    <a:cubicBezTo>
                      <a:pt x="1233" y="548"/>
                      <a:pt x="909" y="798"/>
                      <a:pt x="649" y="1095"/>
                    </a:cubicBezTo>
                    <a:cubicBezTo>
                      <a:pt x="529" y="1234"/>
                      <a:pt x="427" y="1382"/>
                      <a:pt x="325" y="1530"/>
                    </a:cubicBezTo>
                    <a:cubicBezTo>
                      <a:pt x="297" y="1576"/>
                      <a:pt x="251" y="1623"/>
                      <a:pt x="205" y="1651"/>
                    </a:cubicBezTo>
                    <a:cubicBezTo>
                      <a:pt x="162" y="1725"/>
                      <a:pt x="129" y="1802"/>
                      <a:pt x="105" y="1882"/>
                    </a:cubicBezTo>
                    <a:lnTo>
                      <a:pt x="105" y="1882"/>
                    </a:lnTo>
                    <a:cubicBezTo>
                      <a:pt x="160" y="1882"/>
                      <a:pt x="215" y="1891"/>
                      <a:pt x="270" y="1891"/>
                    </a:cubicBezTo>
                    <a:cubicBezTo>
                      <a:pt x="362" y="1891"/>
                      <a:pt x="436" y="1938"/>
                      <a:pt x="529" y="1938"/>
                    </a:cubicBezTo>
                    <a:cubicBezTo>
                      <a:pt x="621" y="1938"/>
                      <a:pt x="714" y="1947"/>
                      <a:pt x="807" y="1965"/>
                    </a:cubicBezTo>
                    <a:cubicBezTo>
                      <a:pt x="877" y="1976"/>
                      <a:pt x="948" y="1981"/>
                      <a:pt x="1018" y="1981"/>
                    </a:cubicBezTo>
                    <a:cubicBezTo>
                      <a:pt x="1068" y="1981"/>
                      <a:pt x="1118" y="1979"/>
                      <a:pt x="1168" y="1975"/>
                    </a:cubicBezTo>
                    <a:cubicBezTo>
                      <a:pt x="1335" y="1975"/>
                      <a:pt x="1492" y="2012"/>
                      <a:pt x="1659" y="2021"/>
                    </a:cubicBezTo>
                    <a:cubicBezTo>
                      <a:pt x="2085" y="2049"/>
                      <a:pt x="2511" y="2114"/>
                      <a:pt x="2928" y="2197"/>
                    </a:cubicBezTo>
                    <a:cubicBezTo>
                      <a:pt x="3132" y="2243"/>
                      <a:pt x="3326" y="2243"/>
                      <a:pt x="3530" y="2290"/>
                    </a:cubicBezTo>
                    <a:cubicBezTo>
                      <a:pt x="3752" y="2354"/>
                      <a:pt x="3975" y="2438"/>
                      <a:pt x="4188" y="2540"/>
                    </a:cubicBezTo>
                    <a:cubicBezTo>
                      <a:pt x="4317" y="2595"/>
                      <a:pt x="4428" y="2660"/>
                      <a:pt x="4549" y="2725"/>
                    </a:cubicBezTo>
                    <a:cubicBezTo>
                      <a:pt x="4591" y="2750"/>
                      <a:pt x="4685" y="2820"/>
                      <a:pt x="4751" y="2820"/>
                    </a:cubicBezTo>
                    <a:cubicBezTo>
                      <a:pt x="4758" y="2820"/>
                      <a:pt x="4765" y="2819"/>
                      <a:pt x="4771" y="2818"/>
                    </a:cubicBezTo>
                    <a:cubicBezTo>
                      <a:pt x="4836" y="2799"/>
                      <a:pt x="4938" y="2642"/>
                      <a:pt x="4984" y="2595"/>
                    </a:cubicBezTo>
                    <a:cubicBezTo>
                      <a:pt x="5095" y="2466"/>
                      <a:pt x="5188" y="2327"/>
                      <a:pt x="5271" y="2169"/>
                    </a:cubicBezTo>
                    <a:cubicBezTo>
                      <a:pt x="5336" y="2058"/>
                      <a:pt x="5382" y="1928"/>
                      <a:pt x="5420" y="1799"/>
                    </a:cubicBezTo>
                    <a:cubicBezTo>
                      <a:pt x="5429" y="1706"/>
                      <a:pt x="5373" y="1632"/>
                      <a:pt x="5373" y="1539"/>
                    </a:cubicBezTo>
                    <a:cubicBezTo>
                      <a:pt x="5382" y="1336"/>
                      <a:pt x="5327" y="1141"/>
                      <a:pt x="5216" y="974"/>
                    </a:cubicBezTo>
                    <a:cubicBezTo>
                      <a:pt x="5049" y="743"/>
                      <a:pt x="4827" y="567"/>
                      <a:pt x="4577" y="465"/>
                    </a:cubicBezTo>
                    <a:cubicBezTo>
                      <a:pt x="4262" y="317"/>
                      <a:pt x="3947" y="196"/>
                      <a:pt x="3623" y="94"/>
                    </a:cubicBezTo>
                    <a:cubicBezTo>
                      <a:pt x="3417" y="29"/>
                      <a:pt x="3211" y="0"/>
                      <a:pt x="30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7059500" y="1278265"/>
                <a:ext cx="100101" cy="58140"/>
              </a:xfrm>
              <a:custGeom>
                <a:avLst/>
                <a:gdLst/>
                <a:ahLst/>
                <a:cxnLst/>
                <a:rect l="l" t="t" r="r" b="b"/>
                <a:pathLst>
                  <a:path w="2085" h="1211" extrusionOk="0">
                    <a:moveTo>
                      <a:pt x="586" y="0"/>
                    </a:moveTo>
                    <a:cubicBezTo>
                      <a:pt x="453" y="0"/>
                      <a:pt x="316" y="32"/>
                      <a:pt x="242" y="123"/>
                    </a:cubicBezTo>
                    <a:cubicBezTo>
                      <a:pt x="1" y="428"/>
                      <a:pt x="19" y="827"/>
                      <a:pt x="19" y="1197"/>
                    </a:cubicBezTo>
                    <a:cubicBezTo>
                      <a:pt x="202" y="1206"/>
                      <a:pt x="384" y="1210"/>
                      <a:pt x="565" y="1210"/>
                    </a:cubicBezTo>
                    <a:cubicBezTo>
                      <a:pt x="787" y="1210"/>
                      <a:pt x="1008" y="1203"/>
                      <a:pt x="1233" y="1188"/>
                    </a:cubicBezTo>
                    <a:cubicBezTo>
                      <a:pt x="1464" y="1188"/>
                      <a:pt x="1696" y="1142"/>
                      <a:pt x="1909" y="1049"/>
                    </a:cubicBezTo>
                    <a:cubicBezTo>
                      <a:pt x="1955" y="1021"/>
                      <a:pt x="1992" y="993"/>
                      <a:pt x="2029" y="956"/>
                    </a:cubicBezTo>
                    <a:cubicBezTo>
                      <a:pt x="2085" y="901"/>
                      <a:pt x="2075" y="910"/>
                      <a:pt x="2057" y="845"/>
                    </a:cubicBezTo>
                    <a:cubicBezTo>
                      <a:pt x="2020" y="716"/>
                      <a:pt x="1937" y="604"/>
                      <a:pt x="1816" y="540"/>
                    </a:cubicBezTo>
                    <a:cubicBezTo>
                      <a:pt x="1696" y="419"/>
                      <a:pt x="1557" y="317"/>
                      <a:pt x="1418" y="225"/>
                    </a:cubicBezTo>
                    <a:cubicBezTo>
                      <a:pt x="1223" y="141"/>
                      <a:pt x="1020" y="67"/>
                      <a:pt x="816" y="30"/>
                    </a:cubicBezTo>
                    <a:cubicBezTo>
                      <a:pt x="752" y="12"/>
                      <a:pt x="670" y="0"/>
                      <a:pt x="5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6925650" y="1246771"/>
                <a:ext cx="88530" cy="44553"/>
              </a:xfrm>
              <a:custGeom>
                <a:avLst/>
                <a:gdLst/>
                <a:ahLst/>
                <a:cxnLst/>
                <a:rect l="l" t="t" r="r" b="b"/>
                <a:pathLst>
                  <a:path w="1844" h="928" extrusionOk="0">
                    <a:moveTo>
                      <a:pt x="196" y="800"/>
                    </a:moveTo>
                    <a:cubicBezTo>
                      <a:pt x="131" y="809"/>
                      <a:pt x="66" y="823"/>
                      <a:pt x="1" y="844"/>
                    </a:cubicBezTo>
                    <a:lnTo>
                      <a:pt x="177" y="844"/>
                    </a:lnTo>
                    <a:cubicBezTo>
                      <a:pt x="183" y="829"/>
                      <a:pt x="189" y="814"/>
                      <a:pt x="196" y="800"/>
                    </a:cubicBezTo>
                    <a:close/>
                    <a:moveTo>
                      <a:pt x="1344" y="1"/>
                    </a:moveTo>
                    <a:cubicBezTo>
                      <a:pt x="1149" y="10"/>
                      <a:pt x="955" y="66"/>
                      <a:pt x="779" y="167"/>
                    </a:cubicBezTo>
                    <a:cubicBezTo>
                      <a:pt x="524" y="308"/>
                      <a:pt x="319" y="532"/>
                      <a:pt x="196" y="800"/>
                    </a:cubicBezTo>
                    <a:lnTo>
                      <a:pt x="196" y="800"/>
                    </a:lnTo>
                    <a:cubicBezTo>
                      <a:pt x="260" y="791"/>
                      <a:pt x="325" y="787"/>
                      <a:pt x="389" y="787"/>
                    </a:cubicBezTo>
                    <a:cubicBezTo>
                      <a:pt x="640" y="787"/>
                      <a:pt x="890" y="844"/>
                      <a:pt x="1140" y="881"/>
                    </a:cubicBezTo>
                    <a:cubicBezTo>
                      <a:pt x="1260" y="908"/>
                      <a:pt x="1390" y="927"/>
                      <a:pt x="1510" y="927"/>
                    </a:cubicBezTo>
                    <a:cubicBezTo>
                      <a:pt x="1640" y="927"/>
                      <a:pt x="1659" y="844"/>
                      <a:pt x="1723" y="751"/>
                    </a:cubicBezTo>
                    <a:cubicBezTo>
                      <a:pt x="1798" y="658"/>
                      <a:pt x="1835" y="547"/>
                      <a:pt x="1844" y="427"/>
                    </a:cubicBezTo>
                    <a:cubicBezTo>
                      <a:pt x="1844" y="316"/>
                      <a:pt x="1807" y="205"/>
                      <a:pt x="1723" y="130"/>
                    </a:cubicBezTo>
                    <a:cubicBezTo>
                      <a:pt x="1677" y="84"/>
                      <a:pt x="1686" y="75"/>
                      <a:pt x="1612" y="47"/>
                    </a:cubicBezTo>
                    <a:cubicBezTo>
                      <a:pt x="1529" y="19"/>
                      <a:pt x="1436" y="1"/>
                      <a:pt x="13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6533649" y="1000149"/>
                <a:ext cx="412715" cy="255748"/>
              </a:xfrm>
              <a:custGeom>
                <a:avLst/>
                <a:gdLst/>
                <a:ahLst/>
                <a:cxnLst/>
                <a:rect l="l" t="t" r="r" b="b"/>
                <a:pathLst>
                  <a:path w="9902" h="6136" extrusionOk="0">
                    <a:moveTo>
                      <a:pt x="5058" y="0"/>
                    </a:moveTo>
                    <a:cubicBezTo>
                      <a:pt x="4539" y="0"/>
                      <a:pt x="4022" y="91"/>
                      <a:pt x="3511" y="176"/>
                    </a:cubicBezTo>
                    <a:cubicBezTo>
                      <a:pt x="3011" y="259"/>
                      <a:pt x="2473" y="269"/>
                      <a:pt x="2010" y="482"/>
                    </a:cubicBezTo>
                    <a:cubicBezTo>
                      <a:pt x="1529" y="676"/>
                      <a:pt x="1075" y="936"/>
                      <a:pt x="658" y="1241"/>
                    </a:cubicBezTo>
                    <a:cubicBezTo>
                      <a:pt x="501" y="1389"/>
                      <a:pt x="352" y="1556"/>
                      <a:pt x="241" y="1751"/>
                    </a:cubicBezTo>
                    <a:cubicBezTo>
                      <a:pt x="158" y="1853"/>
                      <a:pt x="93" y="1973"/>
                      <a:pt x="56" y="2103"/>
                    </a:cubicBezTo>
                    <a:cubicBezTo>
                      <a:pt x="37" y="2205"/>
                      <a:pt x="19" y="2306"/>
                      <a:pt x="10" y="2408"/>
                    </a:cubicBezTo>
                    <a:cubicBezTo>
                      <a:pt x="0" y="2538"/>
                      <a:pt x="19" y="2668"/>
                      <a:pt x="47" y="2797"/>
                    </a:cubicBezTo>
                    <a:cubicBezTo>
                      <a:pt x="56" y="2881"/>
                      <a:pt x="56" y="2973"/>
                      <a:pt x="47" y="3066"/>
                    </a:cubicBezTo>
                    <a:cubicBezTo>
                      <a:pt x="47" y="3168"/>
                      <a:pt x="0" y="3251"/>
                      <a:pt x="0" y="3353"/>
                    </a:cubicBezTo>
                    <a:cubicBezTo>
                      <a:pt x="10" y="3446"/>
                      <a:pt x="37" y="3529"/>
                      <a:pt x="93" y="3603"/>
                    </a:cubicBezTo>
                    <a:cubicBezTo>
                      <a:pt x="158" y="3788"/>
                      <a:pt x="260" y="3964"/>
                      <a:pt x="399" y="4122"/>
                    </a:cubicBezTo>
                    <a:cubicBezTo>
                      <a:pt x="723" y="4418"/>
                      <a:pt x="1093" y="4659"/>
                      <a:pt x="1501" y="4826"/>
                    </a:cubicBezTo>
                    <a:cubicBezTo>
                      <a:pt x="1751" y="4918"/>
                      <a:pt x="2001" y="4983"/>
                      <a:pt x="2260" y="5020"/>
                    </a:cubicBezTo>
                    <a:cubicBezTo>
                      <a:pt x="2575" y="5085"/>
                      <a:pt x="2890" y="5169"/>
                      <a:pt x="3205" y="5252"/>
                    </a:cubicBezTo>
                    <a:cubicBezTo>
                      <a:pt x="4122" y="5483"/>
                      <a:pt x="5030" y="5771"/>
                      <a:pt x="5928" y="6058"/>
                    </a:cubicBezTo>
                    <a:cubicBezTo>
                      <a:pt x="6145" y="6109"/>
                      <a:pt x="6365" y="6136"/>
                      <a:pt x="6587" y="6136"/>
                    </a:cubicBezTo>
                    <a:cubicBezTo>
                      <a:pt x="6725" y="6136"/>
                      <a:pt x="6864" y="6125"/>
                      <a:pt x="7003" y="6104"/>
                    </a:cubicBezTo>
                    <a:cubicBezTo>
                      <a:pt x="7429" y="6048"/>
                      <a:pt x="7818" y="5882"/>
                      <a:pt x="8244" y="5798"/>
                    </a:cubicBezTo>
                    <a:cubicBezTo>
                      <a:pt x="8457" y="5761"/>
                      <a:pt x="8652" y="5659"/>
                      <a:pt x="8865" y="5613"/>
                    </a:cubicBezTo>
                    <a:cubicBezTo>
                      <a:pt x="9004" y="5585"/>
                      <a:pt x="9133" y="5548"/>
                      <a:pt x="9263" y="5493"/>
                    </a:cubicBezTo>
                    <a:cubicBezTo>
                      <a:pt x="9439" y="5409"/>
                      <a:pt x="9550" y="5215"/>
                      <a:pt x="9819" y="5048"/>
                    </a:cubicBezTo>
                    <a:cubicBezTo>
                      <a:pt x="9865" y="4705"/>
                      <a:pt x="9902" y="4390"/>
                      <a:pt x="9800" y="4057"/>
                    </a:cubicBezTo>
                    <a:cubicBezTo>
                      <a:pt x="9754" y="3909"/>
                      <a:pt x="9698" y="3751"/>
                      <a:pt x="9643" y="3594"/>
                    </a:cubicBezTo>
                    <a:cubicBezTo>
                      <a:pt x="9569" y="3399"/>
                      <a:pt x="9485" y="3205"/>
                      <a:pt x="9383" y="3020"/>
                    </a:cubicBezTo>
                    <a:cubicBezTo>
                      <a:pt x="9189" y="2621"/>
                      <a:pt x="8929" y="2251"/>
                      <a:pt x="8633" y="1927"/>
                    </a:cubicBezTo>
                    <a:cubicBezTo>
                      <a:pt x="8439" y="1714"/>
                      <a:pt x="8216" y="1528"/>
                      <a:pt x="8003" y="1325"/>
                    </a:cubicBezTo>
                    <a:cubicBezTo>
                      <a:pt x="7744" y="1065"/>
                      <a:pt x="7457" y="834"/>
                      <a:pt x="7151" y="630"/>
                    </a:cubicBezTo>
                    <a:cubicBezTo>
                      <a:pt x="6660" y="315"/>
                      <a:pt x="6104" y="111"/>
                      <a:pt x="5530" y="28"/>
                    </a:cubicBezTo>
                    <a:cubicBezTo>
                      <a:pt x="5373" y="8"/>
                      <a:pt x="5215" y="0"/>
                      <a:pt x="50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6505424" y="1219933"/>
                <a:ext cx="310433" cy="92035"/>
              </a:xfrm>
              <a:custGeom>
                <a:avLst/>
                <a:gdLst/>
                <a:ahLst/>
                <a:cxnLst/>
                <a:rect l="l" t="t" r="r" b="b"/>
                <a:pathLst>
                  <a:path w="6466" h="1917" extrusionOk="0">
                    <a:moveTo>
                      <a:pt x="2060" y="0"/>
                    </a:moveTo>
                    <a:cubicBezTo>
                      <a:pt x="1926" y="0"/>
                      <a:pt x="1790" y="18"/>
                      <a:pt x="1649" y="60"/>
                    </a:cubicBezTo>
                    <a:cubicBezTo>
                      <a:pt x="1316" y="143"/>
                      <a:pt x="1010" y="282"/>
                      <a:pt x="723" y="467"/>
                    </a:cubicBezTo>
                    <a:cubicBezTo>
                      <a:pt x="584" y="551"/>
                      <a:pt x="454" y="652"/>
                      <a:pt x="334" y="764"/>
                    </a:cubicBezTo>
                    <a:cubicBezTo>
                      <a:pt x="232" y="875"/>
                      <a:pt x="139" y="1004"/>
                      <a:pt x="65" y="1134"/>
                    </a:cubicBezTo>
                    <a:cubicBezTo>
                      <a:pt x="28" y="1329"/>
                      <a:pt x="1" y="1421"/>
                      <a:pt x="93" y="1569"/>
                    </a:cubicBezTo>
                    <a:cubicBezTo>
                      <a:pt x="177" y="1662"/>
                      <a:pt x="278" y="1727"/>
                      <a:pt x="399" y="1755"/>
                    </a:cubicBezTo>
                    <a:cubicBezTo>
                      <a:pt x="683" y="1874"/>
                      <a:pt x="968" y="1917"/>
                      <a:pt x="1257" y="1917"/>
                    </a:cubicBezTo>
                    <a:cubicBezTo>
                      <a:pt x="1438" y="1917"/>
                      <a:pt x="1621" y="1900"/>
                      <a:pt x="1807" y="1875"/>
                    </a:cubicBezTo>
                    <a:cubicBezTo>
                      <a:pt x="1973" y="1847"/>
                      <a:pt x="2122" y="1782"/>
                      <a:pt x="2279" y="1755"/>
                    </a:cubicBezTo>
                    <a:cubicBezTo>
                      <a:pt x="2418" y="1736"/>
                      <a:pt x="2548" y="1736"/>
                      <a:pt x="2677" y="1718"/>
                    </a:cubicBezTo>
                    <a:cubicBezTo>
                      <a:pt x="3048" y="1662"/>
                      <a:pt x="3409" y="1634"/>
                      <a:pt x="3780" y="1616"/>
                    </a:cubicBezTo>
                    <a:cubicBezTo>
                      <a:pt x="3821" y="1617"/>
                      <a:pt x="3862" y="1618"/>
                      <a:pt x="3903" y="1618"/>
                    </a:cubicBezTo>
                    <a:cubicBezTo>
                      <a:pt x="4100" y="1618"/>
                      <a:pt x="4293" y="1600"/>
                      <a:pt x="4493" y="1569"/>
                    </a:cubicBezTo>
                    <a:cubicBezTo>
                      <a:pt x="4604" y="1542"/>
                      <a:pt x="4715" y="1505"/>
                      <a:pt x="4817" y="1458"/>
                    </a:cubicBezTo>
                    <a:cubicBezTo>
                      <a:pt x="4877" y="1430"/>
                      <a:pt x="4935" y="1398"/>
                      <a:pt x="4993" y="1365"/>
                    </a:cubicBezTo>
                    <a:lnTo>
                      <a:pt x="4993" y="1365"/>
                    </a:lnTo>
                    <a:lnTo>
                      <a:pt x="5113" y="1486"/>
                    </a:lnTo>
                    <a:cubicBezTo>
                      <a:pt x="5456" y="1393"/>
                      <a:pt x="5817" y="1403"/>
                      <a:pt x="6160" y="1319"/>
                    </a:cubicBezTo>
                    <a:cubicBezTo>
                      <a:pt x="6262" y="1282"/>
                      <a:pt x="6364" y="1245"/>
                      <a:pt x="6466" y="1217"/>
                    </a:cubicBezTo>
                    <a:cubicBezTo>
                      <a:pt x="6466" y="1069"/>
                      <a:pt x="6169" y="1051"/>
                      <a:pt x="6077" y="1041"/>
                    </a:cubicBezTo>
                    <a:cubicBezTo>
                      <a:pt x="5799" y="1051"/>
                      <a:pt x="5530" y="1106"/>
                      <a:pt x="5280" y="1208"/>
                    </a:cubicBezTo>
                    <a:cubicBezTo>
                      <a:pt x="5182" y="1254"/>
                      <a:pt x="5088" y="1311"/>
                      <a:pt x="4993" y="1365"/>
                    </a:cubicBezTo>
                    <a:lnTo>
                      <a:pt x="4993" y="1365"/>
                    </a:lnTo>
                    <a:lnTo>
                      <a:pt x="4928" y="1301"/>
                    </a:lnTo>
                    <a:cubicBezTo>
                      <a:pt x="4928" y="1273"/>
                      <a:pt x="4937" y="1254"/>
                      <a:pt x="4937" y="1236"/>
                    </a:cubicBezTo>
                    <a:cubicBezTo>
                      <a:pt x="4956" y="1060"/>
                      <a:pt x="4836" y="995"/>
                      <a:pt x="4706" y="921"/>
                    </a:cubicBezTo>
                    <a:cubicBezTo>
                      <a:pt x="4539" y="801"/>
                      <a:pt x="4363" y="699"/>
                      <a:pt x="4169" y="634"/>
                    </a:cubicBezTo>
                    <a:cubicBezTo>
                      <a:pt x="3789" y="523"/>
                      <a:pt x="3437" y="347"/>
                      <a:pt x="3057" y="226"/>
                    </a:cubicBezTo>
                    <a:cubicBezTo>
                      <a:pt x="2718" y="113"/>
                      <a:pt x="2398" y="0"/>
                      <a:pt x="20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6471331" y="1185720"/>
                <a:ext cx="62317" cy="70191"/>
              </a:xfrm>
              <a:custGeom>
                <a:avLst/>
                <a:gdLst/>
                <a:ahLst/>
                <a:cxnLst/>
                <a:rect l="l" t="t" r="r" b="b"/>
                <a:pathLst>
                  <a:path w="1298" h="1462" extrusionOk="0">
                    <a:moveTo>
                      <a:pt x="737" y="0"/>
                    </a:moveTo>
                    <a:cubicBezTo>
                      <a:pt x="652" y="0"/>
                      <a:pt x="568" y="15"/>
                      <a:pt x="492" y="46"/>
                    </a:cubicBezTo>
                    <a:cubicBezTo>
                      <a:pt x="362" y="120"/>
                      <a:pt x="297" y="306"/>
                      <a:pt x="186" y="352"/>
                    </a:cubicBezTo>
                    <a:cubicBezTo>
                      <a:pt x="167" y="481"/>
                      <a:pt x="167" y="620"/>
                      <a:pt x="177" y="759"/>
                    </a:cubicBezTo>
                    <a:lnTo>
                      <a:pt x="1" y="1065"/>
                    </a:lnTo>
                    <a:cubicBezTo>
                      <a:pt x="1" y="1289"/>
                      <a:pt x="187" y="1461"/>
                      <a:pt x="399" y="1461"/>
                    </a:cubicBezTo>
                    <a:cubicBezTo>
                      <a:pt x="423" y="1461"/>
                      <a:pt x="448" y="1459"/>
                      <a:pt x="473" y="1454"/>
                    </a:cubicBezTo>
                    <a:cubicBezTo>
                      <a:pt x="566" y="1436"/>
                      <a:pt x="658" y="1426"/>
                      <a:pt x="742" y="1408"/>
                    </a:cubicBezTo>
                    <a:cubicBezTo>
                      <a:pt x="853" y="1361"/>
                      <a:pt x="955" y="1287"/>
                      <a:pt x="1038" y="1195"/>
                    </a:cubicBezTo>
                    <a:cubicBezTo>
                      <a:pt x="1223" y="972"/>
                      <a:pt x="1298" y="676"/>
                      <a:pt x="1223" y="389"/>
                    </a:cubicBezTo>
                    <a:cubicBezTo>
                      <a:pt x="1177" y="176"/>
                      <a:pt x="1084" y="18"/>
                      <a:pt x="853" y="9"/>
                    </a:cubicBezTo>
                    <a:cubicBezTo>
                      <a:pt x="815" y="3"/>
                      <a:pt x="776" y="0"/>
                      <a:pt x="7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426818" y="1267703"/>
                <a:ext cx="78784" cy="28614"/>
              </a:xfrm>
              <a:custGeom>
                <a:avLst/>
                <a:gdLst/>
                <a:ahLst/>
                <a:cxnLst/>
                <a:rect l="l" t="t" r="r" b="b"/>
                <a:pathLst>
                  <a:path w="1641" h="596" extrusionOk="0">
                    <a:moveTo>
                      <a:pt x="362" y="0"/>
                    </a:moveTo>
                    <a:cubicBezTo>
                      <a:pt x="241" y="28"/>
                      <a:pt x="84" y="176"/>
                      <a:pt x="1" y="232"/>
                    </a:cubicBezTo>
                    <a:lnTo>
                      <a:pt x="130" y="315"/>
                    </a:lnTo>
                    <a:cubicBezTo>
                      <a:pt x="427" y="426"/>
                      <a:pt x="732" y="510"/>
                      <a:pt x="1047" y="574"/>
                    </a:cubicBezTo>
                    <a:cubicBezTo>
                      <a:pt x="1140" y="588"/>
                      <a:pt x="1235" y="595"/>
                      <a:pt x="1331" y="595"/>
                    </a:cubicBezTo>
                    <a:cubicBezTo>
                      <a:pt x="1427" y="595"/>
                      <a:pt x="1524" y="588"/>
                      <a:pt x="1622" y="574"/>
                    </a:cubicBezTo>
                    <a:cubicBezTo>
                      <a:pt x="1640" y="472"/>
                      <a:pt x="1464" y="408"/>
                      <a:pt x="1408" y="380"/>
                    </a:cubicBezTo>
                    <a:cubicBezTo>
                      <a:pt x="1297" y="315"/>
                      <a:pt x="1186" y="259"/>
                      <a:pt x="1075" y="204"/>
                    </a:cubicBezTo>
                    <a:cubicBezTo>
                      <a:pt x="899" y="121"/>
                      <a:pt x="723" y="9"/>
                      <a:pt x="5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 name="Google Shape;373;p5"/>
            <p:cNvSpPr/>
            <p:nvPr/>
          </p:nvSpPr>
          <p:spPr>
            <a:xfrm>
              <a:off x="8280082" y="764302"/>
              <a:ext cx="149744" cy="129007"/>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8307405" y="539510"/>
              <a:ext cx="48763" cy="42000"/>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rot="-4215946">
              <a:off x="7094530" y="641522"/>
              <a:ext cx="48763" cy="42001"/>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5"/>
          <p:cNvGrpSpPr/>
          <p:nvPr/>
        </p:nvGrpSpPr>
        <p:grpSpPr>
          <a:xfrm rot="60093" flipH="1">
            <a:off x="-1825723" y="162873"/>
            <a:ext cx="2376551" cy="1118138"/>
            <a:chOff x="6011250" y="3839863"/>
            <a:chExt cx="2884774" cy="1357251"/>
          </a:xfrm>
        </p:grpSpPr>
        <p:sp>
          <p:nvSpPr>
            <p:cNvPr id="377" name="Google Shape;377;p5"/>
            <p:cNvSpPr/>
            <p:nvPr/>
          </p:nvSpPr>
          <p:spPr>
            <a:xfrm>
              <a:off x="6011250" y="3897226"/>
              <a:ext cx="2884774" cy="1299887"/>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8618134" y="3839863"/>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7285434" y="4045400"/>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7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41"/>
        <p:cNvGrpSpPr/>
        <p:nvPr/>
      </p:nvGrpSpPr>
      <p:grpSpPr>
        <a:xfrm>
          <a:off x="0" y="0"/>
          <a:ext cx="0" cy="0"/>
          <a:chOff x="0" y="0"/>
          <a:chExt cx="0" cy="0"/>
        </a:xfrm>
      </p:grpSpPr>
      <p:sp>
        <p:nvSpPr>
          <p:cNvPr id="742" name="Google Shape;742;p13"/>
          <p:cNvSpPr txBox="1">
            <a:spLocks noGrp="1"/>
          </p:cNvSpPr>
          <p:nvPr>
            <p:ph type="title" hasCustomPrompt="1"/>
          </p:nvPr>
        </p:nvSpPr>
        <p:spPr>
          <a:xfrm flipH="1">
            <a:off x="871002" y="1517588"/>
            <a:ext cx="891600" cy="61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dk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743" name="Google Shape;743;p13"/>
          <p:cNvSpPr txBox="1">
            <a:spLocks noGrp="1"/>
          </p:cNvSpPr>
          <p:nvPr>
            <p:ph type="subTitle" idx="1"/>
          </p:nvPr>
        </p:nvSpPr>
        <p:spPr>
          <a:xfrm>
            <a:off x="1806500" y="1751463"/>
            <a:ext cx="25398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744" name="Google Shape;744;p13"/>
          <p:cNvSpPr txBox="1">
            <a:spLocks noGrp="1"/>
          </p:cNvSpPr>
          <p:nvPr>
            <p:ph type="subTitle" idx="2"/>
          </p:nvPr>
        </p:nvSpPr>
        <p:spPr>
          <a:xfrm>
            <a:off x="1806500" y="1351233"/>
            <a:ext cx="2539800" cy="429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atin typeface="Chango"/>
                <a:ea typeface="Chango"/>
                <a:cs typeface="Chango"/>
                <a:sym typeface="Chango"/>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745" name="Google Shape;745;p13"/>
          <p:cNvSpPr txBox="1">
            <a:spLocks noGrp="1"/>
          </p:cNvSpPr>
          <p:nvPr>
            <p:ph type="title" idx="3"/>
          </p:nvPr>
        </p:nvSpPr>
        <p:spPr>
          <a:xfrm>
            <a:off x="1140475" y="768096"/>
            <a:ext cx="68631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6" name="Google Shape;746;p13"/>
          <p:cNvSpPr txBox="1">
            <a:spLocks noGrp="1"/>
          </p:cNvSpPr>
          <p:nvPr>
            <p:ph type="title" idx="4" hasCustomPrompt="1"/>
          </p:nvPr>
        </p:nvSpPr>
        <p:spPr>
          <a:xfrm flipH="1">
            <a:off x="871002" y="2673988"/>
            <a:ext cx="891600" cy="61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dk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747" name="Google Shape;747;p13"/>
          <p:cNvSpPr txBox="1">
            <a:spLocks noGrp="1"/>
          </p:cNvSpPr>
          <p:nvPr>
            <p:ph type="subTitle" idx="5"/>
          </p:nvPr>
        </p:nvSpPr>
        <p:spPr>
          <a:xfrm>
            <a:off x="1806500" y="2922725"/>
            <a:ext cx="25398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748" name="Google Shape;748;p13"/>
          <p:cNvSpPr txBox="1">
            <a:spLocks noGrp="1"/>
          </p:cNvSpPr>
          <p:nvPr>
            <p:ph type="subTitle" idx="6"/>
          </p:nvPr>
        </p:nvSpPr>
        <p:spPr>
          <a:xfrm>
            <a:off x="1806500" y="2522495"/>
            <a:ext cx="2539800" cy="429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atin typeface="Chango"/>
                <a:ea typeface="Chango"/>
                <a:cs typeface="Chango"/>
                <a:sym typeface="Chango"/>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749" name="Google Shape;749;p13"/>
          <p:cNvSpPr txBox="1">
            <a:spLocks noGrp="1"/>
          </p:cNvSpPr>
          <p:nvPr>
            <p:ph type="title" idx="7" hasCustomPrompt="1"/>
          </p:nvPr>
        </p:nvSpPr>
        <p:spPr>
          <a:xfrm flipH="1">
            <a:off x="871000" y="3813950"/>
            <a:ext cx="891600" cy="61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dk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750" name="Google Shape;750;p13"/>
          <p:cNvSpPr txBox="1">
            <a:spLocks noGrp="1"/>
          </p:cNvSpPr>
          <p:nvPr>
            <p:ph type="subTitle" idx="8"/>
          </p:nvPr>
        </p:nvSpPr>
        <p:spPr>
          <a:xfrm>
            <a:off x="1806500" y="4062675"/>
            <a:ext cx="25398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751" name="Google Shape;751;p13"/>
          <p:cNvSpPr txBox="1">
            <a:spLocks noGrp="1"/>
          </p:cNvSpPr>
          <p:nvPr>
            <p:ph type="subTitle" idx="9"/>
          </p:nvPr>
        </p:nvSpPr>
        <p:spPr>
          <a:xfrm>
            <a:off x="1806500" y="3662445"/>
            <a:ext cx="2539800" cy="429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atin typeface="Chango"/>
                <a:ea typeface="Chango"/>
                <a:cs typeface="Chango"/>
                <a:sym typeface="Chango"/>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752" name="Google Shape;752;p13"/>
          <p:cNvSpPr txBox="1">
            <a:spLocks noGrp="1"/>
          </p:cNvSpPr>
          <p:nvPr>
            <p:ph type="title" idx="13" hasCustomPrompt="1"/>
          </p:nvPr>
        </p:nvSpPr>
        <p:spPr>
          <a:xfrm flipH="1">
            <a:off x="4797702" y="1517588"/>
            <a:ext cx="891600" cy="61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dk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753" name="Google Shape;753;p13"/>
          <p:cNvSpPr txBox="1">
            <a:spLocks noGrp="1"/>
          </p:cNvSpPr>
          <p:nvPr>
            <p:ph type="subTitle" idx="14"/>
          </p:nvPr>
        </p:nvSpPr>
        <p:spPr>
          <a:xfrm>
            <a:off x="5733200" y="1751463"/>
            <a:ext cx="25398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754" name="Google Shape;754;p13"/>
          <p:cNvSpPr txBox="1">
            <a:spLocks noGrp="1"/>
          </p:cNvSpPr>
          <p:nvPr>
            <p:ph type="subTitle" idx="15"/>
          </p:nvPr>
        </p:nvSpPr>
        <p:spPr>
          <a:xfrm>
            <a:off x="5733200" y="1351233"/>
            <a:ext cx="2539800" cy="429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atin typeface="Chango"/>
                <a:ea typeface="Chango"/>
                <a:cs typeface="Chango"/>
                <a:sym typeface="Chango"/>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755" name="Google Shape;755;p13"/>
          <p:cNvSpPr txBox="1">
            <a:spLocks noGrp="1"/>
          </p:cNvSpPr>
          <p:nvPr>
            <p:ph type="title" idx="16" hasCustomPrompt="1"/>
          </p:nvPr>
        </p:nvSpPr>
        <p:spPr>
          <a:xfrm flipH="1">
            <a:off x="4797702" y="2673988"/>
            <a:ext cx="891600" cy="61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dk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756" name="Google Shape;756;p13"/>
          <p:cNvSpPr txBox="1">
            <a:spLocks noGrp="1"/>
          </p:cNvSpPr>
          <p:nvPr>
            <p:ph type="subTitle" idx="17"/>
          </p:nvPr>
        </p:nvSpPr>
        <p:spPr>
          <a:xfrm>
            <a:off x="5733200" y="2922725"/>
            <a:ext cx="25398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757" name="Google Shape;757;p13"/>
          <p:cNvSpPr txBox="1">
            <a:spLocks noGrp="1"/>
          </p:cNvSpPr>
          <p:nvPr>
            <p:ph type="subTitle" idx="18"/>
          </p:nvPr>
        </p:nvSpPr>
        <p:spPr>
          <a:xfrm>
            <a:off x="5733200" y="2522495"/>
            <a:ext cx="2539800" cy="429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atin typeface="Chango"/>
                <a:ea typeface="Chango"/>
                <a:cs typeface="Chango"/>
                <a:sym typeface="Chango"/>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758" name="Google Shape;758;p13"/>
          <p:cNvSpPr txBox="1">
            <a:spLocks noGrp="1"/>
          </p:cNvSpPr>
          <p:nvPr>
            <p:ph type="title" idx="19" hasCustomPrompt="1"/>
          </p:nvPr>
        </p:nvSpPr>
        <p:spPr>
          <a:xfrm flipH="1">
            <a:off x="4797700" y="3813950"/>
            <a:ext cx="891600" cy="61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dk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759" name="Google Shape;759;p13"/>
          <p:cNvSpPr txBox="1">
            <a:spLocks noGrp="1"/>
          </p:cNvSpPr>
          <p:nvPr>
            <p:ph type="subTitle" idx="20"/>
          </p:nvPr>
        </p:nvSpPr>
        <p:spPr>
          <a:xfrm>
            <a:off x="5733200" y="4062675"/>
            <a:ext cx="25398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760" name="Google Shape;760;p13"/>
          <p:cNvSpPr txBox="1">
            <a:spLocks noGrp="1"/>
          </p:cNvSpPr>
          <p:nvPr>
            <p:ph type="subTitle" idx="21"/>
          </p:nvPr>
        </p:nvSpPr>
        <p:spPr>
          <a:xfrm>
            <a:off x="5733200" y="3662445"/>
            <a:ext cx="2539800" cy="429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atin typeface="Chango"/>
                <a:ea typeface="Chango"/>
                <a:cs typeface="Chango"/>
                <a:sym typeface="Chango"/>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grpSp>
        <p:nvGrpSpPr>
          <p:cNvPr id="761" name="Google Shape;761;p13"/>
          <p:cNvGrpSpPr/>
          <p:nvPr/>
        </p:nvGrpSpPr>
        <p:grpSpPr>
          <a:xfrm>
            <a:off x="1020643" y="4027709"/>
            <a:ext cx="4152249" cy="1160123"/>
            <a:chOff x="7222318" y="885296"/>
            <a:chExt cx="4152249" cy="1160123"/>
          </a:xfrm>
        </p:grpSpPr>
        <p:sp>
          <p:nvSpPr>
            <p:cNvPr id="762" name="Google Shape;762;p13"/>
            <p:cNvSpPr/>
            <p:nvPr/>
          </p:nvSpPr>
          <p:spPr>
            <a:xfrm flipH="1">
              <a:off x="7222318" y="885296"/>
              <a:ext cx="4152249" cy="1160123"/>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7559909" y="139927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7702009" y="98252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13"/>
          <p:cNvGrpSpPr/>
          <p:nvPr/>
        </p:nvGrpSpPr>
        <p:grpSpPr>
          <a:xfrm>
            <a:off x="7912650" y="3935900"/>
            <a:ext cx="2840052" cy="793500"/>
            <a:chOff x="6709575" y="3608950"/>
            <a:chExt cx="2840052" cy="793500"/>
          </a:xfrm>
        </p:grpSpPr>
        <p:sp>
          <p:nvSpPr>
            <p:cNvPr id="766" name="Google Shape;766;p13"/>
            <p:cNvSpPr/>
            <p:nvPr/>
          </p:nvSpPr>
          <p:spPr>
            <a:xfrm>
              <a:off x="6709575" y="3608950"/>
              <a:ext cx="2840052" cy="793500"/>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6715280" y="4285738"/>
              <a:ext cx="2827667" cy="116712"/>
            </a:xfrm>
            <a:custGeom>
              <a:avLst/>
              <a:gdLst/>
              <a:ahLst/>
              <a:cxnLst/>
              <a:rect l="l" t="t" r="r" b="b"/>
              <a:pathLst>
                <a:path w="55021" h="2271" extrusionOk="0">
                  <a:moveTo>
                    <a:pt x="34501" y="1"/>
                  </a:moveTo>
                  <a:cubicBezTo>
                    <a:pt x="34477" y="1"/>
                    <a:pt x="34454" y="1"/>
                    <a:pt x="34430" y="1"/>
                  </a:cubicBezTo>
                  <a:cubicBezTo>
                    <a:pt x="33615" y="1"/>
                    <a:pt x="32809" y="1"/>
                    <a:pt x="31994" y="140"/>
                  </a:cubicBezTo>
                  <a:cubicBezTo>
                    <a:pt x="30873" y="353"/>
                    <a:pt x="29799" y="742"/>
                    <a:pt x="28743" y="1168"/>
                  </a:cubicBezTo>
                  <a:cubicBezTo>
                    <a:pt x="28502" y="1270"/>
                    <a:pt x="28076" y="1335"/>
                    <a:pt x="27918" y="1567"/>
                  </a:cubicBezTo>
                  <a:cubicBezTo>
                    <a:pt x="27863" y="1641"/>
                    <a:pt x="27835" y="1743"/>
                    <a:pt x="27742" y="1798"/>
                  </a:cubicBezTo>
                  <a:cubicBezTo>
                    <a:pt x="27646" y="1859"/>
                    <a:pt x="27526" y="1873"/>
                    <a:pt x="27403" y="1873"/>
                  </a:cubicBezTo>
                  <a:cubicBezTo>
                    <a:pt x="27300" y="1873"/>
                    <a:pt x="27196" y="1863"/>
                    <a:pt x="27103" y="1863"/>
                  </a:cubicBezTo>
                  <a:cubicBezTo>
                    <a:pt x="26893" y="1863"/>
                    <a:pt x="26679" y="1871"/>
                    <a:pt x="26467" y="1871"/>
                  </a:cubicBezTo>
                  <a:cubicBezTo>
                    <a:pt x="26360" y="1871"/>
                    <a:pt x="26254" y="1869"/>
                    <a:pt x="26149" y="1863"/>
                  </a:cubicBezTo>
                  <a:cubicBezTo>
                    <a:pt x="25881" y="1854"/>
                    <a:pt x="25612" y="1807"/>
                    <a:pt x="25343" y="1807"/>
                  </a:cubicBezTo>
                  <a:cubicBezTo>
                    <a:pt x="24788" y="1807"/>
                    <a:pt x="24260" y="1789"/>
                    <a:pt x="23722" y="1752"/>
                  </a:cubicBezTo>
                  <a:cubicBezTo>
                    <a:pt x="23269" y="1724"/>
                    <a:pt x="22713" y="1706"/>
                    <a:pt x="22287" y="1548"/>
                  </a:cubicBezTo>
                  <a:cubicBezTo>
                    <a:pt x="22203" y="1502"/>
                    <a:pt x="22120" y="1446"/>
                    <a:pt x="22046" y="1381"/>
                  </a:cubicBezTo>
                  <a:cubicBezTo>
                    <a:pt x="21962" y="1335"/>
                    <a:pt x="21879" y="1307"/>
                    <a:pt x="21787" y="1270"/>
                  </a:cubicBezTo>
                  <a:cubicBezTo>
                    <a:pt x="21546" y="1159"/>
                    <a:pt x="21240" y="1104"/>
                    <a:pt x="21073" y="890"/>
                  </a:cubicBezTo>
                  <a:cubicBezTo>
                    <a:pt x="20953" y="742"/>
                    <a:pt x="20916" y="631"/>
                    <a:pt x="20749" y="529"/>
                  </a:cubicBezTo>
                  <a:cubicBezTo>
                    <a:pt x="20295" y="261"/>
                    <a:pt x="19767" y="159"/>
                    <a:pt x="19249" y="94"/>
                  </a:cubicBezTo>
                  <a:cubicBezTo>
                    <a:pt x="19010" y="59"/>
                    <a:pt x="18771" y="47"/>
                    <a:pt x="18530" y="47"/>
                  </a:cubicBezTo>
                  <a:cubicBezTo>
                    <a:pt x="17938" y="47"/>
                    <a:pt x="17340" y="122"/>
                    <a:pt x="16748" y="122"/>
                  </a:cubicBezTo>
                  <a:cubicBezTo>
                    <a:pt x="16127" y="122"/>
                    <a:pt x="15516" y="177"/>
                    <a:pt x="14895" y="177"/>
                  </a:cubicBezTo>
                  <a:lnTo>
                    <a:pt x="13311" y="177"/>
                  </a:lnTo>
                  <a:cubicBezTo>
                    <a:pt x="13269" y="176"/>
                    <a:pt x="13227" y="176"/>
                    <a:pt x="13185" y="176"/>
                  </a:cubicBezTo>
                  <a:cubicBezTo>
                    <a:pt x="12895" y="176"/>
                    <a:pt x="12612" y="203"/>
                    <a:pt x="12329" y="251"/>
                  </a:cubicBezTo>
                  <a:cubicBezTo>
                    <a:pt x="12107" y="298"/>
                    <a:pt x="11894" y="381"/>
                    <a:pt x="11672" y="409"/>
                  </a:cubicBezTo>
                  <a:cubicBezTo>
                    <a:pt x="11292" y="464"/>
                    <a:pt x="10912" y="501"/>
                    <a:pt x="10523" y="566"/>
                  </a:cubicBezTo>
                  <a:cubicBezTo>
                    <a:pt x="10143" y="622"/>
                    <a:pt x="9754" y="752"/>
                    <a:pt x="9356" y="844"/>
                  </a:cubicBezTo>
                  <a:cubicBezTo>
                    <a:pt x="8967" y="937"/>
                    <a:pt x="8606" y="1029"/>
                    <a:pt x="8235" y="1113"/>
                  </a:cubicBezTo>
                  <a:cubicBezTo>
                    <a:pt x="7911" y="1187"/>
                    <a:pt x="7606" y="1298"/>
                    <a:pt x="7281" y="1335"/>
                  </a:cubicBezTo>
                  <a:cubicBezTo>
                    <a:pt x="6957" y="1381"/>
                    <a:pt x="6614" y="1428"/>
                    <a:pt x="6281" y="1493"/>
                  </a:cubicBezTo>
                  <a:cubicBezTo>
                    <a:pt x="5151" y="1687"/>
                    <a:pt x="4012" y="1622"/>
                    <a:pt x="2872" y="1706"/>
                  </a:cubicBezTo>
                  <a:cubicBezTo>
                    <a:pt x="2307" y="1761"/>
                    <a:pt x="1742" y="1863"/>
                    <a:pt x="1187" y="2021"/>
                  </a:cubicBezTo>
                  <a:cubicBezTo>
                    <a:pt x="779" y="2132"/>
                    <a:pt x="409" y="2196"/>
                    <a:pt x="1" y="2271"/>
                  </a:cubicBezTo>
                  <a:lnTo>
                    <a:pt x="55021" y="2234"/>
                  </a:lnTo>
                  <a:lnTo>
                    <a:pt x="55011" y="2178"/>
                  </a:lnTo>
                  <a:cubicBezTo>
                    <a:pt x="54959" y="2163"/>
                    <a:pt x="54899" y="2159"/>
                    <a:pt x="54835" y="2159"/>
                  </a:cubicBezTo>
                  <a:cubicBezTo>
                    <a:pt x="54739" y="2159"/>
                    <a:pt x="54637" y="2169"/>
                    <a:pt x="54548" y="2169"/>
                  </a:cubicBezTo>
                  <a:cubicBezTo>
                    <a:pt x="54512" y="2170"/>
                    <a:pt x="54475" y="2171"/>
                    <a:pt x="54438" y="2171"/>
                  </a:cubicBezTo>
                  <a:cubicBezTo>
                    <a:pt x="54259" y="2171"/>
                    <a:pt x="54076" y="2153"/>
                    <a:pt x="53900" y="2122"/>
                  </a:cubicBezTo>
                  <a:cubicBezTo>
                    <a:pt x="53752" y="2095"/>
                    <a:pt x="53596" y="2087"/>
                    <a:pt x="53439" y="2087"/>
                  </a:cubicBezTo>
                  <a:cubicBezTo>
                    <a:pt x="53163" y="2087"/>
                    <a:pt x="52881" y="2113"/>
                    <a:pt x="52622" y="2113"/>
                  </a:cubicBezTo>
                  <a:lnTo>
                    <a:pt x="50454" y="2113"/>
                  </a:lnTo>
                  <a:cubicBezTo>
                    <a:pt x="50093" y="2113"/>
                    <a:pt x="49750" y="2095"/>
                    <a:pt x="49389" y="2067"/>
                  </a:cubicBezTo>
                  <a:cubicBezTo>
                    <a:pt x="49009" y="2039"/>
                    <a:pt x="48620" y="2048"/>
                    <a:pt x="48240" y="1983"/>
                  </a:cubicBezTo>
                  <a:cubicBezTo>
                    <a:pt x="47675" y="1882"/>
                    <a:pt x="47110" y="1770"/>
                    <a:pt x="46536" y="1696"/>
                  </a:cubicBezTo>
                  <a:cubicBezTo>
                    <a:pt x="46230" y="1659"/>
                    <a:pt x="45915" y="1604"/>
                    <a:pt x="45610" y="1585"/>
                  </a:cubicBezTo>
                  <a:cubicBezTo>
                    <a:pt x="45304" y="1557"/>
                    <a:pt x="44998" y="1585"/>
                    <a:pt x="44693" y="1548"/>
                  </a:cubicBezTo>
                  <a:cubicBezTo>
                    <a:pt x="44433" y="1530"/>
                    <a:pt x="44174" y="1520"/>
                    <a:pt x="43915" y="1520"/>
                  </a:cubicBezTo>
                  <a:cubicBezTo>
                    <a:pt x="43646" y="1520"/>
                    <a:pt x="43378" y="1576"/>
                    <a:pt x="43109" y="1585"/>
                  </a:cubicBezTo>
                  <a:cubicBezTo>
                    <a:pt x="42945" y="1588"/>
                    <a:pt x="42778" y="1593"/>
                    <a:pt x="42611" y="1593"/>
                  </a:cubicBezTo>
                  <a:cubicBezTo>
                    <a:pt x="42298" y="1593"/>
                    <a:pt x="41984" y="1577"/>
                    <a:pt x="41682" y="1511"/>
                  </a:cubicBezTo>
                  <a:cubicBezTo>
                    <a:pt x="41340" y="1437"/>
                    <a:pt x="41062" y="1205"/>
                    <a:pt x="40738" y="1066"/>
                  </a:cubicBezTo>
                  <a:cubicBezTo>
                    <a:pt x="40163" y="816"/>
                    <a:pt x="39598" y="576"/>
                    <a:pt x="38978" y="464"/>
                  </a:cubicBezTo>
                  <a:cubicBezTo>
                    <a:pt x="38246" y="335"/>
                    <a:pt x="37514" y="270"/>
                    <a:pt x="36773" y="205"/>
                  </a:cubicBezTo>
                  <a:cubicBezTo>
                    <a:pt x="36010" y="142"/>
                    <a:pt x="35264" y="1"/>
                    <a:pt x="3450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8001531" y="4237223"/>
              <a:ext cx="433239" cy="74622"/>
            </a:xfrm>
            <a:custGeom>
              <a:avLst/>
              <a:gdLst/>
              <a:ahLst/>
              <a:cxnLst/>
              <a:rect l="l" t="t" r="r" b="b"/>
              <a:pathLst>
                <a:path w="8430" h="1452" extrusionOk="0">
                  <a:moveTo>
                    <a:pt x="5734" y="0"/>
                  </a:moveTo>
                  <a:cubicBezTo>
                    <a:pt x="5638" y="0"/>
                    <a:pt x="5543" y="10"/>
                    <a:pt x="5447" y="28"/>
                  </a:cubicBezTo>
                  <a:cubicBezTo>
                    <a:pt x="5317" y="38"/>
                    <a:pt x="5187" y="38"/>
                    <a:pt x="5058" y="38"/>
                  </a:cubicBezTo>
                  <a:cubicBezTo>
                    <a:pt x="4706" y="56"/>
                    <a:pt x="4354" y="112"/>
                    <a:pt x="4002" y="158"/>
                  </a:cubicBezTo>
                  <a:cubicBezTo>
                    <a:pt x="3131" y="251"/>
                    <a:pt x="2242" y="269"/>
                    <a:pt x="1381" y="436"/>
                  </a:cubicBezTo>
                  <a:cubicBezTo>
                    <a:pt x="1001" y="501"/>
                    <a:pt x="630" y="593"/>
                    <a:pt x="278" y="723"/>
                  </a:cubicBezTo>
                  <a:cubicBezTo>
                    <a:pt x="223" y="742"/>
                    <a:pt x="0" y="843"/>
                    <a:pt x="0" y="917"/>
                  </a:cubicBezTo>
                  <a:cubicBezTo>
                    <a:pt x="0" y="1001"/>
                    <a:pt x="269" y="1075"/>
                    <a:pt x="325" y="1093"/>
                  </a:cubicBezTo>
                  <a:cubicBezTo>
                    <a:pt x="389" y="1098"/>
                    <a:pt x="452" y="1100"/>
                    <a:pt x="514" y="1100"/>
                  </a:cubicBezTo>
                  <a:cubicBezTo>
                    <a:pt x="577" y="1100"/>
                    <a:pt x="640" y="1098"/>
                    <a:pt x="704" y="1093"/>
                  </a:cubicBezTo>
                  <a:cubicBezTo>
                    <a:pt x="862" y="1093"/>
                    <a:pt x="1010" y="1140"/>
                    <a:pt x="1167" y="1140"/>
                  </a:cubicBezTo>
                  <a:cubicBezTo>
                    <a:pt x="1668" y="1158"/>
                    <a:pt x="2159" y="1232"/>
                    <a:pt x="2640" y="1353"/>
                  </a:cubicBezTo>
                  <a:cubicBezTo>
                    <a:pt x="2798" y="1399"/>
                    <a:pt x="2955" y="1427"/>
                    <a:pt x="3122" y="1445"/>
                  </a:cubicBezTo>
                  <a:cubicBezTo>
                    <a:pt x="3171" y="1450"/>
                    <a:pt x="3219" y="1452"/>
                    <a:pt x="3266" y="1452"/>
                  </a:cubicBezTo>
                  <a:cubicBezTo>
                    <a:pt x="3533" y="1452"/>
                    <a:pt x="3781" y="1392"/>
                    <a:pt x="4048" y="1353"/>
                  </a:cubicBezTo>
                  <a:cubicBezTo>
                    <a:pt x="3844" y="1316"/>
                    <a:pt x="3918" y="1288"/>
                    <a:pt x="4011" y="1279"/>
                  </a:cubicBezTo>
                  <a:cubicBezTo>
                    <a:pt x="4122" y="1260"/>
                    <a:pt x="4243" y="1242"/>
                    <a:pt x="4354" y="1223"/>
                  </a:cubicBezTo>
                  <a:cubicBezTo>
                    <a:pt x="4632" y="1177"/>
                    <a:pt x="4910" y="1121"/>
                    <a:pt x="5187" y="1084"/>
                  </a:cubicBezTo>
                  <a:cubicBezTo>
                    <a:pt x="5928" y="992"/>
                    <a:pt x="6651" y="862"/>
                    <a:pt x="7383" y="760"/>
                  </a:cubicBezTo>
                  <a:cubicBezTo>
                    <a:pt x="7670" y="714"/>
                    <a:pt x="7948" y="649"/>
                    <a:pt x="8216" y="556"/>
                  </a:cubicBezTo>
                  <a:cubicBezTo>
                    <a:pt x="8263" y="538"/>
                    <a:pt x="8420" y="501"/>
                    <a:pt x="8429" y="454"/>
                  </a:cubicBezTo>
                  <a:cubicBezTo>
                    <a:pt x="8309" y="427"/>
                    <a:pt x="8198" y="362"/>
                    <a:pt x="8077" y="334"/>
                  </a:cubicBezTo>
                  <a:cubicBezTo>
                    <a:pt x="7874" y="297"/>
                    <a:pt x="7670" y="288"/>
                    <a:pt x="7475" y="251"/>
                  </a:cubicBezTo>
                  <a:cubicBezTo>
                    <a:pt x="7207" y="204"/>
                    <a:pt x="6947" y="121"/>
                    <a:pt x="6688" y="93"/>
                  </a:cubicBezTo>
                  <a:cubicBezTo>
                    <a:pt x="6419" y="56"/>
                    <a:pt x="6160" y="38"/>
                    <a:pt x="5891" y="10"/>
                  </a:cubicBezTo>
                  <a:cubicBezTo>
                    <a:pt x="5839" y="3"/>
                    <a:pt x="5786" y="0"/>
                    <a:pt x="573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8832188" y="4321455"/>
              <a:ext cx="94305" cy="19581"/>
            </a:xfrm>
            <a:custGeom>
              <a:avLst/>
              <a:gdLst/>
              <a:ahLst/>
              <a:cxnLst/>
              <a:rect l="l" t="t" r="r" b="b"/>
              <a:pathLst>
                <a:path w="1835" h="381" extrusionOk="0">
                  <a:moveTo>
                    <a:pt x="694" y="1"/>
                  </a:moveTo>
                  <a:cubicBezTo>
                    <a:pt x="465" y="1"/>
                    <a:pt x="240" y="29"/>
                    <a:pt x="1" y="29"/>
                  </a:cubicBezTo>
                  <a:cubicBezTo>
                    <a:pt x="556" y="223"/>
                    <a:pt x="760" y="307"/>
                    <a:pt x="918" y="344"/>
                  </a:cubicBezTo>
                  <a:cubicBezTo>
                    <a:pt x="1047" y="371"/>
                    <a:pt x="1177" y="381"/>
                    <a:pt x="1307" y="381"/>
                  </a:cubicBezTo>
                  <a:cubicBezTo>
                    <a:pt x="1418" y="381"/>
                    <a:pt x="1816" y="371"/>
                    <a:pt x="1835" y="214"/>
                  </a:cubicBezTo>
                  <a:cubicBezTo>
                    <a:pt x="1603" y="168"/>
                    <a:pt x="1362" y="103"/>
                    <a:pt x="1131" y="47"/>
                  </a:cubicBezTo>
                  <a:cubicBezTo>
                    <a:pt x="981" y="12"/>
                    <a:pt x="837" y="1"/>
                    <a:pt x="69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8281928" y="3977331"/>
              <a:ext cx="264774" cy="135676"/>
            </a:xfrm>
            <a:custGeom>
              <a:avLst/>
              <a:gdLst/>
              <a:ahLst/>
              <a:cxnLst/>
              <a:rect l="l" t="t" r="r" b="b"/>
              <a:pathLst>
                <a:path w="5152" h="2640" extrusionOk="0">
                  <a:moveTo>
                    <a:pt x="1621" y="0"/>
                  </a:moveTo>
                  <a:cubicBezTo>
                    <a:pt x="1362" y="19"/>
                    <a:pt x="1093" y="65"/>
                    <a:pt x="843" y="148"/>
                  </a:cubicBezTo>
                  <a:cubicBezTo>
                    <a:pt x="621" y="222"/>
                    <a:pt x="417" y="352"/>
                    <a:pt x="250" y="519"/>
                  </a:cubicBezTo>
                  <a:cubicBezTo>
                    <a:pt x="65" y="732"/>
                    <a:pt x="0" y="1019"/>
                    <a:pt x="74" y="1288"/>
                  </a:cubicBezTo>
                  <a:cubicBezTo>
                    <a:pt x="176" y="1528"/>
                    <a:pt x="371" y="1714"/>
                    <a:pt x="611" y="1816"/>
                  </a:cubicBezTo>
                  <a:cubicBezTo>
                    <a:pt x="963" y="2010"/>
                    <a:pt x="1343" y="2158"/>
                    <a:pt x="1732" y="2269"/>
                  </a:cubicBezTo>
                  <a:cubicBezTo>
                    <a:pt x="1927" y="2325"/>
                    <a:pt x="2130" y="2381"/>
                    <a:pt x="2325" y="2408"/>
                  </a:cubicBezTo>
                  <a:cubicBezTo>
                    <a:pt x="2612" y="2445"/>
                    <a:pt x="2909" y="2455"/>
                    <a:pt x="3186" y="2464"/>
                  </a:cubicBezTo>
                  <a:cubicBezTo>
                    <a:pt x="3214" y="2465"/>
                    <a:pt x="3242" y="2465"/>
                    <a:pt x="3269" y="2465"/>
                  </a:cubicBezTo>
                  <a:cubicBezTo>
                    <a:pt x="3507" y="2465"/>
                    <a:pt x="3755" y="2444"/>
                    <a:pt x="4000" y="2444"/>
                  </a:cubicBezTo>
                  <a:cubicBezTo>
                    <a:pt x="4142" y="2444"/>
                    <a:pt x="4282" y="2451"/>
                    <a:pt x="4418" y="2473"/>
                  </a:cubicBezTo>
                  <a:cubicBezTo>
                    <a:pt x="4622" y="2501"/>
                    <a:pt x="4807" y="2584"/>
                    <a:pt x="5002" y="2631"/>
                  </a:cubicBezTo>
                  <a:cubicBezTo>
                    <a:pt x="5027" y="2637"/>
                    <a:pt x="5048" y="2640"/>
                    <a:pt x="5065" y="2640"/>
                  </a:cubicBezTo>
                  <a:cubicBezTo>
                    <a:pt x="5151" y="2640"/>
                    <a:pt x="5132" y="2563"/>
                    <a:pt x="5132" y="2455"/>
                  </a:cubicBezTo>
                  <a:cubicBezTo>
                    <a:pt x="5132" y="1742"/>
                    <a:pt x="4613" y="1158"/>
                    <a:pt x="3992" y="843"/>
                  </a:cubicBezTo>
                  <a:cubicBezTo>
                    <a:pt x="3770" y="741"/>
                    <a:pt x="3529" y="593"/>
                    <a:pt x="3279" y="574"/>
                  </a:cubicBezTo>
                  <a:cubicBezTo>
                    <a:pt x="3001" y="547"/>
                    <a:pt x="2723" y="491"/>
                    <a:pt x="2455" y="398"/>
                  </a:cubicBezTo>
                  <a:cubicBezTo>
                    <a:pt x="2214" y="204"/>
                    <a:pt x="1954" y="0"/>
                    <a:pt x="1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a:off x="8297140" y="3610697"/>
              <a:ext cx="730287" cy="491055"/>
            </a:xfrm>
            <a:custGeom>
              <a:avLst/>
              <a:gdLst/>
              <a:ahLst/>
              <a:cxnLst/>
              <a:rect l="l" t="t" r="r" b="b"/>
              <a:pathLst>
                <a:path w="14210" h="9555" extrusionOk="0">
                  <a:moveTo>
                    <a:pt x="8856" y="0"/>
                  </a:moveTo>
                  <a:cubicBezTo>
                    <a:pt x="8543" y="0"/>
                    <a:pt x="8230" y="17"/>
                    <a:pt x="7920" y="48"/>
                  </a:cubicBezTo>
                  <a:cubicBezTo>
                    <a:pt x="7448" y="95"/>
                    <a:pt x="6975" y="132"/>
                    <a:pt x="6503" y="197"/>
                  </a:cubicBezTo>
                  <a:cubicBezTo>
                    <a:pt x="6271" y="224"/>
                    <a:pt x="6040" y="243"/>
                    <a:pt x="5799" y="280"/>
                  </a:cubicBezTo>
                  <a:cubicBezTo>
                    <a:pt x="5391" y="345"/>
                    <a:pt x="4984" y="447"/>
                    <a:pt x="4585" y="586"/>
                  </a:cubicBezTo>
                  <a:cubicBezTo>
                    <a:pt x="4196" y="734"/>
                    <a:pt x="3826" y="901"/>
                    <a:pt x="3474" y="1114"/>
                  </a:cubicBezTo>
                  <a:cubicBezTo>
                    <a:pt x="3326" y="1206"/>
                    <a:pt x="3196" y="1327"/>
                    <a:pt x="3048" y="1428"/>
                  </a:cubicBezTo>
                  <a:cubicBezTo>
                    <a:pt x="2863" y="1558"/>
                    <a:pt x="2659" y="1679"/>
                    <a:pt x="2455" y="1799"/>
                  </a:cubicBezTo>
                  <a:cubicBezTo>
                    <a:pt x="2159" y="1966"/>
                    <a:pt x="1872" y="2160"/>
                    <a:pt x="1612" y="2383"/>
                  </a:cubicBezTo>
                  <a:cubicBezTo>
                    <a:pt x="1501" y="2494"/>
                    <a:pt x="1381" y="2596"/>
                    <a:pt x="1260" y="2688"/>
                  </a:cubicBezTo>
                  <a:cubicBezTo>
                    <a:pt x="982" y="2864"/>
                    <a:pt x="834" y="3142"/>
                    <a:pt x="751" y="3188"/>
                  </a:cubicBezTo>
                  <a:cubicBezTo>
                    <a:pt x="399" y="3485"/>
                    <a:pt x="158" y="3892"/>
                    <a:pt x="84" y="4346"/>
                  </a:cubicBezTo>
                  <a:cubicBezTo>
                    <a:pt x="0" y="4800"/>
                    <a:pt x="130" y="5263"/>
                    <a:pt x="427" y="5615"/>
                  </a:cubicBezTo>
                  <a:cubicBezTo>
                    <a:pt x="538" y="5736"/>
                    <a:pt x="667" y="5847"/>
                    <a:pt x="797" y="5939"/>
                  </a:cubicBezTo>
                  <a:cubicBezTo>
                    <a:pt x="955" y="6069"/>
                    <a:pt x="1047" y="6245"/>
                    <a:pt x="1195" y="6393"/>
                  </a:cubicBezTo>
                  <a:cubicBezTo>
                    <a:pt x="1334" y="6541"/>
                    <a:pt x="1482" y="6690"/>
                    <a:pt x="1640" y="6829"/>
                  </a:cubicBezTo>
                  <a:cubicBezTo>
                    <a:pt x="1918" y="7051"/>
                    <a:pt x="2233" y="7153"/>
                    <a:pt x="2557" y="7301"/>
                  </a:cubicBezTo>
                  <a:cubicBezTo>
                    <a:pt x="2835" y="7412"/>
                    <a:pt x="3131" y="7495"/>
                    <a:pt x="3428" y="7551"/>
                  </a:cubicBezTo>
                  <a:cubicBezTo>
                    <a:pt x="3770" y="7634"/>
                    <a:pt x="4113" y="7708"/>
                    <a:pt x="4446" y="7792"/>
                  </a:cubicBezTo>
                  <a:cubicBezTo>
                    <a:pt x="5317" y="8005"/>
                    <a:pt x="6160" y="8338"/>
                    <a:pt x="6938" y="8764"/>
                  </a:cubicBezTo>
                  <a:cubicBezTo>
                    <a:pt x="7346" y="9014"/>
                    <a:pt x="7762" y="9209"/>
                    <a:pt x="8207" y="9366"/>
                  </a:cubicBezTo>
                  <a:cubicBezTo>
                    <a:pt x="8550" y="9478"/>
                    <a:pt x="8911" y="9542"/>
                    <a:pt x="9282" y="9552"/>
                  </a:cubicBezTo>
                  <a:cubicBezTo>
                    <a:pt x="9326" y="9554"/>
                    <a:pt x="9370" y="9554"/>
                    <a:pt x="9414" y="9554"/>
                  </a:cubicBezTo>
                  <a:cubicBezTo>
                    <a:pt x="9814" y="9554"/>
                    <a:pt x="10212" y="9479"/>
                    <a:pt x="10588" y="9320"/>
                  </a:cubicBezTo>
                  <a:cubicBezTo>
                    <a:pt x="11051" y="9116"/>
                    <a:pt x="11477" y="8857"/>
                    <a:pt x="11875" y="8561"/>
                  </a:cubicBezTo>
                  <a:cubicBezTo>
                    <a:pt x="12199" y="8320"/>
                    <a:pt x="12570" y="8144"/>
                    <a:pt x="12866" y="7875"/>
                  </a:cubicBezTo>
                  <a:cubicBezTo>
                    <a:pt x="13005" y="7746"/>
                    <a:pt x="13042" y="7560"/>
                    <a:pt x="13098" y="7384"/>
                  </a:cubicBezTo>
                  <a:cubicBezTo>
                    <a:pt x="13144" y="7236"/>
                    <a:pt x="13163" y="7069"/>
                    <a:pt x="13209" y="6921"/>
                  </a:cubicBezTo>
                  <a:cubicBezTo>
                    <a:pt x="13311" y="6662"/>
                    <a:pt x="13422" y="6402"/>
                    <a:pt x="13561" y="6162"/>
                  </a:cubicBezTo>
                  <a:cubicBezTo>
                    <a:pt x="13653" y="5967"/>
                    <a:pt x="13746" y="5754"/>
                    <a:pt x="13839" y="5560"/>
                  </a:cubicBezTo>
                  <a:cubicBezTo>
                    <a:pt x="13876" y="5458"/>
                    <a:pt x="13894" y="5347"/>
                    <a:pt x="13941" y="5245"/>
                  </a:cubicBezTo>
                  <a:cubicBezTo>
                    <a:pt x="13996" y="5143"/>
                    <a:pt x="14033" y="5032"/>
                    <a:pt x="14061" y="4920"/>
                  </a:cubicBezTo>
                  <a:cubicBezTo>
                    <a:pt x="14117" y="4735"/>
                    <a:pt x="14154" y="4550"/>
                    <a:pt x="14181" y="4355"/>
                  </a:cubicBezTo>
                  <a:cubicBezTo>
                    <a:pt x="14209" y="4050"/>
                    <a:pt x="14061" y="3726"/>
                    <a:pt x="13968" y="3448"/>
                  </a:cubicBezTo>
                  <a:cubicBezTo>
                    <a:pt x="13885" y="3170"/>
                    <a:pt x="13774" y="2901"/>
                    <a:pt x="13626" y="2660"/>
                  </a:cubicBezTo>
                  <a:cubicBezTo>
                    <a:pt x="13459" y="2410"/>
                    <a:pt x="13274" y="2188"/>
                    <a:pt x="13098" y="1947"/>
                  </a:cubicBezTo>
                  <a:cubicBezTo>
                    <a:pt x="12894" y="1716"/>
                    <a:pt x="12681" y="1503"/>
                    <a:pt x="12449" y="1299"/>
                  </a:cubicBezTo>
                  <a:cubicBezTo>
                    <a:pt x="12273" y="1141"/>
                    <a:pt x="12097" y="965"/>
                    <a:pt x="11921" y="808"/>
                  </a:cubicBezTo>
                  <a:cubicBezTo>
                    <a:pt x="11736" y="650"/>
                    <a:pt x="11569" y="456"/>
                    <a:pt x="11338" y="363"/>
                  </a:cubicBezTo>
                  <a:cubicBezTo>
                    <a:pt x="11208" y="336"/>
                    <a:pt x="11078" y="298"/>
                    <a:pt x="10949" y="280"/>
                  </a:cubicBezTo>
                  <a:cubicBezTo>
                    <a:pt x="10810" y="252"/>
                    <a:pt x="10680" y="224"/>
                    <a:pt x="10541" y="197"/>
                  </a:cubicBezTo>
                  <a:cubicBezTo>
                    <a:pt x="10226" y="122"/>
                    <a:pt x="9893" y="58"/>
                    <a:pt x="9569" y="30"/>
                  </a:cubicBezTo>
                  <a:cubicBezTo>
                    <a:pt x="9332" y="10"/>
                    <a:pt x="9095" y="0"/>
                    <a:pt x="88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a:off x="8762191" y="4103962"/>
              <a:ext cx="120978" cy="40857"/>
            </a:xfrm>
            <a:custGeom>
              <a:avLst/>
              <a:gdLst/>
              <a:ahLst/>
              <a:cxnLst/>
              <a:rect l="l" t="t" r="r" b="b"/>
              <a:pathLst>
                <a:path w="2354" h="795" extrusionOk="0">
                  <a:moveTo>
                    <a:pt x="983" y="0"/>
                  </a:moveTo>
                  <a:cubicBezTo>
                    <a:pt x="807" y="0"/>
                    <a:pt x="622" y="9"/>
                    <a:pt x="446" y="37"/>
                  </a:cubicBezTo>
                  <a:cubicBezTo>
                    <a:pt x="233" y="74"/>
                    <a:pt x="158" y="176"/>
                    <a:pt x="1" y="352"/>
                  </a:cubicBezTo>
                  <a:cubicBezTo>
                    <a:pt x="20" y="537"/>
                    <a:pt x="547" y="750"/>
                    <a:pt x="1020" y="787"/>
                  </a:cubicBezTo>
                  <a:cubicBezTo>
                    <a:pt x="1079" y="792"/>
                    <a:pt x="1140" y="795"/>
                    <a:pt x="1200" y="795"/>
                  </a:cubicBezTo>
                  <a:cubicBezTo>
                    <a:pt x="1366" y="795"/>
                    <a:pt x="1533" y="777"/>
                    <a:pt x="1696" y="750"/>
                  </a:cubicBezTo>
                  <a:cubicBezTo>
                    <a:pt x="1863" y="722"/>
                    <a:pt x="2029" y="676"/>
                    <a:pt x="2196" y="611"/>
                  </a:cubicBezTo>
                  <a:cubicBezTo>
                    <a:pt x="2280" y="565"/>
                    <a:pt x="2354" y="500"/>
                    <a:pt x="2326" y="389"/>
                  </a:cubicBezTo>
                  <a:cubicBezTo>
                    <a:pt x="2307" y="324"/>
                    <a:pt x="2280" y="269"/>
                    <a:pt x="2224" y="232"/>
                  </a:cubicBezTo>
                  <a:cubicBezTo>
                    <a:pt x="2200" y="216"/>
                    <a:pt x="2165" y="212"/>
                    <a:pt x="2128" y="212"/>
                  </a:cubicBezTo>
                  <a:cubicBezTo>
                    <a:pt x="2093" y="212"/>
                    <a:pt x="2055" y="215"/>
                    <a:pt x="2021" y="215"/>
                  </a:cubicBezTo>
                  <a:cubicBezTo>
                    <a:pt x="2008" y="215"/>
                    <a:pt x="1995" y="215"/>
                    <a:pt x="1983" y="213"/>
                  </a:cubicBezTo>
                  <a:cubicBezTo>
                    <a:pt x="1863" y="176"/>
                    <a:pt x="1724" y="148"/>
                    <a:pt x="1594" y="102"/>
                  </a:cubicBezTo>
                  <a:cubicBezTo>
                    <a:pt x="1400" y="28"/>
                    <a:pt x="1196" y="0"/>
                    <a:pt x="9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a:off x="8739167" y="4131200"/>
              <a:ext cx="271609" cy="126169"/>
            </a:xfrm>
            <a:custGeom>
              <a:avLst/>
              <a:gdLst/>
              <a:ahLst/>
              <a:cxnLst/>
              <a:rect l="l" t="t" r="r" b="b"/>
              <a:pathLst>
                <a:path w="5285" h="2455" extrusionOk="0">
                  <a:moveTo>
                    <a:pt x="4257" y="0"/>
                  </a:moveTo>
                  <a:cubicBezTo>
                    <a:pt x="4162" y="0"/>
                    <a:pt x="4067" y="19"/>
                    <a:pt x="3978" y="54"/>
                  </a:cubicBezTo>
                  <a:cubicBezTo>
                    <a:pt x="3580" y="128"/>
                    <a:pt x="3181" y="267"/>
                    <a:pt x="2820" y="461"/>
                  </a:cubicBezTo>
                  <a:cubicBezTo>
                    <a:pt x="2163" y="785"/>
                    <a:pt x="1468" y="1026"/>
                    <a:pt x="755" y="1184"/>
                  </a:cubicBezTo>
                  <a:cubicBezTo>
                    <a:pt x="711" y="1147"/>
                    <a:pt x="654" y="1131"/>
                    <a:pt x="593" y="1131"/>
                  </a:cubicBezTo>
                  <a:cubicBezTo>
                    <a:pt x="340" y="1131"/>
                    <a:pt x="0" y="1405"/>
                    <a:pt x="97" y="1702"/>
                  </a:cubicBezTo>
                  <a:cubicBezTo>
                    <a:pt x="162" y="1906"/>
                    <a:pt x="430" y="2054"/>
                    <a:pt x="597" y="2147"/>
                  </a:cubicBezTo>
                  <a:cubicBezTo>
                    <a:pt x="920" y="2317"/>
                    <a:pt x="1289" y="2409"/>
                    <a:pt x="1655" y="2409"/>
                  </a:cubicBezTo>
                  <a:cubicBezTo>
                    <a:pt x="1688" y="2409"/>
                    <a:pt x="1722" y="2408"/>
                    <a:pt x="1755" y="2406"/>
                  </a:cubicBezTo>
                  <a:cubicBezTo>
                    <a:pt x="2533" y="2406"/>
                    <a:pt x="3302" y="2443"/>
                    <a:pt x="4080" y="2453"/>
                  </a:cubicBezTo>
                  <a:cubicBezTo>
                    <a:pt x="4105" y="2454"/>
                    <a:pt x="4129" y="2455"/>
                    <a:pt x="4153" y="2455"/>
                  </a:cubicBezTo>
                  <a:cubicBezTo>
                    <a:pt x="4265" y="2455"/>
                    <a:pt x="4373" y="2438"/>
                    <a:pt x="4487" y="2415"/>
                  </a:cubicBezTo>
                  <a:cubicBezTo>
                    <a:pt x="4571" y="2388"/>
                    <a:pt x="4645" y="2341"/>
                    <a:pt x="4728" y="2323"/>
                  </a:cubicBezTo>
                  <a:cubicBezTo>
                    <a:pt x="4839" y="2304"/>
                    <a:pt x="4951" y="2258"/>
                    <a:pt x="5052" y="2193"/>
                  </a:cubicBezTo>
                  <a:cubicBezTo>
                    <a:pt x="5145" y="2128"/>
                    <a:pt x="5210" y="2017"/>
                    <a:pt x="5228" y="1906"/>
                  </a:cubicBezTo>
                  <a:cubicBezTo>
                    <a:pt x="5256" y="1786"/>
                    <a:pt x="5266" y="1656"/>
                    <a:pt x="5275" y="1536"/>
                  </a:cubicBezTo>
                  <a:cubicBezTo>
                    <a:pt x="5266" y="1258"/>
                    <a:pt x="5284" y="1008"/>
                    <a:pt x="5210" y="739"/>
                  </a:cubicBezTo>
                  <a:cubicBezTo>
                    <a:pt x="5136" y="498"/>
                    <a:pt x="4988" y="257"/>
                    <a:pt x="4756" y="165"/>
                  </a:cubicBezTo>
                  <a:cubicBezTo>
                    <a:pt x="4626" y="100"/>
                    <a:pt x="4497" y="54"/>
                    <a:pt x="4358" y="7"/>
                  </a:cubicBezTo>
                  <a:cubicBezTo>
                    <a:pt x="4324" y="2"/>
                    <a:pt x="4291" y="0"/>
                    <a:pt x="4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3"/>
            <p:cNvSpPr/>
            <p:nvPr/>
          </p:nvSpPr>
          <p:spPr>
            <a:xfrm>
              <a:off x="8935486" y="4258551"/>
              <a:ext cx="179051" cy="73132"/>
            </a:xfrm>
            <a:custGeom>
              <a:avLst/>
              <a:gdLst/>
              <a:ahLst/>
              <a:cxnLst/>
              <a:rect l="l" t="t" r="r" b="b"/>
              <a:pathLst>
                <a:path w="3484" h="1423" extrusionOk="0">
                  <a:moveTo>
                    <a:pt x="2376" y="0"/>
                  </a:moveTo>
                  <a:cubicBezTo>
                    <a:pt x="2300" y="0"/>
                    <a:pt x="2224" y="7"/>
                    <a:pt x="2149" y="21"/>
                  </a:cubicBezTo>
                  <a:cubicBezTo>
                    <a:pt x="2001" y="49"/>
                    <a:pt x="1862" y="49"/>
                    <a:pt x="1714" y="76"/>
                  </a:cubicBezTo>
                  <a:cubicBezTo>
                    <a:pt x="1427" y="123"/>
                    <a:pt x="1149" y="197"/>
                    <a:pt x="871" y="243"/>
                  </a:cubicBezTo>
                  <a:cubicBezTo>
                    <a:pt x="556" y="308"/>
                    <a:pt x="269" y="419"/>
                    <a:pt x="1" y="586"/>
                  </a:cubicBezTo>
                  <a:cubicBezTo>
                    <a:pt x="167" y="929"/>
                    <a:pt x="269" y="1021"/>
                    <a:pt x="491" y="1068"/>
                  </a:cubicBezTo>
                  <a:cubicBezTo>
                    <a:pt x="584" y="1105"/>
                    <a:pt x="686" y="1132"/>
                    <a:pt x="788" y="1151"/>
                  </a:cubicBezTo>
                  <a:cubicBezTo>
                    <a:pt x="831" y="1157"/>
                    <a:pt x="874" y="1159"/>
                    <a:pt x="918" y="1159"/>
                  </a:cubicBezTo>
                  <a:cubicBezTo>
                    <a:pt x="1004" y="1159"/>
                    <a:pt x="1090" y="1151"/>
                    <a:pt x="1177" y="1151"/>
                  </a:cubicBezTo>
                  <a:cubicBezTo>
                    <a:pt x="1714" y="1169"/>
                    <a:pt x="2251" y="1225"/>
                    <a:pt x="2779" y="1318"/>
                  </a:cubicBezTo>
                  <a:cubicBezTo>
                    <a:pt x="2946" y="1364"/>
                    <a:pt x="3122" y="1401"/>
                    <a:pt x="3289" y="1419"/>
                  </a:cubicBezTo>
                  <a:cubicBezTo>
                    <a:pt x="3324" y="1419"/>
                    <a:pt x="3353" y="1422"/>
                    <a:pt x="3378" y="1422"/>
                  </a:cubicBezTo>
                  <a:cubicBezTo>
                    <a:pt x="3430" y="1422"/>
                    <a:pt x="3458" y="1409"/>
                    <a:pt x="3465" y="1327"/>
                  </a:cubicBezTo>
                  <a:cubicBezTo>
                    <a:pt x="3483" y="1151"/>
                    <a:pt x="3372" y="975"/>
                    <a:pt x="3335" y="799"/>
                  </a:cubicBezTo>
                  <a:cubicBezTo>
                    <a:pt x="3307" y="614"/>
                    <a:pt x="3224" y="438"/>
                    <a:pt x="3104" y="289"/>
                  </a:cubicBezTo>
                  <a:cubicBezTo>
                    <a:pt x="2965" y="160"/>
                    <a:pt x="2789" y="58"/>
                    <a:pt x="2603" y="21"/>
                  </a:cubicBezTo>
                  <a:cubicBezTo>
                    <a:pt x="2529" y="7"/>
                    <a:pt x="2453" y="0"/>
                    <a:pt x="2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3"/>
            <p:cNvSpPr/>
            <p:nvPr/>
          </p:nvSpPr>
          <p:spPr>
            <a:xfrm>
              <a:off x="7951063" y="3997940"/>
              <a:ext cx="479903" cy="291344"/>
            </a:xfrm>
            <a:custGeom>
              <a:avLst/>
              <a:gdLst/>
              <a:ahLst/>
              <a:cxnLst/>
              <a:rect l="l" t="t" r="r" b="b"/>
              <a:pathLst>
                <a:path w="9338" h="5669" extrusionOk="0">
                  <a:moveTo>
                    <a:pt x="3576" y="0"/>
                  </a:moveTo>
                  <a:cubicBezTo>
                    <a:pt x="3499" y="0"/>
                    <a:pt x="3421" y="5"/>
                    <a:pt x="3344" y="16"/>
                  </a:cubicBezTo>
                  <a:cubicBezTo>
                    <a:pt x="3205" y="44"/>
                    <a:pt x="3066" y="90"/>
                    <a:pt x="2928" y="136"/>
                  </a:cubicBezTo>
                  <a:cubicBezTo>
                    <a:pt x="2779" y="183"/>
                    <a:pt x="2631" y="220"/>
                    <a:pt x="2483" y="275"/>
                  </a:cubicBezTo>
                  <a:cubicBezTo>
                    <a:pt x="2279" y="368"/>
                    <a:pt x="2085" y="488"/>
                    <a:pt x="1909" y="627"/>
                  </a:cubicBezTo>
                  <a:cubicBezTo>
                    <a:pt x="1714" y="757"/>
                    <a:pt x="1538" y="914"/>
                    <a:pt x="1381" y="1090"/>
                  </a:cubicBezTo>
                  <a:cubicBezTo>
                    <a:pt x="1288" y="1192"/>
                    <a:pt x="1214" y="1303"/>
                    <a:pt x="1149" y="1424"/>
                  </a:cubicBezTo>
                  <a:cubicBezTo>
                    <a:pt x="1066" y="1517"/>
                    <a:pt x="1001" y="1618"/>
                    <a:pt x="936" y="1730"/>
                  </a:cubicBezTo>
                  <a:cubicBezTo>
                    <a:pt x="881" y="1822"/>
                    <a:pt x="834" y="1915"/>
                    <a:pt x="769" y="2007"/>
                  </a:cubicBezTo>
                  <a:cubicBezTo>
                    <a:pt x="714" y="2128"/>
                    <a:pt x="658" y="2248"/>
                    <a:pt x="621" y="2369"/>
                  </a:cubicBezTo>
                  <a:cubicBezTo>
                    <a:pt x="510" y="2619"/>
                    <a:pt x="417" y="2878"/>
                    <a:pt x="316" y="3119"/>
                  </a:cubicBezTo>
                  <a:cubicBezTo>
                    <a:pt x="140" y="3462"/>
                    <a:pt x="38" y="3832"/>
                    <a:pt x="10" y="4203"/>
                  </a:cubicBezTo>
                  <a:cubicBezTo>
                    <a:pt x="1" y="4443"/>
                    <a:pt x="10" y="4684"/>
                    <a:pt x="47" y="4916"/>
                  </a:cubicBezTo>
                  <a:cubicBezTo>
                    <a:pt x="84" y="5073"/>
                    <a:pt x="38" y="5277"/>
                    <a:pt x="158" y="5398"/>
                  </a:cubicBezTo>
                  <a:cubicBezTo>
                    <a:pt x="204" y="5453"/>
                    <a:pt x="260" y="5499"/>
                    <a:pt x="325" y="5536"/>
                  </a:cubicBezTo>
                  <a:cubicBezTo>
                    <a:pt x="390" y="5546"/>
                    <a:pt x="454" y="5573"/>
                    <a:pt x="510" y="5611"/>
                  </a:cubicBezTo>
                  <a:cubicBezTo>
                    <a:pt x="566" y="5652"/>
                    <a:pt x="618" y="5669"/>
                    <a:pt x="669" y="5669"/>
                  </a:cubicBezTo>
                  <a:cubicBezTo>
                    <a:pt x="744" y="5669"/>
                    <a:pt x="816" y="5632"/>
                    <a:pt x="899" y="5583"/>
                  </a:cubicBezTo>
                  <a:cubicBezTo>
                    <a:pt x="1001" y="5536"/>
                    <a:pt x="1103" y="5499"/>
                    <a:pt x="1205" y="5472"/>
                  </a:cubicBezTo>
                  <a:cubicBezTo>
                    <a:pt x="1344" y="5435"/>
                    <a:pt x="1455" y="5370"/>
                    <a:pt x="1594" y="5333"/>
                  </a:cubicBezTo>
                  <a:cubicBezTo>
                    <a:pt x="1872" y="5240"/>
                    <a:pt x="2159" y="5166"/>
                    <a:pt x="2446" y="5110"/>
                  </a:cubicBezTo>
                  <a:cubicBezTo>
                    <a:pt x="2724" y="5064"/>
                    <a:pt x="2992" y="5027"/>
                    <a:pt x="3270" y="5008"/>
                  </a:cubicBezTo>
                  <a:cubicBezTo>
                    <a:pt x="3696" y="4981"/>
                    <a:pt x="4113" y="4897"/>
                    <a:pt x="4530" y="4832"/>
                  </a:cubicBezTo>
                  <a:cubicBezTo>
                    <a:pt x="5262" y="4712"/>
                    <a:pt x="5993" y="4638"/>
                    <a:pt x="6734" y="4610"/>
                  </a:cubicBezTo>
                  <a:cubicBezTo>
                    <a:pt x="7012" y="4619"/>
                    <a:pt x="7299" y="4647"/>
                    <a:pt x="7577" y="4694"/>
                  </a:cubicBezTo>
                  <a:cubicBezTo>
                    <a:pt x="7874" y="4721"/>
                    <a:pt x="8170" y="4786"/>
                    <a:pt x="8448" y="4879"/>
                  </a:cubicBezTo>
                  <a:cubicBezTo>
                    <a:pt x="8643" y="4953"/>
                    <a:pt x="8856" y="4971"/>
                    <a:pt x="9050" y="5046"/>
                  </a:cubicBezTo>
                  <a:cubicBezTo>
                    <a:pt x="9152" y="5064"/>
                    <a:pt x="9282" y="5157"/>
                    <a:pt x="9337" y="5175"/>
                  </a:cubicBezTo>
                  <a:cubicBezTo>
                    <a:pt x="9282" y="4962"/>
                    <a:pt x="9235" y="4619"/>
                    <a:pt x="9106" y="4434"/>
                  </a:cubicBezTo>
                  <a:cubicBezTo>
                    <a:pt x="9022" y="4314"/>
                    <a:pt x="8939" y="4203"/>
                    <a:pt x="8846" y="4082"/>
                  </a:cubicBezTo>
                  <a:cubicBezTo>
                    <a:pt x="8670" y="3869"/>
                    <a:pt x="8485" y="3656"/>
                    <a:pt x="8291" y="3471"/>
                  </a:cubicBezTo>
                  <a:cubicBezTo>
                    <a:pt x="8142" y="3332"/>
                    <a:pt x="8022" y="3175"/>
                    <a:pt x="7883" y="3036"/>
                  </a:cubicBezTo>
                  <a:cubicBezTo>
                    <a:pt x="7707" y="2850"/>
                    <a:pt x="7605" y="2619"/>
                    <a:pt x="7420" y="2452"/>
                  </a:cubicBezTo>
                  <a:cubicBezTo>
                    <a:pt x="7225" y="2258"/>
                    <a:pt x="7040" y="2054"/>
                    <a:pt x="6864" y="1841"/>
                  </a:cubicBezTo>
                  <a:cubicBezTo>
                    <a:pt x="6688" y="1618"/>
                    <a:pt x="6577" y="1359"/>
                    <a:pt x="6401" y="1146"/>
                  </a:cubicBezTo>
                  <a:cubicBezTo>
                    <a:pt x="6077" y="748"/>
                    <a:pt x="5503" y="544"/>
                    <a:pt x="5049" y="368"/>
                  </a:cubicBezTo>
                  <a:cubicBezTo>
                    <a:pt x="4752" y="266"/>
                    <a:pt x="4456" y="173"/>
                    <a:pt x="4159" y="99"/>
                  </a:cubicBezTo>
                  <a:cubicBezTo>
                    <a:pt x="3968" y="33"/>
                    <a:pt x="3771" y="0"/>
                    <a:pt x="3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a:off x="8480406" y="4185163"/>
              <a:ext cx="297100" cy="130897"/>
            </a:xfrm>
            <a:custGeom>
              <a:avLst/>
              <a:gdLst/>
              <a:ahLst/>
              <a:cxnLst/>
              <a:rect l="l" t="t" r="r" b="b"/>
              <a:pathLst>
                <a:path w="5781" h="2547" extrusionOk="0">
                  <a:moveTo>
                    <a:pt x="1986" y="0"/>
                  </a:moveTo>
                  <a:cubicBezTo>
                    <a:pt x="1519" y="0"/>
                    <a:pt x="1003" y="236"/>
                    <a:pt x="640" y="504"/>
                  </a:cubicBezTo>
                  <a:cubicBezTo>
                    <a:pt x="473" y="615"/>
                    <a:pt x="334" y="754"/>
                    <a:pt x="204" y="921"/>
                  </a:cubicBezTo>
                  <a:cubicBezTo>
                    <a:pt x="65" y="1097"/>
                    <a:pt x="56" y="1264"/>
                    <a:pt x="1" y="1495"/>
                  </a:cubicBezTo>
                  <a:cubicBezTo>
                    <a:pt x="297" y="1606"/>
                    <a:pt x="603" y="1699"/>
                    <a:pt x="927" y="1745"/>
                  </a:cubicBezTo>
                  <a:cubicBezTo>
                    <a:pt x="1214" y="1801"/>
                    <a:pt x="1510" y="1792"/>
                    <a:pt x="1797" y="1829"/>
                  </a:cubicBezTo>
                  <a:cubicBezTo>
                    <a:pt x="2177" y="1875"/>
                    <a:pt x="2557" y="1893"/>
                    <a:pt x="2937" y="1958"/>
                  </a:cubicBezTo>
                  <a:cubicBezTo>
                    <a:pt x="3354" y="2023"/>
                    <a:pt x="3780" y="2032"/>
                    <a:pt x="4187" y="2125"/>
                  </a:cubicBezTo>
                  <a:cubicBezTo>
                    <a:pt x="4493" y="2190"/>
                    <a:pt x="4799" y="2273"/>
                    <a:pt x="5095" y="2366"/>
                  </a:cubicBezTo>
                  <a:cubicBezTo>
                    <a:pt x="5234" y="2421"/>
                    <a:pt x="5382" y="2468"/>
                    <a:pt x="5530" y="2496"/>
                  </a:cubicBezTo>
                  <a:cubicBezTo>
                    <a:pt x="5592" y="2516"/>
                    <a:pt x="5648" y="2546"/>
                    <a:pt x="5710" y="2546"/>
                  </a:cubicBezTo>
                  <a:cubicBezTo>
                    <a:pt x="5733" y="2546"/>
                    <a:pt x="5756" y="2542"/>
                    <a:pt x="5780" y="2533"/>
                  </a:cubicBezTo>
                  <a:cubicBezTo>
                    <a:pt x="5679" y="2301"/>
                    <a:pt x="5577" y="2042"/>
                    <a:pt x="5484" y="1792"/>
                  </a:cubicBezTo>
                  <a:cubicBezTo>
                    <a:pt x="5299" y="1301"/>
                    <a:pt x="4826" y="1041"/>
                    <a:pt x="4363" y="847"/>
                  </a:cubicBezTo>
                  <a:cubicBezTo>
                    <a:pt x="3974" y="689"/>
                    <a:pt x="3594" y="513"/>
                    <a:pt x="3205" y="365"/>
                  </a:cubicBezTo>
                  <a:cubicBezTo>
                    <a:pt x="3039" y="300"/>
                    <a:pt x="2872" y="226"/>
                    <a:pt x="2705" y="171"/>
                  </a:cubicBezTo>
                  <a:cubicBezTo>
                    <a:pt x="2501" y="97"/>
                    <a:pt x="2298" y="41"/>
                    <a:pt x="2085" y="4"/>
                  </a:cubicBezTo>
                  <a:cubicBezTo>
                    <a:pt x="2052" y="1"/>
                    <a:pt x="2019" y="0"/>
                    <a:pt x="19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a:off x="7279877" y="3832867"/>
              <a:ext cx="682184" cy="336878"/>
            </a:xfrm>
            <a:custGeom>
              <a:avLst/>
              <a:gdLst/>
              <a:ahLst/>
              <a:cxnLst/>
              <a:rect l="l" t="t" r="r" b="b"/>
              <a:pathLst>
                <a:path w="13274" h="6555" extrusionOk="0">
                  <a:moveTo>
                    <a:pt x="5338" y="1"/>
                  </a:moveTo>
                  <a:cubicBezTo>
                    <a:pt x="5103" y="1"/>
                    <a:pt x="4867" y="19"/>
                    <a:pt x="4641" y="51"/>
                  </a:cubicBezTo>
                  <a:cubicBezTo>
                    <a:pt x="4030" y="181"/>
                    <a:pt x="3344" y="440"/>
                    <a:pt x="2872" y="848"/>
                  </a:cubicBezTo>
                  <a:cubicBezTo>
                    <a:pt x="2548" y="1125"/>
                    <a:pt x="2214" y="1394"/>
                    <a:pt x="1899" y="1681"/>
                  </a:cubicBezTo>
                  <a:cubicBezTo>
                    <a:pt x="1705" y="1848"/>
                    <a:pt x="1529" y="2042"/>
                    <a:pt x="1380" y="2246"/>
                  </a:cubicBezTo>
                  <a:cubicBezTo>
                    <a:pt x="1232" y="2478"/>
                    <a:pt x="1103" y="2709"/>
                    <a:pt x="982" y="2959"/>
                  </a:cubicBezTo>
                  <a:cubicBezTo>
                    <a:pt x="760" y="3330"/>
                    <a:pt x="565" y="3728"/>
                    <a:pt x="417" y="4136"/>
                  </a:cubicBezTo>
                  <a:cubicBezTo>
                    <a:pt x="297" y="4497"/>
                    <a:pt x="167" y="4858"/>
                    <a:pt x="74" y="5219"/>
                  </a:cubicBezTo>
                  <a:cubicBezTo>
                    <a:pt x="37" y="5386"/>
                    <a:pt x="19" y="5553"/>
                    <a:pt x="19" y="5720"/>
                  </a:cubicBezTo>
                  <a:cubicBezTo>
                    <a:pt x="0" y="5812"/>
                    <a:pt x="19" y="5914"/>
                    <a:pt x="65" y="6007"/>
                  </a:cubicBezTo>
                  <a:cubicBezTo>
                    <a:pt x="167" y="6146"/>
                    <a:pt x="362" y="6099"/>
                    <a:pt x="528" y="6136"/>
                  </a:cubicBezTo>
                  <a:cubicBezTo>
                    <a:pt x="741" y="6192"/>
                    <a:pt x="954" y="6229"/>
                    <a:pt x="1167" y="6285"/>
                  </a:cubicBezTo>
                  <a:cubicBezTo>
                    <a:pt x="1408" y="6359"/>
                    <a:pt x="1658" y="6424"/>
                    <a:pt x="1908" y="6470"/>
                  </a:cubicBezTo>
                  <a:cubicBezTo>
                    <a:pt x="2186" y="6498"/>
                    <a:pt x="2464" y="6544"/>
                    <a:pt x="2733" y="6553"/>
                  </a:cubicBezTo>
                  <a:cubicBezTo>
                    <a:pt x="2764" y="6554"/>
                    <a:pt x="2796" y="6554"/>
                    <a:pt x="2827" y="6554"/>
                  </a:cubicBezTo>
                  <a:cubicBezTo>
                    <a:pt x="3166" y="6554"/>
                    <a:pt x="3505" y="6510"/>
                    <a:pt x="3835" y="6442"/>
                  </a:cubicBezTo>
                  <a:cubicBezTo>
                    <a:pt x="4808" y="6229"/>
                    <a:pt x="5780" y="5988"/>
                    <a:pt x="6753" y="5766"/>
                  </a:cubicBezTo>
                  <a:cubicBezTo>
                    <a:pt x="7346" y="5636"/>
                    <a:pt x="7938" y="5507"/>
                    <a:pt x="8531" y="5405"/>
                  </a:cubicBezTo>
                  <a:cubicBezTo>
                    <a:pt x="8852" y="5354"/>
                    <a:pt x="9165" y="5273"/>
                    <a:pt x="9485" y="5273"/>
                  </a:cubicBezTo>
                  <a:cubicBezTo>
                    <a:pt x="9516" y="5273"/>
                    <a:pt x="9547" y="5273"/>
                    <a:pt x="9578" y="5275"/>
                  </a:cubicBezTo>
                  <a:cubicBezTo>
                    <a:pt x="9893" y="5284"/>
                    <a:pt x="10208" y="5358"/>
                    <a:pt x="10504" y="5479"/>
                  </a:cubicBezTo>
                  <a:cubicBezTo>
                    <a:pt x="10569" y="5507"/>
                    <a:pt x="10615" y="5553"/>
                    <a:pt x="10643" y="5618"/>
                  </a:cubicBezTo>
                  <a:cubicBezTo>
                    <a:pt x="10671" y="5664"/>
                    <a:pt x="10736" y="5738"/>
                    <a:pt x="10726" y="5803"/>
                  </a:cubicBezTo>
                  <a:lnTo>
                    <a:pt x="11083" y="5558"/>
                  </a:lnTo>
                  <a:lnTo>
                    <a:pt x="11083" y="5558"/>
                  </a:lnTo>
                  <a:cubicBezTo>
                    <a:pt x="11021" y="5721"/>
                    <a:pt x="10905" y="5871"/>
                    <a:pt x="10838" y="6025"/>
                  </a:cubicBezTo>
                  <a:cubicBezTo>
                    <a:pt x="10801" y="6090"/>
                    <a:pt x="10773" y="6164"/>
                    <a:pt x="10763" y="6248"/>
                  </a:cubicBezTo>
                  <a:cubicBezTo>
                    <a:pt x="10801" y="6405"/>
                    <a:pt x="11051" y="6414"/>
                    <a:pt x="11162" y="6424"/>
                  </a:cubicBezTo>
                  <a:cubicBezTo>
                    <a:pt x="11328" y="6424"/>
                    <a:pt x="11477" y="6461"/>
                    <a:pt x="11653" y="6461"/>
                  </a:cubicBezTo>
                  <a:lnTo>
                    <a:pt x="12088" y="6461"/>
                  </a:lnTo>
                  <a:cubicBezTo>
                    <a:pt x="12236" y="6461"/>
                    <a:pt x="12384" y="6442"/>
                    <a:pt x="12523" y="6405"/>
                  </a:cubicBezTo>
                  <a:cubicBezTo>
                    <a:pt x="12783" y="6368"/>
                    <a:pt x="13033" y="6294"/>
                    <a:pt x="13274" y="6201"/>
                  </a:cubicBezTo>
                  <a:cubicBezTo>
                    <a:pt x="13255" y="5905"/>
                    <a:pt x="13237" y="5507"/>
                    <a:pt x="13005" y="5275"/>
                  </a:cubicBezTo>
                  <a:cubicBezTo>
                    <a:pt x="12940" y="5210"/>
                    <a:pt x="12866" y="5164"/>
                    <a:pt x="12792" y="5127"/>
                  </a:cubicBezTo>
                  <a:cubicBezTo>
                    <a:pt x="12718" y="5108"/>
                    <a:pt x="12644" y="5099"/>
                    <a:pt x="12570" y="5090"/>
                  </a:cubicBezTo>
                  <a:cubicBezTo>
                    <a:pt x="12488" y="5073"/>
                    <a:pt x="12407" y="5065"/>
                    <a:pt x="12326" y="5065"/>
                  </a:cubicBezTo>
                  <a:cubicBezTo>
                    <a:pt x="12186" y="5065"/>
                    <a:pt x="12047" y="5089"/>
                    <a:pt x="11912" y="5136"/>
                  </a:cubicBezTo>
                  <a:cubicBezTo>
                    <a:pt x="11736" y="5182"/>
                    <a:pt x="11560" y="5247"/>
                    <a:pt x="11393" y="5331"/>
                  </a:cubicBezTo>
                  <a:cubicBezTo>
                    <a:pt x="11319" y="5368"/>
                    <a:pt x="11254" y="5423"/>
                    <a:pt x="11199" y="5479"/>
                  </a:cubicBezTo>
                  <a:lnTo>
                    <a:pt x="11083" y="5558"/>
                  </a:lnTo>
                  <a:lnTo>
                    <a:pt x="11083" y="5558"/>
                  </a:lnTo>
                  <a:cubicBezTo>
                    <a:pt x="11106" y="5497"/>
                    <a:pt x="11122" y="5434"/>
                    <a:pt x="11125" y="5368"/>
                  </a:cubicBezTo>
                  <a:cubicBezTo>
                    <a:pt x="11134" y="5173"/>
                    <a:pt x="11115" y="4969"/>
                    <a:pt x="11106" y="4766"/>
                  </a:cubicBezTo>
                  <a:cubicBezTo>
                    <a:pt x="11097" y="4293"/>
                    <a:pt x="11004" y="3821"/>
                    <a:pt x="10838" y="3376"/>
                  </a:cubicBezTo>
                  <a:cubicBezTo>
                    <a:pt x="10680" y="3033"/>
                    <a:pt x="10495" y="2700"/>
                    <a:pt x="10273" y="2394"/>
                  </a:cubicBezTo>
                  <a:cubicBezTo>
                    <a:pt x="10180" y="2246"/>
                    <a:pt x="10060" y="2107"/>
                    <a:pt x="9930" y="1978"/>
                  </a:cubicBezTo>
                  <a:cubicBezTo>
                    <a:pt x="9735" y="1792"/>
                    <a:pt x="9578" y="1598"/>
                    <a:pt x="9374" y="1422"/>
                  </a:cubicBezTo>
                  <a:cubicBezTo>
                    <a:pt x="9031" y="1116"/>
                    <a:pt x="8633" y="875"/>
                    <a:pt x="8216" y="709"/>
                  </a:cubicBezTo>
                  <a:cubicBezTo>
                    <a:pt x="7975" y="607"/>
                    <a:pt x="7725" y="505"/>
                    <a:pt x="7485" y="412"/>
                  </a:cubicBezTo>
                  <a:cubicBezTo>
                    <a:pt x="7327" y="347"/>
                    <a:pt x="7170" y="320"/>
                    <a:pt x="7012" y="264"/>
                  </a:cubicBezTo>
                  <a:cubicBezTo>
                    <a:pt x="6818" y="199"/>
                    <a:pt x="6632" y="144"/>
                    <a:pt x="6438" y="97"/>
                  </a:cubicBezTo>
                  <a:cubicBezTo>
                    <a:pt x="6188" y="51"/>
                    <a:pt x="5928" y="23"/>
                    <a:pt x="5669" y="14"/>
                  </a:cubicBezTo>
                  <a:cubicBezTo>
                    <a:pt x="5559" y="5"/>
                    <a:pt x="5448" y="1"/>
                    <a:pt x="5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a:off x="7590237" y="4180589"/>
              <a:ext cx="353478" cy="155873"/>
            </a:xfrm>
            <a:custGeom>
              <a:avLst/>
              <a:gdLst/>
              <a:ahLst/>
              <a:cxnLst/>
              <a:rect l="l" t="t" r="r" b="b"/>
              <a:pathLst>
                <a:path w="6878" h="3033" extrusionOk="0">
                  <a:moveTo>
                    <a:pt x="3113" y="0"/>
                  </a:moveTo>
                  <a:cubicBezTo>
                    <a:pt x="2965" y="0"/>
                    <a:pt x="2807" y="37"/>
                    <a:pt x="2659" y="47"/>
                  </a:cubicBezTo>
                  <a:cubicBezTo>
                    <a:pt x="2464" y="65"/>
                    <a:pt x="2261" y="93"/>
                    <a:pt x="2066" y="130"/>
                  </a:cubicBezTo>
                  <a:cubicBezTo>
                    <a:pt x="1899" y="158"/>
                    <a:pt x="1751" y="223"/>
                    <a:pt x="1584" y="250"/>
                  </a:cubicBezTo>
                  <a:cubicBezTo>
                    <a:pt x="1279" y="315"/>
                    <a:pt x="982" y="408"/>
                    <a:pt x="686" y="528"/>
                  </a:cubicBezTo>
                  <a:cubicBezTo>
                    <a:pt x="723" y="639"/>
                    <a:pt x="1" y="1103"/>
                    <a:pt x="315" y="1445"/>
                  </a:cubicBezTo>
                  <a:cubicBezTo>
                    <a:pt x="436" y="1593"/>
                    <a:pt x="603" y="1695"/>
                    <a:pt x="797" y="1732"/>
                  </a:cubicBezTo>
                  <a:cubicBezTo>
                    <a:pt x="1279" y="1825"/>
                    <a:pt x="1779" y="1834"/>
                    <a:pt x="2270" y="1899"/>
                  </a:cubicBezTo>
                  <a:cubicBezTo>
                    <a:pt x="2677" y="1936"/>
                    <a:pt x="3085" y="2029"/>
                    <a:pt x="3465" y="2177"/>
                  </a:cubicBezTo>
                  <a:cubicBezTo>
                    <a:pt x="3807" y="2334"/>
                    <a:pt x="4132" y="2510"/>
                    <a:pt x="4456" y="2705"/>
                  </a:cubicBezTo>
                  <a:cubicBezTo>
                    <a:pt x="4613" y="2816"/>
                    <a:pt x="4789" y="2890"/>
                    <a:pt x="4975" y="2927"/>
                  </a:cubicBezTo>
                  <a:cubicBezTo>
                    <a:pt x="5160" y="2964"/>
                    <a:pt x="5354" y="2983"/>
                    <a:pt x="5540" y="3011"/>
                  </a:cubicBezTo>
                  <a:cubicBezTo>
                    <a:pt x="5743" y="3024"/>
                    <a:pt x="5946" y="3033"/>
                    <a:pt x="6150" y="3033"/>
                  </a:cubicBezTo>
                  <a:cubicBezTo>
                    <a:pt x="6224" y="3033"/>
                    <a:pt x="6299" y="3032"/>
                    <a:pt x="6373" y="3029"/>
                  </a:cubicBezTo>
                  <a:cubicBezTo>
                    <a:pt x="6416" y="3029"/>
                    <a:pt x="6462" y="3031"/>
                    <a:pt x="6508" y="3031"/>
                  </a:cubicBezTo>
                  <a:cubicBezTo>
                    <a:pt x="6693" y="3031"/>
                    <a:pt x="6877" y="3007"/>
                    <a:pt x="6818" y="2770"/>
                  </a:cubicBezTo>
                  <a:cubicBezTo>
                    <a:pt x="6762" y="2455"/>
                    <a:pt x="6660" y="2158"/>
                    <a:pt x="6521" y="1871"/>
                  </a:cubicBezTo>
                  <a:cubicBezTo>
                    <a:pt x="6447" y="1686"/>
                    <a:pt x="6336" y="1519"/>
                    <a:pt x="6216" y="1362"/>
                  </a:cubicBezTo>
                  <a:cubicBezTo>
                    <a:pt x="6086" y="1214"/>
                    <a:pt x="5938" y="1084"/>
                    <a:pt x="5780" y="973"/>
                  </a:cubicBezTo>
                  <a:cubicBezTo>
                    <a:pt x="5438" y="741"/>
                    <a:pt x="5141" y="380"/>
                    <a:pt x="4715" y="278"/>
                  </a:cubicBezTo>
                  <a:cubicBezTo>
                    <a:pt x="4363" y="186"/>
                    <a:pt x="3993" y="111"/>
                    <a:pt x="3631" y="65"/>
                  </a:cubicBezTo>
                  <a:cubicBezTo>
                    <a:pt x="3455" y="28"/>
                    <a:pt x="3289" y="10"/>
                    <a:pt x="3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a:off x="7506004" y="4182901"/>
              <a:ext cx="119488" cy="54270"/>
            </a:xfrm>
            <a:custGeom>
              <a:avLst/>
              <a:gdLst/>
              <a:ahLst/>
              <a:cxnLst/>
              <a:rect l="l" t="t" r="r" b="b"/>
              <a:pathLst>
                <a:path w="2325" h="1056" extrusionOk="0">
                  <a:moveTo>
                    <a:pt x="1514" y="1"/>
                  </a:moveTo>
                  <a:cubicBezTo>
                    <a:pt x="1301" y="1"/>
                    <a:pt x="1089" y="29"/>
                    <a:pt x="880" y="85"/>
                  </a:cubicBezTo>
                  <a:cubicBezTo>
                    <a:pt x="695" y="131"/>
                    <a:pt x="528" y="205"/>
                    <a:pt x="371" y="307"/>
                  </a:cubicBezTo>
                  <a:cubicBezTo>
                    <a:pt x="222" y="409"/>
                    <a:pt x="93" y="548"/>
                    <a:pt x="0" y="706"/>
                  </a:cubicBezTo>
                  <a:cubicBezTo>
                    <a:pt x="167" y="983"/>
                    <a:pt x="324" y="1039"/>
                    <a:pt x="491" y="1048"/>
                  </a:cubicBezTo>
                  <a:cubicBezTo>
                    <a:pt x="547" y="1053"/>
                    <a:pt x="604" y="1055"/>
                    <a:pt x="662" y="1055"/>
                  </a:cubicBezTo>
                  <a:cubicBezTo>
                    <a:pt x="720" y="1055"/>
                    <a:pt x="778" y="1053"/>
                    <a:pt x="834" y="1048"/>
                  </a:cubicBezTo>
                  <a:cubicBezTo>
                    <a:pt x="1056" y="1030"/>
                    <a:pt x="1260" y="974"/>
                    <a:pt x="1464" y="882"/>
                  </a:cubicBezTo>
                  <a:cubicBezTo>
                    <a:pt x="1621" y="826"/>
                    <a:pt x="1658" y="733"/>
                    <a:pt x="1778" y="622"/>
                  </a:cubicBezTo>
                  <a:cubicBezTo>
                    <a:pt x="1871" y="539"/>
                    <a:pt x="1982" y="455"/>
                    <a:pt x="2093" y="391"/>
                  </a:cubicBezTo>
                  <a:cubicBezTo>
                    <a:pt x="2121" y="363"/>
                    <a:pt x="2325" y="252"/>
                    <a:pt x="2325" y="187"/>
                  </a:cubicBezTo>
                  <a:cubicBezTo>
                    <a:pt x="2325" y="103"/>
                    <a:pt x="2093" y="66"/>
                    <a:pt x="2038" y="57"/>
                  </a:cubicBezTo>
                  <a:cubicBezTo>
                    <a:pt x="1863" y="20"/>
                    <a:pt x="1688" y="1"/>
                    <a:pt x="1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a:off x="7129452" y="4123954"/>
              <a:ext cx="155719" cy="110802"/>
            </a:xfrm>
            <a:custGeom>
              <a:avLst/>
              <a:gdLst/>
              <a:ahLst/>
              <a:cxnLst/>
              <a:rect l="l" t="t" r="r" b="b"/>
              <a:pathLst>
                <a:path w="3030" h="2156" extrusionOk="0">
                  <a:moveTo>
                    <a:pt x="1714" y="0"/>
                  </a:moveTo>
                  <a:cubicBezTo>
                    <a:pt x="1399" y="0"/>
                    <a:pt x="1084" y="83"/>
                    <a:pt x="816" y="241"/>
                  </a:cubicBezTo>
                  <a:cubicBezTo>
                    <a:pt x="630" y="389"/>
                    <a:pt x="454" y="537"/>
                    <a:pt x="288" y="704"/>
                  </a:cubicBezTo>
                  <a:cubicBezTo>
                    <a:pt x="65" y="926"/>
                    <a:pt x="56" y="1102"/>
                    <a:pt x="0" y="1408"/>
                  </a:cubicBezTo>
                  <a:cubicBezTo>
                    <a:pt x="19" y="1686"/>
                    <a:pt x="186" y="1936"/>
                    <a:pt x="436" y="2056"/>
                  </a:cubicBezTo>
                  <a:cubicBezTo>
                    <a:pt x="568" y="2122"/>
                    <a:pt x="715" y="2156"/>
                    <a:pt x="865" y="2156"/>
                  </a:cubicBezTo>
                  <a:cubicBezTo>
                    <a:pt x="925" y="2156"/>
                    <a:pt x="986" y="2150"/>
                    <a:pt x="1047" y="2140"/>
                  </a:cubicBezTo>
                  <a:cubicBezTo>
                    <a:pt x="1260" y="2084"/>
                    <a:pt x="1473" y="1991"/>
                    <a:pt x="1677" y="1880"/>
                  </a:cubicBezTo>
                  <a:cubicBezTo>
                    <a:pt x="1862" y="1778"/>
                    <a:pt x="2047" y="1677"/>
                    <a:pt x="2242" y="1556"/>
                  </a:cubicBezTo>
                  <a:cubicBezTo>
                    <a:pt x="2427" y="1445"/>
                    <a:pt x="2640" y="1343"/>
                    <a:pt x="2825" y="1232"/>
                  </a:cubicBezTo>
                  <a:cubicBezTo>
                    <a:pt x="2890" y="1195"/>
                    <a:pt x="2937" y="1149"/>
                    <a:pt x="2983" y="1084"/>
                  </a:cubicBezTo>
                  <a:cubicBezTo>
                    <a:pt x="3029" y="963"/>
                    <a:pt x="2955" y="806"/>
                    <a:pt x="2890" y="704"/>
                  </a:cubicBezTo>
                  <a:cubicBezTo>
                    <a:pt x="2622" y="315"/>
                    <a:pt x="2223" y="9"/>
                    <a:pt x="1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a:off x="7021373" y="4164400"/>
              <a:ext cx="117175" cy="146623"/>
            </a:xfrm>
            <a:custGeom>
              <a:avLst/>
              <a:gdLst/>
              <a:ahLst/>
              <a:cxnLst/>
              <a:rect l="l" t="t" r="r" b="b"/>
              <a:pathLst>
                <a:path w="2280" h="2853" extrusionOk="0">
                  <a:moveTo>
                    <a:pt x="927" y="0"/>
                  </a:moveTo>
                  <a:cubicBezTo>
                    <a:pt x="649" y="37"/>
                    <a:pt x="390" y="204"/>
                    <a:pt x="242" y="445"/>
                  </a:cubicBezTo>
                  <a:cubicBezTo>
                    <a:pt x="93" y="714"/>
                    <a:pt x="10" y="1019"/>
                    <a:pt x="1" y="1325"/>
                  </a:cubicBezTo>
                  <a:cubicBezTo>
                    <a:pt x="1" y="1640"/>
                    <a:pt x="112" y="1899"/>
                    <a:pt x="205" y="2196"/>
                  </a:cubicBezTo>
                  <a:cubicBezTo>
                    <a:pt x="288" y="2436"/>
                    <a:pt x="455" y="2724"/>
                    <a:pt x="695" y="2816"/>
                  </a:cubicBezTo>
                  <a:cubicBezTo>
                    <a:pt x="759" y="2842"/>
                    <a:pt x="826" y="2853"/>
                    <a:pt x="894" y="2853"/>
                  </a:cubicBezTo>
                  <a:cubicBezTo>
                    <a:pt x="1171" y="2853"/>
                    <a:pt x="1467" y="2667"/>
                    <a:pt x="1668" y="2510"/>
                  </a:cubicBezTo>
                  <a:cubicBezTo>
                    <a:pt x="1779" y="2427"/>
                    <a:pt x="1909" y="2353"/>
                    <a:pt x="2002" y="2260"/>
                  </a:cubicBezTo>
                  <a:cubicBezTo>
                    <a:pt x="2168" y="2094"/>
                    <a:pt x="2261" y="1871"/>
                    <a:pt x="2279" y="1631"/>
                  </a:cubicBezTo>
                  <a:cubicBezTo>
                    <a:pt x="2187" y="1186"/>
                    <a:pt x="1992" y="769"/>
                    <a:pt x="1733" y="408"/>
                  </a:cubicBezTo>
                  <a:cubicBezTo>
                    <a:pt x="1640" y="278"/>
                    <a:pt x="1520" y="167"/>
                    <a:pt x="1372" y="102"/>
                  </a:cubicBezTo>
                  <a:cubicBezTo>
                    <a:pt x="1233" y="47"/>
                    <a:pt x="1085" y="10"/>
                    <a:pt x="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a:off x="7120869" y="4214302"/>
              <a:ext cx="333743" cy="124370"/>
            </a:xfrm>
            <a:custGeom>
              <a:avLst/>
              <a:gdLst/>
              <a:ahLst/>
              <a:cxnLst/>
              <a:rect l="l" t="t" r="r" b="b"/>
              <a:pathLst>
                <a:path w="6494" h="2420" extrusionOk="0">
                  <a:moveTo>
                    <a:pt x="3751" y="0"/>
                  </a:moveTo>
                  <a:cubicBezTo>
                    <a:pt x="3727" y="0"/>
                    <a:pt x="3702" y="1"/>
                    <a:pt x="3678" y="2"/>
                  </a:cubicBezTo>
                  <a:cubicBezTo>
                    <a:pt x="3363" y="11"/>
                    <a:pt x="3048" y="57"/>
                    <a:pt x="2752" y="141"/>
                  </a:cubicBezTo>
                  <a:cubicBezTo>
                    <a:pt x="2585" y="187"/>
                    <a:pt x="2437" y="261"/>
                    <a:pt x="2279" y="308"/>
                  </a:cubicBezTo>
                  <a:cubicBezTo>
                    <a:pt x="2094" y="354"/>
                    <a:pt x="1918" y="428"/>
                    <a:pt x="1761" y="530"/>
                  </a:cubicBezTo>
                  <a:cubicBezTo>
                    <a:pt x="1464" y="752"/>
                    <a:pt x="1131" y="956"/>
                    <a:pt x="871" y="1234"/>
                  </a:cubicBezTo>
                  <a:cubicBezTo>
                    <a:pt x="686" y="1447"/>
                    <a:pt x="473" y="1651"/>
                    <a:pt x="306" y="1864"/>
                  </a:cubicBezTo>
                  <a:cubicBezTo>
                    <a:pt x="177" y="2040"/>
                    <a:pt x="75" y="2225"/>
                    <a:pt x="1" y="2419"/>
                  </a:cubicBezTo>
                  <a:cubicBezTo>
                    <a:pt x="751" y="2318"/>
                    <a:pt x="1260" y="2243"/>
                    <a:pt x="1761" y="2160"/>
                  </a:cubicBezTo>
                  <a:cubicBezTo>
                    <a:pt x="1899" y="2142"/>
                    <a:pt x="2048" y="2104"/>
                    <a:pt x="2187" y="2058"/>
                  </a:cubicBezTo>
                  <a:cubicBezTo>
                    <a:pt x="2400" y="1993"/>
                    <a:pt x="2613" y="1984"/>
                    <a:pt x="2826" y="1938"/>
                  </a:cubicBezTo>
                  <a:cubicBezTo>
                    <a:pt x="3178" y="1836"/>
                    <a:pt x="3539" y="1762"/>
                    <a:pt x="3909" y="1706"/>
                  </a:cubicBezTo>
                  <a:cubicBezTo>
                    <a:pt x="4141" y="1669"/>
                    <a:pt x="4373" y="1632"/>
                    <a:pt x="4613" y="1623"/>
                  </a:cubicBezTo>
                  <a:cubicBezTo>
                    <a:pt x="4630" y="1622"/>
                    <a:pt x="4647" y="1622"/>
                    <a:pt x="4663" y="1622"/>
                  </a:cubicBezTo>
                  <a:cubicBezTo>
                    <a:pt x="4832" y="1622"/>
                    <a:pt x="5001" y="1661"/>
                    <a:pt x="5169" y="1669"/>
                  </a:cubicBezTo>
                  <a:cubicBezTo>
                    <a:pt x="5191" y="1671"/>
                    <a:pt x="5213" y="1672"/>
                    <a:pt x="5235" y="1672"/>
                  </a:cubicBezTo>
                  <a:cubicBezTo>
                    <a:pt x="5334" y="1672"/>
                    <a:pt x="5432" y="1656"/>
                    <a:pt x="5530" y="1641"/>
                  </a:cubicBezTo>
                  <a:cubicBezTo>
                    <a:pt x="5734" y="1604"/>
                    <a:pt x="5938" y="1586"/>
                    <a:pt x="6142" y="1539"/>
                  </a:cubicBezTo>
                  <a:cubicBezTo>
                    <a:pt x="6234" y="1521"/>
                    <a:pt x="6318" y="1493"/>
                    <a:pt x="6410" y="1456"/>
                  </a:cubicBezTo>
                  <a:cubicBezTo>
                    <a:pt x="6494" y="1410"/>
                    <a:pt x="6484" y="1428"/>
                    <a:pt x="6466" y="1354"/>
                  </a:cubicBezTo>
                  <a:cubicBezTo>
                    <a:pt x="6429" y="1234"/>
                    <a:pt x="6308" y="1178"/>
                    <a:pt x="6197" y="1113"/>
                  </a:cubicBezTo>
                  <a:cubicBezTo>
                    <a:pt x="6086" y="1049"/>
                    <a:pt x="5975" y="984"/>
                    <a:pt x="5855" y="910"/>
                  </a:cubicBezTo>
                  <a:cubicBezTo>
                    <a:pt x="5799" y="873"/>
                    <a:pt x="5762" y="836"/>
                    <a:pt x="5706" y="789"/>
                  </a:cubicBezTo>
                  <a:cubicBezTo>
                    <a:pt x="5614" y="724"/>
                    <a:pt x="5493" y="678"/>
                    <a:pt x="5401" y="604"/>
                  </a:cubicBezTo>
                  <a:cubicBezTo>
                    <a:pt x="5197" y="474"/>
                    <a:pt x="4975" y="372"/>
                    <a:pt x="4743" y="308"/>
                  </a:cubicBezTo>
                  <a:cubicBezTo>
                    <a:pt x="4567" y="252"/>
                    <a:pt x="4428" y="150"/>
                    <a:pt x="4261" y="85"/>
                  </a:cubicBezTo>
                  <a:cubicBezTo>
                    <a:pt x="4099" y="29"/>
                    <a:pt x="3923" y="0"/>
                    <a:pt x="3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a:off x="6747657" y="4246268"/>
              <a:ext cx="311850" cy="124061"/>
            </a:xfrm>
            <a:custGeom>
              <a:avLst/>
              <a:gdLst/>
              <a:ahLst/>
              <a:cxnLst/>
              <a:rect l="l" t="t" r="r" b="b"/>
              <a:pathLst>
                <a:path w="6068" h="2414" extrusionOk="0">
                  <a:moveTo>
                    <a:pt x="1298" y="0"/>
                  </a:moveTo>
                  <a:cubicBezTo>
                    <a:pt x="770" y="130"/>
                    <a:pt x="353" y="519"/>
                    <a:pt x="186" y="1029"/>
                  </a:cubicBezTo>
                  <a:cubicBezTo>
                    <a:pt x="149" y="1140"/>
                    <a:pt x="130" y="1251"/>
                    <a:pt x="93" y="1353"/>
                  </a:cubicBezTo>
                  <a:cubicBezTo>
                    <a:pt x="56" y="1436"/>
                    <a:pt x="29" y="1529"/>
                    <a:pt x="19" y="1621"/>
                  </a:cubicBezTo>
                  <a:cubicBezTo>
                    <a:pt x="10" y="1733"/>
                    <a:pt x="1" y="1872"/>
                    <a:pt x="84" y="1946"/>
                  </a:cubicBezTo>
                  <a:cubicBezTo>
                    <a:pt x="205" y="2029"/>
                    <a:pt x="344" y="2085"/>
                    <a:pt x="492" y="2094"/>
                  </a:cubicBezTo>
                  <a:cubicBezTo>
                    <a:pt x="626" y="2112"/>
                    <a:pt x="758" y="2112"/>
                    <a:pt x="890" y="2112"/>
                  </a:cubicBezTo>
                  <a:cubicBezTo>
                    <a:pt x="1022" y="2112"/>
                    <a:pt x="1154" y="2112"/>
                    <a:pt x="1288" y="2131"/>
                  </a:cubicBezTo>
                  <a:cubicBezTo>
                    <a:pt x="1336" y="2138"/>
                    <a:pt x="1384" y="2139"/>
                    <a:pt x="1432" y="2139"/>
                  </a:cubicBezTo>
                  <a:cubicBezTo>
                    <a:pt x="1484" y="2139"/>
                    <a:pt x="1537" y="2137"/>
                    <a:pt x="1589" y="2137"/>
                  </a:cubicBezTo>
                  <a:cubicBezTo>
                    <a:pt x="1619" y="2137"/>
                    <a:pt x="1648" y="2138"/>
                    <a:pt x="1677" y="2140"/>
                  </a:cubicBezTo>
                  <a:cubicBezTo>
                    <a:pt x="1779" y="2149"/>
                    <a:pt x="1872" y="2186"/>
                    <a:pt x="1983" y="2186"/>
                  </a:cubicBezTo>
                  <a:cubicBezTo>
                    <a:pt x="2080" y="2196"/>
                    <a:pt x="2178" y="2200"/>
                    <a:pt x="2276" y="2200"/>
                  </a:cubicBezTo>
                  <a:cubicBezTo>
                    <a:pt x="2374" y="2200"/>
                    <a:pt x="2474" y="2196"/>
                    <a:pt x="2576" y="2186"/>
                  </a:cubicBezTo>
                  <a:cubicBezTo>
                    <a:pt x="2659" y="2186"/>
                    <a:pt x="2743" y="2140"/>
                    <a:pt x="2826" y="2140"/>
                  </a:cubicBezTo>
                  <a:cubicBezTo>
                    <a:pt x="2900" y="2140"/>
                    <a:pt x="2965" y="2140"/>
                    <a:pt x="3039" y="2131"/>
                  </a:cubicBezTo>
                  <a:cubicBezTo>
                    <a:pt x="3132" y="2122"/>
                    <a:pt x="3224" y="2094"/>
                    <a:pt x="3308" y="2057"/>
                  </a:cubicBezTo>
                  <a:lnTo>
                    <a:pt x="3720" y="2032"/>
                  </a:lnTo>
                  <a:lnTo>
                    <a:pt x="3720" y="2032"/>
                  </a:lnTo>
                  <a:cubicBezTo>
                    <a:pt x="3721" y="2049"/>
                    <a:pt x="3723" y="2067"/>
                    <a:pt x="3724" y="2085"/>
                  </a:cubicBezTo>
                  <a:cubicBezTo>
                    <a:pt x="3724" y="2168"/>
                    <a:pt x="3706" y="2279"/>
                    <a:pt x="3752" y="2353"/>
                  </a:cubicBezTo>
                  <a:cubicBezTo>
                    <a:pt x="3787" y="2398"/>
                    <a:pt x="3838" y="2413"/>
                    <a:pt x="3895" y="2413"/>
                  </a:cubicBezTo>
                  <a:cubicBezTo>
                    <a:pt x="3991" y="2413"/>
                    <a:pt x="4103" y="2371"/>
                    <a:pt x="4178" y="2353"/>
                  </a:cubicBezTo>
                  <a:cubicBezTo>
                    <a:pt x="4456" y="2279"/>
                    <a:pt x="4725" y="2177"/>
                    <a:pt x="4993" y="2094"/>
                  </a:cubicBezTo>
                  <a:cubicBezTo>
                    <a:pt x="5179" y="2057"/>
                    <a:pt x="5364" y="2029"/>
                    <a:pt x="5549" y="2020"/>
                  </a:cubicBezTo>
                  <a:cubicBezTo>
                    <a:pt x="5637" y="1995"/>
                    <a:pt x="5730" y="1984"/>
                    <a:pt x="5823" y="1984"/>
                  </a:cubicBezTo>
                  <a:cubicBezTo>
                    <a:pt x="5906" y="1984"/>
                    <a:pt x="5989" y="1993"/>
                    <a:pt x="6068" y="2010"/>
                  </a:cubicBezTo>
                  <a:cubicBezTo>
                    <a:pt x="5892" y="1909"/>
                    <a:pt x="5818" y="1890"/>
                    <a:pt x="5744" y="1733"/>
                  </a:cubicBezTo>
                  <a:cubicBezTo>
                    <a:pt x="5697" y="1631"/>
                    <a:pt x="5632" y="1529"/>
                    <a:pt x="5558" y="1445"/>
                  </a:cubicBezTo>
                  <a:cubicBezTo>
                    <a:pt x="5392" y="1269"/>
                    <a:pt x="5169" y="1075"/>
                    <a:pt x="4919" y="1038"/>
                  </a:cubicBezTo>
                  <a:cubicBezTo>
                    <a:pt x="4881" y="1032"/>
                    <a:pt x="4842" y="1029"/>
                    <a:pt x="4805" y="1029"/>
                  </a:cubicBezTo>
                  <a:cubicBezTo>
                    <a:pt x="4385" y="1029"/>
                    <a:pt x="4043" y="1393"/>
                    <a:pt x="3882" y="1742"/>
                  </a:cubicBezTo>
                  <a:cubicBezTo>
                    <a:pt x="3836" y="1834"/>
                    <a:pt x="3798" y="1927"/>
                    <a:pt x="3761" y="2029"/>
                  </a:cubicBezTo>
                  <a:lnTo>
                    <a:pt x="3720" y="2032"/>
                  </a:lnTo>
                  <a:lnTo>
                    <a:pt x="3720" y="2032"/>
                  </a:lnTo>
                  <a:cubicBezTo>
                    <a:pt x="3715" y="1959"/>
                    <a:pt x="3717" y="1891"/>
                    <a:pt x="3724" y="1816"/>
                  </a:cubicBezTo>
                  <a:cubicBezTo>
                    <a:pt x="3761" y="1547"/>
                    <a:pt x="3752" y="1279"/>
                    <a:pt x="3706" y="1010"/>
                  </a:cubicBezTo>
                  <a:cubicBezTo>
                    <a:pt x="3687" y="871"/>
                    <a:pt x="3641" y="741"/>
                    <a:pt x="3567" y="621"/>
                  </a:cubicBezTo>
                  <a:cubicBezTo>
                    <a:pt x="3484" y="547"/>
                    <a:pt x="3382" y="491"/>
                    <a:pt x="3271" y="454"/>
                  </a:cubicBezTo>
                  <a:cubicBezTo>
                    <a:pt x="2956" y="325"/>
                    <a:pt x="2650" y="306"/>
                    <a:pt x="2326" y="232"/>
                  </a:cubicBezTo>
                  <a:cubicBezTo>
                    <a:pt x="2113" y="186"/>
                    <a:pt x="1900" y="102"/>
                    <a:pt x="1687" y="56"/>
                  </a:cubicBezTo>
                  <a:cubicBezTo>
                    <a:pt x="1557" y="19"/>
                    <a:pt x="1427" y="0"/>
                    <a:pt x="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a:off x="8410409" y="4155047"/>
              <a:ext cx="78117" cy="74982"/>
            </a:xfrm>
            <a:custGeom>
              <a:avLst/>
              <a:gdLst/>
              <a:ahLst/>
              <a:cxnLst/>
              <a:rect l="l" t="t" r="r" b="b"/>
              <a:pathLst>
                <a:path w="1520" h="1459" extrusionOk="0">
                  <a:moveTo>
                    <a:pt x="737" y="1"/>
                  </a:moveTo>
                  <a:cubicBezTo>
                    <a:pt x="513" y="1"/>
                    <a:pt x="277" y="97"/>
                    <a:pt x="131" y="238"/>
                  </a:cubicBezTo>
                  <a:lnTo>
                    <a:pt x="1" y="497"/>
                  </a:lnTo>
                  <a:cubicBezTo>
                    <a:pt x="260" y="525"/>
                    <a:pt x="409" y="507"/>
                    <a:pt x="612" y="645"/>
                  </a:cubicBezTo>
                  <a:cubicBezTo>
                    <a:pt x="733" y="720"/>
                    <a:pt x="853" y="821"/>
                    <a:pt x="936" y="951"/>
                  </a:cubicBezTo>
                  <a:cubicBezTo>
                    <a:pt x="1001" y="1044"/>
                    <a:pt x="1048" y="1146"/>
                    <a:pt x="1103" y="1238"/>
                  </a:cubicBezTo>
                  <a:cubicBezTo>
                    <a:pt x="1122" y="1303"/>
                    <a:pt x="1150" y="1359"/>
                    <a:pt x="1187" y="1424"/>
                  </a:cubicBezTo>
                  <a:cubicBezTo>
                    <a:pt x="1205" y="1449"/>
                    <a:pt x="1221" y="1459"/>
                    <a:pt x="1235" y="1459"/>
                  </a:cubicBezTo>
                  <a:cubicBezTo>
                    <a:pt x="1263" y="1459"/>
                    <a:pt x="1286" y="1420"/>
                    <a:pt x="1316" y="1377"/>
                  </a:cubicBezTo>
                  <a:cubicBezTo>
                    <a:pt x="1372" y="1303"/>
                    <a:pt x="1409" y="1220"/>
                    <a:pt x="1437" y="1136"/>
                  </a:cubicBezTo>
                  <a:cubicBezTo>
                    <a:pt x="1520" y="821"/>
                    <a:pt x="1372" y="442"/>
                    <a:pt x="1187" y="201"/>
                  </a:cubicBezTo>
                  <a:cubicBezTo>
                    <a:pt x="1077" y="59"/>
                    <a:pt x="911" y="1"/>
                    <a:pt x="7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a:off x="8705556" y="4155766"/>
              <a:ext cx="54784" cy="20557"/>
            </a:xfrm>
            <a:custGeom>
              <a:avLst/>
              <a:gdLst/>
              <a:ahLst/>
              <a:cxnLst/>
              <a:rect l="l" t="t" r="r" b="b"/>
              <a:pathLst>
                <a:path w="1066" h="400" extrusionOk="0">
                  <a:moveTo>
                    <a:pt x="723" y="1"/>
                  </a:moveTo>
                  <a:cubicBezTo>
                    <a:pt x="683" y="1"/>
                    <a:pt x="646" y="5"/>
                    <a:pt x="621" y="11"/>
                  </a:cubicBezTo>
                  <a:cubicBezTo>
                    <a:pt x="519" y="29"/>
                    <a:pt x="418" y="48"/>
                    <a:pt x="325" y="76"/>
                  </a:cubicBezTo>
                  <a:cubicBezTo>
                    <a:pt x="149" y="113"/>
                    <a:pt x="112" y="233"/>
                    <a:pt x="1" y="400"/>
                  </a:cubicBezTo>
                  <a:lnTo>
                    <a:pt x="140" y="354"/>
                  </a:lnTo>
                  <a:cubicBezTo>
                    <a:pt x="158" y="354"/>
                    <a:pt x="1066" y="317"/>
                    <a:pt x="927" y="66"/>
                  </a:cubicBezTo>
                  <a:cubicBezTo>
                    <a:pt x="896" y="17"/>
                    <a:pt x="803"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a:off x="8793643" y="4267545"/>
              <a:ext cx="55247" cy="23538"/>
            </a:xfrm>
            <a:custGeom>
              <a:avLst/>
              <a:gdLst/>
              <a:ahLst/>
              <a:cxnLst/>
              <a:rect l="l" t="t" r="r" b="b"/>
              <a:pathLst>
                <a:path w="1075" h="458" extrusionOk="0">
                  <a:moveTo>
                    <a:pt x="686" y="1"/>
                  </a:moveTo>
                  <a:cubicBezTo>
                    <a:pt x="621" y="1"/>
                    <a:pt x="556" y="8"/>
                    <a:pt x="491" y="22"/>
                  </a:cubicBezTo>
                  <a:cubicBezTo>
                    <a:pt x="417" y="31"/>
                    <a:pt x="343" y="50"/>
                    <a:pt x="269" y="87"/>
                  </a:cubicBezTo>
                  <a:cubicBezTo>
                    <a:pt x="241" y="87"/>
                    <a:pt x="223" y="96"/>
                    <a:pt x="195" y="96"/>
                  </a:cubicBezTo>
                  <a:cubicBezTo>
                    <a:pt x="130" y="216"/>
                    <a:pt x="65" y="346"/>
                    <a:pt x="0" y="457"/>
                  </a:cubicBezTo>
                  <a:lnTo>
                    <a:pt x="436" y="365"/>
                  </a:lnTo>
                  <a:cubicBezTo>
                    <a:pt x="612" y="318"/>
                    <a:pt x="797" y="318"/>
                    <a:pt x="954" y="244"/>
                  </a:cubicBezTo>
                  <a:cubicBezTo>
                    <a:pt x="982" y="226"/>
                    <a:pt x="1028" y="216"/>
                    <a:pt x="1047" y="179"/>
                  </a:cubicBezTo>
                  <a:cubicBezTo>
                    <a:pt x="1075" y="96"/>
                    <a:pt x="954" y="50"/>
                    <a:pt x="880" y="22"/>
                  </a:cubicBezTo>
                  <a:cubicBezTo>
                    <a:pt x="815" y="8"/>
                    <a:pt x="751" y="1"/>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a:off x="7864416" y="4180537"/>
              <a:ext cx="57200" cy="21020"/>
            </a:xfrm>
            <a:custGeom>
              <a:avLst/>
              <a:gdLst/>
              <a:ahLst/>
              <a:cxnLst/>
              <a:rect l="l" t="t" r="r" b="b"/>
              <a:pathLst>
                <a:path w="1113" h="409" extrusionOk="0">
                  <a:moveTo>
                    <a:pt x="558" y="1"/>
                  </a:moveTo>
                  <a:cubicBezTo>
                    <a:pt x="481" y="1"/>
                    <a:pt x="403" y="11"/>
                    <a:pt x="325" y="29"/>
                  </a:cubicBezTo>
                  <a:cubicBezTo>
                    <a:pt x="177" y="66"/>
                    <a:pt x="140" y="131"/>
                    <a:pt x="1" y="261"/>
                  </a:cubicBezTo>
                  <a:lnTo>
                    <a:pt x="140" y="353"/>
                  </a:lnTo>
                  <a:cubicBezTo>
                    <a:pt x="269" y="390"/>
                    <a:pt x="401" y="409"/>
                    <a:pt x="535" y="409"/>
                  </a:cubicBezTo>
                  <a:cubicBezTo>
                    <a:pt x="668" y="409"/>
                    <a:pt x="802" y="390"/>
                    <a:pt x="936" y="353"/>
                  </a:cubicBezTo>
                  <a:cubicBezTo>
                    <a:pt x="1001" y="335"/>
                    <a:pt x="1112" y="288"/>
                    <a:pt x="1047" y="187"/>
                  </a:cubicBezTo>
                  <a:cubicBezTo>
                    <a:pt x="992" y="85"/>
                    <a:pt x="797" y="29"/>
                    <a:pt x="686" y="11"/>
                  </a:cubicBezTo>
                  <a:cubicBezTo>
                    <a:pt x="644" y="4"/>
                    <a:pt x="601"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a:off x="7294165" y="4171287"/>
              <a:ext cx="96669" cy="29448"/>
            </a:xfrm>
            <a:custGeom>
              <a:avLst/>
              <a:gdLst/>
              <a:ahLst/>
              <a:cxnLst/>
              <a:rect l="l" t="t" r="r" b="b"/>
              <a:pathLst>
                <a:path w="1881" h="573" extrusionOk="0">
                  <a:moveTo>
                    <a:pt x="1061" y="0"/>
                  </a:moveTo>
                  <a:cubicBezTo>
                    <a:pt x="908" y="0"/>
                    <a:pt x="751" y="35"/>
                    <a:pt x="612" y="79"/>
                  </a:cubicBezTo>
                  <a:cubicBezTo>
                    <a:pt x="380" y="144"/>
                    <a:pt x="167" y="265"/>
                    <a:pt x="0" y="441"/>
                  </a:cubicBezTo>
                  <a:cubicBezTo>
                    <a:pt x="61" y="432"/>
                    <a:pt x="123" y="428"/>
                    <a:pt x="185" y="428"/>
                  </a:cubicBezTo>
                  <a:cubicBezTo>
                    <a:pt x="330" y="428"/>
                    <a:pt x="475" y="451"/>
                    <a:pt x="612" y="496"/>
                  </a:cubicBezTo>
                  <a:cubicBezTo>
                    <a:pt x="775" y="551"/>
                    <a:pt x="952" y="573"/>
                    <a:pt x="1131" y="573"/>
                  </a:cubicBezTo>
                  <a:cubicBezTo>
                    <a:pt x="1165" y="573"/>
                    <a:pt x="1198" y="572"/>
                    <a:pt x="1232" y="570"/>
                  </a:cubicBezTo>
                  <a:cubicBezTo>
                    <a:pt x="1454" y="543"/>
                    <a:pt x="1668" y="468"/>
                    <a:pt x="1881" y="441"/>
                  </a:cubicBezTo>
                  <a:cubicBezTo>
                    <a:pt x="1816" y="228"/>
                    <a:pt x="1538" y="116"/>
                    <a:pt x="1353" y="52"/>
                  </a:cubicBezTo>
                  <a:cubicBezTo>
                    <a:pt x="1261" y="15"/>
                    <a:pt x="1162" y="0"/>
                    <a:pt x="1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3"/>
            <p:cNvSpPr/>
            <p:nvPr/>
          </p:nvSpPr>
          <p:spPr>
            <a:xfrm>
              <a:off x="7627136" y="4110489"/>
              <a:ext cx="181159" cy="72515"/>
            </a:xfrm>
            <a:custGeom>
              <a:avLst/>
              <a:gdLst/>
              <a:ahLst/>
              <a:cxnLst/>
              <a:rect l="l" t="t" r="r" b="b"/>
              <a:pathLst>
                <a:path w="3525" h="1411" extrusionOk="0">
                  <a:moveTo>
                    <a:pt x="2402" y="0"/>
                  </a:moveTo>
                  <a:cubicBezTo>
                    <a:pt x="2214" y="0"/>
                    <a:pt x="2031" y="17"/>
                    <a:pt x="1848" y="40"/>
                  </a:cubicBezTo>
                  <a:cubicBezTo>
                    <a:pt x="1496" y="123"/>
                    <a:pt x="1154" y="244"/>
                    <a:pt x="839" y="429"/>
                  </a:cubicBezTo>
                  <a:cubicBezTo>
                    <a:pt x="663" y="503"/>
                    <a:pt x="505" y="605"/>
                    <a:pt x="348" y="716"/>
                  </a:cubicBezTo>
                  <a:cubicBezTo>
                    <a:pt x="237" y="836"/>
                    <a:pt x="144" y="966"/>
                    <a:pt x="61" y="1105"/>
                  </a:cubicBezTo>
                  <a:cubicBezTo>
                    <a:pt x="1" y="1345"/>
                    <a:pt x="316" y="1411"/>
                    <a:pt x="689" y="1411"/>
                  </a:cubicBezTo>
                  <a:cubicBezTo>
                    <a:pt x="1121" y="1411"/>
                    <a:pt x="1629" y="1323"/>
                    <a:pt x="1719" y="1318"/>
                  </a:cubicBezTo>
                  <a:cubicBezTo>
                    <a:pt x="2247" y="1290"/>
                    <a:pt x="2775" y="1235"/>
                    <a:pt x="3293" y="1151"/>
                  </a:cubicBezTo>
                  <a:cubicBezTo>
                    <a:pt x="3432" y="1133"/>
                    <a:pt x="3525" y="1105"/>
                    <a:pt x="3525" y="938"/>
                  </a:cubicBezTo>
                  <a:cubicBezTo>
                    <a:pt x="3506" y="818"/>
                    <a:pt x="3460" y="697"/>
                    <a:pt x="3395" y="595"/>
                  </a:cubicBezTo>
                  <a:cubicBezTo>
                    <a:pt x="3349" y="494"/>
                    <a:pt x="3284" y="401"/>
                    <a:pt x="3219" y="308"/>
                  </a:cubicBezTo>
                  <a:cubicBezTo>
                    <a:pt x="3164" y="206"/>
                    <a:pt x="3071" y="123"/>
                    <a:pt x="2960" y="95"/>
                  </a:cubicBezTo>
                  <a:cubicBezTo>
                    <a:pt x="2821" y="30"/>
                    <a:pt x="2673" y="3"/>
                    <a:pt x="2524" y="3"/>
                  </a:cubicBezTo>
                  <a:cubicBezTo>
                    <a:pt x="2483" y="1"/>
                    <a:pt x="2443"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3"/>
            <p:cNvSpPr/>
            <p:nvPr/>
          </p:nvSpPr>
          <p:spPr>
            <a:xfrm>
              <a:off x="7481233" y="4261480"/>
              <a:ext cx="123805" cy="20557"/>
            </a:xfrm>
            <a:custGeom>
              <a:avLst/>
              <a:gdLst/>
              <a:ahLst/>
              <a:cxnLst/>
              <a:rect l="l" t="t" r="r" b="b"/>
              <a:pathLst>
                <a:path w="2409" h="400" extrusionOk="0">
                  <a:moveTo>
                    <a:pt x="1709" y="1"/>
                  </a:moveTo>
                  <a:cubicBezTo>
                    <a:pt x="1599" y="1"/>
                    <a:pt x="1489" y="11"/>
                    <a:pt x="1381" y="29"/>
                  </a:cubicBezTo>
                  <a:cubicBezTo>
                    <a:pt x="1168" y="38"/>
                    <a:pt x="954" y="75"/>
                    <a:pt x="751" y="112"/>
                  </a:cubicBezTo>
                  <a:cubicBezTo>
                    <a:pt x="630" y="149"/>
                    <a:pt x="501" y="149"/>
                    <a:pt x="380" y="186"/>
                  </a:cubicBezTo>
                  <a:cubicBezTo>
                    <a:pt x="251" y="242"/>
                    <a:pt x="121" y="316"/>
                    <a:pt x="0" y="399"/>
                  </a:cubicBezTo>
                  <a:cubicBezTo>
                    <a:pt x="225" y="356"/>
                    <a:pt x="425" y="343"/>
                    <a:pt x="612" y="343"/>
                  </a:cubicBezTo>
                  <a:cubicBezTo>
                    <a:pt x="857" y="343"/>
                    <a:pt x="1079" y="365"/>
                    <a:pt x="1301" y="365"/>
                  </a:cubicBezTo>
                  <a:cubicBezTo>
                    <a:pt x="1343" y="365"/>
                    <a:pt x="1385" y="364"/>
                    <a:pt x="1427" y="362"/>
                  </a:cubicBezTo>
                  <a:cubicBezTo>
                    <a:pt x="1668" y="353"/>
                    <a:pt x="1909" y="325"/>
                    <a:pt x="2149" y="279"/>
                  </a:cubicBezTo>
                  <a:cubicBezTo>
                    <a:pt x="2279" y="251"/>
                    <a:pt x="2409" y="140"/>
                    <a:pt x="2214" y="75"/>
                  </a:cubicBezTo>
                  <a:cubicBezTo>
                    <a:pt x="2051" y="24"/>
                    <a:pt x="1880" y="1"/>
                    <a:pt x="1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a:off x="8572758" y="4110130"/>
              <a:ext cx="93329" cy="34330"/>
            </a:xfrm>
            <a:custGeom>
              <a:avLst/>
              <a:gdLst/>
              <a:ahLst/>
              <a:cxnLst/>
              <a:rect l="l" t="t" r="r" b="b"/>
              <a:pathLst>
                <a:path w="1816" h="668" extrusionOk="0">
                  <a:moveTo>
                    <a:pt x="1084" y="0"/>
                  </a:moveTo>
                  <a:cubicBezTo>
                    <a:pt x="843" y="19"/>
                    <a:pt x="603" y="93"/>
                    <a:pt x="399" y="232"/>
                  </a:cubicBezTo>
                  <a:cubicBezTo>
                    <a:pt x="204" y="352"/>
                    <a:pt x="139" y="464"/>
                    <a:pt x="0" y="667"/>
                  </a:cubicBezTo>
                  <a:cubicBezTo>
                    <a:pt x="603" y="547"/>
                    <a:pt x="816" y="501"/>
                    <a:pt x="1010" y="482"/>
                  </a:cubicBezTo>
                  <a:cubicBezTo>
                    <a:pt x="1205" y="454"/>
                    <a:pt x="1399" y="454"/>
                    <a:pt x="1575" y="352"/>
                  </a:cubicBezTo>
                  <a:cubicBezTo>
                    <a:pt x="1640" y="315"/>
                    <a:pt x="1816" y="213"/>
                    <a:pt x="1742" y="102"/>
                  </a:cubicBezTo>
                  <a:cubicBezTo>
                    <a:pt x="1705" y="37"/>
                    <a:pt x="1594" y="56"/>
                    <a:pt x="1538" y="37"/>
                  </a:cubicBezTo>
                  <a:cubicBezTo>
                    <a:pt x="1390" y="10"/>
                    <a:pt x="1242" y="0"/>
                    <a:pt x="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a:off x="9118289" y="4185163"/>
              <a:ext cx="393255" cy="174683"/>
            </a:xfrm>
            <a:custGeom>
              <a:avLst/>
              <a:gdLst/>
              <a:ahLst/>
              <a:cxnLst/>
              <a:rect l="l" t="t" r="r" b="b"/>
              <a:pathLst>
                <a:path w="7652" h="3399" extrusionOk="0">
                  <a:moveTo>
                    <a:pt x="4430" y="0"/>
                  </a:moveTo>
                  <a:cubicBezTo>
                    <a:pt x="4386" y="0"/>
                    <a:pt x="4342" y="2"/>
                    <a:pt x="4298" y="4"/>
                  </a:cubicBezTo>
                  <a:cubicBezTo>
                    <a:pt x="4057" y="32"/>
                    <a:pt x="3835" y="32"/>
                    <a:pt x="3594" y="41"/>
                  </a:cubicBezTo>
                  <a:cubicBezTo>
                    <a:pt x="2724" y="69"/>
                    <a:pt x="1816" y="300"/>
                    <a:pt x="1103" y="819"/>
                  </a:cubicBezTo>
                  <a:cubicBezTo>
                    <a:pt x="964" y="921"/>
                    <a:pt x="834" y="1060"/>
                    <a:pt x="751" y="1217"/>
                  </a:cubicBezTo>
                  <a:cubicBezTo>
                    <a:pt x="612" y="1393"/>
                    <a:pt x="491" y="1579"/>
                    <a:pt x="380" y="1773"/>
                  </a:cubicBezTo>
                  <a:cubicBezTo>
                    <a:pt x="278" y="1949"/>
                    <a:pt x="195" y="2144"/>
                    <a:pt x="130" y="2338"/>
                  </a:cubicBezTo>
                  <a:cubicBezTo>
                    <a:pt x="65" y="2542"/>
                    <a:pt x="19" y="2764"/>
                    <a:pt x="0" y="2986"/>
                  </a:cubicBezTo>
                  <a:cubicBezTo>
                    <a:pt x="115" y="2919"/>
                    <a:pt x="208" y="2902"/>
                    <a:pt x="289" y="2902"/>
                  </a:cubicBezTo>
                  <a:cubicBezTo>
                    <a:pt x="364" y="2902"/>
                    <a:pt x="429" y="2917"/>
                    <a:pt x="491" y="2922"/>
                  </a:cubicBezTo>
                  <a:cubicBezTo>
                    <a:pt x="667" y="2940"/>
                    <a:pt x="834" y="2931"/>
                    <a:pt x="1001" y="2949"/>
                  </a:cubicBezTo>
                  <a:cubicBezTo>
                    <a:pt x="1353" y="2996"/>
                    <a:pt x="1714" y="3005"/>
                    <a:pt x="2066" y="3051"/>
                  </a:cubicBezTo>
                  <a:cubicBezTo>
                    <a:pt x="2529" y="3098"/>
                    <a:pt x="2992" y="3098"/>
                    <a:pt x="3455" y="3135"/>
                  </a:cubicBezTo>
                  <a:cubicBezTo>
                    <a:pt x="4150" y="3190"/>
                    <a:pt x="4845" y="3181"/>
                    <a:pt x="5539" y="3274"/>
                  </a:cubicBezTo>
                  <a:cubicBezTo>
                    <a:pt x="5949" y="3336"/>
                    <a:pt x="6380" y="3399"/>
                    <a:pt x="6800" y="3399"/>
                  </a:cubicBezTo>
                  <a:cubicBezTo>
                    <a:pt x="6940" y="3399"/>
                    <a:pt x="7079" y="3392"/>
                    <a:pt x="7216" y="3375"/>
                  </a:cubicBezTo>
                  <a:cubicBezTo>
                    <a:pt x="7392" y="3357"/>
                    <a:pt x="7512" y="3348"/>
                    <a:pt x="7596" y="3190"/>
                  </a:cubicBezTo>
                  <a:cubicBezTo>
                    <a:pt x="7633" y="3125"/>
                    <a:pt x="7651" y="3042"/>
                    <a:pt x="7642" y="2968"/>
                  </a:cubicBezTo>
                  <a:cubicBezTo>
                    <a:pt x="7623" y="2847"/>
                    <a:pt x="7577" y="2727"/>
                    <a:pt x="7559" y="2616"/>
                  </a:cubicBezTo>
                  <a:cubicBezTo>
                    <a:pt x="7540" y="2458"/>
                    <a:pt x="7503" y="2301"/>
                    <a:pt x="7466" y="2153"/>
                  </a:cubicBezTo>
                  <a:cubicBezTo>
                    <a:pt x="7373" y="1829"/>
                    <a:pt x="7244" y="1514"/>
                    <a:pt x="7068" y="1227"/>
                  </a:cubicBezTo>
                  <a:cubicBezTo>
                    <a:pt x="6892" y="939"/>
                    <a:pt x="6660" y="689"/>
                    <a:pt x="6401" y="486"/>
                  </a:cubicBezTo>
                  <a:cubicBezTo>
                    <a:pt x="6290" y="411"/>
                    <a:pt x="6179" y="347"/>
                    <a:pt x="6058" y="282"/>
                  </a:cubicBezTo>
                  <a:cubicBezTo>
                    <a:pt x="5956" y="245"/>
                    <a:pt x="5836" y="235"/>
                    <a:pt x="5725" y="208"/>
                  </a:cubicBezTo>
                  <a:cubicBezTo>
                    <a:pt x="5428" y="124"/>
                    <a:pt x="5132" y="69"/>
                    <a:pt x="4817" y="32"/>
                  </a:cubicBezTo>
                  <a:cubicBezTo>
                    <a:pt x="4692" y="11"/>
                    <a:pt x="4562" y="0"/>
                    <a:pt x="44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a:off x="9185871" y="4360000"/>
              <a:ext cx="155257" cy="28266"/>
            </a:xfrm>
            <a:custGeom>
              <a:avLst/>
              <a:gdLst/>
              <a:ahLst/>
              <a:cxnLst/>
              <a:rect l="l" t="t" r="r" b="b"/>
              <a:pathLst>
                <a:path w="3021" h="550" extrusionOk="0">
                  <a:moveTo>
                    <a:pt x="1026" y="0"/>
                  </a:moveTo>
                  <a:cubicBezTo>
                    <a:pt x="684" y="0"/>
                    <a:pt x="340" y="35"/>
                    <a:pt x="1" y="103"/>
                  </a:cubicBezTo>
                  <a:cubicBezTo>
                    <a:pt x="121" y="140"/>
                    <a:pt x="241" y="186"/>
                    <a:pt x="362" y="233"/>
                  </a:cubicBezTo>
                  <a:cubicBezTo>
                    <a:pt x="510" y="288"/>
                    <a:pt x="668" y="344"/>
                    <a:pt x="825" y="390"/>
                  </a:cubicBezTo>
                  <a:cubicBezTo>
                    <a:pt x="1094" y="483"/>
                    <a:pt x="1390" y="538"/>
                    <a:pt x="1677" y="548"/>
                  </a:cubicBezTo>
                  <a:cubicBezTo>
                    <a:pt x="1697" y="549"/>
                    <a:pt x="1717" y="549"/>
                    <a:pt x="1737" y="549"/>
                  </a:cubicBezTo>
                  <a:cubicBezTo>
                    <a:pt x="1901" y="549"/>
                    <a:pt x="2058" y="518"/>
                    <a:pt x="2224" y="501"/>
                  </a:cubicBezTo>
                  <a:lnTo>
                    <a:pt x="2705" y="501"/>
                  </a:lnTo>
                  <a:cubicBezTo>
                    <a:pt x="2773" y="501"/>
                    <a:pt x="2841" y="497"/>
                    <a:pt x="2912" y="497"/>
                  </a:cubicBezTo>
                  <a:cubicBezTo>
                    <a:pt x="2947" y="497"/>
                    <a:pt x="2983" y="498"/>
                    <a:pt x="3020" y="501"/>
                  </a:cubicBezTo>
                  <a:cubicBezTo>
                    <a:pt x="2946" y="418"/>
                    <a:pt x="2881" y="400"/>
                    <a:pt x="2770" y="353"/>
                  </a:cubicBezTo>
                  <a:cubicBezTo>
                    <a:pt x="2594" y="261"/>
                    <a:pt x="2418" y="196"/>
                    <a:pt x="2224" y="149"/>
                  </a:cubicBezTo>
                  <a:cubicBezTo>
                    <a:pt x="1832" y="49"/>
                    <a:pt x="1430" y="0"/>
                    <a:pt x="1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3"/>
            <p:cNvSpPr/>
            <p:nvPr/>
          </p:nvSpPr>
          <p:spPr>
            <a:xfrm>
              <a:off x="7068038" y="3814160"/>
              <a:ext cx="97183" cy="90399"/>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3"/>
            <p:cNvSpPr/>
            <p:nvPr/>
          </p:nvSpPr>
          <p:spPr>
            <a:xfrm>
              <a:off x="7017570" y="3774125"/>
              <a:ext cx="26262" cy="29962"/>
            </a:xfrm>
            <a:custGeom>
              <a:avLst/>
              <a:gdLst/>
              <a:ahLst/>
              <a:cxnLst/>
              <a:rect l="l" t="t" r="r" b="b"/>
              <a:pathLst>
                <a:path w="511" h="583" extrusionOk="0">
                  <a:moveTo>
                    <a:pt x="146" y="1"/>
                  </a:moveTo>
                  <a:cubicBezTo>
                    <a:pt x="132" y="1"/>
                    <a:pt x="117" y="6"/>
                    <a:pt x="93" y="18"/>
                  </a:cubicBezTo>
                  <a:cubicBezTo>
                    <a:pt x="28" y="36"/>
                    <a:pt x="38" y="18"/>
                    <a:pt x="28" y="82"/>
                  </a:cubicBezTo>
                  <a:cubicBezTo>
                    <a:pt x="1" y="240"/>
                    <a:pt x="232" y="416"/>
                    <a:pt x="325" y="490"/>
                  </a:cubicBezTo>
                  <a:lnTo>
                    <a:pt x="353" y="583"/>
                  </a:lnTo>
                  <a:cubicBezTo>
                    <a:pt x="436" y="462"/>
                    <a:pt x="510" y="397"/>
                    <a:pt x="445" y="258"/>
                  </a:cubicBezTo>
                  <a:cubicBezTo>
                    <a:pt x="399" y="157"/>
                    <a:pt x="316" y="73"/>
                    <a:pt x="214" y="27"/>
                  </a:cubicBezTo>
                  <a:cubicBezTo>
                    <a:pt x="181" y="11"/>
                    <a:pt x="165" y="1"/>
                    <a:pt x="1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a:off x="6933800" y="4140040"/>
              <a:ext cx="33354" cy="28728"/>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a:off x="7088492" y="4035045"/>
              <a:ext cx="81920" cy="61825"/>
            </a:xfrm>
            <a:custGeom>
              <a:avLst/>
              <a:gdLst/>
              <a:ahLst/>
              <a:cxnLst/>
              <a:rect l="l" t="t" r="r" b="b"/>
              <a:pathLst>
                <a:path w="1594" h="1203" extrusionOk="0">
                  <a:moveTo>
                    <a:pt x="895" y="0"/>
                  </a:moveTo>
                  <a:cubicBezTo>
                    <a:pt x="795" y="0"/>
                    <a:pt x="696" y="21"/>
                    <a:pt x="603" y="63"/>
                  </a:cubicBezTo>
                  <a:cubicBezTo>
                    <a:pt x="399" y="146"/>
                    <a:pt x="158" y="304"/>
                    <a:pt x="84" y="507"/>
                  </a:cubicBezTo>
                  <a:cubicBezTo>
                    <a:pt x="1" y="711"/>
                    <a:pt x="130" y="832"/>
                    <a:pt x="279" y="952"/>
                  </a:cubicBezTo>
                  <a:cubicBezTo>
                    <a:pt x="362" y="1017"/>
                    <a:pt x="455" y="1082"/>
                    <a:pt x="547" y="1146"/>
                  </a:cubicBezTo>
                  <a:cubicBezTo>
                    <a:pt x="649" y="1184"/>
                    <a:pt x="760" y="1202"/>
                    <a:pt x="871" y="1202"/>
                  </a:cubicBezTo>
                  <a:cubicBezTo>
                    <a:pt x="1020" y="1119"/>
                    <a:pt x="1168" y="1054"/>
                    <a:pt x="1288" y="971"/>
                  </a:cubicBezTo>
                  <a:cubicBezTo>
                    <a:pt x="1381" y="924"/>
                    <a:pt x="1511" y="878"/>
                    <a:pt x="1529" y="757"/>
                  </a:cubicBezTo>
                  <a:cubicBezTo>
                    <a:pt x="1594" y="498"/>
                    <a:pt x="1409" y="192"/>
                    <a:pt x="1186" y="63"/>
                  </a:cubicBezTo>
                  <a:cubicBezTo>
                    <a:pt x="1094" y="21"/>
                    <a:pt x="994" y="0"/>
                    <a:pt x="89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a:off x="7102933" y="4096870"/>
              <a:ext cx="35152" cy="26827"/>
            </a:xfrm>
            <a:custGeom>
              <a:avLst/>
              <a:gdLst/>
              <a:ahLst/>
              <a:cxnLst/>
              <a:rect l="l" t="t" r="r" b="b"/>
              <a:pathLst>
                <a:path w="684" h="522" extrusionOk="0">
                  <a:moveTo>
                    <a:pt x="127" y="1"/>
                  </a:moveTo>
                  <a:cubicBezTo>
                    <a:pt x="59" y="1"/>
                    <a:pt x="0" y="37"/>
                    <a:pt x="7" y="129"/>
                  </a:cubicBezTo>
                  <a:cubicBezTo>
                    <a:pt x="16" y="258"/>
                    <a:pt x="211" y="342"/>
                    <a:pt x="294" y="388"/>
                  </a:cubicBezTo>
                  <a:cubicBezTo>
                    <a:pt x="358" y="430"/>
                    <a:pt x="469" y="521"/>
                    <a:pt x="552" y="521"/>
                  </a:cubicBezTo>
                  <a:cubicBezTo>
                    <a:pt x="578" y="521"/>
                    <a:pt x="601" y="512"/>
                    <a:pt x="618" y="490"/>
                  </a:cubicBezTo>
                  <a:lnTo>
                    <a:pt x="683" y="462"/>
                  </a:lnTo>
                  <a:cubicBezTo>
                    <a:pt x="553" y="295"/>
                    <a:pt x="405" y="110"/>
                    <a:pt x="211" y="18"/>
                  </a:cubicBezTo>
                  <a:cubicBezTo>
                    <a:pt x="184" y="7"/>
                    <a:pt x="154" y="1"/>
                    <a:pt x="12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3"/>
            <p:cNvSpPr/>
            <p:nvPr/>
          </p:nvSpPr>
          <p:spPr>
            <a:xfrm>
              <a:off x="8009599" y="3895463"/>
              <a:ext cx="102425" cy="88241"/>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3"/>
            <p:cNvSpPr/>
            <p:nvPr/>
          </p:nvSpPr>
          <p:spPr>
            <a:xfrm>
              <a:off x="7981796" y="3914684"/>
              <a:ext cx="29294" cy="37928"/>
            </a:xfrm>
            <a:custGeom>
              <a:avLst/>
              <a:gdLst/>
              <a:ahLst/>
              <a:cxnLst/>
              <a:rect l="l" t="t" r="r" b="b"/>
              <a:pathLst>
                <a:path w="570" h="738" extrusionOk="0">
                  <a:moveTo>
                    <a:pt x="89" y="0"/>
                  </a:moveTo>
                  <a:cubicBezTo>
                    <a:pt x="21" y="0"/>
                    <a:pt x="1" y="88"/>
                    <a:pt x="23" y="163"/>
                  </a:cubicBezTo>
                  <a:cubicBezTo>
                    <a:pt x="23" y="191"/>
                    <a:pt x="51" y="200"/>
                    <a:pt x="60" y="228"/>
                  </a:cubicBezTo>
                  <a:cubicBezTo>
                    <a:pt x="69" y="247"/>
                    <a:pt x="79" y="293"/>
                    <a:pt x="97" y="321"/>
                  </a:cubicBezTo>
                  <a:cubicBezTo>
                    <a:pt x="125" y="395"/>
                    <a:pt x="171" y="460"/>
                    <a:pt x="227" y="524"/>
                  </a:cubicBezTo>
                  <a:cubicBezTo>
                    <a:pt x="301" y="626"/>
                    <a:pt x="431" y="654"/>
                    <a:pt x="514" y="738"/>
                  </a:cubicBezTo>
                  <a:lnTo>
                    <a:pt x="570" y="562"/>
                  </a:lnTo>
                  <a:cubicBezTo>
                    <a:pt x="459" y="367"/>
                    <a:pt x="357" y="126"/>
                    <a:pt x="144" y="15"/>
                  </a:cubicBezTo>
                  <a:cubicBezTo>
                    <a:pt x="123" y="5"/>
                    <a:pt x="105" y="0"/>
                    <a:pt x="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a:off x="8229559" y="3923883"/>
              <a:ext cx="53808" cy="39212"/>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0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3"/>
            <p:cNvSpPr/>
            <p:nvPr/>
          </p:nvSpPr>
          <p:spPr>
            <a:xfrm>
              <a:off x="9152106" y="4123749"/>
              <a:ext cx="54270" cy="38801"/>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13"/>
          <p:cNvSpPr/>
          <p:nvPr/>
        </p:nvSpPr>
        <p:spPr>
          <a:xfrm flipH="1">
            <a:off x="6429844" y="4049640"/>
            <a:ext cx="4322843" cy="1299869"/>
          </a:xfrm>
          <a:custGeom>
            <a:avLst/>
            <a:gdLst/>
            <a:ahLst/>
            <a:cxnLst/>
            <a:rect l="l" t="t" r="r" b="b"/>
            <a:pathLst>
              <a:path w="39701" h="11938" extrusionOk="0">
                <a:moveTo>
                  <a:pt x="1393" y="0"/>
                </a:moveTo>
                <a:cubicBezTo>
                  <a:pt x="906" y="0"/>
                  <a:pt x="360" y="387"/>
                  <a:pt x="0" y="551"/>
                </a:cubicBezTo>
                <a:lnTo>
                  <a:pt x="167" y="11869"/>
                </a:lnTo>
                <a:lnTo>
                  <a:pt x="39625" y="11906"/>
                </a:lnTo>
                <a:cubicBezTo>
                  <a:pt x="38949" y="11351"/>
                  <a:pt x="37402" y="10980"/>
                  <a:pt x="36587" y="10702"/>
                </a:cubicBezTo>
                <a:cubicBezTo>
                  <a:pt x="35808" y="10441"/>
                  <a:pt x="34952" y="10293"/>
                  <a:pt x="34103" y="10293"/>
                </a:cubicBezTo>
                <a:cubicBezTo>
                  <a:pt x="33540" y="10293"/>
                  <a:pt x="32979" y="10358"/>
                  <a:pt x="32447" y="10498"/>
                </a:cubicBezTo>
                <a:cubicBezTo>
                  <a:pt x="31947" y="10628"/>
                  <a:pt x="31530" y="10878"/>
                  <a:pt x="31095" y="11073"/>
                </a:cubicBezTo>
                <a:cubicBezTo>
                  <a:pt x="30993" y="10684"/>
                  <a:pt x="31104" y="10360"/>
                  <a:pt x="30678" y="10128"/>
                </a:cubicBezTo>
                <a:cubicBezTo>
                  <a:pt x="30600" y="10076"/>
                  <a:pt x="30513" y="10047"/>
                  <a:pt x="30423" y="10047"/>
                </a:cubicBezTo>
                <a:cubicBezTo>
                  <a:pt x="30385" y="10047"/>
                  <a:pt x="30346" y="10052"/>
                  <a:pt x="30307" y="10063"/>
                </a:cubicBezTo>
                <a:cubicBezTo>
                  <a:pt x="30231" y="10070"/>
                  <a:pt x="30139" y="10197"/>
                  <a:pt x="30023" y="10197"/>
                </a:cubicBezTo>
                <a:cubicBezTo>
                  <a:pt x="29984" y="10197"/>
                  <a:pt x="29944" y="10183"/>
                  <a:pt x="29900" y="10146"/>
                </a:cubicBezTo>
                <a:cubicBezTo>
                  <a:pt x="29807" y="10054"/>
                  <a:pt x="29909" y="9785"/>
                  <a:pt x="29853" y="9665"/>
                </a:cubicBezTo>
                <a:cubicBezTo>
                  <a:pt x="29789" y="9572"/>
                  <a:pt x="29714" y="9480"/>
                  <a:pt x="29622" y="9396"/>
                </a:cubicBezTo>
                <a:cubicBezTo>
                  <a:pt x="29561" y="9362"/>
                  <a:pt x="29493" y="9346"/>
                  <a:pt x="29423" y="9346"/>
                </a:cubicBezTo>
                <a:cubicBezTo>
                  <a:pt x="29077" y="9346"/>
                  <a:pt x="28668" y="9718"/>
                  <a:pt x="28668" y="10026"/>
                </a:cubicBezTo>
                <a:cubicBezTo>
                  <a:pt x="28464" y="9970"/>
                  <a:pt x="28584" y="9544"/>
                  <a:pt x="28575" y="9359"/>
                </a:cubicBezTo>
                <a:cubicBezTo>
                  <a:pt x="28510" y="8350"/>
                  <a:pt x="28242" y="7358"/>
                  <a:pt x="27797" y="6451"/>
                </a:cubicBezTo>
                <a:cubicBezTo>
                  <a:pt x="27112" y="5089"/>
                  <a:pt x="26260" y="4042"/>
                  <a:pt x="25018" y="3172"/>
                </a:cubicBezTo>
                <a:cubicBezTo>
                  <a:pt x="23481" y="2116"/>
                  <a:pt x="21665" y="1532"/>
                  <a:pt x="19804" y="1505"/>
                </a:cubicBezTo>
                <a:cubicBezTo>
                  <a:pt x="19773" y="1504"/>
                  <a:pt x="19743" y="1504"/>
                  <a:pt x="19713" y="1504"/>
                </a:cubicBezTo>
                <a:cubicBezTo>
                  <a:pt x="18547" y="1504"/>
                  <a:pt x="17190" y="1853"/>
                  <a:pt x="16432" y="2801"/>
                </a:cubicBezTo>
                <a:cubicBezTo>
                  <a:pt x="16108" y="3209"/>
                  <a:pt x="16024" y="3755"/>
                  <a:pt x="15932" y="4246"/>
                </a:cubicBezTo>
                <a:cubicBezTo>
                  <a:pt x="15793" y="5006"/>
                  <a:pt x="15747" y="5775"/>
                  <a:pt x="15802" y="6543"/>
                </a:cubicBezTo>
                <a:cubicBezTo>
                  <a:pt x="15885" y="7701"/>
                  <a:pt x="16006" y="8813"/>
                  <a:pt x="16432" y="9896"/>
                </a:cubicBezTo>
                <a:cubicBezTo>
                  <a:pt x="16562" y="10230"/>
                  <a:pt x="16571" y="10665"/>
                  <a:pt x="16867" y="10897"/>
                </a:cubicBezTo>
                <a:cubicBezTo>
                  <a:pt x="16571" y="10674"/>
                  <a:pt x="16395" y="10258"/>
                  <a:pt x="15997" y="10174"/>
                </a:cubicBezTo>
                <a:cubicBezTo>
                  <a:pt x="15973" y="10168"/>
                  <a:pt x="15950" y="10166"/>
                  <a:pt x="15927" y="10166"/>
                </a:cubicBezTo>
                <a:cubicBezTo>
                  <a:pt x="15750" y="10166"/>
                  <a:pt x="15581" y="10319"/>
                  <a:pt x="15440" y="10319"/>
                </a:cubicBezTo>
                <a:cubicBezTo>
                  <a:pt x="15424" y="10319"/>
                  <a:pt x="15409" y="10317"/>
                  <a:pt x="15395" y="10313"/>
                </a:cubicBezTo>
                <a:cubicBezTo>
                  <a:pt x="15246" y="10276"/>
                  <a:pt x="15219" y="10035"/>
                  <a:pt x="15172" y="9896"/>
                </a:cubicBezTo>
                <a:cubicBezTo>
                  <a:pt x="15059" y="9597"/>
                  <a:pt x="14861" y="9213"/>
                  <a:pt x="14504" y="9213"/>
                </a:cubicBezTo>
                <a:cubicBezTo>
                  <a:pt x="14452" y="9213"/>
                  <a:pt x="14397" y="9221"/>
                  <a:pt x="14339" y="9239"/>
                </a:cubicBezTo>
                <a:cubicBezTo>
                  <a:pt x="14181" y="9304"/>
                  <a:pt x="14033" y="9396"/>
                  <a:pt x="13885" y="9498"/>
                </a:cubicBezTo>
                <a:cubicBezTo>
                  <a:pt x="13718" y="9609"/>
                  <a:pt x="13607" y="9841"/>
                  <a:pt x="13449" y="9887"/>
                </a:cubicBezTo>
                <a:cubicBezTo>
                  <a:pt x="13412" y="9720"/>
                  <a:pt x="13403" y="9544"/>
                  <a:pt x="13422" y="9368"/>
                </a:cubicBezTo>
                <a:cubicBezTo>
                  <a:pt x="13440" y="9229"/>
                  <a:pt x="13505" y="9183"/>
                  <a:pt x="13533" y="9081"/>
                </a:cubicBezTo>
                <a:cubicBezTo>
                  <a:pt x="13625" y="8637"/>
                  <a:pt x="13477" y="8229"/>
                  <a:pt x="13403" y="7785"/>
                </a:cubicBezTo>
                <a:cubicBezTo>
                  <a:pt x="13190" y="6497"/>
                  <a:pt x="12532" y="5200"/>
                  <a:pt x="11847" y="4089"/>
                </a:cubicBezTo>
                <a:cubicBezTo>
                  <a:pt x="11430" y="3413"/>
                  <a:pt x="10847" y="2718"/>
                  <a:pt x="10143" y="2329"/>
                </a:cubicBezTo>
                <a:cubicBezTo>
                  <a:pt x="9383" y="1906"/>
                  <a:pt x="8585" y="1610"/>
                  <a:pt x="7756" y="1610"/>
                </a:cubicBezTo>
                <a:cubicBezTo>
                  <a:pt x="7423" y="1610"/>
                  <a:pt x="7086" y="1658"/>
                  <a:pt x="6743" y="1764"/>
                </a:cubicBezTo>
                <a:cubicBezTo>
                  <a:pt x="6391" y="1884"/>
                  <a:pt x="6067" y="2070"/>
                  <a:pt x="5789" y="2301"/>
                </a:cubicBezTo>
                <a:cubicBezTo>
                  <a:pt x="5632" y="2431"/>
                  <a:pt x="5502" y="2755"/>
                  <a:pt x="5298" y="2774"/>
                </a:cubicBezTo>
                <a:cubicBezTo>
                  <a:pt x="5280" y="2560"/>
                  <a:pt x="5113" y="2199"/>
                  <a:pt x="5002" y="1995"/>
                </a:cubicBezTo>
                <a:cubicBezTo>
                  <a:pt x="4891" y="1801"/>
                  <a:pt x="4780" y="1653"/>
                  <a:pt x="4548" y="1606"/>
                </a:cubicBezTo>
                <a:cubicBezTo>
                  <a:pt x="4469" y="1593"/>
                  <a:pt x="4391" y="1586"/>
                  <a:pt x="4313" y="1586"/>
                </a:cubicBezTo>
                <a:cubicBezTo>
                  <a:pt x="4235" y="1586"/>
                  <a:pt x="4159" y="1593"/>
                  <a:pt x="4085" y="1606"/>
                </a:cubicBezTo>
                <a:cubicBezTo>
                  <a:pt x="3992" y="1616"/>
                  <a:pt x="3844" y="1708"/>
                  <a:pt x="3789" y="1708"/>
                </a:cubicBezTo>
                <a:cubicBezTo>
                  <a:pt x="3766" y="1711"/>
                  <a:pt x="3745" y="1713"/>
                  <a:pt x="3725" y="1713"/>
                </a:cubicBezTo>
                <a:cubicBezTo>
                  <a:pt x="3486" y="1713"/>
                  <a:pt x="3443" y="1514"/>
                  <a:pt x="3298" y="1292"/>
                </a:cubicBezTo>
                <a:cubicBezTo>
                  <a:pt x="2973" y="801"/>
                  <a:pt x="2649" y="476"/>
                  <a:pt x="2140" y="254"/>
                </a:cubicBezTo>
                <a:cubicBezTo>
                  <a:pt x="1964" y="161"/>
                  <a:pt x="1779" y="87"/>
                  <a:pt x="1584" y="23"/>
                </a:cubicBezTo>
                <a:cubicBezTo>
                  <a:pt x="1522" y="7"/>
                  <a:pt x="1458" y="0"/>
                  <a:pt x="1393" y="0"/>
                </a:cubicBezTo>
                <a:close/>
                <a:moveTo>
                  <a:pt x="39616" y="11842"/>
                </a:moveTo>
                <a:cubicBezTo>
                  <a:pt x="39607" y="11842"/>
                  <a:pt x="39607" y="11859"/>
                  <a:pt x="39625" y="11906"/>
                </a:cubicBezTo>
                <a:cubicBezTo>
                  <a:pt x="39653" y="11929"/>
                  <a:pt x="39669" y="11938"/>
                  <a:pt x="39676" y="11938"/>
                </a:cubicBezTo>
                <a:cubicBezTo>
                  <a:pt x="39701" y="11938"/>
                  <a:pt x="39635" y="11842"/>
                  <a:pt x="39616" y="11842"/>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3"/>
          <p:cNvSpPr/>
          <p:nvPr/>
        </p:nvSpPr>
        <p:spPr>
          <a:xfrm>
            <a:off x="6287484" y="4929488"/>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3"/>
          <p:cNvSpPr/>
          <p:nvPr/>
        </p:nvSpPr>
        <p:spPr>
          <a:xfrm>
            <a:off x="5730334" y="479732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1574"/>
        <p:cNvGrpSpPr/>
        <p:nvPr/>
      </p:nvGrpSpPr>
      <p:grpSpPr>
        <a:xfrm>
          <a:off x="0" y="0"/>
          <a:ext cx="0" cy="0"/>
          <a:chOff x="0" y="0"/>
          <a:chExt cx="0" cy="0"/>
        </a:xfrm>
      </p:grpSpPr>
      <p:sp>
        <p:nvSpPr>
          <p:cNvPr id="1575" name="Google Shape;1575;p26"/>
          <p:cNvSpPr txBox="1">
            <a:spLocks noGrp="1"/>
          </p:cNvSpPr>
          <p:nvPr>
            <p:ph type="ctrTitle"/>
          </p:nvPr>
        </p:nvSpPr>
        <p:spPr>
          <a:xfrm>
            <a:off x="2010588" y="535650"/>
            <a:ext cx="5122800" cy="712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76" name="Google Shape;1576;p26"/>
          <p:cNvSpPr txBox="1">
            <a:spLocks noGrp="1"/>
          </p:cNvSpPr>
          <p:nvPr>
            <p:ph type="subTitle" idx="1"/>
          </p:nvPr>
        </p:nvSpPr>
        <p:spPr>
          <a:xfrm>
            <a:off x="2010525" y="2058775"/>
            <a:ext cx="5122800" cy="84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77" name="Google Shape;1577;p26"/>
          <p:cNvSpPr txBox="1">
            <a:spLocks noGrp="1"/>
          </p:cNvSpPr>
          <p:nvPr>
            <p:ph type="subTitle" idx="2"/>
          </p:nvPr>
        </p:nvSpPr>
        <p:spPr>
          <a:xfrm>
            <a:off x="2010525" y="1551875"/>
            <a:ext cx="5122800" cy="43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800">
                <a:solidFill>
                  <a:schemeClr val="dk2"/>
                </a:solidFill>
                <a:latin typeface="Chango"/>
                <a:ea typeface="Chango"/>
                <a:cs typeface="Chango"/>
                <a:sym typeface="Chang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78" name="Google Shape;1578;p26"/>
          <p:cNvSpPr/>
          <p:nvPr/>
        </p:nvSpPr>
        <p:spPr>
          <a:xfrm>
            <a:off x="6602889" y="3550670"/>
            <a:ext cx="3653877" cy="1646419"/>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9" name="Google Shape;1579;p26"/>
          <p:cNvGrpSpPr/>
          <p:nvPr/>
        </p:nvGrpSpPr>
        <p:grpSpPr>
          <a:xfrm>
            <a:off x="6380649" y="4108253"/>
            <a:ext cx="4686138" cy="1178488"/>
            <a:chOff x="152400" y="4018603"/>
            <a:chExt cx="4686138" cy="1178488"/>
          </a:xfrm>
        </p:grpSpPr>
        <p:sp>
          <p:nvSpPr>
            <p:cNvPr id="1580" name="Google Shape;1580;p26"/>
            <p:cNvSpPr/>
            <p:nvPr/>
          </p:nvSpPr>
          <p:spPr>
            <a:xfrm flipH="1">
              <a:off x="218428" y="4021641"/>
              <a:ext cx="2606553" cy="1174520"/>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6"/>
            <p:cNvSpPr/>
            <p:nvPr/>
          </p:nvSpPr>
          <p:spPr>
            <a:xfrm flipH="1">
              <a:off x="364071" y="4018603"/>
              <a:ext cx="946237" cy="637390"/>
            </a:xfrm>
            <a:custGeom>
              <a:avLst/>
              <a:gdLst/>
              <a:ahLst/>
              <a:cxnLst/>
              <a:rect l="l" t="t" r="r" b="b"/>
              <a:pathLst>
                <a:path w="9032" h="6084" extrusionOk="0">
                  <a:moveTo>
                    <a:pt x="4996" y="0"/>
                  </a:moveTo>
                  <a:cubicBezTo>
                    <a:pt x="4682" y="0"/>
                    <a:pt x="4369" y="52"/>
                    <a:pt x="4095" y="124"/>
                  </a:cubicBezTo>
                  <a:cubicBezTo>
                    <a:pt x="3567" y="263"/>
                    <a:pt x="3048" y="476"/>
                    <a:pt x="2567" y="735"/>
                  </a:cubicBezTo>
                  <a:cubicBezTo>
                    <a:pt x="2252" y="921"/>
                    <a:pt x="1946" y="1115"/>
                    <a:pt x="1650" y="1328"/>
                  </a:cubicBezTo>
                  <a:cubicBezTo>
                    <a:pt x="1520" y="1421"/>
                    <a:pt x="1400" y="1523"/>
                    <a:pt x="1261" y="1625"/>
                  </a:cubicBezTo>
                  <a:cubicBezTo>
                    <a:pt x="1131" y="1727"/>
                    <a:pt x="1001" y="1847"/>
                    <a:pt x="890" y="1986"/>
                  </a:cubicBezTo>
                  <a:cubicBezTo>
                    <a:pt x="686" y="2217"/>
                    <a:pt x="446" y="2458"/>
                    <a:pt x="325" y="2736"/>
                  </a:cubicBezTo>
                  <a:cubicBezTo>
                    <a:pt x="270" y="2838"/>
                    <a:pt x="223" y="2940"/>
                    <a:pt x="186" y="3051"/>
                  </a:cubicBezTo>
                  <a:cubicBezTo>
                    <a:pt x="158" y="3171"/>
                    <a:pt x="112" y="3292"/>
                    <a:pt x="94" y="3412"/>
                  </a:cubicBezTo>
                  <a:cubicBezTo>
                    <a:pt x="66" y="3653"/>
                    <a:pt x="1" y="3912"/>
                    <a:pt x="38" y="4153"/>
                  </a:cubicBezTo>
                  <a:cubicBezTo>
                    <a:pt x="75" y="4283"/>
                    <a:pt x="112" y="4403"/>
                    <a:pt x="158" y="4524"/>
                  </a:cubicBezTo>
                  <a:cubicBezTo>
                    <a:pt x="205" y="4663"/>
                    <a:pt x="260" y="4802"/>
                    <a:pt x="334" y="4931"/>
                  </a:cubicBezTo>
                  <a:cubicBezTo>
                    <a:pt x="483" y="5218"/>
                    <a:pt x="677" y="5487"/>
                    <a:pt x="1001" y="5635"/>
                  </a:cubicBezTo>
                  <a:cubicBezTo>
                    <a:pt x="1236" y="5732"/>
                    <a:pt x="1482" y="5781"/>
                    <a:pt x="1727" y="5781"/>
                  </a:cubicBezTo>
                  <a:cubicBezTo>
                    <a:pt x="1860" y="5781"/>
                    <a:pt x="1992" y="5766"/>
                    <a:pt x="2122" y="5737"/>
                  </a:cubicBezTo>
                  <a:cubicBezTo>
                    <a:pt x="2484" y="5665"/>
                    <a:pt x="2852" y="5626"/>
                    <a:pt x="3217" y="5626"/>
                  </a:cubicBezTo>
                  <a:cubicBezTo>
                    <a:pt x="3319" y="5626"/>
                    <a:pt x="3420" y="5629"/>
                    <a:pt x="3521" y="5635"/>
                  </a:cubicBezTo>
                  <a:cubicBezTo>
                    <a:pt x="3687" y="5645"/>
                    <a:pt x="3863" y="5682"/>
                    <a:pt x="4021" y="5700"/>
                  </a:cubicBezTo>
                  <a:cubicBezTo>
                    <a:pt x="4178" y="5719"/>
                    <a:pt x="4327" y="5728"/>
                    <a:pt x="4484" y="5756"/>
                  </a:cubicBezTo>
                  <a:cubicBezTo>
                    <a:pt x="4734" y="5784"/>
                    <a:pt x="4975" y="5830"/>
                    <a:pt x="5225" y="5867"/>
                  </a:cubicBezTo>
                  <a:cubicBezTo>
                    <a:pt x="5762" y="5941"/>
                    <a:pt x="6300" y="6024"/>
                    <a:pt x="6837" y="6061"/>
                  </a:cubicBezTo>
                  <a:cubicBezTo>
                    <a:pt x="7041" y="6080"/>
                    <a:pt x="7244" y="6080"/>
                    <a:pt x="7448" y="6080"/>
                  </a:cubicBezTo>
                  <a:cubicBezTo>
                    <a:pt x="7492" y="6082"/>
                    <a:pt x="7535" y="6083"/>
                    <a:pt x="7578" y="6083"/>
                  </a:cubicBezTo>
                  <a:cubicBezTo>
                    <a:pt x="7707" y="6083"/>
                    <a:pt x="7832" y="6073"/>
                    <a:pt x="7958" y="6052"/>
                  </a:cubicBezTo>
                  <a:cubicBezTo>
                    <a:pt x="8310" y="5987"/>
                    <a:pt x="8726" y="5756"/>
                    <a:pt x="8875" y="5450"/>
                  </a:cubicBezTo>
                  <a:cubicBezTo>
                    <a:pt x="8939" y="5339"/>
                    <a:pt x="8986" y="5209"/>
                    <a:pt x="9004" y="5080"/>
                  </a:cubicBezTo>
                  <a:cubicBezTo>
                    <a:pt x="9023" y="4922"/>
                    <a:pt x="9032" y="4755"/>
                    <a:pt x="9023" y="4598"/>
                  </a:cubicBezTo>
                  <a:cubicBezTo>
                    <a:pt x="8967" y="3607"/>
                    <a:pt x="8671" y="2644"/>
                    <a:pt x="8161" y="1782"/>
                  </a:cubicBezTo>
                  <a:cubicBezTo>
                    <a:pt x="7865" y="1291"/>
                    <a:pt x="7374" y="958"/>
                    <a:pt x="6874" y="643"/>
                  </a:cubicBezTo>
                  <a:cubicBezTo>
                    <a:pt x="6689" y="522"/>
                    <a:pt x="6503" y="421"/>
                    <a:pt x="6309" y="328"/>
                  </a:cubicBezTo>
                  <a:cubicBezTo>
                    <a:pt x="6198" y="272"/>
                    <a:pt x="6077" y="235"/>
                    <a:pt x="5957" y="217"/>
                  </a:cubicBezTo>
                  <a:cubicBezTo>
                    <a:pt x="5666" y="59"/>
                    <a:pt x="5330" y="0"/>
                    <a:pt x="4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6"/>
            <p:cNvSpPr/>
            <p:nvPr/>
          </p:nvSpPr>
          <p:spPr>
            <a:xfrm flipH="1">
              <a:off x="471776" y="4674738"/>
              <a:ext cx="296066" cy="133366"/>
            </a:xfrm>
            <a:custGeom>
              <a:avLst/>
              <a:gdLst/>
              <a:ahLst/>
              <a:cxnLst/>
              <a:rect l="l" t="t" r="r" b="b"/>
              <a:pathLst>
                <a:path w="2826" h="1273" extrusionOk="0">
                  <a:moveTo>
                    <a:pt x="1337" y="0"/>
                  </a:moveTo>
                  <a:cubicBezTo>
                    <a:pt x="1198" y="0"/>
                    <a:pt x="1058" y="10"/>
                    <a:pt x="918" y="30"/>
                  </a:cubicBezTo>
                  <a:cubicBezTo>
                    <a:pt x="695" y="58"/>
                    <a:pt x="390" y="67"/>
                    <a:pt x="195" y="187"/>
                  </a:cubicBezTo>
                  <a:cubicBezTo>
                    <a:pt x="1" y="308"/>
                    <a:pt x="10" y="493"/>
                    <a:pt x="56" y="669"/>
                  </a:cubicBezTo>
                  <a:cubicBezTo>
                    <a:pt x="149" y="938"/>
                    <a:pt x="334" y="1040"/>
                    <a:pt x="603" y="1151"/>
                  </a:cubicBezTo>
                  <a:cubicBezTo>
                    <a:pt x="822" y="1230"/>
                    <a:pt x="1056" y="1272"/>
                    <a:pt x="1290" y="1272"/>
                  </a:cubicBezTo>
                  <a:cubicBezTo>
                    <a:pt x="1382" y="1272"/>
                    <a:pt x="1475" y="1266"/>
                    <a:pt x="1566" y="1253"/>
                  </a:cubicBezTo>
                  <a:cubicBezTo>
                    <a:pt x="1724" y="1243"/>
                    <a:pt x="1881" y="1206"/>
                    <a:pt x="2029" y="1123"/>
                  </a:cubicBezTo>
                  <a:cubicBezTo>
                    <a:pt x="2122" y="1058"/>
                    <a:pt x="2215" y="984"/>
                    <a:pt x="2307" y="919"/>
                  </a:cubicBezTo>
                  <a:cubicBezTo>
                    <a:pt x="2418" y="817"/>
                    <a:pt x="2520" y="706"/>
                    <a:pt x="2613" y="586"/>
                  </a:cubicBezTo>
                  <a:cubicBezTo>
                    <a:pt x="2678" y="521"/>
                    <a:pt x="2752" y="456"/>
                    <a:pt x="2826" y="391"/>
                  </a:cubicBezTo>
                  <a:cubicBezTo>
                    <a:pt x="2715" y="317"/>
                    <a:pt x="2585" y="252"/>
                    <a:pt x="2455" y="206"/>
                  </a:cubicBezTo>
                  <a:cubicBezTo>
                    <a:pt x="2270" y="141"/>
                    <a:pt x="2076" y="86"/>
                    <a:pt x="1881" y="48"/>
                  </a:cubicBezTo>
                  <a:cubicBezTo>
                    <a:pt x="1702" y="17"/>
                    <a:pt x="1520" y="0"/>
                    <a:pt x="1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6"/>
            <p:cNvSpPr/>
            <p:nvPr/>
          </p:nvSpPr>
          <p:spPr>
            <a:xfrm flipH="1">
              <a:off x="404833" y="4799092"/>
              <a:ext cx="263065" cy="137033"/>
            </a:xfrm>
            <a:custGeom>
              <a:avLst/>
              <a:gdLst/>
              <a:ahLst/>
              <a:cxnLst/>
              <a:rect l="l" t="t" r="r" b="b"/>
              <a:pathLst>
                <a:path w="2511" h="1308" extrusionOk="0">
                  <a:moveTo>
                    <a:pt x="1714" y="1"/>
                  </a:moveTo>
                  <a:cubicBezTo>
                    <a:pt x="1381" y="1"/>
                    <a:pt x="1057" y="29"/>
                    <a:pt x="742" y="93"/>
                  </a:cubicBezTo>
                  <a:cubicBezTo>
                    <a:pt x="418" y="149"/>
                    <a:pt x="10" y="279"/>
                    <a:pt x="1" y="631"/>
                  </a:cubicBezTo>
                  <a:cubicBezTo>
                    <a:pt x="1" y="807"/>
                    <a:pt x="75" y="964"/>
                    <a:pt x="205" y="1075"/>
                  </a:cubicBezTo>
                  <a:cubicBezTo>
                    <a:pt x="394" y="1248"/>
                    <a:pt x="680" y="1308"/>
                    <a:pt x="943" y="1308"/>
                  </a:cubicBezTo>
                  <a:cubicBezTo>
                    <a:pt x="963" y="1308"/>
                    <a:pt x="982" y="1307"/>
                    <a:pt x="1001" y="1307"/>
                  </a:cubicBezTo>
                  <a:cubicBezTo>
                    <a:pt x="1149" y="1307"/>
                    <a:pt x="1307" y="1279"/>
                    <a:pt x="1436" y="1205"/>
                  </a:cubicBezTo>
                  <a:cubicBezTo>
                    <a:pt x="1566" y="1131"/>
                    <a:pt x="1705" y="1084"/>
                    <a:pt x="1826" y="1010"/>
                  </a:cubicBezTo>
                  <a:cubicBezTo>
                    <a:pt x="1983" y="918"/>
                    <a:pt x="2140" y="816"/>
                    <a:pt x="2289" y="705"/>
                  </a:cubicBezTo>
                  <a:cubicBezTo>
                    <a:pt x="2418" y="603"/>
                    <a:pt x="2511" y="529"/>
                    <a:pt x="2437" y="362"/>
                  </a:cubicBezTo>
                  <a:cubicBezTo>
                    <a:pt x="2363" y="269"/>
                    <a:pt x="2307" y="158"/>
                    <a:pt x="2196" y="112"/>
                  </a:cubicBezTo>
                  <a:cubicBezTo>
                    <a:pt x="2039" y="47"/>
                    <a:pt x="1872" y="10"/>
                    <a:pt x="17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6"/>
            <p:cNvSpPr/>
            <p:nvPr/>
          </p:nvSpPr>
          <p:spPr>
            <a:xfrm flipH="1">
              <a:off x="474607" y="4946914"/>
              <a:ext cx="113670" cy="39392"/>
            </a:xfrm>
            <a:custGeom>
              <a:avLst/>
              <a:gdLst/>
              <a:ahLst/>
              <a:cxnLst/>
              <a:rect l="l" t="t" r="r" b="b"/>
              <a:pathLst>
                <a:path w="1085" h="376" extrusionOk="0">
                  <a:moveTo>
                    <a:pt x="561" y="1"/>
                  </a:moveTo>
                  <a:cubicBezTo>
                    <a:pt x="507" y="1"/>
                    <a:pt x="453" y="5"/>
                    <a:pt x="399" y="16"/>
                  </a:cubicBezTo>
                  <a:cubicBezTo>
                    <a:pt x="278" y="35"/>
                    <a:pt x="56" y="90"/>
                    <a:pt x="28" y="211"/>
                  </a:cubicBezTo>
                  <a:cubicBezTo>
                    <a:pt x="0" y="331"/>
                    <a:pt x="250" y="359"/>
                    <a:pt x="352" y="368"/>
                  </a:cubicBezTo>
                  <a:cubicBezTo>
                    <a:pt x="422" y="373"/>
                    <a:pt x="496" y="375"/>
                    <a:pt x="570" y="375"/>
                  </a:cubicBezTo>
                  <a:cubicBezTo>
                    <a:pt x="644" y="375"/>
                    <a:pt x="718" y="373"/>
                    <a:pt x="788" y="368"/>
                  </a:cubicBezTo>
                  <a:cubicBezTo>
                    <a:pt x="885" y="351"/>
                    <a:pt x="982" y="266"/>
                    <a:pt x="1071" y="266"/>
                  </a:cubicBezTo>
                  <a:cubicBezTo>
                    <a:pt x="1075" y="266"/>
                    <a:pt x="1080" y="266"/>
                    <a:pt x="1084" y="266"/>
                  </a:cubicBezTo>
                  <a:lnTo>
                    <a:pt x="1028" y="211"/>
                  </a:lnTo>
                  <a:cubicBezTo>
                    <a:pt x="936" y="100"/>
                    <a:pt x="815" y="35"/>
                    <a:pt x="676" y="7"/>
                  </a:cubicBezTo>
                  <a:cubicBezTo>
                    <a:pt x="638" y="3"/>
                    <a:pt x="600" y="1"/>
                    <a:pt x="5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6"/>
            <p:cNvSpPr/>
            <p:nvPr/>
          </p:nvSpPr>
          <p:spPr>
            <a:xfrm flipH="1">
              <a:off x="1207322" y="4516545"/>
              <a:ext cx="306752" cy="201254"/>
            </a:xfrm>
            <a:custGeom>
              <a:avLst/>
              <a:gdLst/>
              <a:ahLst/>
              <a:cxnLst/>
              <a:rect l="l" t="t" r="r" b="b"/>
              <a:pathLst>
                <a:path w="2928" h="1921" extrusionOk="0">
                  <a:moveTo>
                    <a:pt x="650" y="0"/>
                  </a:moveTo>
                  <a:cubicBezTo>
                    <a:pt x="612" y="0"/>
                    <a:pt x="575" y="4"/>
                    <a:pt x="538" y="12"/>
                  </a:cubicBezTo>
                  <a:cubicBezTo>
                    <a:pt x="455" y="30"/>
                    <a:pt x="381" y="58"/>
                    <a:pt x="316" y="104"/>
                  </a:cubicBezTo>
                  <a:cubicBezTo>
                    <a:pt x="288" y="123"/>
                    <a:pt x="260" y="141"/>
                    <a:pt x="242" y="169"/>
                  </a:cubicBezTo>
                  <a:cubicBezTo>
                    <a:pt x="205" y="197"/>
                    <a:pt x="158" y="215"/>
                    <a:pt x="121" y="243"/>
                  </a:cubicBezTo>
                  <a:cubicBezTo>
                    <a:pt x="19" y="364"/>
                    <a:pt x="1" y="540"/>
                    <a:pt x="84" y="679"/>
                  </a:cubicBezTo>
                  <a:cubicBezTo>
                    <a:pt x="103" y="716"/>
                    <a:pt x="131" y="762"/>
                    <a:pt x="168" y="790"/>
                  </a:cubicBezTo>
                  <a:cubicBezTo>
                    <a:pt x="232" y="836"/>
                    <a:pt x="316" y="882"/>
                    <a:pt x="390" y="919"/>
                  </a:cubicBezTo>
                  <a:cubicBezTo>
                    <a:pt x="520" y="993"/>
                    <a:pt x="668" y="1049"/>
                    <a:pt x="797" y="1132"/>
                  </a:cubicBezTo>
                  <a:cubicBezTo>
                    <a:pt x="1159" y="1355"/>
                    <a:pt x="1492" y="1586"/>
                    <a:pt x="1872" y="1790"/>
                  </a:cubicBezTo>
                  <a:cubicBezTo>
                    <a:pt x="2013" y="1861"/>
                    <a:pt x="2138" y="1920"/>
                    <a:pt x="2283" y="1920"/>
                  </a:cubicBezTo>
                  <a:cubicBezTo>
                    <a:pt x="2329" y="1920"/>
                    <a:pt x="2377" y="1914"/>
                    <a:pt x="2428" y="1901"/>
                  </a:cubicBezTo>
                  <a:cubicBezTo>
                    <a:pt x="2539" y="1873"/>
                    <a:pt x="2641" y="1827"/>
                    <a:pt x="2733" y="1762"/>
                  </a:cubicBezTo>
                  <a:cubicBezTo>
                    <a:pt x="2798" y="1716"/>
                    <a:pt x="2863" y="1679"/>
                    <a:pt x="2928" y="1642"/>
                  </a:cubicBezTo>
                  <a:cubicBezTo>
                    <a:pt x="2844" y="1457"/>
                    <a:pt x="2715" y="1299"/>
                    <a:pt x="2557" y="1179"/>
                  </a:cubicBezTo>
                  <a:cubicBezTo>
                    <a:pt x="2381" y="1040"/>
                    <a:pt x="2215" y="892"/>
                    <a:pt x="2057" y="743"/>
                  </a:cubicBezTo>
                  <a:cubicBezTo>
                    <a:pt x="1789" y="503"/>
                    <a:pt x="1483" y="308"/>
                    <a:pt x="1159" y="151"/>
                  </a:cubicBezTo>
                  <a:cubicBezTo>
                    <a:pt x="1013" y="82"/>
                    <a:pt x="830" y="0"/>
                    <a:pt x="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6"/>
            <p:cNvSpPr/>
            <p:nvPr/>
          </p:nvSpPr>
          <p:spPr>
            <a:xfrm flipH="1">
              <a:off x="1338273" y="4534145"/>
              <a:ext cx="564893" cy="318695"/>
            </a:xfrm>
            <a:custGeom>
              <a:avLst/>
              <a:gdLst/>
              <a:ahLst/>
              <a:cxnLst/>
              <a:rect l="l" t="t" r="r" b="b"/>
              <a:pathLst>
                <a:path w="5392" h="3042" extrusionOk="0">
                  <a:moveTo>
                    <a:pt x="2190" y="0"/>
                  </a:moveTo>
                  <a:cubicBezTo>
                    <a:pt x="2016" y="0"/>
                    <a:pt x="1841" y="16"/>
                    <a:pt x="1668" y="47"/>
                  </a:cubicBezTo>
                  <a:cubicBezTo>
                    <a:pt x="1399" y="84"/>
                    <a:pt x="1140" y="159"/>
                    <a:pt x="890" y="251"/>
                  </a:cubicBezTo>
                  <a:cubicBezTo>
                    <a:pt x="732" y="325"/>
                    <a:pt x="584" y="427"/>
                    <a:pt x="454" y="538"/>
                  </a:cubicBezTo>
                  <a:cubicBezTo>
                    <a:pt x="343" y="612"/>
                    <a:pt x="251" y="705"/>
                    <a:pt x="177" y="807"/>
                  </a:cubicBezTo>
                  <a:cubicBezTo>
                    <a:pt x="93" y="955"/>
                    <a:pt x="102" y="1094"/>
                    <a:pt x="84" y="1242"/>
                  </a:cubicBezTo>
                  <a:cubicBezTo>
                    <a:pt x="47" y="1511"/>
                    <a:pt x="1" y="1807"/>
                    <a:pt x="269" y="1993"/>
                  </a:cubicBezTo>
                  <a:cubicBezTo>
                    <a:pt x="380" y="2067"/>
                    <a:pt x="510" y="2122"/>
                    <a:pt x="630" y="2178"/>
                  </a:cubicBezTo>
                  <a:cubicBezTo>
                    <a:pt x="816" y="2261"/>
                    <a:pt x="1010" y="2335"/>
                    <a:pt x="1205" y="2391"/>
                  </a:cubicBezTo>
                  <a:cubicBezTo>
                    <a:pt x="1696" y="2530"/>
                    <a:pt x="2224" y="2585"/>
                    <a:pt x="2724" y="2706"/>
                  </a:cubicBezTo>
                  <a:cubicBezTo>
                    <a:pt x="2983" y="2761"/>
                    <a:pt x="3252" y="2817"/>
                    <a:pt x="3502" y="2891"/>
                  </a:cubicBezTo>
                  <a:cubicBezTo>
                    <a:pt x="3687" y="2947"/>
                    <a:pt x="3872" y="2993"/>
                    <a:pt x="4058" y="3021"/>
                  </a:cubicBezTo>
                  <a:cubicBezTo>
                    <a:pt x="4138" y="3034"/>
                    <a:pt x="4219" y="3042"/>
                    <a:pt x="4301" y="3042"/>
                  </a:cubicBezTo>
                  <a:cubicBezTo>
                    <a:pt x="4631" y="3042"/>
                    <a:pt x="4975" y="2909"/>
                    <a:pt x="5391" y="2419"/>
                  </a:cubicBezTo>
                  <a:cubicBezTo>
                    <a:pt x="5391" y="2270"/>
                    <a:pt x="5364" y="2141"/>
                    <a:pt x="5289" y="2020"/>
                  </a:cubicBezTo>
                  <a:cubicBezTo>
                    <a:pt x="5215" y="1891"/>
                    <a:pt x="5123" y="1770"/>
                    <a:pt x="5021" y="1668"/>
                  </a:cubicBezTo>
                  <a:cubicBezTo>
                    <a:pt x="4780" y="1418"/>
                    <a:pt x="4558" y="1177"/>
                    <a:pt x="4298" y="946"/>
                  </a:cubicBezTo>
                  <a:cubicBezTo>
                    <a:pt x="4104" y="779"/>
                    <a:pt x="3928" y="603"/>
                    <a:pt x="3715" y="446"/>
                  </a:cubicBezTo>
                  <a:cubicBezTo>
                    <a:pt x="3259" y="151"/>
                    <a:pt x="2730" y="0"/>
                    <a:pt x="21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6"/>
            <p:cNvSpPr/>
            <p:nvPr/>
          </p:nvSpPr>
          <p:spPr>
            <a:xfrm flipH="1">
              <a:off x="1771049" y="4607375"/>
              <a:ext cx="741527" cy="366782"/>
            </a:xfrm>
            <a:custGeom>
              <a:avLst/>
              <a:gdLst/>
              <a:ahLst/>
              <a:cxnLst/>
              <a:rect l="l" t="t" r="r" b="b"/>
              <a:pathLst>
                <a:path w="7078" h="3501" extrusionOk="0">
                  <a:moveTo>
                    <a:pt x="3161" y="1"/>
                  </a:moveTo>
                  <a:cubicBezTo>
                    <a:pt x="2987" y="1"/>
                    <a:pt x="2812" y="13"/>
                    <a:pt x="2641" y="34"/>
                  </a:cubicBezTo>
                  <a:cubicBezTo>
                    <a:pt x="2409" y="71"/>
                    <a:pt x="2187" y="117"/>
                    <a:pt x="1964" y="191"/>
                  </a:cubicBezTo>
                  <a:cubicBezTo>
                    <a:pt x="1770" y="238"/>
                    <a:pt x="1575" y="330"/>
                    <a:pt x="1399" y="441"/>
                  </a:cubicBezTo>
                  <a:cubicBezTo>
                    <a:pt x="1094" y="627"/>
                    <a:pt x="825" y="858"/>
                    <a:pt x="603" y="1136"/>
                  </a:cubicBezTo>
                  <a:cubicBezTo>
                    <a:pt x="519" y="1229"/>
                    <a:pt x="445" y="1303"/>
                    <a:pt x="371" y="1386"/>
                  </a:cubicBezTo>
                  <a:cubicBezTo>
                    <a:pt x="316" y="1442"/>
                    <a:pt x="279" y="1507"/>
                    <a:pt x="232" y="1562"/>
                  </a:cubicBezTo>
                  <a:cubicBezTo>
                    <a:pt x="167" y="1627"/>
                    <a:pt x="121" y="1701"/>
                    <a:pt x="93" y="1775"/>
                  </a:cubicBezTo>
                  <a:cubicBezTo>
                    <a:pt x="1" y="2025"/>
                    <a:pt x="47" y="2461"/>
                    <a:pt x="316" y="2609"/>
                  </a:cubicBezTo>
                  <a:cubicBezTo>
                    <a:pt x="417" y="2664"/>
                    <a:pt x="519" y="2701"/>
                    <a:pt x="631" y="2720"/>
                  </a:cubicBezTo>
                  <a:cubicBezTo>
                    <a:pt x="779" y="2757"/>
                    <a:pt x="927" y="2813"/>
                    <a:pt x="1094" y="2840"/>
                  </a:cubicBezTo>
                  <a:cubicBezTo>
                    <a:pt x="1566" y="2924"/>
                    <a:pt x="2038" y="2989"/>
                    <a:pt x="2511" y="3100"/>
                  </a:cubicBezTo>
                  <a:cubicBezTo>
                    <a:pt x="2826" y="3165"/>
                    <a:pt x="3150" y="3229"/>
                    <a:pt x="3465" y="3276"/>
                  </a:cubicBezTo>
                  <a:cubicBezTo>
                    <a:pt x="3743" y="3322"/>
                    <a:pt x="4039" y="3387"/>
                    <a:pt x="4326" y="3415"/>
                  </a:cubicBezTo>
                  <a:cubicBezTo>
                    <a:pt x="4576" y="3433"/>
                    <a:pt x="4826" y="3470"/>
                    <a:pt x="5077" y="3489"/>
                  </a:cubicBezTo>
                  <a:cubicBezTo>
                    <a:pt x="5202" y="3498"/>
                    <a:pt x="5327" y="3500"/>
                    <a:pt x="5452" y="3500"/>
                  </a:cubicBezTo>
                  <a:cubicBezTo>
                    <a:pt x="5577" y="3500"/>
                    <a:pt x="5702" y="3498"/>
                    <a:pt x="5827" y="3498"/>
                  </a:cubicBezTo>
                  <a:cubicBezTo>
                    <a:pt x="6040" y="3498"/>
                    <a:pt x="6253" y="3452"/>
                    <a:pt x="6447" y="3368"/>
                  </a:cubicBezTo>
                  <a:cubicBezTo>
                    <a:pt x="6577" y="3313"/>
                    <a:pt x="6698" y="3229"/>
                    <a:pt x="6790" y="3128"/>
                  </a:cubicBezTo>
                  <a:cubicBezTo>
                    <a:pt x="7077" y="2720"/>
                    <a:pt x="6577" y="2275"/>
                    <a:pt x="6642" y="2164"/>
                  </a:cubicBezTo>
                  <a:cubicBezTo>
                    <a:pt x="6540" y="1905"/>
                    <a:pt x="6392" y="1664"/>
                    <a:pt x="6197" y="1460"/>
                  </a:cubicBezTo>
                  <a:cubicBezTo>
                    <a:pt x="6003" y="1247"/>
                    <a:pt x="5845" y="1025"/>
                    <a:pt x="5651" y="821"/>
                  </a:cubicBezTo>
                  <a:cubicBezTo>
                    <a:pt x="5299" y="497"/>
                    <a:pt x="4882" y="265"/>
                    <a:pt x="4419" y="154"/>
                  </a:cubicBezTo>
                  <a:cubicBezTo>
                    <a:pt x="4141" y="89"/>
                    <a:pt x="3854" y="43"/>
                    <a:pt x="3567" y="25"/>
                  </a:cubicBezTo>
                  <a:cubicBezTo>
                    <a:pt x="3433" y="8"/>
                    <a:pt x="3297" y="1"/>
                    <a:pt x="3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6"/>
            <p:cNvSpPr/>
            <p:nvPr/>
          </p:nvSpPr>
          <p:spPr>
            <a:xfrm flipH="1">
              <a:off x="1516794" y="4821617"/>
              <a:ext cx="273751" cy="136718"/>
            </a:xfrm>
            <a:custGeom>
              <a:avLst/>
              <a:gdLst/>
              <a:ahLst/>
              <a:cxnLst/>
              <a:rect l="l" t="t" r="r" b="b"/>
              <a:pathLst>
                <a:path w="2613" h="1305" extrusionOk="0">
                  <a:moveTo>
                    <a:pt x="358" y="1"/>
                  </a:moveTo>
                  <a:cubicBezTo>
                    <a:pt x="243" y="1"/>
                    <a:pt x="128" y="17"/>
                    <a:pt x="83" y="82"/>
                  </a:cubicBezTo>
                  <a:cubicBezTo>
                    <a:pt x="0" y="203"/>
                    <a:pt x="185" y="360"/>
                    <a:pt x="278" y="434"/>
                  </a:cubicBezTo>
                  <a:cubicBezTo>
                    <a:pt x="472" y="573"/>
                    <a:pt x="667" y="703"/>
                    <a:pt x="880" y="823"/>
                  </a:cubicBezTo>
                  <a:cubicBezTo>
                    <a:pt x="1019" y="907"/>
                    <a:pt x="1158" y="990"/>
                    <a:pt x="1288" y="1073"/>
                  </a:cubicBezTo>
                  <a:cubicBezTo>
                    <a:pt x="1371" y="1129"/>
                    <a:pt x="1464" y="1175"/>
                    <a:pt x="1565" y="1203"/>
                  </a:cubicBezTo>
                  <a:cubicBezTo>
                    <a:pt x="1654" y="1216"/>
                    <a:pt x="1747" y="1225"/>
                    <a:pt x="1841" y="1225"/>
                  </a:cubicBezTo>
                  <a:cubicBezTo>
                    <a:pt x="1876" y="1225"/>
                    <a:pt x="1910" y="1224"/>
                    <a:pt x="1945" y="1221"/>
                  </a:cubicBezTo>
                  <a:cubicBezTo>
                    <a:pt x="2158" y="1221"/>
                    <a:pt x="2371" y="1249"/>
                    <a:pt x="2584" y="1305"/>
                  </a:cubicBezTo>
                  <a:cubicBezTo>
                    <a:pt x="2584" y="1138"/>
                    <a:pt x="2612" y="1101"/>
                    <a:pt x="2519" y="981"/>
                  </a:cubicBezTo>
                  <a:cubicBezTo>
                    <a:pt x="2399" y="832"/>
                    <a:pt x="2269" y="693"/>
                    <a:pt x="2121" y="573"/>
                  </a:cubicBezTo>
                  <a:cubicBezTo>
                    <a:pt x="1936" y="397"/>
                    <a:pt x="1741" y="230"/>
                    <a:pt x="1482" y="175"/>
                  </a:cubicBezTo>
                  <a:cubicBezTo>
                    <a:pt x="1195" y="101"/>
                    <a:pt x="898" y="54"/>
                    <a:pt x="611" y="17"/>
                  </a:cubicBezTo>
                  <a:cubicBezTo>
                    <a:pt x="556" y="13"/>
                    <a:pt x="457" y="1"/>
                    <a:pt x="3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6"/>
            <p:cNvSpPr/>
            <p:nvPr/>
          </p:nvSpPr>
          <p:spPr>
            <a:xfrm flipH="1">
              <a:off x="1236449" y="4748282"/>
              <a:ext cx="67992" cy="39287"/>
            </a:xfrm>
            <a:custGeom>
              <a:avLst/>
              <a:gdLst/>
              <a:ahLst/>
              <a:cxnLst/>
              <a:rect l="l" t="t" r="r" b="b"/>
              <a:pathLst>
                <a:path w="649" h="375" extrusionOk="0">
                  <a:moveTo>
                    <a:pt x="199" y="0"/>
                  </a:moveTo>
                  <a:cubicBezTo>
                    <a:pt x="129" y="0"/>
                    <a:pt x="49" y="17"/>
                    <a:pt x="28" y="87"/>
                  </a:cubicBezTo>
                  <a:cubicBezTo>
                    <a:pt x="1" y="180"/>
                    <a:pt x="251" y="338"/>
                    <a:pt x="288" y="375"/>
                  </a:cubicBezTo>
                  <a:lnTo>
                    <a:pt x="380" y="319"/>
                  </a:lnTo>
                  <a:cubicBezTo>
                    <a:pt x="491" y="310"/>
                    <a:pt x="649" y="217"/>
                    <a:pt x="547" y="115"/>
                  </a:cubicBezTo>
                  <a:cubicBezTo>
                    <a:pt x="473" y="41"/>
                    <a:pt x="371" y="4"/>
                    <a:pt x="260" y="4"/>
                  </a:cubicBezTo>
                  <a:cubicBezTo>
                    <a:pt x="242" y="2"/>
                    <a:pt x="221" y="0"/>
                    <a:pt x="1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6"/>
            <p:cNvSpPr/>
            <p:nvPr/>
          </p:nvSpPr>
          <p:spPr>
            <a:xfrm flipH="1">
              <a:off x="756103" y="4619213"/>
              <a:ext cx="407641" cy="123727"/>
            </a:xfrm>
            <a:custGeom>
              <a:avLst/>
              <a:gdLst/>
              <a:ahLst/>
              <a:cxnLst/>
              <a:rect l="l" t="t" r="r" b="b"/>
              <a:pathLst>
                <a:path w="3891" h="1181" extrusionOk="0">
                  <a:moveTo>
                    <a:pt x="1777" y="1"/>
                  </a:moveTo>
                  <a:cubicBezTo>
                    <a:pt x="1719" y="1"/>
                    <a:pt x="1661" y="2"/>
                    <a:pt x="1603" y="4"/>
                  </a:cubicBezTo>
                  <a:cubicBezTo>
                    <a:pt x="1570" y="3"/>
                    <a:pt x="1536" y="2"/>
                    <a:pt x="1503" y="2"/>
                  </a:cubicBezTo>
                  <a:cubicBezTo>
                    <a:pt x="1279" y="2"/>
                    <a:pt x="1061" y="29"/>
                    <a:pt x="844" y="69"/>
                  </a:cubicBezTo>
                  <a:cubicBezTo>
                    <a:pt x="668" y="106"/>
                    <a:pt x="501" y="171"/>
                    <a:pt x="343" y="254"/>
                  </a:cubicBezTo>
                  <a:cubicBezTo>
                    <a:pt x="241" y="319"/>
                    <a:pt x="103" y="384"/>
                    <a:pt x="65" y="504"/>
                  </a:cubicBezTo>
                  <a:cubicBezTo>
                    <a:pt x="1" y="717"/>
                    <a:pt x="288" y="792"/>
                    <a:pt x="445" y="856"/>
                  </a:cubicBezTo>
                  <a:cubicBezTo>
                    <a:pt x="797" y="986"/>
                    <a:pt x="1168" y="1069"/>
                    <a:pt x="1547" y="1097"/>
                  </a:cubicBezTo>
                  <a:cubicBezTo>
                    <a:pt x="1733" y="1116"/>
                    <a:pt x="1918" y="1153"/>
                    <a:pt x="2103" y="1171"/>
                  </a:cubicBezTo>
                  <a:cubicBezTo>
                    <a:pt x="2162" y="1178"/>
                    <a:pt x="2221" y="1181"/>
                    <a:pt x="2280" y="1181"/>
                  </a:cubicBezTo>
                  <a:cubicBezTo>
                    <a:pt x="2388" y="1181"/>
                    <a:pt x="2496" y="1171"/>
                    <a:pt x="2603" y="1153"/>
                  </a:cubicBezTo>
                  <a:cubicBezTo>
                    <a:pt x="2872" y="1097"/>
                    <a:pt x="3122" y="967"/>
                    <a:pt x="3335" y="801"/>
                  </a:cubicBezTo>
                  <a:cubicBezTo>
                    <a:pt x="3511" y="662"/>
                    <a:pt x="3706" y="560"/>
                    <a:pt x="3891" y="421"/>
                  </a:cubicBezTo>
                  <a:lnTo>
                    <a:pt x="3409" y="319"/>
                  </a:lnTo>
                  <a:cubicBezTo>
                    <a:pt x="3252" y="199"/>
                    <a:pt x="3057" y="125"/>
                    <a:pt x="2863" y="106"/>
                  </a:cubicBezTo>
                  <a:cubicBezTo>
                    <a:pt x="2678" y="78"/>
                    <a:pt x="2483" y="51"/>
                    <a:pt x="2298" y="32"/>
                  </a:cubicBezTo>
                  <a:cubicBezTo>
                    <a:pt x="2124" y="11"/>
                    <a:pt x="1950" y="1"/>
                    <a:pt x="1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6"/>
            <p:cNvSpPr/>
            <p:nvPr/>
          </p:nvSpPr>
          <p:spPr>
            <a:xfrm flipH="1">
              <a:off x="645468" y="4782330"/>
              <a:ext cx="768661" cy="263379"/>
            </a:xfrm>
            <a:custGeom>
              <a:avLst/>
              <a:gdLst/>
              <a:ahLst/>
              <a:cxnLst/>
              <a:rect l="l" t="t" r="r" b="b"/>
              <a:pathLst>
                <a:path w="7337" h="2514" extrusionOk="0">
                  <a:moveTo>
                    <a:pt x="3550" y="1"/>
                  </a:moveTo>
                  <a:cubicBezTo>
                    <a:pt x="3347" y="1"/>
                    <a:pt x="3146" y="8"/>
                    <a:pt x="2946" y="22"/>
                  </a:cubicBezTo>
                  <a:cubicBezTo>
                    <a:pt x="2761" y="50"/>
                    <a:pt x="2576" y="77"/>
                    <a:pt x="2400" y="124"/>
                  </a:cubicBezTo>
                  <a:cubicBezTo>
                    <a:pt x="2279" y="151"/>
                    <a:pt x="2168" y="207"/>
                    <a:pt x="2048" y="235"/>
                  </a:cubicBezTo>
                  <a:cubicBezTo>
                    <a:pt x="1881" y="263"/>
                    <a:pt x="1724" y="309"/>
                    <a:pt x="1557" y="365"/>
                  </a:cubicBezTo>
                  <a:cubicBezTo>
                    <a:pt x="1390" y="429"/>
                    <a:pt x="1214" y="476"/>
                    <a:pt x="1038" y="550"/>
                  </a:cubicBezTo>
                  <a:cubicBezTo>
                    <a:pt x="751" y="642"/>
                    <a:pt x="464" y="763"/>
                    <a:pt x="195" y="892"/>
                  </a:cubicBezTo>
                  <a:cubicBezTo>
                    <a:pt x="75" y="939"/>
                    <a:pt x="1" y="1068"/>
                    <a:pt x="19" y="1198"/>
                  </a:cubicBezTo>
                  <a:cubicBezTo>
                    <a:pt x="29" y="1393"/>
                    <a:pt x="131" y="1569"/>
                    <a:pt x="288" y="1680"/>
                  </a:cubicBezTo>
                  <a:cubicBezTo>
                    <a:pt x="418" y="1782"/>
                    <a:pt x="547" y="1865"/>
                    <a:pt x="696" y="1930"/>
                  </a:cubicBezTo>
                  <a:cubicBezTo>
                    <a:pt x="825" y="1976"/>
                    <a:pt x="964" y="2004"/>
                    <a:pt x="1094" y="2050"/>
                  </a:cubicBezTo>
                  <a:cubicBezTo>
                    <a:pt x="1538" y="2189"/>
                    <a:pt x="2011" y="2236"/>
                    <a:pt x="2474" y="2300"/>
                  </a:cubicBezTo>
                  <a:cubicBezTo>
                    <a:pt x="3095" y="2402"/>
                    <a:pt x="3724" y="2467"/>
                    <a:pt x="4354" y="2486"/>
                  </a:cubicBezTo>
                  <a:cubicBezTo>
                    <a:pt x="4577" y="2495"/>
                    <a:pt x="4799" y="2513"/>
                    <a:pt x="5012" y="2513"/>
                  </a:cubicBezTo>
                  <a:cubicBezTo>
                    <a:pt x="5271" y="2513"/>
                    <a:pt x="5540" y="2495"/>
                    <a:pt x="5799" y="2486"/>
                  </a:cubicBezTo>
                  <a:cubicBezTo>
                    <a:pt x="5994" y="2476"/>
                    <a:pt x="6179" y="2449"/>
                    <a:pt x="6374" y="2439"/>
                  </a:cubicBezTo>
                  <a:cubicBezTo>
                    <a:pt x="6540" y="2430"/>
                    <a:pt x="6698" y="2402"/>
                    <a:pt x="6864" y="2356"/>
                  </a:cubicBezTo>
                  <a:cubicBezTo>
                    <a:pt x="7031" y="2282"/>
                    <a:pt x="7216" y="2171"/>
                    <a:pt x="7272" y="1995"/>
                  </a:cubicBezTo>
                  <a:cubicBezTo>
                    <a:pt x="7337" y="1754"/>
                    <a:pt x="7263" y="1550"/>
                    <a:pt x="7068" y="1365"/>
                  </a:cubicBezTo>
                  <a:cubicBezTo>
                    <a:pt x="6976" y="1272"/>
                    <a:pt x="6901" y="1198"/>
                    <a:pt x="6800" y="1124"/>
                  </a:cubicBezTo>
                  <a:cubicBezTo>
                    <a:pt x="6661" y="1022"/>
                    <a:pt x="6512" y="920"/>
                    <a:pt x="6364" y="837"/>
                  </a:cubicBezTo>
                  <a:cubicBezTo>
                    <a:pt x="6049" y="624"/>
                    <a:pt x="5697" y="439"/>
                    <a:pt x="5336" y="309"/>
                  </a:cubicBezTo>
                  <a:cubicBezTo>
                    <a:pt x="4956" y="170"/>
                    <a:pt x="4558" y="68"/>
                    <a:pt x="4160" y="22"/>
                  </a:cubicBezTo>
                  <a:cubicBezTo>
                    <a:pt x="3956" y="8"/>
                    <a:pt x="3752" y="1"/>
                    <a:pt x="3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6"/>
            <p:cNvSpPr/>
            <p:nvPr/>
          </p:nvSpPr>
          <p:spPr>
            <a:xfrm flipH="1">
              <a:off x="1301924" y="4974048"/>
              <a:ext cx="251855" cy="88317"/>
            </a:xfrm>
            <a:custGeom>
              <a:avLst/>
              <a:gdLst/>
              <a:ahLst/>
              <a:cxnLst/>
              <a:rect l="l" t="t" r="r" b="b"/>
              <a:pathLst>
                <a:path w="2404" h="843" extrusionOk="0">
                  <a:moveTo>
                    <a:pt x="2393" y="794"/>
                  </a:moveTo>
                  <a:lnTo>
                    <a:pt x="2393" y="794"/>
                  </a:lnTo>
                  <a:cubicBezTo>
                    <a:pt x="2395" y="803"/>
                    <a:pt x="2397" y="813"/>
                    <a:pt x="2399" y="822"/>
                  </a:cubicBezTo>
                  <a:cubicBezTo>
                    <a:pt x="2403" y="809"/>
                    <a:pt x="2401" y="800"/>
                    <a:pt x="2393" y="794"/>
                  </a:cubicBezTo>
                  <a:close/>
                  <a:moveTo>
                    <a:pt x="1079" y="0"/>
                  </a:moveTo>
                  <a:cubicBezTo>
                    <a:pt x="942" y="0"/>
                    <a:pt x="807" y="19"/>
                    <a:pt x="676" y="54"/>
                  </a:cubicBezTo>
                  <a:cubicBezTo>
                    <a:pt x="482" y="100"/>
                    <a:pt x="259" y="118"/>
                    <a:pt x="93" y="230"/>
                  </a:cubicBezTo>
                  <a:cubicBezTo>
                    <a:pt x="9" y="294"/>
                    <a:pt x="0" y="415"/>
                    <a:pt x="74" y="489"/>
                  </a:cubicBezTo>
                  <a:cubicBezTo>
                    <a:pt x="158" y="554"/>
                    <a:pt x="250" y="591"/>
                    <a:pt x="343" y="609"/>
                  </a:cubicBezTo>
                  <a:cubicBezTo>
                    <a:pt x="482" y="646"/>
                    <a:pt x="630" y="693"/>
                    <a:pt x="769" y="730"/>
                  </a:cubicBezTo>
                  <a:cubicBezTo>
                    <a:pt x="1065" y="798"/>
                    <a:pt x="1370" y="842"/>
                    <a:pt x="1675" y="842"/>
                  </a:cubicBezTo>
                  <a:cubicBezTo>
                    <a:pt x="1703" y="842"/>
                    <a:pt x="1732" y="842"/>
                    <a:pt x="1760" y="841"/>
                  </a:cubicBezTo>
                  <a:cubicBezTo>
                    <a:pt x="1908" y="832"/>
                    <a:pt x="2056" y="813"/>
                    <a:pt x="2205" y="795"/>
                  </a:cubicBezTo>
                  <a:cubicBezTo>
                    <a:pt x="2252" y="790"/>
                    <a:pt x="2301" y="784"/>
                    <a:pt x="2338" y="784"/>
                  </a:cubicBezTo>
                  <a:cubicBezTo>
                    <a:pt x="2363" y="784"/>
                    <a:pt x="2382" y="787"/>
                    <a:pt x="2393" y="794"/>
                  </a:cubicBezTo>
                  <a:lnTo>
                    <a:pt x="2393" y="794"/>
                  </a:lnTo>
                  <a:cubicBezTo>
                    <a:pt x="2364" y="663"/>
                    <a:pt x="2373" y="585"/>
                    <a:pt x="2260" y="507"/>
                  </a:cubicBezTo>
                  <a:cubicBezTo>
                    <a:pt x="2168" y="452"/>
                    <a:pt x="2066" y="396"/>
                    <a:pt x="1973" y="350"/>
                  </a:cubicBezTo>
                  <a:cubicBezTo>
                    <a:pt x="1741" y="230"/>
                    <a:pt x="1501" y="54"/>
                    <a:pt x="1223" y="7"/>
                  </a:cubicBezTo>
                  <a:cubicBezTo>
                    <a:pt x="1175" y="2"/>
                    <a:pt x="1127" y="0"/>
                    <a:pt x="10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6"/>
            <p:cNvSpPr/>
            <p:nvPr/>
          </p:nvSpPr>
          <p:spPr>
            <a:xfrm flipH="1">
              <a:off x="1603226" y="4958647"/>
              <a:ext cx="82869" cy="71554"/>
            </a:xfrm>
            <a:custGeom>
              <a:avLst/>
              <a:gdLst/>
              <a:ahLst/>
              <a:cxnLst/>
              <a:rect l="l" t="t" r="r" b="b"/>
              <a:pathLst>
                <a:path w="791" h="683" extrusionOk="0">
                  <a:moveTo>
                    <a:pt x="144" y="1"/>
                  </a:moveTo>
                  <a:cubicBezTo>
                    <a:pt x="64" y="1"/>
                    <a:pt x="1" y="39"/>
                    <a:pt x="13" y="145"/>
                  </a:cubicBezTo>
                  <a:cubicBezTo>
                    <a:pt x="22" y="210"/>
                    <a:pt x="50" y="265"/>
                    <a:pt x="77" y="321"/>
                  </a:cubicBezTo>
                  <a:cubicBezTo>
                    <a:pt x="115" y="386"/>
                    <a:pt x="152" y="451"/>
                    <a:pt x="198" y="516"/>
                  </a:cubicBezTo>
                  <a:cubicBezTo>
                    <a:pt x="245" y="590"/>
                    <a:pt x="348" y="600"/>
                    <a:pt x="443" y="600"/>
                  </a:cubicBezTo>
                  <a:cubicBezTo>
                    <a:pt x="477" y="600"/>
                    <a:pt x="511" y="599"/>
                    <a:pt x="541" y="599"/>
                  </a:cubicBezTo>
                  <a:lnTo>
                    <a:pt x="744" y="682"/>
                  </a:lnTo>
                  <a:cubicBezTo>
                    <a:pt x="772" y="608"/>
                    <a:pt x="791" y="525"/>
                    <a:pt x="781" y="451"/>
                  </a:cubicBezTo>
                  <a:cubicBezTo>
                    <a:pt x="763" y="441"/>
                    <a:pt x="763" y="423"/>
                    <a:pt x="744" y="404"/>
                  </a:cubicBezTo>
                  <a:cubicBezTo>
                    <a:pt x="633" y="238"/>
                    <a:pt x="476" y="108"/>
                    <a:pt x="291" y="34"/>
                  </a:cubicBezTo>
                  <a:cubicBezTo>
                    <a:pt x="243" y="14"/>
                    <a:pt x="191" y="1"/>
                    <a:pt x="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6"/>
            <p:cNvSpPr/>
            <p:nvPr/>
          </p:nvSpPr>
          <p:spPr>
            <a:xfrm flipH="1">
              <a:off x="1644910" y="4954876"/>
              <a:ext cx="988982" cy="183967"/>
            </a:xfrm>
            <a:custGeom>
              <a:avLst/>
              <a:gdLst/>
              <a:ahLst/>
              <a:cxnLst/>
              <a:rect l="l" t="t" r="r" b="b"/>
              <a:pathLst>
                <a:path w="9440" h="1756" extrusionOk="0">
                  <a:moveTo>
                    <a:pt x="3588" y="1"/>
                  </a:moveTo>
                  <a:cubicBezTo>
                    <a:pt x="3472" y="1"/>
                    <a:pt x="3357" y="5"/>
                    <a:pt x="3233" y="5"/>
                  </a:cubicBezTo>
                  <a:lnTo>
                    <a:pt x="2761" y="5"/>
                  </a:lnTo>
                  <a:cubicBezTo>
                    <a:pt x="2567" y="14"/>
                    <a:pt x="2372" y="51"/>
                    <a:pt x="2178" y="61"/>
                  </a:cubicBezTo>
                  <a:cubicBezTo>
                    <a:pt x="1640" y="107"/>
                    <a:pt x="1122" y="237"/>
                    <a:pt x="621" y="431"/>
                  </a:cubicBezTo>
                  <a:cubicBezTo>
                    <a:pt x="538" y="468"/>
                    <a:pt x="464" y="524"/>
                    <a:pt x="399" y="598"/>
                  </a:cubicBezTo>
                  <a:cubicBezTo>
                    <a:pt x="334" y="672"/>
                    <a:pt x="279" y="755"/>
                    <a:pt x="223" y="839"/>
                  </a:cubicBezTo>
                  <a:cubicBezTo>
                    <a:pt x="168" y="922"/>
                    <a:pt x="112" y="1015"/>
                    <a:pt x="66" y="1107"/>
                  </a:cubicBezTo>
                  <a:cubicBezTo>
                    <a:pt x="1" y="1209"/>
                    <a:pt x="10" y="1330"/>
                    <a:pt x="93" y="1422"/>
                  </a:cubicBezTo>
                  <a:cubicBezTo>
                    <a:pt x="186" y="1561"/>
                    <a:pt x="325" y="1654"/>
                    <a:pt x="492" y="1682"/>
                  </a:cubicBezTo>
                  <a:cubicBezTo>
                    <a:pt x="762" y="1720"/>
                    <a:pt x="1039" y="1739"/>
                    <a:pt x="1316" y="1739"/>
                  </a:cubicBezTo>
                  <a:cubicBezTo>
                    <a:pt x="1372" y="1739"/>
                    <a:pt x="1427" y="1739"/>
                    <a:pt x="1483" y="1737"/>
                  </a:cubicBezTo>
                  <a:cubicBezTo>
                    <a:pt x="2011" y="1737"/>
                    <a:pt x="2539" y="1709"/>
                    <a:pt x="3067" y="1663"/>
                  </a:cubicBezTo>
                  <a:cubicBezTo>
                    <a:pt x="3706" y="1607"/>
                    <a:pt x="4326" y="1552"/>
                    <a:pt x="4966" y="1552"/>
                  </a:cubicBezTo>
                  <a:cubicBezTo>
                    <a:pt x="5304" y="1552"/>
                    <a:pt x="5646" y="1546"/>
                    <a:pt x="5989" y="1546"/>
                  </a:cubicBezTo>
                  <a:cubicBezTo>
                    <a:pt x="6246" y="1546"/>
                    <a:pt x="6504" y="1549"/>
                    <a:pt x="6763" y="1561"/>
                  </a:cubicBezTo>
                  <a:cubicBezTo>
                    <a:pt x="7050" y="1570"/>
                    <a:pt x="7337" y="1589"/>
                    <a:pt x="7624" y="1617"/>
                  </a:cubicBezTo>
                  <a:cubicBezTo>
                    <a:pt x="7846" y="1635"/>
                    <a:pt x="8050" y="1672"/>
                    <a:pt x="8263" y="1691"/>
                  </a:cubicBezTo>
                  <a:cubicBezTo>
                    <a:pt x="8522" y="1705"/>
                    <a:pt x="8782" y="1756"/>
                    <a:pt x="9105" y="1756"/>
                  </a:cubicBezTo>
                  <a:cubicBezTo>
                    <a:pt x="9209" y="1756"/>
                    <a:pt x="9320" y="1751"/>
                    <a:pt x="9439" y="1737"/>
                  </a:cubicBezTo>
                  <a:cubicBezTo>
                    <a:pt x="8698" y="1283"/>
                    <a:pt x="7967" y="839"/>
                    <a:pt x="7124" y="533"/>
                  </a:cubicBezTo>
                  <a:cubicBezTo>
                    <a:pt x="6216" y="200"/>
                    <a:pt x="5262" y="33"/>
                    <a:pt x="4299" y="33"/>
                  </a:cubicBezTo>
                  <a:cubicBezTo>
                    <a:pt x="4113" y="33"/>
                    <a:pt x="3947" y="14"/>
                    <a:pt x="3761" y="5"/>
                  </a:cubicBezTo>
                  <a:cubicBezTo>
                    <a:pt x="3703" y="2"/>
                    <a:pt x="3645" y="1"/>
                    <a:pt x="3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6"/>
            <p:cNvSpPr/>
            <p:nvPr/>
          </p:nvSpPr>
          <p:spPr>
            <a:xfrm flipH="1">
              <a:off x="630905" y="5038058"/>
              <a:ext cx="865673" cy="146671"/>
            </a:xfrm>
            <a:custGeom>
              <a:avLst/>
              <a:gdLst/>
              <a:ahLst/>
              <a:cxnLst/>
              <a:rect l="l" t="t" r="r" b="b"/>
              <a:pathLst>
                <a:path w="8263" h="1400" extrusionOk="0">
                  <a:moveTo>
                    <a:pt x="3746" y="1"/>
                  </a:moveTo>
                  <a:cubicBezTo>
                    <a:pt x="3332" y="1"/>
                    <a:pt x="2918" y="33"/>
                    <a:pt x="2511" y="100"/>
                  </a:cubicBezTo>
                  <a:cubicBezTo>
                    <a:pt x="2168" y="156"/>
                    <a:pt x="1825" y="239"/>
                    <a:pt x="1501" y="369"/>
                  </a:cubicBezTo>
                  <a:cubicBezTo>
                    <a:pt x="1260" y="452"/>
                    <a:pt x="1038" y="563"/>
                    <a:pt x="806" y="656"/>
                  </a:cubicBezTo>
                  <a:cubicBezTo>
                    <a:pt x="686" y="702"/>
                    <a:pt x="566" y="758"/>
                    <a:pt x="454" y="823"/>
                  </a:cubicBezTo>
                  <a:cubicBezTo>
                    <a:pt x="390" y="869"/>
                    <a:pt x="315" y="906"/>
                    <a:pt x="251" y="952"/>
                  </a:cubicBezTo>
                  <a:cubicBezTo>
                    <a:pt x="204" y="989"/>
                    <a:pt x="167" y="1026"/>
                    <a:pt x="130" y="1064"/>
                  </a:cubicBezTo>
                  <a:cubicBezTo>
                    <a:pt x="84" y="1101"/>
                    <a:pt x="56" y="1138"/>
                    <a:pt x="38" y="1184"/>
                  </a:cubicBezTo>
                  <a:cubicBezTo>
                    <a:pt x="28" y="1202"/>
                    <a:pt x="1" y="1212"/>
                    <a:pt x="19" y="1240"/>
                  </a:cubicBezTo>
                  <a:cubicBezTo>
                    <a:pt x="25" y="1246"/>
                    <a:pt x="39" y="1248"/>
                    <a:pt x="54" y="1248"/>
                  </a:cubicBezTo>
                  <a:cubicBezTo>
                    <a:pt x="85" y="1248"/>
                    <a:pt x="124" y="1240"/>
                    <a:pt x="130" y="1240"/>
                  </a:cubicBezTo>
                  <a:cubicBezTo>
                    <a:pt x="251" y="1240"/>
                    <a:pt x="371" y="1212"/>
                    <a:pt x="491" y="1212"/>
                  </a:cubicBezTo>
                  <a:lnTo>
                    <a:pt x="1038" y="1212"/>
                  </a:lnTo>
                  <a:cubicBezTo>
                    <a:pt x="1233" y="1204"/>
                    <a:pt x="1427" y="1200"/>
                    <a:pt x="1620" y="1200"/>
                  </a:cubicBezTo>
                  <a:cubicBezTo>
                    <a:pt x="2086" y="1200"/>
                    <a:pt x="2549" y="1220"/>
                    <a:pt x="3020" y="1240"/>
                  </a:cubicBezTo>
                  <a:cubicBezTo>
                    <a:pt x="3715" y="1267"/>
                    <a:pt x="4400" y="1277"/>
                    <a:pt x="5095" y="1277"/>
                  </a:cubicBezTo>
                  <a:cubicBezTo>
                    <a:pt x="5333" y="1277"/>
                    <a:pt x="5571" y="1271"/>
                    <a:pt x="5808" y="1271"/>
                  </a:cubicBezTo>
                  <a:cubicBezTo>
                    <a:pt x="5985" y="1271"/>
                    <a:pt x="6161" y="1274"/>
                    <a:pt x="6336" y="1286"/>
                  </a:cubicBezTo>
                  <a:cubicBezTo>
                    <a:pt x="6697" y="1314"/>
                    <a:pt x="7049" y="1360"/>
                    <a:pt x="7411" y="1397"/>
                  </a:cubicBezTo>
                  <a:cubicBezTo>
                    <a:pt x="7431" y="1399"/>
                    <a:pt x="7452" y="1399"/>
                    <a:pt x="7472" y="1399"/>
                  </a:cubicBezTo>
                  <a:cubicBezTo>
                    <a:pt x="7688" y="1399"/>
                    <a:pt x="7890" y="1313"/>
                    <a:pt x="8263" y="1212"/>
                  </a:cubicBezTo>
                  <a:cubicBezTo>
                    <a:pt x="8087" y="1165"/>
                    <a:pt x="7920" y="1101"/>
                    <a:pt x="7763" y="1026"/>
                  </a:cubicBezTo>
                  <a:cubicBezTo>
                    <a:pt x="7522" y="925"/>
                    <a:pt x="7290" y="795"/>
                    <a:pt x="7049" y="702"/>
                  </a:cubicBezTo>
                  <a:cubicBezTo>
                    <a:pt x="6799" y="600"/>
                    <a:pt x="6512" y="508"/>
                    <a:pt x="6244" y="415"/>
                  </a:cubicBezTo>
                  <a:cubicBezTo>
                    <a:pt x="5864" y="285"/>
                    <a:pt x="5465" y="184"/>
                    <a:pt x="5067" y="109"/>
                  </a:cubicBezTo>
                  <a:cubicBezTo>
                    <a:pt x="4632" y="38"/>
                    <a:pt x="4189"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6"/>
            <p:cNvSpPr/>
            <p:nvPr/>
          </p:nvSpPr>
          <p:spPr>
            <a:xfrm flipH="1">
              <a:off x="2731748" y="4862486"/>
              <a:ext cx="1924393" cy="305487"/>
            </a:xfrm>
            <a:custGeom>
              <a:avLst/>
              <a:gdLst/>
              <a:ahLst/>
              <a:cxnLst/>
              <a:rect l="l" t="t" r="r" b="b"/>
              <a:pathLst>
                <a:path w="18989" h="2916" extrusionOk="0">
                  <a:moveTo>
                    <a:pt x="9550" y="1"/>
                  </a:moveTo>
                  <a:cubicBezTo>
                    <a:pt x="9448" y="1"/>
                    <a:pt x="9346" y="6"/>
                    <a:pt x="9245" y="16"/>
                  </a:cubicBezTo>
                  <a:cubicBezTo>
                    <a:pt x="8893" y="53"/>
                    <a:pt x="8550" y="137"/>
                    <a:pt x="8217" y="266"/>
                  </a:cubicBezTo>
                  <a:cubicBezTo>
                    <a:pt x="7957" y="378"/>
                    <a:pt x="7726" y="535"/>
                    <a:pt x="7522" y="730"/>
                  </a:cubicBezTo>
                  <a:cubicBezTo>
                    <a:pt x="7263" y="989"/>
                    <a:pt x="7031" y="1285"/>
                    <a:pt x="6846" y="1609"/>
                  </a:cubicBezTo>
                  <a:cubicBezTo>
                    <a:pt x="6772" y="1739"/>
                    <a:pt x="6707" y="1887"/>
                    <a:pt x="6660" y="2045"/>
                  </a:cubicBezTo>
                  <a:cubicBezTo>
                    <a:pt x="6623" y="2128"/>
                    <a:pt x="6586" y="2230"/>
                    <a:pt x="6559" y="2323"/>
                  </a:cubicBezTo>
                  <a:cubicBezTo>
                    <a:pt x="6549" y="2388"/>
                    <a:pt x="6522" y="2665"/>
                    <a:pt x="6447" y="2684"/>
                  </a:cubicBezTo>
                  <a:cubicBezTo>
                    <a:pt x="6410" y="2554"/>
                    <a:pt x="6318" y="2452"/>
                    <a:pt x="6207" y="2397"/>
                  </a:cubicBezTo>
                  <a:cubicBezTo>
                    <a:pt x="6172" y="2376"/>
                    <a:pt x="6132" y="2366"/>
                    <a:pt x="6091" y="2366"/>
                  </a:cubicBezTo>
                  <a:cubicBezTo>
                    <a:pt x="6077" y="2366"/>
                    <a:pt x="6063" y="2367"/>
                    <a:pt x="6049" y="2369"/>
                  </a:cubicBezTo>
                  <a:cubicBezTo>
                    <a:pt x="5984" y="2369"/>
                    <a:pt x="5966" y="2397"/>
                    <a:pt x="5910" y="2415"/>
                  </a:cubicBezTo>
                  <a:cubicBezTo>
                    <a:pt x="5898" y="2418"/>
                    <a:pt x="5885" y="2419"/>
                    <a:pt x="5871" y="2419"/>
                  </a:cubicBezTo>
                  <a:cubicBezTo>
                    <a:pt x="5835" y="2419"/>
                    <a:pt x="5796" y="2410"/>
                    <a:pt x="5762" y="2397"/>
                  </a:cubicBezTo>
                  <a:cubicBezTo>
                    <a:pt x="5619" y="2351"/>
                    <a:pt x="5468" y="2329"/>
                    <a:pt x="5316" y="2329"/>
                  </a:cubicBezTo>
                  <a:cubicBezTo>
                    <a:pt x="5252" y="2329"/>
                    <a:pt x="5187" y="2333"/>
                    <a:pt x="5123" y="2341"/>
                  </a:cubicBezTo>
                  <a:cubicBezTo>
                    <a:pt x="4901" y="2369"/>
                    <a:pt x="4678" y="2415"/>
                    <a:pt x="4465" y="2480"/>
                  </a:cubicBezTo>
                  <a:cubicBezTo>
                    <a:pt x="4400" y="2499"/>
                    <a:pt x="4317" y="2536"/>
                    <a:pt x="4252" y="2554"/>
                  </a:cubicBezTo>
                  <a:cubicBezTo>
                    <a:pt x="4224" y="2573"/>
                    <a:pt x="4197" y="2573"/>
                    <a:pt x="4187" y="2601"/>
                  </a:cubicBezTo>
                  <a:cubicBezTo>
                    <a:pt x="4011" y="2508"/>
                    <a:pt x="3835" y="2434"/>
                    <a:pt x="3659" y="2388"/>
                  </a:cubicBezTo>
                  <a:cubicBezTo>
                    <a:pt x="3325" y="2310"/>
                    <a:pt x="2987" y="2273"/>
                    <a:pt x="2647" y="2273"/>
                  </a:cubicBezTo>
                  <a:cubicBezTo>
                    <a:pt x="2497" y="2273"/>
                    <a:pt x="2346" y="2281"/>
                    <a:pt x="2196" y="2295"/>
                  </a:cubicBezTo>
                  <a:cubicBezTo>
                    <a:pt x="2001" y="2304"/>
                    <a:pt x="1816" y="2332"/>
                    <a:pt x="1612" y="2369"/>
                  </a:cubicBezTo>
                  <a:cubicBezTo>
                    <a:pt x="1418" y="2397"/>
                    <a:pt x="1223" y="2462"/>
                    <a:pt x="1020" y="2499"/>
                  </a:cubicBezTo>
                  <a:cubicBezTo>
                    <a:pt x="945" y="2517"/>
                    <a:pt x="862" y="2536"/>
                    <a:pt x="788" y="2545"/>
                  </a:cubicBezTo>
                  <a:cubicBezTo>
                    <a:pt x="751" y="2545"/>
                    <a:pt x="714" y="2545"/>
                    <a:pt x="686" y="2554"/>
                  </a:cubicBezTo>
                  <a:cubicBezTo>
                    <a:pt x="677" y="2564"/>
                    <a:pt x="1" y="2916"/>
                    <a:pt x="1" y="2916"/>
                  </a:cubicBezTo>
                  <a:lnTo>
                    <a:pt x="18989" y="2916"/>
                  </a:lnTo>
                  <a:cubicBezTo>
                    <a:pt x="18980" y="2795"/>
                    <a:pt x="18952" y="2665"/>
                    <a:pt x="18906" y="2554"/>
                  </a:cubicBezTo>
                  <a:cubicBezTo>
                    <a:pt x="18878" y="2406"/>
                    <a:pt x="18804" y="2286"/>
                    <a:pt x="18693" y="2193"/>
                  </a:cubicBezTo>
                  <a:cubicBezTo>
                    <a:pt x="18600" y="2110"/>
                    <a:pt x="18489" y="2045"/>
                    <a:pt x="18378" y="1999"/>
                  </a:cubicBezTo>
                  <a:cubicBezTo>
                    <a:pt x="18319" y="1987"/>
                    <a:pt x="18260" y="1981"/>
                    <a:pt x="18203" y="1981"/>
                  </a:cubicBezTo>
                  <a:cubicBezTo>
                    <a:pt x="18078" y="1981"/>
                    <a:pt x="17957" y="2009"/>
                    <a:pt x="17850" y="2073"/>
                  </a:cubicBezTo>
                  <a:cubicBezTo>
                    <a:pt x="17720" y="2137"/>
                    <a:pt x="17609" y="2230"/>
                    <a:pt x="17525" y="2341"/>
                  </a:cubicBezTo>
                  <a:cubicBezTo>
                    <a:pt x="17488" y="2397"/>
                    <a:pt x="17470" y="2452"/>
                    <a:pt x="17442" y="2489"/>
                  </a:cubicBezTo>
                  <a:cubicBezTo>
                    <a:pt x="17414" y="2536"/>
                    <a:pt x="17377" y="2545"/>
                    <a:pt x="17377" y="2601"/>
                  </a:cubicBezTo>
                  <a:cubicBezTo>
                    <a:pt x="17368" y="2604"/>
                    <a:pt x="17359" y="2605"/>
                    <a:pt x="17350" y="2605"/>
                  </a:cubicBezTo>
                  <a:cubicBezTo>
                    <a:pt x="17301" y="2605"/>
                    <a:pt x="17249" y="2570"/>
                    <a:pt x="17211" y="2554"/>
                  </a:cubicBezTo>
                  <a:cubicBezTo>
                    <a:pt x="17155" y="2530"/>
                    <a:pt x="17099" y="2517"/>
                    <a:pt x="17044" y="2517"/>
                  </a:cubicBezTo>
                  <a:cubicBezTo>
                    <a:pt x="17016" y="2517"/>
                    <a:pt x="16988" y="2520"/>
                    <a:pt x="16960" y="2526"/>
                  </a:cubicBezTo>
                  <a:cubicBezTo>
                    <a:pt x="16896" y="2536"/>
                    <a:pt x="16840" y="2601"/>
                    <a:pt x="16784" y="2628"/>
                  </a:cubicBezTo>
                  <a:cubicBezTo>
                    <a:pt x="16757" y="2647"/>
                    <a:pt x="16757" y="2647"/>
                    <a:pt x="16720" y="2647"/>
                  </a:cubicBezTo>
                  <a:cubicBezTo>
                    <a:pt x="16664" y="2638"/>
                    <a:pt x="16608" y="2619"/>
                    <a:pt x="16562" y="2601"/>
                  </a:cubicBezTo>
                  <a:cubicBezTo>
                    <a:pt x="16460" y="2580"/>
                    <a:pt x="16359" y="2569"/>
                    <a:pt x="16258" y="2569"/>
                  </a:cubicBezTo>
                  <a:cubicBezTo>
                    <a:pt x="16047" y="2569"/>
                    <a:pt x="15840" y="2615"/>
                    <a:pt x="15645" y="2702"/>
                  </a:cubicBezTo>
                  <a:cubicBezTo>
                    <a:pt x="15612" y="2715"/>
                    <a:pt x="15591" y="2720"/>
                    <a:pt x="15573" y="2720"/>
                  </a:cubicBezTo>
                  <a:cubicBezTo>
                    <a:pt x="15551" y="2720"/>
                    <a:pt x="15533" y="2713"/>
                    <a:pt x="15497" y="2702"/>
                  </a:cubicBezTo>
                  <a:cubicBezTo>
                    <a:pt x="15358" y="2675"/>
                    <a:pt x="15210" y="2684"/>
                    <a:pt x="15071" y="2656"/>
                  </a:cubicBezTo>
                  <a:cubicBezTo>
                    <a:pt x="14997" y="2652"/>
                    <a:pt x="14925" y="2649"/>
                    <a:pt x="14853" y="2649"/>
                  </a:cubicBezTo>
                  <a:cubicBezTo>
                    <a:pt x="14781" y="2649"/>
                    <a:pt x="14710" y="2652"/>
                    <a:pt x="14636" y="2656"/>
                  </a:cubicBezTo>
                  <a:cubicBezTo>
                    <a:pt x="14598" y="2652"/>
                    <a:pt x="14559" y="2649"/>
                    <a:pt x="14520" y="2649"/>
                  </a:cubicBezTo>
                  <a:cubicBezTo>
                    <a:pt x="14480" y="2649"/>
                    <a:pt x="14441" y="2652"/>
                    <a:pt x="14404" y="2656"/>
                  </a:cubicBezTo>
                  <a:cubicBezTo>
                    <a:pt x="14339" y="2665"/>
                    <a:pt x="14284" y="2675"/>
                    <a:pt x="14228" y="2675"/>
                  </a:cubicBezTo>
                  <a:cubicBezTo>
                    <a:pt x="14126" y="2675"/>
                    <a:pt x="14033" y="2675"/>
                    <a:pt x="13941" y="2693"/>
                  </a:cubicBezTo>
                  <a:cubicBezTo>
                    <a:pt x="13856" y="2700"/>
                    <a:pt x="13775" y="2706"/>
                    <a:pt x="13693" y="2706"/>
                  </a:cubicBezTo>
                  <a:cubicBezTo>
                    <a:pt x="13659" y="2706"/>
                    <a:pt x="13624" y="2705"/>
                    <a:pt x="13589" y="2702"/>
                  </a:cubicBezTo>
                  <a:cubicBezTo>
                    <a:pt x="13554" y="2705"/>
                    <a:pt x="13519" y="2706"/>
                    <a:pt x="13485" y="2706"/>
                  </a:cubicBezTo>
                  <a:cubicBezTo>
                    <a:pt x="13390" y="2706"/>
                    <a:pt x="13295" y="2698"/>
                    <a:pt x="13200" y="2684"/>
                  </a:cubicBezTo>
                  <a:cubicBezTo>
                    <a:pt x="13144" y="2665"/>
                    <a:pt x="13135" y="2665"/>
                    <a:pt x="13098" y="2628"/>
                  </a:cubicBezTo>
                  <a:cubicBezTo>
                    <a:pt x="12978" y="2480"/>
                    <a:pt x="12913" y="2295"/>
                    <a:pt x="12802" y="2147"/>
                  </a:cubicBezTo>
                  <a:cubicBezTo>
                    <a:pt x="12413" y="1545"/>
                    <a:pt x="11912" y="1026"/>
                    <a:pt x="11338" y="609"/>
                  </a:cubicBezTo>
                  <a:cubicBezTo>
                    <a:pt x="11032" y="387"/>
                    <a:pt x="10690" y="211"/>
                    <a:pt x="10328" y="109"/>
                  </a:cubicBezTo>
                  <a:cubicBezTo>
                    <a:pt x="10075" y="36"/>
                    <a:pt x="9812" y="1"/>
                    <a:pt x="955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6"/>
            <p:cNvSpPr/>
            <p:nvPr/>
          </p:nvSpPr>
          <p:spPr>
            <a:xfrm flipH="1">
              <a:off x="152400" y="5077449"/>
              <a:ext cx="4686138" cy="119642"/>
            </a:xfrm>
            <a:custGeom>
              <a:avLst/>
              <a:gdLst/>
              <a:ahLst/>
              <a:cxnLst/>
              <a:rect l="l" t="t" r="r" b="b"/>
              <a:pathLst>
                <a:path w="44730" h="1142" extrusionOk="0">
                  <a:moveTo>
                    <a:pt x="26797" y="1"/>
                  </a:moveTo>
                  <a:cubicBezTo>
                    <a:pt x="26491" y="1"/>
                    <a:pt x="26186" y="4"/>
                    <a:pt x="25880" y="21"/>
                  </a:cubicBezTo>
                  <a:cubicBezTo>
                    <a:pt x="25018" y="67"/>
                    <a:pt x="24176" y="169"/>
                    <a:pt x="23333" y="289"/>
                  </a:cubicBezTo>
                  <a:cubicBezTo>
                    <a:pt x="23110" y="317"/>
                    <a:pt x="22897" y="373"/>
                    <a:pt x="22684" y="400"/>
                  </a:cubicBezTo>
                  <a:cubicBezTo>
                    <a:pt x="22508" y="419"/>
                    <a:pt x="22323" y="428"/>
                    <a:pt x="22147" y="447"/>
                  </a:cubicBezTo>
                  <a:cubicBezTo>
                    <a:pt x="21878" y="484"/>
                    <a:pt x="21610" y="512"/>
                    <a:pt x="21341" y="530"/>
                  </a:cubicBezTo>
                  <a:cubicBezTo>
                    <a:pt x="20739" y="558"/>
                    <a:pt x="20137" y="604"/>
                    <a:pt x="19526" y="604"/>
                  </a:cubicBezTo>
                  <a:cubicBezTo>
                    <a:pt x="18831" y="604"/>
                    <a:pt x="18127" y="632"/>
                    <a:pt x="17432" y="632"/>
                  </a:cubicBezTo>
                  <a:cubicBezTo>
                    <a:pt x="17053" y="632"/>
                    <a:pt x="16664" y="660"/>
                    <a:pt x="16275" y="678"/>
                  </a:cubicBezTo>
                  <a:cubicBezTo>
                    <a:pt x="16222" y="681"/>
                    <a:pt x="16169" y="682"/>
                    <a:pt x="16115" y="682"/>
                  </a:cubicBezTo>
                  <a:cubicBezTo>
                    <a:pt x="16009" y="682"/>
                    <a:pt x="15904" y="678"/>
                    <a:pt x="15812" y="678"/>
                  </a:cubicBezTo>
                  <a:cubicBezTo>
                    <a:pt x="15673" y="678"/>
                    <a:pt x="15543" y="697"/>
                    <a:pt x="15404" y="706"/>
                  </a:cubicBezTo>
                  <a:cubicBezTo>
                    <a:pt x="15313" y="711"/>
                    <a:pt x="15238" y="727"/>
                    <a:pt x="15167" y="727"/>
                  </a:cubicBezTo>
                  <a:cubicBezTo>
                    <a:pt x="15108" y="727"/>
                    <a:pt x="15050" y="716"/>
                    <a:pt x="14987" y="678"/>
                  </a:cubicBezTo>
                  <a:cubicBezTo>
                    <a:pt x="14904" y="604"/>
                    <a:pt x="14802" y="539"/>
                    <a:pt x="14691" y="493"/>
                  </a:cubicBezTo>
                  <a:cubicBezTo>
                    <a:pt x="14496" y="428"/>
                    <a:pt x="14302" y="382"/>
                    <a:pt x="14098" y="363"/>
                  </a:cubicBezTo>
                  <a:cubicBezTo>
                    <a:pt x="13866" y="336"/>
                    <a:pt x="13635" y="271"/>
                    <a:pt x="13403" y="234"/>
                  </a:cubicBezTo>
                  <a:cubicBezTo>
                    <a:pt x="13246" y="206"/>
                    <a:pt x="13098" y="197"/>
                    <a:pt x="12949" y="187"/>
                  </a:cubicBezTo>
                  <a:cubicBezTo>
                    <a:pt x="12764" y="178"/>
                    <a:pt x="12579" y="150"/>
                    <a:pt x="12394" y="132"/>
                  </a:cubicBezTo>
                  <a:cubicBezTo>
                    <a:pt x="12311" y="129"/>
                    <a:pt x="12228" y="127"/>
                    <a:pt x="12145" y="127"/>
                  </a:cubicBezTo>
                  <a:cubicBezTo>
                    <a:pt x="11737" y="127"/>
                    <a:pt x="11329" y="164"/>
                    <a:pt x="10921" y="234"/>
                  </a:cubicBezTo>
                  <a:cubicBezTo>
                    <a:pt x="10736" y="261"/>
                    <a:pt x="10523" y="280"/>
                    <a:pt x="10347" y="317"/>
                  </a:cubicBezTo>
                  <a:cubicBezTo>
                    <a:pt x="10171" y="354"/>
                    <a:pt x="9995" y="400"/>
                    <a:pt x="9809" y="419"/>
                  </a:cubicBezTo>
                  <a:cubicBezTo>
                    <a:pt x="9338" y="471"/>
                    <a:pt x="8860" y="499"/>
                    <a:pt x="8381" y="499"/>
                  </a:cubicBezTo>
                  <a:cubicBezTo>
                    <a:pt x="8258" y="499"/>
                    <a:pt x="8135" y="497"/>
                    <a:pt x="8012" y="493"/>
                  </a:cubicBezTo>
                  <a:cubicBezTo>
                    <a:pt x="7688" y="493"/>
                    <a:pt x="7373" y="512"/>
                    <a:pt x="7049" y="539"/>
                  </a:cubicBezTo>
                  <a:cubicBezTo>
                    <a:pt x="6972" y="545"/>
                    <a:pt x="6894" y="548"/>
                    <a:pt x="6815" y="548"/>
                  </a:cubicBezTo>
                  <a:cubicBezTo>
                    <a:pt x="6658" y="548"/>
                    <a:pt x="6500" y="539"/>
                    <a:pt x="6345" y="539"/>
                  </a:cubicBezTo>
                  <a:cubicBezTo>
                    <a:pt x="6051" y="539"/>
                    <a:pt x="5782" y="652"/>
                    <a:pt x="5491" y="652"/>
                  </a:cubicBezTo>
                  <a:cubicBezTo>
                    <a:pt x="5470" y="652"/>
                    <a:pt x="5449" y="652"/>
                    <a:pt x="5428" y="650"/>
                  </a:cubicBezTo>
                  <a:cubicBezTo>
                    <a:pt x="5178" y="641"/>
                    <a:pt x="4919" y="586"/>
                    <a:pt x="4669" y="567"/>
                  </a:cubicBezTo>
                  <a:cubicBezTo>
                    <a:pt x="4459" y="542"/>
                    <a:pt x="4249" y="530"/>
                    <a:pt x="4039" y="530"/>
                  </a:cubicBezTo>
                  <a:cubicBezTo>
                    <a:pt x="3934" y="530"/>
                    <a:pt x="3829" y="533"/>
                    <a:pt x="3724" y="539"/>
                  </a:cubicBezTo>
                  <a:cubicBezTo>
                    <a:pt x="3103" y="576"/>
                    <a:pt x="2501" y="697"/>
                    <a:pt x="1918" y="882"/>
                  </a:cubicBezTo>
                  <a:cubicBezTo>
                    <a:pt x="1825" y="882"/>
                    <a:pt x="1742" y="882"/>
                    <a:pt x="1649" y="901"/>
                  </a:cubicBezTo>
                  <a:cubicBezTo>
                    <a:pt x="1637" y="904"/>
                    <a:pt x="1622" y="905"/>
                    <a:pt x="1607" y="905"/>
                  </a:cubicBezTo>
                  <a:cubicBezTo>
                    <a:pt x="1576" y="905"/>
                    <a:pt x="1541" y="901"/>
                    <a:pt x="1510" y="901"/>
                  </a:cubicBezTo>
                  <a:cubicBezTo>
                    <a:pt x="1455" y="901"/>
                    <a:pt x="1417" y="928"/>
                    <a:pt x="1362" y="928"/>
                  </a:cubicBezTo>
                  <a:cubicBezTo>
                    <a:pt x="1279" y="947"/>
                    <a:pt x="1186" y="947"/>
                    <a:pt x="1103" y="965"/>
                  </a:cubicBezTo>
                  <a:cubicBezTo>
                    <a:pt x="982" y="993"/>
                    <a:pt x="862" y="1030"/>
                    <a:pt x="751" y="1058"/>
                  </a:cubicBezTo>
                  <a:cubicBezTo>
                    <a:pt x="500" y="1123"/>
                    <a:pt x="250" y="1141"/>
                    <a:pt x="0" y="1141"/>
                  </a:cubicBezTo>
                  <a:lnTo>
                    <a:pt x="44711" y="1141"/>
                  </a:lnTo>
                  <a:cubicBezTo>
                    <a:pt x="44729" y="1049"/>
                    <a:pt x="44683" y="956"/>
                    <a:pt x="44600" y="910"/>
                  </a:cubicBezTo>
                  <a:cubicBezTo>
                    <a:pt x="44516" y="836"/>
                    <a:pt x="44424" y="789"/>
                    <a:pt x="44340" y="706"/>
                  </a:cubicBezTo>
                  <a:cubicBezTo>
                    <a:pt x="44248" y="632"/>
                    <a:pt x="44155" y="567"/>
                    <a:pt x="44072" y="502"/>
                  </a:cubicBezTo>
                  <a:cubicBezTo>
                    <a:pt x="43997" y="428"/>
                    <a:pt x="43905" y="363"/>
                    <a:pt x="43812" y="317"/>
                  </a:cubicBezTo>
                  <a:cubicBezTo>
                    <a:pt x="43451" y="141"/>
                    <a:pt x="42988" y="123"/>
                    <a:pt x="42599" y="123"/>
                  </a:cubicBezTo>
                  <a:cubicBezTo>
                    <a:pt x="41886" y="123"/>
                    <a:pt x="41246" y="419"/>
                    <a:pt x="40533" y="419"/>
                  </a:cubicBezTo>
                  <a:cubicBezTo>
                    <a:pt x="39885" y="419"/>
                    <a:pt x="39255" y="502"/>
                    <a:pt x="38607" y="558"/>
                  </a:cubicBezTo>
                  <a:cubicBezTo>
                    <a:pt x="38375" y="576"/>
                    <a:pt x="38134" y="613"/>
                    <a:pt x="37903" y="623"/>
                  </a:cubicBezTo>
                  <a:cubicBezTo>
                    <a:pt x="37810" y="632"/>
                    <a:pt x="37715" y="632"/>
                    <a:pt x="37620" y="632"/>
                  </a:cubicBezTo>
                  <a:cubicBezTo>
                    <a:pt x="37525" y="632"/>
                    <a:pt x="37430" y="632"/>
                    <a:pt x="37338" y="641"/>
                  </a:cubicBezTo>
                  <a:cubicBezTo>
                    <a:pt x="36967" y="660"/>
                    <a:pt x="36606" y="650"/>
                    <a:pt x="36245" y="678"/>
                  </a:cubicBezTo>
                  <a:cubicBezTo>
                    <a:pt x="36078" y="690"/>
                    <a:pt x="35910" y="694"/>
                    <a:pt x="35742" y="694"/>
                  </a:cubicBezTo>
                  <a:cubicBezTo>
                    <a:pt x="35518" y="694"/>
                    <a:pt x="35295" y="688"/>
                    <a:pt x="35078" y="688"/>
                  </a:cubicBezTo>
                  <a:cubicBezTo>
                    <a:pt x="34882" y="688"/>
                    <a:pt x="34686" y="694"/>
                    <a:pt x="34492" y="694"/>
                  </a:cubicBezTo>
                  <a:cubicBezTo>
                    <a:pt x="34346" y="694"/>
                    <a:pt x="34202" y="690"/>
                    <a:pt x="34059" y="678"/>
                  </a:cubicBezTo>
                  <a:cubicBezTo>
                    <a:pt x="33383" y="623"/>
                    <a:pt x="32716" y="530"/>
                    <a:pt x="32049" y="447"/>
                  </a:cubicBezTo>
                  <a:cubicBezTo>
                    <a:pt x="31021" y="326"/>
                    <a:pt x="30002" y="243"/>
                    <a:pt x="28983" y="95"/>
                  </a:cubicBezTo>
                  <a:cubicBezTo>
                    <a:pt x="28509" y="37"/>
                    <a:pt x="28042" y="1"/>
                    <a:pt x="27570" y="1"/>
                  </a:cubicBezTo>
                  <a:cubicBezTo>
                    <a:pt x="27516" y="1"/>
                    <a:pt x="27462" y="1"/>
                    <a:pt x="27408" y="2"/>
                  </a:cubicBezTo>
                  <a:cubicBezTo>
                    <a:pt x="27204" y="2"/>
                    <a:pt x="27001" y="1"/>
                    <a:pt x="2679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6"/>
            <p:cNvSpPr/>
            <p:nvPr/>
          </p:nvSpPr>
          <p:spPr>
            <a:xfrm flipH="1">
              <a:off x="2753623" y="480152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6"/>
            <p:cNvSpPr/>
            <p:nvPr/>
          </p:nvSpPr>
          <p:spPr>
            <a:xfrm flipH="1">
              <a:off x="2019862" y="4288427"/>
              <a:ext cx="149744" cy="129007"/>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6"/>
            <p:cNvSpPr/>
            <p:nvPr/>
          </p:nvSpPr>
          <p:spPr>
            <a:xfrm flipH="1">
              <a:off x="2708834" y="44492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6"/>
            <p:cNvSpPr/>
            <p:nvPr/>
          </p:nvSpPr>
          <p:spPr>
            <a:xfrm flipH="1">
              <a:off x="2236323" y="4616467"/>
              <a:ext cx="79343" cy="56727"/>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2" name="Google Shape;1602;p26"/>
          <p:cNvSpPr/>
          <p:nvPr/>
        </p:nvSpPr>
        <p:spPr>
          <a:xfrm>
            <a:off x="-705850" y="3957915"/>
            <a:ext cx="4322843" cy="1299869"/>
          </a:xfrm>
          <a:custGeom>
            <a:avLst/>
            <a:gdLst/>
            <a:ahLst/>
            <a:cxnLst/>
            <a:rect l="l" t="t" r="r" b="b"/>
            <a:pathLst>
              <a:path w="39701" h="11938" extrusionOk="0">
                <a:moveTo>
                  <a:pt x="1393" y="0"/>
                </a:moveTo>
                <a:cubicBezTo>
                  <a:pt x="906" y="0"/>
                  <a:pt x="360" y="387"/>
                  <a:pt x="0" y="551"/>
                </a:cubicBezTo>
                <a:lnTo>
                  <a:pt x="167" y="11869"/>
                </a:lnTo>
                <a:lnTo>
                  <a:pt x="39625" y="11906"/>
                </a:lnTo>
                <a:cubicBezTo>
                  <a:pt x="38949" y="11351"/>
                  <a:pt x="37402" y="10980"/>
                  <a:pt x="36587" y="10702"/>
                </a:cubicBezTo>
                <a:cubicBezTo>
                  <a:pt x="35808" y="10441"/>
                  <a:pt x="34952" y="10293"/>
                  <a:pt x="34103" y="10293"/>
                </a:cubicBezTo>
                <a:cubicBezTo>
                  <a:pt x="33540" y="10293"/>
                  <a:pt x="32979" y="10358"/>
                  <a:pt x="32447" y="10498"/>
                </a:cubicBezTo>
                <a:cubicBezTo>
                  <a:pt x="31947" y="10628"/>
                  <a:pt x="31530" y="10878"/>
                  <a:pt x="31095" y="11073"/>
                </a:cubicBezTo>
                <a:cubicBezTo>
                  <a:pt x="30993" y="10684"/>
                  <a:pt x="31104" y="10360"/>
                  <a:pt x="30678" y="10128"/>
                </a:cubicBezTo>
                <a:cubicBezTo>
                  <a:pt x="30600" y="10076"/>
                  <a:pt x="30513" y="10047"/>
                  <a:pt x="30423" y="10047"/>
                </a:cubicBezTo>
                <a:cubicBezTo>
                  <a:pt x="30385" y="10047"/>
                  <a:pt x="30346" y="10052"/>
                  <a:pt x="30307" y="10063"/>
                </a:cubicBezTo>
                <a:cubicBezTo>
                  <a:pt x="30231" y="10070"/>
                  <a:pt x="30139" y="10197"/>
                  <a:pt x="30023" y="10197"/>
                </a:cubicBezTo>
                <a:cubicBezTo>
                  <a:pt x="29984" y="10197"/>
                  <a:pt x="29944" y="10183"/>
                  <a:pt x="29900" y="10146"/>
                </a:cubicBezTo>
                <a:cubicBezTo>
                  <a:pt x="29807" y="10054"/>
                  <a:pt x="29909" y="9785"/>
                  <a:pt x="29853" y="9665"/>
                </a:cubicBezTo>
                <a:cubicBezTo>
                  <a:pt x="29789" y="9572"/>
                  <a:pt x="29714" y="9480"/>
                  <a:pt x="29622" y="9396"/>
                </a:cubicBezTo>
                <a:cubicBezTo>
                  <a:pt x="29561" y="9362"/>
                  <a:pt x="29493" y="9346"/>
                  <a:pt x="29423" y="9346"/>
                </a:cubicBezTo>
                <a:cubicBezTo>
                  <a:pt x="29077" y="9346"/>
                  <a:pt x="28668" y="9718"/>
                  <a:pt x="28668" y="10026"/>
                </a:cubicBezTo>
                <a:cubicBezTo>
                  <a:pt x="28464" y="9970"/>
                  <a:pt x="28584" y="9544"/>
                  <a:pt x="28575" y="9359"/>
                </a:cubicBezTo>
                <a:cubicBezTo>
                  <a:pt x="28510" y="8350"/>
                  <a:pt x="28242" y="7358"/>
                  <a:pt x="27797" y="6451"/>
                </a:cubicBezTo>
                <a:cubicBezTo>
                  <a:pt x="27112" y="5089"/>
                  <a:pt x="26260" y="4042"/>
                  <a:pt x="25018" y="3172"/>
                </a:cubicBezTo>
                <a:cubicBezTo>
                  <a:pt x="23481" y="2116"/>
                  <a:pt x="21665" y="1532"/>
                  <a:pt x="19804" y="1505"/>
                </a:cubicBezTo>
                <a:cubicBezTo>
                  <a:pt x="19773" y="1504"/>
                  <a:pt x="19743" y="1504"/>
                  <a:pt x="19713" y="1504"/>
                </a:cubicBezTo>
                <a:cubicBezTo>
                  <a:pt x="18547" y="1504"/>
                  <a:pt x="17190" y="1853"/>
                  <a:pt x="16432" y="2801"/>
                </a:cubicBezTo>
                <a:cubicBezTo>
                  <a:pt x="16108" y="3209"/>
                  <a:pt x="16024" y="3755"/>
                  <a:pt x="15932" y="4246"/>
                </a:cubicBezTo>
                <a:cubicBezTo>
                  <a:pt x="15793" y="5006"/>
                  <a:pt x="15747" y="5775"/>
                  <a:pt x="15802" y="6543"/>
                </a:cubicBezTo>
                <a:cubicBezTo>
                  <a:pt x="15885" y="7701"/>
                  <a:pt x="16006" y="8813"/>
                  <a:pt x="16432" y="9896"/>
                </a:cubicBezTo>
                <a:cubicBezTo>
                  <a:pt x="16562" y="10230"/>
                  <a:pt x="16571" y="10665"/>
                  <a:pt x="16867" y="10897"/>
                </a:cubicBezTo>
                <a:cubicBezTo>
                  <a:pt x="16571" y="10674"/>
                  <a:pt x="16395" y="10258"/>
                  <a:pt x="15997" y="10174"/>
                </a:cubicBezTo>
                <a:cubicBezTo>
                  <a:pt x="15973" y="10168"/>
                  <a:pt x="15950" y="10166"/>
                  <a:pt x="15927" y="10166"/>
                </a:cubicBezTo>
                <a:cubicBezTo>
                  <a:pt x="15750" y="10166"/>
                  <a:pt x="15581" y="10319"/>
                  <a:pt x="15440" y="10319"/>
                </a:cubicBezTo>
                <a:cubicBezTo>
                  <a:pt x="15424" y="10319"/>
                  <a:pt x="15409" y="10317"/>
                  <a:pt x="15395" y="10313"/>
                </a:cubicBezTo>
                <a:cubicBezTo>
                  <a:pt x="15246" y="10276"/>
                  <a:pt x="15219" y="10035"/>
                  <a:pt x="15172" y="9896"/>
                </a:cubicBezTo>
                <a:cubicBezTo>
                  <a:pt x="15059" y="9597"/>
                  <a:pt x="14861" y="9213"/>
                  <a:pt x="14504" y="9213"/>
                </a:cubicBezTo>
                <a:cubicBezTo>
                  <a:pt x="14452" y="9213"/>
                  <a:pt x="14397" y="9221"/>
                  <a:pt x="14339" y="9239"/>
                </a:cubicBezTo>
                <a:cubicBezTo>
                  <a:pt x="14181" y="9304"/>
                  <a:pt x="14033" y="9396"/>
                  <a:pt x="13885" y="9498"/>
                </a:cubicBezTo>
                <a:cubicBezTo>
                  <a:pt x="13718" y="9609"/>
                  <a:pt x="13607" y="9841"/>
                  <a:pt x="13449" y="9887"/>
                </a:cubicBezTo>
                <a:cubicBezTo>
                  <a:pt x="13412" y="9720"/>
                  <a:pt x="13403" y="9544"/>
                  <a:pt x="13422" y="9368"/>
                </a:cubicBezTo>
                <a:cubicBezTo>
                  <a:pt x="13440" y="9229"/>
                  <a:pt x="13505" y="9183"/>
                  <a:pt x="13533" y="9081"/>
                </a:cubicBezTo>
                <a:cubicBezTo>
                  <a:pt x="13625" y="8637"/>
                  <a:pt x="13477" y="8229"/>
                  <a:pt x="13403" y="7785"/>
                </a:cubicBezTo>
                <a:cubicBezTo>
                  <a:pt x="13190" y="6497"/>
                  <a:pt x="12532" y="5200"/>
                  <a:pt x="11847" y="4089"/>
                </a:cubicBezTo>
                <a:cubicBezTo>
                  <a:pt x="11430" y="3413"/>
                  <a:pt x="10847" y="2718"/>
                  <a:pt x="10143" y="2329"/>
                </a:cubicBezTo>
                <a:cubicBezTo>
                  <a:pt x="9383" y="1906"/>
                  <a:pt x="8585" y="1610"/>
                  <a:pt x="7756" y="1610"/>
                </a:cubicBezTo>
                <a:cubicBezTo>
                  <a:pt x="7423" y="1610"/>
                  <a:pt x="7086" y="1658"/>
                  <a:pt x="6743" y="1764"/>
                </a:cubicBezTo>
                <a:cubicBezTo>
                  <a:pt x="6391" y="1884"/>
                  <a:pt x="6067" y="2070"/>
                  <a:pt x="5789" y="2301"/>
                </a:cubicBezTo>
                <a:cubicBezTo>
                  <a:pt x="5632" y="2431"/>
                  <a:pt x="5502" y="2755"/>
                  <a:pt x="5298" y="2774"/>
                </a:cubicBezTo>
                <a:cubicBezTo>
                  <a:pt x="5280" y="2560"/>
                  <a:pt x="5113" y="2199"/>
                  <a:pt x="5002" y="1995"/>
                </a:cubicBezTo>
                <a:cubicBezTo>
                  <a:pt x="4891" y="1801"/>
                  <a:pt x="4780" y="1653"/>
                  <a:pt x="4548" y="1606"/>
                </a:cubicBezTo>
                <a:cubicBezTo>
                  <a:pt x="4469" y="1593"/>
                  <a:pt x="4391" y="1586"/>
                  <a:pt x="4313" y="1586"/>
                </a:cubicBezTo>
                <a:cubicBezTo>
                  <a:pt x="4235" y="1586"/>
                  <a:pt x="4159" y="1593"/>
                  <a:pt x="4085" y="1606"/>
                </a:cubicBezTo>
                <a:cubicBezTo>
                  <a:pt x="3992" y="1616"/>
                  <a:pt x="3844" y="1708"/>
                  <a:pt x="3789" y="1708"/>
                </a:cubicBezTo>
                <a:cubicBezTo>
                  <a:pt x="3766" y="1711"/>
                  <a:pt x="3745" y="1713"/>
                  <a:pt x="3725" y="1713"/>
                </a:cubicBezTo>
                <a:cubicBezTo>
                  <a:pt x="3486" y="1713"/>
                  <a:pt x="3443" y="1514"/>
                  <a:pt x="3298" y="1292"/>
                </a:cubicBezTo>
                <a:cubicBezTo>
                  <a:pt x="2973" y="801"/>
                  <a:pt x="2649" y="476"/>
                  <a:pt x="2140" y="254"/>
                </a:cubicBezTo>
                <a:cubicBezTo>
                  <a:pt x="1964" y="161"/>
                  <a:pt x="1779" y="87"/>
                  <a:pt x="1584" y="23"/>
                </a:cubicBezTo>
                <a:cubicBezTo>
                  <a:pt x="1522" y="7"/>
                  <a:pt x="1458" y="0"/>
                  <a:pt x="1393" y="0"/>
                </a:cubicBezTo>
                <a:close/>
                <a:moveTo>
                  <a:pt x="39616" y="11842"/>
                </a:moveTo>
                <a:cubicBezTo>
                  <a:pt x="39607" y="11842"/>
                  <a:pt x="39607" y="11859"/>
                  <a:pt x="39625" y="11906"/>
                </a:cubicBezTo>
                <a:cubicBezTo>
                  <a:pt x="39653" y="11929"/>
                  <a:pt x="39669" y="11938"/>
                  <a:pt x="39676" y="11938"/>
                </a:cubicBezTo>
                <a:cubicBezTo>
                  <a:pt x="39701" y="11938"/>
                  <a:pt x="39635" y="11842"/>
                  <a:pt x="39616" y="11842"/>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6"/>
          <p:cNvSpPr/>
          <p:nvPr/>
        </p:nvSpPr>
        <p:spPr>
          <a:xfrm flipH="1">
            <a:off x="4684497" y="4929488"/>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6"/>
          <p:cNvSpPr/>
          <p:nvPr/>
        </p:nvSpPr>
        <p:spPr>
          <a:xfrm flipH="1">
            <a:off x="9565247" y="389632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6"/>
          <p:cNvSpPr/>
          <p:nvPr/>
        </p:nvSpPr>
        <p:spPr>
          <a:xfrm flipH="1">
            <a:off x="5241647" y="479732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6" name="Google Shape;1606;p26"/>
          <p:cNvGrpSpPr/>
          <p:nvPr/>
        </p:nvGrpSpPr>
        <p:grpSpPr>
          <a:xfrm>
            <a:off x="-1682312" y="4126658"/>
            <a:ext cx="4152114" cy="1160093"/>
            <a:chOff x="8832288" y="851000"/>
            <a:chExt cx="4595588" cy="1283999"/>
          </a:xfrm>
        </p:grpSpPr>
        <p:sp>
          <p:nvSpPr>
            <p:cNvPr id="1607" name="Google Shape;1607;p26"/>
            <p:cNvSpPr/>
            <p:nvPr/>
          </p:nvSpPr>
          <p:spPr>
            <a:xfrm>
              <a:off x="8832288" y="851000"/>
              <a:ext cx="4595588" cy="1283990"/>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6"/>
            <p:cNvSpPr/>
            <p:nvPr/>
          </p:nvSpPr>
          <p:spPr>
            <a:xfrm>
              <a:off x="8841518" y="1946142"/>
              <a:ext cx="4575546" cy="188856"/>
            </a:xfrm>
            <a:custGeom>
              <a:avLst/>
              <a:gdLst/>
              <a:ahLst/>
              <a:cxnLst/>
              <a:rect l="l" t="t" r="r" b="b"/>
              <a:pathLst>
                <a:path w="55021" h="2271" extrusionOk="0">
                  <a:moveTo>
                    <a:pt x="34501" y="1"/>
                  </a:moveTo>
                  <a:cubicBezTo>
                    <a:pt x="34477" y="1"/>
                    <a:pt x="34454" y="1"/>
                    <a:pt x="34430" y="1"/>
                  </a:cubicBezTo>
                  <a:cubicBezTo>
                    <a:pt x="33615" y="1"/>
                    <a:pt x="32809" y="1"/>
                    <a:pt x="31994" y="140"/>
                  </a:cubicBezTo>
                  <a:cubicBezTo>
                    <a:pt x="30873" y="353"/>
                    <a:pt x="29799" y="742"/>
                    <a:pt x="28743" y="1168"/>
                  </a:cubicBezTo>
                  <a:cubicBezTo>
                    <a:pt x="28502" y="1270"/>
                    <a:pt x="28076" y="1335"/>
                    <a:pt x="27918" y="1567"/>
                  </a:cubicBezTo>
                  <a:cubicBezTo>
                    <a:pt x="27863" y="1641"/>
                    <a:pt x="27835" y="1743"/>
                    <a:pt x="27742" y="1798"/>
                  </a:cubicBezTo>
                  <a:cubicBezTo>
                    <a:pt x="27646" y="1859"/>
                    <a:pt x="27526" y="1873"/>
                    <a:pt x="27403" y="1873"/>
                  </a:cubicBezTo>
                  <a:cubicBezTo>
                    <a:pt x="27300" y="1873"/>
                    <a:pt x="27196" y="1863"/>
                    <a:pt x="27103" y="1863"/>
                  </a:cubicBezTo>
                  <a:cubicBezTo>
                    <a:pt x="26893" y="1863"/>
                    <a:pt x="26679" y="1871"/>
                    <a:pt x="26467" y="1871"/>
                  </a:cubicBezTo>
                  <a:cubicBezTo>
                    <a:pt x="26360" y="1871"/>
                    <a:pt x="26254" y="1869"/>
                    <a:pt x="26149" y="1863"/>
                  </a:cubicBezTo>
                  <a:cubicBezTo>
                    <a:pt x="25881" y="1854"/>
                    <a:pt x="25612" y="1807"/>
                    <a:pt x="25343" y="1807"/>
                  </a:cubicBezTo>
                  <a:cubicBezTo>
                    <a:pt x="24788" y="1807"/>
                    <a:pt x="24260" y="1789"/>
                    <a:pt x="23722" y="1752"/>
                  </a:cubicBezTo>
                  <a:cubicBezTo>
                    <a:pt x="23269" y="1724"/>
                    <a:pt x="22713" y="1706"/>
                    <a:pt x="22287" y="1548"/>
                  </a:cubicBezTo>
                  <a:cubicBezTo>
                    <a:pt x="22203" y="1502"/>
                    <a:pt x="22120" y="1446"/>
                    <a:pt x="22046" y="1381"/>
                  </a:cubicBezTo>
                  <a:cubicBezTo>
                    <a:pt x="21962" y="1335"/>
                    <a:pt x="21879" y="1307"/>
                    <a:pt x="21787" y="1270"/>
                  </a:cubicBezTo>
                  <a:cubicBezTo>
                    <a:pt x="21546" y="1159"/>
                    <a:pt x="21240" y="1104"/>
                    <a:pt x="21073" y="890"/>
                  </a:cubicBezTo>
                  <a:cubicBezTo>
                    <a:pt x="20953" y="742"/>
                    <a:pt x="20916" y="631"/>
                    <a:pt x="20749" y="529"/>
                  </a:cubicBezTo>
                  <a:cubicBezTo>
                    <a:pt x="20295" y="261"/>
                    <a:pt x="19767" y="159"/>
                    <a:pt x="19249" y="94"/>
                  </a:cubicBezTo>
                  <a:cubicBezTo>
                    <a:pt x="19010" y="59"/>
                    <a:pt x="18771" y="47"/>
                    <a:pt x="18530" y="47"/>
                  </a:cubicBezTo>
                  <a:cubicBezTo>
                    <a:pt x="17938" y="47"/>
                    <a:pt x="17340" y="122"/>
                    <a:pt x="16748" y="122"/>
                  </a:cubicBezTo>
                  <a:cubicBezTo>
                    <a:pt x="16127" y="122"/>
                    <a:pt x="15516" y="177"/>
                    <a:pt x="14895" y="177"/>
                  </a:cubicBezTo>
                  <a:lnTo>
                    <a:pt x="13311" y="177"/>
                  </a:lnTo>
                  <a:cubicBezTo>
                    <a:pt x="13269" y="176"/>
                    <a:pt x="13227" y="176"/>
                    <a:pt x="13185" y="176"/>
                  </a:cubicBezTo>
                  <a:cubicBezTo>
                    <a:pt x="12895" y="176"/>
                    <a:pt x="12612" y="203"/>
                    <a:pt x="12329" y="251"/>
                  </a:cubicBezTo>
                  <a:cubicBezTo>
                    <a:pt x="12107" y="298"/>
                    <a:pt x="11894" y="381"/>
                    <a:pt x="11672" y="409"/>
                  </a:cubicBezTo>
                  <a:cubicBezTo>
                    <a:pt x="11292" y="464"/>
                    <a:pt x="10912" y="501"/>
                    <a:pt x="10523" y="566"/>
                  </a:cubicBezTo>
                  <a:cubicBezTo>
                    <a:pt x="10143" y="622"/>
                    <a:pt x="9754" y="752"/>
                    <a:pt x="9356" y="844"/>
                  </a:cubicBezTo>
                  <a:cubicBezTo>
                    <a:pt x="8967" y="937"/>
                    <a:pt x="8606" y="1029"/>
                    <a:pt x="8235" y="1113"/>
                  </a:cubicBezTo>
                  <a:cubicBezTo>
                    <a:pt x="7911" y="1187"/>
                    <a:pt x="7606" y="1298"/>
                    <a:pt x="7281" y="1335"/>
                  </a:cubicBezTo>
                  <a:cubicBezTo>
                    <a:pt x="6957" y="1381"/>
                    <a:pt x="6614" y="1428"/>
                    <a:pt x="6281" y="1493"/>
                  </a:cubicBezTo>
                  <a:cubicBezTo>
                    <a:pt x="5151" y="1687"/>
                    <a:pt x="4012" y="1622"/>
                    <a:pt x="2872" y="1706"/>
                  </a:cubicBezTo>
                  <a:cubicBezTo>
                    <a:pt x="2307" y="1761"/>
                    <a:pt x="1742" y="1863"/>
                    <a:pt x="1187" y="2021"/>
                  </a:cubicBezTo>
                  <a:cubicBezTo>
                    <a:pt x="779" y="2132"/>
                    <a:pt x="409" y="2196"/>
                    <a:pt x="1" y="2271"/>
                  </a:cubicBezTo>
                  <a:lnTo>
                    <a:pt x="55021" y="2234"/>
                  </a:lnTo>
                  <a:lnTo>
                    <a:pt x="55011" y="2178"/>
                  </a:lnTo>
                  <a:cubicBezTo>
                    <a:pt x="54959" y="2163"/>
                    <a:pt x="54899" y="2159"/>
                    <a:pt x="54835" y="2159"/>
                  </a:cubicBezTo>
                  <a:cubicBezTo>
                    <a:pt x="54739" y="2159"/>
                    <a:pt x="54637" y="2169"/>
                    <a:pt x="54548" y="2169"/>
                  </a:cubicBezTo>
                  <a:cubicBezTo>
                    <a:pt x="54512" y="2170"/>
                    <a:pt x="54475" y="2171"/>
                    <a:pt x="54438" y="2171"/>
                  </a:cubicBezTo>
                  <a:cubicBezTo>
                    <a:pt x="54259" y="2171"/>
                    <a:pt x="54076" y="2153"/>
                    <a:pt x="53900" y="2122"/>
                  </a:cubicBezTo>
                  <a:cubicBezTo>
                    <a:pt x="53752" y="2095"/>
                    <a:pt x="53596" y="2087"/>
                    <a:pt x="53439" y="2087"/>
                  </a:cubicBezTo>
                  <a:cubicBezTo>
                    <a:pt x="53163" y="2087"/>
                    <a:pt x="52881" y="2113"/>
                    <a:pt x="52622" y="2113"/>
                  </a:cubicBezTo>
                  <a:lnTo>
                    <a:pt x="50454" y="2113"/>
                  </a:lnTo>
                  <a:cubicBezTo>
                    <a:pt x="50093" y="2113"/>
                    <a:pt x="49750" y="2095"/>
                    <a:pt x="49389" y="2067"/>
                  </a:cubicBezTo>
                  <a:cubicBezTo>
                    <a:pt x="49009" y="2039"/>
                    <a:pt x="48620" y="2048"/>
                    <a:pt x="48240" y="1983"/>
                  </a:cubicBezTo>
                  <a:cubicBezTo>
                    <a:pt x="47675" y="1882"/>
                    <a:pt x="47110" y="1770"/>
                    <a:pt x="46536" y="1696"/>
                  </a:cubicBezTo>
                  <a:cubicBezTo>
                    <a:pt x="46230" y="1659"/>
                    <a:pt x="45915" y="1604"/>
                    <a:pt x="45610" y="1585"/>
                  </a:cubicBezTo>
                  <a:cubicBezTo>
                    <a:pt x="45304" y="1557"/>
                    <a:pt x="44998" y="1585"/>
                    <a:pt x="44693" y="1548"/>
                  </a:cubicBezTo>
                  <a:cubicBezTo>
                    <a:pt x="44433" y="1530"/>
                    <a:pt x="44174" y="1520"/>
                    <a:pt x="43915" y="1520"/>
                  </a:cubicBezTo>
                  <a:cubicBezTo>
                    <a:pt x="43646" y="1520"/>
                    <a:pt x="43378" y="1576"/>
                    <a:pt x="43109" y="1585"/>
                  </a:cubicBezTo>
                  <a:cubicBezTo>
                    <a:pt x="42945" y="1588"/>
                    <a:pt x="42778" y="1593"/>
                    <a:pt x="42611" y="1593"/>
                  </a:cubicBezTo>
                  <a:cubicBezTo>
                    <a:pt x="42298" y="1593"/>
                    <a:pt x="41984" y="1577"/>
                    <a:pt x="41682" y="1511"/>
                  </a:cubicBezTo>
                  <a:cubicBezTo>
                    <a:pt x="41340" y="1437"/>
                    <a:pt x="41062" y="1205"/>
                    <a:pt x="40738" y="1066"/>
                  </a:cubicBezTo>
                  <a:cubicBezTo>
                    <a:pt x="40163" y="816"/>
                    <a:pt x="39598" y="576"/>
                    <a:pt x="38978" y="464"/>
                  </a:cubicBezTo>
                  <a:cubicBezTo>
                    <a:pt x="38246" y="335"/>
                    <a:pt x="37514" y="270"/>
                    <a:pt x="36773" y="205"/>
                  </a:cubicBezTo>
                  <a:cubicBezTo>
                    <a:pt x="36010" y="142"/>
                    <a:pt x="35264" y="1"/>
                    <a:pt x="3450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6"/>
            <p:cNvSpPr/>
            <p:nvPr/>
          </p:nvSpPr>
          <p:spPr>
            <a:xfrm>
              <a:off x="10922862" y="1867639"/>
              <a:ext cx="701039" cy="120748"/>
            </a:xfrm>
            <a:custGeom>
              <a:avLst/>
              <a:gdLst/>
              <a:ahLst/>
              <a:cxnLst/>
              <a:rect l="l" t="t" r="r" b="b"/>
              <a:pathLst>
                <a:path w="8430" h="1452" extrusionOk="0">
                  <a:moveTo>
                    <a:pt x="5734" y="0"/>
                  </a:moveTo>
                  <a:cubicBezTo>
                    <a:pt x="5638" y="0"/>
                    <a:pt x="5543" y="10"/>
                    <a:pt x="5447" y="28"/>
                  </a:cubicBezTo>
                  <a:cubicBezTo>
                    <a:pt x="5317" y="38"/>
                    <a:pt x="5187" y="38"/>
                    <a:pt x="5058" y="38"/>
                  </a:cubicBezTo>
                  <a:cubicBezTo>
                    <a:pt x="4706" y="56"/>
                    <a:pt x="4354" y="112"/>
                    <a:pt x="4002" y="158"/>
                  </a:cubicBezTo>
                  <a:cubicBezTo>
                    <a:pt x="3131" y="251"/>
                    <a:pt x="2242" y="269"/>
                    <a:pt x="1381" y="436"/>
                  </a:cubicBezTo>
                  <a:cubicBezTo>
                    <a:pt x="1001" y="501"/>
                    <a:pt x="630" y="593"/>
                    <a:pt x="278" y="723"/>
                  </a:cubicBezTo>
                  <a:cubicBezTo>
                    <a:pt x="223" y="742"/>
                    <a:pt x="0" y="843"/>
                    <a:pt x="0" y="917"/>
                  </a:cubicBezTo>
                  <a:cubicBezTo>
                    <a:pt x="0" y="1001"/>
                    <a:pt x="269" y="1075"/>
                    <a:pt x="325" y="1093"/>
                  </a:cubicBezTo>
                  <a:cubicBezTo>
                    <a:pt x="389" y="1098"/>
                    <a:pt x="452" y="1100"/>
                    <a:pt x="514" y="1100"/>
                  </a:cubicBezTo>
                  <a:cubicBezTo>
                    <a:pt x="577" y="1100"/>
                    <a:pt x="640" y="1098"/>
                    <a:pt x="704" y="1093"/>
                  </a:cubicBezTo>
                  <a:cubicBezTo>
                    <a:pt x="862" y="1093"/>
                    <a:pt x="1010" y="1140"/>
                    <a:pt x="1167" y="1140"/>
                  </a:cubicBezTo>
                  <a:cubicBezTo>
                    <a:pt x="1668" y="1158"/>
                    <a:pt x="2159" y="1232"/>
                    <a:pt x="2640" y="1353"/>
                  </a:cubicBezTo>
                  <a:cubicBezTo>
                    <a:pt x="2798" y="1399"/>
                    <a:pt x="2955" y="1427"/>
                    <a:pt x="3122" y="1445"/>
                  </a:cubicBezTo>
                  <a:cubicBezTo>
                    <a:pt x="3171" y="1450"/>
                    <a:pt x="3219" y="1452"/>
                    <a:pt x="3266" y="1452"/>
                  </a:cubicBezTo>
                  <a:cubicBezTo>
                    <a:pt x="3533" y="1452"/>
                    <a:pt x="3781" y="1392"/>
                    <a:pt x="4048" y="1353"/>
                  </a:cubicBezTo>
                  <a:cubicBezTo>
                    <a:pt x="3844" y="1316"/>
                    <a:pt x="3918" y="1288"/>
                    <a:pt x="4011" y="1279"/>
                  </a:cubicBezTo>
                  <a:cubicBezTo>
                    <a:pt x="4122" y="1260"/>
                    <a:pt x="4243" y="1242"/>
                    <a:pt x="4354" y="1223"/>
                  </a:cubicBezTo>
                  <a:cubicBezTo>
                    <a:pt x="4632" y="1177"/>
                    <a:pt x="4910" y="1121"/>
                    <a:pt x="5187" y="1084"/>
                  </a:cubicBezTo>
                  <a:cubicBezTo>
                    <a:pt x="5928" y="992"/>
                    <a:pt x="6651" y="862"/>
                    <a:pt x="7383" y="760"/>
                  </a:cubicBezTo>
                  <a:cubicBezTo>
                    <a:pt x="7670" y="714"/>
                    <a:pt x="7948" y="649"/>
                    <a:pt x="8216" y="556"/>
                  </a:cubicBezTo>
                  <a:cubicBezTo>
                    <a:pt x="8263" y="538"/>
                    <a:pt x="8420" y="501"/>
                    <a:pt x="8429" y="454"/>
                  </a:cubicBezTo>
                  <a:cubicBezTo>
                    <a:pt x="8309" y="427"/>
                    <a:pt x="8198" y="362"/>
                    <a:pt x="8077" y="334"/>
                  </a:cubicBezTo>
                  <a:cubicBezTo>
                    <a:pt x="7874" y="297"/>
                    <a:pt x="7670" y="288"/>
                    <a:pt x="7475" y="251"/>
                  </a:cubicBezTo>
                  <a:cubicBezTo>
                    <a:pt x="7207" y="204"/>
                    <a:pt x="6947" y="121"/>
                    <a:pt x="6688" y="93"/>
                  </a:cubicBezTo>
                  <a:cubicBezTo>
                    <a:pt x="6419" y="56"/>
                    <a:pt x="6160" y="38"/>
                    <a:pt x="5891" y="10"/>
                  </a:cubicBezTo>
                  <a:cubicBezTo>
                    <a:pt x="5839" y="3"/>
                    <a:pt x="5786" y="0"/>
                    <a:pt x="573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6"/>
            <p:cNvSpPr/>
            <p:nvPr/>
          </p:nvSpPr>
          <p:spPr>
            <a:xfrm>
              <a:off x="12266988" y="2003939"/>
              <a:ext cx="152599" cy="31684"/>
            </a:xfrm>
            <a:custGeom>
              <a:avLst/>
              <a:gdLst/>
              <a:ahLst/>
              <a:cxnLst/>
              <a:rect l="l" t="t" r="r" b="b"/>
              <a:pathLst>
                <a:path w="1835" h="381" extrusionOk="0">
                  <a:moveTo>
                    <a:pt x="694" y="1"/>
                  </a:moveTo>
                  <a:cubicBezTo>
                    <a:pt x="465" y="1"/>
                    <a:pt x="240" y="29"/>
                    <a:pt x="1" y="29"/>
                  </a:cubicBezTo>
                  <a:cubicBezTo>
                    <a:pt x="556" y="223"/>
                    <a:pt x="760" y="307"/>
                    <a:pt x="918" y="344"/>
                  </a:cubicBezTo>
                  <a:cubicBezTo>
                    <a:pt x="1047" y="371"/>
                    <a:pt x="1177" y="381"/>
                    <a:pt x="1307" y="381"/>
                  </a:cubicBezTo>
                  <a:cubicBezTo>
                    <a:pt x="1418" y="381"/>
                    <a:pt x="1816" y="371"/>
                    <a:pt x="1835" y="214"/>
                  </a:cubicBezTo>
                  <a:cubicBezTo>
                    <a:pt x="1603" y="168"/>
                    <a:pt x="1362" y="103"/>
                    <a:pt x="1131" y="47"/>
                  </a:cubicBezTo>
                  <a:cubicBezTo>
                    <a:pt x="981" y="12"/>
                    <a:pt x="837" y="1"/>
                    <a:pt x="69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6"/>
            <p:cNvSpPr/>
            <p:nvPr/>
          </p:nvSpPr>
          <p:spPr>
            <a:xfrm>
              <a:off x="11376587" y="1447095"/>
              <a:ext cx="428440" cy="219542"/>
            </a:xfrm>
            <a:custGeom>
              <a:avLst/>
              <a:gdLst/>
              <a:ahLst/>
              <a:cxnLst/>
              <a:rect l="l" t="t" r="r" b="b"/>
              <a:pathLst>
                <a:path w="5152" h="2640" extrusionOk="0">
                  <a:moveTo>
                    <a:pt x="1621" y="0"/>
                  </a:moveTo>
                  <a:cubicBezTo>
                    <a:pt x="1362" y="19"/>
                    <a:pt x="1093" y="65"/>
                    <a:pt x="843" y="148"/>
                  </a:cubicBezTo>
                  <a:cubicBezTo>
                    <a:pt x="621" y="222"/>
                    <a:pt x="417" y="352"/>
                    <a:pt x="250" y="519"/>
                  </a:cubicBezTo>
                  <a:cubicBezTo>
                    <a:pt x="65" y="732"/>
                    <a:pt x="0" y="1019"/>
                    <a:pt x="74" y="1288"/>
                  </a:cubicBezTo>
                  <a:cubicBezTo>
                    <a:pt x="176" y="1528"/>
                    <a:pt x="371" y="1714"/>
                    <a:pt x="611" y="1816"/>
                  </a:cubicBezTo>
                  <a:cubicBezTo>
                    <a:pt x="963" y="2010"/>
                    <a:pt x="1343" y="2158"/>
                    <a:pt x="1732" y="2269"/>
                  </a:cubicBezTo>
                  <a:cubicBezTo>
                    <a:pt x="1927" y="2325"/>
                    <a:pt x="2130" y="2381"/>
                    <a:pt x="2325" y="2408"/>
                  </a:cubicBezTo>
                  <a:cubicBezTo>
                    <a:pt x="2612" y="2445"/>
                    <a:pt x="2909" y="2455"/>
                    <a:pt x="3186" y="2464"/>
                  </a:cubicBezTo>
                  <a:cubicBezTo>
                    <a:pt x="3214" y="2465"/>
                    <a:pt x="3242" y="2465"/>
                    <a:pt x="3269" y="2465"/>
                  </a:cubicBezTo>
                  <a:cubicBezTo>
                    <a:pt x="3507" y="2465"/>
                    <a:pt x="3755" y="2444"/>
                    <a:pt x="4000" y="2444"/>
                  </a:cubicBezTo>
                  <a:cubicBezTo>
                    <a:pt x="4142" y="2444"/>
                    <a:pt x="4282" y="2451"/>
                    <a:pt x="4418" y="2473"/>
                  </a:cubicBezTo>
                  <a:cubicBezTo>
                    <a:pt x="4622" y="2501"/>
                    <a:pt x="4807" y="2584"/>
                    <a:pt x="5002" y="2631"/>
                  </a:cubicBezTo>
                  <a:cubicBezTo>
                    <a:pt x="5027" y="2637"/>
                    <a:pt x="5048" y="2640"/>
                    <a:pt x="5065" y="2640"/>
                  </a:cubicBezTo>
                  <a:cubicBezTo>
                    <a:pt x="5151" y="2640"/>
                    <a:pt x="5132" y="2563"/>
                    <a:pt x="5132" y="2455"/>
                  </a:cubicBezTo>
                  <a:cubicBezTo>
                    <a:pt x="5132" y="1742"/>
                    <a:pt x="4613" y="1158"/>
                    <a:pt x="3992" y="843"/>
                  </a:cubicBezTo>
                  <a:cubicBezTo>
                    <a:pt x="3770" y="741"/>
                    <a:pt x="3529" y="593"/>
                    <a:pt x="3279" y="574"/>
                  </a:cubicBezTo>
                  <a:cubicBezTo>
                    <a:pt x="3001" y="547"/>
                    <a:pt x="2723" y="491"/>
                    <a:pt x="2455" y="398"/>
                  </a:cubicBezTo>
                  <a:cubicBezTo>
                    <a:pt x="2214" y="204"/>
                    <a:pt x="1954" y="0"/>
                    <a:pt x="1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6"/>
            <p:cNvSpPr/>
            <p:nvPr/>
          </p:nvSpPr>
          <p:spPr>
            <a:xfrm>
              <a:off x="11401202" y="853827"/>
              <a:ext cx="1181704" cy="794594"/>
            </a:xfrm>
            <a:custGeom>
              <a:avLst/>
              <a:gdLst/>
              <a:ahLst/>
              <a:cxnLst/>
              <a:rect l="l" t="t" r="r" b="b"/>
              <a:pathLst>
                <a:path w="14210" h="9555" extrusionOk="0">
                  <a:moveTo>
                    <a:pt x="8856" y="0"/>
                  </a:moveTo>
                  <a:cubicBezTo>
                    <a:pt x="8543" y="0"/>
                    <a:pt x="8230" y="17"/>
                    <a:pt x="7920" y="48"/>
                  </a:cubicBezTo>
                  <a:cubicBezTo>
                    <a:pt x="7448" y="95"/>
                    <a:pt x="6975" y="132"/>
                    <a:pt x="6503" y="197"/>
                  </a:cubicBezTo>
                  <a:cubicBezTo>
                    <a:pt x="6271" y="224"/>
                    <a:pt x="6040" y="243"/>
                    <a:pt x="5799" y="280"/>
                  </a:cubicBezTo>
                  <a:cubicBezTo>
                    <a:pt x="5391" y="345"/>
                    <a:pt x="4984" y="447"/>
                    <a:pt x="4585" y="586"/>
                  </a:cubicBezTo>
                  <a:cubicBezTo>
                    <a:pt x="4196" y="734"/>
                    <a:pt x="3826" y="901"/>
                    <a:pt x="3474" y="1114"/>
                  </a:cubicBezTo>
                  <a:cubicBezTo>
                    <a:pt x="3326" y="1206"/>
                    <a:pt x="3196" y="1327"/>
                    <a:pt x="3048" y="1428"/>
                  </a:cubicBezTo>
                  <a:cubicBezTo>
                    <a:pt x="2863" y="1558"/>
                    <a:pt x="2659" y="1679"/>
                    <a:pt x="2455" y="1799"/>
                  </a:cubicBezTo>
                  <a:cubicBezTo>
                    <a:pt x="2159" y="1966"/>
                    <a:pt x="1872" y="2160"/>
                    <a:pt x="1612" y="2383"/>
                  </a:cubicBezTo>
                  <a:cubicBezTo>
                    <a:pt x="1501" y="2494"/>
                    <a:pt x="1381" y="2596"/>
                    <a:pt x="1260" y="2688"/>
                  </a:cubicBezTo>
                  <a:cubicBezTo>
                    <a:pt x="982" y="2864"/>
                    <a:pt x="834" y="3142"/>
                    <a:pt x="751" y="3188"/>
                  </a:cubicBezTo>
                  <a:cubicBezTo>
                    <a:pt x="399" y="3485"/>
                    <a:pt x="158" y="3892"/>
                    <a:pt x="84" y="4346"/>
                  </a:cubicBezTo>
                  <a:cubicBezTo>
                    <a:pt x="0" y="4800"/>
                    <a:pt x="130" y="5263"/>
                    <a:pt x="427" y="5615"/>
                  </a:cubicBezTo>
                  <a:cubicBezTo>
                    <a:pt x="538" y="5736"/>
                    <a:pt x="667" y="5847"/>
                    <a:pt x="797" y="5939"/>
                  </a:cubicBezTo>
                  <a:cubicBezTo>
                    <a:pt x="955" y="6069"/>
                    <a:pt x="1047" y="6245"/>
                    <a:pt x="1195" y="6393"/>
                  </a:cubicBezTo>
                  <a:cubicBezTo>
                    <a:pt x="1334" y="6541"/>
                    <a:pt x="1482" y="6690"/>
                    <a:pt x="1640" y="6829"/>
                  </a:cubicBezTo>
                  <a:cubicBezTo>
                    <a:pt x="1918" y="7051"/>
                    <a:pt x="2233" y="7153"/>
                    <a:pt x="2557" y="7301"/>
                  </a:cubicBezTo>
                  <a:cubicBezTo>
                    <a:pt x="2835" y="7412"/>
                    <a:pt x="3131" y="7495"/>
                    <a:pt x="3428" y="7551"/>
                  </a:cubicBezTo>
                  <a:cubicBezTo>
                    <a:pt x="3770" y="7634"/>
                    <a:pt x="4113" y="7708"/>
                    <a:pt x="4446" y="7792"/>
                  </a:cubicBezTo>
                  <a:cubicBezTo>
                    <a:pt x="5317" y="8005"/>
                    <a:pt x="6160" y="8338"/>
                    <a:pt x="6938" y="8764"/>
                  </a:cubicBezTo>
                  <a:cubicBezTo>
                    <a:pt x="7346" y="9014"/>
                    <a:pt x="7762" y="9209"/>
                    <a:pt x="8207" y="9366"/>
                  </a:cubicBezTo>
                  <a:cubicBezTo>
                    <a:pt x="8550" y="9478"/>
                    <a:pt x="8911" y="9542"/>
                    <a:pt x="9282" y="9552"/>
                  </a:cubicBezTo>
                  <a:cubicBezTo>
                    <a:pt x="9326" y="9554"/>
                    <a:pt x="9370" y="9554"/>
                    <a:pt x="9414" y="9554"/>
                  </a:cubicBezTo>
                  <a:cubicBezTo>
                    <a:pt x="9814" y="9554"/>
                    <a:pt x="10212" y="9479"/>
                    <a:pt x="10588" y="9320"/>
                  </a:cubicBezTo>
                  <a:cubicBezTo>
                    <a:pt x="11051" y="9116"/>
                    <a:pt x="11477" y="8857"/>
                    <a:pt x="11875" y="8561"/>
                  </a:cubicBezTo>
                  <a:cubicBezTo>
                    <a:pt x="12199" y="8320"/>
                    <a:pt x="12570" y="8144"/>
                    <a:pt x="12866" y="7875"/>
                  </a:cubicBezTo>
                  <a:cubicBezTo>
                    <a:pt x="13005" y="7746"/>
                    <a:pt x="13042" y="7560"/>
                    <a:pt x="13098" y="7384"/>
                  </a:cubicBezTo>
                  <a:cubicBezTo>
                    <a:pt x="13144" y="7236"/>
                    <a:pt x="13163" y="7069"/>
                    <a:pt x="13209" y="6921"/>
                  </a:cubicBezTo>
                  <a:cubicBezTo>
                    <a:pt x="13311" y="6662"/>
                    <a:pt x="13422" y="6402"/>
                    <a:pt x="13561" y="6162"/>
                  </a:cubicBezTo>
                  <a:cubicBezTo>
                    <a:pt x="13653" y="5967"/>
                    <a:pt x="13746" y="5754"/>
                    <a:pt x="13839" y="5560"/>
                  </a:cubicBezTo>
                  <a:cubicBezTo>
                    <a:pt x="13876" y="5458"/>
                    <a:pt x="13894" y="5347"/>
                    <a:pt x="13941" y="5245"/>
                  </a:cubicBezTo>
                  <a:cubicBezTo>
                    <a:pt x="13996" y="5143"/>
                    <a:pt x="14033" y="5032"/>
                    <a:pt x="14061" y="4920"/>
                  </a:cubicBezTo>
                  <a:cubicBezTo>
                    <a:pt x="14117" y="4735"/>
                    <a:pt x="14154" y="4550"/>
                    <a:pt x="14181" y="4355"/>
                  </a:cubicBezTo>
                  <a:cubicBezTo>
                    <a:pt x="14209" y="4050"/>
                    <a:pt x="14061" y="3726"/>
                    <a:pt x="13968" y="3448"/>
                  </a:cubicBezTo>
                  <a:cubicBezTo>
                    <a:pt x="13885" y="3170"/>
                    <a:pt x="13774" y="2901"/>
                    <a:pt x="13626" y="2660"/>
                  </a:cubicBezTo>
                  <a:cubicBezTo>
                    <a:pt x="13459" y="2410"/>
                    <a:pt x="13274" y="2188"/>
                    <a:pt x="13098" y="1947"/>
                  </a:cubicBezTo>
                  <a:cubicBezTo>
                    <a:pt x="12894" y="1716"/>
                    <a:pt x="12681" y="1503"/>
                    <a:pt x="12449" y="1299"/>
                  </a:cubicBezTo>
                  <a:cubicBezTo>
                    <a:pt x="12273" y="1141"/>
                    <a:pt x="12097" y="965"/>
                    <a:pt x="11921" y="808"/>
                  </a:cubicBezTo>
                  <a:cubicBezTo>
                    <a:pt x="11736" y="650"/>
                    <a:pt x="11569" y="456"/>
                    <a:pt x="11338" y="363"/>
                  </a:cubicBezTo>
                  <a:cubicBezTo>
                    <a:pt x="11208" y="336"/>
                    <a:pt x="11078" y="298"/>
                    <a:pt x="10949" y="280"/>
                  </a:cubicBezTo>
                  <a:cubicBezTo>
                    <a:pt x="10810" y="252"/>
                    <a:pt x="10680" y="224"/>
                    <a:pt x="10541" y="197"/>
                  </a:cubicBezTo>
                  <a:cubicBezTo>
                    <a:pt x="10226" y="122"/>
                    <a:pt x="9893" y="58"/>
                    <a:pt x="9569" y="30"/>
                  </a:cubicBezTo>
                  <a:cubicBezTo>
                    <a:pt x="9332" y="10"/>
                    <a:pt x="9095" y="0"/>
                    <a:pt x="88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6"/>
            <p:cNvSpPr/>
            <p:nvPr/>
          </p:nvSpPr>
          <p:spPr>
            <a:xfrm>
              <a:off x="12153723" y="1652003"/>
              <a:ext cx="195759" cy="66112"/>
            </a:xfrm>
            <a:custGeom>
              <a:avLst/>
              <a:gdLst/>
              <a:ahLst/>
              <a:cxnLst/>
              <a:rect l="l" t="t" r="r" b="b"/>
              <a:pathLst>
                <a:path w="2354" h="795" extrusionOk="0">
                  <a:moveTo>
                    <a:pt x="983" y="0"/>
                  </a:moveTo>
                  <a:cubicBezTo>
                    <a:pt x="807" y="0"/>
                    <a:pt x="622" y="9"/>
                    <a:pt x="446" y="37"/>
                  </a:cubicBezTo>
                  <a:cubicBezTo>
                    <a:pt x="233" y="74"/>
                    <a:pt x="158" y="176"/>
                    <a:pt x="1" y="352"/>
                  </a:cubicBezTo>
                  <a:cubicBezTo>
                    <a:pt x="20" y="537"/>
                    <a:pt x="547" y="750"/>
                    <a:pt x="1020" y="787"/>
                  </a:cubicBezTo>
                  <a:cubicBezTo>
                    <a:pt x="1079" y="792"/>
                    <a:pt x="1140" y="795"/>
                    <a:pt x="1200" y="795"/>
                  </a:cubicBezTo>
                  <a:cubicBezTo>
                    <a:pt x="1366" y="795"/>
                    <a:pt x="1533" y="777"/>
                    <a:pt x="1696" y="750"/>
                  </a:cubicBezTo>
                  <a:cubicBezTo>
                    <a:pt x="1863" y="722"/>
                    <a:pt x="2029" y="676"/>
                    <a:pt x="2196" y="611"/>
                  </a:cubicBezTo>
                  <a:cubicBezTo>
                    <a:pt x="2280" y="565"/>
                    <a:pt x="2354" y="500"/>
                    <a:pt x="2326" y="389"/>
                  </a:cubicBezTo>
                  <a:cubicBezTo>
                    <a:pt x="2307" y="324"/>
                    <a:pt x="2280" y="269"/>
                    <a:pt x="2224" y="232"/>
                  </a:cubicBezTo>
                  <a:cubicBezTo>
                    <a:pt x="2200" y="216"/>
                    <a:pt x="2165" y="212"/>
                    <a:pt x="2128" y="212"/>
                  </a:cubicBezTo>
                  <a:cubicBezTo>
                    <a:pt x="2093" y="212"/>
                    <a:pt x="2055" y="215"/>
                    <a:pt x="2021" y="215"/>
                  </a:cubicBezTo>
                  <a:cubicBezTo>
                    <a:pt x="2008" y="215"/>
                    <a:pt x="1995" y="215"/>
                    <a:pt x="1983" y="213"/>
                  </a:cubicBezTo>
                  <a:cubicBezTo>
                    <a:pt x="1863" y="176"/>
                    <a:pt x="1724" y="148"/>
                    <a:pt x="1594" y="102"/>
                  </a:cubicBezTo>
                  <a:cubicBezTo>
                    <a:pt x="1400" y="28"/>
                    <a:pt x="1196" y="0"/>
                    <a:pt x="9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6"/>
            <p:cNvSpPr/>
            <p:nvPr/>
          </p:nvSpPr>
          <p:spPr>
            <a:xfrm>
              <a:off x="12116467" y="1696078"/>
              <a:ext cx="439501" cy="204158"/>
            </a:xfrm>
            <a:custGeom>
              <a:avLst/>
              <a:gdLst/>
              <a:ahLst/>
              <a:cxnLst/>
              <a:rect l="l" t="t" r="r" b="b"/>
              <a:pathLst>
                <a:path w="5285" h="2455" extrusionOk="0">
                  <a:moveTo>
                    <a:pt x="4257" y="0"/>
                  </a:moveTo>
                  <a:cubicBezTo>
                    <a:pt x="4162" y="0"/>
                    <a:pt x="4067" y="19"/>
                    <a:pt x="3978" y="54"/>
                  </a:cubicBezTo>
                  <a:cubicBezTo>
                    <a:pt x="3580" y="128"/>
                    <a:pt x="3181" y="267"/>
                    <a:pt x="2820" y="461"/>
                  </a:cubicBezTo>
                  <a:cubicBezTo>
                    <a:pt x="2163" y="785"/>
                    <a:pt x="1468" y="1026"/>
                    <a:pt x="755" y="1184"/>
                  </a:cubicBezTo>
                  <a:cubicBezTo>
                    <a:pt x="711" y="1147"/>
                    <a:pt x="654" y="1131"/>
                    <a:pt x="593" y="1131"/>
                  </a:cubicBezTo>
                  <a:cubicBezTo>
                    <a:pt x="340" y="1131"/>
                    <a:pt x="0" y="1405"/>
                    <a:pt x="97" y="1702"/>
                  </a:cubicBezTo>
                  <a:cubicBezTo>
                    <a:pt x="162" y="1906"/>
                    <a:pt x="430" y="2054"/>
                    <a:pt x="597" y="2147"/>
                  </a:cubicBezTo>
                  <a:cubicBezTo>
                    <a:pt x="920" y="2317"/>
                    <a:pt x="1289" y="2409"/>
                    <a:pt x="1655" y="2409"/>
                  </a:cubicBezTo>
                  <a:cubicBezTo>
                    <a:pt x="1688" y="2409"/>
                    <a:pt x="1722" y="2408"/>
                    <a:pt x="1755" y="2406"/>
                  </a:cubicBezTo>
                  <a:cubicBezTo>
                    <a:pt x="2533" y="2406"/>
                    <a:pt x="3302" y="2443"/>
                    <a:pt x="4080" y="2453"/>
                  </a:cubicBezTo>
                  <a:cubicBezTo>
                    <a:pt x="4105" y="2454"/>
                    <a:pt x="4129" y="2455"/>
                    <a:pt x="4153" y="2455"/>
                  </a:cubicBezTo>
                  <a:cubicBezTo>
                    <a:pt x="4265" y="2455"/>
                    <a:pt x="4373" y="2438"/>
                    <a:pt x="4487" y="2415"/>
                  </a:cubicBezTo>
                  <a:cubicBezTo>
                    <a:pt x="4571" y="2388"/>
                    <a:pt x="4645" y="2341"/>
                    <a:pt x="4728" y="2323"/>
                  </a:cubicBezTo>
                  <a:cubicBezTo>
                    <a:pt x="4839" y="2304"/>
                    <a:pt x="4951" y="2258"/>
                    <a:pt x="5052" y="2193"/>
                  </a:cubicBezTo>
                  <a:cubicBezTo>
                    <a:pt x="5145" y="2128"/>
                    <a:pt x="5210" y="2017"/>
                    <a:pt x="5228" y="1906"/>
                  </a:cubicBezTo>
                  <a:cubicBezTo>
                    <a:pt x="5256" y="1786"/>
                    <a:pt x="5266" y="1656"/>
                    <a:pt x="5275" y="1536"/>
                  </a:cubicBezTo>
                  <a:cubicBezTo>
                    <a:pt x="5266" y="1258"/>
                    <a:pt x="5284" y="1008"/>
                    <a:pt x="5210" y="739"/>
                  </a:cubicBezTo>
                  <a:cubicBezTo>
                    <a:pt x="5136" y="498"/>
                    <a:pt x="4988" y="257"/>
                    <a:pt x="4756" y="165"/>
                  </a:cubicBezTo>
                  <a:cubicBezTo>
                    <a:pt x="4626" y="100"/>
                    <a:pt x="4497" y="54"/>
                    <a:pt x="4358" y="7"/>
                  </a:cubicBezTo>
                  <a:cubicBezTo>
                    <a:pt x="4324" y="2"/>
                    <a:pt x="4291" y="0"/>
                    <a:pt x="4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6"/>
            <p:cNvSpPr/>
            <p:nvPr/>
          </p:nvSpPr>
          <p:spPr>
            <a:xfrm>
              <a:off x="12434140" y="1902150"/>
              <a:ext cx="289729" cy="118337"/>
            </a:xfrm>
            <a:custGeom>
              <a:avLst/>
              <a:gdLst/>
              <a:ahLst/>
              <a:cxnLst/>
              <a:rect l="l" t="t" r="r" b="b"/>
              <a:pathLst>
                <a:path w="3484" h="1423" extrusionOk="0">
                  <a:moveTo>
                    <a:pt x="2376" y="0"/>
                  </a:moveTo>
                  <a:cubicBezTo>
                    <a:pt x="2300" y="0"/>
                    <a:pt x="2224" y="7"/>
                    <a:pt x="2149" y="21"/>
                  </a:cubicBezTo>
                  <a:cubicBezTo>
                    <a:pt x="2001" y="49"/>
                    <a:pt x="1862" y="49"/>
                    <a:pt x="1714" y="76"/>
                  </a:cubicBezTo>
                  <a:cubicBezTo>
                    <a:pt x="1427" y="123"/>
                    <a:pt x="1149" y="197"/>
                    <a:pt x="871" y="243"/>
                  </a:cubicBezTo>
                  <a:cubicBezTo>
                    <a:pt x="556" y="308"/>
                    <a:pt x="269" y="419"/>
                    <a:pt x="1" y="586"/>
                  </a:cubicBezTo>
                  <a:cubicBezTo>
                    <a:pt x="167" y="929"/>
                    <a:pt x="269" y="1021"/>
                    <a:pt x="491" y="1068"/>
                  </a:cubicBezTo>
                  <a:cubicBezTo>
                    <a:pt x="584" y="1105"/>
                    <a:pt x="686" y="1132"/>
                    <a:pt x="788" y="1151"/>
                  </a:cubicBezTo>
                  <a:cubicBezTo>
                    <a:pt x="831" y="1157"/>
                    <a:pt x="874" y="1159"/>
                    <a:pt x="918" y="1159"/>
                  </a:cubicBezTo>
                  <a:cubicBezTo>
                    <a:pt x="1004" y="1159"/>
                    <a:pt x="1090" y="1151"/>
                    <a:pt x="1177" y="1151"/>
                  </a:cubicBezTo>
                  <a:cubicBezTo>
                    <a:pt x="1714" y="1169"/>
                    <a:pt x="2251" y="1225"/>
                    <a:pt x="2779" y="1318"/>
                  </a:cubicBezTo>
                  <a:cubicBezTo>
                    <a:pt x="2946" y="1364"/>
                    <a:pt x="3122" y="1401"/>
                    <a:pt x="3289" y="1419"/>
                  </a:cubicBezTo>
                  <a:cubicBezTo>
                    <a:pt x="3324" y="1419"/>
                    <a:pt x="3353" y="1422"/>
                    <a:pt x="3378" y="1422"/>
                  </a:cubicBezTo>
                  <a:cubicBezTo>
                    <a:pt x="3430" y="1422"/>
                    <a:pt x="3458" y="1409"/>
                    <a:pt x="3465" y="1327"/>
                  </a:cubicBezTo>
                  <a:cubicBezTo>
                    <a:pt x="3483" y="1151"/>
                    <a:pt x="3372" y="975"/>
                    <a:pt x="3335" y="799"/>
                  </a:cubicBezTo>
                  <a:cubicBezTo>
                    <a:pt x="3307" y="614"/>
                    <a:pt x="3224" y="438"/>
                    <a:pt x="3104" y="289"/>
                  </a:cubicBezTo>
                  <a:cubicBezTo>
                    <a:pt x="2965" y="160"/>
                    <a:pt x="2789" y="58"/>
                    <a:pt x="2603" y="21"/>
                  </a:cubicBezTo>
                  <a:cubicBezTo>
                    <a:pt x="2529" y="7"/>
                    <a:pt x="2453" y="0"/>
                    <a:pt x="2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6"/>
            <p:cNvSpPr/>
            <p:nvPr/>
          </p:nvSpPr>
          <p:spPr>
            <a:xfrm>
              <a:off x="10841199" y="1480443"/>
              <a:ext cx="776548" cy="471434"/>
            </a:xfrm>
            <a:custGeom>
              <a:avLst/>
              <a:gdLst/>
              <a:ahLst/>
              <a:cxnLst/>
              <a:rect l="l" t="t" r="r" b="b"/>
              <a:pathLst>
                <a:path w="9338" h="5669" extrusionOk="0">
                  <a:moveTo>
                    <a:pt x="3576" y="0"/>
                  </a:moveTo>
                  <a:cubicBezTo>
                    <a:pt x="3499" y="0"/>
                    <a:pt x="3421" y="5"/>
                    <a:pt x="3344" y="16"/>
                  </a:cubicBezTo>
                  <a:cubicBezTo>
                    <a:pt x="3205" y="44"/>
                    <a:pt x="3066" y="90"/>
                    <a:pt x="2928" y="136"/>
                  </a:cubicBezTo>
                  <a:cubicBezTo>
                    <a:pt x="2779" y="183"/>
                    <a:pt x="2631" y="220"/>
                    <a:pt x="2483" y="275"/>
                  </a:cubicBezTo>
                  <a:cubicBezTo>
                    <a:pt x="2279" y="368"/>
                    <a:pt x="2085" y="488"/>
                    <a:pt x="1909" y="627"/>
                  </a:cubicBezTo>
                  <a:cubicBezTo>
                    <a:pt x="1714" y="757"/>
                    <a:pt x="1538" y="914"/>
                    <a:pt x="1381" y="1090"/>
                  </a:cubicBezTo>
                  <a:cubicBezTo>
                    <a:pt x="1288" y="1192"/>
                    <a:pt x="1214" y="1303"/>
                    <a:pt x="1149" y="1424"/>
                  </a:cubicBezTo>
                  <a:cubicBezTo>
                    <a:pt x="1066" y="1517"/>
                    <a:pt x="1001" y="1618"/>
                    <a:pt x="936" y="1730"/>
                  </a:cubicBezTo>
                  <a:cubicBezTo>
                    <a:pt x="881" y="1822"/>
                    <a:pt x="834" y="1915"/>
                    <a:pt x="769" y="2007"/>
                  </a:cubicBezTo>
                  <a:cubicBezTo>
                    <a:pt x="714" y="2128"/>
                    <a:pt x="658" y="2248"/>
                    <a:pt x="621" y="2369"/>
                  </a:cubicBezTo>
                  <a:cubicBezTo>
                    <a:pt x="510" y="2619"/>
                    <a:pt x="417" y="2878"/>
                    <a:pt x="316" y="3119"/>
                  </a:cubicBezTo>
                  <a:cubicBezTo>
                    <a:pt x="140" y="3462"/>
                    <a:pt x="38" y="3832"/>
                    <a:pt x="10" y="4203"/>
                  </a:cubicBezTo>
                  <a:cubicBezTo>
                    <a:pt x="1" y="4443"/>
                    <a:pt x="10" y="4684"/>
                    <a:pt x="47" y="4916"/>
                  </a:cubicBezTo>
                  <a:cubicBezTo>
                    <a:pt x="84" y="5073"/>
                    <a:pt x="38" y="5277"/>
                    <a:pt x="158" y="5398"/>
                  </a:cubicBezTo>
                  <a:cubicBezTo>
                    <a:pt x="204" y="5453"/>
                    <a:pt x="260" y="5499"/>
                    <a:pt x="325" y="5536"/>
                  </a:cubicBezTo>
                  <a:cubicBezTo>
                    <a:pt x="390" y="5546"/>
                    <a:pt x="454" y="5573"/>
                    <a:pt x="510" y="5611"/>
                  </a:cubicBezTo>
                  <a:cubicBezTo>
                    <a:pt x="566" y="5652"/>
                    <a:pt x="618" y="5669"/>
                    <a:pt x="669" y="5669"/>
                  </a:cubicBezTo>
                  <a:cubicBezTo>
                    <a:pt x="744" y="5669"/>
                    <a:pt x="816" y="5632"/>
                    <a:pt x="899" y="5583"/>
                  </a:cubicBezTo>
                  <a:cubicBezTo>
                    <a:pt x="1001" y="5536"/>
                    <a:pt x="1103" y="5499"/>
                    <a:pt x="1205" y="5472"/>
                  </a:cubicBezTo>
                  <a:cubicBezTo>
                    <a:pt x="1344" y="5435"/>
                    <a:pt x="1455" y="5370"/>
                    <a:pt x="1594" y="5333"/>
                  </a:cubicBezTo>
                  <a:cubicBezTo>
                    <a:pt x="1872" y="5240"/>
                    <a:pt x="2159" y="5166"/>
                    <a:pt x="2446" y="5110"/>
                  </a:cubicBezTo>
                  <a:cubicBezTo>
                    <a:pt x="2724" y="5064"/>
                    <a:pt x="2992" y="5027"/>
                    <a:pt x="3270" y="5008"/>
                  </a:cubicBezTo>
                  <a:cubicBezTo>
                    <a:pt x="3696" y="4981"/>
                    <a:pt x="4113" y="4897"/>
                    <a:pt x="4530" y="4832"/>
                  </a:cubicBezTo>
                  <a:cubicBezTo>
                    <a:pt x="5262" y="4712"/>
                    <a:pt x="5993" y="4638"/>
                    <a:pt x="6734" y="4610"/>
                  </a:cubicBezTo>
                  <a:cubicBezTo>
                    <a:pt x="7012" y="4619"/>
                    <a:pt x="7299" y="4647"/>
                    <a:pt x="7577" y="4694"/>
                  </a:cubicBezTo>
                  <a:cubicBezTo>
                    <a:pt x="7874" y="4721"/>
                    <a:pt x="8170" y="4786"/>
                    <a:pt x="8448" y="4879"/>
                  </a:cubicBezTo>
                  <a:cubicBezTo>
                    <a:pt x="8643" y="4953"/>
                    <a:pt x="8856" y="4971"/>
                    <a:pt x="9050" y="5046"/>
                  </a:cubicBezTo>
                  <a:cubicBezTo>
                    <a:pt x="9152" y="5064"/>
                    <a:pt x="9282" y="5157"/>
                    <a:pt x="9337" y="5175"/>
                  </a:cubicBezTo>
                  <a:cubicBezTo>
                    <a:pt x="9282" y="4962"/>
                    <a:pt x="9235" y="4619"/>
                    <a:pt x="9106" y="4434"/>
                  </a:cubicBezTo>
                  <a:cubicBezTo>
                    <a:pt x="9022" y="4314"/>
                    <a:pt x="8939" y="4203"/>
                    <a:pt x="8846" y="4082"/>
                  </a:cubicBezTo>
                  <a:cubicBezTo>
                    <a:pt x="8670" y="3869"/>
                    <a:pt x="8485" y="3656"/>
                    <a:pt x="8291" y="3471"/>
                  </a:cubicBezTo>
                  <a:cubicBezTo>
                    <a:pt x="8142" y="3332"/>
                    <a:pt x="8022" y="3175"/>
                    <a:pt x="7883" y="3036"/>
                  </a:cubicBezTo>
                  <a:cubicBezTo>
                    <a:pt x="7707" y="2850"/>
                    <a:pt x="7605" y="2619"/>
                    <a:pt x="7420" y="2452"/>
                  </a:cubicBezTo>
                  <a:cubicBezTo>
                    <a:pt x="7225" y="2258"/>
                    <a:pt x="7040" y="2054"/>
                    <a:pt x="6864" y="1841"/>
                  </a:cubicBezTo>
                  <a:cubicBezTo>
                    <a:pt x="6688" y="1618"/>
                    <a:pt x="6577" y="1359"/>
                    <a:pt x="6401" y="1146"/>
                  </a:cubicBezTo>
                  <a:cubicBezTo>
                    <a:pt x="6077" y="748"/>
                    <a:pt x="5503" y="544"/>
                    <a:pt x="5049" y="368"/>
                  </a:cubicBezTo>
                  <a:cubicBezTo>
                    <a:pt x="4752" y="266"/>
                    <a:pt x="4456" y="173"/>
                    <a:pt x="4159" y="99"/>
                  </a:cubicBezTo>
                  <a:cubicBezTo>
                    <a:pt x="3968" y="33"/>
                    <a:pt x="3771" y="0"/>
                    <a:pt x="3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6"/>
            <p:cNvSpPr/>
            <p:nvPr/>
          </p:nvSpPr>
          <p:spPr>
            <a:xfrm>
              <a:off x="11697753" y="1783397"/>
              <a:ext cx="480748" cy="211809"/>
            </a:xfrm>
            <a:custGeom>
              <a:avLst/>
              <a:gdLst/>
              <a:ahLst/>
              <a:cxnLst/>
              <a:rect l="l" t="t" r="r" b="b"/>
              <a:pathLst>
                <a:path w="5781" h="2547" extrusionOk="0">
                  <a:moveTo>
                    <a:pt x="1986" y="0"/>
                  </a:moveTo>
                  <a:cubicBezTo>
                    <a:pt x="1519" y="0"/>
                    <a:pt x="1003" y="236"/>
                    <a:pt x="640" y="504"/>
                  </a:cubicBezTo>
                  <a:cubicBezTo>
                    <a:pt x="473" y="615"/>
                    <a:pt x="334" y="754"/>
                    <a:pt x="204" y="921"/>
                  </a:cubicBezTo>
                  <a:cubicBezTo>
                    <a:pt x="65" y="1097"/>
                    <a:pt x="56" y="1264"/>
                    <a:pt x="1" y="1495"/>
                  </a:cubicBezTo>
                  <a:cubicBezTo>
                    <a:pt x="297" y="1606"/>
                    <a:pt x="603" y="1699"/>
                    <a:pt x="927" y="1745"/>
                  </a:cubicBezTo>
                  <a:cubicBezTo>
                    <a:pt x="1214" y="1801"/>
                    <a:pt x="1510" y="1792"/>
                    <a:pt x="1797" y="1829"/>
                  </a:cubicBezTo>
                  <a:cubicBezTo>
                    <a:pt x="2177" y="1875"/>
                    <a:pt x="2557" y="1893"/>
                    <a:pt x="2937" y="1958"/>
                  </a:cubicBezTo>
                  <a:cubicBezTo>
                    <a:pt x="3354" y="2023"/>
                    <a:pt x="3780" y="2032"/>
                    <a:pt x="4187" y="2125"/>
                  </a:cubicBezTo>
                  <a:cubicBezTo>
                    <a:pt x="4493" y="2190"/>
                    <a:pt x="4799" y="2273"/>
                    <a:pt x="5095" y="2366"/>
                  </a:cubicBezTo>
                  <a:cubicBezTo>
                    <a:pt x="5234" y="2421"/>
                    <a:pt x="5382" y="2468"/>
                    <a:pt x="5530" y="2496"/>
                  </a:cubicBezTo>
                  <a:cubicBezTo>
                    <a:pt x="5592" y="2516"/>
                    <a:pt x="5648" y="2546"/>
                    <a:pt x="5710" y="2546"/>
                  </a:cubicBezTo>
                  <a:cubicBezTo>
                    <a:pt x="5733" y="2546"/>
                    <a:pt x="5756" y="2542"/>
                    <a:pt x="5780" y="2533"/>
                  </a:cubicBezTo>
                  <a:cubicBezTo>
                    <a:pt x="5679" y="2301"/>
                    <a:pt x="5577" y="2042"/>
                    <a:pt x="5484" y="1792"/>
                  </a:cubicBezTo>
                  <a:cubicBezTo>
                    <a:pt x="5299" y="1301"/>
                    <a:pt x="4826" y="1041"/>
                    <a:pt x="4363" y="847"/>
                  </a:cubicBezTo>
                  <a:cubicBezTo>
                    <a:pt x="3974" y="689"/>
                    <a:pt x="3594" y="513"/>
                    <a:pt x="3205" y="365"/>
                  </a:cubicBezTo>
                  <a:cubicBezTo>
                    <a:pt x="3039" y="300"/>
                    <a:pt x="2872" y="226"/>
                    <a:pt x="2705" y="171"/>
                  </a:cubicBezTo>
                  <a:cubicBezTo>
                    <a:pt x="2501" y="97"/>
                    <a:pt x="2298" y="41"/>
                    <a:pt x="2085" y="4"/>
                  </a:cubicBezTo>
                  <a:cubicBezTo>
                    <a:pt x="2052" y="1"/>
                    <a:pt x="2019" y="0"/>
                    <a:pt x="19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6"/>
            <p:cNvSpPr/>
            <p:nvPr/>
          </p:nvSpPr>
          <p:spPr>
            <a:xfrm>
              <a:off x="9755121" y="1213331"/>
              <a:ext cx="1103866" cy="545114"/>
            </a:xfrm>
            <a:custGeom>
              <a:avLst/>
              <a:gdLst/>
              <a:ahLst/>
              <a:cxnLst/>
              <a:rect l="l" t="t" r="r" b="b"/>
              <a:pathLst>
                <a:path w="13274" h="6555" extrusionOk="0">
                  <a:moveTo>
                    <a:pt x="5338" y="1"/>
                  </a:moveTo>
                  <a:cubicBezTo>
                    <a:pt x="5103" y="1"/>
                    <a:pt x="4867" y="19"/>
                    <a:pt x="4641" y="51"/>
                  </a:cubicBezTo>
                  <a:cubicBezTo>
                    <a:pt x="4030" y="181"/>
                    <a:pt x="3344" y="440"/>
                    <a:pt x="2872" y="848"/>
                  </a:cubicBezTo>
                  <a:cubicBezTo>
                    <a:pt x="2548" y="1125"/>
                    <a:pt x="2214" y="1394"/>
                    <a:pt x="1899" y="1681"/>
                  </a:cubicBezTo>
                  <a:cubicBezTo>
                    <a:pt x="1705" y="1848"/>
                    <a:pt x="1529" y="2042"/>
                    <a:pt x="1380" y="2246"/>
                  </a:cubicBezTo>
                  <a:cubicBezTo>
                    <a:pt x="1232" y="2478"/>
                    <a:pt x="1103" y="2709"/>
                    <a:pt x="982" y="2959"/>
                  </a:cubicBezTo>
                  <a:cubicBezTo>
                    <a:pt x="760" y="3330"/>
                    <a:pt x="565" y="3728"/>
                    <a:pt x="417" y="4136"/>
                  </a:cubicBezTo>
                  <a:cubicBezTo>
                    <a:pt x="297" y="4497"/>
                    <a:pt x="167" y="4858"/>
                    <a:pt x="74" y="5219"/>
                  </a:cubicBezTo>
                  <a:cubicBezTo>
                    <a:pt x="37" y="5386"/>
                    <a:pt x="19" y="5553"/>
                    <a:pt x="19" y="5720"/>
                  </a:cubicBezTo>
                  <a:cubicBezTo>
                    <a:pt x="0" y="5812"/>
                    <a:pt x="19" y="5914"/>
                    <a:pt x="65" y="6007"/>
                  </a:cubicBezTo>
                  <a:cubicBezTo>
                    <a:pt x="167" y="6146"/>
                    <a:pt x="362" y="6099"/>
                    <a:pt x="528" y="6136"/>
                  </a:cubicBezTo>
                  <a:cubicBezTo>
                    <a:pt x="741" y="6192"/>
                    <a:pt x="954" y="6229"/>
                    <a:pt x="1167" y="6285"/>
                  </a:cubicBezTo>
                  <a:cubicBezTo>
                    <a:pt x="1408" y="6359"/>
                    <a:pt x="1658" y="6424"/>
                    <a:pt x="1908" y="6470"/>
                  </a:cubicBezTo>
                  <a:cubicBezTo>
                    <a:pt x="2186" y="6498"/>
                    <a:pt x="2464" y="6544"/>
                    <a:pt x="2733" y="6553"/>
                  </a:cubicBezTo>
                  <a:cubicBezTo>
                    <a:pt x="2764" y="6554"/>
                    <a:pt x="2796" y="6554"/>
                    <a:pt x="2827" y="6554"/>
                  </a:cubicBezTo>
                  <a:cubicBezTo>
                    <a:pt x="3166" y="6554"/>
                    <a:pt x="3505" y="6510"/>
                    <a:pt x="3835" y="6442"/>
                  </a:cubicBezTo>
                  <a:cubicBezTo>
                    <a:pt x="4808" y="6229"/>
                    <a:pt x="5780" y="5988"/>
                    <a:pt x="6753" y="5766"/>
                  </a:cubicBezTo>
                  <a:cubicBezTo>
                    <a:pt x="7346" y="5636"/>
                    <a:pt x="7938" y="5507"/>
                    <a:pt x="8531" y="5405"/>
                  </a:cubicBezTo>
                  <a:cubicBezTo>
                    <a:pt x="8852" y="5354"/>
                    <a:pt x="9165" y="5273"/>
                    <a:pt x="9485" y="5273"/>
                  </a:cubicBezTo>
                  <a:cubicBezTo>
                    <a:pt x="9516" y="5273"/>
                    <a:pt x="9547" y="5273"/>
                    <a:pt x="9578" y="5275"/>
                  </a:cubicBezTo>
                  <a:cubicBezTo>
                    <a:pt x="9893" y="5284"/>
                    <a:pt x="10208" y="5358"/>
                    <a:pt x="10504" y="5479"/>
                  </a:cubicBezTo>
                  <a:cubicBezTo>
                    <a:pt x="10569" y="5507"/>
                    <a:pt x="10615" y="5553"/>
                    <a:pt x="10643" y="5618"/>
                  </a:cubicBezTo>
                  <a:cubicBezTo>
                    <a:pt x="10671" y="5664"/>
                    <a:pt x="10736" y="5738"/>
                    <a:pt x="10726" y="5803"/>
                  </a:cubicBezTo>
                  <a:lnTo>
                    <a:pt x="11083" y="5558"/>
                  </a:lnTo>
                  <a:lnTo>
                    <a:pt x="11083" y="5558"/>
                  </a:lnTo>
                  <a:cubicBezTo>
                    <a:pt x="11021" y="5721"/>
                    <a:pt x="10905" y="5871"/>
                    <a:pt x="10838" y="6025"/>
                  </a:cubicBezTo>
                  <a:cubicBezTo>
                    <a:pt x="10801" y="6090"/>
                    <a:pt x="10773" y="6164"/>
                    <a:pt x="10763" y="6248"/>
                  </a:cubicBezTo>
                  <a:cubicBezTo>
                    <a:pt x="10801" y="6405"/>
                    <a:pt x="11051" y="6414"/>
                    <a:pt x="11162" y="6424"/>
                  </a:cubicBezTo>
                  <a:cubicBezTo>
                    <a:pt x="11328" y="6424"/>
                    <a:pt x="11477" y="6461"/>
                    <a:pt x="11653" y="6461"/>
                  </a:cubicBezTo>
                  <a:lnTo>
                    <a:pt x="12088" y="6461"/>
                  </a:lnTo>
                  <a:cubicBezTo>
                    <a:pt x="12236" y="6461"/>
                    <a:pt x="12384" y="6442"/>
                    <a:pt x="12523" y="6405"/>
                  </a:cubicBezTo>
                  <a:cubicBezTo>
                    <a:pt x="12783" y="6368"/>
                    <a:pt x="13033" y="6294"/>
                    <a:pt x="13274" y="6201"/>
                  </a:cubicBezTo>
                  <a:cubicBezTo>
                    <a:pt x="13255" y="5905"/>
                    <a:pt x="13237" y="5507"/>
                    <a:pt x="13005" y="5275"/>
                  </a:cubicBezTo>
                  <a:cubicBezTo>
                    <a:pt x="12940" y="5210"/>
                    <a:pt x="12866" y="5164"/>
                    <a:pt x="12792" y="5127"/>
                  </a:cubicBezTo>
                  <a:cubicBezTo>
                    <a:pt x="12718" y="5108"/>
                    <a:pt x="12644" y="5099"/>
                    <a:pt x="12570" y="5090"/>
                  </a:cubicBezTo>
                  <a:cubicBezTo>
                    <a:pt x="12488" y="5073"/>
                    <a:pt x="12407" y="5065"/>
                    <a:pt x="12326" y="5065"/>
                  </a:cubicBezTo>
                  <a:cubicBezTo>
                    <a:pt x="12186" y="5065"/>
                    <a:pt x="12047" y="5089"/>
                    <a:pt x="11912" y="5136"/>
                  </a:cubicBezTo>
                  <a:cubicBezTo>
                    <a:pt x="11736" y="5182"/>
                    <a:pt x="11560" y="5247"/>
                    <a:pt x="11393" y="5331"/>
                  </a:cubicBezTo>
                  <a:cubicBezTo>
                    <a:pt x="11319" y="5368"/>
                    <a:pt x="11254" y="5423"/>
                    <a:pt x="11199" y="5479"/>
                  </a:cubicBezTo>
                  <a:lnTo>
                    <a:pt x="11083" y="5558"/>
                  </a:lnTo>
                  <a:lnTo>
                    <a:pt x="11083" y="5558"/>
                  </a:lnTo>
                  <a:cubicBezTo>
                    <a:pt x="11106" y="5497"/>
                    <a:pt x="11122" y="5434"/>
                    <a:pt x="11125" y="5368"/>
                  </a:cubicBezTo>
                  <a:cubicBezTo>
                    <a:pt x="11134" y="5173"/>
                    <a:pt x="11115" y="4969"/>
                    <a:pt x="11106" y="4766"/>
                  </a:cubicBezTo>
                  <a:cubicBezTo>
                    <a:pt x="11097" y="4293"/>
                    <a:pt x="11004" y="3821"/>
                    <a:pt x="10838" y="3376"/>
                  </a:cubicBezTo>
                  <a:cubicBezTo>
                    <a:pt x="10680" y="3033"/>
                    <a:pt x="10495" y="2700"/>
                    <a:pt x="10273" y="2394"/>
                  </a:cubicBezTo>
                  <a:cubicBezTo>
                    <a:pt x="10180" y="2246"/>
                    <a:pt x="10060" y="2107"/>
                    <a:pt x="9930" y="1978"/>
                  </a:cubicBezTo>
                  <a:cubicBezTo>
                    <a:pt x="9735" y="1792"/>
                    <a:pt x="9578" y="1598"/>
                    <a:pt x="9374" y="1422"/>
                  </a:cubicBezTo>
                  <a:cubicBezTo>
                    <a:pt x="9031" y="1116"/>
                    <a:pt x="8633" y="875"/>
                    <a:pt x="8216" y="709"/>
                  </a:cubicBezTo>
                  <a:cubicBezTo>
                    <a:pt x="7975" y="607"/>
                    <a:pt x="7725" y="505"/>
                    <a:pt x="7485" y="412"/>
                  </a:cubicBezTo>
                  <a:cubicBezTo>
                    <a:pt x="7327" y="347"/>
                    <a:pt x="7170" y="320"/>
                    <a:pt x="7012" y="264"/>
                  </a:cubicBezTo>
                  <a:cubicBezTo>
                    <a:pt x="6818" y="199"/>
                    <a:pt x="6632" y="144"/>
                    <a:pt x="6438" y="97"/>
                  </a:cubicBezTo>
                  <a:cubicBezTo>
                    <a:pt x="6188" y="51"/>
                    <a:pt x="5928" y="23"/>
                    <a:pt x="5669" y="14"/>
                  </a:cubicBezTo>
                  <a:cubicBezTo>
                    <a:pt x="5559" y="5"/>
                    <a:pt x="5448" y="1"/>
                    <a:pt x="5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6"/>
            <p:cNvSpPr/>
            <p:nvPr/>
          </p:nvSpPr>
          <p:spPr>
            <a:xfrm>
              <a:off x="10257328" y="1775996"/>
              <a:ext cx="571974" cy="252224"/>
            </a:xfrm>
            <a:custGeom>
              <a:avLst/>
              <a:gdLst/>
              <a:ahLst/>
              <a:cxnLst/>
              <a:rect l="l" t="t" r="r" b="b"/>
              <a:pathLst>
                <a:path w="6878" h="3033" extrusionOk="0">
                  <a:moveTo>
                    <a:pt x="3113" y="0"/>
                  </a:moveTo>
                  <a:cubicBezTo>
                    <a:pt x="2965" y="0"/>
                    <a:pt x="2807" y="37"/>
                    <a:pt x="2659" y="47"/>
                  </a:cubicBezTo>
                  <a:cubicBezTo>
                    <a:pt x="2464" y="65"/>
                    <a:pt x="2261" y="93"/>
                    <a:pt x="2066" y="130"/>
                  </a:cubicBezTo>
                  <a:cubicBezTo>
                    <a:pt x="1899" y="158"/>
                    <a:pt x="1751" y="223"/>
                    <a:pt x="1584" y="250"/>
                  </a:cubicBezTo>
                  <a:cubicBezTo>
                    <a:pt x="1279" y="315"/>
                    <a:pt x="982" y="408"/>
                    <a:pt x="686" y="528"/>
                  </a:cubicBezTo>
                  <a:cubicBezTo>
                    <a:pt x="723" y="639"/>
                    <a:pt x="1" y="1103"/>
                    <a:pt x="315" y="1445"/>
                  </a:cubicBezTo>
                  <a:cubicBezTo>
                    <a:pt x="436" y="1593"/>
                    <a:pt x="603" y="1695"/>
                    <a:pt x="797" y="1732"/>
                  </a:cubicBezTo>
                  <a:cubicBezTo>
                    <a:pt x="1279" y="1825"/>
                    <a:pt x="1779" y="1834"/>
                    <a:pt x="2270" y="1899"/>
                  </a:cubicBezTo>
                  <a:cubicBezTo>
                    <a:pt x="2677" y="1936"/>
                    <a:pt x="3085" y="2029"/>
                    <a:pt x="3465" y="2177"/>
                  </a:cubicBezTo>
                  <a:cubicBezTo>
                    <a:pt x="3807" y="2334"/>
                    <a:pt x="4132" y="2510"/>
                    <a:pt x="4456" y="2705"/>
                  </a:cubicBezTo>
                  <a:cubicBezTo>
                    <a:pt x="4613" y="2816"/>
                    <a:pt x="4789" y="2890"/>
                    <a:pt x="4975" y="2927"/>
                  </a:cubicBezTo>
                  <a:cubicBezTo>
                    <a:pt x="5160" y="2964"/>
                    <a:pt x="5354" y="2983"/>
                    <a:pt x="5540" y="3011"/>
                  </a:cubicBezTo>
                  <a:cubicBezTo>
                    <a:pt x="5743" y="3024"/>
                    <a:pt x="5946" y="3033"/>
                    <a:pt x="6150" y="3033"/>
                  </a:cubicBezTo>
                  <a:cubicBezTo>
                    <a:pt x="6224" y="3033"/>
                    <a:pt x="6299" y="3032"/>
                    <a:pt x="6373" y="3029"/>
                  </a:cubicBezTo>
                  <a:cubicBezTo>
                    <a:pt x="6416" y="3029"/>
                    <a:pt x="6462" y="3031"/>
                    <a:pt x="6508" y="3031"/>
                  </a:cubicBezTo>
                  <a:cubicBezTo>
                    <a:pt x="6693" y="3031"/>
                    <a:pt x="6877" y="3007"/>
                    <a:pt x="6818" y="2770"/>
                  </a:cubicBezTo>
                  <a:cubicBezTo>
                    <a:pt x="6762" y="2455"/>
                    <a:pt x="6660" y="2158"/>
                    <a:pt x="6521" y="1871"/>
                  </a:cubicBezTo>
                  <a:cubicBezTo>
                    <a:pt x="6447" y="1686"/>
                    <a:pt x="6336" y="1519"/>
                    <a:pt x="6216" y="1362"/>
                  </a:cubicBezTo>
                  <a:cubicBezTo>
                    <a:pt x="6086" y="1214"/>
                    <a:pt x="5938" y="1084"/>
                    <a:pt x="5780" y="973"/>
                  </a:cubicBezTo>
                  <a:cubicBezTo>
                    <a:pt x="5438" y="741"/>
                    <a:pt x="5141" y="380"/>
                    <a:pt x="4715" y="278"/>
                  </a:cubicBezTo>
                  <a:cubicBezTo>
                    <a:pt x="4363" y="186"/>
                    <a:pt x="3993" y="111"/>
                    <a:pt x="3631" y="65"/>
                  </a:cubicBezTo>
                  <a:cubicBezTo>
                    <a:pt x="3455" y="28"/>
                    <a:pt x="3289" y="10"/>
                    <a:pt x="3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6"/>
            <p:cNvSpPr/>
            <p:nvPr/>
          </p:nvSpPr>
          <p:spPr>
            <a:xfrm>
              <a:off x="10121028" y="1779738"/>
              <a:ext cx="193347" cy="87817"/>
            </a:xfrm>
            <a:custGeom>
              <a:avLst/>
              <a:gdLst/>
              <a:ahLst/>
              <a:cxnLst/>
              <a:rect l="l" t="t" r="r" b="b"/>
              <a:pathLst>
                <a:path w="2325" h="1056" extrusionOk="0">
                  <a:moveTo>
                    <a:pt x="1514" y="1"/>
                  </a:moveTo>
                  <a:cubicBezTo>
                    <a:pt x="1301" y="1"/>
                    <a:pt x="1089" y="29"/>
                    <a:pt x="880" y="85"/>
                  </a:cubicBezTo>
                  <a:cubicBezTo>
                    <a:pt x="695" y="131"/>
                    <a:pt x="528" y="205"/>
                    <a:pt x="371" y="307"/>
                  </a:cubicBezTo>
                  <a:cubicBezTo>
                    <a:pt x="222" y="409"/>
                    <a:pt x="93" y="548"/>
                    <a:pt x="0" y="706"/>
                  </a:cubicBezTo>
                  <a:cubicBezTo>
                    <a:pt x="167" y="983"/>
                    <a:pt x="324" y="1039"/>
                    <a:pt x="491" y="1048"/>
                  </a:cubicBezTo>
                  <a:cubicBezTo>
                    <a:pt x="547" y="1053"/>
                    <a:pt x="604" y="1055"/>
                    <a:pt x="662" y="1055"/>
                  </a:cubicBezTo>
                  <a:cubicBezTo>
                    <a:pt x="720" y="1055"/>
                    <a:pt x="778" y="1053"/>
                    <a:pt x="834" y="1048"/>
                  </a:cubicBezTo>
                  <a:cubicBezTo>
                    <a:pt x="1056" y="1030"/>
                    <a:pt x="1260" y="974"/>
                    <a:pt x="1464" y="882"/>
                  </a:cubicBezTo>
                  <a:cubicBezTo>
                    <a:pt x="1621" y="826"/>
                    <a:pt x="1658" y="733"/>
                    <a:pt x="1778" y="622"/>
                  </a:cubicBezTo>
                  <a:cubicBezTo>
                    <a:pt x="1871" y="539"/>
                    <a:pt x="1982" y="455"/>
                    <a:pt x="2093" y="391"/>
                  </a:cubicBezTo>
                  <a:cubicBezTo>
                    <a:pt x="2121" y="363"/>
                    <a:pt x="2325" y="252"/>
                    <a:pt x="2325" y="187"/>
                  </a:cubicBezTo>
                  <a:cubicBezTo>
                    <a:pt x="2325" y="103"/>
                    <a:pt x="2093" y="66"/>
                    <a:pt x="2038" y="57"/>
                  </a:cubicBezTo>
                  <a:cubicBezTo>
                    <a:pt x="1863" y="20"/>
                    <a:pt x="1688" y="1"/>
                    <a:pt x="1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6"/>
            <p:cNvSpPr/>
            <p:nvPr/>
          </p:nvSpPr>
          <p:spPr>
            <a:xfrm>
              <a:off x="9511710" y="1684353"/>
              <a:ext cx="251975" cy="179293"/>
            </a:xfrm>
            <a:custGeom>
              <a:avLst/>
              <a:gdLst/>
              <a:ahLst/>
              <a:cxnLst/>
              <a:rect l="l" t="t" r="r" b="b"/>
              <a:pathLst>
                <a:path w="3030" h="2156" extrusionOk="0">
                  <a:moveTo>
                    <a:pt x="1714" y="0"/>
                  </a:moveTo>
                  <a:cubicBezTo>
                    <a:pt x="1399" y="0"/>
                    <a:pt x="1084" y="83"/>
                    <a:pt x="816" y="241"/>
                  </a:cubicBezTo>
                  <a:cubicBezTo>
                    <a:pt x="630" y="389"/>
                    <a:pt x="454" y="537"/>
                    <a:pt x="288" y="704"/>
                  </a:cubicBezTo>
                  <a:cubicBezTo>
                    <a:pt x="65" y="926"/>
                    <a:pt x="56" y="1102"/>
                    <a:pt x="0" y="1408"/>
                  </a:cubicBezTo>
                  <a:cubicBezTo>
                    <a:pt x="19" y="1686"/>
                    <a:pt x="186" y="1936"/>
                    <a:pt x="436" y="2056"/>
                  </a:cubicBezTo>
                  <a:cubicBezTo>
                    <a:pt x="568" y="2122"/>
                    <a:pt x="715" y="2156"/>
                    <a:pt x="865" y="2156"/>
                  </a:cubicBezTo>
                  <a:cubicBezTo>
                    <a:pt x="925" y="2156"/>
                    <a:pt x="986" y="2150"/>
                    <a:pt x="1047" y="2140"/>
                  </a:cubicBezTo>
                  <a:cubicBezTo>
                    <a:pt x="1260" y="2084"/>
                    <a:pt x="1473" y="1991"/>
                    <a:pt x="1677" y="1880"/>
                  </a:cubicBezTo>
                  <a:cubicBezTo>
                    <a:pt x="1862" y="1778"/>
                    <a:pt x="2047" y="1677"/>
                    <a:pt x="2242" y="1556"/>
                  </a:cubicBezTo>
                  <a:cubicBezTo>
                    <a:pt x="2427" y="1445"/>
                    <a:pt x="2640" y="1343"/>
                    <a:pt x="2825" y="1232"/>
                  </a:cubicBezTo>
                  <a:cubicBezTo>
                    <a:pt x="2890" y="1195"/>
                    <a:pt x="2937" y="1149"/>
                    <a:pt x="2983" y="1084"/>
                  </a:cubicBezTo>
                  <a:cubicBezTo>
                    <a:pt x="3029" y="963"/>
                    <a:pt x="2955" y="806"/>
                    <a:pt x="2890" y="704"/>
                  </a:cubicBezTo>
                  <a:cubicBezTo>
                    <a:pt x="2622" y="315"/>
                    <a:pt x="2223" y="9"/>
                    <a:pt x="1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6"/>
            <p:cNvSpPr/>
            <p:nvPr/>
          </p:nvSpPr>
          <p:spPr>
            <a:xfrm>
              <a:off x="9336823" y="1749800"/>
              <a:ext cx="189605" cy="237255"/>
            </a:xfrm>
            <a:custGeom>
              <a:avLst/>
              <a:gdLst/>
              <a:ahLst/>
              <a:cxnLst/>
              <a:rect l="l" t="t" r="r" b="b"/>
              <a:pathLst>
                <a:path w="2280" h="2853" extrusionOk="0">
                  <a:moveTo>
                    <a:pt x="927" y="0"/>
                  </a:moveTo>
                  <a:cubicBezTo>
                    <a:pt x="649" y="37"/>
                    <a:pt x="390" y="204"/>
                    <a:pt x="242" y="445"/>
                  </a:cubicBezTo>
                  <a:cubicBezTo>
                    <a:pt x="93" y="714"/>
                    <a:pt x="10" y="1019"/>
                    <a:pt x="1" y="1325"/>
                  </a:cubicBezTo>
                  <a:cubicBezTo>
                    <a:pt x="1" y="1640"/>
                    <a:pt x="112" y="1899"/>
                    <a:pt x="205" y="2196"/>
                  </a:cubicBezTo>
                  <a:cubicBezTo>
                    <a:pt x="288" y="2436"/>
                    <a:pt x="455" y="2724"/>
                    <a:pt x="695" y="2816"/>
                  </a:cubicBezTo>
                  <a:cubicBezTo>
                    <a:pt x="759" y="2842"/>
                    <a:pt x="826" y="2853"/>
                    <a:pt x="894" y="2853"/>
                  </a:cubicBezTo>
                  <a:cubicBezTo>
                    <a:pt x="1171" y="2853"/>
                    <a:pt x="1467" y="2667"/>
                    <a:pt x="1668" y="2510"/>
                  </a:cubicBezTo>
                  <a:cubicBezTo>
                    <a:pt x="1779" y="2427"/>
                    <a:pt x="1909" y="2353"/>
                    <a:pt x="2002" y="2260"/>
                  </a:cubicBezTo>
                  <a:cubicBezTo>
                    <a:pt x="2168" y="2094"/>
                    <a:pt x="2261" y="1871"/>
                    <a:pt x="2279" y="1631"/>
                  </a:cubicBezTo>
                  <a:cubicBezTo>
                    <a:pt x="2187" y="1186"/>
                    <a:pt x="1992" y="769"/>
                    <a:pt x="1733" y="408"/>
                  </a:cubicBezTo>
                  <a:cubicBezTo>
                    <a:pt x="1640" y="278"/>
                    <a:pt x="1520" y="167"/>
                    <a:pt x="1372" y="102"/>
                  </a:cubicBezTo>
                  <a:cubicBezTo>
                    <a:pt x="1233" y="47"/>
                    <a:pt x="1085" y="10"/>
                    <a:pt x="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6"/>
            <p:cNvSpPr/>
            <p:nvPr/>
          </p:nvSpPr>
          <p:spPr>
            <a:xfrm>
              <a:off x="9497822" y="1830549"/>
              <a:ext cx="540041" cy="201247"/>
            </a:xfrm>
            <a:custGeom>
              <a:avLst/>
              <a:gdLst/>
              <a:ahLst/>
              <a:cxnLst/>
              <a:rect l="l" t="t" r="r" b="b"/>
              <a:pathLst>
                <a:path w="6494" h="2420" extrusionOk="0">
                  <a:moveTo>
                    <a:pt x="3751" y="0"/>
                  </a:moveTo>
                  <a:cubicBezTo>
                    <a:pt x="3727" y="0"/>
                    <a:pt x="3702" y="1"/>
                    <a:pt x="3678" y="2"/>
                  </a:cubicBezTo>
                  <a:cubicBezTo>
                    <a:pt x="3363" y="11"/>
                    <a:pt x="3048" y="57"/>
                    <a:pt x="2752" y="141"/>
                  </a:cubicBezTo>
                  <a:cubicBezTo>
                    <a:pt x="2585" y="187"/>
                    <a:pt x="2437" y="261"/>
                    <a:pt x="2279" y="308"/>
                  </a:cubicBezTo>
                  <a:cubicBezTo>
                    <a:pt x="2094" y="354"/>
                    <a:pt x="1918" y="428"/>
                    <a:pt x="1761" y="530"/>
                  </a:cubicBezTo>
                  <a:cubicBezTo>
                    <a:pt x="1464" y="752"/>
                    <a:pt x="1131" y="956"/>
                    <a:pt x="871" y="1234"/>
                  </a:cubicBezTo>
                  <a:cubicBezTo>
                    <a:pt x="686" y="1447"/>
                    <a:pt x="473" y="1651"/>
                    <a:pt x="306" y="1864"/>
                  </a:cubicBezTo>
                  <a:cubicBezTo>
                    <a:pt x="177" y="2040"/>
                    <a:pt x="75" y="2225"/>
                    <a:pt x="1" y="2419"/>
                  </a:cubicBezTo>
                  <a:cubicBezTo>
                    <a:pt x="751" y="2318"/>
                    <a:pt x="1260" y="2243"/>
                    <a:pt x="1761" y="2160"/>
                  </a:cubicBezTo>
                  <a:cubicBezTo>
                    <a:pt x="1899" y="2142"/>
                    <a:pt x="2048" y="2104"/>
                    <a:pt x="2187" y="2058"/>
                  </a:cubicBezTo>
                  <a:cubicBezTo>
                    <a:pt x="2400" y="1993"/>
                    <a:pt x="2613" y="1984"/>
                    <a:pt x="2826" y="1938"/>
                  </a:cubicBezTo>
                  <a:cubicBezTo>
                    <a:pt x="3178" y="1836"/>
                    <a:pt x="3539" y="1762"/>
                    <a:pt x="3909" y="1706"/>
                  </a:cubicBezTo>
                  <a:cubicBezTo>
                    <a:pt x="4141" y="1669"/>
                    <a:pt x="4373" y="1632"/>
                    <a:pt x="4613" y="1623"/>
                  </a:cubicBezTo>
                  <a:cubicBezTo>
                    <a:pt x="4630" y="1622"/>
                    <a:pt x="4647" y="1622"/>
                    <a:pt x="4663" y="1622"/>
                  </a:cubicBezTo>
                  <a:cubicBezTo>
                    <a:pt x="4832" y="1622"/>
                    <a:pt x="5001" y="1661"/>
                    <a:pt x="5169" y="1669"/>
                  </a:cubicBezTo>
                  <a:cubicBezTo>
                    <a:pt x="5191" y="1671"/>
                    <a:pt x="5213" y="1672"/>
                    <a:pt x="5235" y="1672"/>
                  </a:cubicBezTo>
                  <a:cubicBezTo>
                    <a:pt x="5334" y="1672"/>
                    <a:pt x="5432" y="1656"/>
                    <a:pt x="5530" y="1641"/>
                  </a:cubicBezTo>
                  <a:cubicBezTo>
                    <a:pt x="5734" y="1604"/>
                    <a:pt x="5938" y="1586"/>
                    <a:pt x="6142" y="1539"/>
                  </a:cubicBezTo>
                  <a:cubicBezTo>
                    <a:pt x="6234" y="1521"/>
                    <a:pt x="6318" y="1493"/>
                    <a:pt x="6410" y="1456"/>
                  </a:cubicBezTo>
                  <a:cubicBezTo>
                    <a:pt x="6494" y="1410"/>
                    <a:pt x="6484" y="1428"/>
                    <a:pt x="6466" y="1354"/>
                  </a:cubicBezTo>
                  <a:cubicBezTo>
                    <a:pt x="6429" y="1234"/>
                    <a:pt x="6308" y="1178"/>
                    <a:pt x="6197" y="1113"/>
                  </a:cubicBezTo>
                  <a:cubicBezTo>
                    <a:pt x="6086" y="1049"/>
                    <a:pt x="5975" y="984"/>
                    <a:pt x="5855" y="910"/>
                  </a:cubicBezTo>
                  <a:cubicBezTo>
                    <a:pt x="5799" y="873"/>
                    <a:pt x="5762" y="836"/>
                    <a:pt x="5706" y="789"/>
                  </a:cubicBezTo>
                  <a:cubicBezTo>
                    <a:pt x="5614" y="724"/>
                    <a:pt x="5493" y="678"/>
                    <a:pt x="5401" y="604"/>
                  </a:cubicBezTo>
                  <a:cubicBezTo>
                    <a:pt x="5197" y="474"/>
                    <a:pt x="4975" y="372"/>
                    <a:pt x="4743" y="308"/>
                  </a:cubicBezTo>
                  <a:cubicBezTo>
                    <a:pt x="4567" y="252"/>
                    <a:pt x="4428" y="150"/>
                    <a:pt x="4261" y="85"/>
                  </a:cubicBezTo>
                  <a:cubicBezTo>
                    <a:pt x="4099" y="29"/>
                    <a:pt x="3923" y="0"/>
                    <a:pt x="3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6"/>
            <p:cNvSpPr/>
            <p:nvPr/>
          </p:nvSpPr>
          <p:spPr>
            <a:xfrm>
              <a:off x="8893910" y="1882275"/>
              <a:ext cx="504615" cy="200748"/>
            </a:xfrm>
            <a:custGeom>
              <a:avLst/>
              <a:gdLst/>
              <a:ahLst/>
              <a:cxnLst/>
              <a:rect l="l" t="t" r="r" b="b"/>
              <a:pathLst>
                <a:path w="6068" h="2414" extrusionOk="0">
                  <a:moveTo>
                    <a:pt x="1298" y="0"/>
                  </a:moveTo>
                  <a:cubicBezTo>
                    <a:pt x="770" y="130"/>
                    <a:pt x="353" y="519"/>
                    <a:pt x="186" y="1029"/>
                  </a:cubicBezTo>
                  <a:cubicBezTo>
                    <a:pt x="149" y="1140"/>
                    <a:pt x="130" y="1251"/>
                    <a:pt x="93" y="1353"/>
                  </a:cubicBezTo>
                  <a:cubicBezTo>
                    <a:pt x="56" y="1436"/>
                    <a:pt x="29" y="1529"/>
                    <a:pt x="19" y="1621"/>
                  </a:cubicBezTo>
                  <a:cubicBezTo>
                    <a:pt x="10" y="1733"/>
                    <a:pt x="1" y="1872"/>
                    <a:pt x="84" y="1946"/>
                  </a:cubicBezTo>
                  <a:cubicBezTo>
                    <a:pt x="205" y="2029"/>
                    <a:pt x="344" y="2085"/>
                    <a:pt x="492" y="2094"/>
                  </a:cubicBezTo>
                  <a:cubicBezTo>
                    <a:pt x="626" y="2112"/>
                    <a:pt x="758" y="2112"/>
                    <a:pt x="890" y="2112"/>
                  </a:cubicBezTo>
                  <a:cubicBezTo>
                    <a:pt x="1022" y="2112"/>
                    <a:pt x="1154" y="2112"/>
                    <a:pt x="1288" y="2131"/>
                  </a:cubicBezTo>
                  <a:cubicBezTo>
                    <a:pt x="1336" y="2138"/>
                    <a:pt x="1384" y="2139"/>
                    <a:pt x="1432" y="2139"/>
                  </a:cubicBezTo>
                  <a:cubicBezTo>
                    <a:pt x="1484" y="2139"/>
                    <a:pt x="1537" y="2137"/>
                    <a:pt x="1589" y="2137"/>
                  </a:cubicBezTo>
                  <a:cubicBezTo>
                    <a:pt x="1619" y="2137"/>
                    <a:pt x="1648" y="2138"/>
                    <a:pt x="1677" y="2140"/>
                  </a:cubicBezTo>
                  <a:cubicBezTo>
                    <a:pt x="1779" y="2149"/>
                    <a:pt x="1872" y="2186"/>
                    <a:pt x="1983" y="2186"/>
                  </a:cubicBezTo>
                  <a:cubicBezTo>
                    <a:pt x="2080" y="2196"/>
                    <a:pt x="2178" y="2200"/>
                    <a:pt x="2276" y="2200"/>
                  </a:cubicBezTo>
                  <a:cubicBezTo>
                    <a:pt x="2374" y="2200"/>
                    <a:pt x="2474" y="2196"/>
                    <a:pt x="2576" y="2186"/>
                  </a:cubicBezTo>
                  <a:cubicBezTo>
                    <a:pt x="2659" y="2186"/>
                    <a:pt x="2743" y="2140"/>
                    <a:pt x="2826" y="2140"/>
                  </a:cubicBezTo>
                  <a:cubicBezTo>
                    <a:pt x="2900" y="2140"/>
                    <a:pt x="2965" y="2140"/>
                    <a:pt x="3039" y="2131"/>
                  </a:cubicBezTo>
                  <a:cubicBezTo>
                    <a:pt x="3132" y="2122"/>
                    <a:pt x="3224" y="2094"/>
                    <a:pt x="3308" y="2057"/>
                  </a:cubicBezTo>
                  <a:lnTo>
                    <a:pt x="3720" y="2032"/>
                  </a:lnTo>
                  <a:lnTo>
                    <a:pt x="3720" y="2032"/>
                  </a:lnTo>
                  <a:cubicBezTo>
                    <a:pt x="3721" y="2049"/>
                    <a:pt x="3723" y="2067"/>
                    <a:pt x="3724" y="2085"/>
                  </a:cubicBezTo>
                  <a:cubicBezTo>
                    <a:pt x="3724" y="2168"/>
                    <a:pt x="3706" y="2279"/>
                    <a:pt x="3752" y="2353"/>
                  </a:cubicBezTo>
                  <a:cubicBezTo>
                    <a:pt x="3787" y="2398"/>
                    <a:pt x="3838" y="2413"/>
                    <a:pt x="3895" y="2413"/>
                  </a:cubicBezTo>
                  <a:cubicBezTo>
                    <a:pt x="3991" y="2413"/>
                    <a:pt x="4103" y="2371"/>
                    <a:pt x="4178" y="2353"/>
                  </a:cubicBezTo>
                  <a:cubicBezTo>
                    <a:pt x="4456" y="2279"/>
                    <a:pt x="4725" y="2177"/>
                    <a:pt x="4993" y="2094"/>
                  </a:cubicBezTo>
                  <a:cubicBezTo>
                    <a:pt x="5179" y="2057"/>
                    <a:pt x="5364" y="2029"/>
                    <a:pt x="5549" y="2020"/>
                  </a:cubicBezTo>
                  <a:cubicBezTo>
                    <a:pt x="5637" y="1995"/>
                    <a:pt x="5730" y="1984"/>
                    <a:pt x="5823" y="1984"/>
                  </a:cubicBezTo>
                  <a:cubicBezTo>
                    <a:pt x="5906" y="1984"/>
                    <a:pt x="5989" y="1993"/>
                    <a:pt x="6068" y="2010"/>
                  </a:cubicBezTo>
                  <a:cubicBezTo>
                    <a:pt x="5892" y="1909"/>
                    <a:pt x="5818" y="1890"/>
                    <a:pt x="5744" y="1733"/>
                  </a:cubicBezTo>
                  <a:cubicBezTo>
                    <a:pt x="5697" y="1631"/>
                    <a:pt x="5632" y="1529"/>
                    <a:pt x="5558" y="1445"/>
                  </a:cubicBezTo>
                  <a:cubicBezTo>
                    <a:pt x="5392" y="1269"/>
                    <a:pt x="5169" y="1075"/>
                    <a:pt x="4919" y="1038"/>
                  </a:cubicBezTo>
                  <a:cubicBezTo>
                    <a:pt x="4881" y="1032"/>
                    <a:pt x="4842" y="1029"/>
                    <a:pt x="4805" y="1029"/>
                  </a:cubicBezTo>
                  <a:cubicBezTo>
                    <a:pt x="4385" y="1029"/>
                    <a:pt x="4043" y="1393"/>
                    <a:pt x="3882" y="1742"/>
                  </a:cubicBezTo>
                  <a:cubicBezTo>
                    <a:pt x="3836" y="1834"/>
                    <a:pt x="3798" y="1927"/>
                    <a:pt x="3761" y="2029"/>
                  </a:cubicBezTo>
                  <a:lnTo>
                    <a:pt x="3720" y="2032"/>
                  </a:lnTo>
                  <a:lnTo>
                    <a:pt x="3720" y="2032"/>
                  </a:lnTo>
                  <a:cubicBezTo>
                    <a:pt x="3715" y="1959"/>
                    <a:pt x="3717" y="1891"/>
                    <a:pt x="3724" y="1816"/>
                  </a:cubicBezTo>
                  <a:cubicBezTo>
                    <a:pt x="3761" y="1547"/>
                    <a:pt x="3752" y="1279"/>
                    <a:pt x="3706" y="1010"/>
                  </a:cubicBezTo>
                  <a:cubicBezTo>
                    <a:pt x="3687" y="871"/>
                    <a:pt x="3641" y="741"/>
                    <a:pt x="3567" y="621"/>
                  </a:cubicBezTo>
                  <a:cubicBezTo>
                    <a:pt x="3484" y="547"/>
                    <a:pt x="3382" y="491"/>
                    <a:pt x="3271" y="454"/>
                  </a:cubicBezTo>
                  <a:cubicBezTo>
                    <a:pt x="2956" y="325"/>
                    <a:pt x="2650" y="306"/>
                    <a:pt x="2326" y="232"/>
                  </a:cubicBezTo>
                  <a:cubicBezTo>
                    <a:pt x="2113" y="186"/>
                    <a:pt x="1900" y="102"/>
                    <a:pt x="1687" y="56"/>
                  </a:cubicBezTo>
                  <a:cubicBezTo>
                    <a:pt x="1557" y="19"/>
                    <a:pt x="1427" y="0"/>
                    <a:pt x="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6"/>
            <p:cNvSpPr/>
            <p:nvPr/>
          </p:nvSpPr>
          <p:spPr>
            <a:xfrm>
              <a:off x="11584488" y="1734665"/>
              <a:ext cx="126403" cy="121330"/>
            </a:xfrm>
            <a:custGeom>
              <a:avLst/>
              <a:gdLst/>
              <a:ahLst/>
              <a:cxnLst/>
              <a:rect l="l" t="t" r="r" b="b"/>
              <a:pathLst>
                <a:path w="1520" h="1459" extrusionOk="0">
                  <a:moveTo>
                    <a:pt x="737" y="1"/>
                  </a:moveTo>
                  <a:cubicBezTo>
                    <a:pt x="513" y="1"/>
                    <a:pt x="277" y="97"/>
                    <a:pt x="131" y="238"/>
                  </a:cubicBezTo>
                  <a:lnTo>
                    <a:pt x="1" y="497"/>
                  </a:lnTo>
                  <a:cubicBezTo>
                    <a:pt x="260" y="525"/>
                    <a:pt x="409" y="507"/>
                    <a:pt x="612" y="645"/>
                  </a:cubicBezTo>
                  <a:cubicBezTo>
                    <a:pt x="733" y="720"/>
                    <a:pt x="853" y="821"/>
                    <a:pt x="936" y="951"/>
                  </a:cubicBezTo>
                  <a:cubicBezTo>
                    <a:pt x="1001" y="1044"/>
                    <a:pt x="1048" y="1146"/>
                    <a:pt x="1103" y="1238"/>
                  </a:cubicBezTo>
                  <a:cubicBezTo>
                    <a:pt x="1122" y="1303"/>
                    <a:pt x="1150" y="1359"/>
                    <a:pt x="1187" y="1424"/>
                  </a:cubicBezTo>
                  <a:cubicBezTo>
                    <a:pt x="1205" y="1449"/>
                    <a:pt x="1221" y="1459"/>
                    <a:pt x="1235" y="1459"/>
                  </a:cubicBezTo>
                  <a:cubicBezTo>
                    <a:pt x="1263" y="1459"/>
                    <a:pt x="1286" y="1420"/>
                    <a:pt x="1316" y="1377"/>
                  </a:cubicBezTo>
                  <a:cubicBezTo>
                    <a:pt x="1372" y="1303"/>
                    <a:pt x="1409" y="1220"/>
                    <a:pt x="1437" y="1136"/>
                  </a:cubicBezTo>
                  <a:cubicBezTo>
                    <a:pt x="1520" y="821"/>
                    <a:pt x="1372" y="442"/>
                    <a:pt x="1187" y="201"/>
                  </a:cubicBezTo>
                  <a:cubicBezTo>
                    <a:pt x="1077" y="59"/>
                    <a:pt x="911" y="1"/>
                    <a:pt x="7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6"/>
            <p:cNvSpPr/>
            <p:nvPr/>
          </p:nvSpPr>
          <p:spPr>
            <a:xfrm>
              <a:off x="12062080" y="1735829"/>
              <a:ext cx="88649" cy="33264"/>
            </a:xfrm>
            <a:custGeom>
              <a:avLst/>
              <a:gdLst/>
              <a:ahLst/>
              <a:cxnLst/>
              <a:rect l="l" t="t" r="r" b="b"/>
              <a:pathLst>
                <a:path w="1066" h="400" extrusionOk="0">
                  <a:moveTo>
                    <a:pt x="723" y="1"/>
                  </a:moveTo>
                  <a:cubicBezTo>
                    <a:pt x="683" y="1"/>
                    <a:pt x="646" y="5"/>
                    <a:pt x="621" y="11"/>
                  </a:cubicBezTo>
                  <a:cubicBezTo>
                    <a:pt x="519" y="29"/>
                    <a:pt x="418" y="48"/>
                    <a:pt x="325" y="76"/>
                  </a:cubicBezTo>
                  <a:cubicBezTo>
                    <a:pt x="149" y="113"/>
                    <a:pt x="112" y="233"/>
                    <a:pt x="1" y="400"/>
                  </a:cubicBezTo>
                  <a:lnTo>
                    <a:pt x="140" y="354"/>
                  </a:lnTo>
                  <a:cubicBezTo>
                    <a:pt x="158" y="354"/>
                    <a:pt x="1066" y="317"/>
                    <a:pt x="927" y="66"/>
                  </a:cubicBezTo>
                  <a:cubicBezTo>
                    <a:pt x="896" y="17"/>
                    <a:pt x="803"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6"/>
            <p:cNvSpPr/>
            <p:nvPr/>
          </p:nvSpPr>
          <p:spPr>
            <a:xfrm>
              <a:off x="12204617" y="1916703"/>
              <a:ext cx="89397" cy="38087"/>
            </a:xfrm>
            <a:custGeom>
              <a:avLst/>
              <a:gdLst/>
              <a:ahLst/>
              <a:cxnLst/>
              <a:rect l="l" t="t" r="r" b="b"/>
              <a:pathLst>
                <a:path w="1075" h="458" extrusionOk="0">
                  <a:moveTo>
                    <a:pt x="686" y="1"/>
                  </a:moveTo>
                  <a:cubicBezTo>
                    <a:pt x="621" y="1"/>
                    <a:pt x="556" y="8"/>
                    <a:pt x="491" y="22"/>
                  </a:cubicBezTo>
                  <a:cubicBezTo>
                    <a:pt x="417" y="31"/>
                    <a:pt x="343" y="50"/>
                    <a:pt x="269" y="87"/>
                  </a:cubicBezTo>
                  <a:cubicBezTo>
                    <a:pt x="241" y="87"/>
                    <a:pt x="223" y="96"/>
                    <a:pt x="195" y="96"/>
                  </a:cubicBezTo>
                  <a:cubicBezTo>
                    <a:pt x="130" y="216"/>
                    <a:pt x="65" y="346"/>
                    <a:pt x="0" y="457"/>
                  </a:cubicBezTo>
                  <a:lnTo>
                    <a:pt x="436" y="365"/>
                  </a:lnTo>
                  <a:cubicBezTo>
                    <a:pt x="612" y="318"/>
                    <a:pt x="797" y="318"/>
                    <a:pt x="954" y="244"/>
                  </a:cubicBezTo>
                  <a:cubicBezTo>
                    <a:pt x="982" y="226"/>
                    <a:pt x="1028" y="216"/>
                    <a:pt x="1047" y="179"/>
                  </a:cubicBezTo>
                  <a:cubicBezTo>
                    <a:pt x="1075" y="96"/>
                    <a:pt x="954" y="50"/>
                    <a:pt x="880" y="22"/>
                  </a:cubicBezTo>
                  <a:cubicBezTo>
                    <a:pt x="815" y="8"/>
                    <a:pt x="751" y="1"/>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6"/>
            <p:cNvSpPr/>
            <p:nvPr/>
          </p:nvSpPr>
          <p:spPr>
            <a:xfrm>
              <a:off x="10700990" y="1775912"/>
              <a:ext cx="92557" cy="34012"/>
            </a:xfrm>
            <a:custGeom>
              <a:avLst/>
              <a:gdLst/>
              <a:ahLst/>
              <a:cxnLst/>
              <a:rect l="l" t="t" r="r" b="b"/>
              <a:pathLst>
                <a:path w="1113" h="409" extrusionOk="0">
                  <a:moveTo>
                    <a:pt x="558" y="1"/>
                  </a:moveTo>
                  <a:cubicBezTo>
                    <a:pt x="481" y="1"/>
                    <a:pt x="403" y="11"/>
                    <a:pt x="325" y="29"/>
                  </a:cubicBezTo>
                  <a:cubicBezTo>
                    <a:pt x="177" y="66"/>
                    <a:pt x="140" y="131"/>
                    <a:pt x="1" y="261"/>
                  </a:cubicBezTo>
                  <a:lnTo>
                    <a:pt x="140" y="353"/>
                  </a:lnTo>
                  <a:cubicBezTo>
                    <a:pt x="269" y="390"/>
                    <a:pt x="401" y="409"/>
                    <a:pt x="535" y="409"/>
                  </a:cubicBezTo>
                  <a:cubicBezTo>
                    <a:pt x="668" y="409"/>
                    <a:pt x="802" y="390"/>
                    <a:pt x="936" y="353"/>
                  </a:cubicBezTo>
                  <a:cubicBezTo>
                    <a:pt x="1001" y="335"/>
                    <a:pt x="1112" y="288"/>
                    <a:pt x="1047" y="187"/>
                  </a:cubicBezTo>
                  <a:cubicBezTo>
                    <a:pt x="992" y="85"/>
                    <a:pt x="797" y="29"/>
                    <a:pt x="686" y="11"/>
                  </a:cubicBezTo>
                  <a:cubicBezTo>
                    <a:pt x="644" y="4"/>
                    <a:pt x="601"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6"/>
            <p:cNvSpPr/>
            <p:nvPr/>
          </p:nvSpPr>
          <p:spPr>
            <a:xfrm>
              <a:off x="9778240" y="1760944"/>
              <a:ext cx="156424" cy="47651"/>
            </a:xfrm>
            <a:custGeom>
              <a:avLst/>
              <a:gdLst/>
              <a:ahLst/>
              <a:cxnLst/>
              <a:rect l="l" t="t" r="r" b="b"/>
              <a:pathLst>
                <a:path w="1881" h="573" extrusionOk="0">
                  <a:moveTo>
                    <a:pt x="1061" y="0"/>
                  </a:moveTo>
                  <a:cubicBezTo>
                    <a:pt x="908" y="0"/>
                    <a:pt x="751" y="35"/>
                    <a:pt x="612" y="79"/>
                  </a:cubicBezTo>
                  <a:cubicBezTo>
                    <a:pt x="380" y="144"/>
                    <a:pt x="167" y="265"/>
                    <a:pt x="0" y="441"/>
                  </a:cubicBezTo>
                  <a:cubicBezTo>
                    <a:pt x="61" y="432"/>
                    <a:pt x="123" y="428"/>
                    <a:pt x="185" y="428"/>
                  </a:cubicBezTo>
                  <a:cubicBezTo>
                    <a:pt x="330" y="428"/>
                    <a:pt x="475" y="451"/>
                    <a:pt x="612" y="496"/>
                  </a:cubicBezTo>
                  <a:cubicBezTo>
                    <a:pt x="775" y="551"/>
                    <a:pt x="952" y="573"/>
                    <a:pt x="1131" y="573"/>
                  </a:cubicBezTo>
                  <a:cubicBezTo>
                    <a:pt x="1165" y="573"/>
                    <a:pt x="1198" y="572"/>
                    <a:pt x="1232" y="570"/>
                  </a:cubicBezTo>
                  <a:cubicBezTo>
                    <a:pt x="1454" y="543"/>
                    <a:pt x="1668" y="468"/>
                    <a:pt x="1881" y="441"/>
                  </a:cubicBezTo>
                  <a:cubicBezTo>
                    <a:pt x="1816" y="228"/>
                    <a:pt x="1538" y="116"/>
                    <a:pt x="1353" y="52"/>
                  </a:cubicBezTo>
                  <a:cubicBezTo>
                    <a:pt x="1261" y="15"/>
                    <a:pt x="1162" y="0"/>
                    <a:pt x="1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6"/>
            <p:cNvSpPr/>
            <p:nvPr/>
          </p:nvSpPr>
          <p:spPr>
            <a:xfrm>
              <a:off x="10317037" y="1662565"/>
              <a:ext cx="293139" cy="117339"/>
            </a:xfrm>
            <a:custGeom>
              <a:avLst/>
              <a:gdLst/>
              <a:ahLst/>
              <a:cxnLst/>
              <a:rect l="l" t="t" r="r" b="b"/>
              <a:pathLst>
                <a:path w="3525" h="1411" extrusionOk="0">
                  <a:moveTo>
                    <a:pt x="2402" y="0"/>
                  </a:moveTo>
                  <a:cubicBezTo>
                    <a:pt x="2214" y="0"/>
                    <a:pt x="2031" y="17"/>
                    <a:pt x="1848" y="40"/>
                  </a:cubicBezTo>
                  <a:cubicBezTo>
                    <a:pt x="1496" y="123"/>
                    <a:pt x="1154" y="244"/>
                    <a:pt x="839" y="429"/>
                  </a:cubicBezTo>
                  <a:cubicBezTo>
                    <a:pt x="663" y="503"/>
                    <a:pt x="505" y="605"/>
                    <a:pt x="348" y="716"/>
                  </a:cubicBezTo>
                  <a:cubicBezTo>
                    <a:pt x="237" y="836"/>
                    <a:pt x="144" y="966"/>
                    <a:pt x="61" y="1105"/>
                  </a:cubicBezTo>
                  <a:cubicBezTo>
                    <a:pt x="1" y="1345"/>
                    <a:pt x="316" y="1411"/>
                    <a:pt x="689" y="1411"/>
                  </a:cubicBezTo>
                  <a:cubicBezTo>
                    <a:pt x="1121" y="1411"/>
                    <a:pt x="1629" y="1323"/>
                    <a:pt x="1719" y="1318"/>
                  </a:cubicBezTo>
                  <a:cubicBezTo>
                    <a:pt x="2247" y="1290"/>
                    <a:pt x="2775" y="1235"/>
                    <a:pt x="3293" y="1151"/>
                  </a:cubicBezTo>
                  <a:cubicBezTo>
                    <a:pt x="3432" y="1133"/>
                    <a:pt x="3525" y="1105"/>
                    <a:pt x="3525" y="938"/>
                  </a:cubicBezTo>
                  <a:cubicBezTo>
                    <a:pt x="3506" y="818"/>
                    <a:pt x="3460" y="697"/>
                    <a:pt x="3395" y="595"/>
                  </a:cubicBezTo>
                  <a:cubicBezTo>
                    <a:pt x="3349" y="494"/>
                    <a:pt x="3284" y="401"/>
                    <a:pt x="3219" y="308"/>
                  </a:cubicBezTo>
                  <a:cubicBezTo>
                    <a:pt x="3164" y="206"/>
                    <a:pt x="3071" y="123"/>
                    <a:pt x="2960" y="95"/>
                  </a:cubicBezTo>
                  <a:cubicBezTo>
                    <a:pt x="2821" y="30"/>
                    <a:pt x="2673" y="3"/>
                    <a:pt x="2524" y="3"/>
                  </a:cubicBezTo>
                  <a:cubicBezTo>
                    <a:pt x="2483" y="1"/>
                    <a:pt x="2443"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6"/>
            <p:cNvSpPr/>
            <p:nvPr/>
          </p:nvSpPr>
          <p:spPr>
            <a:xfrm>
              <a:off x="10080944" y="1906890"/>
              <a:ext cx="200332" cy="33264"/>
            </a:xfrm>
            <a:custGeom>
              <a:avLst/>
              <a:gdLst/>
              <a:ahLst/>
              <a:cxnLst/>
              <a:rect l="l" t="t" r="r" b="b"/>
              <a:pathLst>
                <a:path w="2409" h="400" extrusionOk="0">
                  <a:moveTo>
                    <a:pt x="1709" y="1"/>
                  </a:moveTo>
                  <a:cubicBezTo>
                    <a:pt x="1599" y="1"/>
                    <a:pt x="1489" y="11"/>
                    <a:pt x="1381" y="29"/>
                  </a:cubicBezTo>
                  <a:cubicBezTo>
                    <a:pt x="1168" y="38"/>
                    <a:pt x="954" y="75"/>
                    <a:pt x="751" y="112"/>
                  </a:cubicBezTo>
                  <a:cubicBezTo>
                    <a:pt x="630" y="149"/>
                    <a:pt x="501" y="149"/>
                    <a:pt x="380" y="186"/>
                  </a:cubicBezTo>
                  <a:cubicBezTo>
                    <a:pt x="251" y="242"/>
                    <a:pt x="121" y="316"/>
                    <a:pt x="0" y="399"/>
                  </a:cubicBezTo>
                  <a:cubicBezTo>
                    <a:pt x="225" y="356"/>
                    <a:pt x="425" y="343"/>
                    <a:pt x="612" y="343"/>
                  </a:cubicBezTo>
                  <a:cubicBezTo>
                    <a:pt x="857" y="343"/>
                    <a:pt x="1079" y="365"/>
                    <a:pt x="1301" y="365"/>
                  </a:cubicBezTo>
                  <a:cubicBezTo>
                    <a:pt x="1343" y="365"/>
                    <a:pt x="1385" y="364"/>
                    <a:pt x="1427" y="362"/>
                  </a:cubicBezTo>
                  <a:cubicBezTo>
                    <a:pt x="1668" y="353"/>
                    <a:pt x="1909" y="325"/>
                    <a:pt x="2149" y="279"/>
                  </a:cubicBezTo>
                  <a:cubicBezTo>
                    <a:pt x="2279" y="251"/>
                    <a:pt x="2409" y="140"/>
                    <a:pt x="2214" y="75"/>
                  </a:cubicBezTo>
                  <a:cubicBezTo>
                    <a:pt x="2051" y="24"/>
                    <a:pt x="1880" y="1"/>
                    <a:pt x="1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6"/>
            <p:cNvSpPr/>
            <p:nvPr/>
          </p:nvSpPr>
          <p:spPr>
            <a:xfrm>
              <a:off x="11847193" y="1661982"/>
              <a:ext cx="151019" cy="55551"/>
            </a:xfrm>
            <a:custGeom>
              <a:avLst/>
              <a:gdLst/>
              <a:ahLst/>
              <a:cxnLst/>
              <a:rect l="l" t="t" r="r" b="b"/>
              <a:pathLst>
                <a:path w="1816" h="668" extrusionOk="0">
                  <a:moveTo>
                    <a:pt x="1084" y="0"/>
                  </a:moveTo>
                  <a:cubicBezTo>
                    <a:pt x="843" y="19"/>
                    <a:pt x="603" y="93"/>
                    <a:pt x="399" y="232"/>
                  </a:cubicBezTo>
                  <a:cubicBezTo>
                    <a:pt x="204" y="352"/>
                    <a:pt x="139" y="464"/>
                    <a:pt x="0" y="667"/>
                  </a:cubicBezTo>
                  <a:cubicBezTo>
                    <a:pt x="603" y="547"/>
                    <a:pt x="816" y="501"/>
                    <a:pt x="1010" y="482"/>
                  </a:cubicBezTo>
                  <a:cubicBezTo>
                    <a:pt x="1205" y="454"/>
                    <a:pt x="1399" y="454"/>
                    <a:pt x="1575" y="352"/>
                  </a:cubicBezTo>
                  <a:cubicBezTo>
                    <a:pt x="1640" y="315"/>
                    <a:pt x="1816" y="213"/>
                    <a:pt x="1742" y="102"/>
                  </a:cubicBezTo>
                  <a:cubicBezTo>
                    <a:pt x="1705" y="37"/>
                    <a:pt x="1594" y="56"/>
                    <a:pt x="1538" y="37"/>
                  </a:cubicBezTo>
                  <a:cubicBezTo>
                    <a:pt x="1390" y="10"/>
                    <a:pt x="1242" y="0"/>
                    <a:pt x="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6"/>
            <p:cNvSpPr/>
            <p:nvPr/>
          </p:nvSpPr>
          <p:spPr>
            <a:xfrm>
              <a:off x="12729943" y="1783397"/>
              <a:ext cx="636340" cy="282661"/>
            </a:xfrm>
            <a:custGeom>
              <a:avLst/>
              <a:gdLst/>
              <a:ahLst/>
              <a:cxnLst/>
              <a:rect l="l" t="t" r="r" b="b"/>
              <a:pathLst>
                <a:path w="7652" h="3399" extrusionOk="0">
                  <a:moveTo>
                    <a:pt x="4430" y="0"/>
                  </a:moveTo>
                  <a:cubicBezTo>
                    <a:pt x="4386" y="0"/>
                    <a:pt x="4342" y="2"/>
                    <a:pt x="4298" y="4"/>
                  </a:cubicBezTo>
                  <a:cubicBezTo>
                    <a:pt x="4057" y="32"/>
                    <a:pt x="3835" y="32"/>
                    <a:pt x="3594" y="41"/>
                  </a:cubicBezTo>
                  <a:cubicBezTo>
                    <a:pt x="2724" y="69"/>
                    <a:pt x="1816" y="300"/>
                    <a:pt x="1103" y="819"/>
                  </a:cubicBezTo>
                  <a:cubicBezTo>
                    <a:pt x="964" y="921"/>
                    <a:pt x="834" y="1060"/>
                    <a:pt x="751" y="1217"/>
                  </a:cubicBezTo>
                  <a:cubicBezTo>
                    <a:pt x="612" y="1393"/>
                    <a:pt x="491" y="1579"/>
                    <a:pt x="380" y="1773"/>
                  </a:cubicBezTo>
                  <a:cubicBezTo>
                    <a:pt x="278" y="1949"/>
                    <a:pt x="195" y="2144"/>
                    <a:pt x="130" y="2338"/>
                  </a:cubicBezTo>
                  <a:cubicBezTo>
                    <a:pt x="65" y="2542"/>
                    <a:pt x="19" y="2764"/>
                    <a:pt x="0" y="2986"/>
                  </a:cubicBezTo>
                  <a:cubicBezTo>
                    <a:pt x="115" y="2919"/>
                    <a:pt x="208" y="2902"/>
                    <a:pt x="289" y="2902"/>
                  </a:cubicBezTo>
                  <a:cubicBezTo>
                    <a:pt x="364" y="2902"/>
                    <a:pt x="429" y="2917"/>
                    <a:pt x="491" y="2922"/>
                  </a:cubicBezTo>
                  <a:cubicBezTo>
                    <a:pt x="667" y="2940"/>
                    <a:pt x="834" y="2931"/>
                    <a:pt x="1001" y="2949"/>
                  </a:cubicBezTo>
                  <a:cubicBezTo>
                    <a:pt x="1353" y="2996"/>
                    <a:pt x="1714" y="3005"/>
                    <a:pt x="2066" y="3051"/>
                  </a:cubicBezTo>
                  <a:cubicBezTo>
                    <a:pt x="2529" y="3098"/>
                    <a:pt x="2992" y="3098"/>
                    <a:pt x="3455" y="3135"/>
                  </a:cubicBezTo>
                  <a:cubicBezTo>
                    <a:pt x="4150" y="3190"/>
                    <a:pt x="4845" y="3181"/>
                    <a:pt x="5539" y="3274"/>
                  </a:cubicBezTo>
                  <a:cubicBezTo>
                    <a:pt x="5949" y="3336"/>
                    <a:pt x="6380" y="3399"/>
                    <a:pt x="6800" y="3399"/>
                  </a:cubicBezTo>
                  <a:cubicBezTo>
                    <a:pt x="6940" y="3399"/>
                    <a:pt x="7079" y="3392"/>
                    <a:pt x="7216" y="3375"/>
                  </a:cubicBezTo>
                  <a:cubicBezTo>
                    <a:pt x="7392" y="3357"/>
                    <a:pt x="7512" y="3348"/>
                    <a:pt x="7596" y="3190"/>
                  </a:cubicBezTo>
                  <a:cubicBezTo>
                    <a:pt x="7633" y="3125"/>
                    <a:pt x="7651" y="3042"/>
                    <a:pt x="7642" y="2968"/>
                  </a:cubicBezTo>
                  <a:cubicBezTo>
                    <a:pt x="7623" y="2847"/>
                    <a:pt x="7577" y="2727"/>
                    <a:pt x="7559" y="2616"/>
                  </a:cubicBezTo>
                  <a:cubicBezTo>
                    <a:pt x="7540" y="2458"/>
                    <a:pt x="7503" y="2301"/>
                    <a:pt x="7466" y="2153"/>
                  </a:cubicBezTo>
                  <a:cubicBezTo>
                    <a:pt x="7373" y="1829"/>
                    <a:pt x="7244" y="1514"/>
                    <a:pt x="7068" y="1227"/>
                  </a:cubicBezTo>
                  <a:cubicBezTo>
                    <a:pt x="6892" y="939"/>
                    <a:pt x="6660" y="689"/>
                    <a:pt x="6401" y="486"/>
                  </a:cubicBezTo>
                  <a:cubicBezTo>
                    <a:pt x="6290" y="411"/>
                    <a:pt x="6179" y="347"/>
                    <a:pt x="6058" y="282"/>
                  </a:cubicBezTo>
                  <a:cubicBezTo>
                    <a:pt x="5956" y="245"/>
                    <a:pt x="5836" y="235"/>
                    <a:pt x="5725" y="208"/>
                  </a:cubicBezTo>
                  <a:cubicBezTo>
                    <a:pt x="5428" y="124"/>
                    <a:pt x="5132" y="69"/>
                    <a:pt x="4817" y="32"/>
                  </a:cubicBezTo>
                  <a:cubicBezTo>
                    <a:pt x="4692" y="11"/>
                    <a:pt x="4562" y="0"/>
                    <a:pt x="44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6"/>
            <p:cNvSpPr/>
            <p:nvPr/>
          </p:nvSpPr>
          <p:spPr>
            <a:xfrm>
              <a:off x="12839299" y="2066309"/>
              <a:ext cx="251226" cy="45738"/>
            </a:xfrm>
            <a:custGeom>
              <a:avLst/>
              <a:gdLst/>
              <a:ahLst/>
              <a:cxnLst/>
              <a:rect l="l" t="t" r="r" b="b"/>
              <a:pathLst>
                <a:path w="3021" h="550" extrusionOk="0">
                  <a:moveTo>
                    <a:pt x="1026" y="0"/>
                  </a:moveTo>
                  <a:cubicBezTo>
                    <a:pt x="684" y="0"/>
                    <a:pt x="340" y="35"/>
                    <a:pt x="1" y="103"/>
                  </a:cubicBezTo>
                  <a:cubicBezTo>
                    <a:pt x="121" y="140"/>
                    <a:pt x="241" y="186"/>
                    <a:pt x="362" y="233"/>
                  </a:cubicBezTo>
                  <a:cubicBezTo>
                    <a:pt x="510" y="288"/>
                    <a:pt x="668" y="344"/>
                    <a:pt x="825" y="390"/>
                  </a:cubicBezTo>
                  <a:cubicBezTo>
                    <a:pt x="1094" y="483"/>
                    <a:pt x="1390" y="538"/>
                    <a:pt x="1677" y="548"/>
                  </a:cubicBezTo>
                  <a:cubicBezTo>
                    <a:pt x="1697" y="549"/>
                    <a:pt x="1717" y="549"/>
                    <a:pt x="1737" y="549"/>
                  </a:cubicBezTo>
                  <a:cubicBezTo>
                    <a:pt x="1901" y="549"/>
                    <a:pt x="2058" y="518"/>
                    <a:pt x="2224" y="501"/>
                  </a:cubicBezTo>
                  <a:lnTo>
                    <a:pt x="2705" y="501"/>
                  </a:lnTo>
                  <a:cubicBezTo>
                    <a:pt x="2773" y="501"/>
                    <a:pt x="2841" y="497"/>
                    <a:pt x="2912" y="497"/>
                  </a:cubicBezTo>
                  <a:cubicBezTo>
                    <a:pt x="2947" y="497"/>
                    <a:pt x="2983" y="498"/>
                    <a:pt x="3020" y="501"/>
                  </a:cubicBezTo>
                  <a:cubicBezTo>
                    <a:pt x="2946" y="418"/>
                    <a:pt x="2881" y="400"/>
                    <a:pt x="2770" y="353"/>
                  </a:cubicBezTo>
                  <a:cubicBezTo>
                    <a:pt x="2594" y="261"/>
                    <a:pt x="2418" y="196"/>
                    <a:pt x="2224" y="149"/>
                  </a:cubicBezTo>
                  <a:cubicBezTo>
                    <a:pt x="1832" y="49"/>
                    <a:pt x="1430" y="0"/>
                    <a:pt x="1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6"/>
            <p:cNvSpPr/>
            <p:nvPr/>
          </p:nvSpPr>
          <p:spPr>
            <a:xfrm>
              <a:off x="9412333" y="1183060"/>
              <a:ext cx="157256" cy="146278"/>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6"/>
            <p:cNvSpPr/>
            <p:nvPr/>
          </p:nvSpPr>
          <p:spPr>
            <a:xfrm>
              <a:off x="9330669" y="1118278"/>
              <a:ext cx="42495" cy="48482"/>
            </a:xfrm>
            <a:custGeom>
              <a:avLst/>
              <a:gdLst/>
              <a:ahLst/>
              <a:cxnLst/>
              <a:rect l="l" t="t" r="r" b="b"/>
              <a:pathLst>
                <a:path w="511" h="583" extrusionOk="0">
                  <a:moveTo>
                    <a:pt x="146" y="1"/>
                  </a:moveTo>
                  <a:cubicBezTo>
                    <a:pt x="132" y="1"/>
                    <a:pt x="117" y="6"/>
                    <a:pt x="93" y="18"/>
                  </a:cubicBezTo>
                  <a:cubicBezTo>
                    <a:pt x="28" y="36"/>
                    <a:pt x="38" y="18"/>
                    <a:pt x="28" y="82"/>
                  </a:cubicBezTo>
                  <a:cubicBezTo>
                    <a:pt x="1" y="240"/>
                    <a:pt x="232" y="416"/>
                    <a:pt x="325" y="490"/>
                  </a:cubicBezTo>
                  <a:lnTo>
                    <a:pt x="353" y="583"/>
                  </a:lnTo>
                  <a:cubicBezTo>
                    <a:pt x="436" y="462"/>
                    <a:pt x="510" y="397"/>
                    <a:pt x="445" y="258"/>
                  </a:cubicBezTo>
                  <a:cubicBezTo>
                    <a:pt x="399" y="157"/>
                    <a:pt x="316" y="73"/>
                    <a:pt x="214" y="27"/>
                  </a:cubicBezTo>
                  <a:cubicBezTo>
                    <a:pt x="181" y="11"/>
                    <a:pt x="165" y="1"/>
                    <a:pt x="1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6"/>
            <p:cNvSpPr/>
            <p:nvPr/>
          </p:nvSpPr>
          <p:spPr>
            <a:xfrm>
              <a:off x="9195117" y="1710382"/>
              <a:ext cx="53971" cy="46486"/>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6"/>
            <p:cNvSpPr/>
            <p:nvPr/>
          </p:nvSpPr>
          <p:spPr>
            <a:xfrm>
              <a:off x="9445431" y="1540485"/>
              <a:ext cx="132557" cy="100041"/>
            </a:xfrm>
            <a:custGeom>
              <a:avLst/>
              <a:gdLst/>
              <a:ahLst/>
              <a:cxnLst/>
              <a:rect l="l" t="t" r="r" b="b"/>
              <a:pathLst>
                <a:path w="1594" h="1203" extrusionOk="0">
                  <a:moveTo>
                    <a:pt x="895" y="0"/>
                  </a:moveTo>
                  <a:cubicBezTo>
                    <a:pt x="795" y="0"/>
                    <a:pt x="696" y="21"/>
                    <a:pt x="603" y="63"/>
                  </a:cubicBezTo>
                  <a:cubicBezTo>
                    <a:pt x="399" y="146"/>
                    <a:pt x="158" y="304"/>
                    <a:pt x="84" y="507"/>
                  </a:cubicBezTo>
                  <a:cubicBezTo>
                    <a:pt x="1" y="711"/>
                    <a:pt x="130" y="832"/>
                    <a:pt x="279" y="952"/>
                  </a:cubicBezTo>
                  <a:cubicBezTo>
                    <a:pt x="362" y="1017"/>
                    <a:pt x="455" y="1082"/>
                    <a:pt x="547" y="1146"/>
                  </a:cubicBezTo>
                  <a:cubicBezTo>
                    <a:pt x="649" y="1184"/>
                    <a:pt x="760" y="1202"/>
                    <a:pt x="871" y="1202"/>
                  </a:cubicBezTo>
                  <a:cubicBezTo>
                    <a:pt x="1020" y="1119"/>
                    <a:pt x="1168" y="1054"/>
                    <a:pt x="1288" y="971"/>
                  </a:cubicBezTo>
                  <a:cubicBezTo>
                    <a:pt x="1381" y="924"/>
                    <a:pt x="1511" y="878"/>
                    <a:pt x="1529" y="757"/>
                  </a:cubicBezTo>
                  <a:cubicBezTo>
                    <a:pt x="1594" y="498"/>
                    <a:pt x="1409" y="192"/>
                    <a:pt x="1186" y="63"/>
                  </a:cubicBezTo>
                  <a:cubicBezTo>
                    <a:pt x="1094" y="21"/>
                    <a:pt x="994" y="0"/>
                    <a:pt x="89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6"/>
            <p:cNvSpPr/>
            <p:nvPr/>
          </p:nvSpPr>
          <p:spPr>
            <a:xfrm>
              <a:off x="9468799" y="1640527"/>
              <a:ext cx="56881" cy="43410"/>
            </a:xfrm>
            <a:custGeom>
              <a:avLst/>
              <a:gdLst/>
              <a:ahLst/>
              <a:cxnLst/>
              <a:rect l="l" t="t" r="r" b="b"/>
              <a:pathLst>
                <a:path w="684" h="522" extrusionOk="0">
                  <a:moveTo>
                    <a:pt x="127" y="1"/>
                  </a:moveTo>
                  <a:cubicBezTo>
                    <a:pt x="59" y="1"/>
                    <a:pt x="0" y="37"/>
                    <a:pt x="7" y="129"/>
                  </a:cubicBezTo>
                  <a:cubicBezTo>
                    <a:pt x="16" y="258"/>
                    <a:pt x="211" y="342"/>
                    <a:pt x="294" y="388"/>
                  </a:cubicBezTo>
                  <a:cubicBezTo>
                    <a:pt x="358" y="430"/>
                    <a:pt x="469" y="521"/>
                    <a:pt x="552" y="521"/>
                  </a:cubicBezTo>
                  <a:cubicBezTo>
                    <a:pt x="578" y="521"/>
                    <a:pt x="601" y="512"/>
                    <a:pt x="618" y="490"/>
                  </a:cubicBezTo>
                  <a:lnTo>
                    <a:pt x="683" y="462"/>
                  </a:lnTo>
                  <a:cubicBezTo>
                    <a:pt x="553" y="295"/>
                    <a:pt x="405" y="110"/>
                    <a:pt x="211" y="18"/>
                  </a:cubicBezTo>
                  <a:cubicBezTo>
                    <a:pt x="184" y="7"/>
                    <a:pt x="154" y="1"/>
                    <a:pt x="127" y="1"/>
                  </a:cubicBezTo>
                  <a:close/>
                </a:path>
              </a:pathLst>
            </a:custGeom>
            <a:solidFill>
              <a:srgbClr val="F0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6"/>
            <p:cNvSpPr/>
            <p:nvPr/>
          </p:nvSpPr>
          <p:spPr>
            <a:xfrm>
              <a:off x="10935919" y="1314620"/>
              <a:ext cx="165738" cy="142786"/>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6"/>
            <p:cNvSpPr/>
            <p:nvPr/>
          </p:nvSpPr>
          <p:spPr>
            <a:xfrm>
              <a:off x="10890929" y="1345723"/>
              <a:ext cx="47401" cy="61372"/>
            </a:xfrm>
            <a:custGeom>
              <a:avLst/>
              <a:gdLst/>
              <a:ahLst/>
              <a:cxnLst/>
              <a:rect l="l" t="t" r="r" b="b"/>
              <a:pathLst>
                <a:path w="570" h="738" extrusionOk="0">
                  <a:moveTo>
                    <a:pt x="89" y="0"/>
                  </a:moveTo>
                  <a:cubicBezTo>
                    <a:pt x="21" y="0"/>
                    <a:pt x="1" y="88"/>
                    <a:pt x="23" y="163"/>
                  </a:cubicBezTo>
                  <a:cubicBezTo>
                    <a:pt x="23" y="191"/>
                    <a:pt x="51" y="200"/>
                    <a:pt x="60" y="228"/>
                  </a:cubicBezTo>
                  <a:cubicBezTo>
                    <a:pt x="69" y="247"/>
                    <a:pt x="79" y="293"/>
                    <a:pt x="97" y="321"/>
                  </a:cubicBezTo>
                  <a:cubicBezTo>
                    <a:pt x="125" y="395"/>
                    <a:pt x="171" y="460"/>
                    <a:pt x="227" y="524"/>
                  </a:cubicBezTo>
                  <a:cubicBezTo>
                    <a:pt x="301" y="626"/>
                    <a:pt x="431" y="654"/>
                    <a:pt x="514" y="738"/>
                  </a:cubicBezTo>
                  <a:lnTo>
                    <a:pt x="570" y="562"/>
                  </a:lnTo>
                  <a:cubicBezTo>
                    <a:pt x="459" y="367"/>
                    <a:pt x="357" y="126"/>
                    <a:pt x="144" y="15"/>
                  </a:cubicBezTo>
                  <a:cubicBezTo>
                    <a:pt x="123" y="5"/>
                    <a:pt x="105" y="0"/>
                    <a:pt x="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6"/>
            <p:cNvSpPr/>
            <p:nvPr/>
          </p:nvSpPr>
          <p:spPr>
            <a:xfrm>
              <a:off x="11291846" y="1360608"/>
              <a:ext cx="87069" cy="63451"/>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6"/>
            <p:cNvSpPr/>
            <p:nvPr/>
          </p:nvSpPr>
          <p:spPr>
            <a:xfrm>
              <a:off x="12784662" y="1684020"/>
              <a:ext cx="87817" cy="62786"/>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26"/>
          <p:cNvGrpSpPr/>
          <p:nvPr/>
        </p:nvGrpSpPr>
        <p:grpSpPr>
          <a:xfrm flipH="1">
            <a:off x="7561062" y="1805251"/>
            <a:ext cx="2550083" cy="712484"/>
            <a:chOff x="6709575" y="3608950"/>
            <a:chExt cx="2840052" cy="793500"/>
          </a:xfrm>
        </p:grpSpPr>
        <p:sp>
          <p:nvSpPr>
            <p:cNvPr id="1645" name="Google Shape;1645;p26"/>
            <p:cNvSpPr/>
            <p:nvPr/>
          </p:nvSpPr>
          <p:spPr>
            <a:xfrm>
              <a:off x="6709575" y="3608950"/>
              <a:ext cx="2840052" cy="793500"/>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6"/>
            <p:cNvSpPr/>
            <p:nvPr/>
          </p:nvSpPr>
          <p:spPr>
            <a:xfrm>
              <a:off x="6715280" y="4285738"/>
              <a:ext cx="2827667" cy="116712"/>
            </a:xfrm>
            <a:custGeom>
              <a:avLst/>
              <a:gdLst/>
              <a:ahLst/>
              <a:cxnLst/>
              <a:rect l="l" t="t" r="r" b="b"/>
              <a:pathLst>
                <a:path w="55021" h="2271" extrusionOk="0">
                  <a:moveTo>
                    <a:pt x="34501" y="1"/>
                  </a:moveTo>
                  <a:cubicBezTo>
                    <a:pt x="34477" y="1"/>
                    <a:pt x="34454" y="1"/>
                    <a:pt x="34430" y="1"/>
                  </a:cubicBezTo>
                  <a:cubicBezTo>
                    <a:pt x="33615" y="1"/>
                    <a:pt x="32809" y="1"/>
                    <a:pt x="31994" y="140"/>
                  </a:cubicBezTo>
                  <a:cubicBezTo>
                    <a:pt x="30873" y="353"/>
                    <a:pt x="29799" y="742"/>
                    <a:pt x="28743" y="1168"/>
                  </a:cubicBezTo>
                  <a:cubicBezTo>
                    <a:pt x="28502" y="1270"/>
                    <a:pt x="28076" y="1335"/>
                    <a:pt x="27918" y="1567"/>
                  </a:cubicBezTo>
                  <a:cubicBezTo>
                    <a:pt x="27863" y="1641"/>
                    <a:pt x="27835" y="1743"/>
                    <a:pt x="27742" y="1798"/>
                  </a:cubicBezTo>
                  <a:cubicBezTo>
                    <a:pt x="27646" y="1859"/>
                    <a:pt x="27526" y="1873"/>
                    <a:pt x="27403" y="1873"/>
                  </a:cubicBezTo>
                  <a:cubicBezTo>
                    <a:pt x="27300" y="1873"/>
                    <a:pt x="27196" y="1863"/>
                    <a:pt x="27103" y="1863"/>
                  </a:cubicBezTo>
                  <a:cubicBezTo>
                    <a:pt x="26893" y="1863"/>
                    <a:pt x="26679" y="1871"/>
                    <a:pt x="26467" y="1871"/>
                  </a:cubicBezTo>
                  <a:cubicBezTo>
                    <a:pt x="26360" y="1871"/>
                    <a:pt x="26254" y="1869"/>
                    <a:pt x="26149" y="1863"/>
                  </a:cubicBezTo>
                  <a:cubicBezTo>
                    <a:pt x="25881" y="1854"/>
                    <a:pt x="25612" y="1807"/>
                    <a:pt x="25343" y="1807"/>
                  </a:cubicBezTo>
                  <a:cubicBezTo>
                    <a:pt x="24788" y="1807"/>
                    <a:pt x="24260" y="1789"/>
                    <a:pt x="23722" y="1752"/>
                  </a:cubicBezTo>
                  <a:cubicBezTo>
                    <a:pt x="23269" y="1724"/>
                    <a:pt x="22713" y="1706"/>
                    <a:pt x="22287" y="1548"/>
                  </a:cubicBezTo>
                  <a:cubicBezTo>
                    <a:pt x="22203" y="1502"/>
                    <a:pt x="22120" y="1446"/>
                    <a:pt x="22046" y="1381"/>
                  </a:cubicBezTo>
                  <a:cubicBezTo>
                    <a:pt x="21962" y="1335"/>
                    <a:pt x="21879" y="1307"/>
                    <a:pt x="21787" y="1270"/>
                  </a:cubicBezTo>
                  <a:cubicBezTo>
                    <a:pt x="21546" y="1159"/>
                    <a:pt x="21240" y="1104"/>
                    <a:pt x="21073" y="890"/>
                  </a:cubicBezTo>
                  <a:cubicBezTo>
                    <a:pt x="20953" y="742"/>
                    <a:pt x="20916" y="631"/>
                    <a:pt x="20749" y="529"/>
                  </a:cubicBezTo>
                  <a:cubicBezTo>
                    <a:pt x="20295" y="261"/>
                    <a:pt x="19767" y="159"/>
                    <a:pt x="19249" y="94"/>
                  </a:cubicBezTo>
                  <a:cubicBezTo>
                    <a:pt x="19010" y="59"/>
                    <a:pt x="18771" y="47"/>
                    <a:pt x="18530" y="47"/>
                  </a:cubicBezTo>
                  <a:cubicBezTo>
                    <a:pt x="17938" y="47"/>
                    <a:pt x="17340" y="122"/>
                    <a:pt x="16748" y="122"/>
                  </a:cubicBezTo>
                  <a:cubicBezTo>
                    <a:pt x="16127" y="122"/>
                    <a:pt x="15516" y="177"/>
                    <a:pt x="14895" y="177"/>
                  </a:cubicBezTo>
                  <a:lnTo>
                    <a:pt x="13311" y="177"/>
                  </a:lnTo>
                  <a:cubicBezTo>
                    <a:pt x="13269" y="176"/>
                    <a:pt x="13227" y="176"/>
                    <a:pt x="13185" y="176"/>
                  </a:cubicBezTo>
                  <a:cubicBezTo>
                    <a:pt x="12895" y="176"/>
                    <a:pt x="12612" y="203"/>
                    <a:pt x="12329" y="251"/>
                  </a:cubicBezTo>
                  <a:cubicBezTo>
                    <a:pt x="12107" y="298"/>
                    <a:pt x="11894" y="381"/>
                    <a:pt x="11672" y="409"/>
                  </a:cubicBezTo>
                  <a:cubicBezTo>
                    <a:pt x="11292" y="464"/>
                    <a:pt x="10912" y="501"/>
                    <a:pt x="10523" y="566"/>
                  </a:cubicBezTo>
                  <a:cubicBezTo>
                    <a:pt x="10143" y="622"/>
                    <a:pt x="9754" y="752"/>
                    <a:pt x="9356" y="844"/>
                  </a:cubicBezTo>
                  <a:cubicBezTo>
                    <a:pt x="8967" y="937"/>
                    <a:pt x="8606" y="1029"/>
                    <a:pt x="8235" y="1113"/>
                  </a:cubicBezTo>
                  <a:cubicBezTo>
                    <a:pt x="7911" y="1187"/>
                    <a:pt x="7606" y="1298"/>
                    <a:pt x="7281" y="1335"/>
                  </a:cubicBezTo>
                  <a:cubicBezTo>
                    <a:pt x="6957" y="1381"/>
                    <a:pt x="6614" y="1428"/>
                    <a:pt x="6281" y="1493"/>
                  </a:cubicBezTo>
                  <a:cubicBezTo>
                    <a:pt x="5151" y="1687"/>
                    <a:pt x="4012" y="1622"/>
                    <a:pt x="2872" y="1706"/>
                  </a:cubicBezTo>
                  <a:cubicBezTo>
                    <a:pt x="2307" y="1761"/>
                    <a:pt x="1742" y="1863"/>
                    <a:pt x="1187" y="2021"/>
                  </a:cubicBezTo>
                  <a:cubicBezTo>
                    <a:pt x="779" y="2132"/>
                    <a:pt x="409" y="2196"/>
                    <a:pt x="1" y="2271"/>
                  </a:cubicBezTo>
                  <a:lnTo>
                    <a:pt x="55021" y="2234"/>
                  </a:lnTo>
                  <a:lnTo>
                    <a:pt x="55011" y="2178"/>
                  </a:lnTo>
                  <a:cubicBezTo>
                    <a:pt x="54959" y="2163"/>
                    <a:pt x="54899" y="2159"/>
                    <a:pt x="54835" y="2159"/>
                  </a:cubicBezTo>
                  <a:cubicBezTo>
                    <a:pt x="54739" y="2159"/>
                    <a:pt x="54637" y="2169"/>
                    <a:pt x="54548" y="2169"/>
                  </a:cubicBezTo>
                  <a:cubicBezTo>
                    <a:pt x="54512" y="2170"/>
                    <a:pt x="54475" y="2171"/>
                    <a:pt x="54438" y="2171"/>
                  </a:cubicBezTo>
                  <a:cubicBezTo>
                    <a:pt x="54259" y="2171"/>
                    <a:pt x="54076" y="2153"/>
                    <a:pt x="53900" y="2122"/>
                  </a:cubicBezTo>
                  <a:cubicBezTo>
                    <a:pt x="53752" y="2095"/>
                    <a:pt x="53596" y="2087"/>
                    <a:pt x="53439" y="2087"/>
                  </a:cubicBezTo>
                  <a:cubicBezTo>
                    <a:pt x="53163" y="2087"/>
                    <a:pt x="52881" y="2113"/>
                    <a:pt x="52622" y="2113"/>
                  </a:cubicBezTo>
                  <a:lnTo>
                    <a:pt x="50454" y="2113"/>
                  </a:lnTo>
                  <a:cubicBezTo>
                    <a:pt x="50093" y="2113"/>
                    <a:pt x="49750" y="2095"/>
                    <a:pt x="49389" y="2067"/>
                  </a:cubicBezTo>
                  <a:cubicBezTo>
                    <a:pt x="49009" y="2039"/>
                    <a:pt x="48620" y="2048"/>
                    <a:pt x="48240" y="1983"/>
                  </a:cubicBezTo>
                  <a:cubicBezTo>
                    <a:pt x="47675" y="1882"/>
                    <a:pt x="47110" y="1770"/>
                    <a:pt x="46536" y="1696"/>
                  </a:cubicBezTo>
                  <a:cubicBezTo>
                    <a:pt x="46230" y="1659"/>
                    <a:pt x="45915" y="1604"/>
                    <a:pt x="45610" y="1585"/>
                  </a:cubicBezTo>
                  <a:cubicBezTo>
                    <a:pt x="45304" y="1557"/>
                    <a:pt x="44998" y="1585"/>
                    <a:pt x="44693" y="1548"/>
                  </a:cubicBezTo>
                  <a:cubicBezTo>
                    <a:pt x="44433" y="1530"/>
                    <a:pt x="44174" y="1520"/>
                    <a:pt x="43915" y="1520"/>
                  </a:cubicBezTo>
                  <a:cubicBezTo>
                    <a:pt x="43646" y="1520"/>
                    <a:pt x="43378" y="1576"/>
                    <a:pt x="43109" y="1585"/>
                  </a:cubicBezTo>
                  <a:cubicBezTo>
                    <a:pt x="42945" y="1588"/>
                    <a:pt x="42778" y="1593"/>
                    <a:pt x="42611" y="1593"/>
                  </a:cubicBezTo>
                  <a:cubicBezTo>
                    <a:pt x="42298" y="1593"/>
                    <a:pt x="41984" y="1577"/>
                    <a:pt x="41682" y="1511"/>
                  </a:cubicBezTo>
                  <a:cubicBezTo>
                    <a:pt x="41340" y="1437"/>
                    <a:pt x="41062" y="1205"/>
                    <a:pt x="40738" y="1066"/>
                  </a:cubicBezTo>
                  <a:cubicBezTo>
                    <a:pt x="40163" y="816"/>
                    <a:pt x="39598" y="576"/>
                    <a:pt x="38978" y="464"/>
                  </a:cubicBezTo>
                  <a:cubicBezTo>
                    <a:pt x="38246" y="335"/>
                    <a:pt x="37514" y="270"/>
                    <a:pt x="36773" y="205"/>
                  </a:cubicBezTo>
                  <a:cubicBezTo>
                    <a:pt x="36010" y="142"/>
                    <a:pt x="35264" y="1"/>
                    <a:pt x="3450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6"/>
            <p:cNvSpPr/>
            <p:nvPr/>
          </p:nvSpPr>
          <p:spPr>
            <a:xfrm>
              <a:off x="8001531" y="4237223"/>
              <a:ext cx="433239" cy="74622"/>
            </a:xfrm>
            <a:custGeom>
              <a:avLst/>
              <a:gdLst/>
              <a:ahLst/>
              <a:cxnLst/>
              <a:rect l="l" t="t" r="r" b="b"/>
              <a:pathLst>
                <a:path w="8430" h="1452" extrusionOk="0">
                  <a:moveTo>
                    <a:pt x="5734" y="0"/>
                  </a:moveTo>
                  <a:cubicBezTo>
                    <a:pt x="5638" y="0"/>
                    <a:pt x="5543" y="10"/>
                    <a:pt x="5447" y="28"/>
                  </a:cubicBezTo>
                  <a:cubicBezTo>
                    <a:pt x="5317" y="38"/>
                    <a:pt x="5187" y="38"/>
                    <a:pt x="5058" y="38"/>
                  </a:cubicBezTo>
                  <a:cubicBezTo>
                    <a:pt x="4706" y="56"/>
                    <a:pt x="4354" y="112"/>
                    <a:pt x="4002" y="158"/>
                  </a:cubicBezTo>
                  <a:cubicBezTo>
                    <a:pt x="3131" y="251"/>
                    <a:pt x="2242" y="269"/>
                    <a:pt x="1381" y="436"/>
                  </a:cubicBezTo>
                  <a:cubicBezTo>
                    <a:pt x="1001" y="501"/>
                    <a:pt x="630" y="593"/>
                    <a:pt x="278" y="723"/>
                  </a:cubicBezTo>
                  <a:cubicBezTo>
                    <a:pt x="223" y="742"/>
                    <a:pt x="0" y="843"/>
                    <a:pt x="0" y="917"/>
                  </a:cubicBezTo>
                  <a:cubicBezTo>
                    <a:pt x="0" y="1001"/>
                    <a:pt x="269" y="1075"/>
                    <a:pt x="325" y="1093"/>
                  </a:cubicBezTo>
                  <a:cubicBezTo>
                    <a:pt x="389" y="1098"/>
                    <a:pt x="452" y="1100"/>
                    <a:pt x="514" y="1100"/>
                  </a:cubicBezTo>
                  <a:cubicBezTo>
                    <a:pt x="577" y="1100"/>
                    <a:pt x="640" y="1098"/>
                    <a:pt x="704" y="1093"/>
                  </a:cubicBezTo>
                  <a:cubicBezTo>
                    <a:pt x="862" y="1093"/>
                    <a:pt x="1010" y="1140"/>
                    <a:pt x="1167" y="1140"/>
                  </a:cubicBezTo>
                  <a:cubicBezTo>
                    <a:pt x="1668" y="1158"/>
                    <a:pt x="2159" y="1232"/>
                    <a:pt x="2640" y="1353"/>
                  </a:cubicBezTo>
                  <a:cubicBezTo>
                    <a:pt x="2798" y="1399"/>
                    <a:pt x="2955" y="1427"/>
                    <a:pt x="3122" y="1445"/>
                  </a:cubicBezTo>
                  <a:cubicBezTo>
                    <a:pt x="3171" y="1450"/>
                    <a:pt x="3219" y="1452"/>
                    <a:pt x="3266" y="1452"/>
                  </a:cubicBezTo>
                  <a:cubicBezTo>
                    <a:pt x="3533" y="1452"/>
                    <a:pt x="3781" y="1392"/>
                    <a:pt x="4048" y="1353"/>
                  </a:cubicBezTo>
                  <a:cubicBezTo>
                    <a:pt x="3844" y="1316"/>
                    <a:pt x="3918" y="1288"/>
                    <a:pt x="4011" y="1279"/>
                  </a:cubicBezTo>
                  <a:cubicBezTo>
                    <a:pt x="4122" y="1260"/>
                    <a:pt x="4243" y="1242"/>
                    <a:pt x="4354" y="1223"/>
                  </a:cubicBezTo>
                  <a:cubicBezTo>
                    <a:pt x="4632" y="1177"/>
                    <a:pt x="4910" y="1121"/>
                    <a:pt x="5187" y="1084"/>
                  </a:cubicBezTo>
                  <a:cubicBezTo>
                    <a:pt x="5928" y="992"/>
                    <a:pt x="6651" y="862"/>
                    <a:pt x="7383" y="760"/>
                  </a:cubicBezTo>
                  <a:cubicBezTo>
                    <a:pt x="7670" y="714"/>
                    <a:pt x="7948" y="649"/>
                    <a:pt x="8216" y="556"/>
                  </a:cubicBezTo>
                  <a:cubicBezTo>
                    <a:pt x="8263" y="538"/>
                    <a:pt x="8420" y="501"/>
                    <a:pt x="8429" y="454"/>
                  </a:cubicBezTo>
                  <a:cubicBezTo>
                    <a:pt x="8309" y="427"/>
                    <a:pt x="8198" y="362"/>
                    <a:pt x="8077" y="334"/>
                  </a:cubicBezTo>
                  <a:cubicBezTo>
                    <a:pt x="7874" y="297"/>
                    <a:pt x="7670" y="288"/>
                    <a:pt x="7475" y="251"/>
                  </a:cubicBezTo>
                  <a:cubicBezTo>
                    <a:pt x="7207" y="204"/>
                    <a:pt x="6947" y="121"/>
                    <a:pt x="6688" y="93"/>
                  </a:cubicBezTo>
                  <a:cubicBezTo>
                    <a:pt x="6419" y="56"/>
                    <a:pt x="6160" y="38"/>
                    <a:pt x="5891" y="10"/>
                  </a:cubicBezTo>
                  <a:cubicBezTo>
                    <a:pt x="5839" y="3"/>
                    <a:pt x="5786" y="0"/>
                    <a:pt x="573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6"/>
            <p:cNvSpPr/>
            <p:nvPr/>
          </p:nvSpPr>
          <p:spPr>
            <a:xfrm>
              <a:off x="8832188" y="4321455"/>
              <a:ext cx="94305" cy="19581"/>
            </a:xfrm>
            <a:custGeom>
              <a:avLst/>
              <a:gdLst/>
              <a:ahLst/>
              <a:cxnLst/>
              <a:rect l="l" t="t" r="r" b="b"/>
              <a:pathLst>
                <a:path w="1835" h="381" extrusionOk="0">
                  <a:moveTo>
                    <a:pt x="694" y="1"/>
                  </a:moveTo>
                  <a:cubicBezTo>
                    <a:pt x="465" y="1"/>
                    <a:pt x="240" y="29"/>
                    <a:pt x="1" y="29"/>
                  </a:cubicBezTo>
                  <a:cubicBezTo>
                    <a:pt x="556" y="223"/>
                    <a:pt x="760" y="307"/>
                    <a:pt x="918" y="344"/>
                  </a:cubicBezTo>
                  <a:cubicBezTo>
                    <a:pt x="1047" y="371"/>
                    <a:pt x="1177" y="381"/>
                    <a:pt x="1307" y="381"/>
                  </a:cubicBezTo>
                  <a:cubicBezTo>
                    <a:pt x="1418" y="381"/>
                    <a:pt x="1816" y="371"/>
                    <a:pt x="1835" y="214"/>
                  </a:cubicBezTo>
                  <a:cubicBezTo>
                    <a:pt x="1603" y="168"/>
                    <a:pt x="1362" y="103"/>
                    <a:pt x="1131" y="47"/>
                  </a:cubicBezTo>
                  <a:cubicBezTo>
                    <a:pt x="981" y="12"/>
                    <a:pt x="837" y="1"/>
                    <a:pt x="69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6"/>
            <p:cNvSpPr/>
            <p:nvPr/>
          </p:nvSpPr>
          <p:spPr>
            <a:xfrm>
              <a:off x="8281928" y="3977331"/>
              <a:ext cx="264774" cy="135676"/>
            </a:xfrm>
            <a:custGeom>
              <a:avLst/>
              <a:gdLst/>
              <a:ahLst/>
              <a:cxnLst/>
              <a:rect l="l" t="t" r="r" b="b"/>
              <a:pathLst>
                <a:path w="5152" h="2640" extrusionOk="0">
                  <a:moveTo>
                    <a:pt x="1621" y="0"/>
                  </a:moveTo>
                  <a:cubicBezTo>
                    <a:pt x="1362" y="19"/>
                    <a:pt x="1093" y="65"/>
                    <a:pt x="843" y="148"/>
                  </a:cubicBezTo>
                  <a:cubicBezTo>
                    <a:pt x="621" y="222"/>
                    <a:pt x="417" y="352"/>
                    <a:pt x="250" y="519"/>
                  </a:cubicBezTo>
                  <a:cubicBezTo>
                    <a:pt x="65" y="732"/>
                    <a:pt x="0" y="1019"/>
                    <a:pt x="74" y="1288"/>
                  </a:cubicBezTo>
                  <a:cubicBezTo>
                    <a:pt x="176" y="1528"/>
                    <a:pt x="371" y="1714"/>
                    <a:pt x="611" y="1816"/>
                  </a:cubicBezTo>
                  <a:cubicBezTo>
                    <a:pt x="963" y="2010"/>
                    <a:pt x="1343" y="2158"/>
                    <a:pt x="1732" y="2269"/>
                  </a:cubicBezTo>
                  <a:cubicBezTo>
                    <a:pt x="1927" y="2325"/>
                    <a:pt x="2130" y="2381"/>
                    <a:pt x="2325" y="2408"/>
                  </a:cubicBezTo>
                  <a:cubicBezTo>
                    <a:pt x="2612" y="2445"/>
                    <a:pt x="2909" y="2455"/>
                    <a:pt x="3186" y="2464"/>
                  </a:cubicBezTo>
                  <a:cubicBezTo>
                    <a:pt x="3214" y="2465"/>
                    <a:pt x="3242" y="2465"/>
                    <a:pt x="3269" y="2465"/>
                  </a:cubicBezTo>
                  <a:cubicBezTo>
                    <a:pt x="3507" y="2465"/>
                    <a:pt x="3755" y="2444"/>
                    <a:pt x="4000" y="2444"/>
                  </a:cubicBezTo>
                  <a:cubicBezTo>
                    <a:pt x="4142" y="2444"/>
                    <a:pt x="4282" y="2451"/>
                    <a:pt x="4418" y="2473"/>
                  </a:cubicBezTo>
                  <a:cubicBezTo>
                    <a:pt x="4622" y="2501"/>
                    <a:pt x="4807" y="2584"/>
                    <a:pt x="5002" y="2631"/>
                  </a:cubicBezTo>
                  <a:cubicBezTo>
                    <a:pt x="5027" y="2637"/>
                    <a:pt x="5048" y="2640"/>
                    <a:pt x="5065" y="2640"/>
                  </a:cubicBezTo>
                  <a:cubicBezTo>
                    <a:pt x="5151" y="2640"/>
                    <a:pt x="5132" y="2563"/>
                    <a:pt x="5132" y="2455"/>
                  </a:cubicBezTo>
                  <a:cubicBezTo>
                    <a:pt x="5132" y="1742"/>
                    <a:pt x="4613" y="1158"/>
                    <a:pt x="3992" y="843"/>
                  </a:cubicBezTo>
                  <a:cubicBezTo>
                    <a:pt x="3770" y="741"/>
                    <a:pt x="3529" y="593"/>
                    <a:pt x="3279" y="574"/>
                  </a:cubicBezTo>
                  <a:cubicBezTo>
                    <a:pt x="3001" y="547"/>
                    <a:pt x="2723" y="491"/>
                    <a:pt x="2455" y="398"/>
                  </a:cubicBezTo>
                  <a:cubicBezTo>
                    <a:pt x="2214" y="204"/>
                    <a:pt x="1954" y="0"/>
                    <a:pt x="1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6"/>
            <p:cNvSpPr/>
            <p:nvPr/>
          </p:nvSpPr>
          <p:spPr>
            <a:xfrm>
              <a:off x="8297140" y="3610697"/>
              <a:ext cx="730287" cy="491055"/>
            </a:xfrm>
            <a:custGeom>
              <a:avLst/>
              <a:gdLst/>
              <a:ahLst/>
              <a:cxnLst/>
              <a:rect l="l" t="t" r="r" b="b"/>
              <a:pathLst>
                <a:path w="14210" h="9555" extrusionOk="0">
                  <a:moveTo>
                    <a:pt x="8856" y="0"/>
                  </a:moveTo>
                  <a:cubicBezTo>
                    <a:pt x="8543" y="0"/>
                    <a:pt x="8230" y="17"/>
                    <a:pt x="7920" y="48"/>
                  </a:cubicBezTo>
                  <a:cubicBezTo>
                    <a:pt x="7448" y="95"/>
                    <a:pt x="6975" y="132"/>
                    <a:pt x="6503" y="197"/>
                  </a:cubicBezTo>
                  <a:cubicBezTo>
                    <a:pt x="6271" y="224"/>
                    <a:pt x="6040" y="243"/>
                    <a:pt x="5799" y="280"/>
                  </a:cubicBezTo>
                  <a:cubicBezTo>
                    <a:pt x="5391" y="345"/>
                    <a:pt x="4984" y="447"/>
                    <a:pt x="4585" y="586"/>
                  </a:cubicBezTo>
                  <a:cubicBezTo>
                    <a:pt x="4196" y="734"/>
                    <a:pt x="3826" y="901"/>
                    <a:pt x="3474" y="1114"/>
                  </a:cubicBezTo>
                  <a:cubicBezTo>
                    <a:pt x="3326" y="1206"/>
                    <a:pt x="3196" y="1327"/>
                    <a:pt x="3048" y="1428"/>
                  </a:cubicBezTo>
                  <a:cubicBezTo>
                    <a:pt x="2863" y="1558"/>
                    <a:pt x="2659" y="1679"/>
                    <a:pt x="2455" y="1799"/>
                  </a:cubicBezTo>
                  <a:cubicBezTo>
                    <a:pt x="2159" y="1966"/>
                    <a:pt x="1872" y="2160"/>
                    <a:pt x="1612" y="2383"/>
                  </a:cubicBezTo>
                  <a:cubicBezTo>
                    <a:pt x="1501" y="2494"/>
                    <a:pt x="1381" y="2596"/>
                    <a:pt x="1260" y="2688"/>
                  </a:cubicBezTo>
                  <a:cubicBezTo>
                    <a:pt x="982" y="2864"/>
                    <a:pt x="834" y="3142"/>
                    <a:pt x="751" y="3188"/>
                  </a:cubicBezTo>
                  <a:cubicBezTo>
                    <a:pt x="399" y="3485"/>
                    <a:pt x="158" y="3892"/>
                    <a:pt x="84" y="4346"/>
                  </a:cubicBezTo>
                  <a:cubicBezTo>
                    <a:pt x="0" y="4800"/>
                    <a:pt x="130" y="5263"/>
                    <a:pt x="427" y="5615"/>
                  </a:cubicBezTo>
                  <a:cubicBezTo>
                    <a:pt x="538" y="5736"/>
                    <a:pt x="667" y="5847"/>
                    <a:pt x="797" y="5939"/>
                  </a:cubicBezTo>
                  <a:cubicBezTo>
                    <a:pt x="955" y="6069"/>
                    <a:pt x="1047" y="6245"/>
                    <a:pt x="1195" y="6393"/>
                  </a:cubicBezTo>
                  <a:cubicBezTo>
                    <a:pt x="1334" y="6541"/>
                    <a:pt x="1482" y="6690"/>
                    <a:pt x="1640" y="6829"/>
                  </a:cubicBezTo>
                  <a:cubicBezTo>
                    <a:pt x="1918" y="7051"/>
                    <a:pt x="2233" y="7153"/>
                    <a:pt x="2557" y="7301"/>
                  </a:cubicBezTo>
                  <a:cubicBezTo>
                    <a:pt x="2835" y="7412"/>
                    <a:pt x="3131" y="7495"/>
                    <a:pt x="3428" y="7551"/>
                  </a:cubicBezTo>
                  <a:cubicBezTo>
                    <a:pt x="3770" y="7634"/>
                    <a:pt x="4113" y="7708"/>
                    <a:pt x="4446" y="7792"/>
                  </a:cubicBezTo>
                  <a:cubicBezTo>
                    <a:pt x="5317" y="8005"/>
                    <a:pt x="6160" y="8338"/>
                    <a:pt x="6938" y="8764"/>
                  </a:cubicBezTo>
                  <a:cubicBezTo>
                    <a:pt x="7346" y="9014"/>
                    <a:pt x="7762" y="9209"/>
                    <a:pt x="8207" y="9366"/>
                  </a:cubicBezTo>
                  <a:cubicBezTo>
                    <a:pt x="8550" y="9478"/>
                    <a:pt x="8911" y="9542"/>
                    <a:pt x="9282" y="9552"/>
                  </a:cubicBezTo>
                  <a:cubicBezTo>
                    <a:pt x="9326" y="9554"/>
                    <a:pt x="9370" y="9554"/>
                    <a:pt x="9414" y="9554"/>
                  </a:cubicBezTo>
                  <a:cubicBezTo>
                    <a:pt x="9814" y="9554"/>
                    <a:pt x="10212" y="9479"/>
                    <a:pt x="10588" y="9320"/>
                  </a:cubicBezTo>
                  <a:cubicBezTo>
                    <a:pt x="11051" y="9116"/>
                    <a:pt x="11477" y="8857"/>
                    <a:pt x="11875" y="8561"/>
                  </a:cubicBezTo>
                  <a:cubicBezTo>
                    <a:pt x="12199" y="8320"/>
                    <a:pt x="12570" y="8144"/>
                    <a:pt x="12866" y="7875"/>
                  </a:cubicBezTo>
                  <a:cubicBezTo>
                    <a:pt x="13005" y="7746"/>
                    <a:pt x="13042" y="7560"/>
                    <a:pt x="13098" y="7384"/>
                  </a:cubicBezTo>
                  <a:cubicBezTo>
                    <a:pt x="13144" y="7236"/>
                    <a:pt x="13163" y="7069"/>
                    <a:pt x="13209" y="6921"/>
                  </a:cubicBezTo>
                  <a:cubicBezTo>
                    <a:pt x="13311" y="6662"/>
                    <a:pt x="13422" y="6402"/>
                    <a:pt x="13561" y="6162"/>
                  </a:cubicBezTo>
                  <a:cubicBezTo>
                    <a:pt x="13653" y="5967"/>
                    <a:pt x="13746" y="5754"/>
                    <a:pt x="13839" y="5560"/>
                  </a:cubicBezTo>
                  <a:cubicBezTo>
                    <a:pt x="13876" y="5458"/>
                    <a:pt x="13894" y="5347"/>
                    <a:pt x="13941" y="5245"/>
                  </a:cubicBezTo>
                  <a:cubicBezTo>
                    <a:pt x="13996" y="5143"/>
                    <a:pt x="14033" y="5032"/>
                    <a:pt x="14061" y="4920"/>
                  </a:cubicBezTo>
                  <a:cubicBezTo>
                    <a:pt x="14117" y="4735"/>
                    <a:pt x="14154" y="4550"/>
                    <a:pt x="14181" y="4355"/>
                  </a:cubicBezTo>
                  <a:cubicBezTo>
                    <a:pt x="14209" y="4050"/>
                    <a:pt x="14061" y="3726"/>
                    <a:pt x="13968" y="3448"/>
                  </a:cubicBezTo>
                  <a:cubicBezTo>
                    <a:pt x="13885" y="3170"/>
                    <a:pt x="13774" y="2901"/>
                    <a:pt x="13626" y="2660"/>
                  </a:cubicBezTo>
                  <a:cubicBezTo>
                    <a:pt x="13459" y="2410"/>
                    <a:pt x="13274" y="2188"/>
                    <a:pt x="13098" y="1947"/>
                  </a:cubicBezTo>
                  <a:cubicBezTo>
                    <a:pt x="12894" y="1716"/>
                    <a:pt x="12681" y="1503"/>
                    <a:pt x="12449" y="1299"/>
                  </a:cubicBezTo>
                  <a:cubicBezTo>
                    <a:pt x="12273" y="1141"/>
                    <a:pt x="12097" y="965"/>
                    <a:pt x="11921" y="808"/>
                  </a:cubicBezTo>
                  <a:cubicBezTo>
                    <a:pt x="11736" y="650"/>
                    <a:pt x="11569" y="456"/>
                    <a:pt x="11338" y="363"/>
                  </a:cubicBezTo>
                  <a:cubicBezTo>
                    <a:pt x="11208" y="336"/>
                    <a:pt x="11078" y="298"/>
                    <a:pt x="10949" y="280"/>
                  </a:cubicBezTo>
                  <a:cubicBezTo>
                    <a:pt x="10810" y="252"/>
                    <a:pt x="10680" y="224"/>
                    <a:pt x="10541" y="197"/>
                  </a:cubicBezTo>
                  <a:cubicBezTo>
                    <a:pt x="10226" y="122"/>
                    <a:pt x="9893" y="58"/>
                    <a:pt x="9569" y="30"/>
                  </a:cubicBezTo>
                  <a:cubicBezTo>
                    <a:pt x="9332" y="10"/>
                    <a:pt x="9095" y="0"/>
                    <a:pt x="88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6"/>
            <p:cNvSpPr/>
            <p:nvPr/>
          </p:nvSpPr>
          <p:spPr>
            <a:xfrm>
              <a:off x="8762191" y="4103962"/>
              <a:ext cx="120978" cy="40857"/>
            </a:xfrm>
            <a:custGeom>
              <a:avLst/>
              <a:gdLst/>
              <a:ahLst/>
              <a:cxnLst/>
              <a:rect l="l" t="t" r="r" b="b"/>
              <a:pathLst>
                <a:path w="2354" h="795" extrusionOk="0">
                  <a:moveTo>
                    <a:pt x="983" y="0"/>
                  </a:moveTo>
                  <a:cubicBezTo>
                    <a:pt x="807" y="0"/>
                    <a:pt x="622" y="9"/>
                    <a:pt x="446" y="37"/>
                  </a:cubicBezTo>
                  <a:cubicBezTo>
                    <a:pt x="233" y="74"/>
                    <a:pt x="158" y="176"/>
                    <a:pt x="1" y="352"/>
                  </a:cubicBezTo>
                  <a:cubicBezTo>
                    <a:pt x="20" y="537"/>
                    <a:pt x="547" y="750"/>
                    <a:pt x="1020" y="787"/>
                  </a:cubicBezTo>
                  <a:cubicBezTo>
                    <a:pt x="1079" y="792"/>
                    <a:pt x="1140" y="795"/>
                    <a:pt x="1200" y="795"/>
                  </a:cubicBezTo>
                  <a:cubicBezTo>
                    <a:pt x="1366" y="795"/>
                    <a:pt x="1533" y="777"/>
                    <a:pt x="1696" y="750"/>
                  </a:cubicBezTo>
                  <a:cubicBezTo>
                    <a:pt x="1863" y="722"/>
                    <a:pt x="2029" y="676"/>
                    <a:pt x="2196" y="611"/>
                  </a:cubicBezTo>
                  <a:cubicBezTo>
                    <a:pt x="2280" y="565"/>
                    <a:pt x="2354" y="500"/>
                    <a:pt x="2326" y="389"/>
                  </a:cubicBezTo>
                  <a:cubicBezTo>
                    <a:pt x="2307" y="324"/>
                    <a:pt x="2280" y="269"/>
                    <a:pt x="2224" y="232"/>
                  </a:cubicBezTo>
                  <a:cubicBezTo>
                    <a:pt x="2200" y="216"/>
                    <a:pt x="2165" y="212"/>
                    <a:pt x="2128" y="212"/>
                  </a:cubicBezTo>
                  <a:cubicBezTo>
                    <a:pt x="2093" y="212"/>
                    <a:pt x="2055" y="215"/>
                    <a:pt x="2021" y="215"/>
                  </a:cubicBezTo>
                  <a:cubicBezTo>
                    <a:pt x="2008" y="215"/>
                    <a:pt x="1995" y="215"/>
                    <a:pt x="1983" y="213"/>
                  </a:cubicBezTo>
                  <a:cubicBezTo>
                    <a:pt x="1863" y="176"/>
                    <a:pt x="1724" y="148"/>
                    <a:pt x="1594" y="102"/>
                  </a:cubicBezTo>
                  <a:cubicBezTo>
                    <a:pt x="1400" y="28"/>
                    <a:pt x="1196" y="0"/>
                    <a:pt x="9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6"/>
            <p:cNvSpPr/>
            <p:nvPr/>
          </p:nvSpPr>
          <p:spPr>
            <a:xfrm>
              <a:off x="8739167" y="4131200"/>
              <a:ext cx="271609" cy="126169"/>
            </a:xfrm>
            <a:custGeom>
              <a:avLst/>
              <a:gdLst/>
              <a:ahLst/>
              <a:cxnLst/>
              <a:rect l="l" t="t" r="r" b="b"/>
              <a:pathLst>
                <a:path w="5285" h="2455" extrusionOk="0">
                  <a:moveTo>
                    <a:pt x="4257" y="0"/>
                  </a:moveTo>
                  <a:cubicBezTo>
                    <a:pt x="4162" y="0"/>
                    <a:pt x="4067" y="19"/>
                    <a:pt x="3978" y="54"/>
                  </a:cubicBezTo>
                  <a:cubicBezTo>
                    <a:pt x="3580" y="128"/>
                    <a:pt x="3181" y="267"/>
                    <a:pt x="2820" y="461"/>
                  </a:cubicBezTo>
                  <a:cubicBezTo>
                    <a:pt x="2163" y="785"/>
                    <a:pt x="1468" y="1026"/>
                    <a:pt x="755" y="1184"/>
                  </a:cubicBezTo>
                  <a:cubicBezTo>
                    <a:pt x="711" y="1147"/>
                    <a:pt x="654" y="1131"/>
                    <a:pt x="593" y="1131"/>
                  </a:cubicBezTo>
                  <a:cubicBezTo>
                    <a:pt x="340" y="1131"/>
                    <a:pt x="0" y="1405"/>
                    <a:pt x="97" y="1702"/>
                  </a:cubicBezTo>
                  <a:cubicBezTo>
                    <a:pt x="162" y="1906"/>
                    <a:pt x="430" y="2054"/>
                    <a:pt x="597" y="2147"/>
                  </a:cubicBezTo>
                  <a:cubicBezTo>
                    <a:pt x="920" y="2317"/>
                    <a:pt x="1289" y="2409"/>
                    <a:pt x="1655" y="2409"/>
                  </a:cubicBezTo>
                  <a:cubicBezTo>
                    <a:pt x="1688" y="2409"/>
                    <a:pt x="1722" y="2408"/>
                    <a:pt x="1755" y="2406"/>
                  </a:cubicBezTo>
                  <a:cubicBezTo>
                    <a:pt x="2533" y="2406"/>
                    <a:pt x="3302" y="2443"/>
                    <a:pt x="4080" y="2453"/>
                  </a:cubicBezTo>
                  <a:cubicBezTo>
                    <a:pt x="4105" y="2454"/>
                    <a:pt x="4129" y="2455"/>
                    <a:pt x="4153" y="2455"/>
                  </a:cubicBezTo>
                  <a:cubicBezTo>
                    <a:pt x="4265" y="2455"/>
                    <a:pt x="4373" y="2438"/>
                    <a:pt x="4487" y="2415"/>
                  </a:cubicBezTo>
                  <a:cubicBezTo>
                    <a:pt x="4571" y="2388"/>
                    <a:pt x="4645" y="2341"/>
                    <a:pt x="4728" y="2323"/>
                  </a:cubicBezTo>
                  <a:cubicBezTo>
                    <a:pt x="4839" y="2304"/>
                    <a:pt x="4951" y="2258"/>
                    <a:pt x="5052" y="2193"/>
                  </a:cubicBezTo>
                  <a:cubicBezTo>
                    <a:pt x="5145" y="2128"/>
                    <a:pt x="5210" y="2017"/>
                    <a:pt x="5228" y="1906"/>
                  </a:cubicBezTo>
                  <a:cubicBezTo>
                    <a:pt x="5256" y="1786"/>
                    <a:pt x="5266" y="1656"/>
                    <a:pt x="5275" y="1536"/>
                  </a:cubicBezTo>
                  <a:cubicBezTo>
                    <a:pt x="5266" y="1258"/>
                    <a:pt x="5284" y="1008"/>
                    <a:pt x="5210" y="739"/>
                  </a:cubicBezTo>
                  <a:cubicBezTo>
                    <a:pt x="5136" y="498"/>
                    <a:pt x="4988" y="257"/>
                    <a:pt x="4756" y="165"/>
                  </a:cubicBezTo>
                  <a:cubicBezTo>
                    <a:pt x="4626" y="100"/>
                    <a:pt x="4497" y="54"/>
                    <a:pt x="4358" y="7"/>
                  </a:cubicBezTo>
                  <a:cubicBezTo>
                    <a:pt x="4324" y="2"/>
                    <a:pt x="4291" y="0"/>
                    <a:pt x="4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6"/>
            <p:cNvSpPr/>
            <p:nvPr/>
          </p:nvSpPr>
          <p:spPr>
            <a:xfrm>
              <a:off x="8935486" y="4258551"/>
              <a:ext cx="179051" cy="73132"/>
            </a:xfrm>
            <a:custGeom>
              <a:avLst/>
              <a:gdLst/>
              <a:ahLst/>
              <a:cxnLst/>
              <a:rect l="l" t="t" r="r" b="b"/>
              <a:pathLst>
                <a:path w="3484" h="1423" extrusionOk="0">
                  <a:moveTo>
                    <a:pt x="2376" y="0"/>
                  </a:moveTo>
                  <a:cubicBezTo>
                    <a:pt x="2300" y="0"/>
                    <a:pt x="2224" y="7"/>
                    <a:pt x="2149" y="21"/>
                  </a:cubicBezTo>
                  <a:cubicBezTo>
                    <a:pt x="2001" y="49"/>
                    <a:pt x="1862" y="49"/>
                    <a:pt x="1714" y="76"/>
                  </a:cubicBezTo>
                  <a:cubicBezTo>
                    <a:pt x="1427" y="123"/>
                    <a:pt x="1149" y="197"/>
                    <a:pt x="871" y="243"/>
                  </a:cubicBezTo>
                  <a:cubicBezTo>
                    <a:pt x="556" y="308"/>
                    <a:pt x="269" y="419"/>
                    <a:pt x="1" y="586"/>
                  </a:cubicBezTo>
                  <a:cubicBezTo>
                    <a:pt x="167" y="929"/>
                    <a:pt x="269" y="1021"/>
                    <a:pt x="491" y="1068"/>
                  </a:cubicBezTo>
                  <a:cubicBezTo>
                    <a:pt x="584" y="1105"/>
                    <a:pt x="686" y="1132"/>
                    <a:pt x="788" y="1151"/>
                  </a:cubicBezTo>
                  <a:cubicBezTo>
                    <a:pt x="831" y="1157"/>
                    <a:pt x="874" y="1159"/>
                    <a:pt x="918" y="1159"/>
                  </a:cubicBezTo>
                  <a:cubicBezTo>
                    <a:pt x="1004" y="1159"/>
                    <a:pt x="1090" y="1151"/>
                    <a:pt x="1177" y="1151"/>
                  </a:cubicBezTo>
                  <a:cubicBezTo>
                    <a:pt x="1714" y="1169"/>
                    <a:pt x="2251" y="1225"/>
                    <a:pt x="2779" y="1318"/>
                  </a:cubicBezTo>
                  <a:cubicBezTo>
                    <a:pt x="2946" y="1364"/>
                    <a:pt x="3122" y="1401"/>
                    <a:pt x="3289" y="1419"/>
                  </a:cubicBezTo>
                  <a:cubicBezTo>
                    <a:pt x="3324" y="1419"/>
                    <a:pt x="3353" y="1422"/>
                    <a:pt x="3378" y="1422"/>
                  </a:cubicBezTo>
                  <a:cubicBezTo>
                    <a:pt x="3430" y="1422"/>
                    <a:pt x="3458" y="1409"/>
                    <a:pt x="3465" y="1327"/>
                  </a:cubicBezTo>
                  <a:cubicBezTo>
                    <a:pt x="3483" y="1151"/>
                    <a:pt x="3372" y="975"/>
                    <a:pt x="3335" y="799"/>
                  </a:cubicBezTo>
                  <a:cubicBezTo>
                    <a:pt x="3307" y="614"/>
                    <a:pt x="3224" y="438"/>
                    <a:pt x="3104" y="289"/>
                  </a:cubicBezTo>
                  <a:cubicBezTo>
                    <a:pt x="2965" y="160"/>
                    <a:pt x="2789" y="58"/>
                    <a:pt x="2603" y="21"/>
                  </a:cubicBezTo>
                  <a:cubicBezTo>
                    <a:pt x="2529" y="7"/>
                    <a:pt x="2453" y="0"/>
                    <a:pt x="2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6"/>
            <p:cNvSpPr/>
            <p:nvPr/>
          </p:nvSpPr>
          <p:spPr>
            <a:xfrm>
              <a:off x="7951063" y="3997940"/>
              <a:ext cx="479903" cy="291344"/>
            </a:xfrm>
            <a:custGeom>
              <a:avLst/>
              <a:gdLst/>
              <a:ahLst/>
              <a:cxnLst/>
              <a:rect l="l" t="t" r="r" b="b"/>
              <a:pathLst>
                <a:path w="9338" h="5669" extrusionOk="0">
                  <a:moveTo>
                    <a:pt x="3576" y="0"/>
                  </a:moveTo>
                  <a:cubicBezTo>
                    <a:pt x="3499" y="0"/>
                    <a:pt x="3421" y="5"/>
                    <a:pt x="3344" y="16"/>
                  </a:cubicBezTo>
                  <a:cubicBezTo>
                    <a:pt x="3205" y="44"/>
                    <a:pt x="3066" y="90"/>
                    <a:pt x="2928" y="136"/>
                  </a:cubicBezTo>
                  <a:cubicBezTo>
                    <a:pt x="2779" y="183"/>
                    <a:pt x="2631" y="220"/>
                    <a:pt x="2483" y="275"/>
                  </a:cubicBezTo>
                  <a:cubicBezTo>
                    <a:pt x="2279" y="368"/>
                    <a:pt x="2085" y="488"/>
                    <a:pt x="1909" y="627"/>
                  </a:cubicBezTo>
                  <a:cubicBezTo>
                    <a:pt x="1714" y="757"/>
                    <a:pt x="1538" y="914"/>
                    <a:pt x="1381" y="1090"/>
                  </a:cubicBezTo>
                  <a:cubicBezTo>
                    <a:pt x="1288" y="1192"/>
                    <a:pt x="1214" y="1303"/>
                    <a:pt x="1149" y="1424"/>
                  </a:cubicBezTo>
                  <a:cubicBezTo>
                    <a:pt x="1066" y="1517"/>
                    <a:pt x="1001" y="1618"/>
                    <a:pt x="936" y="1730"/>
                  </a:cubicBezTo>
                  <a:cubicBezTo>
                    <a:pt x="881" y="1822"/>
                    <a:pt x="834" y="1915"/>
                    <a:pt x="769" y="2007"/>
                  </a:cubicBezTo>
                  <a:cubicBezTo>
                    <a:pt x="714" y="2128"/>
                    <a:pt x="658" y="2248"/>
                    <a:pt x="621" y="2369"/>
                  </a:cubicBezTo>
                  <a:cubicBezTo>
                    <a:pt x="510" y="2619"/>
                    <a:pt x="417" y="2878"/>
                    <a:pt x="316" y="3119"/>
                  </a:cubicBezTo>
                  <a:cubicBezTo>
                    <a:pt x="140" y="3462"/>
                    <a:pt x="38" y="3832"/>
                    <a:pt x="10" y="4203"/>
                  </a:cubicBezTo>
                  <a:cubicBezTo>
                    <a:pt x="1" y="4443"/>
                    <a:pt x="10" y="4684"/>
                    <a:pt x="47" y="4916"/>
                  </a:cubicBezTo>
                  <a:cubicBezTo>
                    <a:pt x="84" y="5073"/>
                    <a:pt x="38" y="5277"/>
                    <a:pt x="158" y="5398"/>
                  </a:cubicBezTo>
                  <a:cubicBezTo>
                    <a:pt x="204" y="5453"/>
                    <a:pt x="260" y="5499"/>
                    <a:pt x="325" y="5536"/>
                  </a:cubicBezTo>
                  <a:cubicBezTo>
                    <a:pt x="390" y="5546"/>
                    <a:pt x="454" y="5573"/>
                    <a:pt x="510" y="5611"/>
                  </a:cubicBezTo>
                  <a:cubicBezTo>
                    <a:pt x="566" y="5652"/>
                    <a:pt x="618" y="5669"/>
                    <a:pt x="669" y="5669"/>
                  </a:cubicBezTo>
                  <a:cubicBezTo>
                    <a:pt x="744" y="5669"/>
                    <a:pt x="816" y="5632"/>
                    <a:pt x="899" y="5583"/>
                  </a:cubicBezTo>
                  <a:cubicBezTo>
                    <a:pt x="1001" y="5536"/>
                    <a:pt x="1103" y="5499"/>
                    <a:pt x="1205" y="5472"/>
                  </a:cubicBezTo>
                  <a:cubicBezTo>
                    <a:pt x="1344" y="5435"/>
                    <a:pt x="1455" y="5370"/>
                    <a:pt x="1594" y="5333"/>
                  </a:cubicBezTo>
                  <a:cubicBezTo>
                    <a:pt x="1872" y="5240"/>
                    <a:pt x="2159" y="5166"/>
                    <a:pt x="2446" y="5110"/>
                  </a:cubicBezTo>
                  <a:cubicBezTo>
                    <a:pt x="2724" y="5064"/>
                    <a:pt x="2992" y="5027"/>
                    <a:pt x="3270" y="5008"/>
                  </a:cubicBezTo>
                  <a:cubicBezTo>
                    <a:pt x="3696" y="4981"/>
                    <a:pt x="4113" y="4897"/>
                    <a:pt x="4530" y="4832"/>
                  </a:cubicBezTo>
                  <a:cubicBezTo>
                    <a:pt x="5262" y="4712"/>
                    <a:pt x="5993" y="4638"/>
                    <a:pt x="6734" y="4610"/>
                  </a:cubicBezTo>
                  <a:cubicBezTo>
                    <a:pt x="7012" y="4619"/>
                    <a:pt x="7299" y="4647"/>
                    <a:pt x="7577" y="4694"/>
                  </a:cubicBezTo>
                  <a:cubicBezTo>
                    <a:pt x="7874" y="4721"/>
                    <a:pt x="8170" y="4786"/>
                    <a:pt x="8448" y="4879"/>
                  </a:cubicBezTo>
                  <a:cubicBezTo>
                    <a:pt x="8643" y="4953"/>
                    <a:pt x="8856" y="4971"/>
                    <a:pt x="9050" y="5046"/>
                  </a:cubicBezTo>
                  <a:cubicBezTo>
                    <a:pt x="9152" y="5064"/>
                    <a:pt x="9282" y="5157"/>
                    <a:pt x="9337" y="5175"/>
                  </a:cubicBezTo>
                  <a:cubicBezTo>
                    <a:pt x="9282" y="4962"/>
                    <a:pt x="9235" y="4619"/>
                    <a:pt x="9106" y="4434"/>
                  </a:cubicBezTo>
                  <a:cubicBezTo>
                    <a:pt x="9022" y="4314"/>
                    <a:pt x="8939" y="4203"/>
                    <a:pt x="8846" y="4082"/>
                  </a:cubicBezTo>
                  <a:cubicBezTo>
                    <a:pt x="8670" y="3869"/>
                    <a:pt x="8485" y="3656"/>
                    <a:pt x="8291" y="3471"/>
                  </a:cubicBezTo>
                  <a:cubicBezTo>
                    <a:pt x="8142" y="3332"/>
                    <a:pt x="8022" y="3175"/>
                    <a:pt x="7883" y="3036"/>
                  </a:cubicBezTo>
                  <a:cubicBezTo>
                    <a:pt x="7707" y="2850"/>
                    <a:pt x="7605" y="2619"/>
                    <a:pt x="7420" y="2452"/>
                  </a:cubicBezTo>
                  <a:cubicBezTo>
                    <a:pt x="7225" y="2258"/>
                    <a:pt x="7040" y="2054"/>
                    <a:pt x="6864" y="1841"/>
                  </a:cubicBezTo>
                  <a:cubicBezTo>
                    <a:pt x="6688" y="1618"/>
                    <a:pt x="6577" y="1359"/>
                    <a:pt x="6401" y="1146"/>
                  </a:cubicBezTo>
                  <a:cubicBezTo>
                    <a:pt x="6077" y="748"/>
                    <a:pt x="5503" y="544"/>
                    <a:pt x="5049" y="368"/>
                  </a:cubicBezTo>
                  <a:cubicBezTo>
                    <a:pt x="4752" y="266"/>
                    <a:pt x="4456" y="173"/>
                    <a:pt x="4159" y="99"/>
                  </a:cubicBezTo>
                  <a:cubicBezTo>
                    <a:pt x="3968" y="33"/>
                    <a:pt x="3771" y="0"/>
                    <a:pt x="3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6"/>
            <p:cNvSpPr/>
            <p:nvPr/>
          </p:nvSpPr>
          <p:spPr>
            <a:xfrm>
              <a:off x="8480406" y="4185163"/>
              <a:ext cx="297100" cy="130897"/>
            </a:xfrm>
            <a:custGeom>
              <a:avLst/>
              <a:gdLst/>
              <a:ahLst/>
              <a:cxnLst/>
              <a:rect l="l" t="t" r="r" b="b"/>
              <a:pathLst>
                <a:path w="5781" h="2547" extrusionOk="0">
                  <a:moveTo>
                    <a:pt x="1986" y="0"/>
                  </a:moveTo>
                  <a:cubicBezTo>
                    <a:pt x="1519" y="0"/>
                    <a:pt x="1003" y="236"/>
                    <a:pt x="640" y="504"/>
                  </a:cubicBezTo>
                  <a:cubicBezTo>
                    <a:pt x="473" y="615"/>
                    <a:pt x="334" y="754"/>
                    <a:pt x="204" y="921"/>
                  </a:cubicBezTo>
                  <a:cubicBezTo>
                    <a:pt x="65" y="1097"/>
                    <a:pt x="56" y="1264"/>
                    <a:pt x="1" y="1495"/>
                  </a:cubicBezTo>
                  <a:cubicBezTo>
                    <a:pt x="297" y="1606"/>
                    <a:pt x="603" y="1699"/>
                    <a:pt x="927" y="1745"/>
                  </a:cubicBezTo>
                  <a:cubicBezTo>
                    <a:pt x="1214" y="1801"/>
                    <a:pt x="1510" y="1792"/>
                    <a:pt x="1797" y="1829"/>
                  </a:cubicBezTo>
                  <a:cubicBezTo>
                    <a:pt x="2177" y="1875"/>
                    <a:pt x="2557" y="1893"/>
                    <a:pt x="2937" y="1958"/>
                  </a:cubicBezTo>
                  <a:cubicBezTo>
                    <a:pt x="3354" y="2023"/>
                    <a:pt x="3780" y="2032"/>
                    <a:pt x="4187" y="2125"/>
                  </a:cubicBezTo>
                  <a:cubicBezTo>
                    <a:pt x="4493" y="2190"/>
                    <a:pt x="4799" y="2273"/>
                    <a:pt x="5095" y="2366"/>
                  </a:cubicBezTo>
                  <a:cubicBezTo>
                    <a:pt x="5234" y="2421"/>
                    <a:pt x="5382" y="2468"/>
                    <a:pt x="5530" y="2496"/>
                  </a:cubicBezTo>
                  <a:cubicBezTo>
                    <a:pt x="5592" y="2516"/>
                    <a:pt x="5648" y="2546"/>
                    <a:pt x="5710" y="2546"/>
                  </a:cubicBezTo>
                  <a:cubicBezTo>
                    <a:pt x="5733" y="2546"/>
                    <a:pt x="5756" y="2542"/>
                    <a:pt x="5780" y="2533"/>
                  </a:cubicBezTo>
                  <a:cubicBezTo>
                    <a:pt x="5679" y="2301"/>
                    <a:pt x="5577" y="2042"/>
                    <a:pt x="5484" y="1792"/>
                  </a:cubicBezTo>
                  <a:cubicBezTo>
                    <a:pt x="5299" y="1301"/>
                    <a:pt x="4826" y="1041"/>
                    <a:pt x="4363" y="847"/>
                  </a:cubicBezTo>
                  <a:cubicBezTo>
                    <a:pt x="3974" y="689"/>
                    <a:pt x="3594" y="513"/>
                    <a:pt x="3205" y="365"/>
                  </a:cubicBezTo>
                  <a:cubicBezTo>
                    <a:pt x="3039" y="300"/>
                    <a:pt x="2872" y="226"/>
                    <a:pt x="2705" y="171"/>
                  </a:cubicBezTo>
                  <a:cubicBezTo>
                    <a:pt x="2501" y="97"/>
                    <a:pt x="2298" y="41"/>
                    <a:pt x="2085" y="4"/>
                  </a:cubicBezTo>
                  <a:cubicBezTo>
                    <a:pt x="2052" y="1"/>
                    <a:pt x="2019" y="0"/>
                    <a:pt x="19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6"/>
            <p:cNvSpPr/>
            <p:nvPr/>
          </p:nvSpPr>
          <p:spPr>
            <a:xfrm>
              <a:off x="7279877" y="3832867"/>
              <a:ext cx="682184" cy="336878"/>
            </a:xfrm>
            <a:custGeom>
              <a:avLst/>
              <a:gdLst/>
              <a:ahLst/>
              <a:cxnLst/>
              <a:rect l="l" t="t" r="r" b="b"/>
              <a:pathLst>
                <a:path w="13274" h="6555" extrusionOk="0">
                  <a:moveTo>
                    <a:pt x="5338" y="1"/>
                  </a:moveTo>
                  <a:cubicBezTo>
                    <a:pt x="5103" y="1"/>
                    <a:pt x="4867" y="19"/>
                    <a:pt x="4641" y="51"/>
                  </a:cubicBezTo>
                  <a:cubicBezTo>
                    <a:pt x="4030" y="181"/>
                    <a:pt x="3344" y="440"/>
                    <a:pt x="2872" y="848"/>
                  </a:cubicBezTo>
                  <a:cubicBezTo>
                    <a:pt x="2548" y="1125"/>
                    <a:pt x="2214" y="1394"/>
                    <a:pt x="1899" y="1681"/>
                  </a:cubicBezTo>
                  <a:cubicBezTo>
                    <a:pt x="1705" y="1848"/>
                    <a:pt x="1529" y="2042"/>
                    <a:pt x="1380" y="2246"/>
                  </a:cubicBezTo>
                  <a:cubicBezTo>
                    <a:pt x="1232" y="2478"/>
                    <a:pt x="1103" y="2709"/>
                    <a:pt x="982" y="2959"/>
                  </a:cubicBezTo>
                  <a:cubicBezTo>
                    <a:pt x="760" y="3330"/>
                    <a:pt x="565" y="3728"/>
                    <a:pt x="417" y="4136"/>
                  </a:cubicBezTo>
                  <a:cubicBezTo>
                    <a:pt x="297" y="4497"/>
                    <a:pt x="167" y="4858"/>
                    <a:pt x="74" y="5219"/>
                  </a:cubicBezTo>
                  <a:cubicBezTo>
                    <a:pt x="37" y="5386"/>
                    <a:pt x="19" y="5553"/>
                    <a:pt x="19" y="5720"/>
                  </a:cubicBezTo>
                  <a:cubicBezTo>
                    <a:pt x="0" y="5812"/>
                    <a:pt x="19" y="5914"/>
                    <a:pt x="65" y="6007"/>
                  </a:cubicBezTo>
                  <a:cubicBezTo>
                    <a:pt x="167" y="6146"/>
                    <a:pt x="362" y="6099"/>
                    <a:pt x="528" y="6136"/>
                  </a:cubicBezTo>
                  <a:cubicBezTo>
                    <a:pt x="741" y="6192"/>
                    <a:pt x="954" y="6229"/>
                    <a:pt x="1167" y="6285"/>
                  </a:cubicBezTo>
                  <a:cubicBezTo>
                    <a:pt x="1408" y="6359"/>
                    <a:pt x="1658" y="6424"/>
                    <a:pt x="1908" y="6470"/>
                  </a:cubicBezTo>
                  <a:cubicBezTo>
                    <a:pt x="2186" y="6498"/>
                    <a:pt x="2464" y="6544"/>
                    <a:pt x="2733" y="6553"/>
                  </a:cubicBezTo>
                  <a:cubicBezTo>
                    <a:pt x="2764" y="6554"/>
                    <a:pt x="2796" y="6554"/>
                    <a:pt x="2827" y="6554"/>
                  </a:cubicBezTo>
                  <a:cubicBezTo>
                    <a:pt x="3166" y="6554"/>
                    <a:pt x="3505" y="6510"/>
                    <a:pt x="3835" y="6442"/>
                  </a:cubicBezTo>
                  <a:cubicBezTo>
                    <a:pt x="4808" y="6229"/>
                    <a:pt x="5780" y="5988"/>
                    <a:pt x="6753" y="5766"/>
                  </a:cubicBezTo>
                  <a:cubicBezTo>
                    <a:pt x="7346" y="5636"/>
                    <a:pt x="7938" y="5507"/>
                    <a:pt x="8531" y="5405"/>
                  </a:cubicBezTo>
                  <a:cubicBezTo>
                    <a:pt x="8852" y="5354"/>
                    <a:pt x="9165" y="5273"/>
                    <a:pt x="9485" y="5273"/>
                  </a:cubicBezTo>
                  <a:cubicBezTo>
                    <a:pt x="9516" y="5273"/>
                    <a:pt x="9547" y="5273"/>
                    <a:pt x="9578" y="5275"/>
                  </a:cubicBezTo>
                  <a:cubicBezTo>
                    <a:pt x="9893" y="5284"/>
                    <a:pt x="10208" y="5358"/>
                    <a:pt x="10504" y="5479"/>
                  </a:cubicBezTo>
                  <a:cubicBezTo>
                    <a:pt x="10569" y="5507"/>
                    <a:pt x="10615" y="5553"/>
                    <a:pt x="10643" y="5618"/>
                  </a:cubicBezTo>
                  <a:cubicBezTo>
                    <a:pt x="10671" y="5664"/>
                    <a:pt x="10736" y="5738"/>
                    <a:pt x="10726" y="5803"/>
                  </a:cubicBezTo>
                  <a:lnTo>
                    <a:pt x="11083" y="5558"/>
                  </a:lnTo>
                  <a:lnTo>
                    <a:pt x="11083" y="5558"/>
                  </a:lnTo>
                  <a:cubicBezTo>
                    <a:pt x="11021" y="5721"/>
                    <a:pt x="10905" y="5871"/>
                    <a:pt x="10838" y="6025"/>
                  </a:cubicBezTo>
                  <a:cubicBezTo>
                    <a:pt x="10801" y="6090"/>
                    <a:pt x="10773" y="6164"/>
                    <a:pt x="10763" y="6248"/>
                  </a:cubicBezTo>
                  <a:cubicBezTo>
                    <a:pt x="10801" y="6405"/>
                    <a:pt x="11051" y="6414"/>
                    <a:pt x="11162" y="6424"/>
                  </a:cubicBezTo>
                  <a:cubicBezTo>
                    <a:pt x="11328" y="6424"/>
                    <a:pt x="11477" y="6461"/>
                    <a:pt x="11653" y="6461"/>
                  </a:cubicBezTo>
                  <a:lnTo>
                    <a:pt x="12088" y="6461"/>
                  </a:lnTo>
                  <a:cubicBezTo>
                    <a:pt x="12236" y="6461"/>
                    <a:pt x="12384" y="6442"/>
                    <a:pt x="12523" y="6405"/>
                  </a:cubicBezTo>
                  <a:cubicBezTo>
                    <a:pt x="12783" y="6368"/>
                    <a:pt x="13033" y="6294"/>
                    <a:pt x="13274" y="6201"/>
                  </a:cubicBezTo>
                  <a:cubicBezTo>
                    <a:pt x="13255" y="5905"/>
                    <a:pt x="13237" y="5507"/>
                    <a:pt x="13005" y="5275"/>
                  </a:cubicBezTo>
                  <a:cubicBezTo>
                    <a:pt x="12940" y="5210"/>
                    <a:pt x="12866" y="5164"/>
                    <a:pt x="12792" y="5127"/>
                  </a:cubicBezTo>
                  <a:cubicBezTo>
                    <a:pt x="12718" y="5108"/>
                    <a:pt x="12644" y="5099"/>
                    <a:pt x="12570" y="5090"/>
                  </a:cubicBezTo>
                  <a:cubicBezTo>
                    <a:pt x="12488" y="5073"/>
                    <a:pt x="12407" y="5065"/>
                    <a:pt x="12326" y="5065"/>
                  </a:cubicBezTo>
                  <a:cubicBezTo>
                    <a:pt x="12186" y="5065"/>
                    <a:pt x="12047" y="5089"/>
                    <a:pt x="11912" y="5136"/>
                  </a:cubicBezTo>
                  <a:cubicBezTo>
                    <a:pt x="11736" y="5182"/>
                    <a:pt x="11560" y="5247"/>
                    <a:pt x="11393" y="5331"/>
                  </a:cubicBezTo>
                  <a:cubicBezTo>
                    <a:pt x="11319" y="5368"/>
                    <a:pt x="11254" y="5423"/>
                    <a:pt x="11199" y="5479"/>
                  </a:cubicBezTo>
                  <a:lnTo>
                    <a:pt x="11083" y="5558"/>
                  </a:lnTo>
                  <a:lnTo>
                    <a:pt x="11083" y="5558"/>
                  </a:lnTo>
                  <a:cubicBezTo>
                    <a:pt x="11106" y="5497"/>
                    <a:pt x="11122" y="5434"/>
                    <a:pt x="11125" y="5368"/>
                  </a:cubicBezTo>
                  <a:cubicBezTo>
                    <a:pt x="11134" y="5173"/>
                    <a:pt x="11115" y="4969"/>
                    <a:pt x="11106" y="4766"/>
                  </a:cubicBezTo>
                  <a:cubicBezTo>
                    <a:pt x="11097" y="4293"/>
                    <a:pt x="11004" y="3821"/>
                    <a:pt x="10838" y="3376"/>
                  </a:cubicBezTo>
                  <a:cubicBezTo>
                    <a:pt x="10680" y="3033"/>
                    <a:pt x="10495" y="2700"/>
                    <a:pt x="10273" y="2394"/>
                  </a:cubicBezTo>
                  <a:cubicBezTo>
                    <a:pt x="10180" y="2246"/>
                    <a:pt x="10060" y="2107"/>
                    <a:pt x="9930" y="1978"/>
                  </a:cubicBezTo>
                  <a:cubicBezTo>
                    <a:pt x="9735" y="1792"/>
                    <a:pt x="9578" y="1598"/>
                    <a:pt x="9374" y="1422"/>
                  </a:cubicBezTo>
                  <a:cubicBezTo>
                    <a:pt x="9031" y="1116"/>
                    <a:pt x="8633" y="875"/>
                    <a:pt x="8216" y="709"/>
                  </a:cubicBezTo>
                  <a:cubicBezTo>
                    <a:pt x="7975" y="607"/>
                    <a:pt x="7725" y="505"/>
                    <a:pt x="7485" y="412"/>
                  </a:cubicBezTo>
                  <a:cubicBezTo>
                    <a:pt x="7327" y="347"/>
                    <a:pt x="7170" y="320"/>
                    <a:pt x="7012" y="264"/>
                  </a:cubicBezTo>
                  <a:cubicBezTo>
                    <a:pt x="6818" y="199"/>
                    <a:pt x="6632" y="144"/>
                    <a:pt x="6438" y="97"/>
                  </a:cubicBezTo>
                  <a:cubicBezTo>
                    <a:pt x="6188" y="51"/>
                    <a:pt x="5928" y="23"/>
                    <a:pt x="5669" y="14"/>
                  </a:cubicBezTo>
                  <a:cubicBezTo>
                    <a:pt x="5559" y="5"/>
                    <a:pt x="5448" y="1"/>
                    <a:pt x="5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6"/>
            <p:cNvSpPr/>
            <p:nvPr/>
          </p:nvSpPr>
          <p:spPr>
            <a:xfrm>
              <a:off x="7590237" y="4180589"/>
              <a:ext cx="353478" cy="155873"/>
            </a:xfrm>
            <a:custGeom>
              <a:avLst/>
              <a:gdLst/>
              <a:ahLst/>
              <a:cxnLst/>
              <a:rect l="l" t="t" r="r" b="b"/>
              <a:pathLst>
                <a:path w="6878" h="3033" extrusionOk="0">
                  <a:moveTo>
                    <a:pt x="3113" y="0"/>
                  </a:moveTo>
                  <a:cubicBezTo>
                    <a:pt x="2965" y="0"/>
                    <a:pt x="2807" y="37"/>
                    <a:pt x="2659" y="47"/>
                  </a:cubicBezTo>
                  <a:cubicBezTo>
                    <a:pt x="2464" y="65"/>
                    <a:pt x="2261" y="93"/>
                    <a:pt x="2066" y="130"/>
                  </a:cubicBezTo>
                  <a:cubicBezTo>
                    <a:pt x="1899" y="158"/>
                    <a:pt x="1751" y="223"/>
                    <a:pt x="1584" y="250"/>
                  </a:cubicBezTo>
                  <a:cubicBezTo>
                    <a:pt x="1279" y="315"/>
                    <a:pt x="982" y="408"/>
                    <a:pt x="686" y="528"/>
                  </a:cubicBezTo>
                  <a:cubicBezTo>
                    <a:pt x="723" y="639"/>
                    <a:pt x="1" y="1103"/>
                    <a:pt x="315" y="1445"/>
                  </a:cubicBezTo>
                  <a:cubicBezTo>
                    <a:pt x="436" y="1593"/>
                    <a:pt x="603" y="1695"/>
                    <a:pt x="797" y="1732"/>
                  </a:cubicBezTo>
                  <a:cubicBezTo>
                    <a:pt x="1279" y="1825"/>
                    <a:pt x="1779" y="1834"/>
                    <a:pt x="2270" y="1899"/>
                  </a:cubicBezTo>
                  <a:cubicBezTo>
                    <a:pt x="2677" y="1936"/>
                    <a:pt x="3085" y="2029"/>
                    <a:pt x="3465" y="2177"/>
                  </a:cubicBezTo>
                  <a:cubicBezTo>
                    <a:pt x="3807" y="2334"/>
                    <a:pt x="4132" y="2510"/>
                    <a:pt x="4456" y="2705"/>
                  </a:cubicBezTo>
                  <a:cubicBezTo>
                    <a:pt x="4613" y="2816"/>
                    <a:pt x="4789" y="2890"/>
                    <a:pt x="4975" y="2927"/>
                  </a:cubicBezTo>
                  <a:cubicBezTo>
                    <a:pt x="5160" y="2964"/>
                    <a:pt x="5354" y="2983"/>
                    <a:pt x="5540" y="3011"/>
                  </a:cubicBezTo>
                  <a:cubicBezTo>
                    <a:pt x="5743" y="3024"/>
                    <a:pt x="5946" y="3033"/>
                    <a:pt x="6150" y="3033"/>
                  </a:cubicBezTo>
                  <a:cubicBezTo>
                    <a:pt x="6224" y="3033"/>
                    <a:pt x="6299" y="3032"/>
                    <a:pt x="6373" y="3029"/>
                  </a:cubicBezTo>
                  <a:cubicBezTo>
                    <a:pt x="6416" y="3029"/>
                    <a:pt x="6462" y="3031"/>
                    <a:pt x="6508" y="3031"/>
                  </a:cubicBezTo>
                  <a:cubicBezTo>
                    <a:pt x="6693" y="3031"/>
                    <a:pt x="6877" y="3007"/>
                    <a:pt x="6818" y="2770"/>
                  </a:cubicBezTo>
                  <a:cubicBezTo>
                    <a:pt x="6762" y="2455"/>
                    <a:pt x="6660" y="2158"/>
                    <a:pt x="6521" y="1871"/>
                  </a:cubicBezTo>
                  <a:cubicBezTo>
                    <a:pt x="6447" y="1686"/>
                    <a:pt x="6336" y="1519"/>
                    <a:pt x="6216" y="1362"/>
                  </a:cubicBezTo>
                  <a:cubicBezTo>
                    <a:pt x="6086" y="1214"/>
                    <a:pt x="5938" y="1084"/>
                    <a:pt x="5780" y="973"/>
                  </a:cubicBezTo>
                  <a:cubicBezTo>
                    <a:pt x="5438" y="741"/>
                    <a:pt x="5141" y="380"/>
                    <a:pt x="4715" y="278"/>
                  </a:cubicBezTo>
                  <a:cubicBezTo>
                    <a:pt x="4363" y="186"/>
                    <a:pt x="3993" y="111"/>
                    <a:pt x="3631" y="65"/>
                  </a:cubicBezTo>
                  <a:cubicBezTo>
                    <a:pt x="3455" y="28"/>
                    <a:pt x="3289" y="10"/>
                    <a:pt x="3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6"/>
            <p:cNvSpPr/>
            <p:nvPr/>
          </p:nvSpPr>
          <p:spPr>
            <a:xfrm>
              <a:off x="7506004" y="4182901"/>
              <a:ext cx="119488" cy="54270"/>
            </a:xfrm>
            <a:custGeom>
              <a:avLst/>
              <a:gdLst/>
              <a:ahLst/>
              <a:cxnLst/>
              <a:rect l="l" t="t" r="r" b="b"/>
              <a:pathLst>
                <a:path w="2325" h="1056" extrusionOk="0">
                  <a:moveTo>
                    <a:pt x="1514" y="1"/>
                  </a:moveTo>
                  <a:cubicBezTo>
                    <a:pt x="1301" y="1"/>
                    <a:pt x="1089" y="29"/>
                    <a:pt x="880" y="85"/>
                  </a:cubicBezTo>
                  <a:cubicBezTo>
                    <a:pt x="695" y="131"/>
                    <a:pt x="528" y="205"/>
                    <a:pt x="371" y="307"/>
                  </a:cubicBezTo>
                  <a:cubicBezTo>
                    <a:pt x="222" y="409"/>
                    <a:pt x="93" y="548"/>
                    <a:pt x="0" y="706"/>
                  </a:cubicBezTo>
                  <a:cubicBezTo>
                    <a:pt x="167" y="983"/>
                    <a:pt x="324" y="1039"/>
                    <a:pt x="491" y="1048"/>
                  </a:cubicBezTo>
                  <a:cubicBezTo>
                    <a:pt x="547" y="1053"/>
                    <a:pt x="604" y="1055"/>
                    <a:pt x="662" y="1055"/>
                  </a:cubicBezTo>
                  <a:cubicBezTo>
                    <a:pt x="720" y="1055"/>
                    <a:pt x="778" y="1053"/>
                    <a:pt x="834" y="1048"/>
                  </a:cubicBezTo>
                  <a:cubicBezTo>
                    <a:pt x="1056" y="1030"/>
                    <a:pt x="1260" y="974"/>
                    <a:pt x="1464" y="882"/>
                  </a:cubicBezTo>
                  <a:cubicBezTo>
                    <a:pt x="1621" y="826"/>
                    <a:pt x="1658" y="733"/>
                    <a:pt x="1778" y="622"/>
                  </a:cubicBezTo>
                  <a:cubicBezTo>
                    <a:pt x="1871" y="539"/>
                    <a:pt x="1982" y="455"/>
                    <a:pt x="2093" y="391"/>
                  </a:cubicBezTo>
                  <a:cubicBezTo>
                    <a:pt x="2121" y="363"/>
                    <a:pt x="2325" y="252"/>
                    <a:pt x="2325" y="187"/>
                  </a:cubicBezTo>
                  <a:cubicBezTo>
                    <a:pt x="2325" y="103"/>
                    <a:pt x="2093" y="66"/>
                    <a:pt x="2038" y="57"/>
                  </a:cubicBezTo>
                  <a:cubicBezTo>
                    <a:pt x="1863" y="20"/>
                    <a:pt x="1688" y="1"/>
                    <a:pt x="1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6"/>
            <p:cNvSpPr/>
            <p:nvPr/>
          </p:nvSpPr>
          <p:spPr>
            <a:xfrm>
              <a:off x="7129452" y="4123954"/>
              <a:ext cx="155719" cy="110802"/>
            </a:xfrm>
            <a:custGeom>
              <a:avLst/>
              <a:gdLst/>
              <a:ahLst/>
              <a:cxnLst/>
              <a:rect l="l" t="t" r="r" b="b"/>
              <a:pathLst>
                <a:path w="3030" h="2156" extrusionOk="0">
                  <a:moveTo>
                    <a:pt x="1714" y="0"/>
                  </a:moveTo>
                  <a:cubicBezTo>
                    <a:pt x="1399" y="0"/>
                    <a:pt x="1084" y="83"/>
                    <a:pt x="816" y="241"/>
                  </a:cubicBezTo>
                  <a:cubicBezTo>
                    <a:pt x="630" y="389"/>
                    <a:pt x="454" y="537"/>
                    <a:pt x="288" y="704"/>
                  </a:cubicBezTo>
                  <a:cubicBezTo>
                    <a:pt x="65" y="926"/>
                    <a:pt x="56" y="1102"/>
                    <a:pt x="0" y="1408"/>
                  </a:cubicBezTo>
                  <a:cubicBezTo>
                    <a:pt x="19" y="1686"/>
                    <a:pt x="186" y="1936"/>
                    <a:pt x="436" y="2056"/>
                  </a:cubicBezTo>
                  <a:cubicBezTo>
                    <a:pt x="568" y="2122"/>
                    <a:pt x="715" y="2156"/>
                    <a:pt x="865" y="2156"/>
                  </a:cubicBezTo>
                  <a:cubicBezTo>
                    <a:pt x="925" y="2156"/>
                    <a:pt x="986" y="2150"/>
                    <a:pt x="1047" y="2140"/>
                  </a:cubicBezTo>
                  <a:cubicBezTo>
                    <a:pt x="1260" y="2084"/>
                    <a:pt x="1473" y="1991"/>
                    <a:pt x="1677" y="1880"/>
                  </a:cubicBezTo>
                  <a:cubicBezTo>
                    <a:pt x="1862" y="1778"/>
                    <a:pt x="2047" y="1677"/>
                    <a:pt x="2242" y="1556"/>
                  </a:cubicBezTo>
                  <a:cubicBezTo>
                    <a:pt x="2427" y="1445"/>
                    <a:pt x="2640" y="1343"/>
                    <a:pt x="2825" y="1232"/>
                  </a:cubicBezTo>
                  <a:cubicBezTo>
                    <a:pt x="2890" y="1195"/>
                    <a:pt x="2937" y="1149"/>
                    <a:pt x="2983" y="1084"/>
                  </a:cubicBezTo>
                  <a:cubicBezTo>
                    <a:pt x="3029" y="963"/>
                    <a:pt x="2955" y="806"/>
                    <a:pt x="2890" y="704"/>
                  </a:cubicBezTo>
                  <a:cubicBezTo>
                    <a:pt x="2622" y="315"/>
                    <a:pt x="2223" y="9"/>
                    <a:pt x="1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6"/>
            <p:cNvSpPr/>
            <p:nvPr/>
          </p:nvSpPr>
          <p:spPr>
            <a:xfrm>
              <a:off x="7021373" y="4164400"/>
              <a:ext cx="117175" cy="146623"/>
            </a:xfrm>
            <a:custGeom>
              <a:avLst/>
              <a:gdLst/>
              <a:ahLst/>
              <a:cxnLst/>
              <a:rect l="l" t="t" r="r" b="b"/>
              <a:pathLst>
                <a:path w="2280" h="2853" extrusionOk="0">
                  <a:moveTo>
                    <a:pt x="927" y="0"/>
                  </a:moveTo>
                  <a:cubicBezTo>
                    <a:pt x="649" y="37"/>
                    <a:pt x="390" y="204"/>
                    <a:pt x="242" y="445"/>
                  </a:cubicBezTo>
                  <a:cubicBezTo>
                    <a:pt x="93" y="714"/>
                    <a:pt x="10" y="1019"/>
                    <a:pt x="1" y="1325"/>
                  </a:cubicBezTo>
                  <a:cubicBezTo>
                    <a:pt x="1" y="1640"/>
                    <a:pt x="112" y="1899"/>
                    <a:pt x="205" y="2196"/>
                  </a:cubicBezTo>
                  <a:cubicBezTo>
                    <a:pt x="288" y="2436"/>
                    <a:pt x="455" y="2724"/>
                    <a:pt x="695" y="2816"/>
                  </a:cubicBezTo>
                  <a:cubicBezTo>
                    <a:pt x="759" y="2842"/>
                    <a:pt x="826" y="2853"/>
                    <a:pt x="894" y="2853"/>
                  </a:cubicBezTo>
                  <a:cubicBezTo>
                    <a:pt x="1171" y="2853"/>
                    <a:pt x="1467" y="2667"/>
                    <a:pt x="1668" y="2510"/>
                  </a:cubicBezTo>
                  <a:cubicBezTo>
                    <a:pt x="1779" y="2427"/>
                    <a:pt x="1909" y="2353"/>
                    <a:pt x="2002" y="2260"/>
                  </a:cubicBezTo>
                  <a:cubicBezTo>
                    <a:pt x="2168" y="2094"/>
                    <a:pt x="2261" y="1871"/>
                    <a:pt x="2279" y="1631"/>
                  </a:cubicBezTo>
                  <a:cubicBezTo>
                    <a:pt x="2187" y="1186"/>
                    <a:pt x="1992" y="769"/>
                    <a:pt x="1733" y="408"/>
                  </a:cubicBezTo>
                  <a:cubicBezTo>
                    <a:pt x="1640" y="278"/>
                    <a:pt x="1520" y="167"/>
                    <a:pt x="1372" y="102"/>
                  </a:cubicBezTo>
                  <a:cubicBezTo>
                    <a:pt x="1233" y="47"/>
                    <a:pt x="1085" y="10"/>
                    <a:pt x="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6"/>
            <p:cNvSpPr/>
            <p:nvPr/>
          </p:nvSpPr>
          <p:spPr>
            <a:xfrm>
              <a:off x="7120869" y="4214302"/>
              <a:ext cx="333743" cy="124370"/>
            </a:xfrm>
            <a:custGeom>
              <a:avLst/>
              <a:gdLst/>
              <a:ahLst/>
              <a:cxnLst/>
              <a:rect l="l" t="t" r="r" b="b"/>
              <a:pathLst>
                <a:path w="6494" h="2420" extrusionOk="0">
                  <a:moveTo>
                    <a:pt x="3751" y="0"/>
                  </a:moveTo>
                  <a:cubicBezTo>
                    <a:pt x="3727" y="0"/>
                    <a:pt x="3702" y="1"/>
                    <a:pt x="3678" y="2"/>
                  </a:cubicBezTo>
                  <a:cubicBezTo>
                    <a:pt x="3363" y="11"/>
                    <a:pt x="3048" y="57"/>
                    <a:pt x="2752" y="141"/>
                  </a:cubicBezTo>
                  <a:cubicBezTo>
                    <a:pt x="2585" y="187"/>
                    <a:pt x="2437" y="261"/>
                    <a:pt x="2279" y="308"/>
                  </a:cubicBezTo>
                  <a:cubicBezTo>
                    <a:pt x="2094" y="354"/>
                    <a:pt x="1918" y="428"/>
                    <a:pt x="1761" y="530"/>
                  </a:cubicBezTo>
                  <a:cubicBezTo>
                    <a:pt x="1464" y="752"/>
                    <a:pt x="1131" y="956"/>
                    <a:pt x="871" y="1234"/>
                  </a:cubicBezTo>
                  <a:cubicBezTo>
                    <a:pt x="686" y="1447"/>
                    <a:pt x="473" y="1651"/>
                    <a:pt x="306" y="1864"/>
                  </a:cubicBezTo>
                  <a:cubicBezTo>
                    <a:pt x="177" y="2040"/>
                    <a:pt x="75" y="2225"/>
                    <a:pt x="1" y="2419"/>
                  </a:cubicBezTo>
                  <a:cubicBezTo>
                    <a:pt x="751" y="2318"/>
                    <a:pt x="1260" y="2243"/>
                    <a:pt x="1761" y="2160"/>
                  </a:cubicBezTo>
                  <a:cubicBezTo>
                    <a:pt x="1899" y="2142"/>
                    <a:pt x="2048" y="2104"/>
                    <a:pt x="2187" y="2058"/>
                  </a:cubicBezTo>
                  <a:cubicBezTo>
                    <a:pt x="2400" y="1993"/>
                    <a:pt x="2613" y="1984"/>
                    <a:pt x="2826" y="1938"/>
                  </a:cubicBezTo>
                  <a:cubicBezTo>
                    <a:pt x="3178" y="1836"/>
                    <a:pt x="3539" y="1762"/>
                    <a:pt x="3909" y="1706"/>
                  </a:cubicBezTo>
                  <a:cubicBezTo>
                    <a:pt x="4141" y="1669"/>
                    <a:pt x="4373" y="1632"/>
                    <a:pt x="4613" y="1623"/>
                  </a:cubicBezTo>
                  <a:cubicBezTo>
                    <a:pt x="4630" y="1622"/>
                    <a:pt x="4647" y="1622"/>
                    <a:pt x="4663" y="1622"/>
                  </a:cubicBezTo>
                  <a:cubicBezTo>
                    <a:pt x="4832" y="1622"/>
                    <a:pt x="5001" y="1661"/>
                    <a:pt x="5169" y="1669"/>
                  </a:cubicBezTo>
                  <a:cubicBezTo>
                    <a:pt x="5191" y="1671"/>
                    <a:pt x="5213" y="1672"/>
                    <a:pt x="5235" y="1672"/>
                  </a:cubicBezTo>
                  <a:cubicBezTo>
                    <a:pt x="5334" y="1672"/>
                    <a:pt x="5432" y="1656"/>
                    <a:pt x="5530" y="1641"/>
                  </a:cubicBezTo>
                  <a:cubicBezTo>
                    <a:pt x="5734" y="1604"/>
                    <a:pt x="5938" y="1586"/>
                    <a:pt x="6142" y="1539"/>
                  </a:cubicBezTo>
                  <a:cubicBezTo>
                    <a:pt x="6234" y="1521"/>
                    <a:pt x="6318" y="1493"/>
                    <a:pt x="6410" y="1456"/>
                  </a:cubicBezTo>
                  <a:cubicBezTo>
                    <a:pt x="6494" y="1410"/>
                    <a:pt x="6484" y="1428"/>
                    <a:pt x="6466" y="1354"/>
                  </a:cubicBezTo>
                  <a:cubicBezTo>
                    <a:pt x="6429" y="1234"/>
                    <a:pt x="6308" y="1178"/>
                    <a:pt x="6197" y="1113"/>
                  </a:cubicBezTo>
                  <a:cubicBezTo>
                    <a:pt x="6086" y="1049"/>
                    <a:pt x="5975" y="984"/>
                    <a:pt x="5855" y="910"/>
                  </a:cubicBezTo>
                  <a:cubicBezTo>
                    <a:pt x="5799" y="873"/>
                    <a:pt x="5762" y="836"/>
                    <a:pt x="5706" y="789"/>
                  </a:cubicBezTo>
                  <a:cubicBezTo>
                    <a:pt x="5614" y="724"/>
                    <a:pt x="5493" y="678"/>
                    <a:pt x="5401" y="604"/>
                  </a:cubicBezTo>
                  <a:cubicBezTo>
                    <a:pt x="5197" y="474"/>
                    <a:pt x="4975" y="372"/>
                    <a:pt x="4743" y="308"/>
                  </a:cubicBezTo>
                  <a:cubicBezTo>
                    <a:pt x="4567" y="252"/>
                    <a:pt x="4428" y="150"/>
                    <a:pt x="4261" y="85"/>
                  </a:cubicBezTo>
                  <a:cubicBezTo>
                    <a:pt x="4099" y="29"/>
                    <a:pt x="3923" y="0"/>
                    <a:pt x="3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6"/>
            <p:cNvSpPr/>
            <p:nvPr/>
          </p:nvSpPr>
          <p:spPr>
            <a:xfrm>
              <a:off x="6747657" y="4246268"/>
              <a:ext cx="311850" cy="124061"/>
            </a:xfrm>
            <a:custGeom>
              <a:avLst/>
              <a:gdLst/>
              <a:ahLst/>
              <a:cxnLst/>
              <a:rect l="l" t="t" r="r" b="b"/>
              <a:pathLst>
                <a:path w="6068" h="2414" extrusionOk="0">
                  <a:moveTo>
                    <a:pt x="1298" y="0"/>
                  </a:moveTo>
                  <a:cubicBezTo>
                    <a:pt x="770" y="130"/>
                    <a:pt x="353" y="519"/>
                    <a:pt x="186" y="1029"/>
                  </a:cubicBezTo>
                  <a:cubicBezTo>
                    <a:pt x="149" y="1140"/>
                    <a:pt x="130" y="1251"/>
                    <a:pt x="93" y="1353"/>
                  </a:cubicBezTo>
                  <a:cubicBezTo>
                    <a:pt x="56" y="1436"/>
                    <a:pt x="29" y="1529"/>
                    <a:pt x="19" y="1621"/>
                  </a:cubicBezTo>
                  <a:cubicBezTo>
                    <a:pt x="10" y="1733"/>
                    <a:pt x="1" y="1872"/>
                    <a:pt x="84" y="1946"/>
                  </a:cubicBezTo>
                  <a:cubicBezTo>
                    <a:pt x="205" y="2029"/>
                    <a:pt x="344" y="2085"/>
                    <a:pt x="492" y="2094"/>
                  </a:cubicBezTo>
                  <a:cubicBezTo>
                    <a:pt x="626" y="2112"/>
                    <a:pt x="758" y="2112"/>
                    <a:pt x="890" y="2112"/>
                  </a:cubicBezTo>
                  <a:cubicBezTo>
                    <a:pt x="1022" y="2112"/>
                    <a:pt x="1154" y="2112"/>
                    <a:pt x="1288" y="2131"/>
                  </a:cubicBezTo>
                  <a:cubicBezTo>
                    <a:pt x="1336" y="2138"/>
                    <a:pt x="1384" y="2139"/>
                    <a:pt x="1432" y="2139"/>
                  </a:cubicBezTo>
                  <a:cubicBezTo>
                    <a:pt x="1484" y="2139"/>
                    <a:pt x="1537" y="2137"/>
                    <a:pt x="1589" y="2137"/>
                  </a:cubicBezTo>
                  <a:cubicBezTo>
                    <a:pt x="1619" y="2137"/>
                    <a:pt x="1648" y="2138"/>
                    <a:pt x="1677" y="2140"/>
                  </a:cubicBezTo>
                  <a:cubicBezTo>
                    <a:pt x="1779" y="2149"/>
                    <a:pt x="1872" y="2186"/>
                    <a:pt x="1983" y="2186"/>
                  </a:cubicBezTo>
                  <a:cubicBezTo>
                    <a:pt x="2080" y="2196"/>
                    <a:pt x="2178" y="2200"/>
                    <a:pt x="2276" y="2200"/>
                  </a:cubicBezTo>
                  <a:cubicBezTo>
                    <a:pt x="2374" y="2200"/>
                    <a:pt x="2474" y="2196"/>
                    <a:pt x="2576" y="2186"/>
                  </a:cubicBezTo>
                  <a:cubicBezTo>
                    <a:pt x="2659" y="2186"/>
                    <a:pt x="2743" y="2140"/>
                    <a:pt x="2826" y="2140"/>
                  </a:cubicBezTo>
                  <a:cubicBezTo>
                    <a:pt x="2900" y="2140"/>
                    <a:pt x="2965" y="2140"/>
                    <a:pt x="3039" y="2131"/>
                  </a:cubicBezTo>
                  <a:cubicBezTo>
                    <a:pt x="3132" y="2122"/>
                    <a:pt x="3224" y="2094"/>
                    <a:pt x="3308" y="2057"/>
                  </a:cubicBezTo>
                  <a:lnTo>
                    <a:pt x="3720" y="2032"/>
                  </a:lnTo>
                  <a:lnTo>
                    <a:pt x="3720" y="2032"/>
                  </a:lnTo>
                  <a:cubicBezTo>
                    <a:pt x="3721" y="2049"/>
                    <a:pt x="3723" y="2067"/>
                    <a:pt x="3724" y="2085"/>
                  </a:cubicBezTo>
                  <a:cubicBezTo>
                    <a:pt x="3724" y="2168"/>
                    <a:pt x="3706" y="2279"/>
                    <a:pt x="3752" y="2353"/>
                  </a:cubicBezTo>
                  <a:cubicBezTo>
                    <a:pt x="3787" y="2398"/>
                    <a:pt x="3838" y="2413"/>
                    <a:pt x="3895" y="2413"/>
                  </a:cubicBezTo>
                  <a:cubicBezTo>
                    <a:pt x="3991" y="2413"/>
                    <a:pt x="4103" y="2371"/>
                    <a:pt x="4178" y="2353"/>
                  </a:cubicBezTo>
                  <a:cubicBezTo>
                    <a:pt x="4456" y="2279"/>
                    <a:pt x="4725" y="2177"/>
                    <a:pt x="4993" y="2094"/>
                  </a:cubicBezTo>
                  <a:cubicBezTo>
                    <a:pt x="5179" y="2057"/>
                    <a:pt x="5364" y="2029"/>
                    <a:pt x="5549" y="2020"/>
                  </a:cubicBezTo>
                  <a:cubicBezTo>
                    <a:pt x="5637" y="1995"/>
                    <a:pt x="5730" y="1984"/>
                    <a:pt x="5823" y="1984"/>
                  </a:cubicBezTo>
                  <a:cubicBezTo>
                    <a:pt x="5906" y="1984"/>
                    <a:pt x="5989" y="1993"/>
                    <a:pt x="6068" y="2010"/>
                  </a:cubicBezTo>
                  <a:cubicBezTo>
                    <a:pt x="5892" y="1909"/>
                    <a:pt x="5818" y="1890"/>
                    <a:pt x="5744" y="1733"/>
                  </a:cubicBezTo>
                  <a:cubicBezTo>
                    <a:pt x="5697" y="1631"/>
                    <a:pt x="5632" y="1529"/>
                    <a:pt x="5558" y="1445"/>
                  </a:cubicBezTo>
                  <a:cubicBezTo>
                    <a:pt x="5392" y="1269"/>
                    <a:pt x="5169" y="1075"/>
                    <a:pt x="4919" y="1038"/>
                  </a:cubicBezTo>
                  <a:cubicBezTo>
                    <a:pt x="4881" y="1032"/>
                    <a:pt x="4842" y="1029"/>
                    <a:pt x="4805" y="1029"/>
                  </a:cubicBezTo>
                  <a:cubicBezTo>
                    <a:pt x="4385" y="1029"/>
                    <a:pt x="4043" y="1393"/>
                    <a:pt x="3882" y="1742"/>
                  </a:cubicBezTo>
                  <a:cubicBezTo>
                    <a:pt x="3836" y="1834"/>
                    <a:pt x="3798" y="1927"/>
                    <a:pt x="3761" y="2029"/>
                  </a:cubicBezTo>
                  <a:lnTo>
                    <a:pt x="3720" y="2032"/>
                  </a:lnTo>
                  <a:lnTo>
                    <a:pt x="3720" y="2032"/>
                  </a:lnTo>
                  <a:cubicBezTo>
                    <a:pt x="3715" y="1959"/>
                    <a:pt x="3717" y="1891"/>
                    <a:pt x="3724" y="1816"/>
                  </a:cubicBezTo>
                  <a:cubicBezTo>
                    <a:pt x="3761" y="1547"/>
                    <a:pt x="3752" y="1279"/>
                    <a:pt x="3706" y="1010"/>
                  </a:cubicBezTo>
                  <a:cubicBezTo>
                    <a:pt x="3687" y="871"/>
                    <a:pt x="3641" y="741"/>
                    <a:pt x="3567" y="621"/>
                  </a:cubicBezTo>
                  <a:cubicBezTo>
                    <a:pt x="3484" y="547"/>
                    <a:pt x="3382" y="491"/>
                    <a:pt x="3271" y="454"/>
                  </a:cubicBezTo>
                  <a:cubicBezTo>
                    <a:pt x="2956" y="325"/>
                    <a:pt x="2650" y="306"/>
                    <a:pt x="2326" y="232"/>
                  </a:cubicBezTo>
                  <a:cubicBezTo>
                    <a:pt x="2113" y="186"/>
                    <a:pt x="1900" y="102"/>
                    <a:pt x="1687" y="56"/>
                  </a:cubicBezTo>
                  <a:cubicBezTo>
                    <a:pt x="1557" y="19"/>
                    <a:pt x="1427" y="0"/>
                    <a:pt x="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6"/>
            <p:cNvSpPr/>
            <p:nvPr/>
          </p:nvSpPr>
          <p:spPr>
            <a:xfrm>
              <a:off x="8410409" y="4155047"/>
              <a:ext cx="78117" cy="74982"/>
            </a:xfrm>
            <a:custGeom>
              <a:avLst/>
              <a:gdLst/>
              <a:ahLst/>
              <a:cxnLst/>
              <a:rect l="l" t="t" r="r" b="b"/>
              <a:pathLst>
                <a:path w="1520" h="1459" extrusionOk="0">
                  <a:moveTo>
                    <a:pt x="737" y="1"/>
                  </a:moveTo>
                  <a:cubicBezTo>
                    <a:pt x="513" y="1"/>
                    <a:pt x="277" y="97"/>
                    <a:pt x="131" y="238"/>
                  </a:cubicBezTo>
                  <a:lnTo>
                    <a:pt x="1" y="497"/>
                  </a:lnTo>
                  <a:cubicBezTo>
                    <a:pt x="260" y="525"/>
                    <a:pt x="409" y="507"/>
                    <a:pt x="612" y="645"/>
                  </a:cubicBezTo>
                  <a:cubicBezTo>
                    <a:pt x="733" y="720"/>
                    <a:pt x="853" y="821"/>
                    <a:pt x="936" y="951"/>
                  </a:cubicBezTo>
                  <a:cubicBezTo>
                    <a:pt x="1001" y="1044"/>
                    <a:pt x="1048" y="1146"/>
                    <a:pt x="1103" y="1238"/>
                  </a:cubicBezTo>
                  <a:cubicBezTo>
                    <a:pt x="1122" y="1303"/>
                    <a:pt x="1150" y="1359"/>
                    <a:pt x="1187" y="1424"/>
                  </a:cubicBezTo>
                  <a:cubicBezTo>
                    <a:pt x="1205" y="1449"/>
                    <a:pt x="1221" y="1459"/>
                    <a:pt x="1235" y="1459"/>
                  </a:cubicBezTo>
                  <a:cubicBezTo>
                    <a:pt x="1263" y="1459"/>
                    <a:pt x="1286" y="1420"/>
                    <a:pt x="1316" y="1377"/>
                  </a:cubicBezTo>
                  <a:cubicBezTo>
                    <a:pt x="1372" y="1303"/>
                    <a:pt x="1409" y="1220"/>
                    <a:pt x="1437" y="1136"/>
                  </a:cubicBezTo>
                  <a:cubicBezTo>
                    <a:pt x="1520" y="821"/>
                    <a:pt x="1372" y="442"/>
                    <a:pt x="1187" y="201"/>
                  </a:cubicBezTo>
                  <a:cubicBezTo>
                    <a:pt x="1077" y="59"/>
                    <a:pt x="911" y="1"/>
                    <a:pt x="7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6"/>
            <p:cNvSpPr/>
            <p:nvPr/>
          </p:nvSpPr>
          <p:spPr>
            <a:xfrm>
              <a:off x="8705556" y="4155766"/>
              <a:ext cx="54784" cy="20557"/>
            </a:xfrm>
            <a:custGeom>
              <a:avLst/>
              <a:gdLst/>
              <a:ahLst/>
              <a:cxnLst/>
              <a:rect l="l" t="t" r="r" b="b"/>
              <a:pathLst>
                <a:path w="1066" h="400" extrusionOk="0">
                  <a:moveTo>
                    <a:pt x="723" y="1"/>
                  </a:moveTo>
                  <a:cubicBezTo>
                    <a:pt x="683" y="1"/>
                    <a:pt x="646" y="5"/>
                    <a:pt x="621" y="11"/>
                  </a:cubicBezTo>
                  <a:cubicBezTo>
                    <a:pt x="519" y="29"/>
                    <a:pt x="418" y="48"/>
                    <a:pt x="325" y="76"/>
                  </a:cubicBezTo>
                  <a:cubicBezTo>
                    <a:pt x="149" y="113"/>
                    <a:pt x="112" y="233"/>
                    <a:pt x="1" y="400"/>
                  </a:cubicBezTo>
                  <a:lnTo>
                    <a:pt x="140" y="354"/>
                  </a:lnTo>
                  <a:cubicBezTo>
                    <a:pt x="158" y="354"/>
                    <a:pt x="1066" y="317"/>
                    <a:pt x="927" y="66"/>
                  </a:cubicBezTo>
                  <a:cubicBezTo>
                    <a:pt x="896" y="17"/>
                    <a:pt x="803"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6"/>
            <p:cNvSpPr/>
            <p:nvPr/>
          </p:nvSpPr>
          <p:spPr>
            <a:xfrm>
              <a:off x="8793643" y="4267545"/>
              <a:ext cx="55247" cy="23538"/>
            </a:xfrm>
            <a:custGeom>
              <a:avLst/>
              <a:gdLst/>
              <a:ahLst/>
              <a:cxnLst/>
              <a:rect l="l" t="t" r="r" b="b"/>
              <a:pathLst>
                <a:path w="1075" h="458" extrusionOk="0">
                  <a:moveTo>
                    <a:pt x="686" y="1"/>
                  </a:moveTo>
                  <a:cubicBezTo>
                    <a:pt x="621" y="1"/>
                    <a:pt x="556" y="8"/>
                    <a:pt x="491" y="22"/>
                  </a:cubicBezTo>
                  <a:cubicBezTo>
                    <a:pt x="417" y="31"/>
                    <a:pt x="343" y="50"/>
                    <a:pt x="269" y="87"/>
                  </a:cubicBezTo>
                  <a:cubicBezTo>
                    <a:pt x="241" y="87"/>
                    <a:pt x="223" y="96"/>
                    <a:pt x="195" y="96"/>
                  </a:cubicBezTo>
                  <a:cubicBezTo>
                    <a:pt x="130" y="216"/>
                    <a:pt x="65" y="346"/>
                    <a:pt x="0" y="457"/>
                  </a:cubicBezTo>
                  <a:lnTo>
                    <a:pt x="436" y="365"/>
                  </a:lnTo>
                  <a:cubicBezTo>
                    <a:pt x="612" y="318"/>
                    <a:pt x="797" y="318"/>
                    <a:pt x="954" y="244"/>
                  </a:cubicBezTo>
                  <a:cubicBezTo>
                    <a:pt x="982" y="226"/>
                    <a:pt x="1028" y="216"/>
                    <a:pt x="1047" y="179"/>
                  </a:cubicBezTo>
                  <a:cubicBezTo>
                    <a:pt x="1075" y="96"/>
                    <a:pt x="954" y="50"/>
                    <a:pt x="880" y="22"/>
                  </a:cubicBezTo>
                  <a:cubicBezTo>
                    <a:pt x="815" y="8"/>
                    <a:pt x="751" y="1"/>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6"/>
            <p:cNvSpPr/>
            <p:nvPr/>
          </p:nvSpPr>
          <p:spPr>
            <a:xfrm>
              <a:off x="7864416" y="4180537"/>
              <a:ext cx="57200" cy="21020"/>
            </a:xfrm>
            <a:custGeom>
              <a:avLst/>
              <a:gdLst/>
              <a:ahLst/>
              <a:cxnLst/>
              <a:rect l="l" t="t" r="r" b="b"/>
              <a:pathLst>
                <a:path w="1113" h="409" extrusionOk="0">
                  <a:moveTo>
                    <a:pt x="558" y="1"/>
                  </a:moveTo>
                  <a:cubicBezTo>
                    <a:pt x="481" y="1"/>
                    <a:pt x="403" y="11"/>
                    <a:pt x="325" y="29"/>
                  </a:cubicBezTo>
                  <a:cubicBezTo>
                    <a:pt x="177" y="66"/>
                    <a:pt x="140" y="131"/>
                    <a:pt x="1" y="261"/>
                  </a:cubicBezTo>
                  <a:lnTo>
                    <a:pt x="140" y="353"/>
                  </a:lnTo>
                  <a:cubicBezTo>
                    <a:pt x="269" y="390"/>
                    <a:pt x="401" y="409"/>
                    <a:pt x="535" y="409"/>
                  </a:cubicBezTo>
                  <a:cubicBezTo>
                    <a:pt x="668" y="409"/>
                    <a:pt x="802" y="390"/>
                    <a:pt x="936" y="353"/>
                  </a:cubicBezTo>
                  <a:cubicBezTo>
                    <a:pt x="1001" y="335"/>
                    <a:pt x="1112" y="288"/>
                    <a:pt x="1047" y="187"/>
                  </a:cubicBezTo>
                  <a:cubicBezTo>
                    <a:pt x="992" y="85"/>
                    <a:pt x="797" y="29"/>
                    <a:pt x="686" y="11"/>
                  </a:cubicBezTo>
                  <a:cubicBezTo>
                    <a:pt x="644" y="4"/>
                    <a:pt x="601"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6"/>
            <p:cNvSpPr/>
            <p:nvPr/>
          </p:nvSpPr>
          <p:spPr>
            <a:xfrm>
              <a:off x="7294165" y="4171287"/>
              <a:ext cx="96669" cy="29448"/>
            </a:xfrm>
            <a:custGeom>
              <a:avLst/>
              <a:gdLst/>
              <a:ahLst/>
              <a:cxnLst/>
              <a:rect l="l" t="t" r="r" b="b"/>
              <a:pathLst>
                <a:path w="1881" h="573" extrusionOk="0">
                  <a:moveTo>
                    <a:pt x="1061" y="0"/>
                  </a:moveTo>
                  <a:cubicBezTo>
                    <a:pt x="908" y="0"/>
                    <a:pt x="751" y="35"/>
                    <a:pt x="612" y="79"/>
                  </a:cubicBezTo>
                  <a:cubicBezTo>
                    <a:pt x="380" y="144"/>
                    <a:pt x="167" y="265"/>
                    <a:pt x="0" y="441"/>
                  </a:cubicBezTo>
                  <a:cubicBezTo>
                    <a:pt x="61" y="432"/>
                    <a:pt x="123" y="428"/>
                    <a:pt x="185" y="428"/>
                  </a:cubicBezTo>
                  <a:cubicBezTo>
                    <a:pt x="330" y="428"/>
                    <a:pt x="475" y="451"/>
                    <a:pt x="612" y="496"/>
                  </a:cubicBezTo>
                  <a:cubicBezTo>
                    <a:pt x="775" y="551"/>
                    <a:pt x="952" y="573"/>
                    <a:pt x="1131" y="573"/>
                  </a:cubicBezTo>
                  <a:cubicBezTo>
                    <a:pt x="1165" y="573"/>
                    <a:pt x="1198" y="572"/>
                    <a:pt x="1232" y="570"/>
                  </a:cubicBezTo>
                  <a:cubicBezTo>
                    <a:pt x="1454" y="543"/>
                    <a:pt x="1668" y="468"/>
                    <a:pt x="1881" y="441"/>
                  </a:cubicBezTo>
                  <a:cubicBezTo>
                    <a:pt x="1816" y="228"/>
                    <a:pt x="1538" y="116"/>
                    <a:pt x="1353" y="52"/>
                  </a:cubicBezTo>
                  <a:cubicBezTo>
                    <a:pt x="1261" y="15"/>
                    <a:pt x="1162" y="0"/>
                    <a:pt x="1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6"/>
            <p:cNvSpPr/>
            <p:nvPr/>
          </p:nvSpPr>
          <p:spPr>
            <a:xfrm>
              <a:off x="7627136" y="4110489"/>
              <a:ext cx="181159" cy="72515"/>
            </a:xfrm>
            <a:custGeom>
              <a:avLst/>
              <a:gdLst/>
              <a:ahLst/>
              <a:cxnLst/>
              <a:rect l="l" t="t" r="r" b="b"/>
              <a:pathLst>
                <a:path w="3525" h="1411" extrusionOk="0">
                  <a:moveTo>
                    <a:pt x="2402" y="0"/>
                  </a:moveTo>
                  <a:cubicBezTo>
                    <a:pt x="2214" y="0"/>
                    <a:pt x="2031" y="17"/>
                    <a:pt x="1848" y="40"/>
                  </a:cubicBezTo>
                  <a:cubicBezTo>
                    <a:pt x="1496" y="123"/>
                    <a:pt x="1154" y="244"/>
                    <a:pt x="839" y="429"/>
                  </a:cubicBezTo>
                  <a:cubicBezTo>
                    <a:pt x="663" y="503"/>
                    <a:pt x="505" y="605"/>
                    <a:pt x="348" y="716"/>
                  </a:cubicBezTo>
                  <a:cubicBezTo>
                    <a:pt x="237" y="836"/>
                    <a:pt x="144" y="966"/>
                    <a:pt x="61" y="1105"/>
                  </a:cubicBezTo>
                  <a:cubicBezTo>
                    <a:pt x="1" y="1345"/>
                    <a:pt x="316" y="1411"/>
                    <a:pt x="689" y="1411"/>
                  </a:cubicBezTo>
                  <a:cubicBezTo>
                    <a:pt x="1121" y="1411"/>
                    <a:pt x="1629" y="1323"/>
                    <a:pt x="1719" y="1318"/>
                  </a:cubicBezTo>
                  <a:cubicBezTo>
                    <a:pt x="2247" y="1290"/>
                    <a:pt x="2775" y="1235"/>
                    <a:pt x="3293" y="1151"/>
                  </a:cubicBezTo>
                  <a:cubicBezTo>
                    <a:pt x="3432" y="1133"/>
                    <a:pt x="3525" y="1105"/>
                    <a:pt x="3525" y="938"/>
                  </a:cubicBezTo>
                  <a:cubicBezTo>
                    <a:pt x="3506" y="818"/>
                    <a:pt x="3460" y="697"/>
                    <a:pt x="3395" y="595"/>
                  </a:cubicBezTo>
                  <a:cubicBezTo>
                    <a:pt x="3349" y="494"/>
                    <a:pt x="3284" y="401"/>
                    <a:pt x="3219" y="308"/>
                  </a:cubicBezTo>
                  <a:cubicBezTo>
                    <a:pt x="3164" y="206"/>
                    <a:pt x="3071" y="123"/>
                    <a:pt x="2960" y="95"/>
                  </a:cubicBezTo>
                  <a:cubicBezTo>
                    <a:pt x="2821" y="30"/>
                    <a:pt x="2673" y="3"/>
                    <a:pt x="2524" y="3"/>
                  </a:cubicBezTo>
                  <a:cubicBezTo>
                    <a:pt x="2483" y="1"/>
                    <a:pt x="2443"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6"/>
            <p:cNvSpPr/>
            <p:nvPr/>
          </p:nvSpPr>
          <p:spPr>
            <a:xfrm>
              <a:off x="7481233" y="4261480"/>
              <a:ext cx="123805" cy="20557"/>
            </a:xfrm>
            <a:custGeom>
              <a:avLst/>
              <a:gdLst/>
              <a:ahLst/>
              <a:cxnLst/>
              <a:rect l="l" t="t" r="r" b="b"/>
              <a:pathLst>
                <a:path w="2409" h="400" extrusionOk="0">
                  <a:moveTo>
                    <a:pt x="1709" y="1"/>
                  </a:moveTo>
                  <a:cubicBezTo>
                    <a:pt x="1599" y="1"/>
                    <a:pt x="1489" y="11"/>
                    <a:pt x="1381" y="29"/>
                  </a:cubicBezTo>
                  <a:cubicBezTo>
                    <a:pt x="1168" y="38"/>
                    <a:pt x="954" y="75"/>
                    <a:pt x="751" y="112"/>
                  </a:cubicBezTo>
                  <a:cubicBezTo>
                    <a:pt x="630" y="149"/>
                    <a:pt x="501" y="149"/>
                    <a:pt x="380" y="186"/>
                  </a:cubicBezTo>
                  <a:cubicBezTo>
                    <a:pt x="251" y="242"/>
                    <a:pt x="121" y="316"/>
                    <a:pt x="0" y="399"/>
                  </a:cubicBezTo>
                  <a:cubicBezTo>
                    <a:pt x="225" y="356"/>
                    <a:pt x="425" y="343"/>
                    <a:pt x="612" y="343"/>
                  </a:cubicBezTo>
                  <a:cubicBezTo>
                    <a:pt x="857" y="343"/>
                    <a:pt x="1079" y="365"/>
                    <a:pt x="1301" y="365"/>
                  </a:cubicBezTo>
                  <a:cubicBezTo>
                    <a:pt x="1343" y="365"/>
                    <a:pt x="1385" y="364"/>
                    <a:pt x="1427" y="362"/>
                  </a:cubicBezTo>
                  <a:cubicBezTo>
                    <a:pt x="1668" y="353"/>
                    <a:pt x="1909" y="325"/>
                    <a:pt x="2149" y="279"/>
                  </a:cubicBezTo>
                  <a:cubicBezTo>
                    <a:pt x="2279" y="251"/>
                    <a:pt x="2409" y="140"/>
                    <a:pt x="2214" y="75"/>
                  </a:cubicBezTo>
                  <a:cubicBezTo>
                    <a:pt x="2051" y="24"/>
                    <a:pt x="1880" y="1"/>
                    <a:pt x="1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6"/>
            <p:cNvSpPr/>
            <p:nvPr/>
          </p:nvSpPr>
          <p:spPr>
            <a:xfrm>
              <a:off x="8572758" y="4110130"/>
              <a:ext cx="93329" cy="34330"/>
            </a:xfrm>
            <a:custGeom>
              <a:avLst/>
              <a:gdLst/>
              <a:ahLst/>
              <a:cxnLst/>
              <a:rect l="l" t="t" r="r" b="b"/>
              <a:pathLst>
                <a:path w="1816" h="668" extrusionOk="0">
                  <a:moveTo>
                    <a:pt x="1084" y="0"/>
                  </a:moveTo>
                  <a:cubicBezTo>
                    <a:pt x="843" y="19"/>
                    <a:pt x="603" y="93"/>
                    <a:pt x="399" y="232"/>
                  </a:cubicBezTo>
                  <a:cubicBezTo>
                    <a:pt x="204" y="352"/>
                    <a:pt x="139" y="464"/>
                    <a:pt x="0" y="667"/>
                  </a:cubicBezTo>
                  <a:cubicBezTo>
                    <a:pt x="603" y="547"/>
                    <a:pt x="816" y="501"/>
                    <a:pt x="1010" y="482"/>
                  </a:cubicBezTo>
                  <a:cubicBezTo>
                    <a:pt x="1205" y="454"/>
                    <a:pt x="1399" y="454"/>
                    <a:pt x="1575" y="352"/>
                  </a:cubicBezTo>
                  <a:cubicBezTo>
                    <a:pt x="1640" y="315"/>
                    <a:pt x="1816" y="213"/>
                    <a:pt x="1742" y="102"/>
                  </a:cubicBezTo>
                  <a:cubicBezTo>
                    <a:pt x="1705" y="37"/>
                    <a:pt x="1594" y="56"/>
                    <a:pt x="1538" y="37"/>
                  </a:cubicBezTo>
                  <a:cubicBezTo>
                    <a:pt x="1390" y="10"/>
                    <a:pt x="1242" y="0"/>
                    <a:pt x="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6"/>
            <p:cNvSpPr/>
            <p:nvPr/>
          </p:nvSpPr>
          <p:spPr>
            <a:xfrm>
              <a:off x="9118289" y="4185163"/>
              <a:ext cx="393255" cy="174683"/>
            </a:xfrm>
            <a:custGeom>
              <a:avLst/>
              <a:gdLst/>
              <a:ahLst/>
              <a:cxnLst/>
              <a:rect l="l" t="t" r="r" b="b"/>
              <a:pathLst>
                <a:path w="7652" h="3399" extrusionOk="0">
                  <a:moveTo>
                    <a:pt x="4430" y="0"/>
                  </a:moveTo>
                  <a:cubicBezTo>
                    <a:pt x="4386" y="0"/>
                    <a:pt x="4342" y="2"/>
                    <a:pt x="4298" y="4"/>
                  </a:cubicBezTo>
                  <a:cubicBezTo>
                    <a:pt x="4057" y="32"/>
                    <a:pt x="3835" y="32"/>
                    <a:pt x="3594" y="41"/>
                  </a:cubicBezTo>
                  <a:cubicBezTo>
                    <a:pt x="2724" y="69"/>
                    <a:pt x="1816" y="300"/>
                    <a:pt x="1103" y="819"/>
                  </a:cubicBezTo>
                  <a:cubicBezTo>
                    <a:pt x="964" y="921"/>
                    <a:pt x="834" y="1060"/>
                    <a:pt x="751" y="1217"/>
                  </a:cubicBezTo>
                  <a:cubicBezTo>
                    <a:pt x="612" y="1393"/>
                    <a:pt x="491" y="1579"/>
                    <a:pt x="380" y="1773"/>
                  </a:cubicBezTo>
                  <a:cubicBezTo>
                    <a:pt x="278" y="1949"/>
                    <a:pt x="195" y="2144"/>
                    <a:pt x="130" y="2338"/>
                  </a:cubicBezTo>
                  <a:cubicBezTo>
                    <a:pt x="65" y="2542"/>
                    <a:pt x="19" y="2764"/>
                    <a:pt x="0" y="2986"/>
                  </a:cubicBezTo>
                  <a:cubicBezTo>
                    <a:pt x="115" y="2919"/>
                    <a:pt x="208" y="2902"/>
                    <a:pt x="289" y="2902"/>
                  </a:cubicBezTo>
                  <a:cubicBezTo>
                    <a:pt x="364" y="2902"/>
                    <a:pt x="429" y="2917"/>
                    <a:pt x="491" y="2922"/>
                  </a:cubicBezTo>
                  <a:cubicBezTo>
                    <a:pt x="667" y="2940"/>
                    <a:pt x="834" y="2931"/>
                    <a:pt x="1001" y="2949"/>
                  </a:cubicBezTo>
                  <a:cubicBezTo>
                    <a:pt x="1353" y="2996"/>
                    <a:pt x="1714" y="3005"/>
                    <a:pt x="2066" y="3051"/>
                  </a:cubicBezTo>
                  <a:cubicBezTo>
                    <a:pt x="2529" y="3098"/>
                    <a:pt x="2992" y="3098"/>
                    <a:pt x="3455" y="3135"/>
                  </a:cubicBezTo>
                  <a:cubicBezTo>
                    <a:pt x="4150" y="3190"/>
                    <a:pt x="4845" y="3181"/>
                    <a:pt x="5539" y="3274"/>
                  </a:cubicBezTo>
                  <a:cubicBezTo>
                    <a:pt x="5949" y="3336"/>
                    <a:pt x="6380" y="3399"/>
                    <a:pt x="6800" y="3399"/>
                  </a:cubicBezTo>
                  <a:cubicBezTo>
                    <a:pt x="6940" y="3399"/>
                    <a:pt x="7079" y="3392"/>
                    <a:pt x="7216" y="3375"/>
                  </a:cubicBezTo>
                  <a:cubicBezTo>
                    <a:pt x="7392" y="3357"/>
                    <a:pt x="7512" y="3348"/>
                    <a:pt x="7596" y="3190"/>
                  </a:cubicBezTo>
                  <a:cubicBezTo>
                    <a:pt x="7633" y="3125"/>
                    <a:pt x="7651" y="3042"/>
                    <a:pt x="7642" y="2968"/>
                  </a:cubicBezTo>
                  <a:cubicBezTo>
                    <a:pt x="7623" y="2847"/>
                    <a:pt x="7577" y="2727"/>
                    <a:pt x="7559" y="2616"/>
                  </a:cubicBezTo>
                  <a:cubicBezTo>
                    <a:pt x="7540" y="2458"/>
                    <a:pt x="7503" y="2301"/>
                    <a:pt x="7466" y="2153"/>
                  </a:cubicBezTo>
                  <a:cubicBezTo>
                    <a:pt x="7373" y="1829"/>
                    <a:pt x="7244" y="1514"/>
                    <a:pt x="7068" y="1227"/>
                  </a:cubicBezTo>
                  <a:cubicBezTo>
                    <a:pt x="6892" y="939"/>
                    <a:pt x="6660" y="689"/>
                    <a:pt x="6401" y="486"/>
                  </a:cubicBezTo>
                  <a:cubicBezTo>
                    <a:pt x="6290" y="411"/>
                    <a:pt x="6179" y="347"/>
                    <a:pt x="6058" y="282"/>
                  </a:cubicBezTo>
                  <a:cubicBezTo>
                    <a:pt x="5956" y="245"/>
                    <a:pt x="5836" y="235"/>
                    <a:pt x="5725" y="208"/>
                  </a:cubicBezTo>
                  <a:cubicBezTo>
                    <a:pt x="5428" y="124"/>
                    <a:pt x="5132" y="69"/>
                    <a:pt x="4817" y="32"/>
                  </a:cubicBezTo>
                  <a:cubicBezTo>
                    <a:pt x="4692" y="11"/>
                    <a:pt x="4562" y="0"/>
                    <a:pt x="44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6"/>
            <p:cNvSpPr/>
            <p:nvPr/>
          </p:nvSpPr>
          <p:spPr>
            <a:xfrm>
              <a:off x="9185871" y="4360000"/>
              <a:ext cx="155257" cy="28266"/>
            </a:xfrm>
            <a:custGeom>
              <a:avLst/>
              <a:gdLst/>
              <a:ahLst/>
              <a:cxnLst/>
              <a:rect l="l" t="t" r="r" b="b"/>
              <a:pathLst>
                <a:path w="3021" h="550" extrusionOk="0">
                  <a:moveTo>
                    <a:pt x="1026" y="0"/>
                  </a:moveTo>
                  <a:cubicBezTo>
                    <a:pt x="684" y="0"/>
                    <a:pt x="340" y="35"/>
                    <a:pt x="1" y="103"/>
                  </a:cubicBezTo>
                  <a:cubicBezTo>
                    <a:pt x="121" y="140"/>
                    <a:pt x="241" y="186"/>
                    <a:pt x="362" y="233"/>
                  </a:cubicBezTo>
                  <a:cubicBezTo>
                    <a:pt x="510" y="288"/>
                    <a:pt x="668" y="344"/>
                    <a:pt x="825" y="390"/>
                  </a:cubicBezTo>
                  <a:cubicBezTo>
                    <a:pt x="1094" y="483"/>
                    <a:pt x="1390" y="538"/>
                    <a:pt x="1677" y="548"/>
                  </a:cubicBezTo>
                  <a:cubicBezTo>
                    <a:pt x="1697" y="549"/>
                    <a:pt x="1717" y="549"/>
                    <a:pt x="1737" y="549"/>
                  </a:cubicBezTo>
                  <a:cubicBezTo>
                    <a:pt x="1901" y="549"/>
                    <a:pt x="2058" y="518"/>
                    <a:pt x="2224" y="501"/>
                  </a:cubicBezTo>
                  <a:lnTo>
                    <a:pt x="2705" y="501"/>
                  </a:lnTo>
                  <a:cubicBezTo>
                    <a:pt x="2773" y="501"/>
                    <a:pt x="2841" y="497"/>
                    <a:pt x="2912" y="497"/>
                  </a:cubicBezTo>
                  <a:cubicBezTo>
                    <a:pt x="2947" y="497"/>
                    <a:pt x="2983" y="498"/>
                    <a:pt x="3020" y="501"/>
                  </a:cubicBezTo>
                  <a:cubicBezTo>
                    <a:pt x="2946" y="418"/>
                    <a:pt x="2881" y="400"/>
                    <a:pt x="2770" y="353"/>
                  </a:cubicBezTo>
                  <a:cubicBezTo>
                    <a:pt x="2594" y="261"/>
                    <a:pt x="2418" y="196"/>
                    <a:pt x="2224" y="149"/>
                  </a:cubicBezTo>
                  <a:cubicBezTo>
                    <a:pt x="1832" y="49"/>
                    <a:pt x="1430" y="0"/>
                    <a:pt x="1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6"/>
            <p:cNvSpPr/>
            <p:nvPr/>
          </p:nvSpPr>
          <p:spPr>
            <a:xfrm>
              <a:off x="7068038" y="3814160"/>
              <a:ext cx="97183" cy="90399"/>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6"/>
            <p:cNvSpPr/>
            <p:nvPr/>
          </p:nvSpPr>
          <p:spPr>
            <a:xfrm>
              <a:off x="7017570" y="3774125"/>
              <a:ext cx="26262" cy="29962"/>
            </a:xfrm>
            <a:custGeom>
              <a:avLst/>
              <a:gdLst/>
              <a:ahLst/>
              <a:cxnLst/>
              <a:rect l="l" t="t" r="r" b="b"/>
              <a:pathLst>
                <a:path w="511" h="583" extrusionOk="0">
                  <a:moveTo>
                    <a:pt x="146" y="1"/>
                  </a:moveTo>
                  <a:cubicBezTo>
                    <a:pt x="132" y="1"/>
                    <a:pt x="117" y="6"/>
                    <a:pt x="93" y="18"/>
                  </a:cubicBezTo>
                  <a:cubicBezTo>
                    <a:pt x="28" y="36"/>
                    <a:pt x="38" y="18"/>
                    <a:pt x="28" y="82"/>
                  </a:cubicBezTo>
                  <a:cubicBezTo>
                    <a:pt x="1" y="240"/>
                    <a:pt x="232" y="416"/>
                    <a:pt x="325" y="490"/>
                  </a:cubicBezTo>
                  <a:lnTo>
                    <a:pt x="353" y="583"/>
                  </a:lnTo>
                  <a:cubicBezTo>
                    <a:pt x="436" y="462"/>
                    <a:pt x="510" y="397"/>
                    <a:pt x="445" y="258"/>
                  </a:cubicBezTo>
                  <a:cubicBezTo>
                    <a:pt x="399" y="157"/>
                    <a:pt x="316" y="73"/>
                    <a:pt x="214" y="27"/>
                  </a:cubicBezTo>
                  <a:cubicBezTo>
                    <a:pt x="181" y="11"/>
                    <a:pt x="165" y="1"/>
                    <a:pt x="1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6"/>
            <p:cNvSpPr/>
            <p:nvPr/>
          </p:nvSpPr>
          <p:spPr>
            <a:xfrm>
              <a:off x="6933800" y="4140040"/>
              <a:ext cx="33354" cy="28728"/>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6"/>
            <p:cNvSpPr/>
            <p:nvPr/>
          </p:nvSpPr>
          <p:spPr>
            <a:xfrm>
              <a:off x="7088492" y="4035045"/>
              <a:ext cx="81920" cy="61825"/>
            </a:xfrm>
            <a:custGeom>
              <a:avLst/>
              <a:gdLst/>
              <a:ahLst/>
              <a:cxnLst/>
              <a:rect l="l" t="t" r="r" b="b"/>
              <a:pathLst>
                <a:path w="1594" h="1203" extrusionOk="0">
                  <a:moveTo>
                    <a:pt x="895" y="0"/>
                  </a:moveTo>
                  <a:cubicBezTo>
                    <a:pt x="795" y="0"/>
                    <a:pt x="696" y="21"/>
                    <a:pt x="603" y="63"/>
                  </a:cubicBezTo>
                  <a:cubicBezTo>
                    <a:pt x="399" y="146"/>
                    <a:pt x="158" y="304"/>
                    <a:pt x="84" y="507"/>
                  </a:cubicBezTo>
                  <a:cubicBezTo>
                    <a:pt x="1" y="711"/>
                    <a:pt x="130" y="832"/>
                    <a:pt x="279" y="952"/>
                  </a:cubicBezTo>
                  <a:cubicBezTo>
                    <a:pt x="362" y="1017"/>
                    <a:pt x="455" y="1082"/>
                    <a:pt x="547" y="1146"/>
                  </a:cubicBezTo>
                  <a:cubicBezTo>
                    <a:pt x="649" y="1184"/>
                    <a:pt x="760" y="1202"/>
                    <a:pt x="871" y="1202"/>
                  </a:cubicBezTo>
                  <a:cubicBezTo>
                    <a:pt x="1020" y="1119"/>
                    <a:pt x="1168" y="1054"/>
                    <a:pt x="1288" y="971"/>
                  </a:cubicBezTo>
                  <a:cubicBezTo>
                    <a:pt x="1381" y="924"/>
                    <a:pt x="1511" y="878"/>
                    <a:pt x="1529" y="757"/>
                  </a:cubicBezTo>
                  <a:cubicBezTo>
                    <a:pt x="1594" y="498"/>
                    <a:pt x="1409" y="192"/>
                    <a:pt x="1186" y="63"/>
                  </a:cubicBezTo>
                  <a:cubicBezTo>
                    <a:pt x="1094" y="21"/>
                    <a:pt x="994" y="0"/>
                    <a:pt x="89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6"/>
            <p:cNvSpPr/>
            <p:nvPr/>
          </p:nvSpPr>
          <p:spPr>
            <a:xfrm>
              <a:off x="7102933" y="4096870"/>
              <a:ext cx="35152" cy="26827"/>
            </a:xfrm>
            <a:custGeom>
              <a:avLst/>
              <a:gdLst/>
              <a:ahLst/>
              <a:cxnLst/>
              <a:rect l="l" t="t" r="r" b="b"/>
              <a:pathLst>
                <a:path w="684" h="522" extrusionOk="0">
                  <a:moveTo>
                    <a:pt x="127" y="1"/>
                  </a:moveTo>
                  <a:cubicBezTo>
                    <a:pt x="59" y="1"/>
                    <a:pt x="0" y="37"/>
                    <a:pt x="7" y="129"/>
                  </a:cubicBezTo>
                  <a:cubicBezTo>
                    <a:pt x="16" y="258"/>
                    <a:pt x="211" y="342"/>
                    <a:pt x="294" y="388"/>
                  </a:cubicBezTo>
                  <a:cubicBezTo>
                    <a:pt x="358" y="430"/>
                    <a:pt x="469" y="521"/>
                    <a:pt x="552" y="521"/>
                  </a:cubicBezTo>
                  <a:cubicBezTo>
                    <a:pt x="578" y="521"/>
                    <a:pt x="601" y="512"/>
                    <a:pt x="618" y="490"/>
                  </a:cubicBezTo>
                  <a:lnTo>
                    <a:pt x="683" y="462"/>
                  </a:lnTo>
                  <a:cubicBezTo>
                    <a:pt x="553" y="295"/>
                    <a:pt x="405" y="110"/>
                    <a:pt x="211" y="18"/>
                  </a:cubicBezTo>
                  <a:cubicBezTo>
                    <a:pt x="184" y="7"/>
                    <a:pt x="154" y="1"/>
                    <a:pt x="12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6"/>
            <p:cNvSpPr/>
            <p:nvPr/>
          </p:nvSpPr>
          <p:spPr>
            <a:xfrm>
              <a:off x="8009599" y="3895463"/>
              <a:ext cx="102425" cy="88241"/>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6"/>
            <p:cNvSpPr/>
            <p:nvPr/>
          </p:nvSpPr>
          <p:spPr>
            <a:xfrm>
              <a:off x="7981796" y="3914684"/>
              <a:ext cx="29294" cy="37928"/>
            </a:xfrm>
            <a:custGeom>
              <a:avLst/>
              <a:gdLst/>
              <a:ahLst/>
              <a:cxnLst/>
              <a:rect l="l" t="t" r="r" b="b"/>
              <a:pathLst>
                <a:path w="570" h="738" extrusionOk="0">
                  <a:moveTo>
                    <a:pt x="89" y="0"/>
                  </a:moveTo>
                  <a:cubicBezTo>
                    <a:pt x="21" y="0"/>
                    <a:pt x="1" y="88"/>
                    <a:pt x="23" y="163"/>
                  </a:cubicBezTo>
                  <a:cubicBezTo>
                    <a:pt x="23" y="191"/>
                    <a:pt x="51" y="200"/>
                    <a:pt x="60" y="228"/>
                  </a:cubicBezTo>
                  <a:cubicBezTo>
                    <a:pt x="69" y="247"/>
                    <a:pt x="79" y="293"/>
                    <a:pt x="97" y="321"/>
                  </a:cubicBezTo>
                  <a:cubicBezTo>
                    <a:pt x="125" y="395"/>
                    <a:pt x="171" y="460"/>
                    <a:pt x="227" y="524"/>
                  </a:cubicBezTo>
                  <a:cubicBezTo>
                    <a:pt x="301" y="626"/>
                    <a:pt x="431" y="654"/>
                    <a:pt x="514" y="738"/>
                  </a:cubicBezTo>
                  <a:lnTo>
                    <a:pt x="570" y="562"/>
                  </a:lnTo>
                  <a:cubicBezTo>
                    <a:pt x="459" y="367"/>
                    <a:pt x="357" y="126"/>
                    <a:pt x="144" y="15"/>
                  </a:cubicBezTo>
                  <a:cubicBezTo>
                    <a:pt x="123" y="5"/>
                    <a:pt x="105" y="0"/>
                    <a:pt x="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6"/>
            <p:cNvSpPr/>
            <p:nvPr/>
          </p:nvSpPr>
          <p:spPr>
            <a:xfrm>
              <a:off x="8229559" y="3923883"/>
              <a:ext cx="53808" cy="39212"/>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0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6"/>
            <p:cNvSpPr/>
            <p:nvPr/>
          </p:nvSpPr>
          <p:spPr>
            <a:xfrm>
              <a:off x="9152106" y="4123749"/>
              <a:ext cx="54270" cy="38801"/>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2" name="Google Shape;1682;p26"/>
          <p:cNvSpPr/>
          <p:nvPr/>
        </p:nvSpPr>
        <p:spPr>
          <a:xfrm flipH="1">
            <a:off x="-1030734" y="482650"/>
            <a:ext cx="2216995" cy="998984"/>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6"/>
          <p:cNvSpPr/>
          <p:nvPr/>
        </p:nvSpPr>
        <p:spPr>
          <a:xfrm flipH="1">
            <a:off x="497272" y="600038"/>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6"/>
          <p:cNvSpPr/>
          <p:nvPr/>
        </p:nvSpPr>
        <p:spPr>
          <a:xfrm flipH="1">
            <a:off x="1124397" y="916050"/>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6"/>
          <p:cNvSpPr/>
          <p:nvPr/>
        </p:nvSpPr>
        <p:spPr>
          <a:xfrm flipH="1">
            <a:off x="1012371" y="7321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6"/>
          <p:cNvSpPr txBox="1"/>
          <p:nvPr/>
        </p:nvSpPr>
        <p:spPr>
          <a:xfrm>
            <a:off x="2469825" y="3592125"/>
            <a:ext cx="4204200" cy="712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200">
                <a:solidFill>
                  <a:srgbClr val="FFFFFF"/>
                </a:solidFill>
                <a:latin typeface="Montserrat"/>
                <a:ea typeface="Montserrat"/>
                <a:cs typeface="Montserrat"/>
                <a:sym typeface="Montserrat"/>
              </a:rPr>
              <a:t>CREDITS: This presentation template was created by </a:t>
            </a:r>
            <a:r>
              <a:rPr lang="en" sz="1200" b="1">
                <a:solidFill>
                  <a:srgbClr val="FFFFFF"/>
                </a:solidFill>
                <a:uFill>
                  <a:noFill/>
                </a:uFill>
                <a:latin typeface="Montserrat"/>
                <a:ea typeface="Montserrat"/>
                <a:cs typeface="Montserrat"/>
                <a:sym typeface="Montserra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rgbClr val="FFFFFF"/>
                </a:solidFill>
                <a:latin typeface="Montserrat"/>
                <a:ea typeface="Montserrat"/>
                <a:cs typeface="Montserrat"/>
                <a:sym typeface="Montserrat"/>
              </a:rPr>
              <a:t>, including icons by </a:t>
            </a:r>
            <a:r>
              <a:rPr lang="en" sz="1200" b="1">
                <a:solidFill>
                  <a:srgbClr val="FFFFFF"/>
                </a:solidFill>
                <a:uFill>
                  <a:noFill/>
                </a:u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rgbClr val="FFFFFF"/>
                </a:solidFill>
                <a:latin typeface="Montserrat"/>
                <a:ea typeface="Montserrat"/>
                <a:cs typeface="Montserrat"/>
                <a:sym typeface="Montserrat"/>
              </a:rPr>
              <a:t>, and infographics &amp; images by </a:t>
            </a:r>
            <a:r>
              <a:rPr lang="en" sz="1200" b="1">
                <a:solidFill>
                  <a:srgbClr val="FFFFFF"/>
                </a:solidFill>
                <a:uFill>
                  <a:noFill/>
                </a:uFill>
                <a:latin typeface="Montserrat"/>
                <a:ea typeface="Montserrat"/>
                <a:cs typeface="Montserrat"/>
                <a:sym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200" b="1" u="sng">
              <a:solidFill>
                <a:srgbClr val="FFFFFF"/>
              </a:solidFill>
              <a:latin typeface="Montserrat"/>
              <a:ea typeface="Montserrat"/>
              <a:cs typeface="Montserrat"/>
              <a:sym typeface="Montserra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687"/>
        <p:cNvGrpSpPr/>
        <p:nvPr/>
      </p:nvGrpSpPr>
      <p:grpSpPr>
        <a:xfrm>
          <a:off x="0" y="0"/>
          <a:ext cx="0" cy="0"/>
          <a:chOff x="0" y="0"/>
          <a:chExt cx="0" cy="0"/>
        </a:xfrm>
      </p:grpSpPr>
      <p:sp>
        <p:nvSpPr>
          <p:cNvPr id="1688" name="Google Shape;1688;p27"/>
          <p:cNvSpPr/>
          <p:nvPr/>
        </p:nvSpPr>
        <p:spPr>
          <a:xfrm>
            <a:off x="6602889" y="3550670"/>
            <a:ext cx="3653877" cy="1646419"/>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9" name="Google Shape;1689;p27"/>
          <p:cNvGrpSpPr/>
          <p:nvPr/>
        </p:nvGrpSpPr>
        <p:grpSpPr>
          <a:xfrm>
            <a:off x="6380649" y="4108253"/>
            <a:ext cx="4686138" cy="1178488"/>
            <a:chOff x="152400" y="4018603"/>
            <a:chExt cx="4686138" cy="1178488"/>
          </a:xfrm>
        </p:grpSpPr>
        <p:sp>
          <p:nvSpPr>
            <p:cNvPr id="1690" name="Google Shape;1690;p27"/>
            <p:cNvSpPr/>
            <p:nvPr/>
          </p:nvSpPr>
          <p:spPr>
            <a:xfrm flipH="1">
              <a:off x="218428" y="4021641"/>
              <a:ext cx="2606553" cy="1174520"/>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7"/>
            <p:cNvSpPr/>
            <p:nvPr/>
          </p:nvSpPr>
          <p:spPr>
            <a:xfrm flipH="1">
              <a:off x="364071" y="4018603"/>
              <a:ext cx="946237" cy="637390"/>
            </a:xfrm>
            <a:custGeom>
              <a:avLst/>
              <a:gdLst/>
              <a:ahLst/>
              <a:cxnLst/>
              <a:rect l="l" t="t" r="r" b="b"/>
              <a:pathLst>
                <a:path w="9032" h="6084" extrusionOk="0">
                  <a:moveTo>
                    <a:pt x="4996" y="0"/>
                  </a:moveTo>
                  <a:cubicBezTo>
                    <a:pt x="4682" y="0"/>
                    <a:pt x="4369" y="52"/>
                    <a:pt x="4095" y="124"/>
                  </a:cubicBezTo>
                  <a:cubicBezTo>
                    <a:pt x="3567" y="263"/>
                    <a:pt x="3048" y="476"/>
                    <a:pt x="2567" y="735"/>
                  </a:cubicBezTo>
                  <a:cubicBezTo>
                    <a:pt x="2252" y="921"/>
                    <a:pt x="1946" y="1115"/>
                    <a:pt x="1650" y="1328"/>
                  </a:cubicBezTo>
                  <a:cubicBezTo>
                    <a:pt x="1520" y="1421"/>
                    <a:pt x="1400" y="1523"/>
                    <a:pt x="1261" y="1625"/>
                  </a:cubicBezTo>
                  <a:cubicBezTo>
                    <a:pt x="1131" y="1727"/>
                    <a:pt x="1001" y="1847"/>
                    <a:pt x="890" y="1986"/>
                  </a:cubicBezTo>
                  <a:cubicBezTo>
                    <a:pt x="686" y="2217"/>
                    <a:pt x="446" y="2458"/>
                    <a:pt x="325" y="2736"/>
                  </a:cubicBezTo>
                  <a:cubicBezTo>
                    <a:pt x="270" y="2838"/>
                    <a:pt x="223" y="2940"/>
                    <a:pt x="186" y="3051"/>
                  </a:cubicBezTo>
                  <a:cubicBezTo>
                    <a:pt x="158" y="3171"/>
                    <a:pt x="112" y="3292"/>
                    <a:pt x="94" y="3412"/>
                  </a:cubicBezTo>
                  <a:cubicBezTo>
                    <a:pt x="66" y="3653"/>
                    <a:pt x="1" y="3912"/>
                    <a:pt x="38" y="4153"/>
                  </a:cubicBezTo>
                  <a:cubicBezTo>
                    <a:pt x="75" y="4283"/>
                    <a:pt x="112" y="4403"/>
                    <a:pt x="158" y="4524"/>
                  </a:cubicBezTo>
                  <a:cubicBezTo>
                    <a:pt x="205" y="4663"/>
                    <a:pt x="260" y="4802"/>
                    <a:pt x="334" y="4931"/>
                  </a:cubicBezTo>
                  <a:cubicBezTo>
                    <a:pt x="483" y="5218"/>
                    <a:pt x="677" y="5487"/>
                    <a:pt x="1001" y="5635"/>
                  </a:cubicBezTo>
                  <a:cubicBezTo>
                    <a:pt x="1236" y="5732"/>
                    <a:pt x="1482" y="5781"/>
                    <a:pt x="1727" y="5781"/>
                  </a:cubicBezTo>
                  <a:cubicBezTo>
                    <a:pt x="1860" y="5781"/>
                    <a:pt x="1992" y="5766"/>
                    <a:pt x="2122" y="5737"/>
                  </a:cubicBezTo>
                  <a:cubicBezTo>
                    <a:pt x="2484" y="5665"/>
                    <a:pt x="2852" y="5626"/>
                    <a:pt x="3217" y="5626"/>
                  </a:cubicBezTo>
                  <a:cubicBezTo>
                    <a:pt x="3319" y="5626"/>
                    <a:pt x="3420" y="5629"/>
                    <a:pt x="3521" y="5635"/>
                  </a:cubicBezTo>
                  <a:cubicBezTo>
                    <a:pt x="3687" y="5645"/>
                    <a:pt x="3863" y="5682"/>
                    <a:pt x="4021" y="5700"/>
                  </a:cubicBezTo>
                  <a:cubicBezTo>
                    <a:pt x="4178" y="5719"/>
                    <a:pt x="4327" y="5728"/>
                    <a:pt x="4484" y="5756"/>
                  </a:cubicBezTo>
                  <a:cubicBezTo>
                    <a:pt x="4734" y="5784"/>
                    <a:pt x="4975" y="5830"/>
                    <a:pt x="5225" y="5867"/>
                  </a:cubicBezTo>
                  <a:cubicBezTo>
                    <a:pt x="5762" y="5941"/>
                    <a:pt x="6300" y="6024"/>
                    <a:pt x="6837" y="6061"/>
                  </a:cubicBezTo>
                  <a:cubicBezTo>
                    <a:pt x="7041" y="6080"/>
                    <a:pt x="7244" y="6080"/>
                    <a:pt x="7448" y="6080"/>
                  </a:cubicBezTo>
                  <a:cubicBezTo>
                    <a:pt x="7492" y="6082"/>
                    <a:pt x="7535" y="6083"/>
                    <a:pt x="7578" y="6083"/>
                  </a:cubicBezTo>
                  <a:cubicBezTo>
                    <a:pt x="7707" y="6083"/>
                    <a:pt x="7832" y="6073"/>
                    <a:pt x="7958" y="6052"/>
                  </a:cubicBezTo>
                  <a:cubicBezTo>
                    <a:pt x="8310" y="5987"/>
                    <a:pt x="8726" y="5756"/>
                    <a:pt x="8875" y="5450"/>
                  </a:cubicBezTo>
                  <a:cubicBezTo>
                    <a:pt x="8939" y="5339"/>
                    <a:pt x="8986" y="5209"/>
                    <a:pt x="9004" y="5080"/>
                  </a:cubicBezTo>
                  <a:cubicBezTo>
                    <a:pt x="9023" y="4922"/>
                    <a:pt x="9032" y="4755"/>
                    <a:pt x="9023" y="4598"/>
                  </a:cubicBezTo>
                  <a:cubicBezTo>
                    <a:pt x="8967" y="3607"/>
                    <a:pt x="8671" y="2644"/>
                    <a:pt x="8161" y="1782"/>
                  </a:cubicBezTo>
                  <a:cubicBezTo>
                    <a:pt x="7865" y="1291"/>
                    <a:pt x="7374" y="958"/>
                    <a:pt x="6874" y="643"/>
                  </a:cubicBezTo>
                  <a:cubicBezTo>
                    <a:pt x="6689" y="522"/>
                    <a:pt x="6503" y="421"/>
                    <a:pt x="6309" y="328"/>
                  </a:cubicBezTo>
                  <a:cubicBezTo>
                    <a:pt x="6198" y="272"/>
                    <a:pt x="6077" y="235"/>
                    <a:pt x="5957" y="217"/>
                  </a:cubicBezTo>
                  <a:cubicBezTo>
                    <a:pt x="5666" y="59"/>
                    <a:pt x="5330" y="0"/>
                    <a:pt x="4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7"/>
            <p:cNvSpPr/>
            <p:nvPr/>
          </p:nvSpPr>
          <p:spPr>
            <a:xfrm flipH="1">
              <a:off x="471776" y="4674738"/>
              <a:ext cx="296066" cy="133366"/>
            </a:xfrm>
            <a:custGeom>
              <a:avLst/>
              <a:gdLst/>
              <a:ahLst/>
              <a:cxnLst/>
              <a:rect l="l" t="t" r="r" b="b"/>
              <a:pathLst>
                <a:path w="2826" h="1273" extrusionOk="0">
                  <a:moveTo>
                    <a:pt x="1337" y="0"/>
                  </a:moveTo>
                  <a:cubicBezTo>
                    <a:pt x="1198" y="0"/>
                    <a:pt x="1058" y="10"/>
                    <a:pt x="918" y="30"/>
                  </a:cubicBezTo>
                  <a:cubicBezTo>
                    <a:pt x="695" y="58"/>
                    <a:pt x="390" y="67"/>
                    <a:pt x="195" y="187"/>
                  </a:cubicBezTo>
                  <a:cubicBezTo>
                    <a:pt x="1" y="308"/>
                    <a:pt x="10" y="493"/>
                    <a:pt x="56" y="669"/>
                  </a:cubicBezTo>
                  <a:cubicBezTo>
                    <a:pt x="149" y="938"/>
                    <a:pt x="334" y="1040"/>
                    <a:pt x="603" y="1151"/>
                  </a:cubicBezTo>
                  <a:cubicBezTo>
                    <a:pt x="822" y="1230"/>
                    <a:pt x="1056" y="1272"/>
                    <a:pt x="1290" y="1272"/>
                  </a:cubicBezTo>
                  <a:cubicBezTo>
                    <a:pt x="1382" y="1272"/>
                    <a:pt x="1475" y="1266"/>
                    <a:pt x="1566" y="1253"/>
                  </a:cubicBezTo>
                  <a:cubicBezTo>
                    <a:pt x="1724" y="1243"/>
                    <a:pt x="1881" y="1206"/>
                    <a:pt x="2029" y="1123"/>
                  </a:cubicBezTo>
                  <a:cubicBezTo>
                    <a:pt x="2122" y="1058"/>
                    <a:pt x="2215" y="984"/>
                    <a:pt x="2307" y="919"/>
                  </a:cubicBezTo>
                  <a:cubicBezTo>
                    <a:pt x="2418" y="817"/>
                    <a:pt x="2520" y="706"/>
                    <a:pt x="2613" y="586"/>
                  </a:cubicBezTo>
                  <a:cubicBezTo>
                    <a:pt x="2678" y="521"/>
                    <a:pt x="2752" y="456"/>
                    <a:pt x="2826" y="391"/>
                  </a:cubicBezTo>
                  <a:cubicBezTo>
                    <a:pt x="2715" y="317"/>
                    <a:pt x="2585" y="252"/>
                    <a:pt x="2455" y="206"/>
                  </a:cubicBezTo>
                  <a:cubicBezTo>
                    <a:pt x="2270" y="141"/>
                    <a:pt x="2076" y="86"/>
                    <a:pt x="1881" y="48"/>
                  </a:cubicBezTo>
                  <a:cubicBezTo>
                    <a:pt x="1702" y="17"/>
                    <a:pt x="1520" y="0"/>
                    <a:pt x="1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7"/>
            <p:cNvSpPr/>
            <p:nvPr/>
          </p:nvSpPr>
          <p:spPr>
            <a:xfrm flipH="1">
              <a:off x="404833" y="4799092"/>
              <a:ext cx="263065" cy="137033"/>
            </a:xfrm>
            <a:custGeom>
              <a:avLst/>
              <a:gdLst/>
              <a:ahLst/>
              <a:cxnLst/>
              <a:rect l="l" t="t" r="r" b="b"/>
              <a:pathLst>
                <a:path w="2511" h="1308" extrusionOk="0">
                  <a:moveTo>
                    <a:pt x="1714" y="1"/>
                  </a:moveTo>
                  <a:cubicBezTo>
                    <a:pt x="1381" y="1"/>
                    <a:pt x="1057" y="29"/>
                    <a:pt x="742" y="93"/>
                  </a:cubicBezTo>
                  <a:cubicBezTo>
                    <a:pt x="418" y="149"/>
                    <a:pt x="10" y="279"/>
                    <a:pt x="1" y="631"/>
                  </a:cubicBezTo>
                  <a:cubicBezTo>
                    <a:pt x="1" y="807"/>
                    <a:pt x="75" y="964"/>
                    <a:pt x="205" y="1075"/>
                  </a:cubicBezTo>
                  <a:cubicBezTo>
                    <a:pt x="394" y="1248"/>
                    <a:pt x="680" y="1308"/>
                    <a:pt x="943" y="1308"/>
                  </a:cubicBezTo>
                  <a:cubicBezTo>
                    <a:pt x="963" y="1308"/>
                    <a:pt x="982" y="1307"/>
                    <a:pt x="1001" y="1307"/>
                  </a:cubicBezTo>
                  <a:cubicBezTo>
                    <a:pt x="1149" y="1307"/>
                    <a:pt x="1307" y="1279"/>
                    <a:pt x="1436" y="1205"/>
                  </a:cubicBezTo>
                  <a:cubicBezTo>
                    <a:pt x="1566" y="1131"/>
                    <a:pt x="1705" y="1084"/>
                    <a:pt x="1826" y="1010"/>
                  </a:cubicBezTo>
                  <a:cubicBezTo>
                    <a:pt x="1983" y="918"/>
                    <a:pt x="2140" y="816"/>
                    <a:pt x="2289" y="705"/>
                  </a:cubicBezTo>
                  <a:cubicBezTo>
                    <a:pt x="2418" y="603"/>
                    <a:pt x="2511" y="529"/>
                    <a:pt x="2437" y="362"/>
                  </a:cubicBezTo>
                  <a:cubicBezTo>
                    <a:pt x="2363" y="269"/>
                    <a:pt x="2307" y="158"/>
                    <a:pt x="2196" y="112"/>
                  </a:cubicBezTo>
                  <a:cubicBezTo>
                    <a:pt x="2039" y="47"/>
                    <a:pt x="1872" y="10"/>
                    <a:pt x="17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7"/>
            <p:cNvSpPr/>
            <p:nvPr/>
          </p:nvSpPr>
          <p:spPr>
            <a:xfrm flipH="1">
              <a:off x="474607" y="4946914"/>
              <a:ext cx="113670" cy="39392"/>
            </a:xfrm>
            <a:custGeom>
              <a:avLst/>
              <a:gdLst/>
              <a:ahLst/>
              <a:cxnLst/>
              <a:rect l="l" t="t" r="r" b="b"/>
              <a:pathLst>
                <a:path w="1085" h="376" extrusionOk="0">
                  <a:moveTo>
                    <a:pt x="561" y="1"/>
                  </a:moveTo>
                  <a:cubicBezTo>
                    <a:pt x="507" y="1"/>
                    <a:pt x="453" y="5"/>
                    <a:pt x="399" y="16"/>
                  </a:cubicBezTo>
                  <a:cubicBezTo>
                    <a:pt x="278" y="35"/>
                    <a:pt x="56" y="90"/>
                    <a:pt x="28" y="211"/>
                  </a:cubicBezTo>
                  <a:cubicBezTo>
                    <a:pt x="0" y="331"/>
                    <a:pt x="250" y="359"/>
                    <a:pt x="352" y="368"/>
                  </a:cubicBezTo>
                  <a:cubicBezTo>
                    <a:pt x="422" y="373"/>
                    <a:pt x="496" y="375"/>
                    <a:pt x="570" y="375"/>
                  </a:cubicBezTo>
                  <a:cubicBezTo>
                    <a:pt x="644" y="375"/>
                    <a:pt x="718" y="373"/>
                    <a:pt x="788" y="368"/>
                  </a:cubicBezTo>
                  <a:cubicBezTo>
                    <a:pt x="885" y="351"/>
                    <a:pt x="982" y="266"/>
                    <a:pt x="1071" y="266"/>
                  </a:cubicBezTo>
                  <a:cubicBezTo>
                    <a:pt x="1075" y="266"/>
                    <a:pt x="1080" y="266"/>
                    <a:pt x="1084" y="266"/>
                  </a:cubicBezTo>
                  <a:lnTo>
                    <a:pt x="1028" y="211"/>
                  </a:lnTo>
                  <a:cubicBezTo>
                    <a:pt x="936" y="100"/>
                    <a:pt x="815" y="35"/>
                    <a:pt x="676" y="7"/>
                  </a:cubicBezTo>
                  <a:cubicBezTo>
                    <a:pt x="638" y="3"/>
                    <a:pt x="600" y="1"/>
                    <a:pt x="5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7"/>
            <p:cNvSpPr/>
            <p:nvPr/>
          </p:nvSpPr>
          <p:spPr>
            <a:xfrm flipH="1">
              <a:off x="1207322" y="4516545"/>
              <a:ext cx="306752" cy="201254"/>
            </a:xfrm>
            <a:custGeom>
              <a:avLst/>
              <a:gdLst/>
              <a:ahLst/>
              <a:cxnLst/>
              <a:rect l="l" t="t" r="r" b="b"/>
              <a:pathLst>
                <a:path w="2928" h="1921" extrusionOk="0">
                  <a:moveTo>
                    <a:pt x="650" y="0"/>
                  </a:moveTo>
                  <a:cubicBezTo>
                    <a:pt x="612" y="0"/>
                    <a:pt x="575" y="4"/>
                    <a:pt x="538" y="12"/>
                  </a:cubicBezTo>
                  <a:cubicBezTo>
                    <a:pt x="455" y="30"/>
                    <a:pt x="381" y="58"/>
                    <a:pt x="316" y="104"/>
                  </a:cubicBezTo>
                  <a:cubicBezTo>
                    <a:pt x="288" y="123"/>
                    <a:pt x="260" y="141"/>
                    <a:pt x="242" y="169"/>
                  </a:cubicBezTo>
                  <a:cubicBezTo>
                    <a:pt x="205" y="197"/>
                    <a:pt x="158" y="215"/>
                    <a:pt x="121" y="243"/>
                  </a:cubicBezTo>
                  <a:cubicBezTo>
                    <a:pt x="19" y="364"/>
                    <a:pt x="1" y="540"/>
                    <a:pt x="84" y="679"/>
                  </a:cubicBezTo>
                  <a:cubicBezTo>
                    <a:pt x="103" y="716"/>
                    <a:pt x="131" y="762"/>
                    <a:pt x="168" y="790"/>
                  </a:cubicBezTo>
                  <a:cubicBezTo>
                    <a:pt x="232" y="836"/>
                    <a:pt x="316" y="882"/>
                    <a:pt x="390" y="919"/>
                  </a:cubicBezTo>
                  <a:cubicBezTo>
                    <a:pt x="520" y="993"/>
                    <a:pt x="668" y="1049"/>
                    <a:pt x="797" y="1132"/>
                  </a:cubicBezTo>
                  <a:cubicBezTo>
                    <a:pt x="1159" y="1355"/>
                    <a:pt x="1492" y="1586"/>
                    <a:pt x="1872" y="1790"/>
                  </a:cubicBezTo>
                  <a:cubicBezTo>
                    <a:pt x="2013" y="1861"/>
                    <a:pt x="2138" y="1920"/>
                    <a:pt x="2283" y="1920"/>
                  </a:cubicBezTo>
                  <a:cubicBezTo>
                    <a:pt x="2329" y="1920"/>
                    <a:pt x="2377" y="1914"/>
                    <a:pt x="2428" y="1901"/>
                  </a:cubicBezTo>
                  <a:cubicBezTo>
                    <a:pt x="2539" y="1873"/>
                    <a:pt x="2641" y="1827"/>
                    <a:pt x="2733" y="1762"/>
                  </a:cubicBezTo>
                  <a:cubicBezTo>
                    <a:pt x="2798" y="1716"/>
                    <a:pt x="2863" y="1679"/>
                    <a:pt x="2928" y="1642"/>
                  </a:cubicBezTo>
                  <a:cubicBezTo>
                    <a:pt x="2844" y="1457"/>
                    <a:pt x="2715" y="1299"/>
                    <a:pt x="2557" y="1179"/>
                  </a:cubicBezTo>
                  <a:cubicBezTo>
                    <a:pt x="2381" y="1040"/>
                    <a:pt x="2215" y="892"/>
                    <a:pt x="2057" y="743"/>
                  </a:cubicBezTo>
                  <a:cubicBezTo>
                    <a:pt x="1789" y="503"/>
                    <a:pt x="1483" y="308"/>
                    <a:pt x="1159" y="151"/>
                  </a:cubicBezTo>
                  <a:cubicBezTo>
                    <a:pt x="1013" y="82"/>
                    <a:pt x="830" y="0"/>
                    <a:pt x="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7"/>
            <p:cNvSpPr/>
            <p:nvPr/>
          </p:nvSpPr>
          <p:spPr>
            <a:xfrm flipH="1">
              <a:off x="1338273" y="4534145"/>
              <a:ext cx="564893" cy="318695"/>
            </a:xfrm>
            <a:custGeom>
              <a:avLst/>
              <a:gdLst/>
              <a:ahLst/>
              <a:cxnLst/>
              <a:rect l="l" t="t" r="r" b="b"/>
              <a:pathLst>
                <a:path w="5392" h="3042" extrusionOk="0">
                  <a:moveTo>
                    <a:pt x="2190" y="0"/>
                  </a:moveTo>
                  <a:cubicBezTo>
                    <a:pt x="2016" y="0"/>
                    <a:pt x="1841" y="16"/>
                    <a:pt x="1668" y="47"/>
                  </a:cubicBezTo>
                  <a:cubicBezTo>
                    <a:pt x="1399" y="84"/>
                    <a:pt x="1140" y="159"/>
                    <a:pt x="890" y="251"/>
                  </a:cubicBezTo>
                  <a:cubicBezTo>
                    <a:pt x="732" y="325"/>
                    <a:pt x="584" y="427"/>
                    <a:pt x="454" y="538"/>
                  </a:cubicBezTo>
                  <a:cubicBezTo>
                    <a:pt x="343" y="612"/>
                    <a:pt x="251" y="705"/>
                    <a:pt x="177" y="807"/>
                  </a:cubicBezTo>
                  <a:cubicBezTo>
                    <a:pt x="93" y="955"/>
                    <a:pt x="102" y="1094"/>
                    <a:pt x="84" y="1242"/>
                  </a:cubicBezTo>
                  <a:cubicBezTo>
                    <a:pt x="47" y="1511"/>
                    <a:pt x="1" y="1807"/>
                    <a:pt x="269" y="1993"/>
                  </a:cubicBezTo>
                  <a:cubicBezTo>
                    <a:pt x="380" y="2067"/>
                    <a:pt x="510" y="2122"/>
                    <a:pt x="630" y="2178"/>
                  </a:cubicBezTo>
                  <a:cubicBezTo>
                    <a:pt x="816" y="2261"/>
                    <a:pt x="1010" y="2335"/>
                    <a:pt x="1205" y="2391"/>
                  </a:cubicBezTo>
                  <a:cubicBezTo>
                    <a:pt x="1696" y="2530"/>
                    <a:pt x="2224" y="2585"/>
                    <a:pt x="2724" y="2706"/>
                  </a:cubicBezTo>
                  <a:cubicBezTo>
                    <a:pt x="2983" y="2761"/>
                    <a:pt x="3252" y="2817"/>
                    <a:pt x="3502" y="2891"/>
                  </a:cubicBezTo>
                  <a:cubicBezTo>
                    <a:pt x="3687" y="2947"/>
                    <a:pt x="3872" y="2993"/>
                    <a:pt x="4058" y="3021"/>
                  </a:cubicBezTo>
                  <a:cubicBezTo>
                    <a:pt x="4138" y="3034"/>
                    <a:pt x="4219" y="3042"/>
                    <a:pt x="4301" y="3042"/>
                  </a:cubicBezTo>
                  <a:cubicBezTo>
                    <a:pt x="4631" y="3042"/>
                    <a:pt x="4975" y="2909"/>
                    <a:pt x="5391" y="2419"/>
                  </a:cubicBezTo>
                  <a:cubicBezTo>
                    <a:pt x="5391" y="2270"/>
                    <a:pt x="5364" y="2141"/>
                    <a:pt x="5289" y="2020"/>
                  </a:cubicBezTo>
                  <a:cubicBezTo>
                    <a:pt x="5215" y="1891"/>
                    <a:pt x="5123" y="1770"/>
                    <a:pt x="5021" y="1668"/>
                  </a:cubicBezTo>
                  <a:cubicBezTo>
                    <a:pt x="4780" y="1418"/>
                    <a:pt x="4558" y="1177"/>
                    <a:pt x="4298" y="946"/>
                  </a:cubicBezTo>
                  <a:cubicBezTo>
                    <a:pt x="4104" y="779"/>
                    <a:pt x="3928" y="603"/>
                    <a:pt x="3715" y="446"/>
                  </a:cubicBezTo>
                  <a:cubicBezTo>
                    <a:pt x="3259" y="151"/>
                    <a:pt x="2730" y="0"/>
                    <a:pt x="21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7"/>
            <p:cNvSpPr/>
            <p:nvPr/>
          </p:nvSpPr>
          <p:spPr>
            <a:xfrm flipH="1">
              <a:off x="1771049" y="4607375"/>
              <a:ext cx="741527" cy="366782"/>
            </a:xfrm>
            <a:custGeom>
              <a:avLst/>
              <a:gdLst/>
              <a:ahLst/>
              <a:cxnLst/>
              <a:rect l="l" t="t" r="r" b="b"/>
              <a:pathLst>
                <a:path w="7078" h="3501" extrusionOk="0">
                  <a:moveTo>
                    <a:pt x="3161" y="1"/>
                  </a:moveTo>
                  <a:cubicBezTo>
                    <a:pt x="2987" y="1"/>
                    <a:pt x="2812" y="13"/>
                    <a:pt x="2641" y="34"/>
                  </a:cubicBezTo>
                  <a:cubicBezTo>
                    <a:pt x="2409" y="71"/>
                    <a:pt x="2187" y="117"/>
                    <a:pt x="1964" y="191"/>
                  </a:cubicBezTo>
                  <a:cubicBezTo>
                    <a:pt x="1770" y="238"/>
                    <a:pt x="1575" y="330"/>
                    <a:pt x="1399" y="441"/>
                  </a:cubicBezTo>
                  <a:cubicBezTo>
                    <a:pt x="1094" y="627"/>
                    <a:pt x="825" y="858"/>
                    <a:pt x="603" y="1136"/>
                  </a:cubicBezTo>
                  <a:cubicBezTo>
                    <a:pt x="519" y="1229"/>
                    <a:pt x="445" y="1303"/>
                    <a:pt x="371" y="1386"/>
                  </a:cubicBezTo>
                  <a:cubicBezTo>
                    <a:pt x="316" y="1442"/>
                    <a:pt x="279" y="1507"/>
                    <a:pt x="232" y="1562"/>
                  </a:cubicBezTo>
                  <a:cubicBezTo>
                    <a:pt x="167" y="1627"/>
                    <a:pt x="121" y="1701"/>
                    <a:pt x="93" y="1775"/>
                  </a:cubicBezTo>
                  <a:cubicBezTo>
                    <a:pt x="1" y="2025"/>
                    <a:pt x="47" y="2461"/>
                    <a:pt x="316" y="2609"/>
                  </a:cubicBezTo>
                  <a:cubicBezTo>
                    <a:pt x="417" y="2664"/>
                    <a:pt x="519" y="2701"/>
                    <a:pt x="631" y="2720"/>
                  </a:cubicBezTo>
                  <a:cubicBezTo>
                    <a:pt x="779" y="2757"/>
                    <a:pt x="927" y="2813"/>
                    <a:pt x="1094" y="2840"/>
                  </a:cubicBezTo>
                  <a:cubicBezTo>
                    <a:pt x="1566" y="2924"/>
                    <a:pt x="2038" y="2989"/>
                    <a:pt x="2511" y="3100"/>
                  </a:cubicBezTo>
                  <a:cubicBezTo>
                    <a:pt x="2826" y="3165"/>
                    <a:pt x="3150" y="3229"/>
                    <a:pt x="3465" y="3276"/>
                  </a:cubicBezTo>
                  <a:cubicBezTo>
                    <a:pt x="3743" y="3322"/>
                    <a:pt x="4039" y="3387"/>
                    <a:pt x="4326" y="3415"/>
                  </a:cubicBezTo>
                  <a:cubicBezTo>
                    <a:pt x="4576" y="3433"/>
                    <a:pt x="4826" y="3470"/>
                    <a:pt x="5077" y="3489"/>
                  </a:cubicBezTo>
                  <a:cubicBezTo>
                    <a:pt x="5202" y="3498"/>
                    <a:pt x="5327" y="3500"/>
                    <a:pt x="5452" y="3500"/>
                  </a:cubicBezTo>
                  <a:cubicBezTo>
                    <a:pt x="5577" y="3500"/>
                    <a:pt x="5702" y="3498"/>
                    <a:pt x="5827" y="3498"/>
                  </a:cubicBezTo>
                  <a:cubicBezTo>
                    <a:pt x="6040" y="3498"/>
                    <a:pt x="6253" y="3452"/>
                    <a:pt x="6447" y="3368"/>
                  </a:cubicBezTo>
                  <a:cubicBezTo>
                    <a:pt x="6577" y="3313"/>
                    <a:pt x="6698" y="3229"/>
                    <a:pt x="6790" y="3128"/>
                  </a:cubicBezTo>
                  <a:cubicBezTo>
                    <a:pt x="7077" y="2720"/>
                    <a:pt x="6577" y="2275"/>
                    <a:pt x="6642" y="2164"/>
                  </a:cubicBezTo>
                  <a:cubicBezTo>
                    <a:pt x="6540" y="1905"/>
                    <a:pt x="6392" y="1664"/>
                    <a:pt x="6197" y="1460"/>
                  </a:cubicBezTo>
                  <a:cubicBezTo>
                    <a:pt x="6003" y="1247"/>
                    <a:pt x="5845" y="1025"/>
                    <a:pt x="5651" y="821"/>
                  </a:cubicBezTo>
                  <a:cubicBezTo>
                    <a:pt x="5299" y="497"/>
                    <a:pt x="4882" y="265"/>
                    <a:pt x="4419" y="154"/>
                  </a:cubicBezTo>
                  <a:cubicBezTo>
                    <a:pt x="4141" y="89"/>
                    <a:pt x="3854" y="43"/>
                    <a:pt x="3567" y="25"/>
                  </a:cubicBezTo>
                  <a:cubicBezTo>
                    <a:pt x="3433" y="8"/>
                    <a:pt x="3297" y="1"/>
                    <a:pt x="3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7"/>
            <p:cNvSpPr/>
            <p:nvPr/>
          </p:nvSpPr>
          <p:spPr>
            <a:xfrm flipH="1">
              <a:off x="1516794" y="4821617"/>
              <a:ext cx="273751" cy="136718"/>
            </a:xfrm>
            <a:custGeom>
              <a:avLst/>
              <a:gdLst/>
              <a:ahLst/>
              <a:cxnLst/>
              <a:rect l="l" t="t" r="r" b="b"/>
              <a:pathLst>
                <a:path w="2613" h="1305" extrusionOk="0">
                  <a:moveTo>
                    <a:pt x="358" y="1"/>
                  </a:moveTo>
                  <a:cubicBezTo>
                    <a:pt x="243" y="1"/>
                    <a:pt x="128" y="17"/>
                    <a:pt x="83" y="82"/>
                  </a:cubicBezTo>
                  <a:cubicBezTo>
                    <a:pt x="0" y="203"/>
                    <a:pt x="185" y="360"/>
                    <a:pt x="278" y="434"/>
                  </a:cubicBezTo>
                  <a:cubicBezTo>
                    <a:pt x="472" y="573"/>
                    <a:pt x="667" y="703"/>
                    <a:pt x="880" y="823"/>
                  </a:cubicBezTo>
                  <a:cubicBezTo>
                    <a:pt x="1019" y="907"/>
                    <a:pt x="1158" y="990"/>
                    <a:pt x="1288" y="1073"/>
                  </a:cubicBezTo>
                  <a:cubicBezTo>
                    <a:pt x="1371" y="1129"/>
                    <a:pt x="1464" y="1175"/>
                    <a:pt x="1565" y="1203"/>
                  </a:cubicBezTo>
                  <a:cubicBezTo>
                    <a:pt x="1654" y="1216"/>
                    <a:pt x="1747" y="1225"/>
                    <a:pt x="1841" y="1225"/>
                  </a:cubicBezTo>
                  <a:cubicBezTo>
                    <a:pt x="1876" y="1225"/>
                    <a:pt x="1910" y="1224"/>
                    <a:pt x="1945" y="1221"/>
                  </a:cubicBezTo>
                  <a:cubicBezTo>
                    <a:pt x="2158" y="1221"/>
                    <a:pt x="2371" y="1249"/>
                    <a:pt x="2584" y="1305"/>
                  </a:cubicBezTo>
                  <a:cubicBezTo>
                    <a:pt x="2584" y="1138"/>
                    <a:pt x="2612" y="1101"/>
                    <a:pt x="2519" y="981"/>
                  </a:cubicBezTo>
                  <a:cubicBezTo>
                    <a:pt x="2399" y="832"/>
                    <a:pt x="2269" y="693"/>
                    <a:pt x="2121" y="573"/>
                  </a:cubicBezTo>
                  <a:cubicBezTo>
                    <a:pt x="1936" y="397"/>
                    <a:pt x="1741" y="230"/>
                    <a:pt x="1482" y="175"/>
                  </a:cubicBezTo>
                  <a:cubicBezTo>
                    <a:pt x="1195" y="101"/>
                    <a:pt x="898" y="54"/>
                    <a:pt x="611" y="17"/>
                  </a:cubicBezTo>
                  <a:cubicBezTo>
                    <a:pt x="556" y="13"/>
                    <a:pt x="457" y="1"/>
                    <a:pt x="3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7"/>
            <p:cNvSpPr/>
            <p:nvPr/>
          </p:nvSpPr>
          <p:spPr>
            <a:xfrm flipH="1">
              <a:off x="1236449" y="4748282"/>
              <a:ext cx="67992" cy="39287"/>
            </a:xfrm>
            <a:custGeom>
              <a:avLst/>
              <a:gdLst/>
              <a:ahLst/>
              <a:cxnLst/>
              <a:rect l="l" t="t" r="r" b="b"/>
              <a:pathLst>
                <a:path w="649" h="375" extrusionOk="0">
                  <a:moveTo>
                    <a:pt x="199" y="0"/>
                  </a:moveTo>
                  <a:cubicBezTo>
                    <a:pt x="129" y="0"/>
                    <a:pt x="49" y="17"/>
                    <a:pt x="28" y="87"/>
                  </a:cubicBezTo>
                  <a:cubicBezTo>
                    <a:pt x="1" y="180"/>
                    <a:pt x="251" y="338"/>
                    <a:pt x="288" y="375"/>
                  </a:cubicBezTo>
                  <a:lnTo>
                    <a:pt x="380" y="319"/>
                  </a:lnTo>
                  <a:cubicBezTo>
                    <a:pt x="491" y="310"/>
                    <a:pt x="649" y="217"/>
                    <a:pt x="547" y="115"/>
                  </a:cubicBezTo>
                  <a:cubicBezTo>
                    <a:pt x="473" y="41"/>
                    <a:pt x="371" y="4"/>
                    <a:pt x="260" y="4"/>
                  </a:cubicBezTo>
                  <a:cubicBezTo>
                    <a:pt x="242" y="2"/>
                    <a:pt x="221" y="0"/>
                    <a:pt x="1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7"/>
            <p:cNvSpPr/>
            <p:nvPr/>
          </p:nvSpPr>
          <p:spPr>
            <a:xfrm flipH="1">
              <a:off x="756103" y="4619213"/>
              <a:ext cx="407641" cy="123727"/>
            </a:xfrm>
            <a:custGeom>
              <a:avLst/>
              <a:gdLst/>
              <a:ahLst/>
              <a:cxnLst/>
              <a:rect l="l" t="t" r="r" b="b"/>
              <a:pathLst>
                <a:path w="3891" h="1181" extrusionOk="0">
                  <a:moveTo>
                    <a:pt x="1777" y="1"/>
                  </a:moveTo>
                  <a:cubicBezTo>
                    <a:pt x="1719" y="1"/>
                    <a:pt x="1661" y="2"/>
                    <a:pt x="1603" y="4"/>
                  </a:cubicBezTo>
                  <a:cubicBezTo>
                    <a:pt x="1570" y="3"/>
                    <a:pt x="1536" y="2"/>
                    <a:pt x="1503" y="2"/>
                  </a:cubicBezTo>
                  <a:cubicBezTo>
                    <a:pt x="1279" y="2"/>
                    <a:pt x="1061" y="29"/>
                    <a:pt x="844" y="69"/>
                  </a:cubicBezTo>
                  <a:cubicBezTo>
                    <a:pt x="668" y="106"/>
                    <a:pt x="501" y="171"/>
                    <a:pt x="343" y="254"/>
                  </a:cubicBezTo>
                  <a:cubicBezTo>
                    <a:pt x="241" y="319"/>
                    <a:pt x="103" y="384"/>
                    <a:pt x="65" y="504"/>
                  </a:cubicBezTo>
                  <a:cubicBezTo>
                    <a:pt x="1" y="717"/>
                    <a:pt x="288" y="792"/>
                    <a:pt x="445" y="856"/>
                  </a:cubicBezTo>
                  <a:cubicBezTo>
                    <a:pt x="797" y="986"/>
                    <a:pt x="1168" y="1069"/>
                    <a:pt x="1547" y="1097"/>
                  </a:cubicBezTo>
                  <a:cubicBezTo>
                    <a:pt x="1733" y="1116"/>
                    <a:pt x="1918" y="1153"/>
                    <a:pt x="2103" y="1171"/>
                  </a:cubicBezTo>
                  <a:cubicBezTo>
                    <a:pt x="2162" y="1178"/>
                    <a:pt x="2221" y="1181"/>
                    <a:pt x="2280" y="1181"/>
                  </a:cubicBezTo>
                  <a:cubicBezTo>
                    <a:pt x="2388" y="1181"/>
                    <a:pt x="2496" y="1171"/>
                    <a:pt x="2603" y="1153"/>
                  </a:cubicBezTo>
                  <a:cubicBezTo>
                    <a:pt x="2872" y="1097"/>
                    <a:pt x="3122" y="967"/>
                    <a:pt x="3335" y="801"/>
                  </a:cubicBezTo>
                  <a:cubicBezTo>
                    <a:pt x="3511" y="662"/>
                    <a:pt x="3706" y="560"/>
                    <a:pt x="3891" y="421"/>
                  </a:cubicBezTo>
                  <a:lnTo>
                    <a:pt x="3409" y="319"/>
                  </a:lnTo>
                  <a:cubicBezTo>
                    <a:pt x="3252" y="199"/>
                    <a:pt x="3057" y="125"/>
                    <a:pt x="2863" y="106"/>
                  </a:cubicBezTo>
                  <a:cubicBezTo>
                    <a:pt x="2678" y="78"/>
                    <a:pt x="2483" y="51"/>
                    <a:pt x="2298" y="32"/>
                  </a:cubicBezTo>
                  <a:cubicBezTo>
                    <a:pt x="2124" y="11"/>
                    <a:pt x="1950" y="1"/>
                    <a:pt x="1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7"/>
            <p:cNvSpPr/>
            <p:nvPr/>
          </p:nvSpPr>
          <p:spPr>
            <a:xfrm flipH="1">
              <a:off x="645468" y="4782330"/>
              <a:ext cx="768661" cy="263379"/>
            </a:xfrm>
            <a:custGeom>
              <a:avLst/>
              <a:gdLst/>
              <a:ahLst/>
              <a:cxnLst/>
              <a:rect l="l" t="t" r="r" b="b"/>
              <a:pathLst>
                <a:path w="7337" h="2514" extrusionOk="0">
                  <a:moveTo>
                    <a:pt x="3550" y="1"/>
                  </a:moveTo>
                  <a:cubicBezTo>
                    <a:pt x="3347" y="1"/>
                    <a:pt x="3146" y="8"/>
                    <a:pt x="2946" y="22"/>
                  </a:cubicBezTo>
                  <a:cubicBezTo>
                    <a:pt x="2761" y="50"/>
                    <a:pt x="2576" y="77"/>
                    <a:pt x="2400" y="124"/>
                  </a:cubicBezTo>
                  <a:cubicBezTo>
                    <a:pt x="2279" y="151"/>
                    <a:pt x="2168" y="207"/>
                    <a:pt x="2048" y="235"/>
                  </a:cubicBezTo>
                  <a:cubicBezTo>
                    <a:pt x="1881" y="263"/>
                    <a:pt x="1724" y="309"/>
                    <a:pt x="1557" y="365"/>
                  </a:cubicBezTo>
                  <a:cubicBezTo>
                    <a:pt x="1390" y="429"/>
                    <a:pt x="1214" y="476"/>
                    <a:pt x="1038" y="550"/>
                  </a:cubicBezTo>
                  <a:cubicBezTo>
                    <a:pt x="751" y="642"/>
                    <a:pt x="464" y="763"/>
                    <a:pt x="195" y="892"/>
                  </a:cubicBezTo>
                  <a:cubicBezTo>
                    <a:pt x="75" y="939"/>
                    <a:pt x="1" y="1068"/>
                    <a:pt x="19" y="1198"/>
                  </a:cubicBezTo>
                  <a:cubicBezTo>
                    <a:pt x="29" y="1393"/>
                    <a:pt x="131" y="1569"/>
                    <a:pt x="288" y="1680"/>
                  </a:cubicBezTo>
                  <a:cubicBezTo>
                    <a:pt x="418" y="1782"/>
                    <a:pt x="547" y="1865"/>
                    <a:pt x="696" y="1930"/>
                  </a:cubicBezTo>
                  <a:cubicBezTo>
                    <a:pt x="825" y="1976"/>
                    <a:pt x="964" y="2004"/>
                    <a:pt x="1094" y="2050"/>
                  </a:cubicBezTo>
                  <a:cubicBezTo>
                    <a:pt x="1538" y="2189"/>
                    <a:pt x="2011" y="2236"/>
                    <a:pt x="2474" y="2300"/>
                  </a:cubicBezTo>
                  <a:cubicBezTo>
                    <a:pt x="3095" y="2402"/>
                    <a:pt x="3724" y="2467"/>
                    <a:pt x="4354" y="2486"/>
                  </a:cubicBezTo>
                  <a:cubicBezTo>
                    <a:pt x="4577" y="2495"/>
                    <a:pt x="4799" y="2513"/>
                    <a:pt x="5012" y="2513"/>
                  </a:cubicBezTo>
                  <a:cubicBezTo>
                    <a:pt x="5271" y="2513"/>
                    <a:pt x="5540" y="2495"/>
                    <a:pt x="5799" y="2486"/>
                  </a:cubicBezTo>
                  <a:cubicBezTo>
                    <a:pt x="5994" y="2476"/>
                    <a:pt x="6179" y="2449"/>
                    <a:pt x="6374" y="2439"/>
                  </a:cubicBezTo>
                  <a:cubicBezTo>
                    <a:pt x="6540" y="2430"/>
                    <a:pt x="6698" y="2402"/>
                    <a:pt x="6864" y="2356"/>
                  </a:cubicBezTo>
                  <a:cubicBezTo>
                    <a:pt x="7031" y="2282"/>
                    <a:pt x="7216" y="2171"/>
                    <a:pt x="7272" y="1995"/>
                  </a:cubicBezTo>
                  <a:cubicBezTo>
                    <a:pt x="7337" y="1754"/>
                    <a:pt x="7263" y="1550"/>
                    <a:pt x="7068" y="1365"/>
                  </a:cubicBezTo>
                  <a:cubicBezTo>
                    <a:pt x="6976" y="1272"/>
                    <a:pt x="6901" y="1198"/>
                    <a:pt x="6800" y="1124"/>
                  </a:cubicBezTo>
                  <a:cubicBezTo>
                    <a:pt x="6661" y="1022"/>
                    <a:pt x="6512" y="920"/>
                    <a:pt x="6364" y="837"/>
                  </a:cubicBezTo>
                  <a:cubicBezTo>
                    <a:pt x="6049" y="624"/>
                    <a:pt x="5697" y="439"/>
                    <a:pt x="5336" y="309"/>
                  </a:cubicBezTo>
                  <a:cubicBezTo>
                    <a:pt x="4956" y="170"/>
                    <a:pt x="4558" y="68"/>
                    <a:pt x="4160" y="22"/>
                  </a:cubicBezTo>
                  <a:cubicBezTo>
                    <a:pt x="3956" y="8"/>
                    <a:pt x="3752" y="1"/>
                    <a:pt x="3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7"/>
            <p:cNvSpPr/>
            <p:nvPr/>
          </p:nvSpPr>
          <p:spPr>
            <a:xfrm flipH="1">
              <a:off x="1301924" y="4974048"/>
              <a:ext cx="251855" cy="88317"/>
            </a:xfrm>
            <a:custGeom>
              <a:avLst/>
              <a:gdLst/>
              <a:ahLst/>
              <a:cxnLst/>
              <a:rect l="l" t="t" r="r" b="b"/>
              <a:pathLst>
                <a:path w="2404" h="843" extrusionOk="0">
                  <a:moveTo>
                    <a:pt x="2393" y="794"/>
                  </a:moveTo>
                  <a:lnTo>
                    <a:pt x="2393" y="794"/>
                  </a:lnTo>
                  <a:cubicBezTo>
                    <a:pt x="2395" y="803"/>
                    <a:pt x="2397" y="813"/>
                    <a:pt x="2399" y="822"/>
                  </a:cubicBezTo>
                  <a:cubicBezTo>
                    <a:pt x="2403" y="809"/>
                    <a:pt x="2401" y="800"/>
                    <a:pt x="2393" y="794"/>
                  </a:cubicBezTo>
                  <a:close/>
                  <a:moveTo>
                    <a:pt x="1079" y="0"/>
                  </a:moveTo>
                  <a:cubicBezTo>
                    <a:pt x="942" y="0"/>
                    <a:pt x="807" y="19"/>
                    <a:pt x="676" y="54"/>
                  </a:cubicBezTo>
                  <a:cubicBezTo>
                    <a:pt x="482" y="100"/>
                    <a:pt x="259" y="118"/>
                    <a:pt x="93" y="230"/>
                  </a:cubicBezTo>
                  <a:cubicBezTo>
                    <a:pt x="9" y="294"/>
                    <a:pt x="0" y="415"/>
                    <a:pt x="74" y="489"/>
                  </a:cubicBezTo>
                  <a:cubicBezTo>
                    <a:pt x="158" y="554"/>
                    <a:pt x="250" y="591"/>
                    <a:pt x="343" y="609"/>
                  </a:cubicBezTo>
                  <a:cubicBezTo>
                    <a:pt x="482" y="646"/>
                    <a:pt x="630" y="693"/>
                    <a:pt x="769" y="730"/>
                  </a:cubicBezTo>
                  <a:cubicBezTo>
                    <a:pt x="1065" y="798"/>
                    <a:pt x="1370" y="842"/>
                    <a:pt x="1675" y="842"/>
                  </a:cubicBezTo>
                  <a:cubicBezTo>
                    <a:pt x="1703" y="842"/>
                    <a:pt x="1732" y="842"/>
                    <a:pt x="1760" y="841"/>
                  </a:cubicBezTo>
                  <a:cubicBezTo>
                    <a:pt x="1908" y="832"/>
                    <a:pt x="2056" y="813"/>
                    <a:pt x="2205" y="795"/>
                  </a:cubicBezTo>
                  <a:cubicBezTo>
                    <a:pt x="2252" y="790"/>
                    <a:pt x="2301" y="784"/>
                    <a:pt x="2338" y="784"/>
                  </a:cubicBezTo>
                  <a:cubicBezTo>
                    <a:pt x="2363" y="784"/>
                    <a:pt x="2382" y="787"/>
                    <a:pt x="2393" y="794"/>
                  </a:cubicBezTo>
                  <a:lnTo>
                    <a:pt x="2393" y="794"/>
                  </a:lnTo>
                  <a:cubicBezTo>
                    <a:pt x="2364" y="663"/>
                    <a:pt x="2373" y="585"/>
                    <a:pt x="2260" y="507"/>
                  </a:cubicBezTo>
                  <a:cubicBezTo>
                    <a:pt x="2168" y="452"/>
                    <a:pt x="2066" y="396"/>
                    <a:pt x="1973" y="350"/>
                  </a:cubicBezTo>
                  <a:cubicBezTo>
                    <a:pt x="1741" y="230"/>
                    <a:pt x="1501" y="54"/>
                    <a:pt x="1223" y="7"/>
                  </a:cubicBezTo>
                  <a:cubicBezTo>
                    <a:pt x="1175" y="2"/>
                    <a:pt x="1127" y="0"/>
                    <a:pt x="10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7"/>
            <p:cNvSpPr/>
            <p:nvPr/>
          </p:nvSpPr>
          <p:spPr>
            <a:xfrm flipH="1">
              <a:off x="1603226" y="4958647"/>
              <a:ext cx="82869" cy="71554"/>
            </a:xfrm>
            <a:custGeom>
              <a:avLst/>
              <a:gdLst/>
              <a:ahLst/>
              <a:cxnLst/>
              <a:rect l="l" t="t" r="r" b="b"/>
              <a:pathLst>
                <a:path w="791" h="683" extrusionOk="0">
                  <a:moveTo>
                    <a:pt x="144" y="1"/>
                  </a:moveTo>
                  <a:cubicBezTo>
                    <a:pt x="64" y="1"/>
                    <a:pt x="1" y="39"/>
                    <a:pt x="13" y="145"/>
                  </a:cubicBezTo>
                  <a:cubicBezTo>
                    <a:pt x="22" y="210"/>
                    <a:pt x="50" y="265"/>
                    <a:pt x="77" y="321"/>
                  </a:cubicBezTo>
                  <a:cubicBezTo>
                    <a:pt x="115" y="386"/>
                    <a:pt x="152" y="451"/>
                    <a:pt x="198" y="516"/>
                  </a:cubicBezTo>
                  <a:cubicBezTo>
                    <a:pt x="245" y="590"/>
                    <a:pt x="348" y="600"/>
                    <a:pt x="443" y="600"/>
                  </a:cubicBezTo>
                  <a:cubicBezTo>
                    <a:pt x="477" y="600"/>
                    <a:pt x="511" y="599"/>
                    <a:pt x="541" y="599"/>
                  </a:cubicBezTo>
                  <a:lnTo>
                    <a:pt x="744" y="682"/>
                  </a:lnTo>
                  <a:cubicBezTo>
                    <a:pt x="772" y="608"/>
                    <a:pt x="791" y="525"/>
                    <a:pt x="781" y="451"/>
                  </a:cubicBezTo>
                  <a:cubicBezTo>
                    <a:pt x="763" y="441"/>
                    <a:pt x="763" y="423"/>
                    <a:pt x="744" y="404"/>
                  </a:cubicBezTo>
                  <a:cubicBezTo>
                    <a:pt x="633" y="238"/>
                    <a:pt x="476" y="108"/>
                    <a:pt x="291" y="34"/>
                  </a:cubicBezTo>
                  <a:cubicBezTo>
                    <a:pt x="243" y="14"/>
                    <a:pt x="191" y="1"/>
                    <a:pt x="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7"/>
            <p:cNvSpPr/>
            <p:nvPr/>
          </p:nvSpPr>
          <p:spPr>
            <a:xfrm flipH="1">
              <a:off x="1644910" y="4954876"/>
              <a:ext cx="988982" cy="183967"/>
            </a:xfrm>
            <a:custGeom>
              <a:avLst/>
              <a:gdLst/>
              <a:ahLst/>
              <a:cxnLst/>
              <a:rect l="l" t="t" r="r" b="b"/>
              <a:pathLst>
                <a:path w="9440" h="1756" extrusionOk="0">
                  <a:moveTo>
                    <a:pt x="3588" y="1"/>
                  </a:moveTo>
                  <a:cubicBezTo>
                    <a:pt x="3472" y="1"/>
                    <a:pt x="3357" y="5"/>
                    <a:pt x="3233" y="5"/>
                  </a:cubicBezTo>
                  <a:lnTo>
                    <a:pt x="2761" y="5"/>
                  </a:lnTo>
                  <a:cubicBezTo>
                    <a:pt x="2567" y="14"/>
                    <a:pt x="2372" y="51"/>
                    <a:pt x="2178" y="61"/>
                  </a:cubicBezTo>
                  <a:cubicBezTo>
                    <a:pt x="1640" y="107"/>
                    <a:pt x="1122" y="237"/>
                    <a:pt x="621" y="431"/>
                  </a:cubicBezTo>
                  <a:cubicBezTo>
                    <a:pt x="538" y="468"/>
                    <a:pt x="464" y="524"/>
                    <a:pt x="399" y="598"/>
                  </a:cubicBezTo>
                  <a:cubicBezTo>
                    <a:pt x="334" y="672"/>
                    <a:pt x="279" y="755"/>
                    <a:pt x="223" y="839"/>
                  </a:cubicBezTo>
                  <a:cubicBezTo>
                    <a:pt x="168" y="922"/>
                    <a:pt x="112" y="1015"/>
                    <a:pt x="66" y="1107"/>
                  </a:cubicBezTo>
                  <a:cubicBezTo>
                    <a:pt x="1" y="1209"/>
                    <a:pt x="10" y="1330"/>
                    <a:pt x="93" y="1422"/>
                  </a:cubicBezTo>
                  <a:cubicBezTo>
                    <a:pt x="186" y="1561"/>
                    <a:pt x="325" y="1654"/>
                    <a:pt x="492" y="1682"/>
                  </a:cubicBezTo>
                  <a:cubicBezTo>
                    <a:pt x="762" y="1720"/>
                    <a:pt x="1039" y="1739"/>
                    <a:pt x="1316" y="1739"/>
                  </a:cubicBezTo>
                  <a:cubicBezTo>
                    <a:pt x="1372" y="1739"/>
                    <a:pt x="1427" y="1739"/>
                    <a:pt x="1483" y="1737"/>
                  </a:cubicBezTo>
                  <a:cubicBezTo>
                    <a:pt x="2011" y="1737"/>
                    <a:pt x="2539" y="1709"/>
                    <a:pt x="3067" y="1663"/>
                  </a:cubicBezTo>
                  <a:cubicBezTo>
                    <a:pt x="3706" y="1607"/>
                    <a:pt x="4326" y="1552"/>
                    <a:pt x="4966" y="1552"/>
                  </a:cubicBezTo>
                  <a:cubicBezTo>
                    <a:pt x="5304" y="1552"/>
                    <a:pt x="5646" y="1546"/>
                    <a:pt x="5989" y="1546"/>
                  </a:cubicBezTo>
                  <a:cubicBezTo>
                    <a:pt x="6246" y="1546"/>
                    <a:pt x="6504" y="1549"/>
                    <a:pt x="6763" y="1561"/>
                  </a:cubicBezTo>
                  <a:cubicBezTo>
                    <a:pt x="7050" y="1570"/>
                    <a:pt x="7337" y="1589"/>
                    <a:pt x="7624" y="1617"/>
                  </a:cubicBezTo>
                  <a:cubicBezTo>
                    <a:pt x="7846" y="1635"/>
                    <a:pt x="8050" y="1672"/>
                    <a:pt x="8263" y="1691"/>
                  </a:cubicBezTo>
                  <a:cubicBezTo>
                    <a:pt x="8522" y="1705"/>
                    <a:pt x="8782" y="1756"/>
                    <a:pt x="9105" y="1756"/>
                  </a:cubicBezTo>
                  <a:cubicBezTo>
                    <a:pt x="9209" y="1756"/>
                    <a:pt x="9320" y="1751"/>
                    <a:pt x="9439" y="1737"/>
                  </a:cubicBezTo>
                  <a:cubicBezTo>
                    <a:pt x="8698" y="1283"/>
                    <a:pt x="7967" y="839"/>
                    <a:pt x="7124" y="533"/>
                  </a:cubicBezTo>
                  <a:cubicBezTo>
                    <a:pt x="6216" y="200"/>
                    <a:pt x="5262" y="33"/>
                    <a:pt x="4299" y="33"/>
                  </a:cubicBezTo>
                  <a:cubicBezTo>
                    <a:pt x="4113" y="33"/>
                    <a:pt x="3947" y="14"/>
                    <a:pt x="3761" y="5"/>
                  </a:cubicBezTo>
                  <a:cubicBezTo>
                    <a:pt x="3703" y="2"/>
                    <a:pt x="3645" y="1"/>
                    <a:pt x="3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7"/>
            <p:cNvSpPr/>
            <p:nvPr/>
          </p:nvSpPr>
          <p:spPr>
            <a:xfrm flipH="1">
              <a:off x="630905" y="5038058"/>
              <a:ext cx="865673" cy="146671"/>
            </a:xfrm>
            <a:custGeom>
              <a:avLst/>
              <a:gdLst/>
              <a:ahLst/>
              <a:cxnLst/>
              <a:rect l="l" t="t" r="r" b="b"/>
              <a:pathLst>
                <a:path w="8263" h="1400" extrusionOk="0">
                  <a:moveTo>
                    <a:pt x="3746" y="1"/>
                  </a:moveTo>
                  <a:cubicBezTo>
                    <a:pt x="3332" y="1"/>
                    <a:pt x="2918" y="33"/>
                    <a:pt x="2511" y="100"/>
                  </a:cubicBezTo>
                  <a:cubicBezTo>
                    <a:pt x="2168" y="156"/>
                    <a:pt x="1825" y="239"/>
                    <a:pt x="1501" y="369"/>
                  </a:cubicBezTo>
                  <a:cubicBezTo>
                    <a:pt x="1260" y="452"/>
                    <a:pt x="1038" y="563"/>
                    <a:pt x="806" y="656"/>
                  </a:cubicBezTo>
                  <a:cubicBezTo>
                    <a:pt x="686" y="702"/>
                    <a:pt x="566" y="758"/>
                    <a:pt x="454" y="823"/>
                  </a:cubicBezTo>
                  <a:cubicBezTo>
                    <a:pt x="390" y="869"/>
                    <a:pt x="315" y="906"/>
                    <a:pt x="251" y="952"/>
                  </a:cubicBezTo>
                  <a:cubicBezTo>
                    <a:pt x="204" y="989"/>
                    <a:pt x="167" y="1026"/>
                    <a:pt x="130" y="1064"/>
                  </a:cubicBezTo>
                  <a:cubicBezTo>
                    <a:pt x="84" y="1101"/>
                    <a:pt x="56" y="1138"/>
                    <a:pt x="38" y="1184"/>
                  </a:cubicBezTo>
                  <a:cubicBezTo>
                    <a:pt x="28" y="1202"/>
                    <a:pt x="1" y="1212"/>
                    <a:pt x="19" y="1240"/>
                  </a:cubicBezTo>
                  <a:cubicBezTo>
                    <a:pt x="25" y="1246"/>
                    <a:pt x="39" y="1248"/>
                    <a:pt x="54" y="1248"/>
                  </a:cubicBezTo>
                  <a:cubicBezTo>
                    <a:pt x="85" y="1248"/>
                    <a:pt x="124" y="1240"/>
                    <a:pt x="130" y="1240"/>
                  </a:cubicBezTo>
                  <a:cubicBezTo>
                    <a:pt x="251" y="1240"/>
                    <a:pt x="371" y="1212"/>
                    <a:pt x="491" y="1212"/>
                  </a:cubicBezTo>
                  <a:lnTo>
                    <a:pt x="1038" y="1212"/>
                  </a:lnTo>
                  <a:cubicBezTo>
                    <a:pt x="1233" y="1204"/>
                    <a:pt x="1427" y="1200"/>
                    <a:pt x="1620" y="1200"/>
                  </a:cubicBezTo>
                  <a:cubicBezTo>
                    <a:pt x="2086" y="1200"/>
                    <a:pt x="2549" y="1220"/>
                    <a:pt x="3020" y="1240"/>
                  </a:cubicBezTo>
                  <a:cubicBezTo>
                    <a:pt x="3715" y="1267"/>
                    <a:pt x="4400" y="1277"/>
                    <a:pt x="5095" y="1277"/>
                  </a:cubicBezTo>
                  <a:cubicBezTo>
                    <a:pt x="5333" y="1277"/>
                    <a:pt x="5571" y="1271"/>
                    <a:pt x="5808" y="1271"/>
                  </a:cubicBezTo>
                  <a:cubicBezTo>
                    <a:pt x="5985" y="1271"/>
                    <a:pt x="6161" y="1274"/>
                    <a:pt x="6336" y="1286"/>
                  </a:cubicBezTo>
                  <a:cubicBezTo>
                    <a:pt x="6697" y="1314"/>
                    <a:pt x="7049" y="1360"/>
                    <a:pt x="7411" y="1397"/>
                  </a:cubicBezTo>
                  <a:cubicBezTo>
                    <a:pt x="7431" y="1399"/>
                    <a:pt x="7452" y="1399"/>
                    <a:pt x="7472" y="1399"/>
                  </a:cubicBezTo>
                  <a:cubicBezTo>
                    <a:pt x="7688" y="1399"/>
                    <a:pt x="7890" y="1313"/>
                    <a:pt x="8263" y="1212"/>
                  </a:cubicBezTo>
                  <a:cubicBezTo>
                    <a:pt x="8087" y="1165"/>
                    <a:pt x="7920" y="1101"/>
                    <a:pt x="7763" y="1026"/>
                  </a:cubicBezTo>
                  <a:cubicBezTo>
                    <a:pt x="7522" y="925"/>
                    <a:pt x="7290" y="795"/>
                    <a:pt x="7049" y="702"/>
                  </a:cubicBezTo>
                  <a:cubicBezTo>
                    <a:pt x="6799" y="600"/>
                    <a:pt x="6512" y="508"/>
                    <a:pt x="6244" y="415"/>
                  </a:cubicBezTo>
                  <a:cubicBezTo>
                    <a:pt x="5864" y="285"/>
                    <a:pt x="5465" y="184"/>
                    <a:pt x="5067" y="109"/>
                  </a:cubicBezTo>
                  <a:cubicBezTo>
                    <a:pt x="4632" y="38"/>
                    <a:pt x="4189"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7"/>
            <p:cNvSpPr/>
            <p:nvPr/>
          </p:nvSpPr>
          <p:spPr>
            <a:xfrm flipH="1">
              <a:off x="2731748" y="4862486"/>
              <a:ext cx="1924393" cy="305487"/>
            </a:xfrm>
            <a:custGeom>
              <a:avLst/>
              <a:gdLst/>
              <a:ahLst/>
              <a:cxnLst/>
              <a:rect l="l" t="t" r="r" b="b"/>
              <a:pathLst>
                <a:path w="18989" h="2916" extrusionOk="0">
                  <a:moveTo>
                    <a:pt x="9550" y="1"/>
                  </a:moveTo>
                  <a:cubicBezTo>
                    <a:pt x="9448" y="1"/>
                    <a:pt x="9346" y="6"/>
                    <a:pt x="9245" y="16"/>
                  </a:cubicBezTo>
                  <a:cubicBezTo>
                    <a:pt x="8893" y="53"/>
                    <a:pt x="8550" y="137"/>
                    <a:pt x="8217" y="266"/>
                  </a:cubicBezTo>
                  <a:cubicBezTo>
                    <a:pt x="7957" y="378"/>
                    <a:pt x="7726" y="535"/>
                    <a:pt x="7522" y="730"/>
                  </a:cubicBezTo>
                  <a:cubicBezTo>
                    <a:pt x="7263" y="989"/>
                    <a:pt x="7031" y="1285"/>
                    <a:pt x="6846" y="1609"/>
                  </a:cubicBezTo>
                  <a:cubicBezTo>
                    <a:pt x="6772" y="1739"/>
                    <a:pt x="6707" y="1887"/>
                    <a:pt x="6660" y="2045"/>
                  </a:cubicBezTo>
                  <a:cubicBezTo>
                    <a:pt x="6623" y="2128"/>
                    <a:pt x="6586" y="2230"/>
                    <a:pt x="6559" y="2323"/>
                  </a:cubicBezTo>
                  <a:cubicBezTo>
                    <a:pt x="6549" y="2388"/>
                    <a:pt x="6522" y="2665"/>
                    <a:pt x="6447" y="2684"/>
                  </a:cubicBezTo>
                  <a:cubicBezTo>
                    <a:pt x="6410" y="2554"/>
                    <a:pt x="6318" y="2452"/>
                    <a:pt x="6207" y="2397"/>
                  </a:cubicBezTo>
                  <a:cubicBezTo>
                    <a:pt x="6172" y="2376"/>
                    <a:pt x="6132" y="2366"/>
                    <a:pt x="6091" y="2366"/>
                  </a:cubicBezTo>
                  <a:cubicBezTo>
                    <a:pt x="6077" y="2366"/>
                    <a:pt x="6063" y="2367"/>
                    <a:pt x="6049" y="2369"/>
                  </a:cubicBezTo>
                  <a:cubicBezTo>
                    <a:pt x="5984" y="2369"/>
                    <a:pt x="5966" y="2397"/>
                    <a:pt x="5910" y="2415"/>
                  </a:cubicBezTo>
                  <a:cubicBezTo>
                    <a:pt x="5898" y="2418"/>
                    <a:pt x="5885" y="2419"/>
                    <a:pt x="5871" y="2419"/>
                  </a:cubicBezTo>
                  <a:cubicBezTo>
                    <a:pt x="5835" y="2419"/>
                    <a:pt x="5796" y="2410"/>
                    <a:pt x="5762" y="2397"/>
                  </a:cubicBezTo>
                  <a:cubicBezTo>
                    <a:pt x="5619" y="2351"/>
                    <a:pt x="5468" y="2329"/>
                    <a:pt x="5316" y="2329"/>
                  </a:cubicBezTo>
                  <a:cubicBezTo>
                    <a:pt x="5252" y="2329"/>
                    <a:pt x="5187" y="2333"/>
                    <a:pt x="5123" y="2341"/>
                  </a:cubicBezTo>
                  <a:cubicBezTo>
                    <a:pt x="4901" y="2369"/>
                    <a:pt x="4678" y="2415"/>
                    <a:pt x="4465" y="2480"/>
                  </a:cubicBezTo>
                  <a:cubicBezTo>
                    <a:pt x="4400" y="2499"/>
                    <a:pt x="4317" y="2536"/>
                    <a:pt x="4252" y="2554"/>
                  </a:cubicBezTo>
                  <a:cubicBezTo>
                    <a:pt x="4224" y="2573"/>
                    <a:pt x="4197" y="2573"/>
                    <a:pt x="4187" y="2601"/>
                  </a:cubicBezTo>
                  <a:cubicBezTo>
                    <a:pt x="4011" y="2508"/>
                    <a:pt x="3835" y="2434"/>
                    <a:pt x="3659" y="2388"/>
                  </a:cubicBezTo>
                  <a:cubicBezTo>
                    <a:pt x="3325" y="2310"/>
                    <a:pt x="2987" y="2273"/>
                    <a:pt x="2647" y="2273"/>
                  </a:cubicBezTo>
                  <a:cubicBezTo>
                    <a:pt x="2497" y="2273"/>
                    <a:pt x="2346" y="2281"/>
                    <a:pt x="2196" y="2295"/>
                  </a:cubicBezTo>
                  <a:cubicBezTo>
                    <a:pt x="2001" y="2304"/>
                    <a:pt x="1816" y="2332"/>
                    <a:pt x="1612" y="2369"/>
                  </a:cubicBezTo>
                  <a:cubicBezTo>
                    <a:pt x="1418" y="2397"/>
                    <a:pt x="1223" y="2462"/>
                    <a:pt x="1020" y="2499"/>
                  </a:cubicBezTo>
                  <a:cubicBezTo>
                    <a:pt x="945" y="2517"/>
                    <a:pt x="862" y="2536"/>
                    <a:pt x="788" y="2545"/>
                  </a:cubicBezTo>
                  <a:cubicBezTo>
                    <a:pt x="751" y="2545"/>
                    <a:pt x="714" y="2545"/>
                    <a:pt x="686" y="2554"/>
                  </a:cubicBezTo>
                  <a:cubicBezTo>
                    <a:pt x="677" y="2564"/>
                    <a:pt x="1" y="2916"/>
                    <a:pt x="1" y="2916"/>
                  </a:cubicBezTo>
                  <a:lnTo>
                    <a:pt x="18989" y="2916"/>
                  </a:lnTo>
                  <a:cubicBezTo>
                    <a:pt x="18980" y="2795"/>
                    <a:pt x="18952" y="2665"/>
                    <a:pt x="18906" y="2554"/>
                  </a:cubicBezTo>
                  <a:cubicBezTo>
                    <a:pt x="18878" y="2406"/>
                    <a:pt x="18804" y="2286"/>
                    <a:pt x="18693" y="2193"/>
                  </a:cubicBezTo>
                  <a:cubicBezTo>
                    <a:pt x="18600" y="2110"/>
                    <a:pt x="18489" y="2045"/>
                    <a:pt x="18378" y="1999"/>
                  </a:cubicBezTo>
                  <a:cubicBezTo>
                    <a:pt x="18319" y="1987"/>
                    <a:pt x="18260" y="1981"/>
                    <a:pt x="18203" y="1981"/>
                  </a:cubicBezTo>
                  <a:cubicBezTo>
                    <a:pt x="18078" y="1981"/>
                    <a:pt x="17957" y="2009"/>
                    <a:pt x="17850" y="2073"/>
                  </a:cubicBezTo>
                  <a:cubicBezTo>
                    <a:pt x="17720" y="2137"/>
                    <a:pt x="17609" y="2230"/>
                    <a:pt x="17525" y="2341"/>
                  </a:cubicBezTo>
                  <a:cubicBezTo>
                    <a:pt x="17488" y="2397"/>
                    <a:pt x="17470" y="2452"/>
                    <a:pt x="17442" y="2489"/>
                  </a:cubicBezTo>
                  <a:cubicBezTo>
                    <a:pt x="17414" y="2536"/>
                    <a:pt x="17377" y="2545"/>
                    <a:pt x="17377" y="2601"/>
                  </a:cubicBezTo>
                  <a:cubicBezTo>
                    <a:pt x="17368" y="2604"/>
                    <a:pt x="17359" y="2605"/>
                    <a:pt x="17350" y="2605"/>
                  </a:cubicBezTo>
                  <a:cubicBezTo>
                    <a:pt x="17301" y="2605"/>
                    <a:pt x="17249" y="2570"/>
                    <a:pt x="17211" y="2554"/>
                  </a:cubicBezTo>
                  <a:cubicBezTo>
                    <a:pt x="17155" y="2530"/>
                    <a:pt x="17099" y="2517"/>
                    <a:pt x="17044" y="2517"/>
                  </a:cubicBezTo>
                  <a:cubicBezTo>
                    <a:pt x="17016" y="2517"/>
                    <a:pt x="16988" y="2520"/>
                    <a:pt x="16960" y="2526"/>
                  </a:cubicBezTo>
                  <a:cubicBezTo>
                    <a:pt x="16896" y="2536"/>
                    <a:pt x="16840" y="2601"/>
                    <a:pt x="16784" y="2628"/>
                  </a:cubicBezTo>
                  <a:cubicBezTo>
                    <a:pt x="16757" y="2647"/>
                    <a:pt x="16757" y="2647"/>
                    <a:pt x="16720" y="2647"/>
                  </a:cubicBezTo>
                  <a:cubicBezTo>
                    <a:pt x="16664" y="2638"/>
                    <a:pt x="16608" y="2619"/>
                    <a:pt x="16562" y="2601"/>
                  </a:cubicBezTo>
                  <a:cubicBezTo>
                    <a:pt x="16460" y="2580"/>
                    <a:pt x="16359" y="2569"/>
                    <a:pt x="16258" y="2569"/>
                  </a:cubicBezTo>
                  <a:cubicBezTo>
                    <a:pt x="16047" y="2569"/>
                    <a:pt x="15840" y="2615"/>
                    <a:pt x="15645" y="2702"/>
                  </a:cubicBezTo>
                  <a:cubicBezTo>
                    <a:pt x="15612" y="2715"/>
                    <a:pt x="15591" y="2720"/>
                    <a:pt x="15573" y="2720"/>
                  </a:cubicBezTo>
                  <a:cubicBezTo>
                    <a:pt x="15551" y="2720"/>
                    <a:pt x="15533" y="2713"/>
                    <a:pt x="15497" y="2702"/>
                  </a:cubicBezTo>
                  <a:cubicBezTo>
                    <a:pt x="15358" y="2675"/>
                    <a:pt x="15210" y="2684"/>
                    <a:pt x="15071" y="2656"/>
                  </a:cubicBezTo>
                  <a:cubicBezTo>
                    <a:pt x="14997" y="2652"/>
                    <a:pt x="14925" y="2649"/>
                    <a:pt x="14853" y="2649"/>
                  </a:cubicBezTo>
                  <a:cubicBezTo>
                    <a:pt x="14781" y="2649"/>
                    <a:pt x="14710" y="2652"/>
                    <a:pt x="14636" y="2656"/>
                  </a:cubicBezTo>
                  <a:cubicBezTo>
                    <a:pt x="14598" y="2652"/>
                    <a:pt x="14559" y="2649"/>
                    <a:pt x="14520" y="2649"/>
                  </a:cubicBezTo>
                  <a:cubicBezTo>
                    <a:pt x="14480" y="2649"/>
                    <a:pt x="14441" y="2652"/>
                    <a:pt x="14404" y="2656"/>
                  </a:cubicBezTo>
                  <a:cubicBezTo>
                    <a:pt x="14339" y="2665"/>
                    <a:pt x="14284" y="2675"/>
                    <a:pt x="14228" y="2675"/>
                  </a:cubicBezTo>
                  <a:cubicBezTo>
                    <a:pt x="14126" y="2675"/>
                    <a:pt x="14033" y="2675"/>
                    <a:pt x="13941" y="2693"/>
                  </a:cubicBezTo>
                  <a:cubicBezTo>
                    <a:pt x="13856" y="2700"/>
                    <a:pt x="13775" y="2706"/>
                    <a:pt x="13693" y="2706"/>
                  </a:cubicBezTo>
                  <a:cubicBezTo>
                    <a:pt x="13659" y="2706"/>
                    <a:pt x="13624" y="2705"/>
                    <a:pt x="13589" y="2702"/>
                  </a:cubicBezTo>
                  <a:cubicBezTo>
                    <a:pt x="13554" y="2705"/>
                    <a:pt x="13519" y="2706"/>
                    <a:pt x="13485" y="2706"/>
                  </a:cubicBezTo>
                  <a:cubicBezTo>
                    <a:pt x="13390" y="2706"/>
                    <a:pt x="13295" y="2698"/>
                    <a:pt x="13200" y="2684"/>
                  </a:cubicBezTo>
                  <a:cubicBezTo>
                    <a:pt x="13144" y="2665"/>
                    <a:pt x="13135" y="2665"/>
                    <a:pt x="13098" y="2628"/>
                  </a:cubicBezTo>
                  <a:cubicBezTo>
                    <a:pt x="12978" y="2480"/>
                    <a:pt x="12913" y="2295"/>
                    <a:pt x="12802" y="2147"/>
                  </a:cubicBezTo>
                  <a:cubicBezTo>
                    <a:pt x="12413" y="1545"/>
                    <a:pt x="11912" y="1026"/>
                    <a:pt x="11338" y="609"/>
                  </a:cubicBezTo>
                  <a:cubicBezTo>
                    <a:pt x="11032" y="387"/>
                    <a:pt x="10690" y="211"/>
                    <a:pt x="10328" y="109"/>
                  </a:cubicBezTo>
                  <a:cubicBezTo>
                    <a:pt x="10075" y="36"/>
                    <a:pt x="9812" y="1"/>
                    <a:pt x="955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7"/>
            <p:cNvSpPr/>
            <p:nvPr/>
          </p:nvSpPr>
          <p:spPr>
            <a:xfrm flipH="1">
              <a:off x="152400" y="5077449"/>
              <a:ext cx="4686138" cy="119642"/>
            </a:xfrm>
            <a:custGeom>
              <a:avLst/>
              <a:gdLst/>
              <a:ahLst/>
              <a:cxnLst/>
              <a:rect l="l" t="t" r="r" b="b"/>
              <a:pathLst>
                <a:path w="44730" h="1142" extrusionOk="0">
                  <a:moveTo>
                    <a:pt x="26797" y="1"/>
                  </a:moveTo>
                  <a:cubicBezTo>
                    <a:pt x="26491" y="1"/>
                    <a:pt x="26186" y="4"/>
                    <a:pt x="25880" y="21"/>
                  </a:cubicBezTo>
                  <a:cubicBezTo>
                    <a:pt x="25018" y="67"/>
                    <a:pt x="24176" y="169"/>
                    <a:pt x="23333" y="289"/>
                  </a:cubicBezTo>
                  <a:cubicBezTo>
                    <a:pt x="23110" y="317"/>
                    <a:pt x="22897" y="373"/>
                    <a:pt x="22684" y="400"/>
                  </a:cubicBezTo>
                  <a:cubicBezTo>
                    <a:pt x="22508" y="419"/>
                    <a:pt x="22323" y="428"/>
                    <a:pt x="22147" y="447"/>
                  </a:cubicBezTo>
                  <a:cubicBezTo>
                    <a:pt x="21878" y="484"/>
                    <a:pt x="21610" y="512"/>
                    <a:pt x="21341" y="530"/>
                  </a:cubicBezTo>
                  <a:cubicBezTo>
                    <a:pt x="20739" y="558"/>
                    <a:pt x="20137" y="604"/>
                    <a:pt x="19526" y="604"/>
                  </a:cubicBezTo>
                  <a:cubicBezTo>
                    <a:pt x="18831" y="604"/>
                    <a:pt x="18127" y="632"/>
                    <a:pt x="17432" y="632"/>
                  </a:cubicBezTo>
                  <a:cubicBezTo>
                    <a:pt x="17053" y="632"/>
                    <a:pt x="16664" y="660"/>
                    <a:pt x="16275" y="678"/>
                  </a:cubicBezTo>
                  <a:cubicBezTo>
                    <a:pt x="16222" y="681"/>
                    <a:pt x="16169" y="682"/>
                    <a:pt x="16115" y="682"/>
                  </a:cubicBezTo>
                  <a:cubicBezTo>
                    <a:pt x="16009" y="682"/>
                    <a:pt x="15904" y="678"/>
                    <a:pt x="15812" y="678"/>
                  </a:cubicBezTo>
                  <a:cubicBezTo>
                    <a:pt x="15673" y="678"/>
                    <a:pt x="15543" y="697"/>
                    <a:pt x="15404" y="706"/>
                  </a:cubicBezTo>
                  <a:cubicBezTo>
                    <a:pt x="15313" y="711"/>
                    <a:pt x="15238" y="727"/>
                    <a:pt x="15167" y="727"/>
                  </a:cubicBezTo>
                  <a:cubicBezTo>
                    <a:pt x="15108" y="727"/>
                    <a:pt x="15050" y="716"/>
                    <a:pt x="14987" y="678"/>
                  </a:cubicBezTo>
                  <a:cubicBezTo>
                    <a:pt x="14904" y="604"/>
                    <a:pt x="14802" y="539"/>
                    <a:pt x="14691" y="493"/>
                  </a:cubicBezTo>
                  <a:cubicBezTo>
                    <a:pt x="14496" y="428"/>
                    <a:pt x="14302" y="382"/>
                    <a:pt x="14098" y="363"/>
                  </a:cubicBezTo>
                  <a:cubicBezTo>
                    <a:pt x="13866" y="336"/>
                    <a:pt x="13635" y="271"/>
                    <a:pt x="13403" y="234"/>
                  </a:cubicBezTo>
                  <a:cubicBezTo>
                    <a:pt x="13246" y="206"/>
                    <a:pt x="13098" y="197"/>
                    <a:pt x="12949" y="187"/>
                  </a:cubicBezTo>
                  <a:cubicBezTo>
                    <a:pt x="12764" y="178"/>
                    <a:pt x="12579" y="150"/>
                    <a:pt x="12394" y="132"/>
                  </a:cubicBezTo>
                  <a:cubicBezTo>
                    <a:pt x="12311" y="129"/>
                    <a:pt x="12228" y="127"/>
                    <a:pt x="12145" y="127"/>
                  </a:cubicBezTo>
                  <a:cubicBezTo>
                    <a:pt x="11737" y="127"/>
                    <a:pt x="11329" y="164"/>
                    <a:pt x="10921" y="234"/>
                  </a:cubicBezTo>
                  <a:cubicBezTo>
                    <a:pt x="10736" y="261"/>
                    <a:pt x="10523" y="280"/>
                    <a:pt x="10347" y="317"/>
                  </a:cubicBezTo>
                  <a:cubicBezTo>
                    <a:pt x="10171" y="354"/>
                    <a:pt x="9995" y="400"/>
                    <a:pt x="9809" y="419"/>
                  </a:cubicBezTo>
                  <a:cubicBezTo>
                    <a:pt x="9338" y="471"/>
                    <a:pt x="8860" y="499"/>
                    <a:pt x="8381" y="499"/>
                  </a:cubicBezTo>
                  <a:cubicBezTo>
                    <a:pt x="8258" y="499"/>
                    <a:pt x="8135" y="497"/>
                    <a:pt x="8012" y="493"/>
                  </a:cubicBezTo>
                  <a:cubicBezTo>
                    <a:pt x="7688" y="493"/>
                    <a:pt x="7373" y="512"/>
                    <a:pt x="7049" y="539"/>
                  </a:cubicBezTo>
                  <a:cubicBezTo>
                    <a:pt x="6972" y="545"/>
                    <a:pt x="6894" y="548"/>
                    <a:pt x="6815" y="548"/>
                  </a:cubicBezTo>
                  <a:cubicBezTo>
                    <a:pt x="6658" y="548"/>
                    <a:pt x="6500" y="539"/>
                    <a:pt x="6345" y="539"/>
                  </a:cubicBezTo>
                  <a:cubicBezTo>
                    <a:pt x="6051" y="539"/>
                    <a:pt x="5782" y="652"/>
                    <a:pt x="5491" y="652"/>
                  </a:cubicBezTo>
                  <a:cubicBezTo>
                    <a:pt x="5470" y="652"/>
                    <a:pt x="5449" y="652"/>
                    <a:pt x="5428" y="650"/>
                  </a:cubicBezTo>
                  <a:cubicBezTo>
                    <a:pt x="5178" y="641"/>
                    <a:pt x="4919" y="586"/>
                    <a:pt x="4669" y="567"/>
                  </a:cubicBezTo>
                  <a:cubicBezTo>
                    <a:pt x="4459" y="542"/>
                    <a:pt x="4249" y="530"/>
                    <a:pt x="4039" y="530"/>
                  </a:cubicBezTo>
                  <a:cubicBezTo>
                    <a:pt x="3934" y="530"/>
                    <a:pt x="3829" y="533"/>
                    <a:pt x="3724" y="539"/>
                  </a:cubicBezTo>
                  <a:cubicBezTo>
                    <a:pt x="3103" y="576"/>
                    <a:pt x="2501" y="697"/>
                    <a:pt x="1918" y="882"/>
                  </a:cubicBezTo>
                  <a:cubicBezTo>
                    <a:pt x="1825" y="882"/>
                    <a:pt x="1742" y="882"/>
                    <a:pt x="1649" y="901"/>
                  </a:cubicBezTo>
                  <a:cubicBezTo>
                    <a:pt x="1637" y="904"/>
                    <a:pt x="1622" y="905"/>
                    <a:pt x="1607" y="905"/>
                  </a:cubicBezTo>
                  <a:cubicBezTo>
                    <a:pt x="1576" y="905"/>
                    <a:pt x="1541" y="901"/>
                    <a:pt x="1510" y="901"/>
                  </a:cubicBezTo>
                  <a:cubicBezTo>
                    <a:pt x="1455" y="901"/>
                    <a:pt x="1417" y="928"/>
                    <a:pt x="1362" y="928"/>
                  </a:cubicBezTo>
                  <a:cubicBezTo>
                    <a:pt x="1279" y="947"/>
                    <a:pt x="1186" y="947"/>
                    <a:pt x="1103" y="965"/>
                  </a:cubicBezTo>
                  <a:cubicBezTo>
                    <a:pt x="982" y="993"/>
                    <a:pt x="862" y="1030"/>
                    <a:pt x="751" y="1058"/>
                  </a:cubicBezTo>
                  <a:cubicBezTo>
                    <a:pt x="500" y="1123"/>
                    <a:pt x="250" y="1141"/>
                    <a:pt x="0" y="1141"/>
                  </a:cubicBezTo>
                  <a:lnTo>
                    <a:pt x="44711" y="1141"/>
                  </a:lnTo>
                  <a:cubicBezTo>
                    <a:pt x="44729" y="1049"/>
                    <a:pt x="44683" y="956"/>
                    <a:pt x="44600" y="910"/>
                  </a:cubicBezTo>
                  <a:cubicBezTo>
                    <a:pt x="44516" y="836"/>
                    <a:pt x="44424" y="789"/>
                    <a:pt x="44340" y="706"/>
                  </a:cubicBezTo>
                  <a:cubicBezTo>
                    <a:pt x="44248" y="632"/>
                    <a:pt x="44155" y="567"/>
                    <a:pt x="44072" y="502"/>
                  </a:cubicBezTo>
                  <a:cubicBezTo>
                    <a:pt x="43997" y="428"/>
                    <a:pt x="43905" y="363"/>
                    <a:pt x="43812" y="317"/>
                  </a:cubicBezTo>
                  <a:cubicBezTo>
                    <a:pt x="43451" y="141"/>
                    <a:pt x="42988" y="123"/>
                    <a:pt x="42599" y="123"/>
                  </a:cubicBezTo>
                  <a:cubicBezTo>
                    <a:pt x="41886" y="123"/>
                    <a:pt x="41246" y="419"/>
                    <a:pt x="40533" y="419"/>
                  </a:cubicBezTo>
                  <a:cubicBezTo>
                    <a:pt x="39885" y="419"/>
                    <a:pt x="39255" y="502"/>
                    <a:pt x="38607" y="558"/>
                  </a:cubicBezTo>
                  <a:cubicBezTo>
                    <a:pt x="38375" y="576"/>
                    <a:pt x="38134" y="613"/>
                    <a:pt x="37903" y="623"/>
                  </a:cubicBezTo>
                  <a:cubicBezTo>
                    <a:pt x="37810" y="632"/>
                    <a:pt x="37715" y="632"/>
                    <a:pt x="37620" y="632"/>
                  </a:cubicBezTo>
                  <a:cubicBezTo>
                    <a:pt x="37525" y="632"/>
                    <a:pt x="37430" y="632"/>
                    <a:pt x="37338" y="641"/>
                  </a:cubicBezTo>
                  <a:cubicBezTo>
                    <a:pt x="36967" y="660"/>
                    <a:pt x="36606" y="650"/>
                    <a:pt x="36245" y="678"/>
                  </a:cubicBezTo>
                  <a:cubicBezTo>
                    <a:pt x="36078" y="690"/>
                    <a:pt x="35910" y="694"/>
                    <a:pt x="35742" y="694"/>
                  </a:cubicBezTo>
                  <a:cubicBezTo>
                    <a:pt x="35518" y="694"/>
                    <a:pt x="35295" y="688"/>
                    <a:pt x="35078" y="688"/>
                  </a:cubicBezTo>
                  <a:cubicBezTo>
                    <a:pt x="34882" y="688"/>
                    <a:pt x="34686" y="694"/>
                    <a:pt x="34492" y="694"/>
                  </a:cubicBezTo>
                  <a:cubicBezTo>
                    <a:pt x="34346" y="694"/>
                    <a:pt x="34202" y="690"/>
                    <a:pt x="34059" y="678"/>
                  </a:cubicBezTo>
                  <a:cubicBezTo>
                    <a:pt x="33383" y="623"/>
                    <a:pt x="32716" y="530"/>
                    <a:pt x="32049" y="447"/>
                  </a:cubicBezTo>
                  <a:cubicBezTo>
                    <a:pt x="31021" y="326"/>
                    <a:pt x="30002" y="243"/>
                    <a:pt x="28983" y="95"/>
                  </a:cubicBezTo>
                  <a:cubicBezTo>
                    <a:pt x="28509" y="37"/>
                    <a:pt x="28042" y="1"/>
                    <a:pt x="27570" y="1"/>
                  </a:cubicBezTo>
                  <a:cubicBezTo>
                    <a:pt x="27516" y="1"/>
                    <a:pt x="27462" y="1"/>
                    <a:pt x="27408" y="2"/>
                  </a:cubicBezTo>
                  <a:cubicBezTo>
                    <a:pt x="27204" y="2"/>
                    <a:pt x="27001" y="1"/>
                    <a:pt x="2679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7"/>
            <p:cNvSpPr/>
            <p:nvPr/>
          </p:nvSpPr>
          <p:spPr>
            <a:xfrm flipH="1">
              <a:off x="2753623" y="480152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7"/>
            <p:cNvSpPr/>
            <p:nvPr/>
          </p:nvSpPr>
          <p:spPr>
            <a:xfrm flipH="1">
              <a:off x="2019862" y="4288427"/>
              <a:ext cx="149744" cy="129007"/>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7"/>
            <p:cNvSpPr/>
            <p:nvPr/>
          </p:nvSpPr>
          <p:spPr>
            <a:xfrm flipH="1">
              <a:off x="2708834" y="44492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7"/>
            <p:cNvSpPr/>
            <p:nvPr/>
          </p:nvSpPr>
          <p:spPr>
            <a:xfrm flipH="1">
              <a:off x="2236323" y="4616467"/>
              <a:ext cx="79343" cy="56727"/>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2" name="Google Shape;1712;p27"/>
          <p:cNvSpPr/>
          <p:nvPr/>
        </p:nvSpPr>
        <p:spPr>
          <a:xfrm>
            <a:off x="-705850" y="3957915"/>
            <a:ext cx="4322843" cy="1299869"/>
          </a:xfrm>
          <a:custGeom>
            <a:avLst/>
            <a:gdLst/>
            <a:ahLst/>
            <a:cxnLst/>
            <a:rect l="l" t="t" r="r" b="b"/>
            <a:pathLst>
              <a:path w="39701" h="11938" extrusionOk="0">
                <a:moveTo>
                  <a:pt x="1393" y="0"/>
                </a:moveTo>
                <a:cubicBezTo>
                  <a:pt x="906" y="0"/>
                  <a:pt x="360" y="387"/>
                  <a:pt x="0" y="551"/>
                </a:cubicBezTo>
                <a:lnTo>
                  <a:pt x="167" y="11869"/>
                </a:lnTo>
                <a:lnTo>
                  <a:pt x="39625" y="11906"/>
                </a:lnTo>
                <a:cubicBezTo>
                  <a:pt x="38949" y="11351"/>
                  <a:pt x="37402" y="10980"/>
                  <a:pt x="36587" y="10702"/>
                </a:cubicBezTo>
                <a:cubicBezTo>
                  <a:pt x="35808" y="10441"/>
                  <a:pt x="34952" y="10293"/>
                  <a:pt x="34103" y="10293"/>
                </a:cubicBezTo>
                <a:cubicBezTo>
                  <a:pt x="33540" y="10293"/>
                  <a:pt x="32979" y="10358"/>
                  <a:pt x="32447" y="10498"/>
                </a:cubicBezTo>
                <a:cubicBezTo>
                  <a:pt x="31947" y="10628"/>
                  <a:pt x="31530" y="10878"/>
                  <a:pt x="31095" y="11073"/>
                </a:cubicBezTo>
                <a:cubicBezTo>
                  <a:pt x="30993" y="10684"/>
                  <a:pt x="31104" y="10360"/>
                  <a:pt x="30678" y="10128"/>
                </a:cubicBezTo>
                <a:cubicBezTo>
                  <a:pt x="30600" y="10076"/>
                  <a:pt x="30513" y="10047"/>
                  <a:pt x="30423" y="10047"/>
                </a:cubicBezTo>
                <a:cubicBezTo>
                  <a:pt x="30385" y="10047"/>
                  <a:pt x="30346" y="10052"/>
                  <a:pt x="30307" y="10063"/>
                </a:cubicBezTo>
                <a:cubicBezTo>
                  <a:pt x="30231" y="10070"/>
                  <a:pt x="30139" y="10197"/>
                  <a:pt x="30023" y="10197"/>
                </a:cubicBezTo>
                <a:cubicBezTo>
                  <a:pt x="29984" y="10197"/>
                  <a:pt x="29944" y="10183"/>
                  <a:pt x="29900" y="10146"/>
                </a:cubicBezTo>
                <a:cubicBezTo>
                  <a:pt x="29807" y="10054"/>
                  <a:pt x="29909" y="9785"/>
                  <a:pt x="29853" y="9665"/>
                </a:cubicBezTo>
                <a:cubicBezTo>
                  <a:pt x="29789" y="9572"/>
                  <a:pt x="29714" y="9480"/>
                  <a:pt x="29622" y="9396"/>
                </a:cubicBezTo>
                <a:cubicBezTo>
                  <a:pt x="29561" y="9362"/>
                  <a:pt x="29493" y="9346"/>
                  <a:pt x="29423" y="9346"/>
                </a:cubicBezTo>
                <a:cubicBezTo>
                  <a:pt x="29077" y="9346"/>
                  <a:pt x="28668" y="9718"/>
                  <a:pt x="28668" y="10026"/>
                </a:cubicBezTo>
                <a:cubicBezTo>
                  <a:pt x="28464" y="9970"/>
                  <a:pt x="28584" y="9544"/>
                  <a:pt x="28575" y="9359"/>
                </a:cubicBezTo>
                <a:cubicBezTo>
                  <a:pt x="28510" y="8350"/>
                  <a:pt x="28242" y="7358"/>
                  <a:pt x="27797" y="6451"/>
                </a:cubicBezTo>
                <a:cubicBezTo>
                  <a:pt x="27112" y="5089"/>
                  <a:pt x="26260" y="4042"/>
                  <a:pt x="25018" y="3172"/>
                </a:cubicBezTo>
                <a:cubicBezTo>
                  <a:pt x="23481" y="2116"/>
                  <a:pt x="21665" y="1532"/>
                  <a:pt x="19804" y="1505"/>
                </a:cubicBezTo>
                <a:cubicBezTo>
                  <a:pt x="19773" y="1504"/>
                  <a:pt x="19743" y="1504"/>
                  <a:pt x="19713" y="1504"/>
                </a:cubicBezTo>
                <a:cubicBezTo>
                  <a:pt x="18547" y="1504"/>
                  <a:pt x="17190" y="1853"/>
                  <a:pt x="16432" y="2801"/>
                </a:cubicBezTo>
                <a:cubicBezTo>
                  <a:pt x="16108" y="3209"/>
                  <a:pt x="16024" y="3755"/>
                  <a:pt x="15932" y="4246"/>
                </a:cubicBezTo>
                <a:cubicBezTo>
                  <a:pt x="15793" y="5006"/>
                  <a:pt x="15747" y="5775"/>
                  <a:pt x="15802" y="6543"/>
                </a:cubicBezTo>
                <a:cubicBezTo>
                  <a:pt x="15885" y="7701"/>
                  <a:pt x="16006" y="8813"/>
                  <a:pt x="16432" y="9896"/>
                </a:cubicBezTo>
                <a:cubicBezTo>
                  <a:pt x="16562" y="10230"/>
                  <a:pt x="16571" y="10665"/>
                  <a:pt x="16867" y="10897"/>
                </a:cubicBezTo>
                <a:cubicBezTo>
                  <a:pt x="16571" y="10674"/>
                  <a:pt x="16395" y="10258"/>
                  <a:pt x="15997" y="10174"/>
                </a:cubicBezTo>
                <a:cubicBezTo>
                  <a:pt x="15973" y="10168"/>
                  <a:pt x="15950" y="10166"/>
                  <a:pt x="15927" y="10166"/>
                </a:cubicBezTo>
                <a:cubicBezTo>
                  <a:pt x="15750" y="10166"/>
                  <a:pt x="15581" y="10319"/>
                  <a:pt x="15440" y="10319"/>
                </a:cubicBezTo>
                <a:cubicBezTo>
                  <a:pt x="15424" y="10319"/>
                  <a:pt x="15409" y="10317"/>
                  <a:pt x="15395" y="10313"/>
                </a:cubicBezTo>
                <a:cubicBezTo>
                  <a:pt x="15246" y="10276"/>
                  <a:pt x="15219" y="10035"/>
                  <a:pt x="15172" y="9896"/>
                </a:cubicBezTo>
                <a:cubicBezTo>
                  <a:pt x="15059" y="9597"/>
                  <a:pt x="14861" y="9213"/>
                  <a:pt x="14504" y="9213"/>
                </a:cubicBezTo>
                <a:cubicBezTo>
                  <a:pt x="14452" y="9213"/>
                  <a:pt x="14397" y="9221"/>
                  <a:pt x="14339" y="9239"/>
                </a:cubicBezTo>
                <a:cubicBezTo>
                  <a:pt x="14181" y="9304"/>
                  <a:pt x="14033" y="9396"/>
                  <a:pt x="13885" y="9498"/>
                </a:cubicBezTo>
                <a:cubicBezTo>
                  <a:pt x="13718" y="9609"/>
                  <a:pt x="13607" y="9841"/>
                  <a:pt x="13449" y="9887"/>
                </a:cubicBezTo>
                <a:cubicBezTo>
                  <a:pt x="13412" y="9720"/>
                  <a:pt x="13403" y="9544"/>
                  <a:pt x="13422" y="9368"/>
                </a:cubicBezTo>
                <a:cubicBezTo>
                  <a:pt x="13440" y="9229"/>
                  <a:pt x="13505" y="9183"/>
                  <a:pt x="13533" y="9081"/>
                </a:cubicBezTo>
                <a:cubicBezTo>
                  <a:pt x="13625" y="8637"/>
                  <a:pt x="13477" y="8229"/>
                  <a:pt x="13403" y="7785"/>
                </a:cubicBezTo>
                <a:cubicBezTo>
                  <a:pt x="13190" y="6497"/>
                  <a:pt x="12532" y="5200"/>
                  <a:pt x="11847" y="4089"/>
                </a:cubicBezTo>
                <a:cubicBezTo>
                  <a:pt x="11430" y="3413"/>
                  <a:pt x="10847" y="2718"/>
                  <a:pt x="10143" y="2329"/>
                </a:cubicBezTo>
                <a:cubicBezTo>
                  <a:pt x="9383" y="1906"/>
                  <a:pt x="8585" y="1610"/>
                  <a:pt x="7756" y="1610"/>
                </a:cubicBezTo>
                <a:cubicBezTo>
                  <a:pt x="7423" y="1610"/>
                  <a:pt x="7086" y="1658"/>
                  <a:pt x="6743" y="1764"/>
                </a:cubicBezTo>
                <a:cubicBezTo>
                  <a:pt x="6391" y="1884"/>
                  <a:pt x="6067" y="2070"/>
                  <a:pt x="5789" y="2301"/>
                </a:cubicBezTo>
                <a:cubicBezTo>
                  <a:pt x="5632" y="2431"/>
                  <a:pt x="5502" y="2755"/>
                  <a:pt x="5298" y="2774"/>
                </a:cubicBezTo>
                <a:cubicBezTo>
                  <a:pt x="5280" y="2560"/>
                  <a:pt x="5113" y="2199"/>
                  <a:pt x="5002" y="1995"/>
                </a:cubicBezTo>
                <a:cubicBezTo>
                  <a:pt x="4891" y="1801"/>
                  <a:pt x="4780" y="1653"/>
                  <a:pt x="4548" y="1606"/>
                </a:cubicBezTo>
                <a:cubicBezTo>
                  <a:pt x="4469" y="1593"/>
                  <a:pt x="4391" y="1586"/>
                  <a:pt x="4313" y="1586"/>
                </a:cubicBezTo>
                <a:cubicBezTo>
                  <a:pt x="4235" y="1586"/>
                  <a:pt x="4159" y="1593"/>
                  <a:pt x="4085" y="1606"/>
                </a:cubicBezTo>
                <a:cubicBezTo>
                  <a:pt x="3992" y="1616"/>
                  <a:pt x="3844" y="1708"/>
                  <a:pt x="3789" y="1708"/>
                </a:cubicBezTo>
                <a:cubicBezTo>
                  <a:pt x="3766" y="1711"/>
                  <a:pt x="3745" y="1713"/>
                  <a:pt x="3725" y="1713"/>
                </a:cubicBezTo>
                <a:cubicBezTo>
                  <a:pt x="3486" y="1713"/>
                  <a:pt x="3443" y="1514"/>
                  <a:pt x="3298" y="1292"/>
                </a:cubicBezTo>
                <a:cubicBezTo>
                  <a:pt x="2973" y="801"/>
                  <a:pt x="2649" y="476"/>
                  <a:pt x="2140" y="254"/>
                </a:cubicBezTo>
                <a:cubicBezTo>
                  <a:pt x="1964" y="161"/>
                  <a:pt x="1779" y="87"/>
                  <a:pt x="1584" y="23"/>
                </a:cubicBezTo>
                <a:cubicBezTo>
                  <a:pt x="1522" y="7"/>
                  <a:pt x="1458" y="0"/>
                  <a:pt x="1393" y="0"/>
                </a:cubicBezTo>
                <a:close/>
                <a:moveTo>
                  <a:pt x="39616" y="11842"/>
                </a:moveTo>
                <a:cubicBezTo>
                  <a:pt x="39607" y="11842"/>
                  <a:pt x="39607" y="11859"/>
                  <a:pt x="39625" y="11906"/>
                </a:cubicBezTo>
                <a:cubicBezTo>
                  <a:pt x="39653" y="11929"/>
                  <a:pt x="39669" y="11938"/>
                  <a:pt x="39676" y="11938"/>
                </a:cubicBezTo>
                <a:cubicBezTo>
                  <a:pt x="39701" y="11938"/>
                  <a:pt x="39635" y="11842"/>
                  <a:pt x="39616" y="11842"/>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7"/>
          <p:cNvSpPr/>
          <p:nvPr/>
        </p:nvSpPr>
        <p:spPr>
          <a:xfrm flipH="1">
            <a:off x="8251122" y="3764163"/>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7"/>
          <p:cNvSpPr/>
          <p:nvPr/>
        </p:nvSpPr>
        <p:spPr>
          <a:xfrm flipH="1">
            <a:off x="9565247" y="389632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7"/>
          <p:cNvSpPr/>
          <p:nvPr/>
        </p:nvSpPr>
        <p:spPr>
          <a:xfrm flipH="1">
            <a:off x="7635347" y="395792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6" name="Google Shape;1716;p27"/>
          <p:cNvGrpSpPr/>
          <p:nvPr/>
        </p:nvGrpSpPr>
        <p:grpSpPr>
          <a:xfrm>
            <a:off x="-1682312" y="4126658"/>
            <a:ext cx="4152114" cy="1160093"/>
            <a:chOff x="8832288" y="851000"/>
            <a:chExt cx="4595588" cy="1283999"/>
          </a:xfrm>
        </p:grpSpPr>
        <p:sp>
          <p:nvSpPr>
            <p:cNvPr id="1717" name="Google Shape;1717;p27"/>
            <p:cNvSpPr/>
            <p:nvPr/>
          </p:nvSpPr>
          <p:spPr>
            <a:xfrm>
              <a:off x="8832288" y="851000"/>
              <a:ext cx="4595588" cy="1283990"/>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7"/>
            <p:cNvSpPr/>
            <p:nvPr/>
          </p:nvSpPr>
          <p:spPr>
            <a:xfrm>
              <a:off x="8841518" y="1946142"/>
              <a:ext cx="4575546" cy="188856"/>
            </a:xfrm>
            <a:custGeom>
              <a:avLst/>
              <a:gdLst/>
              <a:ahLst/>
              <a:cxnLst/>
              <a:rect l="l" t="t" r="r" b="b"/>
              <a:pathLst>
                <a:path w="55021" h="2271" extrusionOk="0">
                  <a:moveTo>
                    <a:pt x="34501" y="1"/>
                  </a:moveTo>
                  <a:cubicBezTo>
                    <a:pt x="34477" y="1"/>
                    <a:pt x="34454" y="1"/>
                    <a:pt x="34430" y="1"/>
                  </a:cubicBezTo>
                  <a:cubicBezTo>
                    <a:pt x="33615" y="1"/>
                    <a:pt x="32809" y="1"/>
                    <a:pt x="31994" y="140"/>
                  </a:cubicBezTo>
                  <a:cubicBezTo>
                    <a:pt x="30873" y="353"/>
                    <a:pt x="29799" y="742"/>
                    <a:pt x="28743" y="1168"/>
                  </a:cubicBezTo>
                  <a:cubicBezTo>
                    <a:pt x="28502" y="1270"/>
                    <a:pt x="28076" y="1335"/>
                    <a:pt x="27918" y="1567"/>
                  </a:cubicBezTo>
                  <a:cubicBezTo>
                    <a:pt x="27863" y="1641"/>
                    <a:pt x="27835" y="1743"/>
                    <a:pt x="27742" y="1798"/>
                  </a:cubicBezTo>
                  <a:cubicBezTo>
                    <a:pt x="27646" y="1859"/>
                    <a:pt x="27526" y="1873"/>
                    <a:pt x="27403" y="1873"/>
                  </a:cubicBezTo>
                  <a:cubicBezTo>
                    <a:pt x="27300" y="1873"/>
                    <a:pt x="27196" y="1863"/>
                    <a:pt x="27103" y="1863"/>
                  </a:cubicBezTo>
                  <a:cubicBezTo>
                    <a:pt x="26893" y="1863"/>
                    <a:pt x="26679" y="1871"/>
                    <a:pt x="26467" y="1871"/>
                  </a:cubicBezTo>
                  <a:cubicBezTo>
                    <a:pt x="26360" y="1871"/>
                    <a:pt x="26254" y="1869"/>
                    <a:pt x="26149" y="1863"/>
                  </a:cubicBezTo>
                  <a:cubicBezTo>
                    <a:pt x="25881" y="1854"/>
                    <a:pt x="25612" y="1807"/>
                    <a:pt x="25343" y="1807"/>
                  </a:cubicBezTo>
                  <a:cubicBezTo>
                    <a:pt x="24788" y="1807"/>
                    <a:pt x="24260" y="1789"/>
                    <a:pt x="23722" y="1752"/>
                  </a:cubicBezTo>
                  <a:cubicBezTo>
                    <a:pt x="23269" y="1724"/>
                    <a:pt x="22713" y="1706"/>
                    <a:pt x="22287" y="1548"/>
                  </a:cubicBezTo>
                  <a:cubicBezTo>
                    <a:pt x="22203" y="1502"/>
                    <a:pt x="22120" y="1446"/>
                    <a:pt x="22046" y="1381"/>
                  </a:cubicBezTo>
                  <a:cubicBezTo>
                    <a:pt x="21962" y="1335"/>
                    <a:pt x="21879" y="1307"/>
                    <a:pt x="21787" y="1270"/>
                  </a:cubicBezTo>
                  <a:cubicBezTo>
                    <a:pt x="21546" y="1159"/>
                    <a:pt x="21240" y="1104"/>
                    <a:pt x="21073" y="890"/>
                  </a:cubicBezTo>
                  <a:cubicBezTo>
                    <a:pt x="20953" y="742"/>
                    <a:pt x="20916" y="631"/>
                    <a:pt x="20749" y="529"/>
                  </a:cubicBezTo>
                  <a:cubicBezTo>
                    <a:pt x="20295" y="261"/>
                    <a:pt x="19767" y="159"/>
                    <a:pt x="19249" y="94"/>
                  </a:cubicBezTo>
                  <a:cubicBezTo>
                    <a:pt x="19010" y="59"/>
                    <a:pt x="18771" y="47"/>
                    <a:pt x="18530" y="47"/>
                  </a:cubicBezTo>
                  <a:cubicBezTo>
                    <a:pt x="17938" y="47"/>
                    <a:pt x="17340" y="122"/>
                    <a:pt x="16748" y="122"/>
                  </a:cubicBezTo>
                  <a:cubicBezTo>
                    <a:pt x="16127" y="122"/>
                    <a:pt x="15516" y="177"/>
                    <a:pt x="14895" y="177"/>
                  </a:cubicBezTo>
                  <a:lnTo>
                    <a:pt x="13311" y="177"/>
                  </a:lnTo>
                  <a:cubicBezTo>
                    <a:pt x="13269" y="176"/>
                    <a:pt x="13227" y="176"/>
                    <a:pt x="13185" y="176"/>
                  </a:cubicBezTo>
                  <a:cubicBezTo>
                    <a:pt x="12895" y="176"/>
                    <a:pt x="12612" y="203"/>
                    <a:pt x="12329" y="251"/>
                  </a:cubicBezTo>
                  <a:cubicBezTo>
                    <a:pt x="12107" y="298"/>
                    <a:pt x="11894" y="381"/>
                    <a:pt x="11672" y="409"/>
                  </a:cubicBezTo>
                  <a:cubicBezTo>
                    <a:pt x="11292" y="464"/>
                    <a:pt x="10912" y="501"/>
                    <a:pt x="10523" y="566"/>
                  </a:cubicBezTo>
                  <a:cubicBezTo>
                    <a:pt x="10143" y="622"/>
                    <a:pt x="9754" y="752"/>
                    <a:pt x="9356" y="844"/>
                  </a:cubicBezTo>
                  <a:cubicBezTo>
                    <a:pt x="8967" y="937"/>
                    <a:pt x="8606" y="1029"/>
                    <a:pt x="8235" y="1113"/>
                  </a:cubicBezTo>
                  <a:cubicBezTo>
                    <a:pt x="7911" y="1187"/>
                    <a:pt x="7606" y="1298"/>
                    <a:pt x="7281" y="1335"/>
                  </a:cubicBezTo>
                  <a:cubicBezTo>
                    <a:pt x="6957" y="1381"/>
                    <a:pt x="6614" y="1428"/>
                    <a:pt x="6281" y="1493"/>
                  </a:cubicBezTo>
                  <a:cubicBezTo>
                    <a:pt x="5151" y="1687"/>
                    <a:pt x="4012" y="1622"/>
                    <a:pt x="2872" y="1706"/>
                  </a:cubicBezTo>
                  <a:cubicBezTo>
                    <a:pt x="2307" y="1761"/>
                    <a:pt x="1742" y="1863"/>
                    <a:pt x="1187" y="2021"/>
                  </a:cubicBezTo>
                  <a:cubicBezTo>
                    <a:pt x="779" y="2132"/>
                    <a:pt x="409" y="2196"/>
                    <a:pt x="1" y="2271"/>
                  </a:cubicBezTo>
                  <a:lnTo>
                    <a:pt x="55021" y="2234"/>
                  </a:lnTo>
                  <a:lnTo>
                    <a:pt x="55011" y="2178"/>
                  </a:lnTo>
                  <a:cubicBezTo>
                    <a:pt x="54959" y="2163"/>
                    <a:pt x="54899" y="2159"/>
                    <a:pt x="54835" y="2159"/>
                  </a:cubicBezTo>
                  <a:cubicBezTo>
                    <a:pt x="54739" y="2159"/>
                    <a:pt x="54637" y="2169"/>
                    <a:pt x="54548" y="2169"/>
                  </a:cubicBezTo>
                  <a:cubicBezTo>
                    <a:pt x="54512" y="2170"/>
                    <a:pt x="54475" y="2171"/>
                    <a:pt x="54438" y="2171"/>
                  </a:cubicBezTo>
                  <a:cubicBezTo>
                    <a:pt x="54259" y="2171"/>
                    <a:pt x="54076" y="2153"/>
                    <a:pt x="53900" y="2122"/>
                  </a:cubicBezTo>
                  <a:cubicBezTo>
                    <a:pt x="53752" y="2095"/>
                    <a:pt x="53596" y="2087"/>
                    <a:pt x="53439" y="2087"/>
                  </a:cubicBezTo>
                  <a:cubicBezTo>
                    <a:pt x="53163" y="2087"/>
                    <a:pt x="52881" y="2113"/>
                    <a:pt x="52622" y="2113"/>
                  </a:cubicBezTo>
                  <a:lnTo>
                    <a:pt x="50454" y="2113"/>
                  </a:lnTo>
                  <a:cubicBezTo>
                    <a:pt x="50093" y="2113"/>
                    <a:pt x="49750" y="2095"/>
                    <a:pt x="49389" y="2067"/>
                  </a:cubicBezTo>
                  <a:cubicBezTo>
                    <a:pt x="49009" y="2039"/>
                    <a:pt x="48620" y="2048"/>
                    <a:pt x="48240" y="1983"/>
                  </a:cubicBezTo>
                  <a:cubicBezTo>
                    <a:pt x="47675" y="1882"/>
                    <a:pt x="47110" y="1770"/>
                    <a:pt x="46536" y="1696"/>
                  </a:cubicBezTo>
                  <a:cubicBezTo>
                    <a:pt x="46230" y="1659"/>
                    <a:pt x="45915" y="1604"/>
                    <a:pt x="45610" y="1585"/>
                  </a:cubicBezTo>
                  <a:cubicBezTo>
                    <a:pt x="45304" y="1557"/>
                    <a:pt x="44998" y="1585"/>
                    <a:pt x="44693" y="1548"/>
                  </a:cubicBezTo>
                  <a:cubicBezTo>
                    <a:pt x="44433" y="1530"/>
                    <a:pt x="44174" y="1520"/>
                    <a:pt x="43915" y="1520"/>
                  </a:cubicBezTo>
                  <a:cubicBezTo>
                    <a:pt x="43646" y="1520"/>
                    <a:pt x="43378" y="1576"/>
                    <a:pt x="43109" y="1585"/>
                  </a:cubicBezTo>
                  <a:cubicBezTo>
                    <a:pt x="42945" y="1588"/>
                    <a:pt x="42778" y="1593"/>
                    <a:pt x="42611" y="1593"/>
                  </a:cubicBezTo>
                  <a:cubicBezTo>
                    <a:pt x="42298" y="1593"/>
                    <a:pt x="41984" y="1577"/>
                    <a:pt x="41682" y="1511"/>
                  </a:cubicBezTo>
                  <a:cubicBezTo>
                    <a:pt x="41340" y="1437"/>
                    <a:pt x="41062" y="1205"/>
                    <a:pt x="40738" y="1066"/>
                  </a:cubicBezTo>
                  <a:cubicBezTo>
                    <a:pt x="40163" y="816"/>
                    <a:pt x="39598" y="576"/>
                    <a:pt x="38978" y="464"/>
                  </a:cubicBezTo>
                  <a:cubicBezTo>
                    <a:pt x="38246" y="335"/>
                    <a:pt x="37514" y="270"/>
                    <a:pt x="36773" y="205"/>
                  </a:cubicBezTo>
                  <a:cubicBezTo>
                    <a:pt x="36010" y="142"/>
                    <a:pt x="35264" y="1"/>
                    <a:pt x="3450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7"/>
            <p:cNvSpPr/>
            <p:nvPr/>
          </p:nvSpPr>
          <p:spPr>
            <a:xfrm>
              <a:off x="10922862" y="1867639"/>
              <a:ext cx="701039" cy="120748"/>
            </a:xfrm>
            <a:custGeom>
              <a:avLst/>
              <a:gdLst/>
              <a:ahLst/>
              <a:cxnLst/>
              <a:rect l="l" t="t" r="r" b="b"/>
              <a:pathLst>
                <a:path w="8430" h="1452" extrusionOk="0">
                  <a:moveTo>
                    <a:pt x="5734" y="0"/>
                  </a:moveTo>
                  <a:cubicBezTo>
                    <a:pt x="5638" y="0"/>
                    <a:pt x="5543" y="10"/>
                    <a:pt x="5447" y="28"/>
                  </a:cubicBezTo>
                  <a:cubicBezTo>
                    <a:pt x="5317" y="38"/>
                    <a:pt x="5187" y="38"/>
                    <a:pt x="5058" y="38"/>
                  </a:cubicBezTo>
                  <a:cubicBezTo>
                    <a:pt x="4706" y="56"/>
                    <a:pt x="4354" y="112"/>
                    <a:pt x="4002" y="158"/>
                  </a:cubicBezTo>
                  <a:cubicBezTo>
                    <a:pt x="3131" y="251"/>
                    <a:pt x="2242" y="269"/>
                    <a:pt x="1381" y="436"/>
                  </a:cubicBezTo>
                  <a:cubicBezTo>
                    <a:pt x="1001" y="501"/>
                    <a:pt x="630" y="593"/>
                    <a:pt x="278" y="723"/>
                  </a:cubicBezTo>
                  <a:cubicBezTo>
                    <a:pt x="223" y="742"/>
                    <a:pt x="0" y="843"/>
                    <a:pt x="0" y="917"/>
                  </a:cubicBezTo>
                  <a:cubicBezTo>
                    <a:pt x="0" y="1001"/>
                    <a:pt x="269" y="1075"/>
                    <a:pt x="325" y="1093"/>
                  </a:cubicBezTo>
                  <a:cubicBezTo>
                    <a:pt x="389" y="1098"/>
                    <a:pt x="452" y="1100"/>
                    <a:pt x="514" y="1100"/>
                  </a:cubicBezTo>
                  <a:cubicBezTo>
                    <a:pt x="577" y="1100"/>
                    <a:pt x="640" y="1098"/>
                    <a:pt x="704" y="1093"/>
                  </a:cubicBezTo>
                  <a:cubicBezTo>
                    <a:pt x="862" y="1093"/>
                    <a:pt x="1010" y="1140"/>
                    <a:pt x="1167" y="1140"/>
                  </a:cubicBezTo>
                  <a:cubicBezTo>
                    <a:pt x="1668" y="1158"/>
                    <a:pt x="2159" y="1232"/>
                    <a:pt x="2640" y="1353"/>
                  </a:cubicBezTo>
                  <a:cubicBezTo>
                    <a:pt x="2798" y="1399"/>
                    <a:pt x="2955" y="1427"/>
                    <a:pt x="3122" y="1445"/>
                  </a:cubicBezTo>
                  <a:cubicBezTo>
                    <a:pt x="3171" y="1450"/>
                    <a:pt x="3219" y="1452"/>
                    <a:pt x="3266" y="1452"/>
                  </a:cubicBezTo>
                  <a:cubicBezTo>
                    <a:pt x="3533" y="1452"/>
                    <a:pt x="3781" y="1392"/>
                    <a:pt x="4048" y="1353"/>
                  </a:cubicBezTo>
                  <a:cubicBezTo>
                    <a:pt x="3844" y="1316"/>
                    <a:pt x="3918" y="1288"/>
                    <a:pt x="4011" y="1279"/>
                  </a:cubicBezTo>
                  <a:cubicBezTo>
                    <a:pt x="4122" y="1260"/>
                    <a:pt x="4243" y="1242"/>
                    <a:pt x="4354" y="1223"/>
                  </a:cubicBezTo>
                  <a:cubicBezTo>
                    <a:pt x="4632" y="1177"/>
                    <a:pt x="4910" y="1121"/>
                    <a:pt x="5187" y="1084"/>
                  </a:cubicBezTo>
                  <a:cubicBezTo>
                    <a:pt x="5928" y="992"/>
                    <a:pt x="6651" y="862"/>
                    <a:pt x="7383" y="760"/>
                  </a:cubicBezTo>
                  <a:cubicBezTo>
                    <a:pt x="7670" y="714"/>
                    <a:pt x="7948" y="649"/>
                    <a:pt x="8216" y="556"/>
                  </a:cubicBezTo>
                  <a:cubicBezTo>
                    <a:pt x="8263" y="538"/>
                    <a:pt x="8420" y="501"/>
                    <a:pt x="8429" y="454"/>
                  </a:cubicBezTo>
                  <a:cubicBezTo>
                    <a:pt x="8309" y="427"/>
                    <a:pt x="8198" y="362"/>
                    <a:pt x="8077" y="334"/>
                  </a:cubicBezTo>
                  <a:cubicBezTo>
                    <a:pt x="7874" y="297"/>
                    <a:pt x="7670" y="288"/>
                    <a:pt x="7475" y="251"/>
                  </a:cubicBezTo>
                  <a:cubicBezTo>
                    <a:pt x="7207" y="204"/>
                    <a:pt x="6947" y="121"/>
                    <a:pt x="6688" y="93"/>
                  </a:cubicBezTo>
                  <a:cubicBezTo>
                    <a:pt x="6419" y="56"/>
                    <a:pt x="6160" y="38"/>
                    <a:pt x="5891" y="10"/>
                  </a:cubicBezTo>
                  <a:cubicBezTo>
                    <a:pt x="5839" y="3"/>
                    <a:pt x="5786" y="0"/>
                    <a:pt x="573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7"/>
            <p:cNvSpPr/>
            <p:nvPr/>
          </p:nvSpPr>
          <p:spPr>
            <a:xfrm>
              <a:off x="12266988" y="2003939"/>
              <a:ext cx="152599" cy="31684"/>
            </a:xfrm>
            <a:custGeom>
              <a:avLst/>
              <a:gdLst/>
              <a:ahLst/>
              <a:cxnLst/>
              <a:rect l="l" t="t" r="r" b="b"/>
              <a:pathLst>
                <a:path w="1835" h="381" extrusionOk="0">
                  <a:moveTo>
                    <a:pt x="694" y="1"/>
                  </a:moveTo>
                  <a:cubicBezTo>
                    <a:pt x="465" y="1"/>
                    <a:pt x="240" y="29"/>
                    <a:pt x="1" y="29"/>
                  </a:cubicBezTo>
                  <a:cubicBezTo>
                    <a:pt x="556" y="223"/>
                    <a:pt x="760" y="307"/>
                    <a:pt x="918" y="344"/>
                  </a:cubicBezTo>
                  <a:cubicBezTo>
                    <a:pt x="1047" y="371"/>
                    <a:pt x="1177" y="381"/>
                    <a:pt x="1307" y="381"/>
                  </a:cubicBezTo>
                  <a:cubicBezTo>
                    <a:pt x="1418" y="381"/>
                    <a:pt x="1816" y="371"/>
                    <a:pt x="1835" y="214"/>
                  </a:cubicBezTo>
                  <a:cubicBezTo>
                    <a:pt x="1603" y="168"/>
                    <a:pt x="1362" y="103"/>
                    <a:pt x="1131" y="47"/>
                  </a:cubicBezTo>
                  <a:cubicBezTo>
                    <a:pt x="981" y="12"/>
                    <a:pt x="837" y="1"/>
                    <a:pt x="69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7"/>
            <p:cNvSpPr/>
            <p:nvPr/>
          </p:nvSpPr>
          <p:spPr>
            <a:xfrm>
              <a:off x="11376587" y="1447095"/>
              <a:ext cx="428440" cy="219542"/>
            </a:xfrm>
            <a:custGeom>
              <a:avLst/>
              <a:gdLst/>
              <a:ahLst/>
              <a:cxnLst/>
              <a:rect l="l" t="t" r="r" b="b"/>
              <a:pathLst>
                <a:path w="5152" h="2640" extrusionOk="0">
                  <a:moveTo>
                    <a:pt x="1621" y="0"/>
                  </a:moveTo>
                  <a:cubicBezTo>
                    <a:pt x="1362" y="19"/>
                    <a:pt x="1093" y="65"/>
                    <a:pt x="843" y="148"/>
                  </a:cubicBezTo>
                  <a:cubicBezTo>
                    <a:pt x="621" y="222"/>
                    <a:pt x="417" y="352"/>
                    <a:pt x="250" y="519"/>
                  </a:cubicBezTo>
                  <a:cubicBezTo>
                    <a:pt x="65" y="732"/>
                    <a:pt x="0" y="1019"/>
                    <a:pt x="74" y="1288"/>
                  </a:cubicBezTo>
                  <a:cubicBezTo>
                    <a:pt x="176" y="1528"/>
                    <a:pt x="371" y="1714"/>
                    <a:pt x="611" y="1816"/>
                  </a:cubicBezTo>
                  <a:cubicBezTo>
                    <a:pt x="963" y="2010"/>
                    <a:pt x="1343" y="2158"/>
                    <a:pt x="1732" y="2269"/>
                  </a:cubicBezTo>
                  <a:cubicBezTo>
                    <a:pt x="1927" y="2325"/>
                    <a:pt x="2130" y="2381"/>
                    <a:pt x="2325" y="2408"/>
                  </a:cubicBezTo>
                  <a:cubicBezTo>
                    <a:pt x="2612" y="2445"/>
                    <a:pt x="2909" y="2455"/>
                    <a:pt x="3186" y="2464"/>
                  </a:cubicBezTo>
                  <a:cubicBezTo>
                    <a:pt x="3214" y="2465"/>
                    <a:pt x="3242" y="2465"/>
                    <a:pt x="3269" y="2465"/>
                  </a:cubicBezTo>
                  <a:cubicBezTo>
                    <a:pt x="3507" y="2465"/>
                    <a:pt x="3755" y="2444"/>
                    <a:pt x="4000" y="2444"/>
                  </a:cubicBezTo>
                  <a:cubicBezTo>
                    <a:pt x="4142" y="2444"/>
                    <a:pt x="4282" y="2451"/>
                    <a:pt x="4418" y="2473"/>
                  </a:cubicBezTo>
                  <a:cubicBezTo>
                    <a:pt x="4622" y="2501"/>
                    <a:pt x="4807" y="2584"/>
                    <a:pt x="5002" y="2631"/>
                  </a:cubicBezTo>
                  <a:cubicBezTo>
                    <a:pt x="5027" y="2637"/>
                    <a:pt x="5048" y="2640"/>
                    <a:pt x="5065" y="2640"/>
                  </a:cubicBezTo>
                  <a:cubicBezTo>
                    <a:pt x="5151" y="2640"/>
                    <a:pt x="5132" y="2563"/>
                    <a:pt x="5132" y="2455"/>
                  </a:cubicBezTo>
                  <a:cubicBezTo>
                    <a:pt x="5132" y="1742"/>
                    <a:pt x="4613" y="1158"/>
                    <a:pt x="3992" y="843"/>
                  </a:cubicBezTo>
                  <a:cubicBezTo>
                    <a:pt x="3770" y="741"/>
                    <a:pt x="3529" y="593"/>
                    <a:pt x="3279" y="574"/>
                  </a:cubicBezTo>
                  <a:cubicBezTo>
                    <a:pt x="3001" y="547"/>
                    <a:pt x="2723" y="491"/>
                    <a:pt x="2455" y="398"/>
                  </a:cubicBezTo>
                  <a:cubicBezTo>
                    <a:pt x="2214" y="204"/>
                    <a:pt x="1954" y="0"/>
                    <a:pt x="1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7"/>
            <p:cNvSpPr/>
            <p:nvPr/>
          </p:nvSpPr>
          <p:spPr>
            <a:xfrm>
              <a:off x="11401202" y="853827"/>
              <a:ext cx="1181704" cy="794594"/>
            </a:xfrm>
            <a:custGeom>
              <a:avLst/>
              <a:gdLst/>
              <a:ahLst/>
              <a:cxnLst/>
              <a:rect l="l" t="t" r="r" b="b"/>
              <a:pathLst>
                <a:path w="14210" h="9555" extrusionOk="0">
                  <a:moveTo>
                    <a:pt x="8856" y="0"/>
                  </a:moveTo>
                  <a:cubicBezTo>
                    <a:pt x="8543" y="0"/>
                    <a:pt x="8230" y="17"/>
                    <a:pt x="7920" y="48"/>
                  </a:cubicBezTo>
                  <a:cubicBezTo>
                    <a:pt x="7448" y="95"/>
                    <a:pt x="6975" y="132"/>
                    <a:pt x="6503" y="197"/>
                  </a:cubicBezTo>
                  <a:cubicBezTo>
                    <a:pt x="6271" y="224"/>
                    <a:pt x="6040" y="243"/>
                    <a:pt x="5799" y="280"/>
                  </a:cubicBezTo>
                  <a:cubicBezTo>
                    <a:pt x="5391" y="345"/>
                    <a:pt x="4984" y="447"/>
                    <a:pt x="4585" y="586"/>
                  </a:cubicBezTo>
                  <a:cubicBezTo>
                    <a:pt x="4196" y="734"/>
                    <a:pt x="3826" y="901"/>
                    <a:pt x="3474" y="1114"/>
                  </a:cubicBezTo>
                  <a:cubicBezTo>
                    <a:pt x="3326" y="1206"/>
                    <a:pt x="3196" y="1327"/>
                    <a:pt x="3048" y="1428"/>
                  </a:cubicBezTo>
                  <a:cubicBezTo>
                    <a:pt x="2863" y="1558"/>
                    <a:pt x="2659" y="1679"/>
                    <a:pt x="2455" y="1799"/>
                  </a:cubicBezTo>
                  <a:cubicBezTo>
                    <a:pt x="2159" y="1966"/>
                    <a:pt x="1872" y="2160"/>
                    <a:pt x="1612" y="2383"/>
                  </a:cubicBezTo>
                  <a:cubicBezTo>
                    <a:pt x="1501" y="2494"/>
                    <a:pt x="1381" y="2596"/>
                    <a:pt x="1260" y="2688"/>
                  </a:cubicBezTo>
                  <a:cubicBezTo>
                    <a:pt x="982" y="2864"/>
                    <a:pt x="834" y="3142"/>
                    <a:pt x="751" y="3188"/>
                  </a:cubicBezTo>
                  <a:cubicBezTo>
                    <a:pt x="399" y="3485"/>
                    <a:pt x="158" y="3892"/>
                    <a:pt x="84" y="4346"/>
                  </a:cubicBezTo>
                  <a:cubicBezTo>
                    <a:pt x="0" y="4800"/>
                    <a:pt x="130" y="5263"/>
                    <a:pt x="427" y="5615"/>
                  </a:cubicBezTo>
                  <a:cubicBezTo>
                    <a:pt x="538" y="5736"/>
                    <a:pt x="667" y="5847"/>
                    <a:pt x="797" y="5939"/>
                  </a:cubicBezTo>
                  <a:cubicBezTo>
                    <a:pt x="955" y="6069"/>
                    <a:pt x="1047" y="6245"/>
                    <a:pt x="1195" y="6393"/>
                  </a:cubicBezTo>
                  <a:cubicBezTo>
                    <a:pt x="1334" y="6541"/>
                    <a:pt x="1482" y="6690"/>
                    <a:pt x="1640" y="6829"/>
                  </a:cubicBezTo>
                  <a:cubicBezTo>
                    <a:pt x="1918" y="7051"/>
                    <a:pt x="2233" y="7153"/>
                    <a:pt x="2557" y="7301"/>
                  </a:cubicBezTo>
                  <a:cubicBezTo>
                    <a:pt x="2835" y="7412"/>
                    <a:pt x="3131" y="7495"/>
                    <a:pt x="3428" y="7551"/>
                  </a:cubicBezTo>
                  <a:cubicBezTo>
                    <a:pt x="3770" y="7634"/>
                    <a:pt x="4113" y="7708"/>
                    <a:pt x="4446" y="7792"/>
                  </a:cubicBezTo>
                  <a:cubicBezTo>
                    <a:pt x="5317" y="8005"/>
                    <a:pt x="6160" y="8338"/>
                    <a:pt x="6938" y="8764"/>
                  </a:cubicBezTo>
                  <a:cubicBezTo>
                    <a:pt x="7346" y="9014"/>
                    <a:pt x="7762" y="9209"/>
                    <a:pt x="8207" y="9366"/>
                  </a:cubicBezTo>
                  <a:cubicBezTo>
                    <a:pt x="8550" y="9478"/>
                    <a:pt x="8911" y="9542"/>
                    <a:pt x="9282" y="9552"/>
                  </a:cubicBezTo>
                  <a:cubicBezTo>
                    <a:pt x="9326" y="9554"/>
                    <a:pt x="9370" y="9554"/>
                    <a:pt x="9414" y="9554"/>
                  </a:cubicBezTo>
                  <a:cubicBezTo>
                    <a:pt x="9814" y="9554"/>
                    <a:pt x="10212" y="9479"/>
                    <a:pt x="10588" y="9320"/>
                  </a:cubicBezTo>
                  <a:cubicBezTo>
                    <a:pt x="11051" y="9116"/>
                    <a:pt x="11477" y="8857"/>
                    <a:pt x="11875" y="8561"/>
                  </a:cubicBezTo>
                  <a:cubicBezTo>
                    <a:pt x="12199" y="8320"/>
                    <a:pt x="12570" y="8144"/>
                    <a:pt x="12866" y="7875"/>
                  </a:cubicBezTo>
                  <a:cubicBezTo>
                    <a:pt x="13005" y="7746"/>
                    <a:pt x="13042" y="7560"/>
                    <a:pt x="13098" y="7384"/>
                  </a:cubicBezTo>
                  <a:cubicBezTo>
                    <a:pt x="13144" y="7236"/>
                    <a:pt x="13163" y="7069"/>
                    <a:pt x="13209" y="6921"/>
                  </a:cubicBezTo>
                  <a:cubicBezTo>
                    <a:pt x="13311" y="6662"/>
                    <a:pt x="13422" y="6402"/>
                    <a:pt x="13561" y="6162"/>
                  </a:cubicBezTo>
                  <a:cubicBezTo>
                    <a:pt x="13653" y="5967"/>
                    <a:pt x="13746" y="5754"/>
                    <a:pt x="13839" y="5560"/>
                  </a:cubicBezTo>
                  <a:cubicBezTo>
                    <a:pt x="13876" y="5458"/>
                    <a:pt x="13894" y="5347"/>
                    <a:pt x="13941" y="5245"/>
                  </a:cubicBezTo>
                  <a:cubicBezTo>
                    <a:pt x="13996" y="5143"/>
                    <a:pt x="14033" y="5032"/>
                    <a:pt x="14061" y="4920"/>
                  </a:cubicBezTo>
                  <a:cubicBezTo>
                    <a:pt x="14117" y="4735"/>
                    <a:pt x="14154" y="4550"/>
                    <a:pt x="14181" y="4355"/>
                  </a:cubicBezTo>
                  <a:cubicBezTo>
                    <a:pt x="14209" y="4050"/>
                    <a:pt x="14061" y="3726"/>
                    <a:pt x="13968" y="3448"/>
                  </a:cubicBezTo>
                  <a:cubicBezTo>
                    <a:pt x="13885" y="3170"/>
                    <a:pt x="13774" y="2901"/>
                    <a:pt x="13626" y="2660"/>
                  </a:cubicBezTo>
                  <a:cubicBezTo>
                    <a:pt x="13459" y="2410"/>
                    <a:pt x="13274" y="2188"/>
                    <a:pt x="13098" y="1947"/>
                  </a:cubicBezTo>
                  <a:cubicBezTo>
                    <a:pt x="12894" y="1716"/>
                    <a:pt x="12681" y="1503"/>
                    <a:pt x="12449" y="1299"/>
                  </a:cubicBezTo>
                  <a:cubicBezTo>
                    <a:pt x="12273" y="1141"/>
                    <a:pt x="12097" y="965"/>
                    <a:pt x="11921" y="808"/>
                  </a:cubicBezTo>
                  <a:cubicBezTo>
                    <a:pt x="11736" y="650"/>
                    <a:pt x="11569" y="456"/>
                    <a:pt x="11338" y="363"/>
                  </a:cubicBezTo>
                  <a:cubicBezTo>
                    <a:pt x="11208" y="336"/>
                    <a:pt x="11078" y="298"/>
                    <a:pt x="10949" y="280"/>
                  </a:cubicBezTo>
                  <a:cubicBezTo>
                    <a:pt x="10810" y="252"/>
                    <a:pt x="10680" y="224"/>
                    <a:pt x="10541" y="197"/>
                  </a:cubicBezTo>
                  <a:cubicBezTo>
                    <a:pt x="10226" y="122"/>
                    <a:pt x="9893" y="58"/>
                    <a:pt x="9569" y="30"/>
                  </a:cubicBezTo>
                  <a:cubicBezTo>
                    <a:pt x="9332" y="10"/>
                    <a:pt x="9095" y="0"/>
                    <a:pt x="88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7"/>
            <p:cNvSpPr/>
            <p:nvPr/>
          </p:nvSpPr>
          <p:spPr>
            <a:xfrm>
              <a:off x="12153723" y="1652003"/>
              <a:ext cx="195759" cy="66112"/>
            </a:xfrm>
            <a:custGeom>
              <a:avLst/>
              <a:gdLst/>
              <a:ahLst/>
              <a:cxnLst/>
              <a:rect l="l" t="t" r="r" b="b"/>
              <a:pathLst>
                <a:path w="2354" h="795" extrusionOk="0">
                  <a:moveTo>
                    <a:pt x="983" y="0"/>
                  </a:moveTo>
                  <a:cubicBezTo>
                    <a:pt x="807" y="0"/>
                    <a:pt x="622" y="9"/>
                    <a:pt x="446" y="37"/>
                  </a:cubicBezTo>
                  <a:cubicBezTo>
                    <a:pt x="233" y="74"/>
                    <a:pt x="158" y="176"/>
                    <a:pt x="1" y="352"/>
                  </a:cubicBezTo>
                  <a:cubicBezTo>
                    <a:pt x="20" y="537"/>
                    <a:pt x="547" y="750"/>
                    <a:pt x="1020" y="787"/>
                  </a:cubicBezTo>
                  <a:cubicBezTo>
                    <a:pt x="1079" y="792"/>
                    <a:pt x="1140" y="795"/>
                    <a:pt x="1200" y="795"/>
                  </a:cubicBezTo>
                  <a:cubicBezTo>
                    <a:pt x="1366" y="795"/>
                    <a:pt x="1533" y="777"/>
                    <a:pt x="1696" y="750"/>
                  </a:cubicBezTo>
                  <a:cubicBezTo>
                    <a:pt x="1863" y="722"/>
                    <a:pt x="2029" y="676"/>
                    <a:pt x="2196" y="611"/>
                  </a:cubicBezTo>
                  <a:cubicBezTo>
                    <a:pt x="2280" y="565"/>
                    <a:pt x="2354" y="500"/>
                    <a:pt x="2326" y="389"/>
                  </a:cubicBezTo>
                  <a:cubicBezTo>
                    <a:pt x="2307" y="324"/>
                    <a:pt x="2280" y="269"/>
                    <a:pt x="2224" y="232"/>
                  </a:cubicBezTo>
                  <a:cubicBezTo>
                    <a:pt x="2200" y="216"/>
                    <a:pt x="2165" y="212"/>
                    <a:pt x="2128" y="212"/>
                  </a:cubicBezTo>
                  <a:cubicBezTo>
                    <a:pt x="2093" y="212"/>
                    <a:pt x="2055" y="215"/>
                    <a:pt x="2021" y="215"/>
                  </a:cubicBezTo>
                  <a:cubicBezTo>
                    <a:pt x="2008" y="215"/>
                    <a:pt x="1995" y="215"/>
                    <a:pt x="1983" y="213"/>
                  </a:cubicBezTo>
                  <a:cubicBezTo>
                    <a:pt x="1863" y="176"/>
                    <a:pt x="1724" y="148"/>
                    <a:pt x="1594" y="102"/>
                  </a:cubicBezTo>
                  <a:cubicBezTo>
                    <a:pt x="1400" y="28"/>
                    <a:pt x="1196" y="0"/>
                    <a:pt x="9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7"/>
            <p:cNvSpPr/>
            <p:nvPr/>
          </p:nvSpPr>
          <p:spPr>
            <a:xfrm>
              <a:off x="12116467" y="1696078"/>
              <a:ext cx="439501" cy="204158"/>
            </a:xfrm>
            <a:custGeom>
              <a:avLst/>
              <a:gdLst/>
              <a:ahLst/>
              <a:cxnLst/>
              <a:rect l="l" t="t" r="r" b="b"/>
              <a:pathLst>
                <a:path w="5285" h="2455" extrusionOk="0">
                  <a:moveTo>
                    <a:pt x="4257" y="0"/>
                  </a:moveTo>
                  <a:cubicBezTo>
                    <a:pt x="4162" y="0"/>
                    <a:pt x="4067" y="19"/>
                    <a:pt x="3978" y="54"/>
                  </a:cubicBezTo>
                  <a:cubicBezTo>
                    <a:pt x="3580" y="128"/>
                    <a:pt x="3181" y="267"/>
                    <a:pt x="2820" y="461"/>
                  </a:cubicBezTo>
                  <a:cubicBezTo>
                    <a:pt x="2163" y="785"/>
                    <a:pt x="1468" y="1026"/>
                    <a:pt x="755" y="1184"/>
                  </a:cubicBezTo>
                  <a:cubicBezTo>
                    <a:pt x="711" y="1147"/>
                    <a:pt x="654" y="1131"/>
                    <a:pt x="593" y="1131"/>
                  </a:cubicBezTo>
                  <a:cubicBezTo>
                    <a:pt x="340" y="1131"/>
                    <a:pt x="0" y="1405"/>
                    <a:pt x="97" y="1702"/>
                  </a:cubicBezTo>
                  <a:cubicBezTo>
                    <a:pt x="162" y="1906"/>
                    <a:pt x="430" y="2054"/>
                    <a:pt x="597" y="2147"/>
                  </a:cubicBezTo>
                  <a:cubicBezTo>
                    <a:pt x="920" y="2317"/>
                    <a:pt x="1289" y="2409"/>
                    <a:pt x="1655" y="2409"/>
                  </a:cubicBezTo>
                  <a:cubicBezTo>
                    <a:pt x="1688" y="2409"/>
                    <a:pt x="1722" y="2408"/>
                    <a:pt x="1755" y="2406"/>
                  </a:cubicBezTo>
                  <a:cubicBezTo>
                    <a:pt x="2533" y="2406"/>
                    <a:pt x="3302" y="2443"/>
                    <a:pt x="4080" y="2453"/>
                  </a:cubicBezTo>
                  <a:cubicBezTo>
                    <a:pt x="4105" y="2454"/>
                    <a:pt x="4129" y="2455"/>
                    <a:pt x="4153" y="2455"/>
                  </a:cubicBezTo>
                  <a:cubicBezTo>
                    <a:pt x="4265" y="2455"/>
                    <a:pt x="4373" y="2438"/>
                    <a:pt x="4487" y="2415"/>
                  </a:cubicBezTo>
                  <a:cubicBezTo>
                    <a:pt x="4571" y="2388"/>
                    <a:pt x="4645" y="2341"/>
                    <a:pt x="4728" y="2323"/>
                  </a:cubicBezTo>
                  <a:cubicBezTo>
                    <a:pt x="4839" y="2304"/>
                    <a:pt x="4951" y="2258"/>
                    <a:pt x="5052" y="2193"/>
                  </a:cubicBezTo>
                  <a:cubicBezTo>
                    <a:pt x="5145" y="2128"/>
                    <a:pt x="5210" y="2017"/>
                    <a:pt x="5228" y="1906"/>
                  </a:cubicBezTo>
                  <a:cubicBezTo>
                    <a:pt x="5256" y="1786"/>
                    <a:pt x="5266" y="1656"/>
                    <a:pt x="5275" y="1536"/>
                  </a:cubicBezTo>
                  <a:cubicBezTo>
                    <a:pt x="5266" y="1258"/>
                    <a:pt x="5284" y="1008"/>
                    <a:pt x="5210" y="739"/>
                  </a:cubicBezTo>
                  <a:cubicBezTo>
                    <a:pt x="5136" y="498"/>
                    <a:pt x="4988" y="257"/>
                    <a:pt x="4756" y="165"/>
                  </a:cubicBezTo>
                  <a:cubicBezTo>
                    <a:pt x="4626" y="100"/>
                    <a:pt x="4497" y="54"/>
                    <a:pt x="4358" y="7"/>
                  </a:cubicBezTo>
                  <a:cubicBezTo>
                    <a:pt x="4324" y="2"/>
                    <a:pt x="4291" y="0"/>
                    <a:pt x="4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7"/>
            <p:cNvSpPr/>
            <p:nvPr/>
          </p:nvSpPr>
          <p:spPr>
            <a:xfrm>
              <a:off x="12434140" y="1902150"/>
              <a:ext cx="289729" cy="118337"/>
            </a:xfrm>
            <a:custGeom>
              <a:avLst/>
              <a:gdLst/>
              <a:ahLst/>
              <a:cxnLst/>
              <a:rect l="l" t="t" r="r" b="b"/>
              <a:pathLst>
                <a:path w="3484" h="1423" extrusionOk="0">
                  <a:moveTo>
                    <a:pt x="2376" y="0"/>
                  </a:moveTo>
                  <a:cubicBezTo>
                    <a:pt x="2300" y="0"/>
                    <a:pt x="2224" y="7"/>
                    <a:pt x="2149" y="21"/>
                  </a:cubicBezTo>
                  <a:cubicBezTo>
                    <a:pt x="2001" y="49"/>
                    <a:pt x="1862" y="49"/>
                    <a:pt x="1714" y="76"/>
                  </a:cubicBezTo>
                  <a:cubicBezTo>
                    <a:pt x="1427" y="123"/>
                    <a:pt x="1149" y="197"/>
                    <a:pt x="871" y="243"/>
                  </a:cubicBezTo>
                  <a:cubicBezTo>
                    <a:pt x="556" y="308"/>
                    <a:pt x="269" y="419"/>
                    <a:pt x="1" y="586"/>
                  </a:cubicBezTo>
                  <a:cubicBezTo>
                    <a:pt x="167" y="929"/>
                    <a:pt x="269" y="1021"/>
                    <a:pt x="491" y="1068"/>
                  </a:cubicBezTo>
                  <a:cubicBezTo>
                    <a:pt x="584" y="1105"/>
                    <a:pt x="686" y="1132"/>
                    <a:pt x="788" y="1151"/>
                  </a:cubicBezTo>
                  <a:cubicBezTo>
                    <a:pt x="831" y="1157"/>
                    <a:pt x="874" y="1159"/>
                    <a:pt x="918" y="1159"/>
                  </a:cubicBezTo>
                  <a:cubicBezTo>
                    <a:pt x="1004" y="1159"/>
                    <a:pt x="1090" y="1151"/>
                    <a:pt x="1177" y="1151"/>
                  </a:cubicBezTo>
                  <a:cubicBezTo>
                    <a:pt x="1714" y="1169"/>
                    <a:pt x="2251" y="1225"/>
                    <a:pt x="2779" y="1318"/>
                  </a:cubicBezTo>
                  <a:cubicBezTo>
                    <a:pt x="2946" y="1364"/>
                    <a:pt x="3122" y="1401"/>
                    <a:pt x="3289" y="1419"/>
                  </a:cubicBezTo>
                  <a:cubicBezTo>
                    <a:pt x="3324" y="1419"/>
                    <a:pt x="3353" y="1422"/>
                    <a:pt x="3378" y="1422"/>
                  </a:cubicBezTo>
                  <a:cubicBezTo>
                    <a:pt x="3430" y="1422"/>
                    <a:pt x="3458" y="1409"/>
                    <a:pt x="3465" y="1327"/>
                  </a:cubicBezTo>
                  <a:cubicBezTo>
                    <a:pt x="3483" y="1151"/>
                    <a:pt x="3372" y="975"/>
                    <a:pt x="3335" y="799"/>
                  </a:cubicBezTo>
                  <a:cubicBezTo>
                    <a:pt x="3307" y="614"/>
                    <a:pt x="3224" y="438"/>
                    <a:pt x="3104" y="289"/>
                  </a:cubicBezTo>
                  <a:cubicBezTo>
                    <a:pt x="2965" y="160"/>
                    <a:pt x="2789" y="58"/>
                    <a:pt x="2603" y="21"/>
                  </a:cubicBezTo>
                  <a:cubicBezTo>
                    <a:pt x="2529" y="7"/>
                    <a:pt x="2453" y="0"/>
                    <a:pt x="2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7"/>
            <p:cNvSpPr/>
            <p:nvPr/>
          </p:nvSpPr>
          <p:spPr>
            <a:xfrm>
              <a:off x="10841199" y="1480443"/>
              <a:ext cx="776548" cy="471434"/>
            </a:xfrm>
            <a:custGeom>
              <a:avLst/>
              <a:gdLst/>
              <a:ahLst/>
              <a:cxnLst/>
              <a:rect l="l" t="t" r="r" b="b"/>
              <a:pathLst>
                <a:path w="9338" h="5669" extrusionOk="0">
                  <a:moveTo>
                    <a:pt x="3576" y="0"/>
                  </a:moveTo>
                  <a:cubicBezTo>
                    <a:pt x="3499" y="0"/>
                    <a:pt x="3421" y="5"/>
                    <a:pt x="3344" y="16"/>
                  </a:cubicBezTo>
                  <a:cubicBezTo>
                    <a:pt x="3205" y="44"/>
                    <a:pt x="3066" y="90"/>
                    <a:pt x="2928" y="136"/>
                  </a:cubicBezTo>
                  <a:cubicBezTo>
                    <a:pt x="2779" y="183"/>
                    <a:pt x="2631" y="220"/>
                    <a:pt x="2483" y="275"/>
                  </a:cubicBezTo>
                  <a:cubicBezTo>
                    <a:pt x="2279" y="368"/>
                    <a:pt x="2085" y="488"/>
                    <a:pt x="1909" y="627"/>
                  </a:cubicBezTo>
                  <a:cubicBezTo>
                    <a:pt x="1714" y="757"/>
                    <a:pt x="1538" y="914"/>
                    <a:pt x="1381" y="1090"/>
                  </a:cubicBezTo>
                  <a:cubicBezTo>
                    <a:pt x="1288" y="1192"/>
                    <a:pt x="1214" y="1303"/>
                    <a:pt x="1149" y="1424"/>
                  </a:cubicBezTo>
                  <a:cubicBezTo>
                    <a:pt x="1066" y="1517"/>
                    <a:pt x="1001" y="1618"/>
                    <a:pt x="936" y="1730"/>
                  </a:cubicBezTo>
                  <a:cubicBezTo>
                    <a:pt x="881" y="1822"/>
                    <a:pt x="834" y="1915"/>
                    <a:pt x="769" y="2007"/>
                  </a:cubicBezTo>
                  <a:cubicBezTo>
                    <a:pt x="714" y="2128"/>
                    <a:pt x="658" y="2248"/>
                    <a:pt x="621" y="2369"/>
                  </a:cubicBezTo>
                  <a:cubicBezTo>
                    <a:pt x="510" y="2619"/>
                    <a:pt x="417" y="2878"/>
                    <a:pt x="316" y="3119"/>
                  </a:cubicBezTo>
                  <a:cubicBezTo>
                    <a:pt x="140" y="3462"/>
                    <a:pt x="38" y="3832"/>
                    <a:pt x="10" y="4203"/>
                  </a:cubicBezTo>
                  <a:cubicBezTo>
                    <a:pt x="1" y="4443"/>
                    <a:pt x="10" y="4684"/>
                    <a:pt x="47" y="4916"/>
                  </a:cubicBezTo>
                  <a:cubicBezTo>
                    <a:pt x="84" y="5073"/>
                    <a:pt x="38" y="5277"/>
                    <a:pt x="158" y="5398"/>
                  </a:cubicBezTo>
                  <a:cubicBezTo>
                    <a:pt x="204" y="5453"/>
                    <a:pt x="260" y="5499"/>
                    <a:pt x="325" y="5536"/>
                  </a:cubicBezTo>
                  <a:cubicBezTo>
                    <a:pt x="390" y="5546"/>
                    <a:pt x="454" y="5573"/>
                    <a:pt x="510" y="5611"/>
                  </a:cubicBezTo>
                  <a:cubicBezTo>
                    <a:pt x="566" y="5652"/>
                    <a:pt x="618" y="5669"/>
                    <a:pt x="669" y="5669"/>
                  </a:cubicBezTo>
                  <a:cubicBezTo>
                    <a:pt x="744" y="5669"/>
                    <a:pt x="816" y="5632"/>
                    <a:pt x="899" y="5583"/>
                  </a:cubicBezTo>
                  <a:cubicBezTo>
                    <a:pt x="1001" y="5536"/>
                    <a:pt x="1103" y="5499"/>
                    <a:pt x="1205" y="5472"/>
                  </a:cubicBezTo>
                  <a:cubicBezTo>
                    <a:pt x="1344" y="5435"/>
                    <a:pt x="1455" y="5370"/>
                    <a:pt x="1594" y="5333"/>
                  </a:cubicBezTo>
                  <a:cubicBezTo>
                    <a:pt x="1872" y="5240"/>
                    <a:pt x="2159" y="5166"/>
                    <a:pt x="2446" y="5110"/>
                  </a:cubicBezTo>
                  <a:cubicBezTo>
                    <a:pt x="2724" y="5064"/>
                    <a:pt x="2992" y="5027"/>
                    <a:pt x="3270" y="5008"/>
                  </a:cubicBezTo>
                  <a:cubicBezTo>
                    <a:pt x="3696" y="4981"/>
                    <a:pt x="4113" y="4897"/>
                    <a:pt x="4530" y="4832"/>
                  </a:cubicBezTo>
                  <a:cubicBezTo>
                    <a:pt x="5262" y="4712"/>
                    <a:pt x="5993" y="4638"/>
                    <a:pt x="6734" y="4610"/>
                  </a:cubicBezTo>
                  <a:cubicBezTo>
                    <a:pt x="7012" y="4619"/>
                    <a:pt x="7299" y="4647"/>
                    <a:pt x="7577" y="4694"/>
                  </a:cubicBezTo>
                  <a:cubicBezTo>
                    <a:pt x="7874" y="4721"/>
                    <a:pt x="8170" y="4786"/>
                    <a:pt x="8448" y="4879"/>
                  </a:cubicBezTo>
                  <a:cubicBezTo>
                    <a:pt x="8643" y="4953"/>
                    <a:pt x="8856" y="4971"/>
                    <a:pt x="9050" y="5046"/>
                  </a:cubicBezTo>
                  <a:cubicBezTo>
                    <a:pt x="9152" y="5064"/>
                    <a:pt x="9282" y="5157"/>
                    <a:pt x="9337" y="5175"/>
                  </a:cubicBezTo>
                  <a:cubicBezTo>
                    <a:pt x="9282" y="4962"/>
                    <a:pt x="9235" y="4619"/>
                    <a:pt x="9106" y="4434"/>
                  </a:cubicBezTo>
                  <a:cubicBezTo>
                    <a:pt x="9022" y="4314"/>
                    <a:pt x="8939" y="4203"/>
                    <a:pt x="8846" y="4082"/>
                  </a:cubicBezTo>
                  <a:cubicBezTo>
                    <a:pt x="8670" y="3869"/>
                    <a:pt x="8485" y="3656"/>
                    <a:pt x="8291" y="3471"/>
                  </a:cubicBezTo>
                  <a:cubicBezTo>
                    <a:pt x="8142" y="3332"/>
                    <a:pt x="8022" y="3175"/>
                    <a:pt x="7883" y="3036"/>
                  </a:cubicBezTo>
                  <a:cubicBezTo>
                    <a:pt x="7707" y="2850"/>
                    <a:pt x="7605" y="2619"/>
                    <a:pt x="7420" y="2452"/>
                  </a:cubicBezTo>
                  <a:cubicBezTo>
                    <a:pt x="7225" y="2258"/>
                    <a:pt x="7040" y="2054"/>
                    <a:pt x="6864" y="1841"/>
                  </a:cubicBezTo>
                  <a:cubicBezTo>
                    <a:pt x="6688" y="1618"/>
                    <a:pt x="6577" y="1359"/>
                    <a:pt x="6401" y="1146"/>
                  </a:cubicBezTo>
                  <a:cubicBezTo>
                    <a:pt x="6077" y="748"/>
                    <a:pt x="5503" y="544"/>
                    <a:pt x="5049" y="368"/>
                  </a:cubicBezTo>
                  <a:cubicBezTo>
                    <a:pt x="4752" y="266"/>
                    <a:pt x="4456" y="173"/>
                    <a:pt x="4159" y="99"/>
                  </a:cubicBezTo>
                  <a:cubicBezTo>
                    <a:pt x="3968" y="33"/>
                    <a:pt x="3771" y="0"/>
                    <a:pt x="3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7"/>
            <p:cNvSpPr/>
            <p:nvPr/>
          </p:nvSpPr>
          <p:spPr>
            <a:xfrm>
              <a:off x="11697753" y="1783397"/>
              <a:ext cx="480748" cy="211809"/>
            </a:xfrm>
            <a:custGeom>
              <a:avLst/>
              <a:gdLst/>
              <a:ahLst/>
              <a:cxnLst/>
              <a:rect l="l" t="t" r="r" b="b"/>
              <a:pathLst>
                <a:path w="5781" h="2547" extrusionOk="0">
                  <a:moveTo>
                    <a:pt x="1986" y="0"/>
                  </a:moveTo>
                  <a:cubicBezTo>
                    <a:pt x="1519" y="0"/>
                    <a:pt x="1003" y="236"/>
                    <a:pt x="640" y="504"/>
                  </a:cubicBezTo>
                  <a:cubicBezTo>
                    <a:pt x="473" y="615"/>
                    <a:pt x="334" y="754"/>
                    <a:pt x="204" y="921"/>
                  </a:cubicBezTo>
                  <a:cubicBezTo>
                    <a:pt x="65" y="1097"/>
                    <a:pt x="56" y="1264"/>
                    <a:pt x="1" y="1495"/>
                  </a:cubicBezTo>
                  <a:cubicBezTo>
                    <a:pt x="297" y="1606"/>
                    <a:pt x="603" y="1699"/>
                    <a:pt x="927" y="1745"/>
                  </a:cubicBezTo>
                  <a:cubicBezTo>
                    <a:pt x="1214" y="1801"/>
                    <a:pt x="1510" y="1792"/>
                    <a:pt x="1797" y="1829"/>
                  </a:cubicBezTo>
                  <a:cubicBezTo>
                    <a:pt x="2177" y="1875"/>
                    <a:pt x="2557" y="1893"/>
                    <a:pt x="2937" y="1958"/>
                  </a:cubicBezTo>
                  <a:cubicBezTo>
                    <a:pt x="3354" y="2023"/>
                    <a:pt x="3780" y="2032"/>
                    <a:pt x="4187" y="2125"/>
                  </a:cubicBezTo>
                  <a:cubicBezTo>
                    <a:pt x="4493" y="2190"/>
                    <a:pt x="4799" y="2273"/>
                    <a:pt x="5095" y="2366"/>
                  </a:cubicBezTo>
                  <a:cubicBezTo>
                    <a:pt x="5234" y="2421"/>
                    <a:pt x="5382" y="2468"/>
                    <a:pt x="5530" y="2496"/>
                  </a:cubicBezTo>
                  <a:cubicBezTo>
                    <a:pt x="5592" y="2516"/>
                    <a:pt x="5648" y="2546"/>
                    <a:pt x="5710" y="2546"/>
                  </a:cubicBezTo>
                  <a:cubicBezTo>
                    <a:pt x="5733" y="2546"/>
                    <a:pt x="5756" y="2542"/>
                    <a:pt x="5780" y="2533"/>
                  </a:cubicBezTo>
                  <a:cubicBezTo>
                    <a:pt x="5679" y="2301"/>
                    <a:pt x="5577" y="2042"/>
                    <a:pt x="5484" y="1792"/>
                  </a:cubicBezTo>
                  <a:cubicBezTo>
                    <a:pt x="5299" y="1301"/>
                    <a:pt x="4826" y="1041"/>
                    <a:pt x="4363" y="847"/>
                  </a:cubicBezTo>
                  <a:cubicBezTo>
                    <a:pt x="3974" y="689"/>
                    <a:pt x="3594" y="513"/>
                    <a:pt x="3205" y="365"/>
                  </a:cubicBezTo>
                  <a:cubicBezTo>
                    <a:pt x="3039" y="300"/>
                    <a:pt x="2872" y="226"/>
                    <a:pt x="2705" y="171"/>
                  </a:cubicBezTo>
                  <a:cubicBezTo>
                    <a:pt x="2501" y="97"/>
                    <a:pt x="2298" y="41"/>
                    <a:pt x="2085" y="4"/>
                  </a:cubicBezTo>
                  <a:cubicBezTo>
                    <a:pt x="2052" y="1"/>
                    <a:pt x="2019" y="0"/>
                    <a:pt x="19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7"/>
            <p:cNvSpPr/>
            <p:nvPr/>
          </p:nvSpPr>
          <p:spPr>
            <a:xfrm>
              <a:off x="9755121" y="1213331"/>
              <a:ext cx="1103866" cy="545114"/>
            </a:xfrm>
            <a:custGeom>
              <a:avLst/>
              <a:gdLst/>
              <a:ahLst/>
              <a:cxnLst/>
              <a:rect l="l" t="t" r="r" b="b"/>
              <a:pathLst>
                <a:path w="13274" h="6555" extrusionOk="0">
                  <a:moveTo>
                    <a:pt x="5338" y="1"/>
                  </a:moveTo>
                  <a:cubicBezTo>
                    <a:pt x="5103" y="1"/>
                    <a:pt x="4867" y="19"/>
                    <a:pt x="4641" y="51"/>
                  </a:cubicBezTo>
                  <a:cubicBezTo>
                    <a:pt x="4030" y="181"/>
                    <a:pt x="3344" y="440"/>
                    <a:pt x="2872" y="848"/>
                  </a:cubicBezTo>
                  <a:cubicBezTo>
                    <a:pt x="2548" y="1125"/>
                    <a:pt x="2214" y="1394"/>
                    <a:pt x="1899" y="1681"/>
                  </a:cubicBezTo>
                  <a:cubicBezTo>
                    <a:pt x="1705" y="1848"/>
                    <a:pt x="1529" y="2042"/>
                    <a:pt x="1380" y="2246"/>
                  </a:cubicBezTo>
                  <a:cubicBezTo>
                    <a:pt x="1232" y="2478"/>
                    <a:pt x="1103" y="2709"/>
                    <a:pt x="982" y="2959"/>
                  </a:cubicBezTo>
                  <a:cubicBezTo>
                    <a:pt x="760" y="3330"/>
                    <a:pt x="565" y="3728"/>
                    <a:pt x="417" y="4136"/>
                  </a:cubicBezTo>
                  <a:cubicBezTo>
                    <a:pt x="297" y="4497"/>
                    <a:pt x="167" y="4858"/>
                    <a:pt x="74" y="5219"/>
                  </a:cubicBezTo>
                  <a:cubicBezTo>
                    <a:pt x="37" y="5386"/>
                    <a:pt x="19" y="5553"/>
                    <a:pt x="19" y="5720"/>
                  </a:cubicBezTo>
                  <a:cubicBezTo>
                    <a:pt x="0" y="5812"/>
                    <a:pt x="19" y="5914"/>
                    <a:pt x="65" y="6007"/>
                  </a:cubicBezTo>
                  <a:cubicBezTo>
                    <a:pt x="167" y="6146"/>
                    <a:pt x="362" y="6099"/>
                    <a:pt x="528" y="6136"/>
                  </a:cubicBezTo>
                  <a:cubicBezTo>
                    <a:pt x="741" y="6192"/>
                    <a:pt x="954" y="6229"/>
                    <a:pt x="1167" y="6285"/>
                  </a:cubicBezTo>
                  <a:cubicBezTo>
                    <a:pt x="1408" y="6359"/>
                    <a:pt x="1658" y="6424"/>
                    <a:pt x="1908" y="6470"/>
                  </a:cubicBezTo>
                  <a:cubicBezTo>
                    <a:pt x="2186" y="6498"/>
                    <a:pt x="2464" y="6544"/>
                    <a:pt x="2733" y="6553"/>
                  </a:cubicBezTo>
                  <a:cubicBezTo>
                    <a:pt x="2764" y="6554"/>
                    <a:pt x="2796" y="6554"/>
                    <a:pt x="2827" y="6554"/>
                  </a:cubicBezTo>
                  <a:cubicBezTo>
                    <a:pt x="3166" y="6554"/>
                    <a:pt x="3505" y="6510"/>
                    <a:pt x="3835" y="6442"/>
                  </a:cubicBezTo>
                  <a:cubicBezTo>
                    <a:pt x="4808" y="6229"/>
                    <a:pt x="5780" y="5988"/>
                    <a:pt x="6753" y="5766"/>
                  </a:cubicBezTo>
                  <a:cubicBezTo>
                    <a:pt x="7346" y="5636"/>
                    <a:pt x="7938" y="5507"/>
                    <a:pt x="8531" y="5405"/>
                  </a:cubicBezTo>
                  <a:cubicBezTo>
                    <a:pt x="8852" y="5354"/>
                    <a:pt x="9165" y="5273"/>
                    <a:pt x="9485" y="5273"/>
                  </a:cubicBezTo>
                  <a:cubicBezTo>
                    <a:pt x="9516" y="5273"/>
                    <a:pt x="9547" y="5273"/>
                    <a:pt x="9578" y="5275"/>
                  </a:cubicBezTo>
                  <a:cubicBezTo>
                    <a:pt x="9893" y="5284"/>
                    <a:pt x="10208" y="5358"/>
                    <a:pt x="10504" y="5479"/>
                  </a:cubicBezTo>
                  <a:cubicBezTo>
                    <a:pt x="10569" y="5507"/>
                    <a:pt x="10615" y="5553"/>
                    <a:pt x="10643" y="5618"/>
                  </a:cubicBezTo>
                  <a:cubicBezTo>
                    <a:pt x="10671" y="5664"/>
                    <a:pt x="10736" y="5738"/>
                    <a:pt x="10726" y="5803"/>
                  </a:cubicBezTo>
                  <a:lnTo>
                    <a:pt x="11083" y="5558"/>
                  </a:lnTo>
                  <a:lnTo>
                    <a:pt x="11083" y="5558"/>
                  </a:lnTo>
                  <a:cubicBezTo>
                    <a:pt x="11021" y="5721"/>
                    <a:pt x="10905" y="5871"/>
                    <a:pt x="10838" y="6025"/>
                  </a:cubicBezTo>
                  <a:cubicBezTo>
                    <a:pt x="10801" y="6090"/>
                    <a:pt x="10773" y="6164"/>
                    <a:pt x="10763" y="6248"/>
                  </a:cubicBezTo>
                  <a:cubicBezTo>
                    <a:pt x="10801" y="6405"/>
                    <a:pt x="11051" y="6414"/>
                    <a:pt x="11162" y="6424"/>
                  </a:cubicBezTo>
                  <a:cubicBezTo>
                    <a:pt x="11328" y="6424"/>
                    <a:pt x="11477" y="6461"/>
                    <a:pt x="11653" y="6461"/>
                  </a:cubicBezTo>
                  <a:lnTo>
                    <a:pt x="12088" y="6461"/>
                  </a:lnTo>
                  <a:cubicBezTo>
                    <a:pt x="12236" y="6461"/>
                    <a:pt x="12384" y="6442"/>
                    <a:pt x="12523" y="6405"/>
                  </a:cubicBezTo>
                  <a:cubicBezTo>
                    <a:pt x="12783" y="6368"/>
                    <a:pt x="13033" y="6294"/>
                    <a:pt x="13274" y="6201"/>
                  </a:cubicBezTo>
                  <a:cubicBezTo>
                    <a:pt x="13255" y="5905"/>
                    <a:pt x="13237" y="5507"/>
                    <a:pt x="13005" y="5275"/>
                  </a:cubicBezTo>
                  <a:cubicBezTo>
                    <a:pt x="12940" y="5210"/>
                    <a:pt x="12866" y="5164"/>
                    <a:pt x="12792" y="5127"/>
                  </a:cubicBezTo>
                  <a:cubicBezTo>
                    <a:pt x="12718" y="5108"/>
                    <a:pt x="12644" y="5099"/>
                    <a:pt x="12570" y="5090"/>
                  </a:cubicBezTo>
                  <a:cubicBezTo>
                    <a:pt x="12488" y="5073"/>
                    <a:pt x="12407" y="5065"/>
                    <a:pt x="12326" y="5065"/>
                  </a:cubicBezTo>
                  <a:cubicBezTo>
                    <a:pt x="12186" y="5065"/>
                    <a:pt x="12047" y="5089"/>
                    <a:pt x="11912" y="5136"/>
                  </a:cubicBezTo>
                  <a:cubicBezTo>
                    <a:pt x="11736" y="5182"/>
                    <a:pt x="11560" y="5247"/>
                    <a:pt x="11393" y="5331"/>
                  </a:cubicBezTo>
                  <a:cubicBezTo>
                    <a:pt x="11319" y="5368"/>
                    <a:pt x="11254" y="5423"/>
                    <a:pt x="11199" y="5479"/>
                  </a:cubicBezTo>
                  <a:lnTo>
                    <a:pt x="11083" y="5558"/>
                  </a:lnTo>
                  <a:lnTo>
                    <a:pt x="11083" y="5558"/>
                  </a:lnTo>
                  <a:cubicBezTo>
                    <a:pt x="11106" y="5497"/>
                    <a:pt x="11122" y="5434"/>
                    <a:pt x="11125" y="5368"/>
                  </a:cubicBezTo>
                  <a:cubicBezTo>
                    <a:pt x="11134" y="5173"/>
                    <a:pt x="11115" y="4969"/>
                    <a:pt x="11106" y="4766"/>
                  </a:cubicBezTo>
                  <a:cubicBezTo>
                    <a:pt x="11097" y="4293"/>
                    <a:pt x="11004" y="3821"/>
                    <a:pt x="10838" y="3376"/>
                  </a:cubicBezTo>
                  <a:cubicBezTo>
                    <a:pt x="10680" y="3033"/>
                    <a:pt x="10495" y="2700"/>
                    <a:pt x="10273" y="2394"/>
                  </a:cubicBezTo>
                  <a:cubicBezTo>
                    <a:pt x="10180" y="2246"/>
                    <a:pt x="10060" y="2107"/>
                    <a:pt x="9930" y="1978"/>
                  </a:cubicBezTo>
                  <a:cubicBezTo>
                    <a:pt x="9735" y="1792"/>
                    <a:pt x="9578" y="1598"/>
                    <a:pt x="9374" y="1422"/>
                  </a:cubicBezTo>
                  <a:cubicBezTo>
                    <a:pt x="9031" y="1116"/>
                    <a:pt x="8633" y="875"/>
                    <a:pt x="8216" y="709"/>
                  </a:cubicBezTo>
                  <a:cubicBezTo>
                    <a:pt x="7975" y="607"/>
                    <a:pt x="7725" y="505"/>
                    <a:pt x="7485" y="412"/>
                  </a:cubicBezTo>
                  <a:cubicBezTo>
                    <a:pt x="7327" y="347"/>
                    <a:pt x="7170" y="320"/>
                    <a:pt x="7012" y="264"/>
                  </a:cubicBezTo>
                  <a:cubicBezTo>
                    <a:pt x="6818" y="199"/>
                    <a:pt x="6632" y="144"/>
                    <a:pt x="6438" y="97"/>
                  </a:cubicBezTo>
                  <a:cubicBezTo>
                    <a:pt x="6188" y="51"/>
                    <a:pt x="5928" y="23"/>
                    <a:pt x="5669" y="14"/>
                  </a:cubicBezTo>
                  <a:cubicBezTo>
                    <a:pt x="5559" y="5"/>
                    <a:pt x="5448" y="1"/>
                    <a:pt x="5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7"/>
            <p:cNvSpPr/>
            <p:nvPr/>
          </p:nvSpPr>
          <p:spPr>
            <a:xfrm>
              <a:off x="10257328" y="1775996"/>
              <a:ext cx="571974" cy="252224"/>
            </a:xfrm>
            <a:custGeom>
              <a:avLst/>
              <a:gdLst/>
              <a:ahLst/>
              <a:cxnLst/>
              <a:rect l="l" t="t" r="r" b="b"/>
              <a:pathLst>
                <a:path w="6878" h="3033" extrusionOk="0">
                  <a:moveTo>
                    <a:pt x="3113" y="0"/>
                  </a:moveTo>
                  <a:cubicBezTo>
                    <a:pt x="2965" y="0"/>
                    <a:pt x="2807" y="37"/>
                    <a:pt x="2659" y="47"/>
                  </a:cubicBezTo>
                  <a:cubicBezTo>
                    <a:pt x="2464" y="65"/>
                    <a:pt x="2261" y="93"/>
                    <a:pt x="2066" y="130"/>
                  </a:cubicBezTo>
                  <a:cubicBezTo>
                    <a:pt x="1899" y="158"/>
                    <a:pt x="1751" y="223"/>
                    <a:pt x="1584" y="250"/>
                  </a:cubicBezTo>
                  <a:cubicBezTo>
                    <a:pt x="1279" y="315"/>
                    <a:pt x="982" y="408"/>
                    <a:pt x="686" y="528"/>
                  </a:cubicBezTo>
                  <a:cubicBezTo>
                    <a:pt x="723" y="639"/>
                    <a:pt x="1" y="1103"/>
                    <a:pt x="315" y="1445"/>
                  </a:cubicBezTo>
                  <a:cubicBezTo>
                    <a:pt x="436" y="1593"/>
                    <a:pt x="603" y="1695"/>
                    <a:pt x="797" y="1732"/>
                  </a:cubicBezTo>
                  <a:cubicBezTo>
                    <a:pt x="1279" y="1825"/>
                    <a:pt x="1779" y="1834"/>
                    <a:pt x="2270" y="1899"/>
                  </a:cubicBezTo>
                  <a:cubicBezTo>
                    <a:pt x="2677" y="1936"/>
                    <a:pt x="3085" y="2029"/>
                    <a:pt x="3465" y="2177"/>
                  </a:cubicBezTo>
                  <a:cubicBezTo>
                    <a:pt x="3807" y="2334"/>
                    <a:pt x="4132" y="2510"/>
                    <a:pt x="4456" y="2705"/>
                  </a:cubicBezTo>
                  <a:cubicBezTo>
                    <a:pt x="4613" y="2816"/>
                    <a:pt x="4789" y="2890"/>
                    <a:pt x="4975" y="2927"/>
                  </a:cubicBezTo>
                  <a:cubicBezTo>
                    <a:pt x="5160" y="2964"/>
                    <a:pt x="5354" y="2983"/>
                    <a:pt x="5540" y="3011"/>
                  </a:cubicBezTo>
                  <a:cubicBezTo>
                    <a:pt x="5743" y="3024"/>
                    <a:pt x="5946" y="3033"/>
                    <a:pt x="6150" y="3033"/>
                  </a:cubicBezTo>
                  <a:cubicBezTo>
                    <a:pt x="6224" y="3033"/>
                    <a:pt x="6299" y="3032"/>
                    <a:pt x="6373" y="3029"/>
                  </a:cubicBezTo>
                  <a:cubicBezTo>
                    <a:pt x="6416" y="3029"/>
                    <a:pt x="6462" y="3031"/>
                    <a:pt x="6508" y="3031"/>
                  </a:cubicBezTo>
                  <a:cubicBezTo>
                    <a:pt x="6693" y="3031"/>
                    <a:pt x="6877" y="3007"/>
                    <a:pt x="6818" y="2770"/>
                  </a:cubicBezTo>
                  <a:cubicBezTo>
                    <a:pt x="6762" y="2455"/>
                    <a:pt x="6660" y="2158"/>
                    <a:pt x="6521" y="1871"/>
                  </a:cubicBezTo>
                  <a:cubicBezTo>
                    <a:pt x="6447" y="1686"/>
                    <a:pt x="6336" y="1519"/>
                    <a:pt x="6216" y="1362"/>
                  </a:cubicBezTo>
                  <a:cubicBezTo>
                    <a:pt x="6086" y="1214"/>
                    <a:pt x="5938" y="1084"/>
                    <a:pt x="5780" y="973"/>
                  </a:cubicBezTo>
                  <a:cubicBezTo>
                    <a:pt x="5438" y="741"/>
                    <a:pt x="5141" y="380"/>
                    <a:pt x="4715" y="278"/>
                  </a:cubicBezTo>
                  <a:cubicBezTo>
                    <a:pt x="4363" y="186"/>
                    <a:pt x="3993" y="111"/>
                    <a:pt x="3631" y="65"/>
                  </a:cubicBezTo>
                  <a:cubicBezTo>
                    <a:pt x="3455" y="28"/>
                    <a:pt x="3289" y="10"/>
                    <a:pt x="3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7"/>
            <p:cNvSpPr/>
            <p:nvPr/>
          </p:nvSpPr>
          <p:spPr>
            <a:xfrm>
              <a:off x="10121028" y="1779738"/>
              <a:ext cx="193347" cy="87817"/>
            </a:xfrm>
            <a:custGeom>
              <a:avLst/>
              <a:gdLst/>
              <a:ahLst/>
              <a:cxnLst/>
              <a:rect l="l" t="t" r="r" b="b"/>
              <a:pathLst>
                <a:path w="2325" h="1056" extrusionOk="0">
                  <a:moveTo>
                    <a:pt x="1514" y="1"/>
                  </a:moveTo>
                  <a:cubicBezTo>
                    <a:pt x="1301" y="1"/>
                    <a:pt x="1089" y="29"/>
                    <a:pt x="880" y="85"/>
                  </a:cubicBezTo>
                  <a:cubicBezTo>
                    <a:pt x="695" y="131"/>
                    <a:pt x="528" y="205"/>
                    <a:pt x="371" y="307"/>
                  </a:cubicBezTo>
                  <a:cubicBezTo>
                    <a:pt x="222" y="409"/>
                    <a:pt x="93" y="548"/>
                    <a:pt x="0" y="706"/>
                  </a:cubicBezTo>
                  <a:cubicBezTo>
                    <a:pt x="167" y="983"/>
                    <a:pt x="324" y="1039"/>
                    <a:pt x="491" y="1048"/>
                  </a:cubicBezTo>
                  <a:cubicBezTo>
                    <a:pt x="547" y="1053"/>
                    <a:pt x="604" y="1055"/>
                    <a:pt x="662" y="1055"/>
                  </a:cubicBezTo>
                  <a:cubicBezTo>
                    <a:pt x="720" y="1055"/>
                    <a:pt x="778" y="1053"/>
                    <a:pt x="834" y="1048"/>
                  </a:cubicBezTo>
                  <a:cubicBezTo>
                    <a:pt x="1056" y="1030"/>
                    <a:pt x="1260" y="974"/>
                    <a:pt x="1464" y="882"/>
                  </a:cubicBezTo>
                  <a:cubicBezTo>
                    <a:pt x="1621" y="826"/>
                    <a:pt x="1658" y="733"/>
                    <a:pt x="1778" y="622"/>
                  </a:cubicBezTo>
                  <a:cubicBezTo>
                    <a:pt x="1871" y="539"/>
                    <a:pt x="1982" y="455"/>
                    <a:pt x="2093" y="391"/>
                  </a:cubicBezTo>
                  <a:cubicBezTo>
                    <a:pt x="2121" y="363"/>
                    <a:pt x="2325" y="252"/>
                    <a:pt x="2325" y="187"/>
                  </a:cubicBezTo>
                  <a:cubicBezTo>
                    <a:pt x="2325" y="103"/>
                    <a:pt x="2093" y="66"/>
                    <a:pt x="2038" y="57"/>
                  </a:cubicBezTo>
                  <a:cubicBezTo>
                    <a:pt x="1863" y="20"/>
                    <a:pt x="1688" y="1"/>
                    <a:pt x="1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7"/>
            <p:cNvSpPr/>
            <p:nvPr/>
          </p:nvSpPr>
          <p:spPr>
            <a:xfrm>
              <a:off x="9511710" y="1684353"/>
              <a:ext cx="251975" cy="179293"/>
            </a:xfrm>
            <a:custGeom>
              <a:avLst/>
              <a:gdLst/>
              <a:ahLst/>
              <a:cxnLst/>
              <a:rect l="l" t="t" r="r" b="b"/>
              <a:pathLst>
                <a:path w="3030" h="2156" extrusionOk="0">
                  <a:moveTo>
                    <a:pt x="1714" y="0"/>
                  </a:moveTo>
                  <a:cubicBezTo>
                    <a:pt x="1399" y="0"/>
                    <a:pt x="1084" y="83"/>
                    <a:pt x="816" y="241"/>
                  </a:cubicBezTo>
                  <a:cubicBezTo>
                    <a:pt x="630" y="389"/>
                    <a:pt x="454" y="537"/>
                    <a:pt x="288" y="704"/>
                  </a:cubicBezTo>
                  <a:cubicBezTo>
                    <a:pt x="65" y="926"/>
                    <a:pt x="56" y="1102"/>
                    <a:pt x="0" y="1408"/>
                  </a:cubicBezTo>
                  <a:cubicBezTo>
                    <a:pt x="19" y="1686"/>
                    <a:pt x="186" y="1936"/>
                    <a:pt x="436" y="2056"/>
                  </a:cubicBezTo>
                  <a:cubicBezTo>
                    <a:pt x="568" y="2122"/>
                    <a:pt x="715" y="2156"/>
                    <a:pt x="865" y="2156"/>
                  </a:cubicBezTo>
                  <a:cubicBezTo>
                    <a:pt x="925" y="2156"/>
                    <a:pt x="986" y="2150"/>
                    <a:pt x="1047" y="2140"/>
                  </a:cubicBezTo>
                  <a:cubicBezTo>
                    <a:pt x="1260" y="2084"/>
                    <a:pt x="1473" y="1991"/>
                    <a:pt x="1677" y="1880"/>
                  </a:cubicBezTo>
                  <a:cubicBezTo>
                    <a:pt x="1862" y="1778"/>
                    <a:pt x="2047" y="1677"/>
                    <a:pt x="2242" y="1556"/>
                  </a:cubicBezTo>
                  <a:cubicBezTo>
                    <a:pt x="2427" y="1445"/>
                    <a:pt x="2640" y="1343"/>
                    <a:pt x="2825" y="1232"/>
                  </a:cubicBezTo>
                  <a:cubicBezTo>
                    <a:pt x="2890" y="1195"/>
                    <a:pt x="2937" y="1149"/>
                    <a:pt x="2983" y="1084"/>
                  </a:cubicBezTo>
                  <a:cubicBezTo>
                    <a:pt x="3029" y="963"/>
                    <a:pt x="2955" y="806"/>
                    <a:pt x="2890" y="704"/>
                  </a:cubicBezTo>
                  <a:cubicBezTo>
                    <a:pt x="2622" y="315"/>
                    <a:pt x="2223" y="9"/>
                    <a:pt x="1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7"/>
            <p:cNvSpPr/>
            <p:nvPr/>
          </p:nvSpPr>
          <p:spPr>
            <a:xfrm>
              <a:off x="9336823" y="1749800"/>
              <a:ext cx="189605" cy="237255"/>
            </a:xfrm>
            <a:custGeom>
              <a:avLst/>
              <a:gdLst/>
              <a:ahLst/>
              <a:cxnLst/>
              <a:rect l="l" t="t" r="r" b="b"/>
              <a:pathLst>
                <a:path w="2280" h="2853" extrusionOk="0">
                  <a:moveTo>
                    <a:pt x="927" y="0"/>
                  </a:moveTo>
                  <a:cubicBezTo>
                    <a:pt x="649" y="37"/>
                    <a:pt x="390" y="204"/>
                    <a:pt x="242" y="445"/>
                  </a:cubicBezTo>
                  <a:cubicBezTo>
                    <a:pt x="93" y="714"/>
                    <a:pt x="10" y="1019"/>
                    <a:pt x="1" y="1325"/>
                  </a:cubicBezTo>
                  <a:cubicBezTo>
                    <a:pt x="1" y="1640"/>
                    <a:pt x="112" y="1899"/>
                    <a:pt x="205" y="2196"/>
                  </a:cubicBezTo>
                  <a:cubicBezTo>
                    <a:pt x="288" y="2436"/>
                    <a:pt x="455" y="2724"/>
                    <a:pt x="695" y="2816"/>
                  </a:cubicBezTo>
                  <a:cubicBezTo>
                    <a:pt x="759" y="2842"/>
                    <a:pt x="826" y="2853"/>
                    <a:pt x="894" y="2853"/>
                  </a:cubicBezTo>
                  <a:cubicBezTo>
                    <a:pt x="1171" y="2853"/>
                    <a:pt x="1467" y="2667"/>
                    <a:pt x="1668" y="2510"/>
                  </a:cubicBezTo>
                  <a:cubicBezTo>
                    <a:pt x="1779" y="2427"/>
                    <a:pt x="1909" y="2353"/>
                    <a:pt x="2002" y="2260"/>
                  </a:cubicBezTo>
                  <a:cubicBezTo>
                    <a:pt x="2168" y="2094"/>
                    <a:pt x="2261" y="1871"/>
                    <a:pt x="2279" y="1631"/>
                  </a:cubicBezTo>
                  <a:cubicBezTo>
                    <a:pt x="2187" y="1186"/>
                    <a:pt x="1992" y="769"/>
                    <a:pt x="1733" y="408"/>
                  </a:cubicBezTo>
                  <a:cubicBezTo>
                    <a:pt x="1640" y="278"/>
                    <a:pt x="1520" y="167"/>
                    <a:pt x="1372" y="102"/>
                  </a:cubicBezTo>
                  <a:cubicBezTo>
                    <a:pt x="1233" y="47"/>
                    <a:pt x="1085" y="10"/>
                    <a:pt x="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7"/>
            <p:cNvSpPr/>
            <p:nvPr/>
          </p:nvSpPr>
          <p:spPr>
            <a:xfrm>
              <a:off x="9497822" y="1830549"/>
              <a:ext cx="540041" cy="201247"/>
            </a:xfrm>
            <a:custGeom>
              <a:avLst/>
              <a:gdLst/>
              <a:ahLst/>
              <a:cxnLst/>
              <a:rect l="l" t="t" r="r" b="b"/>
              <a:pathLst>
                <a:path w="6494" h="2420" extrusionOk="0">
                  <a:moveTo>
                    <a:pt x="3751" y="0"/>
                  </a:moveTo>
                  <a:cubicBezTo>
                    <a:pt x="3727" y="0"/>
                    <a:pt x="3702" y="1"/>
                    <a:pt x="3678" y="2"/>
                  </a:cubicBezTo>
                  <a:cubicBezTo>
                    <a:pt x="3363" y="11"/>
                    <a:pt x="3048" y="57"/>
                    <a:pt x="2752" y="141"/>
                  </a:cubicBezTo>
                  <a:cubicBezTo>
                    <a:pt x="2585" y="187"/>
                    <a:pt x="2437" y="261"/>
                    <a:pt x="2279" y="308"/>
                  </a:cubicBezTo>
                  <a:cubicBezTo>
                    <a:pt x="2094" y="354"/>
                    <a:pt x="1918" y="428"/>
                    <a:pt x="1761" y="530"/>
                  </a:cubicBezTo>
                  <a:cubicBezTo>
                    <a:pt x="1464" y="752"/>
                    <a:pt x="1131" y="956"/>
                    <a:pt x="871" y="1234"/>
                  </a:cubicBezTo>
                  <a:cubicBezTo>
                    <a:pt x="686" y="1447"/>
                    <a:pt x="473" y="1651"/>
                    <a:pt x="306" y="1864"/>
                  </a:cubicBezTo>
                  <a:cubicBezTo>
                    <a:pt x="177" y="2040"/>
                    <a:pt x="75" y="2225"/>
                    <a:pt x="1" y="2419"/>
                  </a:cubicBezTo>
                  <a:cubicBezTo>
                    <a:pt x="751" y="2318"/>
                    <a:pt x="1260" y="2243"/>
                    <a:pt x="1761" y="2160"/>
                  </a:cubicBezTo>
                  <a:cubicBezTo>
                    <a:pt x="1899" y="2142"/>
                    <a:pt x="2048" y="2104"/>
                    <a:pt x="2187" y="2058"/>
                  </a:cubicBezTo>
                  <a:cubicBezTo>
                    <a:pt x="2400" y="1993"/>
                    <a:pt x="2613" y="1984"/>
                    <a:pt x="2826" y="1938"/>
                  </a:cubicBezTo>
                  <a:cubicBezTo>
                    <a:pt x="3178" y="1836"/>
                    <a:pt x="3539" y="1762"/>
                    <a:pt x="3909" y="1706"/>
                  </a:cubicBezTo>
                  <a:cubicBezTo>
                    <a:pt x="4141" y="1669"/>
                    <a:pt x="4373" y="1632"/>
                    <a:pt x="4613" y="1623"/>
                  </a:cubicBezTo>
                  <a:cubicBezTo>
                    <a:pt x="4630" y="1622"/>
                    <a:pt x="4647" y="1622"/>
                    <a:pt x="4663" y="1622"/>
                  </a:cubicBezTo>
                  <a:cubicBezTo>
                    <a:pt x="4832" y="1622"/>
                    <a:pt x="5001" y="1661"/>
                    <a:pt x="5169" y="1669"/>
                  </a:cubicBezTo>
                  <a:cubicBezTo>
                    <a:pt x="5191" y="1671"/>
                    <a:pt x="5213" y="1672"/>
                    <a:pt x="5235" y="1672"/>
                  </a:cubicBezTo>
                  <a:cubicBezTo>
                    <a:pt x="5334" y="1672"/>
                    <a:pt x="5432" y="1656"/>
                    <a:pt x="5530" y="1641"/>
                  </a:cubicBezTo>
                  <a:cubicBezTo>
                    <a:pt x="5734" y="1604"/>
                    <a:pt x="5938" y="1586"/>
                    <a:pt x="6142" y="1539"/>
                  </a:cubicBezTo>
                  <a:cubicBezTo>
                    <a:pt x="6234" y="1521"/>
                    <a:pt x="6318" y="1493"/>
                    <a:pt x="6410" y="1456"/>
                  </a:cubicBezTo>
                  <a:cubicBezTo>
                    <a:pt x="6494" y="1410"/>
                    <a:pt x="6484" y="1428"/>
                    <a:pt x="6466" y="1354"/>
                  </a:cubicBezTo>
                  <a:cubicBezTo>
                    <a:pt x="6429" y="1234"/>
                    <a:pt x="6308" y="1178"/>
                    <a:pt x="6197" y="1113"/>
                  </a:cubicBezTo>
                  <a:cubicBezTo>
                    <a:pt x="6086" y="1049"/>
                    <a:pt x="5975" y="984"/>
                    <a:pt x="5855" y="910"/>
                  </a:cubicBezTo>
                  <a:cubicBezTo>
                    <a:pt x="5799" y="873"/>
                    <a:pt x="5762" y="836"/>
                    <a:pt x="5706" y="789"/>
                  </a:cubicBezTo>
                  <a:cubicBezTo>
                    <a:pt x="5614" y="724"/>
                    <a:pt x="5493" y="678"/>
                    <a:pt x="5401" y="604"/>
                  </a:cubicBezTo>
                  <a:cubicBezTo>
                    <a:pt x="5197" y="474"/>
                    <a:pt x="4975" y="372"/>
                    <a:pt x="4743" y="308"/>
                  </a:cubicBezTo>
                  <a:cubicBezTo>
                    <a:pt x="4567" y="252"/>
                    <a:pt x="4428" y="150"/>
                    <a:pt x="4261" y="85"/>
                  </a:cubicBezTo>
                  <a:cubicBezTo>
                    <a:pt x="4099" y="29"/>
                    <a:pt x="3923" y="0"/>
                    <a:pt x="3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7"/>
            <p:cNvSpPr/>
            <p:nvPr/>
          </p:nvSpPr>
          <p:spPr>
            <a:xfrm>
              <a:off x="8893910" y="1882275"/>
              <a:ext cx="504615" cy="200748"/>
            </a:xfrm>
            <a:custGeom>
              <a:avLst/>
              <a:gdLst/>
              <a:ahLst/>
              <a:cxnLst/>
              <a:rect l="l" t="t" r="r" b="b"/>
              <a:pathLst>
                <a:path w="6068" h="2414" extrusionOk="0">
                  <a:moveTo>
                    <a:pt x="1298" y="0"/>
                  </a:moveTo>
                  <a:cubicBezTo>
                    <a:pt x="770" y="130"/>
                    <a:pt x="353" y="519"/>
                    <a:pt x="186" y="1029"/>
                  </a:cubicBezTo>
                  <a:cubicBezTo>
                    <a:pt x="149" y="1140"/>
                    <a:pt x="130" y="1251"/>
                    <a:pt x="93" y="1353"/>
                  </a:cubicBezTo>
                  <a:cubicBezTo>
                    <a:pt x="56" y="1436"/>
                    <a:pt x="29" y="1529"/>
                    <a:pt x="19" y="1621"/>
                  </a:cubicBezTo>
                  <a:cubicBezTo>
                    <a:pt x="10" y="1733"/>
                    <a:pt x="1" y="1872"/>
                    <a:pt x="84" y="1946"/>
                  </a:cubicBezTo>
                  <a:cubicBezTo>
                    <a:pt x="205" y="2029"/>
                    <a:pt x="344" y="2085"/>
                    <a:pt x="492" y="2094"/>
                  </a:cubicBezTo>
                  <a:cubicBezTo>
                    <a:pt x="626" y="2112"/>
                    <a:pt x="758" y="2112"/>
                    <a:pt x="890" y="2112"/>
                  </a:cubicBezTo>
                  <a:cubicBezTo>
                    <a:pt x="1022" y="2112"/>
                    <a:pt x="1154" y="2112"/>
                    <a:pt x="1288" y="2131"/>
                  </a:cubicBezTo>
                  <a:cubicBezTo>
                    <a:pt x="1336" y="2138"/>
                    <a:pt x="1384" y="2139"/>
                    <a:pt x="1432" y="2139"/>
                  </a:cubicBezTo>
                  <a:cubicBezTo>
                    <a:pt x="1484" y="2139"/>
                    <a:pt x="1537" y="2137"/>
                    <a:pt x="1589" y="2137"/>
                  </a:cubicBezTo>
                  <a:cubicBezTo>
                    <a:pt x="1619" y="2137"/>
                    <a:pt x="1648" y="2138"/>
                    <a:pt x="1677" y="2140"/>
                  </a:cubicBezTo>
                  <a:cubicBezTo>
                    <a:pt x="1779" y="2149"/>
                    <a:pt x="1872" y="2186"/>
                    <a:pt x="1983" y="2186"/>
                  </a:cubicBezTo>
                  <a:cubicBezTo>
                    <a:pt x="2080" y="2196"/>
                    <a:pt x="2178" y="2200"/>
                    <a:pt x="2276" y="2200"/>
                  </a:cubicBezTo>
                  <a:cubicBezTo>
                    <a:pt x="2374" y="2200"/>
                    <a:pt x="2474" y="2196"/>
                    <a:pt x="2576" y="2186"/>
                  </a:cubicBezTo>
                  <a:cubicBezTo>
                    <a:pt x="2659" y="2186"/>
                    <a:pt x="2743" y="2140"/>
                    <a:pt x="2826" y="2140"/>
                  </a:cubicBezTo>
                  <a:cubicBezTo>
                    <a:pt x="2900" y="2140"/>
                    <a:pt x="2965" y="2140"/>
                    <a:pt x="3039" y="2131"/>
                  </a:cubicBezTo>
                  <a:cubicBezTo>
                    <a:pt x="3132" y="2122"/>
                    <a:pt x="3224" y="2094"/>
                    <a:pt x="3308" y="2057"/>
                  </a:cubicBezTo>
                  <a:lnTo>
                    <a:pt x="3720" y="2032"/>
                  </a:lnTo>
                  <a:lnTo>
                    <a:pt x="3720" y="2032"/>
                  </a:lnTo>
                  <a:cubicBezTo>
                    <a:pt x="3721" y="2049"/>
                    <a:pt x="3723" y="2067"/>
                    <a:pt x="3724" y="2085"/>
                  </a:cubicBezTo>
                  <a:cubicBezTo>
                    <a:pt x="3724" y="2168"/>
                    <a:pt x="3706" y="2279"/>
                    <a:pt x="3752" y="2353"/>
                  </a:cubicBezTo>
                  <a:cubicBezTo>
                    <a:pt x="3787" y="2398"/>
                    <a:pt x="3838" y="2413"/>
                    <a:pt x="3895" y="2413"/>
                  </a:cubicBezTo>
                  <a:cubicBezTo>
                    <a:pt x="3991" y="2413"/>
                    <a:pt x="4103" y="2371"/>
                    <a:pt x="4178" y="2353"/>
                  </a:cubicBezTo>
                  <a:cubicBezTo>
                    <a:pt x="4456" y="2279"/>
                    <a:pt x="4725" y="2177"/>
                    <a:pt x="4993" y="2094"/>
                  </a:cubicBezTo>
                  <a:cubicBezTo>
                    <a:pt x="5179" y="2057"/>
                    <a:pt x="5364" y="2029"/>
                    <a:pt x="5549" y="2020"/>
                  </a:cubicBezTo>
                  <a:cubicBezTo>
                    <a:pt x="5637" y="1995"/>
                    <a:pt x="5730" y="1984"/>
                    <a:pt x="5823" y="1984"/>
                  </a:cubicBezTo>
                  <a:cubicBezTo>
                    <a:pt x="5906" y="1984"/>
                    <a:pt x="5989" y="1993"/>
                    <a:pt x="6068" y="2010"/>
                  </a:cubicBezTo>
                  <a:cubicBezTo>
                    <a:pt x="5892" y="1909"/>
                    <a:pt x="5818" y="1890"/>
                    <a:pt x="5744" y="1733"/>
                  </a:cubicBezTo>
                  <a:cubicBezTo>
                    <a:pt x="5697" y="1631"/>
                    <a:pt x="5632" y="1529"/>
                    <a:pt x="5558" y="1445"/>
                  </a:cubicBezTo>
                  <a:cubicBezTo>
                    <a:pt x="5392" y="1269"/>
                    <a:pt x="5169" y="1075"/>
                    <a:pt x="4919" y="1038"/>
                  </a:cubicBezTo>
                  <a:cubicBezTo>
                    <a:pt x="4881" y="1032"/>
                    <a:pt x="4842" y="1029"/>
                    <a:pt x="4805" y="1029"/>
                  </a:cubicBezTo>
                  <a:cubicBezTo>
                    <a:pt x="4385" y="1029"/>
                    <a:pt x="4043" y="1393"/>
                    <a:pt x="3882" y="1742"/>
                  </a:cubicBezTo>
                  <a:cubicBezTo>
                    <a:pt x="3836" y="1834"/>
                    <a:pt x="3798" y="1927"/>
                    <a:pt x="3761" y="2029"/>
                  </a:cubicBezTo>
                  <a:lnTo>
                    <a:pt x="3720" y="2032"/>
                  </a:lnTo>
                  <a:lnTo>
                    <a:pt x="3720" y="2032"/>
                  </a:lnTo>
                  <a:cubicBezTo>
                    <a:pt x="3715" y="1959"/>
                    <a:pt x="3717" y="1891"/>
                    <a:pt x="3724" y="1816"/>
                  </a:cubicBezTo>
                  <a:cubicBezTo>
                    <a:pt x="3761" y="1547"/>
                    <a:pt x="3752" y="1279"/>
                    <a:pt x="3706" y="1010"/>
                  </a:cubicBezTo>
                  <a:cubicBezTo>
                    <a:pt x="3687" y="871"/>
                    <a:pt x="3641" y="741"/>
                    <a:pt x="3567" y="621"/>
                  </a:cubicBezTo>
                  <a:cubicBezTo>
                    <a:pt x="3484" y="547"/>
                    <a:pt x="3382" y="491"/>
                    <a:pt x="3271" y="454"/>
                  </a:cubicBezTo>
                  <a:cubicBezTo>
                    <a:pt x="2956" y="325"/>
                    <a:pt x="2650" y="306"/>
                    <a:pt x="2326" y="232"/>
                  </a:cubicBezTo>
                  <a:cubicBezTo>
                    <a:pt x="2113" y="186"/>
                    <a:pt x="1900" y="102"/>
                    <a:pt x="1687" y="56"/>
                  </a:cubicBezTo>
                  <a:cubicBezTo>
                    <a:pt x="1557" y="19"/>
                    <a:pt x="1427" y="0"/>
                    <a:pt x="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7"/>
            <p:cNvSpPr/>
            <p:nvPr/>
          </p:nvSpPr>
          <p:spPr>
            <a:xfrm>
              <a:off x="11584488" y="1734665"/>
              <a:ext cx="126403" cy="121330"/>
            </a:xfrm>
            <a:custGeom>
              <a:avLst/>
              <a:gdLst/>
              <a:ahLst/>
              <a:cxnLst/>
              <a:rect l="l" t="t" r="r" b="b"/>
              <a:pathLst>
                <a:path w="1520" h="1459" extrusionOk="0">
                  <a:moveTo>
                    <a:pt x="737" y="1"/>
                  </a:moveTo>
                  <a:cubicBezTo>
                    <a:pt x="513" y="1"/>
                    <a:pt x="277" y="97"/>
                    <a:pt x="131" y="238"/>
                  </a:cubicBezTo>
                  <a:lnTo>
                    <a:pt x="1" y="497"/>
                  </a:lnTo>
                  <a:cubicBezTo>
                    <a:pt x="260" y="525"/>
                    <a:pt x="409" y="507"/>
                    <a:pt x="612" y="645"/>
                  </a:cubicBezTo>
                  <a:cubicBezTo>
                    <a:pt x="733" y="720"/>
                    <a:pt x="853" y="821"/>
                    <a:pt x="936" y="951"/>
                  </a:cubicBezTo>
                  <a:cubicBezTo>
                    <a:pt x="1001" y="1044"/>
                    <a:pt x="1048" y="1146"/>
                    <a:pt x="1103" y="1238"/>
                  </a:cubicBezTo>
                  <a:cubicBezTo>
                    <a:pt x="1122" y="1303"/>
                    <a:pt x="1150" y="1359"/>
                    <a:pt x="1187" y="1424"/>
                  </a:cubicBezTo>
                  <a:cubicBezTo>
                    <a:pt x="1205" y="1449"/>
                    <a:pt x="1221" y="1459"/>
                    <a:pt x="1235" y="1459"/>
                  </a:cubicBezTo>
                  <a:cubicBezTo>
                    <a:pt x="1263" y="1459"/>
                    <a:pt x="1286" y="1420"/>
                    <a:pt x="1316" y="1377"/>
                  </a:cubicBezTo>
                  <a:cubicBezTo>
                    <a:pt x="1372" y="1303"/>
                    <a:pt x="1409" y="1220"/>
                    <a:pt x="1437" y="1136"/>
                  </a:cubicBezTo>
                  <a:cubicBezTo>
                    <a:pt x="1520" y="821"/>
                    <a:pt x="1372" y="442"/>
                    <a:pt x="1187" y="201"/>
                  </a:cubicBezTo>
                  <a:cubicBezTo>
                    <a:pt x="1077" y="59"/>
                    <a:pt x="911" y="1"/>
                    <a:pt x="7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7"/>
            <p:cNvSpPr/>
            <p:nvPr/>
          </p:nvSpPr>
          <p:spPr>
            <a:xfrm>
              <a:off x="12062080" y="1735829"/>
              <a:ext cx="88649" cy="33264"/>
            </a:xfrm>
            <a:custGeom>
              <a:avLst/>
              <a:gdLst/>
              <a:ahLst/>
              <a:cxnLst/>
              <a:rect l="l" t="t" r="r" b="b"/>
              <a:pathLst>
                <a:path w="1066" h="400" extrusionOk="0">
                  <a:moveTo>
                    <a:pt x="723" y="1"/>
                  </a:moveTo>
                  <a:cubicBezTo>
                    <a:pt x="683" y="1"/>
                    <a:pt x="646" y="5"/>
                    <a:pt x="621" y="11"/>
                  </a:cubicBezTo>
                  <a:cubicBezTo>
                    <a:pt x="519" y="29"/>
                    <a:pt x="418" y="48"/>
                    <a:pt x="325" y="76"/>
                  </a:cubicBezTo>
                  <a:cubicBezTo>
                    <a:pt x="149" y="113"/>
                    <a:pt x="112" y="233"/>
                    <a:pt x="1" y="400"/>
                  </a:cubicBezTo>
                  <a:lnTo>
                    <a:pt x="140" y="354"/>
                  </a:lnTo>
                  <a:cubicBezTo>
                    <a:pt x="158" y="354"/>
                    <a:pt x="1066" y="317"/>
                    <a:pt x="927" y="66"/>
                  </a:cubicBezTo>
                  <a:cubicBezTo>
                    <a:pt x="896" y="17"/>
                    <a:pt x="803"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7"/>
            <p:cNvSpPr/>
            <p:nvPr/>
          </p:nvSpPr>
          <p:spPr>
            <a:xfrm>
              <a:off x="12204617" y="1916703"/>
              <a:ext cx="89397" cy="38087"/>
            </a:xfrm>
            <a:custGeom>
              <a:avLst/>
              <a:gdLst/>
              <a:ahLst/>
              <a:cxnLst/>
              <a:rect l="l" t="t" r="r" b="b"/>
              <a:pathLst>
                <a:path w="1075" h="458" extrusionOk="0">
                  <a:moveTo>
                    <a:pt x="686" y="1"/>
                  </a:moveTo>
                  <a:cubicBezTo>
                    <a:pt x="621" y="1"/>
                    <a:pt x="556" y="8"/>
                    <a:pt x="491" y="22"/>
                  </a:cubicBezTo>
                  <a:cubicBezTo>
                    <a:pt x="417" y="31"/>
                    <a:pt x="343" y="50"/>
                    <a:pt x="269" y="87"/>
                  </a:cubicBezTo>
                  <a:cubicBezTo>
                    <a:pt x="241" y="87"/>
                    <a:pt x="223" y="96"/>
                    <a:pt x="195" y="96"/>
                  </a:cubicBezTo>
                  <a:cubicBezTo>
                    <a:pt x="130" y="216"/>
                    <a:pt x="65" y="346"/>
                    <a:pt x="0" y="457"/>
                  </a:cubicBezTo>
                  <a:lnTo>
                    <a:pt x="436" y="365"/>
                  </a:lnTo>
                  <a:cubicBezTo>
                    <a:pt x="612" y="318"/>
                    <a:pt x="797" y="318"/>
                    <a:pt x="954" y="244"/>
                  </a:cubicBezTo>
                  <a:cubicBezTo>
                    <a:pt x="982" y="226"/>
                    <a:pt x="1028" y="216"/>
                    <a:pt x="1047" y="179"/>
                  </a:cubicBezTo>
                  <a:cubicBezTo>
                    <a:pt x="1075" y="96"/>
                    <a:pt x="954" y="50"/>
                    <a:pt x="880" y="22"/>
                  </a:cubicBezTo>
                  <a:cubicBezTo>
                    <a:pt x="815" y="8"/>
                    <a:pt x="751" y="1"/>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7"/>
            <p:cNvSpPr/>
            <p:nvPr/>
          </p:nvSpPr>
          <p:spPr>
            <a:xfrm>
              <a:off x="10700990" y="1775912"/>
              <a:ext cx="92557" cy="34012"/>
            </a:xfrm>
            <a:custGeom>
              <a:avLst/>
              <a:gdLst/>
              <a:ahLst/>
              <a:cxnLst/>
              <a:rect l="l" t="t" r="r" b="b"/>
              <a:pathLst>
                <a:path w="1113" h="409" extrusionOk="0">
                  <a:moveTo>
                    <a:pt x="558" y="1"/>
                  </a:moveTo>
                  <a:cubicBezTo>
                    <a:pt x="481" y="1"/>
                    <a:pt x="403" y="11"/>
                    <a:pt x="325" y="29"/>
                  </a:cubicBezTo>
                  <a:cubicBezTo>
                    <a:pt x="177" y="66"/>
                    <a:pt x="140" y="131"/>
                    <a:pt x="1" y="261"/>
                  </a:cubicBezTo>
                  <a:lnTo>
                    <a:pt x="140" y="353"/>
                  </a:lnTo>
                  <a:cubicBezTo>
                    <a:pt x="269" y="390"/>
                    <a:pt x="401" y="409"/>
                    <a:pt x="535" y="409"/>
                  </a:cubicBezTo>
                  <a:cubicBezTo>
                    <a:pt x="668" y="409"/>
                    <a:pt x="802" y="390"/>
                    <a:pt x="936" y="353"/>
                  </a:cubicBezTo>
                  <a:cubicBezTo>
                    <a:pt x="1001" y="335"/>
                    <a:pt x="1112" y="288"/>
                    <a:pt x="1047" y="187"/>
                  </a:cubicBezTo>
                  <a:cubicBezTo>
                    <a:pt x="992" y="85"/>
                    <a:pt x="797" y="29"/>
                    <a:pt x="686" y="11"/>
                  </a:cubicBezTo>
                  <a:cubicBezTo>
                    <a:pt x="644" y="4"/>
                    <a:pt x="601"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7"/>
            <p:cNvSpPr/>
            <p:nvPr/>
          </p:nvSpPr>
          <p:spPr>
            <a:xfrm>
              <a:off x="9778240" y="1760944"/>
              <a:ext cx="156424" cy="47651"/>
            </a:xfrm>
            <a:custGeom>
              <a:avLst/>
              <a:gdLst/>
              <a:ahLst/>
              <a:cxnLst/>
              <a:rect l="l" t="t" r="r" b="b"/>
              <a:pathLst>
                <a:path w="1881" h="573" extrusionOk="0">
                  <a:moveTo>
                    <a:pt x="1061" y="0"/>
                  </a:moveTo>
                  <a:cubicBezTo>
                    <a:pt x="908" y="0"/>
                    <a:pt x="751" y="35"/>
                    <a:pt x="612" y="79"/>
                  </a:cubicBezTo>
                  <a:cubicBezTo>
                    <a:pt x="380" y="144"/>
                    <a:pt x="167" y="265"/>
                    <a:pt x="0" y="441"/>
                  </a:cubicBezTo>
                  <a:cubicBezTo>
                    <a:pt x="61" y="432"/>
                    <a:pt x="123" y="428"/>
                    <a:pt x="185" y="428"/>
                  </a:cubicBezTo>
                  <a:cubicBezTo>
                    <a:pt x="330" y="428"/>
                    <a:pt x="475" y="451"/>
                    <a:pt x="612" y="496"/>
                  </a:cubicBezTo>
                  <a:cubicBezTo>
                    <a:pt x="775" y="551"/>
                    <a:pt x="952" y="573"/>
                    <a:pt x="1131" y="573"/>
                  </a:cubicBezTo>
                  <a:cubicBezTo>
                    <a:pt x="1165" y="573"/>
                    <a:pt x="1198" y="572"/>
                    <a:pt x="1232" y="570"/>
                  </a:cubicBezTo>
                  <a:cubicBezTo>
                    <a:pt x="1454" y="543"/>
                    <a:pt x="1668" y="468"/>
                    <a:pt x="1881" y="441"/>
                  </a:cubicBezTo>
                  <a:cubicBezTo>
                    <a:pt x="1816" y="228"/>
                    <a:pt x="1538" y="116"/>
                    <a:pt x="1353" y="52"/>
                  </a:cubicBezTo>
                  <a:cubicBezTo>
                    <a:pt x="1261" y="15"/>
                    <a:pt x="1162" y="0"/>
                    <a:pt x="1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7"/>
            <p:cNvSpPr/>
            <p:nvPr/>
          </p:nvSpPr>
          <p:spPr>
            <a:xfrm>
              <a:off x="10317037" y="1662565"/>
              <a:ext cx="293139" cy="117339"/>
            </a:xfrm>
            <a:custGeom>
              <a:avLst/>
              <a:gdLst/>
              <a:ahLst/>
              <a:cxnLst/>
              <a:rect l="l" t="t" r="r" b="b"/>
              <a:pathLst>
                <a:path w="3525" h="1411" extrusionOk="0">
                  <a:moveTo>
                    <a:pt x="2402" y="0"/>
                  </a:moveTo>
                  <a:cubicBezTo>
                    <a:pt x="2214" y="0"/>
                    <a:pt x="2031" y="17"/>
                    <a:pt x="1848" y="40"/>
                  </a:cubicBezTo>
                  <a:cubicBezTo>
                    <a:pt x="1496" y="123"/>
                    <a:pt x="1154" y="244"/>
                    <a:pt x="839" y="429"/>
                  </a:cubicBezTo>
                  <a:cubicBezTo>
                    <a:pt x="663" y="503"/>
                    <a:pt x="505" y="605"/>
                    <a:pt x="348" y="716"/>
                  </a:cubicBezTo>
                  <a:cubicBezTo>
                    <a:pt x="237" y="836"/>
                    <a:pt x="144" y="966"/>
                    <a:pt x="61" y="1105"/>
                  </a:cubicBezTo>
                  <a:cubicBezTo>
                    <a:pt x="1" y="1345"/>
                    <a:pt x="316" y="1411"/>
                    <a:pt x="689" y="1411"/>
                  </a:cubicBezTo>
                  <a:cubicBezTo>
                    <a:pt x="1121" y="1411"/>
                    <a:pt x="1629" y="1323"/>
                    <a:pt x="1719" y="1318"/>
                  </a:cubicBezTo>
                  <a:cubicBezTo>
                    <a:pt x="2247" y="1290"/>
                    <a:pt x="2775" y="1235"/>
                    <a:pt x="3293" y="1151"/>
                  </a:cubicBezTo>
                  <a:cubicBezTo>
                    <a:pt x="3432" y="1133"/>
                    <a:pt x="3525" y="1105"/>
                    <a:pt x="3525" y="938"/>
                  </a:cubicBezTo>
                  <a:cubicBezTo>
                    <a:pt x="3506" y="818"/>
                    <a:pt x="3460" y="697"/>
                    <a:pt x="3395" y="595"/>
                  </a:cubicBezTo>
                  <a:cubicBezTo>
                    <a:pt x="3349" y="494"/>
                    <a:pt x="3284" y="401"/>
                    <a:pt x="3219" y="308"/>
                  </a:cubicBezTo>
                  <a:cubicBezTo>
                    <a:pt x="3164" y="206"/>
                    <a:pt x="3071" y="123"/>
                    <a:pt x="2960" y="95"/>
                  </a:cubicBezTo>
                  <a:cubicBezTo>
                    <a:pt x="2821" y="30"/>
                    <a:pt x="2673" y="3"/>
                    <a:pt x="2524" y="3"/>
                  </a:cubicBezTo>
                  <a:cubicBezTo>
                    <a:pt x="2483" y="1"/>
                    <a:pt x="2443"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7"/>
            <p:cNvSpPr/>
            <p:nvPr/>
          </p:nvSpPr>
          <p:spPr>
            <a:xfrm>
              <a:off x="10080944" y="1906890"/>
              <a:ext cx="200332" cy="33264"/>
            </a:xfrm>
            <a:custGeom>
              <a:avLst/>
              <a:gdLst/>
              <a:ahLst/>
              <a:cxnLst/>
              <a:rect l="l" t="t" r="r" b="b"/>
              <a:pathLst>
                <a:path w="2409" h="400" extrusionOk="0">
                  <a:moveTo>
                    <a:pt x="1709" y="1"/>
                  </a:moveTo>
                  <a:cubicBezTo>
                    <a:pt x="1599" y="1"/>
                    <a:pt x="1489" y="11"/>
                    <a:pt x="1381" y="29"/>
                  </a:cubicBezTo>
                  <a:cubicBezTo>
                    <a:pt x="1168" y="38"/>
                    <a:pt x="954" y="75"/>
                    <a:pt x="751" y="112"/>
                  </a:cubicBezTo>
                  <a:cubicBezTo>
                    <a:pt x="630" y="149"/>
                    <a:pt x="501" y="149"/>
                    <a:pt x="380" y="186"/>
                  </a:cubicBezTo>
                  <a:cubicBezTo>
                    <a:pt x="251" y="242"/>
                    <a:pt x="121" y="316"/>
                    <a:pt x="0" y="399"/>
                  </a:cubicBezTo>
                  <a:cubicBezTo>
                    <a:pt x="225" y="356"/>
                    <a:pt x="425" y="343"/>
                    <a:pt x="612" y="343"/>
                  </a:cubicBezTo>
                  <a:cubicBezTo>
                    <a:pt x="857" y="343"/>
                    <a:pt x="1079" y="365"/>
                    <a:pt x="1301" y="365"/>
                  </a:cubicBezTo>
                  <a:cubicBezTo>
                    <a:pt x="1343" y="365"/>
                    <a:pt x="1385" y="364"/>
                    <a:pt x="1427" y="362"/>
                  </a:cubicBezTo>
                  <a:cubicBezTo>
                    <a:pt x="1668" y="353"/>
                    <a:pt x="1909" y="325"/>
                    <a:pt x="2149" y="279"/>
                  </a:cubicBezTo>
                  <a:cubicBezTo>
                    <a:pt x="2279" y="251"/>
                    <a:pt x="2409" y="140"/>
                    <a:pt x="2214" y="75"/>
                  </a:cubicBezTo>
                  <a:cubicBezTo>
                    <a:pt x="2051" y="24"/>
                    <a:pt x="1880" y="1"/>
                    <a:pt x="1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7"/>
            <p:cNvSpPr/>
            <p:nvPr/>
          </p:nvSpPr>
          <p:spPr>
            <a:xfrm>
              <a:off x="11847193" y="1661982"/>
              <a:ext cx="151019" cy="55551"/>
            </a:xfrm>
            <a:custGeom>
              <a:avLst/>
              <a:gdLst/>
              <a:ahLst/>
              <a:cxnLst/>
              <a:rect l="l" t="t" r="r" b="b"/>
              <a:pathLst>
                <a:path w="1816" h="668" extrusionOk="0">
                  <a:moveTo>
                    <a:pt x="1084" y="0"/>
                  </a:moveTo>
                  <a:cubicBezTo>
                    <a:pt x="843" y="19"/>
                    <a:pt x="603" y="93"/>
                    <a:pt x="399" y="232"/>
                  </a:cubicBezTo>
                  <a:cubicBezTo>
                    <a:pt x="204" y="352"/>
                    <a:pt x="139" y="464"/>
                    <a:pt x="0" y="667"/>
                  </a:cubicBezTo>
                  <a:cubicBezTo>
                    <a:pt x="603" y="547"/>
                    <a:pt x="816" y="501"/>
                    <a:pt x="1010" y="482"/>
                  </a:cubicBezTo>
                  <a:cubicBezTo>
                    <a:pt x="1205" y="454"/>
                    <a:pt x="1399" y="454"/>
                    <a:pt x="1575" y="352"/>
                  </a:cubicBezTo>
                  <a:cubicBezTo>
                    <a:pt x="1640" y="315"/>
                    <a:pt x="1816" y="213"/>
                    <a:pt x="1742" y="102"/>
                  </a:cubicBezTo>
                  <a:cubicBezTo>
                    <a:pt x="1705" y="37"/>
                    <a:pt x="1594" y="56"/>
                    <a:pt x="1538" y="37"/>
                  </a:cubicBezTo>
                  <a:cubicBezTo>
                    <a:pt x="1390" y="10"/>
                    <a:pt x="1242" y="0"/>
                    <a:pt x="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7"/>
            <p:cNvSpPr/>
            <p:nvPr/>
          </p:nvSpPr>
          <p:spPr>
            <a:xfrm>
              <a:off x="12729943" y="1783397"/>
              <a:ext cx="636340" cy="282661"/>
            </a:xfrm>
            <a:custGeom>
              <a:avLst/>
              <a:gdLst/>
              <a:ahLst/>
              <a:cxnLst/>
              <a:rect l="l" t="t" r="r" b="b"/>
              <a:pathLst>
                <a:path w="7652" h="3399" extrusionOk="0">
                  <a:moveTo>
                    <a:pt x="4430" y="0"/>
                  </a:moveTo>
                  <a:cubicBezTo>
                    <a:pt x="4386" y="0"/>
                    <a:pt x="4342" y="2"/>
                    <a:pt x="4298" y="4"/>
                  </a:cubicBezTo>
                  <a:cubicBezTo>
                    <a:pt x="4057" y="32"/>
                    <a:pt x="3835" y="32"/>
                    <a:pt x="3594" y="41"/>
                  </a:cubicBezTo>
                  <a:cubicBezTo>
                    <a:pt x="2724" y="69"/>
                    <a:pt x="1816" y="300"/>
                    <a:pt x="1103" y="819"/>
                  </a:cubicBezTo>
                  <a:cubicBezTo>
                    <a:pt x="964" y="921"/>
                    <a:pt x="834" y="1060"/>
                    <a:pt x="751" y="1217"/>
                  </a:cubicBezTo>
                  <a:cubicBezTo>
                    <a:pt x="612" y="1393"/>
                    <a:pt x="491" y="1579"/>
                    <a:pt x="380" y="1773"/>
                  </a:cubicBezTo>
                  <a:cubicBezTo>
                    <a:pt x="278" y="1949"/>
                    <a:pt x="195" y="2144"/>
                    <a:pt x="130" y="2338"/>
                  </a:cubicBezTo>
                  <a:cubicBezTo>
                    <a:pt x="65" y="2542"/>
                    <a:pt x="19" y="2764"/>
                    <a:pt x="0" y="2986"/>
                  </a:cubicBezTo>
                  <a:cubicBezTo>
                    <a:pt x="115" y="2919"/>
                    <a:pt x="208" y="2902"/>
                    <a:pt x="289" y="2902"/>
                  </a:cubicBezTo>
                  <a:cubicBezTo>
                    <a:pt x="364" y="2902"/>
                    <a:pt x="429" y="2917"/>
                    <a:pt x="491" y="2922"/>
                  </a:cubicBezTo>
                  <a:cubicBezTo>
                    <a:pt x="667" y="2940"/>
                    <a:pt x="834" y="2931"/>
                    <a:pt x="1001" y="2949"/>
                  </a:cubicBezTo>
                  <a:cubicBezTo>
                    <a:pt x="1353" y="2996"/>
                    <a:pt x="1714" y="3005"/>
                    <a:pt x="2066" y="3051"/>
                  </a:cubicBezTo>
                  <a:cubicBezTo>
                    <a:pt x="2529" y="3098"/>
                    <a:pt x="2992" y="3098"/>
                    <a:pt x="3455" y="3135"/>
                  </a:cubicBezTo>
                  <a:cubicBezTo>
                    <a:pt x="4150" y="3190"/>
                    <a:pt x="4845" y="3181"/>
                    <a:pt x="5539" y="3274"/>
                  </a:cubicBezTo>
                  <a:cubicBezTo>
                    <a:pt x="5949" y="3336"/>
                    <a:pt x="6380" y="3399"/>
                    <a:pt x="6800" y="3399"/>
                  </a:cubicBezTo>
                  <a:cubicBezTo>
                    <a:pt x="6940" y="3399"/>
                    <a:pt x="7079" y="3392"/>
                    <a:pt x="7216" y="3375"/>
                  </a:cubicBezTo>
                  <a:cubicBezTo>
                    <a:pt x="7392" y="3357"/>
                    <a:pt x="7512" y="3348"/>
                    <a:pt x="7596" y="3190"/>
                  </a:cubicBezTo>
                  <a:cubicBezTo>
                    <a:pt x="7633" y="3125"/>
                    <a:pt x="7651" y="3042"/>
                    <a:pt x="7642" y="2968"/>
                  </a:cubicBezTo>
                  <a:cubicBezTo>
                    <a:pt x="7623" y="2847"/>
                    <a:pt x="7577" y="2727"/>
                    <a:pt x="7559" y="2616"/>
                  </a:cubicBezTo>
                  <a:cubicBezTo>
                    <a:pt x="7540" y="2458"/>
                    <a:pt x="7503" y="2301"/>
                    <a:pt x="7466" y="2153"/>
                  </a:cubicBezTo>
                  <a:cubicBezTo>
                    <a:pt x="7373" y="1829"/>
                    <a:pt x="7244" y="1514"/>
                    <a:pt x="7068" y="1227"/>
                  </a:cubicBezTo>
                  <a:cubicBezTo>
                    <a:pt x="6892" y="939"/>
                    <a:pt x="6660" y="689"/>
                    <a:pt x="6401" y="486"/>
                  </a:cubicBezTo>
                  <a:cubicBezTo>
                    <a:pt x="6290" y="411"/>
                    <a:pt x="6179" y="347"/>
                    <a:pt x="6058" y="282"/>
                  </a:cubicBezTo>
                  <a:cubicBezTo>
                    <a:pt x="5956" y="245"/>
                    <a:pt x="5836" y="235"/>
                    <a:pt x="5725" y="208"/>
                  </a:cubicBezTo>
                  <a:cubicBezTo>
                    <a:pt x="5428" y="124"/>
                    <a:pt x="5132" y="69"/>
                    <a:pt x="4817" y="32"/>
                  </a:cubicBezTo>
                  <a:cubicBezTo>
                    <a:pt x="4692" y="11"/>
                    <a:pt x="4562" y="0"/>
                    <a:pt x="44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7"/>
            <p:cNvSpPr/>
            <p:nvPr/>
          </p:nvSpPr>
          <p:spPr>
            <a:xfrm>
              <a:off x="12839299" y="2066309"/>
              <a:ext cx="251226" cy="45738"/>
            </a:xfrm>
            <a:custGeom>
              <a:avLst/>
              <a:gdLst/>
              <a:ahLst/>
              <a:cxnLst/>
              <a:rect l="l" t="t" r="r" b="b"/>
              <a:pathLst>
                <a:path w="3021" h="550" extrusionOk="0">
                  <a:moveTo>
                    <a:pt x="1026" y="0"/>
                  </a:moveTo>
                  <a:cubicBezTo>
                    <a:pt x="684" y="0"/>
                    <a:pt x="340" y="35"/>
                    <a:pt x="1" y="103"/>
                  </a:cubicBezTo>
                  <a:cubicBezTo>
                    <a:pt x="121" y="140"/>
                    <a:pt x="241" y="186"/>
                    <a:pt x="362" y="233"/>
                  </a:cubicBezTo>
                  <a:cubicBezTo>
                    <a:pt x="510" y="288"/>
                    <a:pt x="668" y="344"/>
                    <a:pt x="825" y="390"/>
                  </a:cubicBezTo>
                  <a:cubicBezTo>
                    <a:pt x="1094" y="483"/>
                    <a:pt x="1390" y="538"/>
                    <a:pt x="1677" y="548"/>
                  </a:cubicBezTo>
                  <a:cubicBezTo>
                    <a:pt x="1697" y="549"/>
                    <a:pt x="1717" y="549"/>
                    <a:pt x="1737" y="549"/>
                  </a:cubicBezTo>
                  <a:cubicBezTo>
                    <a:pt x="1901" y="549"/>
                    <a:pt x="2058" y="518"/>
                    <a:pt x="2224" y="501"/>
                  </a:cubicBezTo>
                  <a:lnTo>
                    <a:pt x="2705" y="501"/>
                  </a:lnTo>
                  <a:cubicBezTo>
                    <a:pt x="2773" y="501"/>
                    <a:pt x="2841" y="497"/>
                    <a:pt x="2912" y="497"/>
                  </a:cubicBezTo>
                  <a:cubicBezTo>
                    <a:pt x="2947" y="497"/>
                    <a:pt x="2983" y="498"/>
                    <a:pt x="3020" y="501"/>
                  </a:cubicBezTo>
                  <a:cubicBezTo>
                    <a:pt x="2946" y="418"/>
                    <a:pt x="2881" y="400"/>
                    <a:pt x="2770" y="353"/>
                  </a:cubicBezTo>
                  <a:cubicBezTo>
                    <a:pt x="2594" y="261"/>
                    <a:pt x="2418" y="196"/>
                    <a:pt x="2224" y="149"/>
                  </a:cubicBezTo>
                  <a:cubicBezTo>
                    <a:pt x="1832" y="49"/>
                    <a:pt x="1430" y="0"/>
                    <a:pt x="1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7"/>
            <p:cNvSpPr/>
            <p:nvPr/>
          </p:nvSpPr>
          <p:spPr>
            <a:xfrm>
              <a:off x="9412333" y="1183060"/>
              <a:ext cx="157256" cy="146278"/>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7"/>
            <p:cNvSpPr/>
            <p:nvPr/>
          </p:nvSpPr>
          <p:spPr>
            <a:xfrm>
              <a:off x="9330669" y="1118278"/>
              <a:ext cx="42495" cy="48482"/>
            </a:xfrm>
            <a:custGeom>
              <a:avLst/>
              <a:gdLst/>
              <a:ahLst/>
              <a:cxnLst/>
              <a:rect l="l" t="t" r="r" b="b"/>
              <a:pathLst>
                <a:path w="511" h="583" extrusionOk="0">
                  <a:moveTo>
                    <a:pt x="146" y="1"/>
                  </a:moveTo>
                  <a:cubicBezTo>
                    <a:pt x="132" y="1"/>
                    <a:pt x="117" y="6"/>
                    <a:pt x="93" y="18"/>
                  </a:cubicBezTo>
                  <a:cubicBezTo>
                    <a:pt x="28" y="36"/>
                    <a:pt x="38" y="18"/>
                    <a:pt x="28" y="82"/>
                  </a:cubicBezTo>
                  <a:cubicBezTo>
                    <a:pt x="1" y="240"/>
                    <a:pt x="232" y="416"/>
                    <a:pt x="325" y="490"/>
                  </a:cubicBezTo>
                  <a:lnTo>
                    <a:pt x="353" y="583"/>
                  </a:lnTo>
                  <a:cubicBezTo>
                    <a:pt x="436" y="462"/>
                    <a:pt x="510" y="397"/>
                    <a:pt x="445" y="258"/>
                  </a:cubicBezTo>
                  <a:cubicBezTo>
                    <a:pt x="399" y="157"/>
                    <a:pt x="316" y="73"/>
                    <a:pt x="214" y="27"/>
                  </a:cubicBezTo>
                  <a:cubicBezTo>
                    <a:pt x="181" y="11"/>
                    <a:pt x="165" y="1"/>
                    <a:pt x="1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7"/>
            <p:cNvSpPr/>
            <p:nvPr/>
          </p:nvSpPr>
          <p:spPr>
            <a:xfrm>
              <a:off x="9195117" y="1710382"/>
              <a:ext cx="53971" cy="46486"/>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7"/>
            <p:cNvSpPr/>
            <p:nvPr/>
          </p:nvSpPr>
          <p:spPr>
            <a:xfrm>
              <a:off x="9445431" y="1540485"/>
              <a:ext cx="132557" cy="100041"/>
            </a:xfrm>
            <a:custGeom>
              <a:avLst/>
              <a:gdLst/>
              <a:ahLst/>
              <a:cxnLst/>
              <a:rect l="l" t="t" r="r" b="b"/>
              <a:pathLst>
                <a:path w="1594" h="1203" extrusionOk="0">
                  <a:moveTo>
                    <a:pt x="895" y="0"/>
                  </a:moveTo>
                  <a:cubicBezTo>
                    <a:pt x="795" y="0"/>
                    <a:pt x="696" y="21"/>
                    <a:pt x="603" y="63"/>
                  </a:cubicBezTo>
                  <a:cubicBezTo>
                    <a:pt x="399" y="146"/>
                    <a:pt x="158" y="304"/>
                    <a:pt x="84" y="507"/>
                  </a:cubicBezTo>
                  <a:cubicBezTo>
                    <a:pt x="1" y="711"/>
                    <a:pt x="130" y="832"/>
                    <a:pt x="279" y="952"/>
                  </a:cubicBezTo>
                  <a:cubicBezTo>
                    <a:pt x="362" y="1017"/>
                    <a:pt x="455" y="1082"/>
                    <a:pt x="547" y="1146"/>
                  </a:cubicBezTo>
                  <a:cubicBezTo>
                    <a:pt x="649" y="1184"/>
                    <a:pt x="760" y="1202"/>
                    <a:pt x="871" y="1202"/>
                  </a:cubicBezTo>
                  <a:cubicBezTo>
                    <a:pt x="1020" y="1119"/>
                    <a:pt x="1168" y="1054"/>
                    <a:pt x="1288" y="971"/>
                  </a:cubicBezTo>
                  <a:cubicBezTo>
                    <a:pt x="1381" y="924"/>
                    <a:pt x="1511" y="878"/>
                    <a:pt x="1529" y="757"/>
                  </a:cubicBezTo>
                  <a:cubicBezTo>
                    <a:pt x="1594" y="498"/>
                    <a:pt x="1409" y="192"/>
                    <a:pt x="1186" y="63"/>
                  </a:cubicBezTo>
                  <a:cubicBezTo>
                    <a:pt x="1094" y="21"/>
                    <a:pt x="994" y="0"/>
                    <a:pt x="89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7"/>
            <p:cNvSpPr/>
            <p:nvPr/>
          </p:nvSpPr>
          <p:spPr>
            <a:xfrm>
              <a:off x="9468799" y="1640527"/>
              <a:ext cx="56881" cy="43410"/>
            </a:xfrm>
            <a:custGeom>
              <a:avLst/>
              <a:gdLst/>
              <a:ahLst/>
              <a:cxnLst/>
              <a:rect l="l" t="t" r="r" b="b"/>
              <a:pathLst>
                <a:path w="684" h="522" extrusionOk="0">
                  <a:moveTo>
                    <a:pt x="127" y="1"/>
                  </a:moveTo>
                  <a:cubicBezTo>
                    <a:pt x="59" y="1"/>
                    <a:pt x="0" y="37"/>
                    <a:pt x="7" y="129"/>
                  </a:cubicBezTo>
                  <a:cubicBezTo>
                    <a:pt x="16" y="258"/>
                    <a:pt x="211" y="342"/>
                    <a:pt x="294" y="388"/>
                  </a:cubicBezTo>
                  <a:cubicBezTo>
                    <a:pt x="358" y="430"/>
                    <a:pt x="469" y="521"/>
                    <a:pt x="552" y="521"/>
                  </a:cubicBezTo>
                  <a:cubicBezTo>
                    <a:pt x="578" y="521"/>
                    <a:pt x="601" y="512"/>
                    <a:pt x="618" y="490"/>
                  </a:cubicBezTo>
                  <a:lnTo>
                    <a:pt x="683" y="462"/>
                  </a:lnTo>
                  <a:cubicBezTo>
                    <a:pt x="553" y="295"/>
                    <a:pt x="405" y="110"/>
                    <a:pt x="211" y="18"/>
                  </a:cubicBezTo>
                  <a:cubicBezTo>
                    <a:pt x="184" y="7"/>
                    <a:pt x="154" y="1"/>
                    <a:pt x="127" y="1"/>
                  </a:cubicBezTo>
                  <a:close/>
                </a:path>
              </a:pathLst>
            </a:custGeom>
            <a:solidFill>
              <a:srgbClr val="F0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7"/>
            <p:cNvSpPr/>
            <p:nvPr/>
          </p:nvSpPr>
          <p:spPr>
            <a:xfrm>
              <a:off x="10935919" y="1314620"/>
              <a:ext cx="165738" cy="142786"/>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7"/>
            <p:cNvSpPr/>
            <p:nvPr/>
          </p:nvSpPr>
          <p:spPr>
            <a:xfrm>
              <a:off x="10890929" y="1345723"/>
              <a:ext cx="47401" cy="61372"/>
            </a:xfrm>
            <a:custGeom>
              <a:avLst/>
              <a:gdLst/>
              <a:ahLst/>
              <a:cxnLst/>
              <a:rect l="l" t="t" r="r" b="b"/>
              <a:pathLst>
                <a:path w="570" h="738" extrusionOk="0">
                  <a:moveTo>
                    <a:pt x="89" y="0"/>
                  </a:moveTo>
                  <a:cubicBezTo>
                    <a:pt x="21" y="0"/>
                    <a:pt x="1" y="88"/>
                    <a:pt x="23" y="163"/>
                  </a:cubicBezTo>
                  <a:cubicBezTo>
                    <a:pt x="23" y="191"/>
                    <a:pt x="51" y="200"/>
                    <a:pt x="60" y="228"/>
                  </a:cubicBezTo>
                  <a:cubicBezTo>
                    <a:pt x="69" y="247"/>
                    <a:pt x="79" y="293"/>
                    <a:pt x="97" y="321"/>
                  </a:cubicBezTo>
                  <a:cubicBezTo>
                    <a:pt x="125" y="395"/>
                    <a:pt x="171" y="460"/>
                    <a:pt x="227" y="524"/>
                  </a:cubicBezTo>
                  <a:cubicBezTo>
                    <a:pt x="301" y="626"/>
                    <a:pt x="431" y="654"/>
                    <a:pt x="514" y="738"/>
                  </a:cubicBezTo>
                  <a:lnTo>
                    <a:pt x="570" y="562"/>
                  </a:lnTo>
                  <a:cubicBezTo>
                    <a:pt x="459" y="367"/>
                    <a:pt x="357" y="126"/>
                    <a:pt x="144" y="15"/>
                  </a:cubicBezTo>
                  <a:cubicBezTo>
                    <a:pt x="123" y="5"/>
                    <a:pt x="105" y="0"/>
                    <a:pt x="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7"/>
            <p:cNvSpPr/>
            <p:nvPr/>
          </p:nvSpPr>
          <p:spPr>
            <a:xfrm>
              <a:off x="11291846" y="1360608"/>
              <a:ext cx="87069" cy="63451"/>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7"/>
            <p:cNvSpPr/>
            <p:nvPr/>
          </p:nvSpPr>
          <p:spPr>
            <a:xfrm>
              <a:off x="12784662" y="1684020"/>
              <a:ext cx="87817" cy="62786"/>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4" name="Google Shape;1754;p27"/>
          <p:cNvGrpSpPr/>
          <p:nvPr/>
        </p:nvGrpSpPr>
        <p:grpSpPr>
          <a:xfrm flipH="1">
            <a:off x="7561062" y="1805251"/>
            <a:ext cx="2550083" cy="712484"/>
            <a:chOff x="6709575" y="3608950"/>
            <a:chExt cx="2840052" cy="793500"/>
          </a:xfrm>
        </p:grpSpPr>
        <p:sp>
          <p:nvSpPr>
            <p:cNvPr id="1755" name="Google Shape;1755;p27"/>
            <p:cNvSpPr/>
            <p:nvPr/>
          </p:nvSpPr>
          <p:spPr>
            <a:xfrm>
              <a:off x="6709575" y="3608950"/>
              <a:ext cx="2840052" cy="793500"/>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7"/>
            <p:cNvSpPr/>
            <p:nvPr/>
          </p:nvSpPr>
          <p:spPr>
            <a:xfrm>
              <a:off x="6715280" y="4285738"/>
              <a:ext cx="2827667" cy="116712"/>
            </a:xfrm>
            <a:custGeom>
              <a:avLst/>
              <a:gdLst/>
              <a:ahLst/>
              <a:cxnLst/>
              <a:rect l="l" t="t" r="r" b="b"/>
              <a:pathLst>
                <a:path w="55021" h="2271" extrusionOk="0">
                  <a:moveTo>
                    <a:pt x="34501" y="1"/>
                  </a:moveTo>
                  <a:cubicBezTo>
                    <a:pt x="34477" y="1"/>
                    <a:pt x="34454" y="1"/>
                    <a:pt x="34430" y="1"/>
                  </a:cubicBezTo>
                  <a:cubicBezTo>
                    <a:pt x="33615" y="1"/>
                    <a:pt x="32809" y="1"/>
                    <a:pt x="31994" y="140"/>
                  </a:cubicBezTo>
                  <a:cubicBezTo>
                    <a:pt x="30873" y="353"/>
                    <a:pt x="29799" y="742"/>
                    <a:pt x="28743" y="1168"/>
                  </a:cubicBezTo>
                  <a:cubicBezTo>
                    <a:pt x="28502" y="1270"/>
                    <a:pt x="28076" y="1335"/>
                    <a:pt x="27918" y="1567"/>
                  </a:cubicBezTo>
                  <a:cubicBezTo>
                    <a:pt x="27863" y="1641"/>
                    <a:pt x="27835" y="1743"/>
                    <a:pt x="27742" y="1798"/>
                  </a:cubicBezTo>
                  <a:cubicBezTo>
                    <a:pt x="27646" y="1859"/>
                    <a:pt x="27526" y="1873"/>
                    <a:pt x="27403" y="1873"/>
                  </a:cubicBezTo>
                  <a:cubicBezTo>
                    <a:pt x="27300" y="1873"/>
                    <a:pt x="27196" y="1863"/>
                    <a:pt x="27103" y="1863"/>
                  </a:cubicBezTo>
                  <a:cubicBezTo>
                    <a:pt x="26893" y="1863"/>
                    <a:pt x="26679" y="1871"/>
                    <a:pt x="26467" y="1871"/>
                  </a:cubicBezTo>
                  <a:cubicBezTo>
                    <a:pt x="26360" y="1871"/>
                    <a:pt x="26254" y="1869"/>
                    <a:pt x="26149" y="1863"/>
                  </a:cubicBezTo>
                  <a:cubicBezTo>
                    <a:pt x="25881" y="1854"/>
                    <a:pt x="25612" y="1807"/>
                    <a:pt x="25343" y="1807"/>
                  </a:cubicBezTo>
                  <a:cubicBezTo>
                    <a:pt x="24788" y="1807"/>
                    <a:pt x="24260" y="1789"/>
                    <a:pt x="23722" y="1752"/>
                  </a:cubicBezTo>
                  <a:cubicBezTo>
                    <a:pt x="23269" y="1724"/>
                    <a:pt x="22713" y="1706"/>
                    <a:pt x="22287" y="1548"/>
                  </a:cubicBezTo>
                  <a:cubicBezTo>
                    <a:pt x="22203" y="1502"/>
                    <a:pt x="22120" y="1446"/>
                    <a:pt x="22046" y="1381"/>
                  </a:cubicBezTo>
                  <a:cubicBezTo>
                    <a:pt x="21962" y="1335"/>
                    <a:pt x="21879" y="1307"/>
                    <a:pt x="21787" y="1270"/>
                  </a:cubicBezTo>
                  <a:cubicBezTo>
                    <a:pt x="21546" y="1159"/>
                    <a:pt x="21240" y="1104"/>
                    <a:pt x="21073" y="890"/>
                  </a:cubicBezTo>
                  <a:cubicBezTo>
                    <a:pt x="20953" y="742"/>
                    <a:pt x="20916" y="631"/>
                    <a:pt x="20749" y="529"/>
                  </a:cubicBezTo>
                  <a:cubicBezTo>
                    <a:pt x="20295" y="261"/>
                    <a:pt x="19767" y="159"/>
                    <a:pt x="19249" y="94"/>
                  </a:cubicBezTo>
                  <a:cubicBezTo>
                    <a:pt x="19010" y="59"/>
                    <a:pt x="18771" y="47"/>
                    <a:pt x="18530" y="47"/>
                  </a:cubicBezTo>
                  <a:cubicBezTo>
                    <a:pt x="17938" y="47"/>
                    <a:pt x="17340" y="122"/>
                    <a:pt x="16748" y="122"/>
                  </a:cubicBezTo>
                  <a:cubicBezTo>
                    <a:pt x="16127" y="122"/>
                    <a:pt x="15516" y="177"/>
                    <a:pt x="14895" y="177"/>
                  </a:cubicBezTo>
                  <a:lnTo>
                    <a:pt x="13311" y="177"/>
                  </a:lnTo>
                  <a:cubicBezTo>
                    <a:pt x="13269" y="176"/>
                    <a:pt x="13227" y="176"/>
                    <a:pt x="13185" y="176"/>
                  </a:cubicBezTo>
                  <a:cubicBezTo>
                    <a:pt x="12895" y="176"/>
                    <a:pt x="12612" y="203"/>
                    <a:pt x="12329" y="251"/>
                  </a:cubicBezTo>
                  <a:cubicBezTo>
                    <a:pt x="12107" y="298"/>
                    <a:pt x="11894" y="381"/>
                    <a:pt x="11672" y="409"/>
                  </a:cubicBezTo>
                  <a:cubicBezTo>
                    <a:pt x="11292" y="464"/>
                    <a:pt x="10912" y="501"/>
                    <a:pt x="10523" y="566"/>
                  </a:cubicBezTo>
                  <a:cubicBezTo>
                    <a:pt x="10143" y="622"/>
                    <a:pt x="9754" y="752"/>
                    <a:pt x="9356" y="844"/>
                  </a:cubicBezTo>
                  <a:cubicBezTo>
                    <a:pt x="8967" y="937"/>
                    <a:pt x="8606" y="1029"/>
                    <a:pt x="8235" y="1113"/>
                  </a:cubicBezTo>
                  <a:cubicBezTo>
                    <a:pt x="7911" y="1187"/>
                    <a:pt x="7606" y="1298"/>
                    <a:pt x="7281" y="1335"/>
                  </a:cubicBezTo>
                  <a:cubicBezTo>
                    <a:pt x="6957" y="1381"/>
                    <a:pt x="6614" y="1428"/>
                    <a:pt x="6281" y="1493"/>
                  </a:cubicBezTo>
                  <a:cubicBezTo>
                    <a:pt x="5151" y="1687"/>
                    <a:pt x="4012" y="1622"/>
                    <a:pt x="2872" y="1706"/>
                  </a:cubicBezTo>
                  <a:cubicBezTo>
                    <a:pt x="2307" y="1761"/>
                    <a:pt x="1742" y="1863"/>
                    <a:pt x="1187" y="2021"/>
                  </a:cubicBezTo>
                  <a:cubicBezTo>
                    <a:pt x="779" y="2132"/>
                    <a:pt x="409" y="2196"/>
                    <a:pt x="1" y="2271"/>
                  </a:cubicBezTo>
                  <a:lnTo>
                    <a:pt x="55021" y="2234"/>
                  </a:lnTo>
                  <a:lnTo>
                    <a:pt x="55011" y="2178"/>
                  </a:lnTo>
                  <a:cubicBezTo>
                    <a:pt x="54959" y="2163"/>
                    <a:pt x="54899" y="2159"/>
                    <a:pt x="54835" y="2159"/>
                  </a:cubicBezTo>
                  <a:cubicBezTo>
                    <a:pt x="54739" y="2159"/>
                    <a:pt x="54637" y="2169"/>
                    <a:pt x="54548" y="2169"/>
                  </a:cubicBezTo>
                  <a:cubicBezTo>
                    <a:pt x="54512" y="2170"/>
                    <a:pt x="54475" y="2171"/>
                    <a:pt x="54438" y="2171"/>
                  </a:cubicBezTo>
                  <a:cubicBezTo>
                    <a:pt x="54259" y="2171"/>
                    <a:pt x="54076" y="2153"/>
                    <a:pt x="53900" y="2122"/>
                  </a:cubicBezTo>
                  <a:cubicBezTo>
                    <a:pt x="53752" y="2095"/>
                    <a:pt x="53596" y="2087"/>
                    <a:pt x="53439" y="2087"/>
                  </a:cubicBezTo>
                  <a:cubicBezTo>
                    <a:pt x="53163" y="2087"/>
                    <a:pt x="52881" y="2113"/>
                    <a:pt x="52622" y="2113"/>
                  </a:cubicBezTo>
                  <a:lnTo>
                    <a:pt x="50454" y="2113"/>
                  </a:lnTo>
                  <a:cubicBezTo>
                    <a:pt x="50093" y="2113"/>
                    <a:pt x="49750" y="2095"/>
                    <a:pt x="49389" y="2067"/>
                  </a:cubicBezTo>
                  <a:cubicBezTo>
                    <a:pt x="49009" y="2039"/>
                    <a:pt x="48620" y="2048"/>
                    <a:pt x="48240" y="1983"/>
                  </a:cubicBezTo>
                  <a:cubicBezTo>
                    <a:pt x="47675" y="1882"/>
                    <a:pt x="47110" y="1770"/>
                    <a:pt x="46536" y="1696"/>
                  </a:cubicBezTo>
                  <a:cubicBezTo>
                    <a:pt x="46230" y="1659"/>
                    <a:pt x="45915" y="1604"/>
                    <a:pt x="45610" y="1585"/>
                  </a:cubicBezTo>
                  <a:cubicBezTo>
                    <a:pt x="45304" y="1557"/>
                    <a:pt x="44998" y="1585"/>
                    <a:pt x="44693" y="1548"/>
                  </a:cubicBezTo>
                  <a:cubicBezTo>
                    <a:pt x="44433" y="1530"/>
                    <a:pt x="44174" y="1520"/>
                    <a:pt x="43915" y="1520"/>
                  </a:cubicBezTo>
                  <a:cubicBezTo>
                    <a:pt x="43646" y="1520"/>
                    <a:pt x="43378" y="1576"/>
                    <a:pt x="43109" y="1585"/>
                  </a:cubicBezTo>
                  <a:cubicBezTo>
                    <a:pt x="42945" y="1588"/>
                    <a:pt x="42778" y="1593"/>
                    <a:pt x="42611" y="1593"/>
                  </a:cubicBezTo>
                  <a:cubicBezTo>
                    <a:pt x="42298" y="1593"/>
                    <a:pt x="41984" y="1577"/>
                    <a:pt x="41682" y="1511"/>
                  </a:cubicBezTo>
                  <a:cubicBezTo>
                    <a:pt x="41340" y="1437"/>
                    <a:pt x="41062" y="1205"/>
                    <a:pt x="40738" y="1066"/>
                  </a:cubicBezTo>
                  <a:cubicBezTo>
                    <a:pt x="40163" y="816"/>
                    <a:pt x="39598" y="576"/>
                    <a:pt x="38978" y="464"/>
                  </a:cubicBezTo>
                  <a:cubicBezTo>
                    <a:pt x="38246" y="335"/>
                    <a:pt x="37514" y="270"/>
                    <a:pt x="36773" y="205"/>
                  </a:cubicBezTo>
                  <a:cubicBezTo>
                    <a:pt x="36010" y="142"/>
                    <a:pt x="35264" y="1"/>
                    <a:pt x="3450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7"/>
            <p:cNvSpPr/>
            <p:nvPr/>
          </p:nvSpPr>
          <p:spPr>
            <a:xfrm>
              <a:off x="8001531" y="4237223"/>
              <a:ext cx="433239" cy="74622"/>
            </a:xfrm>
            <a:custGeom>
              <a:avLst/>
              <a:gdLst/>
              <a:ahLst/>
              <a:cxnLst/>
              <a:rect l="l" t="t" r="r" b="b"/>
              <a:pathLst>
                <a:path w="8430" h="1452" extrusionOk="0">
                  <a:moveTo>
                    <a:pt x="5734" y="0"/>
                  </a:moveTo>
                  <a:cubicBezTo>
                    <a:pt x="5638" y="0"/>
                    <a:pt x="5543" y="10"/>
                    <a:pt x="5447" y="28"/>
                  </a:cubicBezTo>
                  <a:cubicBezTo>
                    <a:pt x="5317" y="38"/>
                    <a:pt x="5187" y="38"/>
                    <a:pt x="5058" y="38"/>
                  </a:cubicBezTo>
                  <a:cubicBezTo>
                    <a:pt x="4706" y="56"/>
                    <a:pt x="4354" y="112"/>
                    <a:pt x="4002" y="158"/>
                  </a:cubicBezTo>
                  <a:cubicBezTo>
                    <a:pt x="3131" y="251"/>
                    <a:pt x="2242" y="269"/>
                    <a:pt x="1381" y="436"/>
                  </a:cubicBezTo>
                  <a:cubicBezTo>
                    <a:pt x="1001" y="501"/>
                    <a:pt x="630" y="593"/>
                    <a:pt x="278" y="723"/>
                  </a:cubicBezTo>
                  <a:cubicBezTo>
                    <a:pt x="223" y="742"/>
                    <a:pt x="0" y="843"/>
                    <a:pt x="0" y="917"/>
                  </a:cubicBezTo>
                  <a:cubicBezTo>
                    <a:pt x="0" y="1001"/>
                    <a:pt x="269" y="1075"/>
                    <a:pt x="325" y="1093"/>
                  </a:cubicBezTo>
                  <a:cubicBezTo>
                    <a:pt x="389" y="1098"/>
                    <a:pt x="452" y="1100"/>
                    <a:pt x="514" y="1100"/>
                  </a:cubicBezTo>
                  <a:cubicBezTo>
                    <a:pt x="577" y="1100"/>
                    <a:pt x="640" y="1098"/>
                    <a:pt x="704" y="1093"/>
                  </a:cubicBezTo>
                  <a:cubicBezTo>
                    <a:pt x="862" y="1093"/>
                    <a:pt x="1010" y="1140"/>
                    <a:pt x="1167" y="1140"/>
                  </a:cubicBezTo>
                  <a:cubicBezTo>
                    <a:pt x="1668" y="1158"/>
                    <a:pt x="2159" y="1232"/>
                    <a:pt x="2640" y="1353"/>
                  </a:cubicBezTo>
                  <a:cubicBezTo>
                    <a:pt x="2798" y="1399"/>
                    <a:pt x="2955" y="1427"/>
                    <a:pt x="3122" y="1445"/>
                  </a:cubicBezTo>
                  <a:cubicBezTo>
                    <a:pt x="3171" y="1450"/>
                    <a:pt x="3219" y="1452"/>
                    <a:pt x="3266" y="1452"/>
                  </a:cubicBezTo>
                  <a:cubicBezTo>
                    <a:pt x="3533" y="1452"/>
                    <a:pt x="3781" y="1392"/>
                    <a:pt x="4048" y="1353"/>
                  </a:cubicBezTo>
                  <a:cubicBezTo>
                    <a:pt x="3844" y="1316"/>
                    <a:pt x="3918" y="1288"/>
                    <a:pt x="4011" y="1279"/>
                  </a:cubicBezTo>
                  <a:cubicBezTo>
                    <a:pt x="4122" y="1260"/>
                    <a:pt x="4243" y="1242"/>
                    <a:pt x="4354" y="1223"/>
                  </a:cubicBezTo>
                  <a:cubicBezTo>
                    <a:pt x="4632" y="1177"/>
                    <a:pt x="4910" y="1121"/>
                    <a:pt x="5187" y="1084"/>
                  </a:cubicBezTo>
                  <a:cubicBezTo>
                    <a:pt x="5928" y="992"/>
                    <a:pt x="6651" y="862"/>
                    <a:pt x="7383" y="760"/>
                  </a:cubicBezTo>
                  <a:cubicBezTo>
                    <a:pt x="7670" y="714"/>
                    <a:pt x="7948" y="649"/>
                    <a:pt x="8216" y="556"/>
                  </a:cubicBezTo>
                  <a:cubicBezTo>
                    <a:pt x="8263" y="538"/>
                    <a:pt x="8420" y="501"/>
                    <a:pt x="8429" y="454"/>
                  </a:cubicBezTo>
                  <a:cubicBezTo>
                    <a:pt x="8309" y="427"/>
                    <a:pt x="8198" y="362"/>
                    <a:pt x="8077" y="334"/>
                  </a:cubicBezTo>
                  <a:cubicBezTo>
                    <a:pt x="7874" y="297"/>
                    <a:pt x="7670" y="288"/>
                    <a:pt x="7475" y="251"/>
                  </a:cubicBezTo>
                  <a:cubicBezTo>
                    <a:pt x="7207" y="204"/>
                    <a:pt x="6947" y="121"/>
                    <a:pt x="6688" y="93"/>
                  </a:cubicBezTo>
                  <a:cubicBezTo>
                    <a:pt x="6419" y="56"/>
                    <a:pt x="6160" y="38"/>
                    <a:pt x="5891" y="10"/>
                  </a:cubicBezTo>
                  <a:cubicBezTo>
                    <a:pt x="5839" y="3"/>
                    <a:pt x="5786" y="0"/>
                    <a:pt x="573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7"/>
            <p:cNvSpPr/>
            <p:nvPr/>
          </p:nvSpPr>
          <p:spPr>
            <a:xfrm>
              <a:off x="8832188" y="4321455"/>
              <a:ext cx="94305" cy="19581"/>
            </a:xfrm>
            <a:custGeom>
              <a:avLst/>
              <a:gdLst/>
              <a:ahLst/>
              <a:cxnLst/>
              <a:rect l="l" t="t" r="r" b="b"/>
              <a:pathLst>
                <a:path w="1835" h="381" extrusionOk="0">
                  <a:moveTo>
                    <a:pt x="694" y="1"/>
                  </a:moveTo>
                  <a:cubicBezTo>
                    <a:pt x="465" y="1"/>
                    <a:pt x="240" y="29"/>
                    <a:pt x="1" y="29"/>
                  </a:cubicBezTo>
                  <a:cubicBezTo>
                    <a:pt x="556" y="223"/>
                    <a:pt x="760" y="307"/>
                    <a:pt x="918" y="344"/>
                  </a:cubicBezTo>
                  <a:cubicBezTo>
                    <a:pt x="1047" y="371"/>
                    <a:pt x="1177" y="381"/>
                    <a:pt x="1307" y="381"/>
                  </a:cubicBezTo>
                  <a:cubicBezTo>
                    <a:pt x="1418" y="381"/>
                    <a:pt x="1816" y="371"/>
                    <a:pt x="1835" y="214"/>
                  </a:cubicBezTo>
                  <a:cubicBezTo>
                    <a:pt x="1603" y="168"/>
                    <a:pt x="1362" y="103"/>
                    <a:pt x="1131" y="47"/>
                  </a:cubicBezTo>
                  <a:cubicBezTo>
                    <a:pt x="981" y="12"/>
                    <a:pt x="837" y="1"/>
                    <a:pt x="69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7"/>
            <p:cNvSpPr/>
            <p:nvPr/>
          </p:nvSpPr>
          <p:spPr>
            <a:xfrm>
              <a:off x="8281928" y="3977331"/>
              <a:ext cx="264774" cy="135676"/>
            </a:xfrm>
            <a:custGeom>
              <a:avLst/>
              <a:gdLst/>
              <a:ahLst/>
              <a:cxnLst/>
              <a:rect l="l" t="t" r="r" b="b"/>
              <a:pathLst>
                <a:path w="5152" h="2640" extrusionOk="0">
                  <a:moveTo>
                    <a:pt x="1621" y="0"/>
                  </a:moveTo>
                  <a:cubicBezTo>
                    <a:pt x="1362" y="19"/>
                    <a:pt x="1093" y="65"/>
                    <a:pt x="843" y="148"/>
                  </a:cubicBezTo>
                  <a:cubicBezTo>
                    <a:pt x="621" y="222"/>
                    <a:pt x="417" y="352"/>
                    <a:pt x="250" y="519"/>
                  </a:cubicBezTo>
                  <a:cubicBezTo>
                    <a:pt x="65" y="732"/>
                    <a:pt x="0" y="1019"/>
                    <a:pt x="74" y="1288"/>
                  </a:cubicBezTo>
                  <a:cubicBezTo>
                    <a:pt x="176" y="1528"/>
                    <a:pt x="371" y="1714"/>
                    <a:pt x="611" y="1816"/>
                  </a:cubicBezTo>
                  <a:cubicBezTo>
                    <a:pt x="963" y="2010"/>
                    <a:pt x="1343" y="2158"/>
                    <a:pt x="1732" y="2269"/>
                  </a:cubicBezTo>
                  <a:cubicBezTo>
                    <a:pt x="1927" y="2325"/>
                    <a:pt x="2130" y="2381"/>
                    <a:pt x="2325" y="2408"/>
                  </a:cubicBezTo>
                  <a:cubicBezTo>
                    <a:pt x="2612" y="2445"/>
                    <a:pt x="2909" y="2455"/>
                    <a:pt x="3186" y="2464"/>
                  </a:cubicBezTo>
                  <a:cubicBezTo>
                    <a:pt x="3214" y="2465"/>
                    <a:pt x="3242" y="2465"/>
                    <a:pt x="3269" y="2465"/>
                  </a:cubicBezTo>
                  <a:cubicBezTo>
                    <a:pt x="3507" y="2465"/>
                    <a:pt x="3755" y="2444"/>
                    <a:pt x="4000" y="2444"/>
                  </a:cubicBezTo>
                  <a:cubicBezTo>
                    <a:pt x="4142" y="2444"/>
                    <a:pt x="4282" y="2451"/>
                    <a:pt x="4418" y="2473"/>
                  </a:cubicBezTo>
                  <a:cubicBezTo>
                    <a:pt x="4622" y="2501"/>
                    <a:pt x="4807" y="2584"/>
                    <a:pt x="5002" y="2631"/>
                  </a:cubicBezTo>
                  <a:cubicBezTo>
                    <a:pt x="5027" y="2637"/>
                    <a:pt x="5048" y="2640"/>
                    <a:pt x="5065" y="2640"/>
                  </a:cubicBezTo>
                  <a:cubicBezTo>
                    <a:pt x="5151" y="2640"/>
                    <a:pt x="5132" y="2563"/>
                    <a:pt x="5132" y="2455"/>
                  </a:cubicBezTo>
                  <a:cubicBezTo>
                    <a:pt x="5132" y="1742"/>
                    <a:pt x="4613" y="1158"/>
                    <a:pt x="3992" y="843"/>
                  </a:cubicBezTo>
                  <a:cubicBezTo>
                    <a:pt x="3770" y="741"/>
                    <a:pt x="3529" y="593"/>
                    <a:pt x="3279" y="574"/>
                  </a:cubicBezTo>
                  <a:cubicBezTo>
                    <a:pt x="3001" y="547"/>
                    <a:pt x="2723" y="491"/>
                    <a:pt x="2455" y="398"/>
                  </a:cubicBezTo>
                  <a:cubicBezTo>
                    <a:pt x="2214" y="204"/>
                    <a:pt x="1954" y="0"/>
                    <a:pt x="1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7"/>
            <p:cNvSpPr/>
            <p:nvPr/>
          </p:nvSpPr>
          <p:spPr>
            <a:xfrm>
              <a:off x="8297140" y="3610697"/>
              <a:ext cx="730287" cy="491055"/>
            </a:xfrm>
            <a:custGeom>
              <a:avLst/>
              <a:gdLst/>
              <a:ahLst/>
              <a:cxnLst/>
              <a:rect l="l" t="t" r="r" b="b"/>
              <a:pathLst>
                <a:path w="14210" h="9555" extrusionOk="0">
                  <a:moveTo>
                    <a:pt x="8856" y="0"/>
                  </a:moveTo>
                  <a:cubicBezTo>
                    <a:pt x="8543" y="0"/>
                    <a:pt x="8230" y="17"/>
                    <a:pt x="7920" y="48"/>
                  </a:cubicBezTo>
                  <a:cubicBezTo>
                    <a:pt x="7448" y="95"/>
                    <a:pt x="6975" y="132"/>
                    <a:pt x="6503" y="197"/>
                  </a:cubicBezTo>
                  <a:cubicBezTo>
                    <a:pt x="6271" y="224"/>
                    <a:pt x="6040" y="243"/>
                    <a:pt x="5799" y="280"/>
                  </a:cubicBezTo>
                  <a:cubicBezTo>
                    <a:pt x="5391" y="345"/>
                    <a:pt x="4984" y="447"/>
                    <a:pt x="4585" y="586"/>
                  </a:cubicBezTo>
                  <a:cubicBezTo>
                    <a:pt x="4196" y="734"/>
                    <a:pt x="3826" y="901"/>
                    <a:pt x="3474" y="1114"/>
                  </a:cubicBezTo>
                  <a:cubicBezTo>
                    <a:pt x="3326" y="1206"/>
                    <a:pt x="3196" y="1327"/>
                    <a:pt x="3048" y="1428"/>
                  </a:cubicBezTo>
                  <a:cubicBezTo>
                    <a:pt x="2863" y="1558"/>
                    <a:pt x="2659" y="1679"/>
                    <a:pt x="2455" y="1799"/>
                  </a:cubicBezTo>
                  <a:cubicBezTo>
                    <a:pt x="2159" y="1966"/>
                    <a:pt x="1872" y="2160"/>
                    <a:pt x="1612" y="2383"/>
                  </a:cubicBezTo>
                  <a:cubicBezTo>
                    <a:pt x="1501" y="2494"/>
                    <a:pt x="1381" y="2596"/>
                    <a:pt x="1260" y="2688"/>
                  </a:cubicBezTo>
                  <a:cubicBezTo>
                    <a:pt x="982" y="2864"/>
                    <a:pt x="834" y="3142"/>
                    <a:pt x="751" y="3188"/>
                  </a:cubicBezTo>
                  <a:cubicBezTo>
                    <a:pt x="399" y="3485"/>
                    <a:pt x="158" y="3892"/>
                    <a:pt x="84" y="4346"/>
                  </a:cubicBezTo>
                  <a:cubicBezTo>
                    <a:pt x="0" y="4800"/>
                    <a:pt x="130" y="5263"/>
                    <a:pt x="427" y="5615"/>
                  </a:cubicBezTo>
                  <a:cubicBezTo>
                    <a:pt x="538" y="5736"/>
                    <a:pt x="667" y="5847"/>
                    <a:pt x="797" y="5939"/>
                  </a:cubicBezTo>
                  <a:cubicBezTo>
                    <a:pt x="955" y="6069"/>
                    <a:pt x="1047" y="6245"/>
                    <a:pt x="1195" y="6393"/>
                  </a:cubicBezTo>
                  <a:cubicBezTo>
                    <a:pt x="1334" y="6541"/>
                    <a:pt x="1482" y="6690"/>
                    <a:pt x="1640" y="6829"/>
                  </a:cubicBezTo>
                  <a:cubicBezTo>
                    <a:pt x="1918" y="7051"/>
                    <a:pt x="2233" y="7153"/>
                    <a:pt x="2557" y="7301"/>
                  </a:cubicBezTo>
                  <a:cubicBezTo>
                    <a:pt x="2835" y="7412"/>
                    <a:pt x="3131" y="7495"/>
                    <a:pt x="3428" y="7551"/>
                  </a:cubicBezTo>
                  <a:cubicBezTo>
                    <a:pt x="3770" y="7634"/>
                    <a:pt x="4113" y="7708"/>
                    <a:pt x="4446" y="7792"/>
                  </a:cubicBezTo>
                  <a:cubicBezTo>
                    <a:pt x="5317" y="8005"/>
                    <a:pt x="6160" y="8338"/>
                    <a:pt x="6938" y="8764"/>
                  </a:cubicBezTo>
                  <a:cubicBezTo>
                    <a:pt x="7346" y="9014"/>
                    <a:pt x="7762" y="9209"/>
                    <a:pt x="8207" y="9366"/>
                  </a:cubicBezTo>
                  <a:cubicBezTo>
                    <a:pt x="8550" y="9478"/>
                    <a:pt x="8911" y="9542"/>
                    <a:pt x="9282" y="9552"/>
                  </a:cubicBezTo>
                  <a:cubicBezTo>
                    <a:pt x="9326" y="9554"/>
                    <a:pt x="9370" y="9554"/>
                    <a:pt x="9414" y="9554"/>
                  </a:cubicBezTo>
                  <a:cubicBezTo>
                    <a:pt x="9814" y="9554"/>
                    <a:pt x="10212" y="9479"/>
                    <a:pt x="10588" y="9320"/>
                  </a:cubicBezTo>
                  <a:cubicBezTo>
                    <a:pt x="11051" y="9116"/>
                    <a:pt x="11477" y="8857"/>
                    <a:pt x="11875" y="8561"/>
                  </a:cubicBezTo>
                  <a:cubicBezTo>
                    <a:pt x="12199" y="8320"/>
                    <a:pt x="12570" y="8144"/>
                    <a:pt x="12866" y="7875"/>
                  </a:cubicBezTo>
                  <a:cubicBezTo>
                    <a:pt x="13005" y="7746"/>
                    <a:pt x="13042" y="7560"/>
                    <a:pt x="13098" y="7384"/>
                  </a:cubicBezTo>
                  <a:cubicBezTo>
                    <a:pt x="13144" y="7236"/>
                    <a:pt x="13163" y="7069"/>
                    <a:pt x="13209" y="6921"/>
                  </a:cubicBezTo>
                  <a:cubicBezTo>
                    <a:pt x="13311" y="6662"/>
                    <a:pt x="13422" y="6402"/>
                    <a:pt x="13561" y="6162"/>
                  </a:cubicBezTo>
                  <a:cubicBezTo>
                    <a:pt x="13653" y="5967"/>
                    <a:pt x="13746" y="5754"/>
                    <a:pt x="13839" y="5560"/>
                  </a:cubicBezTo>
                  <a:cubicBezTo>
                    <a:pt x="13876" y="5458"/>
                    <a:pt x="13894" y="5347"/>
                    <a:pt x="13941" y="5245"/>
                  </a:cubicBezTo>
                  <a:cubicBezTo>
                    <a:pt x="13996" y="5143"/>
                    <a:pt x="14033" y="5032"/>
                    <a:pt x="14061" y="4920"/>
                  </a:cubicBezTo>
                  <a:cubicBezTo>
                    <a:pt x="14117" y="4735"/>
                    <a:pt x="14154" y="4550"/>
                    <a:pt x="14181" y="4355"/>
                  </a:cubicBezTo>
                  <a:cubicBezTo>
                    <a:pt x="14209" y="4050"/>
                    <a:pt x="14061" y="3726"/>
                    <a:pt x="13968" y="3448"/>
                  </a:cubicBezTo>
                  <a:cubicBezTo>
                    <a:pt x="13885" y="3170"/>
                    <a:pt x="13774" y="2901"/>
                    <a:pt x="13626" y="2660"/>
                  </a:cubicBezTo>
                  <a:cubicBezTo>
                    <a:pt x="13459" y="2410"/>
                    <a:pt x="13274" y="2188"/>
                    <a:pt x="13098" y="1947"/>
                  </a:cubicBezTo>
                  <a:cubicBezTo>
                    <a:pt x="12894" y="1716"/>
                    <a:pt x="12681" y="1503"/>
                    <a:pt x="12449" y="1299"/>
                  </a:cubicBezTo>
                  <a:cubicBezTo>
                    <a:pt x="12273" y="1141"/>
                    <a:pt x="12097" y="965"/>
                    <a:pt x="11921" y="808"/>
                  </a:cubicBezTo>
                  <a:cubicBezTo>
                    <a:pt x="11736" y="650"/>
                    <a:pt x="11569" y="456"/>
                    <a:pt x="11338" y="363"/>
                  </a:cubicBezTo>
                  <a:cubicBezTo>
                    <a:pt x="11208" y="336"/>
                    <a:pt x="11078" y="298"/>
                    <a:pt x="10949" y="280"/>
                  </a:cubicBezTo>
                  <a:cubicBezTo>
                    <a:pt x="10810" y="252"/>
                    <a:pt x="10680" y="224"/>
                    <a:pt x="10541" y="197"/>
                  </a:cubicBezTo>
                  <a:cubicBezTo>
                    <a:pt x="10226" y="122"/>
                    <a:pt x="9893" y="58"/>
                    <a:pt x="9569" y="30"/>
                  </a:cubicBezTo>
                  <a:cubicBezTo>
                    <a:pt x="9332" y="10"/>
                    <a:pt x="9095" y="0"/>
                    <a:pt x="88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7"/>
            <p:cNvSpPr/>
            <p:nvPr/>
          </p:nvSpPr>
          <p:spPr>
            <a:xfrm>
              <a:off x="8762191" y="4103962"/>
              <a:ext cx="120978" cy="40857"/>
            </a:xfrm>
            <a:custGeom>
              <a:avLst/>
              <a:gdLst/>
              <a:ahLst/>
              <a:cxnLst/>
              <a:rect l="l" t="t" r="r" b="b"/>
              <a:pathLst>
                <a:path w="2354" h="795" extrusionOk="0">
                  <a:moveTo>
                    <a:pt x="983" y="0"/>
                  </a:moveTo>
                  <a:cubicBezTo>
                    <a:pt x="807" y="0"/>
                    <a:pt x="622" y="9"/>
                    <a:pt x="446" y="37"/>
                  </a:cubicBezTo>
                  <a:cubicBezTo>
                    <a:pt x="233" y="74"/>
                    <a:pt x="158" y="176"/>
                    <a:pt x="1" y="352"/>
                  </a:cubicBezTo>
                  <a:cubicBezTo>
                    <a:pt x="20" y="537"/>
                    <a:pt x="547" y="750"/>
                    <a:pt x="1020" y="787"/>
                  </a:cubicBezTo>
                  <a:cubicBezTo>
                    <a:pt x="1079" y="792"/>
                    <a:pt x="1140" y="795"/>
                    <a:pt x="1200" y="795"/>
                  </a:cubicBezTo>
                  <a:cubicBezTo>
                    <a:pt x="1366" y="795"/>
                    <a:pt x="1533" y="777"/>
                    <a:pt x="1696" y="750"/>
                  </a:cubicBezTo>
                  <a:cubicBezTo>
                    <a:pt x="1863" y="722"/>
                    <a:pt x="2029" y="676"/>
                    <a:pt x="2196" y="611"/>
                  </a:cubicBezTo>
                  <a:cubicBezTo>
                    <a:pt x="2280" y="565"/>
                    <a:pt x="2354" y="500"/>
                    <a:pt x="2326" y="389"/>
                  </a:cubicBezTo>
                  <a:cubicBezTo>
                    <a:pt x="2307" y="324"/>
                    <a:pt x="2280" y="269"/>
                    <a:pt x="2224" y="232"/>
                  </a:cubicBezTo>
                  <a:cubicBezTo>
                    <a:pt x="2200" y="216"/>
                    <a:pt x="2165" y="212"/>
                    <a:pt x="2128" y="212"/>
                  </a:cubicBezTo>
                  <a:cubicBezTo>
                    <a:pt x="2093" y="212"/>
                    <a:pt x="2055" y="215"/>
                    <a:pt x="2021" y="215"/>
                  </a:cubicBezTo>
                  <a:cubicBezTo>
                    <a:pt x="2008" y="215"/>
                    <a:pt x="1995" y="215"/>
                    <a:pt x="1983" y="213"/>
                  </a:cubicBezTo>
                  <a:cubicBezTo>
                    <a:pt x="1863" y="176"/>
                    <a:pt x="1724" y="148"/>
                    <a:pt x="1594" y="102"/>
                  </a:cubicBezTo>
                  <a:cubicBezTo>
                    <a:pt x="1400" y="28"/>
                    <a:pt x="1196" y="0"/>
                    <a:pt x="9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7"/>
            <p:cNvSpPr/>
            <p:nvPr/>
          </p:nvSpPr>
          <p:spPr>
            <a:xfrm>
              <a:off x="8739167" y="4131200"/>
              <a:ext cx="271609" cy="126169"/>
            </a:xfrm>
            <a:custGeom>
              <a:avLst/>
              <a:gdLst/>
              <a:ahLst/>
              <a:cxnLst/>
              <a:rect l="l" t="t" r="r" b="b"/>
              <a:pathLst>
                <a:path w="5285" h="2455" extrusionOk="0">
                  <a:moveTo>
                    <a:pt x="4257" y="0"/>
                  </a:moveTo>
                  <a:cubicBezTo>
                    <a:pt x="4162" y="0"/>
                    <a:pt x="4067" y="19"/>
                    <a:pt x="3978" y="54"/>
                  </a:cubicBezTo>
                  <a:cubicBezTo>
                    <a:pt x="3580" y="128"/>
                    <a:pt x="3181" y="267"/>
                    <a:pt x="2820" y="461"/>
                  </a:cubicBezTo>
                  <a:cubicBezTo>
                    <a:pt x="2163" y="785"/>
                    <a:pt x="1468" y="1026"/>
                    <a:pt x="755" y="1184"/>
                  </a:cubicBezTo>
                  <a:cubicBezTo>
                    <a:pt x="711" y="1147"/>
                    <a:pt x="654" y="1131"/>
                    <a:pt x="593" y="1131"/>
                  </a:cubicBezTo>
                  <a:cubicBezTo>
                    <a:pt x="340" y="1131"/>
                    <a:pt x="0" y="1405"/>
                    <a:pt x="97" y="1702"/>
                  </a:cubicBezTo>
                  <a:cubicBezTo>
                    <a:pt x="162" y="1906"/>
                    <a:pt x="430" y="2054"/>
                    <a:pt x="597" y="2147"/>
                  </a:cubicBezTo>
                  <a:cubicBezTo>
                    <a:pt x="920" y="2317"/>
                    <a:pt x="1289" y="2409"/>
                    <a:pt x="1655" y="2409"/>
                  </a:cubicBezTo>
                  <a:cubicBezTo>
                    <a:pt x="1688" y="2409"/>
                    <a:pt x="1722" y="2408"/>
                    <a:pt x="1755" y="2406"/>
                  </a:cubicBezTo>
                  <a:cubicBezTo>
                    <a:pt x="2533" y="2406"/>
                    <a:pt x="3302" y="2443"/>
                    <a:pt x="4080" y="2453"/>
                  </a:cubicBezTo>
                  <a:cubicBezTo>
                    <a:pt x="4105" y="2454"/>
                    <a:pt x="4129" y="2455"/>
                    <a:pt x="4153" y="2455"/>
                  </a:cubicBezTo>
                  <a:cubicBezTo>
                    <a:pt x="4265" y="2455"/>
                    <a:pt x="4373" y="2438"/>
                    <a:pt x="4487" y="2415"/>
                  </a:cubicBezTo>
                  <a:cubicBezTo>
                    <a:pt x="4571" y="2388"/>
                    <a:pt x="4645" y="2341"/>
                    <a:pt x="4728" y="2323"/>
                  </a:cubicBezTo>
                  <a:cubicBezTo>
                    <a:pt x="4839" y="2304"/>
                    <a:pt x="4951" y="2258"/>
                    <a:pt x="5052" y="2193"/>
                  </a:cubicBezTo>
                  <a:cubicBezTo>
                    <a:pt x="5145" y="2128"/>
                    <a:pt x="5210" y="2017"/>
                    <a:pt x="5228" y="1906"/>
                  </a:cubicBezTo>
                  <a:cubicBezTo>
                    <a:pt x="5256" y="1786"/>
                    <a:pt x="5266" y="1656"/>
                    <a:pt x="5275" y="1536"/>
                  </a:cubicBezTo>
                  <a:cubicBezTo>
                    <a:pt x="5266" y="1258"/>
                    <a:pt x="5284" y="1008"/>
                    <a:pt x="5210" y="739"/>
                  </a:cubicBezTo>
                  <a:cubicBezTo>
                    <a:pt x="5136" y="498"/>
                    <a:pt x="4988" y="257"/>
                    <a:pt x="4756" y="165"/>
                  </a:cubicBezTo>
                  <a:cubicBezTo>
                    <a:pt x="4626" y="100"/>
                    <a:pt x="4497" y="54"/>
                    <a:pt x="4358" y="7"/>
                  </a:cubicBezTo>
                  <a:cubicBezTo>
                    <a:pt x="4324" y="2"/>
                    <a:pt x="4291" y="0"/>
                    <a:pt x="4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7"/>
            <p:cNvSpPr/>
            <p:nvPr/>
          </p:nvSpPr>
          <p:spPr>
            <a:xfrm>
              <a:off x="8935486" y="4258551"/>
              <a:ext cx="179051" cy="73132"/>
            </a:xfrm>
            <a:custGeom>
              <a:avLst/>
              <a:gdLst/>
              <a:ahLst/>
              <a:cxnLst/>
              <a:rect l="l" t="t" r="r" b="b"/>
              <a:pathLst>
                <a:path w="3484" h="1423" extrusionOk="0">
                  <a:moveTo>
                    <a:pt x="2376" y="0"/>
                  </a:moveTo>
                  <a:cubicBezTo>
                    <a:pt x="2300" y="0"/>
                    <a:pt x="2224" y="7"/>
                    <a:pt x="2149" y="21"/>
                  </a:cubicBezTo>
                  <a:cubicBezTo>
                    <a:pt x="2001" y="49"/>
                    <a:pt x="1862" y="49"/>
                    <a:pt x="1714" y="76"/>
                  </a:cubicBezTo>
                  <a:cubicBezTo>
                    <a:pt x="1427" y="123"/>
                    <a:pt x="1149" y="197"/>
                    <a:pt x="871" y="243"/>
                  </a:cubicBezTo>
                  <a:cubicBezTo>
                    <a:pt x="556" y="308"/>
                    <a:pt x="269" y="419"/>
                    <a:pt x="1" y="586"/>
                  </a:cubicBezTo>
                  <a:cubicBezTo>
                    <a:pt x="167" y="929"/>
                    <a:pt x="269" y="1021"/>
                    <a:pt x="491" y="1068"/>
                  </a:cubicBezTo>
                  <a:cubicBezTo>
                    <a:pt x="584" y="1105"/>
                    <a:pt x="686" y="1132"/>
                    <a:pt x="788" y="1151"/>
                  </a:cubicBezTo>
                  <a:cubicBezTo>
                    <a:pt x="831" y="1157"/>
                    <a:pt x="874" y="1159"/>
                    <a:pt x="918" y="1159"/>
                  </a:cubicBezTo>
                  <a:cubicBezTo>
                    <a:pt x="1004" y="1159"/>
                    <a:pt x="1090" y="1151"/>
                    <a:pt x="1177" y="1151"/>
                  </a:cubicBezTo>
                  <a:cubicBezTo>
                    <a:pt x="1714" y="1169"/>
                    <a:pt x="2251" y="1225"/>
                    <a:pt x="2779" y="1318"/>
                  </a:cubicBezTo>
                  <a:cubicBezTo>
                    <a:pt x="2946" y="1364"/>
                    <a:pt x="3122" y="1401"/>
                    <a:pt x="3289" y="1419"/>
                  </a:cubicBezTo>
                  <a:cubicBezTo>
                    <a:pt x="3324" y="1419"/>
                    <a:pt x="3353" y="1422"/>
                    <a:pt x="3378" y="1422"/>
                  </a:cubicBezTo>
                  <a:cubicBezTo>
                    <a:pt x="3430" y="1422"/>
                    <a:pt x="3458" y="1409"/>
                    <a:pt x="3465" y="1327"/>
                  </a:cubicBezTo>
                  <a:cubicBezTo>
                    <a:pt x="3483" y="1151"/>
                    <a:pt x="3372" y="975"/>
                    <a:pt x="3335" y="799"/>
                  </a:cubicBezTo>
                  <a:cubicBezTo>
                    <a:pt x="3307" y="614"/>
                    <a:pt x="3224" y="438"/>
                    <a:pt x="3104" y="289"/>
                  </a:cubicBezTo>
                  <a:cubicBezTo>
                    <a:pt x="2965" y="160"/>
                    <a:pt x="2789" y="58"/>
                    <a:pt x="2603" y="21"/>
                  </a:cubicBezTo>
                  <a:cubicBezTo>
                    <a:pt x="2529" y="7"/>
                    <a:pt x="2453" y="0"/>
                    <a:pt x="2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7"/>
            <p:cNvSpPr/>
            <p:nvPr/>
          </p:nvSpPr>
          <p:spPr>
            <a:xfrm>
              <a:off x="7951063" y="3997940"/>
              <a:ext cx="479903" cy="291344"/>
            </a:xfrm>
            <a:custGeom>
              <a:avLst/>
              <a:gdLst/>
              <a:ahLst/>
              <a:cxnLst/>
              <a:rect l="l" t="t" r="r" b="b"/>
              <a:pathLst>
                <a:path w="9338" h="5669" extrusionOk="0">
                  <a:moveTo>
                    <a:pt x="3576" y="0"/>
                  </a:moveTo>
                  <a:cubicBezTo>
                    <a:pt x="3499" y="0"/>
                    <a:pt x="3421" y="5"/>
                    <a:pt x="3344" y="16"/>
                  </a:cubicBezTo>
                  <a:cubicBezTo>
                    <a:pt x="3205" y="44"/>
                    <a:pt x="3066" y="90"/>
                    <a:pt x="2928" y="136"/>
                  </a:cubicBezTo>
                  <a:cubicBezTo>
                    <a:pt x="2779" y="183"/>
                    <a:pt x="2631" y="220"/>
                    <a:pt x="2483" y="275"/>
                  </a:cubicBezTo>
                  <a:cubicBezTo>
                    <a:pt x="2279" y="368"/>
                    <a:pt x="2085" y="488"/>
                    <a:pt x="1909" y="627"/>
                  </a:cubicBezTo>
                  <a:cubicBezTo>
                    <a:pt x="1714" y="757"/>
                    <a:pt x="1538" y="914"/>
                    <a:pt x="1381" y="1090"/>
                  </a:cubicBezTo>
                  <a:cubicBezTo>
                    <a:pt x="1288" y="1192"/>
                    <a:pt x="1214" y="1303"/>
                    <a:pt x="1149" y="1424"/>
                  </a:cubicBezTo>
                  <a:cubicBezTo>
                    <a:pt x="1066" y="1517"/>
                    <a:pt x="1001" y="1618"/>
                    <a:pt x="936" y="1730"/>
                  </a:cubicBezTo>
                  <a:cubicBezTo>
                    <a:pt x="881" y="1822"/>
                    <a:pt x="834" y="1915"/>
                    <a:pt x="769" y="2007"/>
                  </a:cubicBezTo>
                  <a:cubicBezTo>
                    <a:pt x="714" y="2128"/>
                    <a:pt x="658" y="2248"/>
                    <a:pt x="621" y="2369"/>
                  </a:cubicBezTo>
                  <a:cubicBezTo>
                    <a:pt x="510" y="2619"/>
                    <a:pt x="417" y="2878"/>
                    <a:pt x="316" y="3119"/>
                  </a:cubicBezTo>
                  <a:cubicBezTo>
                    <a:pt x="140" y="3462"/>
                    <a:pt x="38" y="3832"/>
                    <a:pt x="10" y="4203"/>
                  </a:cubicBezTo>
                  <a:cubicBezTo>
                    <a:pt x="1" y="4443"/>
                    <a:pt x="10" y="4684"/>
                    <a:pt x="47" y="4916"/>
                  </a:cubicBezTo>
                  <a:cubicBezTo>
                    <a:pt x="84" y="5073"/>
                    <a:pt x="38" y="5277"/>
                    <a:pt x="158" y="5398"/>
                  </a:cubicBezTo>
                  <a:cubicBezTo>
                    <a:pt x="204" y="5453"/>
                    <a:pt x="260" y="5499"/>
                    <a:pt x="325" y="5536"/>
                  </a:cubicBezTo>
                  <a:cubicBezTo>
                    <a:pt x="390" y="5546"/>
                    <a:pt x="454" y="5573"/>
                    <a:pt x="510" y="5611"/>
                  </a:cubicBezTo>
                  <a:cubicBezTo>
                    <a:pt x="566" y="5652"/>
                    <a:pt x="618" y="5669"/>
                    <a:pt x="669" y="5669"/>
                  </a:cubicBezTo>
                  <a:cubicBezTo>
                    <a:pt x="744" y="5669"/>
                    <a:pt x="816" y="5632"/>
                    <a:pt x="899" y="5583"/>
                  </a:cubicBezTo>
                  <a:cubicBezTo>
                    <a:pt x="1001" y="5536"/>
                    <a:pt x="1103" y="5499"/>
                    <a:pt x="1205" y="5472"/>
                  </a:cubicBezTo>
                  <a:cubicBezTo>
                    <a:pt x="1344" y="5435"/>
                    <a:pt x="1455" y="5370"/>
                    <a:pt x="1594" y="5333"/>
                  </a:cubicBezTo>
                  <a:cubicBezTo>
                    <a:pt x="1872" y="5240"/>
                    <a:pt x="2159" y="5166"/>
                    <a:pt x="2446" y="5110"/>
                  </a:cubicBezTo>
                  <a:cubicBezTo>
                    <a:pt x="2724" y="5064"/>
                    <a:pt x="2992" y="5027"/>
                    <a:pt x="3270" y="5008"/>
                  </a:cubicBezTo>
                  <a:cubicBezTo>
                    <a:pt x="3696" y="4981"/>
                    <a:pt x="4113" y="4897"/>
                    <a:pt x="4530" y="4832"/>
                  </a:cubicBezTo>
                  <a:cubicBezTo>
                    <a:pt x="5262" y="4712"/>
                    <a:pt x="5993" y="4638"/>
                    <a:pt x="6734" y="4610"/>
                  </a:cubicBezTo>
                  <a:cubicBezTo>
                    <a:pt x="7012" y="4619"/>
                    <a:pt x="7299" y="4647"/>
                    <a:pt x="7577" y="4694"/>
                  </a:cubicBezTo>
                  <a:cubicBezTo>
                    <a:pt x="7874" y="4721"/>
                    <a:pt x="8170" y="4786"/>
                    <a:pt x="8448" y="4879"/>
                  </a:cubicBezTo>
                  <a:cubicBezTo>
                    <a:pt x="8643" y="4953"/>
                    <a:pt x="8856" y="4971"/>
                    <a:pt x="9050" y="5046"/>
                  </a:cubicBezTo>
                  <a:cubicBezTo>
                    <a:pt x="9152" y="5064"/>
                    <a:pt x="9282" y="5157"/>
                    <a:pt x="9337" y="5175"/>
                  </a:cubicBezTo>
                  <a:cubicBezTo>
                    <a:pt x="9282" y="4962"/>
                    <a:pt x="9235" y="4619"/>
                    <a:pt x="9106" y="4434"/>
                  </a:cubicBezTo>
                  <a:cubicBezTo>
                    <a:pt x="9022" y="4314"/>
                    <a:pt x="8939" y="4203"/>
                    <a:pt x="8846" y="4082"/>
                  </a:cubicBezTo>
                  <a:cubicBezTo>
                    <a:pt x="8670" y="3869"/>
                    <a:pt x="8485" y="3656"/>
                    <a:pt x="8291" y="3471"/>
                  </a:cubicBezTo>
                  <a:cubicBezTo>
                    <a:pt x="8142" y="3332"/>
                    <a:pt x="8022" y="3175"/>
                    <a:pt x="7883" y="3036"/>
                  </a:cubicBezTo>
                  <a:cubicBezTo>
                    <a:pt x="7707" y="2850"/>
                    <a:pt x="7605" y="2619"/>
                    <a:pt x="7420" y="2452"/>
                  </a:cubicBezTo>
                  <a:cubicBezTo>
                    <a:pt x="7225" y="2258"/>
                    <a:pt x="7040" y="2054"/>
                    <a:pt x="6864" y="1841"/>
                  </a:cubicBezTo>
                  <a:cubicBezTo>
                    <a:pt x="6688" y="1618"/>
                    <a:pt x="6577" y="1359"/>
                    <a:pt x="6401" y="1146"/>
                  </a:cubicBezTo>
                  <a:cubicBezTo>
                    <a:pt x="6077" y="748"/>
                    <a:pt x="5503" y="544"/>
                    <a:pt x="5049" y="368"/>
                  </a:cubicBezTo>
                  <a:cubicBezTo>
                    <a:pt x="4752" y="266"/>
                    <a:pt x="4456" y="173"/>
                    <a:pt x="4159" y="99"/>
                  </a:cubicBezTo>
                  <a:cubicBezTo>
                    <a:pt x="3968" y="33"/>
                    <a:pt x="3771" y="0"/>
                    <a:pt x="3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7"/>
            <p:cNvSpPr/>
            <p:nvPr/>
          </p:nvSpPr>
          <p:spPr>
            <a:xfrm>
              <a:off x="8480406" y="4185163"/>
              <a:ext cx="297100" cy="130897"/>
            </a:xfrm>
            <a:custGeom>
              <a:avLst/>
              <a:gdLst/>
              <a:ahLst/>
              <a:cxnLst/>
              <a:rect l="l" t="t" r="r" b="b"/>
              <a:pathLst>
                <a:path w="5781" h="2547" extrusionOk="0">
                  <a:moveTo>
                    <a:pt x="1986" y="0"/>
                  </a:moveTo>
                  <a:cubicBezTo>
                    <a:pt x="1519" y="0"/>
                    <a:pt x="1003" y="236"/>
                    <a:pt x="640" y="504"/>
                  </a:cubicBezTo>
                  <a:cubicBezTo>
                    <a:pt x="473" y="615"/>
                    <a:pt x="334" y="754"/>
                    <a:pt x="204" y="921"/>
                  </a:cubicBezTo>
                  <a:cubicBezTo>
                    <a:pt x="65" y="1097"/>
                    <a:pt x="56" y="1264"/>
                    <a:pt x="1" y="1495"/>
                  </a:cubicBezTo>
                  <a:cubicBezTo>
                    <a:pt x="297" y="1606"/>
                    <a:pt x="603" y="1699"/>
                    <a:pt x="927" y="1745"/>
                  </a:cubicBezTo>
                  <a:cubicBezTo>
                    <a:pt x="1214" y="1801"/>
                    <a:pt x="1510" y="1792"/>
                    <a:pt x="1797" y="1829"/>
                  </a:cubicBezTo>
                  <a:cubicBezTo>
                    <a:pt x="2177" y="1875"/>
                    <a:pt x="2557" y="1893"/>
                    <a:pt x="2937" y="1958"/>
                  </a:cubicBezTo>
                  <a:cubicBezTo>
                    <a:pt x="3354" y="2023"/>
                    <a:pt x="3780" y="2032"/>
                    <a:pt x="4187" y="2125"/>
                  </a:cubicBezTo>
                  <a:cubicBezTo>
                    <a:pt x="4493" y="2190"/>
                    <a:pt x="4799" y="2273"/>
                    <a:pt x="5095" y="2366"/>
                  </a:cubicBezTo>
                  <a:cubicBezTo>
                    <a:pt x="5234" y="2421"/>
                    <a:pt x="5382" y="2468"/>
                    <a:pt x="5530" y="2496"/>
                  </a:cubicBezTo>
                  <a:cubicBezTo>
                    <a:pt x="5592" y="2516"/>
                    <a:pt x="5648" y="2546"/>
                    <a:pt x="5710" y="2546"/>
                  </a:cubicBezTo>
                  <a:cubicBezTo>
                    <a:pt x="5733" y="2546"/>
                    <a:pt x="5756" y="2542"/>
                    <a:pt x="5780" y="2533"/>
                  </a:cubicBezTo>
                  <a:cubicBezTo>
                    <a:pt x="5679" y="2301"/>
                    <a:pt x="5577" y="2042"/>
                    <a:pt x="5484" y="1792"/>
                  </a:cubicBezTo>
                  <a:cubicBezTo>
                    <a:pt x="5299" y="1301"/>
                    <a:pt x="4826" y="1041"/>
                    <a:pt x="4363" y="847"/>
                  </a:cubicBezTo>
                  <a:cubicBezTo>
                    <a:pt x="3974" y="689"/>
                    <a:pt x="3594" y="513"/>
                    <a:pt x="3205" y="365"/>
                  </a:cubicBezTo>
                  <a:cubicBezTo>
                    <a:pt x="3039" y="300"/>
                    <a:pt x="2872" y="226"/>
                    <a:pt x="2705" y="171"/>
                  </a:cubicBezTo>
                  <a:cubicBezTo>
                    <a:pt x="2501" y="97"/>
                    <a:pt x="2298" y="41"/>
                    <a:pt x="2085" y="4"/>
                  </a:cubicBezTo>
                  <a:cubicBezTo>
                    <a:pt x="2052" y="1"/>
                    <a:pt x="2019" y="0"/>
                    <a:pt x="19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7"/>
            <p:cNvSpPr/>
            <p:nvPr/>
          </p:nvSpPr>
          <p:spPr>
            <a:xfrm>
              <a:off x="7279877" y="3832867"/>
              <a:ext cx="682184" cy="336878"/>
            </a:xfrm>
            <a:custGeom>
              <a:avLst/>
              <a:gdLst/>
              <a:ahLst/>
              <a:cxnLst/>
              <a:rect l="l" t="t" r="r" b="b"/>
              <a:pathLst>
                <a:path w="13274" h="6555" extrusionOk="0">
                  <a:moveTo>
                    <a:pt x="5338" y="1"/>
                  </a:moveTo>
                  <a:cubicBezTo>
                    <a:pt x="5103" y="1"/>
                    <a:pt x="4867" y="19"/>
                    <a:pt x="4641" y="51"/>
                  </a:cubicBezTo>
                  <a:cubicBezTo>
                    <a:pt x="4030" y="181"/>
                    <a:pt x="3344" y="440"/>
                    <a:pt x="2872" y="848"/>
                  </a:cubicBezTo>
                  <a:cubicBezTo>
                    <a:pt x="2548" y="1125"/>
                    <a:pt x="2214" y="1394"/>
                    <a:pt x="1899" y="1681"/>
                  </a:cubicBezTo>
                  <a:cubicBezTo>
                    <a:pt x="1705" y="1848"/>
                    <a:pt x="1529" y="2042"/>
                    <a:pt x="1380" y="2246"/>
                  </a:cubicBezTo>
                  <a:cubicBezTo>
                    <a:pt x="1232" y="2478"/>
                    <a:pt x="1103" y="2709"/>
                    <a:pt x="982" y="2959"/>
                  </a:cubicBezTo>
                  <a:cubicBezTo>
                    <a:pt x="760" y="3330"/>
                    <a:pt x="565" y="3728"/>
                    <a:pt x="417" y="4136"/>
                  </a:cubicBezTo>
                  <a:cubicBezTo>
                    <a:pt x="297" y="4497"/>
                    <a:pt x="167" y="4858"/>
                    <a:pt x="74" y="5219"/>
                  </a:cubicBezTo>
                  <a:cubicBezTo>
                    <a:pt x="37" y="5386"/>
                    <a:pt x="19" y="5553"/>
                    <a:pt x="19" y="5720"/>
                  </a:cubicBezTo>
                  <a:cubicBezTo>
                    <a:pt x="0" y="5812"/>
                    <a:pt x="19" y="5914"/>
                    <a:pt x="65" y="6007"/>
                  </a:cubicBezTo>
                  <a:cubicBezTo>
                    <a:pt x="167" y="6146"/>
                    <a:pt x="362" y="6099"/>
                    <a:pt x="528" y="6136"/>
                  </a:cubicBezTo>
                  <a:cubicBezTo>
                    <a:pt x="741" y="6192"/>
                    <a:pt x="954" y="6229"/>
                    <a:pt x="1167" y="6285"/>
                  </a:cubicBezTo>
                  <a:cubicBezTo>
                    <a:pt x="1408" y="6359"/>
                    <a:pt x="1658" y="6424"/>
                    <a:pt x="1908" y="6470"/>
                  </a:cubicBezTo>
                  <a:cubicBezTo>
                    <a:pt x="2186" y="6498"/>
                    <a:pt x="2464" y="6544"/>
                    <a:pt x="2733" y="6553"/>
                  </a:cubicBezTo>
                  <a:cubicBezTo>
                    <a:pt x="2764" y="6554"/>
                    <a:pt x="2796" y="6554"/>
                    <a:pt x="2827" y="6554"/>
                  </a:cubicBezTo>
                  <a:cubicBezTo>
                    <a:pt x="3166" y="6554"/>
                    <a:pt x="3505" y="6510"/>
                    <a:pt x="3835" y="6442"/>
                  </a:cubicBezTo>
                  <a:cubicBezTo>
                    <a:pt x="4808" y="6229"/>
                    <a:pt x="5780" y="5988"/>
                    <a:pt x="6753" y="5766"/>
                  </a:cubicBezTo>
                  <a:cubicBezTo>
                    <a:pt x="7346" y="5636"/>
                    <a:pt x="7938" y="5507"/>
                    <a:pt x="8531" y="5405"/>
                  </a:cubicBezTo>
                  <a:cubicBezTo>
                    <a:pt x="8852" y="5354"/>
                    <a:pt x="9165" y="5273"/>
                    <a:pt x="9485" y="5273"/>
                  </a:cubicBezTo>
                  <a:cubicBezTo>
                    <a:pt x="9516" y="5273"/>
                    <a:pt x="9547" y="5273"/>
                    <a:pt x="9578" y="5275"/>
                  </a:cubicBezTo>
                  <a:cubicBezTo>
                    <a:pt x="9893" y="5284"/>
                    <a:pt x="10208" y="5358"/>
                    <a:pt x="10504" y="5479"/>
                  </a:cubicBezTo>
                  <a:cubicBezTo>
                    <a:pt x="10569" y="5507"/>
                    <a:pt x="10615" y="5553"/>
                    <a:pt x="10643" y="5618"/>
                  </a:cubicBezTo>
                  <a:cubicBezTo>
                    <a:pt x="10671" y="5664"/>
                    <a:pt x="10736" y="5738"/>
                    <a:pt x="10726" y="5803"/>
                  </a:cubicBezTo>
                  <a:lnTo>
                    <a:pt x="11083" y="5558"/>
                  </a:lnTo>
                  <a:lnTo>
                    <a:pt x="11083" y="5558"/>
                  </a:lnTo>
                  <a:cubicBezTo>
                    <a:pt x="11021" y="5721"/>
                    <a:pt x="10905" y="5871"/>
                    <a:pt x="10838" y="6025"/>
                  </a:cubicBezTo>
                  <a:cubicBezTo>
                    <a:pt x="10801" y="6090"/>
                    <a:pt x="10773" y="6164"/>
                    <a:pt x="10763" y="6248"/>
                  </a:cubicBezTo>
                  <a:cubicBezTo>
                    <a:pt x="10801" y="6405"/>
                    <a:pt x="11051" y="6414"/>
                    <a:pt x="11162" y="6424"/>
                  </a:cubicBezTo>
                  <a:cubicBezTo>
                    <a:pt x="11328" y="6424"/>
                    <a:pt x="11477" y="6461"/>
                    <a:pt x="11653" y="6461"/>
                  </a:cubicBezTo>
                  <a:lnTo>
                    <a:pt x="12088" y="6461"/>
                  </a:lnTo>
                  <a:cubicBezTo>
                    <a:pt x="12236" y="6461"/>
                    <a:pt x="12384" y="6442"/>
                    <a:pt x="12523" y="6405"/>
                  </a:cubicBezTo>
                  <a:cubicBezTo>
                    <a:pt x="12783" y="6368"/>
                    <a:pt x="13033" y="6294"/>
                    <a:pt x="13274" y="6201"/>
                  </a:cubicBezTo>
                  <a:cubicBezTo>
                    <a:pt x="13255" y="5905"/>
                    <a:pt x="13237" y="5507"/>
                    <a:pt x="13005" y="5275"/>
                  </a:cubicBezTo>
                  <a:cubicBezTo>
                    <a:pt x="12940" y="5210"/>
                    <a:pt x="12866" y="5164"/>
                    <a:pt x="12792" y="5127"/>
                  </a:cubicBezTo>
                  <a:cubicBezTo>
                    <a:pt x="12718" y="5108"/>
                    <a:pt x="12644" y="5099"/>
                    <a:pt x="12570" y="5090"/>
                  </a:cubicBezTo>
                  <a:cubicBezTo>
                    <a:pt x="12488" y="5073"/>
                    <a:pt x="12407" y="5065"/>
                    <a:pt x="12326" y="5065"/>
                  </a:cubicBezTo>
                  <a:cubicBezTo>
                    <a:pt x="12186" y="5065"/>
                    <a:pt x="12047" y="5089"/>
                    <a:pt x="11912" y="5136"/>
                  </a:cubicBezTo>
                  <a:cubicBezTo>
                    <a:pt x="11736" y="5182"/>
                    <a:pt x="11560" y="5247"/>
                    <a:pt x="11393" y="5331"/>
                  </a:cubicBezTo>
                  <a:cubicBezTo>
                    <a:pt x="11319" y="5368"/>
                    <a:pt x="11254" y="5423"/>
                    <a:pt x="11199" y="5479"/>
                  </a:cubicBezTo>
                  <a:lnTo>
                    <a:pt x="11083" y="5558"/>
                  </a:lnTo>
                  <a:lnTo>
                    <a:pt x="11083" y="5558"/>
                  </a:lnTo>
                  <a:cubicBezTo>
                    <a:pt x="11106" y="5497"/>
                    <a:pt x="11122" y="5434"/>
                    <a:pt x="11125" y="5368"/>
                  </a:cubicBezTo>
                  <a:cubicBezTo>
                    <a:pt x="11134" y="5173"/>
                    <a:pt x="11115" y="4969"/>
                    <a:pt x="11106" y="4766"/>
                  </a:cubicBezTo>
                  <a:cubicBezTo>
                    <a:pt x="11097" y="4293"/>
                    <a:pt x="11004" y="3821"/>
                    <a:pt x="10838" y="3376"/>
                  </a:cubicBezTo>
                  <a:cubicBezTo>
                    <a:pt x="10680" y="3033"/>
                    <a:pt x="10495" y="2700"/>
                    <a:pt x="10273" y="2394"/>
                  </a:cubicBezTo>
                  <a:cubicBezTo>
                    <a:pt x="10180" y="2246"/>
                    <a:pt x="10060" y="2107"/>
                    <a:pt x="9930" y="1978"/>
                  </a:cubicBezTo>
                  <a:cubicBezTo>
                    <a:pt x="9735" y="1792"/>
                    <a:pt x="9578" y="1598"/>
                    <a:pt x="9374" y="1422"/>
                  </a:cubicBezTo>
                  <a:cubicBezTo>
                    <a:pt x="9031" y="1116"/>
                    <a:pt x="8633" y="875"/>
                    <a:pt x="8216" y="709"/>
                  </a:cubicBezTo>
                  <a:cubicBezTo>
                    <a:pt x="7975" y="607"/>
                    <a:pt x="7725" y="505"/>
                    <a:pt x="7485" y="412"/>
                  </a:cubicBezTo>
                  <a:cubicBezTo>
                    <a:pt x="7327" y="347"/>
                    <a:pt x="7170" y="320"/>
                    <a:pt x="7012" y="264"/>
                  </a:cubicBezTo>
                  <a:cubicBezTo>
                    <a:pt x="6818" y="199"/>
                    <a:pt x="6632" y="144"/>
                    <a:pt x="6438" y="97"/>
                  </a:cubicBezTo>
                  <a:cubicBezTo>
                    <a:pt x="6188" y="51"/>
                    <a:pt x="5928" y="23"/>
                    <a:pt x="5669" y="14"/>
                  </a:cubicBezTo>
                  <a:cubicBezTo>
                    <a:pt x="5559" y="5"/>
                    <a:pt x="5448" y="1"/>
                    <a:pt x="5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7"/>
            <p:cNvSpPr/>
            <p:nvPr/>
          </p:nvSpPr>
          <p:spPr>
            <a:xfrm>
              <a:off x="7590237" y="4180589"/>
              <a:ext cx="353478" cy="155873"/>
            </a:xfrm>
            <a:custGeom>
              <a:avLst/>
              <a:gdLst/>
              <a:ahLst/>
              <a:cxnLst/>
              <a:rect l="l" t="t" r="r" b="b"/>
              <a:pathLst>
                <a:path w="6878" h="3033" extrusionOk="0">
                  <a:moveTo>
                    <a:pt x="3113" y="0"/>
                  </a:moveTo>
                  <a:cubicBezTo>
                    <a:pt x="2965" y="0"/>
                    <a:pt x="2807" y="37"/>
                    <a:pt x="2659" y="47"/>
                  </a:cubicBezTo>
                  <a:cubicBezTo>
                    <a:pt x="2464" y="65"/>
                    <a:pt x="2261" y="93"/>
                    <a:pt x="2066" y="130"/>
                  </a:cubicBezTo>
                  <a:cubicBezTo>
                    <a:pt x="1899" y="158"/>
                    <a:pt x="1751" y="223"/>
                    <a:pt x="1584" y="250"/>
                  </a:cubicBezTo>
                  <a:cubicBezTo>
                    <a:pt x="1279" y="315"/>
                    <a:pt x="982" y="408"/>
                    <a:pt x="686" y="528"/>
                  </a:cubicBezTo>
                  <a:cubicBezTo>
                    <a:pt x="723" y="639"/>
                    <a:pt x="1" y="1103"/>
                    <a:pt x="315" y="1445"/>
                  </a:cubicBezTo>
                  <a:cubicBezTo>
                    <a:pt x="436" y="1593"/>
                    <a:pt x="603" y="1695"/>
                    <a:pt x="797" y="1732"/>
                  </a:cubicBezTo>
                  <a:cubicBezTo>
                    <a:pt x="1279" y="1825"/>
                    <a:pt x="1779" y="1834"/>
                    <a:pt x="2270" y="1899"/>
                  </a:cubicBezTo>
                  <a:cubicBezTo>
                    <a:pt x="2677" y="1936"/>
                    <a:pt x="3085" y="2029"/>
                    <a:pt x="3465" y="2177"/>
                  </a:cubicBezTo>
                  <a:cubicBezTo>
                    <a:pt x="3807" y="2334"/>
                    <a:pt x="4132" y="2510"/>
                    <a:pt x="4456" y="2705"/>
                  </a:cubicBezTo>
                  <a:cubicBezTo>
                    <a:pt x="4613" y="2816"/>
                    <a:pt x="4789" y="2890"/>
                    <a:pt x="4975" y="2927"/>
                  </a:cubicBezTo>
                  <a:cubicBezTo>
                    <a:pt x="5160" y="2964"/>
                    <a:pt x="5354" y="2983"/>
                    <a:pt x="5540" y="3011"/>
                  </a:cubicBezTo>
                  <a:cubicBezTo>
                    <a:pt x="5743" y="3024"/>
                    <a:pt x="5946" y="3033"/>
                    <a:pt x="6150" y="3033"/>
                  </a:cubicBezTo>
                  <a:cubicBezTo>
                    <a:pt x="6224" y="3033"/>
                    <a:pt x="6299" y="3032"/>
                    <a:pt x="6373" y="3029"/>
                  </a:cubicBezTo>
                  <a:cubicBezTo>
                    <a:pt x="6416" y="3029"/>
                    <a:pt x="6462" y="3031"/>
                    <a:pt x="6508" y="3031"/>
                  </a:cubicBezTo>
                  <a:cubicBezTo>
                    <a:pt x="6693" y="3031"/>
                    <a:pt x="6877" y="3007"/>
                    <a:pt x="6818" y="2770"/>
                  </a:cubicBezTo>
                  <a:cubicBezTo>
                    <a:pt x="6762" y="2455"/>
                    <a:pt x="6660" y="2158"/>
                    <a:pt x="6521" y="1871"/>
                  </a:cubicBezTo>
                  <a:cubicBezTo>
                    <a:pt x="6447" y="1686"/>
                    <a:pt x="6336" y="1519"/>
                    <a:pt x="6216" y="1362"/>
                  </a:cubicBezTo>
                  <a:cubicBezTo>
                    <a:pt x="6086" y="1214"/>
                    <a:pt x="5938" y="1084"/>
                    <a:pt x="5780" y="973"/>
                  </a:cubicBezTo>
                  <a:cubicBezTo>
                    <a:pt x="5438" y="741"/>
                    <a:pt x="5141" y="380"/>
                    <a:pt x="4715" y="278"/>
                  </a:cubicBezTo>
                  <a:cubicBezTo>
                    <a:pt x="4363" y="186"/>
                    <a:pt x="3993" y="111"/>
                    <a:pt x="3631" y="65"/>
                  </a:cubicBezTo>
                  <a:cubicBezTo>
                    <a:pt x="3455" y="28"/>
                    <a:pt x="3289" y="10"/>
                    <a:pt x="3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7"/>
            <p:cNvSpPr/>
            <p:nvPr/>
          </p:nvSpPr>
          <p:spPr>
            <a:xfrm>
              <a:off x="7506004" y="4182901"/>
              <a:ext cx="119488" cy="54270"/>
            </a:xfrm>
            <a:custGeom>
              <a:avLst/>
              <a:gdLst/>
              <a:ahLst/>
              <a:cxnLst/>
              <a:rect l="l" t="t" r="r" b="b"/>
              <a:pathLst>
                <a:path w="2325" h="1056" extrusionOk="0">
                  <a:moveTo>
                    <a:pt x="1514" y="1"/>
                  </a:moveTo>
                  <a:cubicBezTo>
                    <a:pt x="1301" y="1"/>
                    <a:pt x="1089" y="29"/>
                    <a:pt x="880" y="85"/>
                  </a:cubicBezTo>
                  <a:cubicBezTo>
                    <a:pt x="695" y="131"/>
                    <a:pt x="528" y="205"/>
                    <a:pt x="371" y="307"/>
                  </a:cubicBezTo>
                  <a:cubicBezTo>
                    <a:pt x="222" y="409"/>
                    <a:pt x="93" y="548"/>
                    <a:pt x="0" y="706"/>
                  </a:cubicBezTo>
                  <a:cubicBezTo>
                    <a:pt x="167" y="983"/>
                    <a:pt x="324" y="1039"/>
                    <a:pt x="491" y="1048"/>
                  </a:cubicBezTo>
                  <a:cubicBezTo>
                    <a:pt x="547" y="1053"/>
                    <a:pt x="604" y="1055"/>
                    <a:pt x="662" y="1055"/>
                  </a:cubicBezTo>
                  <a:cubicBezTo>
                    <a:pt x="720" y="1055"/>
                    <a:pt x="778" y="1053"/>
                    <a:pt x="834" y="1048"/>
                  </a:cubicBezTo>
                  <a:cubicBezTo>
                    <a:pt x="1056" y="1030"/>
                    <a:pt x="1260" y="974"/>
                    <a:pt x="1464" y="882"/>
                  </a:cubicBezTo>
                  <a:cubicBezTo>
                    <a:pt x="1621" y="826"/>
                    <a:pt x="1658" y="733"/>
                    <a:pt x="1778" y="622"/>
                  </a:cubicBezTo>
                  <a:cubicBezTo>
                    <a:pt x="1871" y="539"/>
                    <a:pt x="1982" y="455"/>
                    <a:pt x="2093" y="391"/>
                  </a:cubicBezTo>
                  <a:cubicBezTo>
                    <a:pt x="2121" y="363"/>
                    <a:pt x="2325" y="252"/>
                    <a:pt x="2325" y="187"/>
                  </a:cubicBezTo>
                  <a:cubicBezTo>
                    <a:pt x="2325" y="103"/>
                    <a:pt x="2093" y="66"/>
                    <a:pt x="2038" y="57"/>
                  </a:cubicBezTo>
                  <a:cubicBezTo>
                    <a:pt x="1863" y="20"/>
                    <a:pt x="1688" y="1"/>
                    <a:pt x="1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7"/>
            <p:cNvSpPr/>
            <p:nvPr/>
          </p:nvSpPr>
          <p:spPr>
            <a:xfrm>
              <a:off x="7129452" y="4123954"/>
              <a:ext cx="155719" cy="110802"/>
            </a:xfrm>
            <a:custGeom>
              <a:avLst/>
              <a:gdLst/>
              <a:ahLst/>
              <a:cxnLst/>
              <a:rect l="l" t="t" r="r" b="b"/>
              <a:pathLst>
                <a:path w="3030" h="2156" extrusionOk="0">
                  <a:moveTo>
                    <a:pt x="1714" y="0"/>
                  </a:moveTo>
                  <a:cubicBezTo>
                    <a:pt x="1399" y="0"/>
                    <a:pt x="1084" y="83"/>
                    <a:pt x="816" y="241"/>
                  </a:cubicBezTo>
                  <a:cubicBezTo>
                    <a:pt x="630" y="389"/>
                    <a:pt x="454" y="537"/>
                    <a:pt x="288" y="704"/>
                  </a:cubicBezTo>
                  <a:cubicBezTo>
                    <a:pt x="65" y="926"/>
                    <a:pt x="56" y="1102"/>
                    <a:pt x="0" y="1408"/>
                  </a:cubicBezTo>
                  <a:cubicBezTo>
                    <a:pt x="19" y="1686"/>
                    <a:pt x="186" y="1936"/>
                    <a:pt x="436" y="2056"/>
                  </a:cubicBezTo>
                  <a:cubicBezTo>
                    <a:pt x="568" y="2122"/>
                    <a:pt x="715" y="2156"/>
                    <a:pt x="865" y="2156"/>
                  </a:cubicBezTo>
                  <a:cubicBezTo>
                    <a:pt x="925" y="2156"/>
                    <a:pt x="986" y="2150"/>
                    <a:pt x="1047" y="2140"/>
                  </a:cubicBezTo>
                  <a:cubicBezTo>
                    <a:pt x="1260" y="2084"/>
                    <a:pt x="1473" y="1991"/>
                    <a:pt x="1677" y="1880"/>
                  </a:cubicBezTo>
                  <a:cubicBezTo>
                    <a:pt x="1862" y="1778"/>
                    <a:pt x="2047" y="1677"/>
                    <a:pt x="2242" y="1556"/>
                  </a:cubicBezTo>
                  <a:cubicBezTo>
                    <a:pt x="2427" y="1445"/>
                    <a:pt x="2640" y="1343"/>
                    <a:pt x="2825" y="1232"/>
                  </a:cubicBezTo>
                  <a:cubicBezTo>
                    <a:pt x="2890" y="1195"/>
                    <a:pt x="2937" y="1149"/>
                    <a:pt x="2983" y="1084"/>
                  </a:cubicBezTo>
                  <a:cubicBezTo>
                    <a:pt x="3029" y="963"/>
                    <a:pt x="2955" y="806"/>
                    <a:pt x="2890" y="704"/>
                  </a:cubicBezTo>
                  <a:cubicBezTo>
                    <a:pt x="2622" y="315"/>
                    <a:pt x="2223" y="9"/>
                    <a:pt x="1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7"/>
            <p:cNvSpPr/>
            <p:nvPr/>
          </p:nvSpPr>
          <p:spPr>
            <a:xfrm>
              <a:off x="7021373" y="4164400"/>
              <a:ext cx="117175" cy="146623"/>
            </a:xfrm>
            <a:custGeom>
              <a:avLst/>
              <a:gdLst/>
              <a:ahLst/>
              <a:cxnLst/>
              <a:rect l="l" t="t" r="r" b="b"/>
              <a:pathLst>
                <a:path w="2280" h="2853" extrusionOk="0">
                  <a:moveTo>
                    <a:pt x="927" y="0"/>
                  </a:moveTo>
                  <a:cubicBezTo>
                    <a:pt x="649" y="37"/>
                    <a:pt x="390" y="204"/>
                    <a:pt x="242" y="445"/>
                  </a:cubicBezTo>
                  <a:cubicBezTo>
                    <a:pt x="93" y="714"/>
                    <a:pt x="10" y="1019"/>
                    <a:pt x="1" y="1325"/>
                  </a:cubicBezTo>
                  <a:cubicBezTo>
                    <a:pt x="1" y="1640"/>
                    <a:pt x="112" y="1899"/>
                    <a:pt x="205" y="2196"/>
                  </a:cubicBezTo>
                  <a:cubicBezTo>
                    <a:pt x="288" y="2436"/>
                    <a:pt x="455" y="2724"/>
                    <a:pt x="695" y="2816"/>
                  </a:cubicBezTo>
                  <a:cubicBezTo>
                    <a:pt x="759" y="2842"/>
                    <a:pt x="826" y="2853"/>
                    <a:pt x="894" y="2853"/>
                  </a:cubicBezTo>
                  <a:cubicBezTo>
                    <a:pt x="1171" y="2853"/>
                    <a:pt x="1467" y="2667"/>
                    <a:pt x="1668" y="2510"/>
                  </a:cubicBezTo>
                  <a:cubicBezTo>
                    <a:pt x="1779" y="2427"/>
                    <a:pt x="1909" y="2353"/>
                    <a:pt x="2002" y="2260"/>
                  </a:cubicBezTo>
                  <a:cubicBezTo>
                    <a:pt x="2168" y="2094"/>
                    <a:pt x="2261" y="1871"/>
                    <a:pt x="2279" y="1631"/>
                  </a:cubicBezTo>
                  <a:cubicBezTo>
                    <a:pt x="2187" y="1186"/>
                    <a:pt x="1992" y="769"/>
                    <a:pt x="1733" y="408"/>
                  </a:cubicBezTo>
                  <a:cubicBezTo>
                    <a:pt x="1640" y="278"/>
                    <a:pt x="1520" y="167"/>
                    <a:pt x="1372" y="102"/>
                  </a:cubicBezTo>
                  <a:cubicBezTo>
                    <a:pt x="1233" y="47"/>
                    <a:pt x="1085" y="10"/>
                    <a:pt x="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7"/>
            <p:cNvSpPr/>
            <p:nvPr/>
          </p:nvSpPr>
          <p:spPr>
            <a:xfrm>
              <a:off x="7120869" y="4214302"/>
              <a:ext cx="333743" cy="124370"/>
            </a:xfrm>
            <a:custGeom>
              <a:avLst/>
              <a:gdLst/>
              <a:ahLst/>
              <a:cxnLst/>
              <a:rect l="l" t="t" r="r" b="b"/>
              <a:pathLst>
                <a:path w="6494" h="2420" extrusionOk="0">
                  <a:moveTo>
                    <a:pt x="3751" y="0"/>
                  </a:moveTo>
                  <a:cubicBezTo>
                    <a:pt x="3727" y="0"/>
                    <a:pt x="3702" y="1"/>
                    <a:pt x="3678" y="2"/>
                  </a:cubicBezTo>
                  <a:cubicBezTo>
                    <a:pt x="3363" y="11"/>
                    <a:pt x="3048" y="57"/>
                    <a:pt x="2752" y="141"/>
                  </a:cubicBezTo>
                  <a:cubicBezTo>
                    <a:pt x="2585" y="187"/>
                    <a:pt x="2437" y="261"/>
                    <a:pt x="2279" y="308"/>
                  </a:cubicBezTo>
                  <a:cubicBezTo>
                    <a:pt x="2094" y="354"/>
                    <a:pt x="1918" y="428"/>
                    <a:pt x="1761" y="530"/>
                  </a:cubicBezTo>
                  <a:cubicBezTo>
                    <a:pt x="1464" y="752"/>
                    <a:pt x="1131" y="956"/>
                    <a:pt x="871" y="1234"/>
                  </a:cubicBezTo>
                  <a:cubicBezTo>
                    <a:pt x="686" y="1447"/>
                    <a:pt x="473" y="1651"/>
                    <a:pt x="306" y="1864"/>
                  </a:cubicBezTo>
                  <a:cubicBezTo>
                    <a:pt x="177" y="2040"/>
                    <a:pt x="75" y="2225"/>
                    <a:pt x="1" y="2419"/>
                  </a:cubicBezTo>
                  <a:cubicBezTo>
                    <a:pt x="751" y="2318"/>
                    <a:pt x="1260" y="2243"/>
                    <a:pt x="1761" y="2160"/>
                  </a:cubicBezTo>
                  <a:cubicBezTo>
                    <a:pt x="1899" y="2142"/>
                    <a:pt x="2048" y="2104"/>
                    <a:pt x="2187" y="2058"/>
                  </a:cubicBezTo>
                  <a:cubicBezTo>
                    <a:pt x="2400" y="1993"/>
                    <a:pt x="2613" y="1984"/>
                    <a:pt x="2826" y="1938"/>
                  </a:cubicBezTo>
                  <a:cubicBezTo>
                    <a:pt x="3178" y="1836"/>
                    <a:pt x="3539" y="1762"/>
                    <a:pt x="3909" y="1706"/>
                  </a:cubicBezTo>
                  <a:cubicBezTo>
                    <a:pt x="4141" y="1669"/>
                    <a:pt x="4373" y="1632"/>
                    <a:pt x="4613" y="1623"/>
                  </a:cubicBezTo>
                  <a:cubicBezTo>
                    <a:pt x="4630" y="1622"/>
                    <a:pt x="4647" y="1622"/>
                    <a:pt x="4663" y="1622"/>
                  </a:cubicBezTo>
                  <a:cubicBezTo>
                    <a:pt x="4832" y="1622"/>
                    <a:pt x="5001" y="1661"/>
                    <a:pt x="5169" y="1669"/>
                  </a:cubicBezTo>
                  <a:cubicBezTo>
                    <a:pt x="5191" y="1671"/>
                    <a:pt x="5213" y="1672"/>
                    <a:pt x="5235" y="1672"/>
                  </a:cubicBezTo>
                  <a:cubicBezTo>
                    <a:pt x="5334" y="1672"/>
                    <a:pt x="5432" y="1656"/>
                    <a:pt x="5530" y="1641"/>
                  </a:cubicBezTo>
                  <a:cubicBezTo>
                    <a:pt x="5734" y="1604"/>
                    <a:pt x="5938" y="1586"/>
                    <a:pt x="6142" y="1539"/>
                  </a:cubicBezTo>
                  <a:cubicBezTo>
                    <a:pt x="6234" y="1521"/>
                    <a:pt x="6318" y="1493"/>
                    <a:pt x="6410" y="1456"/>
                  </a:cubicBezTo>
                  <a:cubicBezTo>
                    <a:pt x="6494" y="1410"/>
                    <a:pt x="6484" y="1428"/>
                    <a:pt x="6466" y="1354"/>
                  </a:cubicBezTo>
                  <a:cubicBezTo>
                    <a:pt x="6429" y="1234"/>
                    <a:pt x="6308" y="1178"/>
                    <a:pt x="6197" y="1113"/>
                  </a:cubicBezTo>
                  <a:cubicBezTo>
                    <a:pt x="6086" y="1049"/>
                    <a:pt x="5975" y="984"/>
                    <a:pt x="5855" y="910"/>
                  </a:cubicBezTo>
                  <a:cubicBezTo>
                    <a:pt x="5799" y="873"/>
                    <a:pt x="5762" y="836"/>
                    <a:pt x="5706" y="789"/>
                  </a:cubicBezTo>
                  <a:cubicBezTo>
                    <a:pt x="5614" y="724"/>
                    <a:pt x="5493" y="678"/>
                    <a:pt x="5401" y="604"/>
                  </a:cubicBezTo>
                  <a:cubicBezTo>
                    <a:pt x="5197" y="474"/>
                    <a:pt x="4975" y="372"/>
                    <a:pt x="4743" y="308"/>
                  </a:cubicBezTo>
                  <a:cubicBezTo>
                    <a:pt x="4567" y="252"/>
                    <a:pt x="4428" y="150"/>
                    <a:pt x="4261" y="85"/>
                  </a:cubicBezTo>
                  <a:cubicBezTo>
                    <a:pt x="4099" y="29"/>
                    <a:pt x="3923" y="0"/>
                    <a:pt x="3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7"/>
            <p:cNvSpPr/>
            <p:nvPr/>
          </p:nvSpPr>
          <p:spPr>
            <a:xfrm>
              <a:off x="6747657" y="4246268"/>
              <a:ext cx="311850" cy="124061"/>
            </a:xfrm>
            <a:custGeom>
              <a:avLst/>
              <a:gdLst/>
              <a:ahLst/>
              <a:cxnLst/>
              <a:rect l="l" t="t" r="r" b="b"/>
              <a:pathLst>
                <a:path w="6068" h="2414" extrusionOk="0">
                  <a:moveTo>
                    <a:pt x="1298" y="0"/>
                  </a:moveTo>
                  <a:cubicBezTo>
                    <a:pt x="770" y="130"/>
                    <a:pt x="353" y="519"/>
                    <a:pt x="186" y="1029"/>
                  </a:cubicBezTo>
                  <a:cubicBezTo>
                    <a:pt x="149" y="1140"/>
                    <a:pt x="130" y="1251"/>
                    <a:pt x="93" y="1353"/>
                  </a:cubicBezTo>
                  <a:cubicBezTo>
                    <a:pt x="56" y="1436"/>
                    <a:pt x="29" y="1529"/>
                    <a:pt x="19" y="1621"/>
                  </a:cubicBezTo>
                  <a:cubicBezTo>
                    <a:pt x="10" y="1733"/>
                    <a:pt x="1" y="1872"/>
                    <a:pt x="84" y="1946"/>
                  </a:cubicBezTo>
                  <a:cubicBezTo>
                    <a:pt x="205" y="2029"/>
                    <a:pt x="344" y="2085"/>
                    <a:pt x="492" y="2094"/>
                  </a:cubicBezTo>
                  <a:cubicBezTo>
                    <a:pt x="626" y="2112"/>
                    <a:pt x="758" y="2112"/>
                    <a:pt x="890" y="2112"/>
                  </a:cubicBezTo>
                  <a:cubicBezTo>
                    <a:pt x="1022" y="2112"/>
                    <a:pt x="1154" y="2112"/>
                    <a:pt x="1288" y="2131"/>
                  </a:cubicBezTo>
                  <a:cubicBezTo>
                    <a:pt x="1336" y="2138"/>
                    <a:pt x="1384" y="2139"/>
                    <a:pt x="1432" y="2139"/>
                  </a:cubicBezTo>
                  <a:cubicBezTo>
                    <a:pt x="1484" y="2139"/>
                    <a:pt x="1537" y="2137"/>
                    <a:pt x="1589" y="2137"/>
                  </a:cubicBezTo>
                  <a:cubicBezTo>
                    <a:pt x="1619" y="2137"/>
                    <a:pt x="1648" y="2138"/>
                    <a:pt x="1677" y="2140"/>
                  </a:cubicBezTo>
                  <a:cubicBezTo>
                    <a:pt x="1779" y="2149"/>
                    <a:pt x="1872" y="2186"/>
                    <a:pt x="1983" y="2186"/>
                  </a:cubicBezTo>
                  <a:cubicBezTo>
                    <a:pt x="2080" y="2196"/>
                    <a:pt x="2178" y="2200"/>
                    <a:pt x="2276" y="2200"/>
                  </a:cubicBezTo>
                  <a:cubicBezTo>
                    <a:pt x="2374" y="2200"/>
                    <a:pt x="2474" y="2196"/>
                    <a:pt x="2576" y="2186"/>
                  </a:cubicBezTo>
                  <a:cubicBezTo>
                    <a:pt x="2659" y="2186"/>
                    <a:pt x="2743" y="2140"/>
                    <a:pt x="2826" y="2140"/>
                  </a:cubicBezTo>
                  <a:cubicBezTo>
                    <a:pt x="2900" y="2140"/>
                    <a:pt x="2965" y="2140"/>
                    <a:pt x="3039" y="2131"/>
                  </a:cubicBezTo>
                  <a:cubicBezTo>
                    <a:pt x="3132" y="2122"/>
                    <a:pt x="3224" y="2094"/>
                    <a:pt x="3308" y="2057"/>
                  </a:cubicBezTo>
                  <a:lnTo>
                    <a:pt x="3720" y="2032"/>
                  </a:lnTo>
                  <a:lnTo>
                    <a:pt x="3720" y="2032"/>
                  </a:lnTo>
                  <a:cubicBezTo>
                    <a:pt x="3721" y="2049"/>
                    <a:pt x="3723" y="2067"/>
                    <a:pt x="3724" y="2085"/>
                  </a:cubicBezTo>
                  <a:cubicBezTo>
                    <a:pt x="3724" y="2168"/>
                    <a:pt x="3706" y="2279"/>
                    <a:pt x="3752" y="2353"/>
                  </a:cubicBezTo>
                  <a:cubicBezTo>
                    <a:pt x="3787" y="2398"/>
                    <a:pt x="3838" y="2413"/>
                    <a:pt x="3895" y="2413"/>
                  </a:cubicBezTo>
                  <a:cubicBezTo>
                    <a:pt x="3991" y="2413"/>
                    <a:pt x="4103" y="2371"/>
                    <a:pt x="4178" y="2353"/>
                  </a:cubicBezTo>
                  <a:cubicBezTo>
                    <a:pt x="4456" y="2279"/>
                    <a:pt x="4725" y="2177"/>
                    <a:pt x="4993" y="2094"/>
                  </a:cubicBezTo>
                  <a:cubicBezTo>
                    <a:pt x="5179" y="2057"/>
                    <a:pt x="5364" y="2029"/>
                    <a:pt x="5549" y="2020"/>
                  </a:cubicBezTo>
                  <a:cubicBezTo>
                    <a:pt x="5637" y="1995"/>
                    <a:pt x="5730" y="1984"/>
                    <a:pt x="5823" y="1984"/>
                  </a:cubicBezTo>
                  <a:cubicBezTo>
                    <a:pt x="5906" y="1984"/>
                    <a:pt x="5989" y="1993"/>
                    <a:pt x="6068" y="2010"/>
                  </a:cubicBezTo>
                  <a:cubicBezTo>
                    <a:pt x="5892" y="1909"/>
                    <a:pt x="5818" y="1890"/>
                    <a:pt x="5744" y="1733"/>
                  </a:cubicBezTo>
                  <a:cubicBezTo>
                    <a:pt x="5697" y="1631"/>
                    <a:pt x="5632" y="1529"/>
                    <a:pt x="5558" y="1445"/>
                  </a:cubicBezTo>
                  <a:cubicBezTo>
                    <a:pt x="5392" y="1269"/>
                    <a:pt x="5169" y="1075"/>
                    <a:pt x="4919" y="1038"/>
                  </a:cubicBezTo>
                  <a:cubicBezTo>
                    <a:pt x="4881" y="1032"/>
                    <a:pt x="4842" y="1029"/>
                    <a:pt x="4805" y="1029"/>
                  </a:cubicBezTo>
                  <a:cubicBezTo>
                    <a:pt x="4385" y="1029"/>
                    <a:pt x="4043" y="1393"/>
                    <a:pt x="3882" y="1742"/>
                  </a:cubicBezTo>
                  <a:cubicBezTo>
                    <a:pt x="3836" y="1834"/>
                    <a:pt x="3798" y="1927"/>
                    <a:pt x="3761" y="2029"/>
                  </a:cubicBezTo>
                  <a:lnTo>
                    <a:pt x="3720" y="2032"/>
                  </a:lnTo>
                  <a:lnTo>
                    <a:pt x="3720" y="2032"/>
                  </a:lnTo>
                  <a:cubicBezTo>
                    <a:pt x="3715" y="1959"/>
                    <a:pt x="3717" y="1891"/>
                    <a:pt x="3724" y="1816"/>
                  </a:cubicBezTo>
                  <a:cubicBezTo>
                    <a:pt x="3761" y="1547"/>
                    <a:pt x="3752" y="1279"/>
                    <a:pt x="3706" y="1010"/>
                  </a:cubicBezTo>
                  <a:cubicBezTo>
                    <a:pt x="3687" y="871"/>
                    <a:pt x="3641" y="741"/>
                    <a:pt x="3567" y="621"/>
                  </a:cubicBezTo>
                  <a:cubicBezTo>
                    <a:pt x="3484" y="547"/>
                    <a:pt x="3382" y="491"/>
                    <a:pt x="3271" y="454"/>
                  </a:cubicBezTo>
                  <a:cubicBezTo>
                    <a:pt x="2956" y="325"/>
                    <a:pt x="2650" y="306"/>
                    <a:pt x="2326" y="232"/>
                  </a:cubicBezTo>
                  <a:cubicBezTo>
                    <a:pt x="2113" y="186"/>
                    <a:pt x="1900" y="102"/>
                    <a:pt x="1687" y="56"/>
                  </a:cubicBezTo>
                  <a:cubicBezTo>
                    <a:pt x="1557" y="19"/>
                    <a:pt x="1427" y="0"/>
                    <a:pt x="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7"/>
            <p:cNvSpPr/>
            <p:nvPr/>
          </p:nvSpPr>
          <p:spPr>
            <a:xfrm>
              <a:off x="8410409" y="4155047"/>
              <a:ext cx="78117" cy="74982"/>
            </a:xfrm>
            <a:custGeom>
              <a:avLst/>
              <a:gdLst/>
              <a:ahLst/>
              <a:cxnLst/>
              <a:rect l="l" t="t" r="r" b="b"/>
              <a:pathLst>
                <a:path w="1520" h="1459" extrusionOk="0">
                  <a:moveTo>
                    <a:pt x="737" y="1"/>
                  </a:moveTo>
                  <a:cubicBezTo>
                    <a:pt x="513" y="1"/>
                    <a:pt x="277" y="97"/>
                    <a:pt x="131" y="238"/>
                  </a:cubicBezTo>
                  <a:lnTo>
                    <a:pt x="1" y="497"/>
                  </a:lnTo>
                  <a:cubicBezTo>
                    <a:pt x="260" y="525"/>
                    <a:pt x="409" y="507"/>
                    <a:pt x="612" y="645"/>
                  </a:cubicBezTo>
                  <a:cubicBezTo>
                    <a:pt x="733" y="720"/>
                    <a:pt x="853" y="821"/>
                    <a:pt x="936" y="951"/>
                  </a:cubicBezTo>
                  <a:cubicBezTo>
                    <a:pt x="1001" y="1044"/>
                    <a:pt x="1048" y="1146"/>
                    <a:pt x="1103" y="1238"/>
                  </a:cubicBezTo>
                  <a:cubicBezTo>
                    <a:pt x="1122" y="1303"/>
                    <a:pt x="1150" y="1359"/>
                    <a:pt x="1187" y="1424"/>
                  </a:cubicBezTo>
                  <a:cubicBezTo>
                    <a:pt x="1205" y="1449"/>
                    <a:pt x="1221" y="1459"/>
                    <a:pt x="1235" y="1459"/>
                  </a:cubicBezTo>
                  <a:cubicBezTo>
                    <a:pt x="1263" y="1459"/>
                    <a:pt x="1286" y="1420"/>
                    <a:pt x="1316" y="1377"/>
                  </a:cubicBezTo>
                  <a:cubicBezTo>
                    <a:pt x="1372" y="1303"/>
                    <a:pt x="1409" y="1220"/>
                    <a:pt x="1437" y="1136"/>
                  </a:cubicBezTo>
                  <a:cubicBezTo>
                    <a:pt x="1520" y="821"/>
                    <a:pt x="1372" y="442"/>
                    <a:pt x="1187" y="201"/>
                  </a:cubicBezTo>
                  <a:cubicBezTo>
                    <a:pt x="1077" y="59"/>
                    <a:pt x="911" y="1"/>
                    <a:pt x="7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7"/>
            <p:cNvSpPr/>
            <p:nvPr/>
          </p:nvSpPr>
          <p:spPr>
            <a:xfrm>
              <a:off x="8705556" y="4155766"/>
              <a:ext cx="54784" cy="20557"/>
            </a:xfrm>
            <a:custGeom>
              <a:avLst/>
              <a:gdLst/>
              <a:ahLst/>
              <a:cxnLst/>
              <a:rect l="l" t="t" r="r" b="b"/>
              <a:pathLst>
                <a:path w="1066" h="400" extrusionOk="0">
                  <a:moveTo>
                    <a:pt x="723" y="1"/>
                  </a:moveTo>
                  <a:cubicBezTo>
                    <a:pt x="683" y="1"/>
                    <a:pt x="646" y="5"/>
                    <a:pt x="621" y="11"/>
                  </a:cubicBezTo>
                  <a:cubicBezTo>
                    <a:pt x="519" y="29"/>
                    <a:pt x="418" y="48"/>
                    <a:pt x="325" y="76"/>
                  </a:cubicBezTo>
                  <a:cubicBezTo>
                    <a:pt x="149" y="113"/>
                    <a:pt x="112" y="233"/>
                    <a:pt x="1" y="400"/>
                  </a:cubicBezTo>
                  <a:lnTo>
                    <a:pt x="140" y="354"/>
                  </a:lnTo>
                  <a:cubicBezTo>
                    <a:pt x="158" y="354"/>
                    <a:pt x="1066" y="317"/>
                    <a:pt x="927" y="66"/>
                  </a:cubicBezTo>
                  <a:cubicBezTo>
                    <a:pt x="896" y="17"/>
                    <a:pt x="803"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7"/>
            <p:cNvSpPr/>
            <p:nvPr/>
          </p:nvSpPr>
          <p:spPr>
            <a:xfrm>
              <a:off x="8793643" y="4267545"/>
              <a:ext cx="55247" cy="23538"/>
            </a:xfrm>
            <a:custGeom>
              <a:avLst/>
              <a:gdLst/>
              <a:ahLst/>
              <a:cxnLst/>
              <a:rect l="l" t="t" r="r" b="b"/>
              <a:pathLst>
                <a:path w="1075" h="458" extrusionOk="0">
                  <a:moveTo>
                    <a:pt x="686" y="1"/>
                  </a:moveTo>
                  <a:cubicBezTo>
                    <a:pt x="621" y="1"/>
                    <a:pt x="556" y="8"/>
                    <a:pt x="491" y="22"/>
                  </a:cubicBezTo>
                  <a:cubicBezTo>
                    <a:pt x="417" y="31"/>
                    <a:pt x="343" y="50"/>
                    <a:pt x="269" y="87"/>
                  </a:cubicBezTo>
                  <a:cubicBezTo>
                    <a:pt x="241" y="87"/>
                    <a:pt x="223" y="96"/>
                    <a:pt x="195" y="96"/>
                  </a:cubicBezTo>
                  <a:cubicBezTo>
                    <a:pt x="130" y="216"/>
                    <a:pt x="65" y="346"/>
                    <a:pt x="0" y="457"/>
                  </a:cubicBezTo>
                  <a:lnTo>
                    <a:pt x="436" y="365"/>
                  </a:lnTo>
                  <a:cubicBezTo>
                    <a:pt x="612" y="318"/>
                    <a:pt x="797" y="318"/>
                    <a:pt x="954" y="244"/>
                  </a:cubicBezTo>
                  <a:cubicBezTo>
                    <a:pt x="982" y="226"/>
                    <a:pt x="1028" y="216"/>
                    <a:pt x="1047" y="179"/>
                  </a:cubicBezTo>
                  <a:cubicBezTo>
                    <a:pt x="1075" y="96"/>
                    <a:pt x="954" y="50"/>
                    <a:pt x="880" y="22"/>
                  </a:cubicBezTo>
                  <a:cubicBezTo>
                    <a:pt x="815" y="8"/>
                    <a:pt x="751" y="1"/>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7"/>
            <p:cNvSpPr/>
            <p:nvPr/>
          </p:nvSpPr>
          <p:spPr>
            <a:xfrm>
              <a:off x="7864416" y="4180537"/>
              <a:ext cx="57200" cy="21020"/>
            </a:xfrm>
            <a:custGeom>
              <a:avLst/>
              <a:gdLst/>
              <a:ahLst/>
              <a:cxnLst/>
              <a:rect l="l" t="t" r="r" b="b"/>
              <a:pathLst>
                <a:path w="1113" h="409" extrusionOk="0">
                  <a:moveTo>
                    <a:pt x="558" y="1"/>
                  </a:moveTo>
                  <a:cubicBezTo>
                    <a:pt x="481" y="1"/>
                    <a:pt x="403" y="11"/>
                    <a:pt x="325" y="29"/>
                  </a:cubicBezTo>
                  <a:cubicBezTo>
                    <a:pt x="177" y="66"/>
                    <a:pt x="140" y="131"/>
                    <a:pt x="1" y="261"/>
                  </a:cubicBezTo>
                  <a:lnTo>
                    <a:pt x="140" y="353"/>
                  </a:lnTo>
                  <a:cubicBezTo>
                    <a:pt x="269" y="390"/>
                    <a:pt x="401" y="409"/>
                    <a:pt x="535" y="409"/>
                  </a:cubicBezTo>
                  <a:cubicBezTo>
                    <a:pt x="668" y="409"/>
                    <a:pt x="802" y="390"/>
                    <a:pt x="936" y="353"/>
                  </a:cubicBezTo>
                  <a:cubicBezTo>
                    <a:pt x="1001" y="335"/>
                    <a:pt x="1112" y="288"/>
                    <a:pt x="1047" y="187"/>
                  </a:cubicBezTo>
                  <a:cubicBezTo>
                    <a:pt x="992" y="85"/>
                    <a:pt x="797" y="29"/>
                    <a:pt x="686" y="11"/>
                  </a:cubicBezTo>
                  <a:cubicBezTo>
                    <a:pt x="644" y="4"/>
                    <a:pt x="601"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7"/>
            <p:cNvSpPr/>
            <p:nvPr/>
          </p:nvSpPr>
          <p:spPr>
            <a:xfrm>
              <a:off x="7294165" y="4171287"/>
              <a:ext cx="96669" cy="29448"/>
            </a:xfrm>
            <a:custGeom>
              <a:avLst/>
              <a:gdLst/>
              <a:ahLst/>
              <a:cxnLst/>
              <a:rect l="l" t="t" r="r" b="b"/>
              <a:pathLst>
                <a:path w="1881" h="573" extrusionOk="0">
                  <a:moveTo>
                    <a:pt x="1061" y="0"/>
                  </a:moveTo>
                  <a:cubicBezTo>
                    <a:pt x="908" y="0"/>
                    <a:pt x="751" y="35"/>
                    <a:pt x="612" y="79"/>
                  </a:cubicBezTo>
                  <a:cubicBezTo>
                    <a:pt x="380" y="144"/>
                    <a:pt x="167" y="265"/>
                    <a:pt x="0" y="441"/>
                  </a:cubicBezTo>
                  <a:cubicBezTo>
                    <a:pt x="61" y="432"/>
                    <a:pt x="123" y="428"/>
                    <a:pt x="185" y="428"/>
                  </a:cubicBezTo>
                  <a:cubicBezTo>
                    <a:pt x="330" y="428"/>
                    <a:pt x="475" y="451"/>
                    <a:pt x="612" y="496"/>
                  </a:cubicBezTo>
                  <a:cubicBezTo>
                    <a:pt x="775" y="551"/>
                    <a:pt x="952" y="573"/>
                    <a:pt x="1131" y="573"/>
                  </a:cubicBezTo>
                  <a:cubicBezTo>
                    <a:pt x="1165" y="573"/>
                    <a:pt x="1198" y="572"/>
                    <a:pt x="1232" y="570"/>
                  </a:cubicBezTo>
                  <a:cubicBezTo>
                    <a:pt x="1454" y="543"/>
                    <a:pt x="1668" y="468"/>
                    <a:pt x="1881" y="441"/>
                  </a:cubicBezTo>
                  <a:cubicBezTo>
                    <a:pt x="1816" y="228"/>
                    <a:pt x="1538" y="116"/>
                    <a:pt x="1353" y="52"/>
                  </a:cubicBezTo>
                  <a:cubicBezTo>
                    <a:pt x="1261" y="15"/>
                    <a:pt x="1162" y="0"/>
                    <a:pt x="1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7"/>
            <p:cNvSpPr/>
            <p:nvPr/>
          </p:nvSpPr>
          <p:spPr>
            <a:xfrm>
              <a:off x="7627136" y="4110489"/>
              <a:ext cx="181159" cy="72515"/>
            </a:xfrm>
            <a:custGeom>
              <a:avLst/>
              <a:gdLst/>
              <a:ahLst/>
              <a:cxnLst/>
              <a:rect l="l" t="t" r="r" b="b"/>
              <a:pathLst>
                <a:path w="3525" h="1411" extrusionOk="0">
                  <a:moveTo>
                    <a:pt x="2402" y="0"/>
                  </a:moveTo>
                  <a:cubicBezTo>
                    <a:pt x="2214" y="0"/>
                    <a:pt x="2031" y="17"/>
                    <a:pt x="1848" y="40"/>
                  </a:cubicBezTo>
                  <a:cubicBezTo>
                    <a:pt x="1496" y="123"/>
                    <a:pt x="1154" y="244"/>
                    <a:pt x="839" y="429"/>
                  </a:cubicBezTo>
                  <a:cubicBezTo>
                    <a:pt x="663" y="503"/>
                    <a:pt x="505" y="605"/>
                    <a:pt x="348" y="716"/>
                  </a:cubicBezTo>
                  <a:cubicBezTo>
                    <a:pt x="237" y="836"/>
                    <a:pt x="144" y="966"/>
                    <a:pt x="61" y="1105"/>
                  </a:cubicBezTo>
                  <a:cubicBezTo>
                    <a:pt x="1" y="1345"/>
                    <a:pt x="316" y="1411"/>
                    <a:pt x="689" y="1411"/>
                  </a:cubicBezTo>
                  <a:cubicBezTo>
                    <a:pt x="1121" y="1411"/>
                    <a:pt x="1629" y="1323"/>
                    <a:pt x="1719" y="1318"/>
                  </a:cubicBezTo>
                  <a:cubicBezTo>
                    <a:pt x="2247" y="1290"/>
                    <a:pt x="2775" y="1235"/>
                    <a:pt x="3293" y="1151"/>
                  </a:cubicBezTo>
                  <a:cubicBezTo>
                    <a:pt x="3432" y="1133"/>
                    <a:pt x="3525" y="1105"/>
                    <a:pt x="3525" y="938"/>
                  </a:cubicBezTo>
                  <a:cubicBezTo>
                    <a:pt x="3506" y="818"/>
                    <a:pt x="3460" y="697"/>
                    <a:pt x="3395" y="595"/>
                  </a:cubicBezTo>
                  <a:cubicBezTo>
                    <a:pt x="3349" y="494"/>
                    <a:pt x="3284" y="401"/>
                    <a:pt x="3219" y="308"/>
                  </a:cubicBezTo>
                  <a:cubicBezTo>
                    <a:pt x="3164" y="206"/>
                    <a:pt x="3071" y="123"/>
                    <a:pt x="2960" y="95"/>
                  </a:cubicBezTo>
                  <a:cubicBezTo>
                    <a:pt x="2821" y="30"/>
                    <a:pt x="2673" y="3"/>
                    <a:pt x="2524" y="3"/>
                  </a:cubicBezTo>
                  <a:cubicBezTo>
                    <a:pt x="2483" y="1"/>
                    <a:pt x="2443"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7"/>
            <p:cNvSpPr/>
            <p:nvPr/>
          </p:nvSpPr>
          <p:spPr>
            <a:xfrm>
              <a:off x="7481233" y="4261480"/>
              <a:ext cx="123805" cy="20557"/>
            </a:xfrm>
            <a:custGeom>
              <a:avLst/>
              <a:gdLst/>
              <a:ahLst/>
              <a:cxnLst/>
              <a:rect l="l" t="t" r="r" b="b"/>
              <a:pathLst>
                <a:path w="2409" h="400" extrusionOk="0">
                  <a:moveTo>
                    <a:pt x="1709" y="1"/>
                  </a:moveTo>
                  <a:cubicBezTo>
                    <a:pt x="1599" y="1"/>
                    <a:pt x="1489" y="11"/>
                    <a:pt x="1381" y="29"/>
                  </a:cubicBezTo>
                  <a:cubicBezTo>
                    <a:pt x="1168" y="38"/>
                    <a:pt x="954" y="75"/>
                    <a:pt x="751" y="112"/>
                  </a:cubicBezTo>
                  <a:cubicBezTo>
                    <a:pt x="630" y="149"/>
                    <a:pt x="501" y="149"/>
                    <a:pt x="380" y="186"/>
                  </a:cubicBezTo>
                  <a:cubicBezTo>
                    <a:pt x="251" y="242"/>
                    <a:pt x="121" y="316"/>
                    <a:pt x="0" y="399"/>
                  </a:cubicBezTo>
                  <a:cubicBezTo>
                    <a:pt x="225" y="356"/>
                    <a:pt x="425" y="343"/>
                    <a:pt x="612" y="343"/>
                  </a:cubicBezTo>
                  <a:cubicBezTo>
                    <a:pt x="857" y="343"/>
                    <a:pt x="1079" y="365"/>
                    <a:pt x="1301" y="365"/>
                  </a:cubicBezTo>
                  <a:cubicBezTo>
                    <a:pt x="1343" y="365"/>
                    <a:pt x="1385" y="364"/>
                    <a:pt x="1427" y="362"/>
                  </a:cubicBezTo>
                  <a:cubicBezTo>
                    <a:pt x="1668" y="353"/>
                    <a:pt x="1909" y="325"/>
                    <a:pt x="2149" y="279"/>
                  </a:cubicBezTo>
                  <a:cubicBezTo>
                    <a:pt x="2279" y="251"/>
                    <a:pt x="2409" y="140"/>
                    <a:pt x="2214" y="75"/>
                  </a:cubicBezTo>
                  <a:cubicBezTo>
                    <a:pt x="2051" y="24"/>
                    <a:pt x="1880" y="1"/>
                    <a:pt x="1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7"/>
            <p:cNvSpPr/>
            <p:nvPr/>
          </p:nvSpPr>
          <p:spPr>
            <a:xfrm>
              <a:off x="8572758" y="4110130"/>
              <a:ext cx="93329" cy="34330"/>
            </a:xfrm>
            <a:custGeom>
              <a:avLst/>
              <a:gdLst/>
              <a:ahLst/>
              <a:cxnLst/>
              <a:rect l="l" t="t" r="r" b="b"/>
              <a:pathLst>
                <a:path w="1816" h="668" extrusionOk="0">
                  <a:moveTo>
                    <a:pt x="1084" y="0"/>
                  </a:moveTo>
                  <a:cubicBezTo>
                    <a:pt x="843" y="19"/>
                    <a:pt x="603" y="93"/>
                    <a:pt x="399" y="232"/>
                  </a:cubicBezTo>
                  <a:cubicBezTo>
                    <a:pt x="204" y="352"/>
                    <a:pt x="139" y="464"/>
                    <a:pt x="0" y="667"/>
                  </a:cubicBezTo>
                  <a:cubicBezTo>
                    <a:pt x="603" y="547"/>
                    <a:pt x="816" y="501"/>
                    <a:pt x="1010" y="482"/>
                  </a:cubicBezTo>
                  <a:cubicBezTo>
                    <a:pt x="1205" y="454"/>
                    <a:pt x="1399" y="454"/>
                    <a:pt x="1575" y="352"/>
                  </a:cubicBezTo>
                  <a:cubicBezTo>
                    <a:pt x="1640" y="315"/>
                    <a:pt x="1816" y="213"/>
                    <a:pt x="1742" y="102"/>
                  </a:cubicBezTo>
                  <a:cubicBezTo>
                    <a:pt x="1705" y="37"/>
                    <a:pt x="1594" y="56"/>
                    <a:pt x="1538" y="37"/>
                  </a:cubicBezTo>
                  <a:cubicBezTo>
                    <a:pt x="1390" y="10"/>
                    <a:pt x="1242" y="0"/>
                    <a:pt x="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7"/>
            <p:cNvSpPr/>
            <p:nvPr/>
          </p:nvSpPr>
          <p:spPr>
            <a:xfrm>
              <a:off x="9118289" y="4185163"/>
              <a:ext cx="393255" cy="174683"/>
            </a:xfrm>
            <a:custGeom>
              <a:avLst/>
              <a:gdLst/>
              <a:ahLst/>
              <a:cxnLst/>
              <a:rect l="l" t="t" r="r" b="b"/>
              <a:pathLst>
                <a:path w="7652" h="3399" extrusionOk="0">
                  <a:moveTo>
                    <a:pt x="4430" y="0"/>
                  </a:moveTo>
                  <a:cubicBezTo>
                    <a:pt x="4386" y="0"/>
                    <a:pt x="4342" y="2"/>
                    <a:pt x="4298" y="4"/>
                  </a:cubicBezTo>
                  <a:cubicBezTo>
                    <a:pt x="4057" y="32"/>
                    <a:pt x="3835" y="32"/>
                    <a:pt x="3594" y="41"/>
                  </a:cubicBezTo>
                  <a:cubicBezTo>
                    <a:pt x="2724" y="69"/>
                    <a:pt x="1816" y="300"/>
                    <a:pt x="1103" y="819"/>
                  </a:cubicBezTo>
                  <a:cubicBezTo>
                    <a:pt x="964" y="921"/>
                    <a:pt x="834" y="1060"/>
                    <a:pt x="751" y="1217"/>
                  </a:cubicBezTo>
                  <a:cubicBezTo>
                    <a:pt x="612" y="1393"/>
                    <a:pt x="491" y="1579"/>
                    <a:pt x="380" y="1773"/>
                  </a:cubicBezTo>
                  <a:cubicBezTo>
                    <a:pt x="278" y="1949"/>
                    <a:pt x="195" y="2144"/>
                    <a:pt x="130" y="2338"/>
                  </a:cubicBezTo>
                  <a:cubicBezTo>
                    <a:pt x="65" y="2542"/>
                    <a:pt x="19" y="2764"/>
                    <a:pt x="0" y="2986"/>
                  </a:cubicBezTo>
                  <a:cubicBezTo>
                    <a:pt x="115" y="2919"/>
                    <a:pt x="208" y="2902"/>
                    <a:pt x="289" y="2902"/>
                  </a:cubicBezTo>
                  <a:cubicBezTo>
                    <a:pt x="364" y="2902"/>
                    <a:pt x="429" y="2917"/>
                    <a:pt x="491" y="2922"/>
                  </a:cubicBezTo>
                  <a:cubicBezTo>
                    <a:pt x="667" y="2940"/>
                    <a:pt x="834" y="2931"/>
                    <a:pt x="1001" y="2949"/>
                  </a:cubicBezTo>
                  <a:cubicBezTo>
                    <a:pt x="1353" y="2996"/>
                    <a:pt x="1714" y="3005"/>
                    <a:pt x="2066" y="3051"/>
                  </a:cubicBezTo>
                  <a:cubicBezTo>
                    <a:pt x="2529" y="3098"/>
                    <a:pt x="2992" y="3098"/>
                    <a:pt x="3455" y="3135"/>
                  </a:cubicBezTo>
                  <a:cubicBezTo>
                    <a:pt x="4150" y="3190"/>
                    <a:pt x="4845" y="3181"/>
                    <a:pt x="5539" y="3274"/>
                  </a:cubicBezTo>
                  <a:cubicBezTo>
                    <a:pt x="5949" y="3336"/>
                    <a:pt x="6380" y="3399"/>
                    <a:pt x="6800" y="3399"/>
                  </a:cubicBezTo>
                  <a:cubicBezTo>
                    <a:pt x="6940" y="3399"/>
                    <a:pt x="7079" y="3392"/>
                    <a:pt x="7216" y="3375"/>
                  </a:cubicBezTo>
                  <a:cubicBezTo>
                    <a:pt x="7392" y="3357"/>
                    <a:pt x="7512" y="3348"/>
                    <a:pt x="7596" y="3190"/>
                  </a:cubicBezTo>
                  <a:cubicBezTo>
                    <a:pt x="7633" y="3125"/>
                    <a:pt x="7651" y="3042"/>
                    <a:pt x="7642" y="2968"/>
                  </a:cubicBezTo>
                  <a:cubicBezTo>
                    <a:pt x="7623" y="2847"/>
                    <a:pt x="7577" y="2727"/>
                    <a:pt x="7559" y="2616"/>
                  </a:cubicBezTo>
                  <a:cubicBezTo>
                    <a:pt x="7540" y="2458"/>
                    <a:pt x="7503" y="2301"/>
                    <a:pt x="7466" y="2153"/>
                  </a:cubicBezTo>
                  <a:cubicBezTo>
                    <a:pt x="7373" y="1829"/>
                    <a:pt x="7244" y="1514"/>
                    <a:pt x="7068" y="1227"/>
                  </a:cubicBezTo>
                  <a:cubicBezTo>
                    <a:pt x="6892" y="939"/>
                    <a:pt x="6660" y="689"/>
                    <a:pt x="6401" y="486"/>
                  </a:cubicBezTo>
                  <a:cubicBezTo>
                    <a:pt x="6290" y="411"/>
                    <a:pt x="6179" y="347"/>
                    <a:pt x="6058" y="282"/>
                  </a:cubicBezTo>
                  <a:cubicBezTo>
                    <a:pt x="5956" y="245"/>
                    <a:pt x="5836" y="235"/>
                    <a:pt x="5725" y="208"/>
                  </a:cubicBezTo>
                  <a:cubicBezTo>
                    <a:pt x="5428" y="124"/>
                    <a:pt x="5132" y="69"/>
                    <a:pt x="4817" y="32"/>
                  </a:cubicBezTo>
                  <a:cubicBezTo>
                    <a:pt x="4692" y="11"/>
                    <a:pt x="4562" y="0"/>
                    <a:pt x="44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7"/>
            <p:cNvSpPr/>
            <p:nvPr/>
          </p:nvSpPr>
          <p:spPr>
            <a:xfrm>
              <a:off x="9185871" y="4360000"/>
              <a:ext cx="155257" cy="28266"/>
            </a:xfrm>
            <a:custGeom>
              <a:avLst/>
              <a:gdLst/>
              <a:ahLst/>
              <a:cxnLst/>
              <a:rect l="l" t="t" r="r" b="b"/>
              <a:pathLst>
                <a:path w="3021" h="550" extrusionOk="0">
                  <a:moveTo>
                    <a:pt x="1026" y="0"/>
                  </a:moveTo>
                  <a:cubicBezTo>
                    <a:pt x="684" y="0"/>
                    <a:pt x="340" y="35"/>
                    <a:pt x="1" y="103"/>
                  </a:cubicBezTo>
                  <a:cubicBezTo>
                    <a:pt x="121" y="140"/>
                    <a:pt x="241" y="186"/>
                    <a:pt x="362" y="233"/>
                  </a:cubicBezTo>
                  <a:cubicBezTo>
                    <a:pt x="510" y="288"/>
                    <a:pt x="668" y="344"/>
                    <a:pt x="825" y="390"/>
                  </a:cubicBezTo>
                  <a:cubicBezTo>
                    <a:pt x="1094" y="483"/>
                    <a:pt x="1390" y="538"/>
                    <a:pt x="1677" y="548"/>
                  </a:cubicBezTo>
                  <a:cubicBezTo>
                    <a:pt x="1697" y="549"/>
                    <a:pt x="1717" y="549"/>
                    <a:pt x="1737" y="549"/>
                  </a:cubicBezTo>
                  <a:cubicBezTo>
                    <a:pt x="1901" y="549"/>
                    <a:pt x="2058" y="518"/>
                    <a:pt x="2224" y="501"/>
                  </a:cubicBezTo>
                  <a:lnTo>
                    <a:pt x="2705" y="501"/>
                  </a:lnTo>
                  <a:cubicBezTo>
                    <a:pt x="2773" y="501"/>
                    <a:pt x="2841" y="497"/>
                    <a:pt x="2912" y="497"/>
                  </a:cubicBezTo>
                  <a:cubicBezTo>
                    <a:pt x="2947" y="497"/>
                    <a:pt x="2983" y="498"/>
                    <a:pt x="3020" y="501"/>
                  </a:cubicBezTo>
                  <a:cubicBezTo>
                    <a:pt x="2946" y="418"/>
                    <a:pt x="2881" y="400"/>
                    <a:pt x="2770" y="353"/>
                  </a:cubicBezTo>
                  <a:cubicBezTo>
                    <a:pt x="2594" y="261"/>
                    <a:pt x="2418" y="196"/>
                    <a:pt x="2224" y="149"/>
                  </a:cubicBezTo>
                  <a:cubicBezTo>
                    <a:pt x="1832" y="49"/>
                    <a:pt x="1430" y="0"/>
                    <a:pt x="1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7"/>
            <p:cNvSpPr/>
            <p:nvPr/>
          </p:nvSpPr>
          <p:spPr>
            <a:xfrm>
              <a:off x="7068038" y="3814160"/>
              <a:ext cx="97183" cy="90399"/>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7"/>
            <p:cNvSpPr/>
            <p:nvPr/>
          </p:nvSpPr>
          <p:spPr>
            <a:xfrm>
              <a:off x="7017570" y="3774125"/>
              <a:ext cx="26262" cy="29962"/>
            </a:xfrm>
            <a:custGeom>
              <a:avLst/>
              <a:gdLst/>
              <a:ahLst/>
              <a:cxnLst/>
              <a:rect l="l" t="t" r="r" b="b"/>
              <a:pathLst>
                <a:path w="511" h="583" extrusionOk="0">
                  <a:moveTo>
                    <a:pt x="146" y="1"/>
                  </a:moveTo>
                  <a:cubicBezTo>
                    <a:pt x="132" y="1"/>
                    <a:pt x="117" y="6"/>
                    <a:pt x="93" y="18"/>
                  </a:cubicBezTo>
                  <a:cubicBezTo>
                    <a:pt x="28" y="36"/>
                    <a:pt x="38" y="18"/>
                    <a:pt x="28" y="82"/>
                  </a:cubicBezTo>
                  <a:cubicBezTo>
                    <a:pt x="1" y="240"/>
                    <a:pt x="232" y="416"/>
                    <a:pt x="325" y="490"/>
                  </a:cubicBezTo>
                  <a:lnTo>
                    <a:pt x="353" y="583"/>
                  </a:lnTo>
                  <a:cubicBezTo>
                    <a:pt x="436" y="462"/>
                    <a:pt x="510" y="397"/>
                    <a:pt x="445" y="258"/>
                  </a:cubicBezTo>
                  <a:cubicBezTo>
                    <a:pt x="399" y="157"/>
                    <a:pt x="316" y="73"/>
                    <a:pt x="214" y="27"/>
                  </a:cubicBezTo>
                  <a:cubicBezTo>
                    <a:pt x="181" y="11"/>
                    <a:pt x="165" y="1"/>
                    <a:pt x="1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7"/>
            <p:cNvSpPr/>
            <p:nvPr/>
          </p:nvSpPr>
          <p:spPr>
            <a:xfrm>
              <a:off x="6933800" y="4140040"/>
              <a:ext cx="33354" cy="28728"/>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7"/>
            <p:cNvSpPr/>
            <p:nvPr/>
          </p:nvSpPr>
          <p:spPr>
            <a:xfrm>
              <a:off x="7088492" y="4035045"/>
              <a:ext cx="81920" cy="61825"/>
            </a:xfrm>
            <a:custGeom>
              <a:avLst/>
              <a:gdLst/>
              <a:ahLst/>
              <a:cxnLst/>
              <a:rect l="l" t="t" r="r" b="b"/>
              <a:pathLst>
                <a:path w="1594" h="1203" extrusionOk="0">
                  <a:moveTo>
                    <a:pt x="895" y="0"/>
                  </a:moveTo>
                  <a:cubicBezTo>
                    <a:pt x="795" y="0"/>
                    <a:pt x="696" y="21"/>
                    <a:pt x="603" y="63"/>
                  </a:cubicBezTo>
                  <a:cubicBezTo>
                    <a:pt x="399" y="146"/>
                    <a:pt x="158" y="304"/>
                    <a:pt x="84" y="507"/>
                  </a:cubicBezTo>
                  <a:cubicBezTo>
                    <a:pt x="1" y="711"/>
                    <a:pt x="130" y="832"/>
                    <a:pt x="279" y="952"/>
                  </a:cubicBezTo>
                  <a:cubicBezTo>
                    <a:pt x="362" y="1017"/>
                    <a:pt x="455" y="1082"/>
                    <a:pt x="547" y="1146"/>
                  </a:cubicBezTo>
                  <a:cubicBezTo>
                    <a:pt x="649" y="1184"/>
                    <a:pt x="760" y="1202"/>
                    <a:pt x="871" y="1202"/>
                  </a:cubicBezTo>
                  <a:cubicBezTo>
                    <a:pt x="1020" y="1119"/>
                    <a:pt x="1168" y="1054"/>
                    <a:pt x="1288" y="971"/>
                  </a:cubicBezTo>
                  <a:cubicBezTo>
                    <a:pt x="1381" y="924"/>
                    <a:pt x="1511" y="878"/>
                    <a:pt x="1529" y="757"/>
                  </a:cubicBezTo>
                  <a:cubicBezTo>
                    <a:pt x="1594" y="498"/>
                    <a:pt x="1409" y="192"/>
                    <a:pt x="1186" y="63"/>
                  </a:cubicBezTo>
                  <a:cubicBezTo>
                    <a:pt x="1094" y="21"/>
                    <a:pt x="994" y="0"/>
                    <a:pt x="89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7"/>
            <p:cNvSpPr/>
            <p:nvPr/>
          </p:nvSpPr>
          <p:spPr>
            <a:xfrm>
              <a:off x="7102933" y="4096870"/>
              <a:ext cx="35152" cy="26827"/>
            </a:xfrm>
            <a:custGeom>
              <a:avLst/>
              <a:gdLst/>
              <a:ahLst/>
              <a:cxnLst/>
              <a:rect l="l" t="t" r="r" b="b"/>
              <a:pathLst>
                <a:path w="684" h="522" extrusionOk="0">
                  <a:moveTo>
                    <a:pt x="127" y="1"/>
                  </a:moveTo>
                  <a:cubicBezTo>
                    <a:pt x="59" y="1"/>
                    <a:pt x="0" y="37"/>
                    <a:pt x="7" y="129"/>
                  </a:cubicBezTo>
                  <a:cubicBezTo>
                    <a:pt x="16" y="258"/>
                    <a:pt x="211" y="342"/>
                    <a:pt x="294" y="388"/>
                  </a:cubicBezTo>
                  <a:cubicBezTo>
                    <a:pt x="358" y="430"/>
                    <a:pt x="469" y="521"/>
                    <a:pt x="552" y="521"/>
                  </a:cubicBezTo>
                  <a:cubicBezTo>
                    <a:pt x="578" y="521"/>
                    <a:pt x="601" y="512"/>
                    <a:pt x="618" y="490"/>
                  </a:cubicBezTo>
                  <a:lnTo>
                    <a:pt x="683" y="462"/>
                  </a:lnTo>
                  <a:cubicBezTo>
                    <a:pt x="553" y="295"/>
                    <a:pt x="405" y="110"/>
                    <a:pt x="211" y="18"/>
                  </a:cubicBezTo>
                  <a:cubicBezTo>
                    <a:pt x="184" y="7"/>
                    <a:pt x="154" y="1"/>
                    <a:pt x="12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7"/>
            <p:cNvSpPr/>
            <p:nvPr/>
          </p:nvSpPr>
          <p:spPr>
            <a:xfrm>
              <a:off x="8009599" y="3895463"/>
              <a:ext cx="102425" cy="88241"/>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7"/>
            <p:cNvSpPr/>
            <p:nvPr/>
          </p:nvSpPr>
          <p:spPr>
            <a:xfrm>
              <a:off x="7981796" y="3914684"/>
              <a:ext cx="29294" cy="37928"/>
            </a:xfrm>
            <a:custGeom>
              <a:avLst/>
              <a:gdLst/>
              <a:ahLst/>
              <a:cxnLst/>
              <a:rect l="l" t="t" r="r" b="b"/>
              <a:pathLst>
                <a:path w="570" h="738" extrusionOk="0">
                  <a:moveTo>
                    <a:pt x="89" y="0"/>
                  </a:moveTo>
                  <a:cubicBezTo>
                    <a:pt x="21" y="0"/>
                    <a:pt x="1" y="88"/>
                    <a:pt x="23" y="163"/>
                  </a:cubicBezTo>
                  <a:cubicBezTo>
                    <a:pt x="23" y="191"/>
                    <a:pt x="51" y="200"/>
                    <a:pt x="60" y="228"/>
                  </a:cubicBezTo>
                  <a:cubicBezTo>
                    <a:pt x="69" y="247"/>
                    <a:pt x="79" y="293"/>
                    <a:pt x="97" y="321"/>
                  </a:cubicBezTo>
                  <a:cubicBezTo>
                    <a:pt x="125" y="395"/>
                    <a:pt x="171" y="460"/>
                    <a:pt x="227" y="524"/>
                  </a:cubicBezTo>
                  <a:cubicBezTo>
                    <a:pt x="301" y="626"/>
                    <a:pt x="431" y="654"/>
                    <a:pt x="514" y="738"/>
                  </a:cubicBezTo>
                  <a:lnTo>
                    <a:pt x="570" y="562"/>
                  </a:lnTo>
                  <a:cubicBezTo>
                    <a:pt x="459" y="367"/>
                    <a:pt x="357" y="126"/>
                    <a:pt x="144" y="15"/>
                  </a:cubicBezTo>
                  <a:cubicBezTo>
                    <a:pt x="123" y="5"/>
                    <a:pt x="105" y="0"/>
                    <a:pt x="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7"/>
            <p:cNvSpPr/>
            <p:nvPr/>
          </p:nvSpPr>
          <p:spPr>
            <a:xfrm>
              <a:off x="8229559" y="3923883"/>
              <a:ext cx="53808" cy="39212"/>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0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7"/>
            <p:cNvSpPr/>
            <p:nvPr/>
          </p:nvSpPr>
          <p:spPr>
            <a:xfrm>
              <a:off x="9152106" y="4123749"/>
              <a:ext cx="54270" cy="38801"/>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2" name="Google Shape;1792;p27"/>
          <p:cNvSpPr/>
          <p:nvPr/>
        </p:nvSpPr>
        <p:spPr>
          <a:xfrm flipH="1">
            <a:off x="-1030734" y="482650"/>
            <a:ext cx="2216995" cy="998984"/>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7"/>
          <p:cNvSpPr/>
          <p:nvPr/>
        </p:nvSpPr>
        <p:spPr>
          <a:xfrm flipH="1">
            <a:off x="497272" y="600038"/>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7"/>
          <p:cNvSpPr/>
          <p:nvPr/>
        </p:nvSpPr>
        <p:spPr>
          <a:xfrm flipH="1">
            <a:off x="1124397" y="916050"/>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7"/>
          <p:cNvSpPr/>
          <p:nvPr/>
        </p:nvSpPr>
        <p:spPr>
          <a:xfrm flipH="1">
            <a:off x="1012371" y="7321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1_1">
    <p:bg>
      <p:bgPr>
        <a:gradFill>
          <a:gsLst>
            <a:gs pos="0">
              <a:schemeClr val="accent2"/>
            </a:gs>
            <a:gs pos="100000">
              <a:schemeClr val="accent1"/>
            </a:gs>
          </a:gsLst>
          <a:lin ang="5400700" scaled="0"/>
        </a:gradFill>
        <a:effectLst/>
      </p:bgPr>
    </p:bg>
    <p:spTree>
      <p:nvGrpSpPr>
        <p:cNvPr id="1" name="Shape 1796"/>
        <p:cNvGrpSpPr/>
        <p:nvPr/>
      </p:nvGrpSpPr>
      <p:grpSpPr>
        <a:xfrm>
          <a:off x="0" y="0"/>
          <a:ext cx="0" cy="0"/>
          <a:chOff x="0" y="0"/>
          <a:chExt cx="0" cy="0"/>
        </a:xfrm>
      </p:grpSpPr>
      <p:sp>
        <p:nvSpPr>
          <p:cNvPr id="1797" name="Google Shape;1797;p28"/>
          <p:cNvSpPr/>
          <p:nvPr/>
        </p:nvSpPr>
        <p:spPr>
          <a:xfrm>
            <a:off x="5548052" y="3937797"/>
            <a:ext cx="2788613" cy="1256557"/>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8"/>
          <p:cNvSpPr/>
          <p:nvPr/>
        </p:nvSpPr>
        <p:spPr>
          <a:xfrm flipH="1">
            <a:off x="2350106" y="2684973"/>
            <a:ext cx="2136429" cy="596910"/>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8"/>
          <p:cNvSpPr/>
          <p:nvPr/>
        </p:nvSpPr>
        <p:spPr>
          <a:xfrm>
            <a:off x="-458955" y="3857352"/>
            <a:ext cx="4322843" cy="1299869"/>
          </a:xfrm>
          <a:custGeom>
            <a:avLst/>
            <a:gdLst/>
            <a:ahLst/>
            <a:cxnLst/>
            <a:rect l="l" t="t" r="r" b="b"/>
            <a:pathLst>
              <a:path w="39701" h="11938" extrusionOk="0">
                <a:moveTo>
                  <a:pt x="1393" y="0"/>
                </a:moveTo>
                <a:cubicBezTo>
                  <a:pt x="906" y="0"/>
                  <a:pt x="360" y="387"/>
                  <a:pt x="0" y="551"/>
                </a:cubicBezTo>
                <a:lnTo>
                  <a:pt x="167" y="11869"/>
                </a:lnTo>
                <a:lnTo>
                  <a:pt x="39625" y="11906"/>
                </a:lnTo>
                <a:cubicBezTo>
                  <a:pt x="38949" y="11351"/>
                  <a:pt x="37402" y="10980"/>
                  <a:pt x="36587" y="10702"/>
                </a:cubicBezTo>
                <a:cubicBezTo>
                  <a:pt x="35808" y="10441"/>
                  <a:pt x="34952" y="10293"/>
                  <a:pt x="34103" y="10293"/>
                </a:cubicBezTo>
                <a:cubicBezTo>
                  <a:pt x="33540" y="10293"/>
                  <a:pt x="32979" y="10358"/>
                  <a:pt x="32447" y="10498"/>
                </a:cubicBezTo>
                <a:cubicBezTo>
                  <a:pt x="31947" y="10628"/>
                  <a:pt x="31530" y="10878"/>
                  <a:pt x="31095" y="11073"/>
                </a:cubicBezTo>
                <a:cubicBezTo>
                  <a:pt x="30993" y="10684"/>
                  <a:pt x="31104" y="10360"/>
                  <a:pt x="30678" y="10128"/>
                </a:cubicBezTo>
                <a:cubicBezTo>
                  <a:pt x="30600" y="10076"/>
                  <a:pt x="30513" y="10047"/>
                  <a:pt x="30423" y="10047"/>
                </a:cubicBezTo>
                <a:cubicBezTo>
                  <a:pt x="30385" y="10047"/>
                  <a:pt x="30346" y="10052"/>
                  <a:pt x="30307" y="10063"/>
                </a:cubicBezTo>
                <a:cubicBezTo>
                  <a:pt x="30231" y="10070"/>
                  <a:pt x="30139" y="10197"/>
                  <a:pt x="30023" y="10197"/>
                </a:cubicBezTo>
                <a:cubicBezTo>
                  <a:pt x="29984" y="10197"/>
                  <a:pt x="29944" y="10183"/>
                  <a:pt x="29900" y="10146"/>
                </a:cubicBezTo>
                <a:cubicBezTo>
                  <a:pt x="29807" y="10054"/>
                  <a:pt x="29909" y="9785"/>
                  <a:pt x="29853" y="9665"/>
                </a:cubicBezTo>
                <a:cubicBezTo>
                  <a:pt x="29789" y="9572"/>
                  <a:pt x="29714" y="9480"/>
                  <a:pt x="29622" y="9396"/>
                </a:cubicBezTo>
                <a:cubicBezTo>
                  <a:pt x="29561" y="9362"/>
                  <a:pt x="29493" y="9346"/>
                  <a:pt x="29423" y="9346"/>
                </a:cubicBezTo>
                <a:cubicBezTo>
                  <a:pt x="29077" y="9346"/>
                  <a:pt x="28668" y="9718"/>
                  <a:pt x="28668" y="10026"/>
                </a:cubicBezTo>
                <a:cubicBezTo>
                  <a:pt x="28464" y="9970"/>
                  <a:pt x="28584" y="9544"/>
                  <a:pt x="28575" y="9359"/>
                </a:cubicBezTo>
                <a:cubicBezTo>
                  <a:pt x="28510" y="8350"/>
                  <a:pt x="28242" y="7358"/>
                  <a:pt x="27797" y="6451"/>
                </a:cubicBezTo>
                <a:cubicBezTo>
                  <a:pt x="27112" y="5089"/>
                  <a:pt x="26260" y="4042"/>
                  <a:pt x="25018" y="3172"/>
                </a:cubicBezTo>
                <a:cubicBezTo>
                  <a:pt x="23481" y="2116"/>
                  <a:pt x="21665" y="1532"/>
                  <a:pt x="19804" y="1505"/>
                </a:cubicBezTo>
                <a:cubicBezTo>
                  <a:pt x="19773" y="1504"/>
                  <a:pt x="19743" y="1504"/>
                  <a:pt x="19713" y="1504"/>
                </a:cubicBezTo>
                <a:cubicBezTo>
                  <a:pt x="18547" y="1504"/>
                  <a:pt x="17190" y="1853"/>
                  <a:pt x="16432" y="2801"/>
                </a:cubicBezTo>
                <a:cubicBezTo>
                  <a:pt x="16108" y="3209"/>
                  <a:pt x="16024" y="3755"/>
                  <a:pt x="15932" y="4246"/>
                </a:cubicBezTo>
                <a:cubicBezTo>
                  <a:pt x="15793" y="5006"/>
                  <a:pt x="15747" y="5775"/>
                  <a:pt x="15802" y="6543"/>
                </a:cubicBezTo>
                <a:cubicBezTo>
                  <a:pt x="15885" y="7701"/>
                  <a:pt x="16006" y="8813"/>
                  <a:pt x="16432" y="9896"/>
                </a:cubicBezTo>
                <a:cubicBezTo>
                  <a:pt x="16562" y="10230"/>
                  <a:pt x="16571" y="10665"/>
                  <a:pt x="16867" y="10897"/>
                </a:cubicBezTo>
                <a:cubicBezTo>
                  <a:pt x="16571" y="10674"/>
                  <a:pt x="16395" y="10258"/>
                  <a:pt x="15997" y="10174"/>
                </a:cubicBezTo>
                <a:cubicBezTo>
                  <a:pt x="15973" y="10168"/>
                  <a:pt x="15950" y="10166"/>
                  <a:pt x="15927" y="10166"/>
                </a:cubicBezTo>
                <a:cubicBezTo>
                  <a:pt x="15750" y="10166"/>
                  <a:pt x="15581" y="10319"/>
                  <a:pt x="15440" y="10319"/>
                </a:cubicBezTo>
                <a:cubicBezTo>
                  <a:pt x="15424" y="10319"/>
                  <a:pt x="15409" y="10317"/>
                  <a:pt x="15395" y="10313"/>
                </a:cubicBezTo>
                <a:cubicBezTo>
                  <a:pt x="15246" y="10276"/>
                  <a:pt x="15219" y="10035"/>
                  <a:pt x="15172" y="9896"/>
                </a:cubicBezTo>
                <a:cubicBezTo>
                  <a:pt x="15059" y="9597"/>
                  <a:pt x="14861" y="9213"/>
                  <a:pt x="14504" y="9213"/>
                </a:cubicBezTo>
                <a:cubicBezTo>
                  <a:pt x="14452" y="9213"/>
                  <a:pt x="14397" y="9221"/>
                  <a:pt x="14339" y="9239"/>
                </a:cubicBezTo>
                <a:cubicBezTo>
                  <a:pt x="14181" y="9304"/>
                  <a:pt x="14033" y="9396"/>
                  <a:pt x="13885" y="9498"/>
                </a:cubicBezTo>
                <a:cubicBezTo>
                  <a:pt x="13718" y="9609"/>
                  <a:pt x="13607" y="9841"/>
                  <a:pt x="13449" y="9887"/>
                </a:cubicBezTo>
                <a:cubicBezTo>
                  <a:pt x="13412" y="9720"/>
                  <a:pt x="13403" y="9544"/>
                  <a:pt x="13422" y="9368"/>
                </a:cubicBezTo>
                <a:cubicBezTo>
                  <a:pt x="13440" y="9229"/>
                  <a:pt x="13505" y="9183"/>
                  <a:pt x="13533" y="9081"/>
                </a:cubicBezTo>
                <a:cubicBezTo>
                  <a:pt x="13625" y="8637"/>
                  <a:pt x="13477" y="8229"/>
                  <a:pt x="13403" y="7785"/>
                </a:cubicBezTo>
                <a:cubicBezTo>
                  <a:pt x="13190" y="6497"/>
                  <a:pt x="12532" y="5200"/>
                  <a:pt x="11847" y="4089"/>
                </a:cubicBezTo>
                <a:cubicBezTo>
                  <a:pt x="11430" y="3413"/>
                  <a:pt x="10847" y="2718"/>
                  <a:pt x="10143" y="2329"/>
                </a:cubicBezTo>
                <a:cubicBezTo>
                  <a:pt x="9383" y="1906"/>
                  <a:pt x="8585" y="1610"/>
                  <a:pt x="7756" y="1610"/>
                </a:cubicBezTo>
                <a:cubicBezTo>
                  <a:pt x="7423" y="1610"/>
                  <a:pt x="7086" y="1658"/>
                  <a:pt x="6743" y="1764"/>
                </a:cubicBezTo>
                <a:cubicBezTo>
                  <a:pt x="6391" y="1884"/>
                  <a:pt x="6067" y="2070"/>
                  <a:pt x="5789" y="2301"/>
                </a:cubicBezTo>
                <a:cubicBezTo>
                  <a:pt x="5632" y="2431"/>
                  <a:pt x="5502" y="2755"/>
                  <a:pt x="5298" y="2774"/>
                </a:cubicBezTo>
                <a:cubicBezTo>
                  <a:pt x="5280" y="2560"/>
                  <a:pt x="5113" y="2199"/>
                  <a:pt x="5002" y="1995"/>
                </a:cubicBezTo>
                <a:cubicBezTo>
                  <a:pt x="4891" y="1801"/>
                  <a:pt x="4780" y="1653"/>
                  <a:pt x="4548" y="1606"/>
                </a:cubicBezTo>
                <a:cubicBezTo>
                  <a:pt x="4469" y="1593"/>
                  <a:pt x="4391" y="1586"/>
                  <a:pt x="4313" y="1586"/>
                </a:cubicBezTo>
                <a:cubicBezTo>
                  <a:pt x="4235" y="1586"/>
                  <a:pt x="4159" y="1593"/>
                  <a:pt x="4085" y="1606"/>
                </a:cubicBezTo>
                <a:cubicBezTo>
                  <a:pt x="3992" y="1616"/>
                  <a:pt x="3844" y="1708"/>
                  <a:pt x="3789" y="1708"/>
                </a:cubicBezTo>
                <a:cubicBezTo>
                  <a:pt x="3766" y="1711"/>
                  <a:pt x="3745" y="1713"/>
                  <a:pt x="3725" y="1713"/>
                </a:cubicBezTo>
                <a:cubicBezTo>
                  <a:pt x="3486" y="1713"/>
                  <a:pt x="3443" y="1514"/>
                  <a:pt x="3298" y="1292"/>
                </a:cubicBezTo>
                <a:cubicBezTo>
                  <a:pt x="2973" y="801"/>
                  <a:pt x="2649" y="476"/>
                  <a:pt x="2140" y="254"/>
                </a:cubicBezTo>
                <a:cubicBezTo>
                  <a:pt x="1964" y="161"/>
                  <a:pt x="1779" y="87"/>
                  <a:pt x="1584" y="23"/>
                </a:cubicBezTo>
                <a:cubicBezTo>
                  <a:pt x="1522" y="7"/>
                  <a:pt x="1458" y="0"/>
                  <a:pt x="1393" y="0"/>
                </a:cubicBezTo>
                <a:close/>
                <a:moveTo>
                  <a:pt x="39616" y="11842"/>
                </a:moveTo>
                <a:cubicBezTo>
                  <a:pt x="39607" y="11842"/>
                  <a:pt x="39607" y="11859"/>
                  <a:pt x="39625" y="11906"/>
                </a:cubicBezTo>
                <a:cubicBezTo>
                  <a:pt x="39653" y="11929"/>
                  <a:pt x="39669" y="11938"/>
                  <a:pt x="39676" y="11938"/>
                </a:cubicBezTo>
                <a:cubicBezTo>
                  <a:pt x="39701" y="11938"/>
                  <a:pt x="39635" y="11842"/>
                  <a:pt x="39616" y="11842"/>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0" name="Google Shape;1800;p28"/>
          <p:cNvGrpSpPr/>
          <p:nvPr/>
        </p:nvGrpSpPr>
        <p:grpSpPr>
          <a:xfrm>
            <a:off x="-2179299" y="3733150"/>
            <a:ext cx="2840052" cy="793500"/>
            <a:chOff x="6709575" y="3608950"/>
            <a:chExt cx="2840052" cy="793500"/>
          </a:xfrm>
        </p:grpSpPr>
        <p:sp>
          <p:nvSpPr>
            <p:cNvPr id="1801" name="Google Shape;1801;p28"/>
            <p:cNvSpPr/>
            <p:nvPr/>
          </p:nvSpPr>
          <p:spPr>
            <a:xfrm>
              <a:off x="6709575" y="3608950"/>
              <a:ext cx="2840052" cy="793500"/>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8"/>
            <p:cNvSpPr/>
            <p:nvPr/>
          </p:nvSpPr>
          <p:spPr>
            <a:xfrm>
              <a:off x="6715280" y="4285738"/>
              <a:ext cx="2827667" cy="116712"/>
            </a:xfrm>
            <a:custGeom>
              <a:avLst/>
              <a:gdLst/>
              <a:ahLst/>
              <a:cxnLst/>
              <a:rect l="l" t="t" r="r" b="b"/>
              <a:pathLst>
                <a:path w="55021" h="2271" extrusionOk="0">
                  <a:moveTo>
                    <a:pt x="34501" y="1"/>
                  </a:moveTo>
                  <a:cubicBezTo>
                    <a:pt x="34477" y="1"/>
                    <a:pt x="34454" y="1"/>
                    <a:pt x="34430" y="1"/>
                  </a:cubicBezTo>
                  <a:cubicBezTo>
                    <a:pt x="33615" y="1"/>
                    <a:pt x="32809" y="1"/>
                    <a:pt x="31994" y="140"/>
                  </a:cubicBezTo>
                  <a:cubicBezTo>
                    <a:pt x="30873" y="353"/>
                    <a:pt x="29799" y="742"/>
                    <a:pt x="28743" y="1168"/>
                  </a:cubicBezTo>
                  <a:cubicBezTo>
                    <a:pt x="28502" y="1270"/>
                    <a:pt x="28076" y="1335"/>
                    <a:pt x="27918" y="1567"/>
                  </a:cubicBezTo>
                  <a:cubicBezTo>
                    <a:pt x="27863" y="1641"/>
                    <a:pt x="27835" y="1743"/>
                    <a:pt x="27742" y="1798"/>
                  </a:cubicBezTo>
                  <a:cubicBezTo>
                    <a:pt x="27646" y="1859"/>
                    <a:pt x="27526" y="1873"/>
                    <a:pt x="27403" y="1873"/>
                  </a:cubicBezTo>
                  <a:cubicBezTo>
                    <a:pt x="27300" y="1873"/>
                    <a:pt x="27196" y="1863"/>
                    <a:pt x="27103" y="1863"/>
                  </a:cubicBezTo>
                  <a:cubicBezTo>
                    <a:pt x="26893" y="1863"/>
                    <a:pt x="26679" y="1871"/>
                    <a:pt x="26467" y="1871"/>
                  </a:cubicBezTo>
                  <a:cubicBezTo>
                    <a:pt x="26360" y="1871"/>
                    <a:pt x="26254" y="1869"/>
                    <a:pt x="26149" y="1863"/>
                  </a:cubicBezTo>
                  <a:cubicBezTo>
                    <a:pt x="25881" y="1854"/>
                    <a:pt x="25612" y="1807"/>
                    <a:pt x="25343" y="1807"/>
                  </a:cubicBezTo>
                  <a:cubicBezTo>
                    <a:pt x="24788" y="1807"/>
                    <a:pt x="24260" y="1789"/>
                    <a:pt x="23722" y="1752"/>
                  </a:cubicBezTo>
                  <a:cubicBezTo>
                    <a:pt x="23269" y="1724"/>
                    <a:pt x="22713" y="1706"/>
                    <a:pt x="22287" y="1548"/>
                  </a:cubicBezTo>
                  <a:cubicBezTo>
                    <a:pt x="22203" y="1502"/>
                    <a:pt x="22120" y="1446"/>
                    <a:pt x="22046" y="1381"/>
                  </a:cubicBezTo>
                  <a:cubicBezTo>
                    <a:pt x="21962" y="1335"/>
                    <a:pt x="21879" y="1307"/>
                    <a:pt x="21787" y="1270"/>
                  </a:cubicBezTo>
                  <a:cubicBezTo>
                    <a:pt x="21546" y="1159"/>
                    <a:pt x="21240" y="1104"/>
                    <a:pt x="21073" y="890"/>
                  </a:cubicBezTo>
                  <a:cubicBezTo>
                    <a:pt x="20953" y="742"/>
                    <a:pt x="20916" y="631"/>
                    <a:pt x="20749" y="529"/>
                  </a:cubicBezTo>
                  <a:cubicBezTo>
                    <a:pt x="20295" y="261"/>
                    <a:pt x="19767" y="159"/>
                    <a:pt x="19249" y="94"/>
                  </a:cubicBezTo>
                  <a:cubicBezTo>
                    <a:pt x="19010" y="59"/>
                    <a:pt x="18771" y="47"/>
                    <a:pt x="18530" y="47"/>
                  </a:cubicBezTo>
                  <a:cubicBezTo>
                    <a:pt x="17938" y="47"/>
                    <a:pt x="17340" y="122"/>
                    <a:pt x="16748" y="122"/>
                  </a:cubicBezTo>
                  <a:cubicBezTo>
                    <a:pt x="16127" y="122"/>
                    <a:pt x="15516" y="177"/>
                    <a:pt x="14895" y="177"/>
                  </a:cubicBezTo>
                  <a:lnTo>
                    <a:pt x="13311" y="177"/>
                  </a:lnTo>
                  <a:cubicBezTo>
                    <a:pt x="13269" y="176"/>
                    <a:pt x="13227" y="176"/>
                    <a:pt x="13185" y="176"/>
                  </a:cubicBezTo>
                  <a:cubicBezTo>
                    <a:pt x="12895" y="176"/>
                    <a:pt x="12612" y="203"/>
                    <a:pt x="12329" y="251"/>
                  </a:cubicBezTo>
                  <a:cubicBezTo>
                    <a:pt x="12107" y="298"/>
                    <a:pt x="11894" y="381"/>
                    <a:pt x="11672" y="409"/>
                  </a:cubicBezTo>
                  <a:cubicBezTo>
                    <a:pt x="11292" y="464"/>
                    <a:pt x="10912" y="501"/>
                    <a:pt x="10523" y="566"/>
                  </a:cubicBezTo>
                  <a:cubicBezTo>
                    <a:pt x="10143" y="622"/>
                    <a:pt x="9754" y="752"/>
                    <a:pt x="9356" y="844"/>
                  </a:cubicBezTo>
                  <a:cubicBezTo>
                    <a:pt x="8967" y="937"/>
                    <a:pt x="8606" y="1029"/>
                    <a:pt x="8235" y="1113"/>
                  </a:cubicBezTo>
                  <a:cubicBezTo>
                    <a:pt x="7911" y="1187"/>
                    <a:pt x="7606" y="1298"/>
                    <a:pt x="7281" y="1335"/>
                  </a:cubicBezTo>
                  <a:cubicBezTo>
                    <a:pt x="6957" y="1381"/>
                    <a:pt x="6614" y="1428"/>
                    <a:pt x="6281" y="1493"/>
                  </a:cubicBezTo>
                  <a:cubicBezTo>
                    <a:pt x="5151" y="1687"/>
                    <a:pt x="4012" y="1622"/>
                    <a:pt x="2872" y="1706"/>
                  </a:cubicBezTo>
                  <a:cubicBezTo>
                    <a:pt x="2307" y="1761"/>
                    <a:pt x="1742" y="1863"/>
                    <a:pt x="1187" y="2021"/>
                  </a:cubicBezTo>
                  <a:cubicBezTo>
                    <a:pt x="779" y="2132"/>
                    <a:pt x="409" y="2196"/>
                    <a:pt x="1" y="2271"/>
                  </a:cubicBezTo>
                  <a:lnTo>
                    <a:pt x="55021" y="2234"/>
                  </a:lnTo>
                  <a:lnTo>
                    <a:pt x="55011" y="2178"/>
                  </a:lnTo>
                  <a:cubicBezTo>
                    <a:pt x="54959" y="2163"/>
                    <a:pt x="54899" y="2159"/>
                    <a:pt x="54835" y="2159"/>
                  </a:cubicBezTo>
                  <a:cubicBezTo>
                    <a:pt x="54739" y="2159"/>
                    <a:pt x="54637" y="2169"/>
                    <a:pt x="54548" y="2169"/>
                  </a:cubicBezTo>
                  <a:cubicBezTo>
                    <a:pt x="54512" y="2170"/>
                    <a:pt x="54475" y="2171"/>
                    <a:pt x="54438" y="2171"/>
                  </a:cubicBezTo>
                  <a:cubicBezTo>
                    <a:pt x="54259" y="2171"/>
                    <a:pt x="54076" y="2153"/>
                    <a:pt x="53900" y="2122"/>
                  </a:cubicBezTo>
                  <a:cubicBezTo>
                    <a:pt x="53752" y="2095"/>
                    <a:pt x="53596" y="2087"/>
                    <a:pt x="53439" y="2087"/>
                  </a:cubicBezTo>
                  <a:cubicBezTo>
                    <a:pt x="53163" y="2087"/>
                    <a:pt x="52881" y="2113"/>
                    <a:pt x="52622" y="2113"/>
                  </a:cubicBezTo>
                  <a:lnTo>
                    <a:pt x="50454" y="2113"/>
                  </a:lnTo>
                  <a:cubicBezTo>
                    <a:pt x="50093" y="2113"/>
                    <a:pt x="49750" y="2095"/>
                    <a:pt x="49389" y="2067"/>
                  </a:cubicBezTo>
                  <a:cubicBezTo>
                    <a:pt x="49009" y="2039"/>
                    <a:pt x="48620" y="2048"/>
                    <a:pt x="48240" y="1983"/>
                  </a:cubicBezTo>
                  <a:cubicBezTo>
                    <a:pt x="47675" y="1882"/>
                    <a:pt x="47110" y="1770"/>
                    <a:pt x="46536" y="1696"/>
                  </a:cubicBezTo>
                  <a:cubicBezTo>
                    <a:pt x="46230" y="1659"/>
                    <a:pt x="45915" y="1604"/>
                    <a:pt x="45610" y="1585"/>
                  </a:cubicBezTo>
                  <a:cubicBezTo>
                    <a:pt x="45304" y="1557"/>
                    <a:pt x="44998" y="1585"/>
                    <a:pt x="44693" y="1548"/>
                  </a:cubicBezTo>
                  <a:cubicBezTo>
                    <a:pt x="44433" y="1530"/>
                    <a:pt x="44174" y="1520"/>
                    <a:pt x="43915" y="1520"/>
                  </a:cubicBezTo>
                  <a:cubicBezTo>
                    <a:pt x="43646" y="1520"/>
                    <a:pt x="43378" y="1576"/>
                    <a:pt x="43109" y="1585"/>
                  </a:cubicBezTo>
                  <a:cubicBezTo>
                    <a:pt x="42945" y="1588"/>
                    <a:pt x="42778" y="1593"/>
                    <a:pt x="42611" y="1593"/>
                  </a:cubicBezTo>
                  <a:cubicBezTo>
                    <a:pt x="42298" y="1593"/>
                    <a:pt x="41984" y="1577"/>
                    <a:pt x="41682" y="1511"/>
                  </a:cubicBezTo>
                  <a:cubicBezTo>
                    <a:pt x="41340" y="1437"/>
                    <a:pt x="41062" y="1205"/>
                    <a:pt x="40738" y="1066"/>
                  </a:cubicBezTo>
                  <a:cubicBezTo>
                    <a:pt x="40163" y="816"/>
                    <a:pt x="39598" y="576"/>
                    <a:pt x="38978" y="464"/>
                  </a:cubicBezTo>
                  <a:cubicBezTo>
                    <a:pt x="38246" y="335"/>
                    <a:pt x="37514" y="270"/>
                    <a:pt x="36773" y="205"/>
                  </a:cubicBezTo>
                  <a:cubicBezTo>
                    <a:pt x="36010" y="142"/>
                    <a:pt x="35264" y="1"/>
                    <a:pt x="3450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8"/>
            <p:cNvSpPr/>
            <p:nvPr/>
          </p:nvSpPr>
          <p:spPr>
            <a:xfrm>
              <a:off x="8001531" y="4237223"/>
              <a:ext cx="433239" cy="74622"/>
            </a:xfrm>
            <a:custGeom>
              <a:avLst/>
              <a:gdLst/>
              <a:ahLst/>
              <a:cxnLst/>
              <a:rect l="l" t="t" r="r" b="b"/>
              <a:pathLst>
                <a:path w="8430" h="1452" extrusionOk="0">
                  <a:moveTo>
                    <a:pt x="5734" y="0"/>
                  </a:moveTo>
                  <a:cubicBezTo>
                    <a:pt x="5638" y="0"/>
                    <a:pt x="5543" y="10"/>
                    <a:pt x="5447" y="28"/>
                  </a:cubicBezTo>
                  <a:cubicBezTo>
                    <a:pt x="5317" y="38"/>
                    <a:pt x="5187" y="38"/>
                    <a:pt x="5058" y="38"/>
                  </a:cubicBezTo>
                  <a:cubicBezTo>
                    <a:pt x="4706" y="56"/>
                    <a:pt x="4354" y="112"/>
                    <a:pt x="4002" y="158"/>
                  </a:cubicBezTo>
                  <a:cubicBezTo>
                    <a:pt x="3131" y="251"/>
                    <a:pt x="2242" y="269"/>
                    <a:pt x="1381" y="436"/>
                  </a:cubicBezTo>
                  <a:cubicBezTo>
                    <a:pt x="1001" y="501"/>
                    <a:pt x="630" y="593"/>
                    <a:pt x="278" y="723"/>
                  </a:cubicBezTo>
                  <a:cubicBezTo>
                    <a:pt x="223" y="742"/>
                    <a:pt x="0" y="843"/>
                    <a:pt x="0" y="917"/>
                  </a:cubicBezTo>
                  <a:cubicBezTo>
                    <a:pt x="0" y="1001"/>
                    <a:pt x="269" y="1075"/>
                    <a:pt x="325" y="1093"/>
                  </a:cubicBezTo>
                  <a:cubicBezTo>
                    <a:pt x="389" y="1098"/>
                    <a:pt x="452" y="1100"/>
                    <a:pt x="514" y="1100"/>
                  </a:cubicBezTo>
                  <a:cubicBezTo>
                    <a:pt x="577" y="1100"/>
                    <a:pt x="640" y="1098"/>
                    <a:pt x="704" y="1093"/>
                  </a:cubicBezTo>
                  <a:cubicBezTo>
                    <a:pt x="862" y="1093"/>
                    <a:pt x="1010" y="1140"/>
                    <a:pt x="1167" y="1140"/>
                  </a:cubicBezTo>
                  <a:cubicBezTo>
                    <a:pt x="1668" y="1158"/>
                    <a:pt x="2159" y="1232"/>
                    <a:pt x="2640" y="1353"/>
                  </a:cubicBezTo>
                  <a:cubicBezTo>
                    <a:pt x="2798" y="1399"/>
                    <a:pt x="2955" y="1427"/>
                    <a:pt x="3122" y="1445"/>
                  </a:cubicBezTo>
                  <a:cubicBezTo>
                    <a:pt x="3171" y="1450"/>
                    <a:pt x="3219" y="1452"/>
                    <a:pt x="3266" y="1452"/>
                  </a:cubicBezTo>
                  <a:cubicBezTo>
                    <a:pt x="3533" y="1452"/>
                    <a:pt x="3781" y="1392"/>
                    <a:pt x="4048" y="1353"/>
                  </a:cubicBezTo>
                  <a:cubicBezTo>
                    <a:pt x="3844" y="1316"/>
                    <a:pt x="3918" y="1288"/>
                    <a:pt x="4011" y="1279"/>
                  </a:cubicBezTo>
                  <a:cubicBezTo>
                    <a:pt x="4122" y="1260"/>
                    <a:pt x="4243" y="1242"/>
                    <a:pt x="4354" y="1223"/>
                  </a:cubicBezTo>
                  <a:cubicBezTo>
                    <a:pt x="4632" y="1177"/>
                    <a:pt x="4910" y="1121"/>
                    <a:pt x="5187" y="1084"/>
                  </a:cubicBezTo>
                  <a:cubicBezTo>
                    <a:pt x="5928" y="992"/>
                    <a:pt x="6651" y="862"/>
                    <a:pt x="7383" y="760"/>
                  </a:cubicBezTo>
                  <a:cubicBezTo>
                    <a:pt x="7670" y="714"/>
                    <a:pt x="7948" y="649"/>
                    <a:pt x="8216" y="556"/>
                  </a:cubicBezTo>
                  <a:cubicBezTo>
                    <a:pt x="8263" y="538"/>
                    <a:pt x="8420" y="501"/>
                    <a:pt x="8429" y="454"/>
                  </a:cubicBezTo>
                  <a:cubicBezTo>
                    <a:pt x="8309" y="427"/>
                    <a:pt x="8198" y="362"/>
                    <a:pt x="8077" y="334"/>
                  </a:cubicBezTo>
                  <a:cubicBezTo>
                    <a:pt x="7874" y="297"/>
                    <a:pt x="7670" y="288"/>
                    <a:pt x="7475" y="251"/>
                  </a:cubicBezTo>
                  <a:cubicBezTo>
                    <a:pt x="7207" y="204"/>
                    <a:pt x="6947" y="121"/>
                    <a:pt x="6688" y="93"/>
                  </a:cubicBezTo>
                  <a:cubicBezTo>
                    <a:pt x="6419" y="56"/>
                    <a:pt x="6160" y="38"/>
                    <a:pt x="5891" y="10"/>
                  </a:cubicBezTo>
                  <a:cubicBezTo>
                    <a:pt x="5839" y="3"/>
                    <a:pt x="5786" y="0"/>
                    <a:pt x="573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8"/>
            <p:cNvSpPr/>
            <p:nvPr/>
          </p:nvSpPr>
          <p:spPr>
            <a:xfrm>
              <a:off x="8832188" y="4321455"/>
              <a:ext cx="94305" cy="19581"/>
            </a:xfrm>
            <a:custGeom>
              <a:avLst/>
              <a:gdLst/>
              <a:ahLst/>
              <a:cxnLst/>
              <a:rect l="l" t="t" r="r" b="b"/>
              <a:pathLst>
                <a:path w="1835" h="381" extrusionOk="0">
                  <a:moveTo>
                    <a:pt x="694" y="1"/>
                  </a:moveTo>
                  <a:cubicBezTo>
                    <a:pt x="465" y="1"/>
                    <a:pt x="240" y="29"/>
                    <a:pt x="1" y="29"/>
                  </a:cubicBezTo>
                  <a:cubicBezTo>
                    <a:pt x="556" y="223"/>
                    <a:pt x="760" y="307"/>
                    <a:pt x="918" y="344"/>
                  </a:cubicBezTo>
                  <a:cubicBezTo>
                    <a:pt x="1047" y="371"/>
                    <a:pt x="1177" y="381"/>
                    <a:pt x="1307" y="381"/>
                  </a:cubicBezTo>
                  <a:cubicBezTo>
                    <a:pt x="1418" y="381"/>
                    <a:pt x="1816" y="371"/>
                    <a:pt x="1835" y="214"/>
                  </a:cubicBezTo>
                  <a:cubicBezTo>
                    <a:pt x="1603" y="168"/>
                    <a:pt x="1362" y="103"/>
                    <a:pt x="1131" y="47"/>
                  </a:cubicBezTo>
                  <a:cubicBezTo>
                    <a:pt x="981" y="12"/>
                    <a:pt x="837" y="1"/>
                    <a:pt x="69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8"/>
            <p:cNvSpPr/>
            <p:nvPr/>
          </p:nvSpPr>
          <p:spPr>
            <a:xfrm>
              <a:off x="8281928" y="3977331"/>
              <a:ext cx="264774" cy="135676"/>
            </a:xfrm>
            <a:custGeom>
              <a:avLst/>
              <a:gdLst/>
              <a:ahLst/>
              <a:cxnLst/>
              <a:rect l="l" t="t" r="r" b="b"/>
              <a:pathLst>
                <a:path w="5152" h="2640" extrusionOk="0">
                  <a:moveTo>
                    <a:pt x="1621" y="0"/>
                  </a:moveTo>
                  <a:cubicBezTo>
                    <a:pt x="1362" y="19"/>
                    <a:pt x="1093" y="65"/>
                    <a:pt x="843" y="148"/>
                  </a:cubicBezTo>
                  <a:cubicBezTo>
                    <a:pt x="621" y="222"/>
                    <a:pt x="417" y="352"/>
                    <a:pt x="250" y="519"/>
                  </a:cubicBezTo>
                  <a:cubicBezTo>
                    <a:pt x="65" y="732"/>
                    <a:pt x="0" y="1019"/>
                    <a:pt x="74" y="1288"/>
                  </a:cubicBezTo>
                  <a:cubicBezTo>
                    <a:pt x="176" y="1528"/>
                    <a:pt x="371" y="1714"/>
                    <a:pt x="611" y="1816"/>
                  </a:cubicBezTo>
                  <a:cubicBezTo>
                    <a:pt x="963" y="2010"/>
                    <a:pt x="1343" y="2158"/>
                    <a:pt x="1732" y="2269"/>
                  </a:cubicBezTo>
                  <a:cubicBezTo>
                    <a:pt x="1927" y="2325"/>
                    <a:pt x="2130" y="2381"/>
                    <a:pt x="2325" y="2408"/>
                  </a:cubicBezTo>
                  <a:cubicBezTo>
                    <a:pt x="2612" y="2445"/>
                    <a:pt x="2909" y="2455"/>
                    <a:pt x="3186" y="2464"/>
                  </a:cubicBezTo>
                  <a:cubicBezTo>
                    <a:pt x="3214" y="2465"/>
                    <a:pt x="3242" y="2465"/>
                    <a:pt x="3269" y="2465"/>
                  </a:cubicBezTo>
                  <a:cubicBezTo>
                    <a:pt x="3507" y="2465"/>
                    <a:pt x="3755" y="2444"/>
                    <a:pt x="4000" y="2444"/>
                  </a:cubicBezTo>
                  <a:cubicBezTo>
                    <a:pt x="4142" y="2444"/>
                    <a:pt x="4282" y="2451"/>
                    <a:pt x="4418" y="2473"/>
                  </a:cubicBezTo>
                  <a:cubicBezTo>
                    <a:pt x="4622" y="2501"/>
                    <a:pt x="4807" y="2584"/>
                    <a:pt x="5002" y="2631"/>
                  </a:cubicBezTo>
                  <a:cubicBezTo>
                    <a:pt x="5027" y="2637"/>
                    <a:pt x="5048" y="2640"/>
                    <a:pt x="5065" y="2640"/>
                  </a:cubicBezTo>
                  <a:cubicBezTo>
                    <a:pt x="5151" y="2640"/>
                    <a:pt x="5132" y="2563"/>
                    <a:pt x="5132" y="2455"/>
                  </a:cubicBezTo>
                  <a:cubicBezTo>
                    <a:pt x="5132" y="1742"/>
                    <a:pt x="4613" y="1158"/>
                    <a:pt x="3992" y="843"/>
                  </a:cubicBezTo>
                  <a:cubicBezTo>
                    <a:pt x="3770" y="741"/>
                    <a:pt x="3529" y="593"/>
                    <a:pt x="3279" y="574"/>
                  </a:cubicBezTo>
                  <a:cubicBezTo>
                    <a:pt x="3001" y="547"/>
                    <a:pt x="2723" y="491"/>
                    <a:pt x="2455" y="398"/>
                  </a:cubicBezTo>
                  <a:cubicBezTo>
                    <a:pt x="2214" y="204"/>
                    <a:pt x="1954" y="0"/>
                    <a:pt x="1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8"/>
            <p:cNvSpPr/>
            <p:nvPr/>
          </p:nvSpPr>
          <p:spPr>
            <a:xfrm>
              <a:off x="8297140" y="3610697"/>
              <a:ext cx="730287" cy="491055"/>
            </a:xfrm>
            <a:custGeom>
              <a:avLst/>
              <a:gdLst/>
              <a:ahLst/>
              <a:cxnLst/>
              <a:rect l="l" t="t" r="r" b="b"/>
              <a:pathLst>
                <a:path w="14210" h="9555" extrusionOk="0">
                  <a:moveTo>
                    <a:pt x="8856" y="0"/>
                  </a:moveTo>
                  <a:cubicBezTo>
                    <a:pt x="8543" y="0"/>
                    <a:pt x="8230" y="17"/>
                    <a:pt x="7920" y="48"/>
                  </a:cubicBezTo>
                  <a:cubicBezTo>
                    <a:pt x="7448" y="95"/>
                    <a:pt x="6975" y="132"/>
                    <a:pt x="6503" y="197"/>
                  </a:cubicBezTo>
                  <a:cubicBezTo>
                    <a:pt x="6271" y="224"/>
                    <a:pt x="6040" y="243"/>
                    <a:pt x="5799" y="280"/>
                  </a:cubicBezTo>
                  <a:cubicBezTo>
                    <a:pt x="5391" y="345"/>
                    <a:pt x="4984" y="447"/>
                    <a:pt x="4585" y="586"/>
                  </a:cubicBezTo>
                  <a:cubicBezTo>
                    <a:pt x="4196" y="734"/>
                    <a:pt x="3826" y="901"/>
                    <a:pt x="3474" y="1114"/>
                  </a:cubicBezTo>
                  <a:cubicBezTo>
                    <a:pt x="3326" y="1206"/>
                    <a:pt x="3196" y="1327"/>
                    <a:pt x="3048" y="1428"/>
                  </a:cubicBezTo>
                  <a:cubicBezTo>
                    <a:pt x="2863" y="1558"/>
                    <a:pt x="2659" y="1679"/>
                    <a:pt x="2455" y="1799"/>
                  </a:cubicBezTo>
                  <a:cubicBezTo>
                    <a:pt x="2159" y="1966"/>
                    <a:pt x="1872" y="2160"/>
                    <a:pt x="1612" y="2383"/>
                  </a:cubicBezTo>
                  <a:cubicBezTo>
                    <a:pt x="1501" y="2494"/>
                    <a:pt x="1381" y="2596"/>
                    <a:pt x="1260" y="2688"/>
                  </a:cubicBezTo>
                  <a:cubicBezTo>
                    <a:pt x="982" y="2864"/>
                    <a:pt x="834" y="3142"/>
                    <a:pt x="751" y="3188"/>
                  </a:cubicBezTo>
                  <a:cubicBezTo>
                    <a:pt x="399" y="3485"/>
                    <a:pt x="158" y="3892"/>
                    <a:pt x="84" y="4346"/>
                  </a:cubicBezTo>
                  <a:cubicBezTo>
                    <a:pt x="0" y="4800"/>
                    <a:pt x="130" y="5263"/>
                    <a:pt x="427" y="5615"/>
                  </a:cubicBezTo>
                  <a:cubicBezTo>
                    <a:pt x="538" y="5736"/>
                    <a:pt x="667" y="5847"/>
                    <a:pt x="797" y="5939"/>
                  </a:cubicBezTo>
                  <a:cubicBezTo>
                    <a:pt x="955" y="6069"/>
                    <a:pt x="1047" y="6245"/>
                    <a:pt x="1195" y="6393"/>
                  </a:cubicBezTo>
                  <a:cubicBezTo>
                    <a:pt x="1334" y="6541"/>
                    <a:pt x="1482" y="6690"/>
                    <a:pt x="1640" y="6829"/>
                  </a:cubicBezTo>
                  <a:cubicBezTo>
                    <a:pt x="1918" y="7051"/>
                    <a:pt x="2233" y="7153"/>
                    <a:pt x="2557" y="7301"/>
                  </a:cubicBezTo>
                  <a:cubicBezTo>
                    <a:pt x="2835" y="7412"/>
                    <a:pt x="3131" y="7495"/>
                    <a:pt x="3428" y="7551"/>
                  </a:cubicBezTo>
                  <a:cubicBezTo>
                    <a:pt x="3770" y="7634"/>
                    <a:pt x="4113" y="7708"/>
                    <a:pt x="4446" y="7792"/>
                  </a:cubicBezTo>
                  <a:cubicBezTo>
                    <a:pt x="5317" y="8005"/>
                    <a:pt x="6160" y="8338"/>
                    <a:pt x="6938" y="8764"/>
                  </a:cubicBezTo>
                  <a:cubicBezTo>
                    <a:pt x="7346" y="9014"/>
                    <a:pt x="7762" y="9209"/>
                    <a:pt x="8207" y="9366"/>
                  </a:cubicBezTo>
                  <a:cubicBezTo>
                    <a:pt x="8550" y="9478"/>
                    <a:pt x="8911" y="9542"/>
                    <a:pt x="9282" y="9552"/>
                  </a:cubicBezTo>
                  <a:cubicBezTo>
                    <a:pt x="9326" y="9554"/>
                    <a:pt x="9370" y="9554"/>
                    <a:pt x="9414" y="9554"/>
                  </a:cubicBezTo>
                  <a:cubicBezTo>
                    <a:pt x="9814" y="9554"/>
                    <a:pt x="10212" y="9479"/>
                    <a:pt x="10588" y="9320"/>
                  </a:cubicBezTo>
                  <a:cubicBezTo>
                    <a:pt x="11051" y="9116"/>
                    <a:pt x="11477" y="8857"/>
                    <a:pt x="11875" y="8561"/>
                  </a:cubicBezTo>
                  <a:cubicBezTo>
                    <a:pt x="12199" y="8320"/>
                    <a:pt x="12570" y="8144"/>
                    <a:pt x="12866" y="7875"/>
                  </a:cubicBezTo>
                  <a:cubicBezTo>
                    <a:pt x="13005" y="7746"/>
                    <a:pt x="13042" y="7560"/>
                    <a:pt x="13098" y="7384"/>
                  </a:cubicBezTo>
                  <a:cubicBezTo>
                    <a:pt x="13144" y="7236"/>
                    <a:pt x="13163" y="7069"/>
                    <a:pt x="13209" y="6921"/>
                  </a:cubicBezTo>
                  <a:cubicBezTo>
                    <a:pt x="13311" y="6662"/>
                    <a:pt x="13422" y="6402"/>
                    <a:pt x="13561" y="6162"/>
                  </a:cubicBezTo>
                  <a:cubicBezTo>
                    <a:pt x="13653" y="5967"/>
                    <a:pt x="13746" y="5754"/>
                    <a:pt x="13839" y="5560"/>
                  </a:cubicBezTo>
                  <a:cubicBezTo>
                    <a:pt x="13876" y="5458"/>
                    <a:pt x="13894" y="5347"/>
                    <a:pt x="13941" y="5245"/>
                  </a:cubicBezTo>
                  <a:cubicBezTo>
                    <a:pt x="13996" y="5143"/>
                    <a:pt x="14033" y="5032"/>
                    <a:pt x="14061" y="4920"/>
                  </a:cubicBezTo>
                  <a:cubicBezTo>
                    <a:pt x="14117" y="4735"/>
                    <a:pt x="14154" y="4550"/>
                    <a:pt x="14181" y="4355"/>
                  </a:cubicBezTo>
                  <a:cubicBezTo>
                    <a:pt x="14209" y="4050"/>
                    <a:pt x="14061" y="3726"/>
                    <a:pt x="13968" y="3448"/>
                  </a:cubicBezTo>
                  <a:cubicBezTo>
                    <a:pt x="13885" y="3170"/>
                    <a:pt x="13774" y="2901"/>
                    <a:pt x="13626" y="2660"/>
                  </a:cubicBezTo>
                  <a:cubicBezTo>
                    <a:pt x="13459" y="2410"/>
                    <a:pt x="13274" y="2188"/>
                    <a:pt x="13098" y="1947"/>
                  </a:cubicBezTo>
                  <a:cubicBezTo>
                    <a:pt x="12894" y="1716"/>
                    <a:pt x="12681" y="1503"/>
                    <a:pt x="12449" y="1299"/>
                  </a:cubicBezTo>
                  <a:cubicBezTo>
                    <a:pt x="12273" y="1141"/>
                    <a:pt x="12097" y="965"/>
                    <a:pt x="11921" y="808"/>
                  </a:cubicBezTo>
                  <a:cubicBezTo>
                    <a:pt x="11736" y="650"/>
                    <a:pt x="11569" y="456"/>
                    <a:pt x="11338" y="363"/>
                  </a:cubicBezTo>
                  <a:cubicBezTo>
                    <a:pt x="11208" y="336"/>
                    <a:pt x="11078" y="298"/>
                    <a:pt x="10949" y="280"/>
                  </a:cubicBezTo>
                  <a:cubicBezTo>
                    <a:pt x="10810" y="252"/>
                    <a:pt x="10680" y="224"/>
                    <a:pt x="10541" y="197"/>
                  </a:cubicBezTo>
                  <a:cubicBezTo>
                    <a:pt x="10226" y="122"/>
                    <a:pt x="9893" y="58"/>
                    <a:pt x="9569" y="30"/>
                  </a:cubicBezTo>
                  <a:cubicBezTo>
                    <a:pt x="9332" y="10"/>
                    <a:pt x="9095" y="0"/>
                    <a:pt x="88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8"/>
            <p:cNvSpPr/>
            <p:nvPr/>
          </p:nvSpPr>
          <p:spPr>
            <a:xfrm>
              <a:off x="8762191" y="4103962"/>
              <a:ext cx="120978" cy="40857"/>
            </a:xfrm>
            <a:custGeom>
              <a:avLst/>
              <a:gdLst/>
              <a:ahLst/>
              <a:cxnLst/>
              <a:rect l="l" t="t" r="r" b="b"/>
              <a:pathLst>
                <a:path w="2354" h="795" extrusionOk="0">
                  <a:moveTo>
                    <a:pt x="983" y="0"/>
                  </a:moveTo>
                  <a:cubicBezTo>
                    <a:pt x="807" y="0"/>
                    <a:pt x="622" y="9"/>
                    <a:pt x="446" y="37"/>
                  </a:cubicBezTo>
                  <a:cubicBezTo>
                    <a:pt x="233" y="74"/>
                    <a:pt x="158" y="176"/>
                    <a:pt x="1" y="352"/>
                  </a:cubicBezTo>
                  <a:cubicBezTo>
                    <a:pt x="20" y="537"/>
                    <a:pt x="547" y="750"/>
                    <a:pt x="1020" y="787"/>
                  </a:cubicBezTo>
                  <a:cubicBezTo>
                    <a:pt x="1079" y="792"/>
                    <a:pt x="1140" y="795"/>
                    <a:pt x="1200" y="795"/>
                  </a:cubicBezTo>
                  <a:cubicBezTo>
                    <a:pt x="1366" y="795"/>
                    <a:pt x="1533" y="777"/>
                    <a:pt x="1696" y="750"/>
                  </a:cubicBezTo>
                  <a:cubicBezTo>
                    <a:pt x="1863" y="722"/>
                    <a:pt x="2029" y="676"/>
                    <a:pt x="2196" y="611"/>
                  </a:cubicBezTo>
                  <a:cubicBezTo>
                    <a:pt x="2280" y="565"/>
                    <a:pt x="2354" y="500"/>
                    <a:pt x="2326" y="389"/>
                  </a:cubicBezTo>
                  <a:cubicBezTo>
                    <a:pt x="2307" y="324"/>
                    <a:pt x="2280" y="269"/>
                    <a:pt x="2224" y="232"/>
                  </a:cubicBezTo>
                  <a:cubicBezTo>
                    <a:pt x="2200" y="216"/>
                    <a:pt x="2165" y="212"/>
                    <a:pt x="2128" y="212"/>
                  </a:cubicBezTo>
                  <a:cubicBezTo>
                    <a:pt x="2093" y="212"/>
                    <a:pt x="2055" y="215"/>
                    <a:pt x="2021" y="215"/>
                  </a:cubicBezTo>
                  <a:cubicBezTo>
                    <a:pt x="2008" y="215"/>
                    <a:pt x="1995" y="215"/>
                    <a:pt x="1983" y="213"/>
                  </a:cubicBezTo>
                  <a:cubicBezTo>
                    <a:pt x="1863" y="176"/>
                    <a:pt x="1724" y="148"/>
                    <a:pt x="1594" y="102"/>
                  </a:cubicBezTo>
                  <a:cubicBezTo>
                    <a:pt x="1400" y="28"/>
                    <a:pt x="1196" y="0"/>
                    <a:pt x="9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8"/>
            <p:cNvSpPr/>
            <p:nvPr/>
          </p:nvSpPr>
          <p:spPr>
            <a:xfrm>
              <a:off x="8739167" y="4131200"/>
              <a:ext cx="271609" cy="126169"/>
            </a:xfrm>
            <a:custGeom>
              <a:avLst/>
              <a:gdLst/>
              <a:ahLst/>
              <a:cxnLst/>
              <a:rect l="l" t="t" r="r" b="b"/>
              <a:pathLst>
                <a:path w="5285" h="2455" extrusionOk="0">
                  <a:moveTo>
                    <a:pt x="4257" y="0"/>
                  </a:moveTo>
                  <a:cubicBezTo>
                    <a:pt x="4162" y="0"/>
                    <a:pt x="4067" y="19"/>
                    <a:pt x="3978" y="54"/>
                  </a:cubicBezTo>
                  <a:cubicBezTo>
                    <a:pt x="3580" y="128"/>
                    <a:pt x="3181" y="267"/>
                    <a:pt x="2820" y="461"/>
                  </a:cubicBezTo>
                  <a:cubicBezTo>
                    <a:pt x="2163" y="785"/>
                    <a:pt x="1468" y="1026"/>
                    <a:pt x="755" y="1184"/>
                  </a:cubicBezTo>
                  <a:cubicBezTo>
                    <a:pt x="711" y="1147"/>
                    <a:pt x="654" y="1131"/>
                    <a:pt x="593" y="1131"/>
                  </a:cubicBezTo>
                  <a:cubicBezTo>
                    <a:pt x="340" y="1131"/>
                    <a:pt x="0" y="1405"/>
                    <a:pt x="97" y="1702"/>
                  </a:cubicBezTo>
                  <a:cubicBezTo>
                    <a:pt x="162" y="1906"/>
                    <a:pt x="430" y="2054"/>
                    <a:pt x="597" y="2147"/>
                  </a:cubicBezTo>
                  <a:cubicBezTo>
                    <a:pt x="920" y="2317"/>
                    <a:pt x="1289" y="2409"/>
                    <a:pt x="1655" y="2409"/>
                  </a:cubicBezTo>
                  <a:cubicBezTo>
                    <a:pt x="1688" y="2409"/>
                    <a:pt x="1722" y="2408"/>
                    <a:pt x="1755" y="2406"/>
                  </a:cubicBezTo>
                  <a:cubicBezTo>
                    <a:pt x="2533" y="2406"/>
                    <a:pt x="3302" y="2443"/>
                    <a:pt x="4080" y="2453"/>
                  </a:cubicBezTo>
                  <a:cubicBezTo>
                    <a:pt x="4105" y="2454"/>
                    <a:pt x="4129" y="2455"/>
                    <a:pt x="4153" y="2455"/>
                  </a:cubicBezTo>
                  <a:cubicBezTo>
                    <a:pt x="4265" y="2455"/>
                    <a:pt x="4373" y="2438"/>
                    <a:pt x="4487" y="2415"/>
                  </a:cubicBezTo>
                  <a:cubicBezTo>
                    <a:pt x="4571" y="2388"/>
                    <a:pt x="4645" y="2341"/>
                    <a:pt x="4728" y="2323"/>
                  </a:cubicBezTo>
                  <a:cubicBezTo>
                    <a:pt x="4839" y="2304"/>
                    <a:pt x="4951" y="2258"/>
                    <a:pt x="5052" y="2193"/>
                  </a:cubicBezTo>
                  <a:cubicBezTo>
                    <a:pt x="5145" y="2128"/>
                    <a:pt x="5210" y="2017"/>
                    <a:pt x="5228" y="1906"/>
                  </a:cubicBezTo>
                  <a:cubicBezTo>
                    <a:pt x="5256" y="1786"/>
                    <a:pt x="5266" y="1656"/>
                    <a:pt x="5275" y="1536"/>
                  </a:cubicBezTo>
                  <a:cubicBezTo>
                    <a:pt x="5266" y="1258"/>
                    <a:pt x="5284" y="1008"/>
                    <a:pt x="5210" y="739"/>
                  </a:cubicBezTo>
                  <a:cubicBezTo>
                    <a:pt x="5136" y="498"/>
                    <a:pt x="4988" y="257"/>
                    <a:pt x="4756" y="165"/>
                  </a:cubicBezTo>
                  <a:cubicBezTo>
                    <a:pt x="4626" y="100"/>
                    <a:pt x="4497" y="54"/>
                    <a:pt x="4358" y="7"/>
                  </a:cubicBezTo>
                  <a:cubicBezTo>
                    <a:pt x="4324" y="2"/>
                    <a:pt x="4291" y="0"/>
                    <a:pt x="4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8"/>
            <p:cNvSpPr/>
            <p:nvPr/>
          </p:nvSpPr>
          <p:spPr>
            <a:xfrm>
              <a:off x="8935486" y="4258551"/>
              <a:ext cx="179051" cy="73132"/>
            </a:xfrm>
            <a:custGeom>
              <a:avLst/>
              <a:gdLst/>
              <a:ahLst/>
              <a:cxnLst/>
              <a:rect l="l" t="t" r="r" b="b"/>
              <a:pathLst>
                <a:path w="3484" h="1423" extrusionOk="0">
                  <a:moveTo>
                    <a:pt x="2376" y="0"/>
                  </a:moveTo>
                  <a:cubicBezTo>
                    <a:pt x="2300" y="0"/>
                    <a:pt x="2224" y="7"/>
                    <a:pt x="2149" y="21"/>
                  </a:cubicBezTo>
                  <a:cubicBezTo>
                    <a:pt x="2001" y="49"/>
                    <a:pt x="1862" y="49"/>
                    <a:pt x="1714" y="76"/>
                  </a:cubicBezTo>
                  <a:cubicBezTo>
                    <a:pt x="1427" y="123"/>
                    <a:pt x="1149" y="197"/>
                    <a:pt x="871" y="243"/>
                  </a:cubicBezTo>
                  <a:cubicBezTo>
                    <a:pt x="556" y="308"/>
                    <a:pt x="269" y="419"/>
                    <a:pt x="1" y="586"/>
                  </a:cubicBezTo>
                  <a:cubicBezTo>
                    <a:pt x="167" y="929"/>
                    <a:pt x="269" y="1021"/>
                    <a:pt x="491" y="1068"/>
                  </a:cubicBezTo>
                  <a:cubicBezTo>
                    <a:pt x="584" y="1105"/>
                    <a:pt x="686" y="1132"/>
                    <a:pt x="788" y="1151"/>
                  </a:cubicBezTo>
                  <a:cubicBezTo>
                    <a:pt x="831" y="1157"/>
                    <a:pt x="874" y="1159"/>
                    <a:pt x="918" y="1159"/>
                  </a:cubicBezTo>
                  <a:cubicBezTo>
                    <a:pt x="1004" y="1159"/>
                    <a:pt x="1090" y="1151"/>
                    <a:pt x="1177" y="1151"/>
                  </a:cubicBezTo>
                  <a:cubicBezTo>
                    <a:pt x="1714" y="1169"/>
                    <a:pt x="2251" y="1225"/>
                    <a:pt x="2779" y="1318"/>
                  </a:cubicBezTo>
                  <a:cubicBezTo>
                    <a:pt x="2946" y="1364"/>
                    <a:pt x="3122" y="1401"/>
                    <a:pt x="3289" y="1419"/>
                  </a:cubicBezTo>
                  <a:cubicBezTo>
                    <a:pt x="3324" y="1419"/>
                    <a:pt x="3353" y="1422"/>
                    <a:pt x="3378" y="1422"/>
                  </a:cubicBezTo>
                  <a:cubicBezTo>
                    <a:pt x="3430" y="1422"/>
                    <a:pt x="3458" y="1409"/>
                    <a:pt x="3465" y="1327"/>
                  </a:cubicBezTo>
                  <a:cubicBezTo>
                    <a:pt x="3483" y="1151"/>
                    <a:pt x="3372" y="975"/>
                    <a:pt x="3335" y="799"/>
                  </a:cubicBezTo>
                  <a:cubicBezTo>
                    <a:pt x="3307" y="614"/>
                    <a:pt x="3224" y="438"/>
                    <a:pt x="3104" y="289"/>
                  </a:cubicBezTo>
                  <a:cubicBezTo>
                    <a:pt x="2965" y="160"/>
                    <a:pt x="2789" y="58"/>
                    <a:pt x="2603" y="21"/>
                  </a:cubicBezTo>
                  <a:cubicBezTo>
                    <a:pt x="2529" y="7"/>
                    <a:pt x="2453" y="0"/>
                    <a:pt x="2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8"/>
            <p:cNvSpPr/>
            <p:nvPr/>
          </p:nvSpPr>
          <p:spPr>
            <a:xfrm>
              <a:off x="7951063" y="3997940"/>
              <a:ext cx="479903" cy="291344"/>
            </a:xfrm>
            <a:custGeom>
              <a:avLst/>
              <a:gdLst/>
              <a:ahLst/>
              <a:cxnLst/>
              <a:rect l="l" t="t" r="r" b="b"/>
              <a:pathLst>
                <a:path w="9338" h="5669" extrusionOk="0">
                  <a:moveTo>
                    <a:pt x="3576" y="0"/>
                  </a:moveTo>
                  <a:cubicBezTo>
                    <a:pt x="3499" y="0"/>
                    <a:pt x="3421" y="5"/>
                    <a:pt x="3344" y="16"/>
                  </a:cubicBezTo>
                  <a:cubicBezTo>
                    <a:pt x="3205" y="44"/>
                    <a:pt x="3066" y="90"/>
                    <a:pt x="2928" y="136"/>
                  </a:cubicBezTo>
                  <a:cubicBezTo>
                    <a:pt x="2779" y="183"/>
                    <a:pt x="2631" y="220"/>
                    <a:pt x="2483" y="275"/>
                  </a:cubicBezTo>
                  <a:cubicBezTo>
                    <a:pt x="2279" y="368"/>
                    <a:pt x="2085" y="488"/>
                    <a:pt x="1909" y="627"/>
                  </a:cubicBezTo>
                  <a:cubicBezTo>
                    <a:pt x="1714" y="757"/>
                    <a:pt x="1538" y="914"/>
                    <a:pt x="1381" y="1090"/>
                  </a:cubicBezTo>
                  <a:cubicBezTo>
                    <a:pt x="1288" y="1192"/>
                    <a:pt x="1214" y="1303"/>
                    <a:pt x="1149" y="1424"/>
                  </a:cubicBezTo>
                  <a:cubicBezTo>
                    <a:pt x="1066" y="1517"/>
                    <a:pt x="1001" y="1618"/>
                    <a:pt x="936" y="1730"/>
                  </a:cubicBezTo>
                  <a:cubicBezTo>
                    <a:pt x="881" y="1822"/>
                    <a:pt x="834" y="1915"/>
                    <a:pt x="769" y="2007"/>
                  </a:cubicBezTo>
                  <a:cubicBezTo>
                    <a:pt x="714" y="2128"/>
                    <a:pt x="658" y="2248"/>
                    <a:pt x="621" y="2369"/>
                  </a:cubicBezTo>
                  <a:cubicBezTo>
                    <a:pt x="510" y="2619"/>
                    <a:pt x="417" y="2878"/>
                    <a:pt x="316" y="3119"/>
                  </a:cubicBezTo>
                  <a:cubicBezTo>
                    <a:pt x="140" y="3462"/>
                    <a:pt x="38" y="3832"/>
                    <a:pt x="10" y="4203"/>
                  </a:cubicBezTo>
                  <a:cubicBezTo>
                    <a:pt x="1" y="4443"/>
                    <a:pt x="10" y="4684"/>
                    <a:pt x="47" y="4916"/>
                  </a:cubicBezTo>
                  <a:cubicBezTo>
                    <a:pt x="84" y="5073"/>
                    <a:pt x="38" y="5277"/>
                    <a:pt x="158" y="5398"/>
                  </a:cubicBezTo>
                  <a:cubicBezTo>
                    <a:pt x="204" y="5453"/>
                    <a:pt x="260" y="5499"/>
                    <a:pt x="325" y="5536"/>
                  </a:cubicBezTo>
                  <a:cubicBezTo>
                    <a:pt x="390" y="5546"/>
                    <a:pt x="454" y="5573"/>
                    <a:pt x="510" y="5611"/>
                  </a:cubicBezTo>
                  <a:cubicBezTo>
                    <a:pt x="566" y="5652"/>
                    <a:pt x="618" y="5669"/>
                    <a:pt x="669" y="5669"/>
                  </a:cubicBezTo>
                  <a:cubicBezTo>
                    <a:pt x="744" y="5669"/>
                    <a:pt x="816" y="5632"/>
                    <a:pt x="899" y="5583"/>
                  </a:cubicBezTo>
                  <a:cubicBezTo>
                    <a:pt x="1001" y="5536"/>
                    <a:pt x="1103" y="5499"/>
                    <a:pt x="1205" y="5472"/>
                  </a:cubicBezTo>
                  <a:cubicBezTo>
                    <a:pt x="1344" y="5435"/>
                    <a:pt x="1455" y="5370"/>
                    <a:pt x="1594" y="5333"/>
                  </a:cubicBezTo>
                  <a:cubicBezTo>
                    <a:pt x="1872" y="5240"/>
                    <a:pt x="2159" y="5166"/>
                    <a:pt x="2446" y="5110"/>
                  </a:cubicBezTo>
                  <a:cubicBezTo>
                    <a:pt x="2724" y="5064"/>
                    <a:pt x="2992" y="5027"/>
                    <a:pt x="3270" y="5008"/>
                  </a:cubicBezTo>
                  <a:cubicBezTo>
                    <a:pt x="3696" y="4981"/>
                    <a:pt x="4113" y="4897"/>
                    <a:pt x="4530" y="4832"/>
                  </a:cubicBezTo>
                  <a:cubicBezTo>
                    <a:pt x="5262" y="4712"/>
                    <a:pt x="5993" y="4638"/>
                    <a:pt x="6734" y="4610"/>
                  </a:cubicBezTo>
                  <a:cubicBezTo>
                    <a:pt x="7012" y="4619"/>
                    <a:pt x="7299" y="4647"/>
                    <a:pt x="7577" y="4694"/>
                  </a:cubicBezTo>
                  <a:cubicBezTo>
                    <a:pt x="7874" y="4721"/>
                    <a:pt x="8170" y="4786"/>
                    <a:pt x="8448" y="4879"/>
                  </a:cubicBezTo>
                  <a:cubicBezTo>
                    <a:pt x="8643" y="4953"/>
                    <a:pt x="8856" y="4971"/>
                    <a:pt x="9050" y="5046"/>
                  </a:cubicBezTo>
                  <a:cubicBezTo>
                    <a:pt x="9152" y="5064"/>
                    <a:pt x="9282" y="5157"/>
                    <a:pt x="9337" y="5175"/>
                  </a:cubicBezTo>
                  <a:cubicBezTo>
                    <a:pt x="9282" y="4962"/>
                    <a:pt x="9235" y="4619"/>
                    <a:pt x="9106" y="4434"/>
                  </a:cubicBezTo>
                  <a:cubicBezTo>
                    <a:pt x="9022" y="4314"/>
                    <a:pt x="8939" y="4203"/>
                    <a:pt x="8846" y="4082"/>
                  </a:cubicBezTo>
                  <a:cubicBezTo>
                    <a:pt x="8670" y="3869"/>
                    <a:pt x="8485" y="3656"/>
                    <a:pt x="8291" y="3471"/>
                  </a:cubicBezTo>
                  <a:cubicBezTo>
                    <a:pt x="8142" y="3332"/>
                    <a:pt x="8022" y="3175"/>
                    <a:pt x="7883" y="3036"/>
                  </a:cubicBezTo>
                  <a:cubicBezTo>
                    <a:pt x="7707" y="2850"/>
                    <a:pt x="7605" y="2619"/>
                    <a:pt x="7420" y="2452"/>
                  </a:cubicBezTo>
                  <a:cubicBezTo>
                    <a:pt x="7225" y="2258"/>
                    <a:pt x="7040" y="2054"/>
                    <a:pt x="6864" y="1841"/>
                  </a:cubicBezTo>
                  <a:cubicBezTo>
                    <a:pt x="6688" y="1618"/>
                    <a:pt x="6577" y="1359"/>
                    <a:pt x="6401" y="1146"/>
                  </a:cubicBezTo>
                  <a:cubicBezTo>
                    <a:pt x="6077" y="748"/>
                    <a:pt x="5503" y="544"/>
                    <a:pt x="5049" y="368"/>
                  </a:cubicBezTo>
                  <a:cubicBezTo>
                    <a:pt x="4752" y="266"/>
                    <a:pt x="4456" y="173"/>
                    <a:pt x="4159" y="99"/>
                  </a:cubicBezTo>
                  <a:cubicBezTo>
                    <a:pt x="3968" y="33"/>
                    <a:pt x="3771" y="0"/>
                    <a:pt x="3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8"/>
            <p:cNvSpPr/>
            <p:nvPr/>
          </p:nvSpPr>
          <p:spPr>
            <a:xfrm>
              <a:off x="8480406" y="4185163"/>
              <a:ext cx="297100" cy="130897"/>
            </a:xfrm>
            <a:custGeom>
              <a:avLst/>
              <a:gdLst/>
              <a:ahLst/>
              <a:cxnLst/>
              <a:rect l="l" t="t" r="r" b="b"/>
              <a:pathLst>
                <a:path w="5781" h="2547" extrusionOk="0">
                  <a:moveTo>
                    <a:pt x="1986" y="0"/>
                  </a:moveTo>
                  <a:cubicBezTo>
                    <a:pt x="1519" y="0"/>
                    <a:pt x="1003" y="236"/>
                    <a:pt x="640" y="504"/>
                  </a:cubicBezTo>
                  <a:cubicBezTo>
                    <a:pt x="473" y="615"/>
                    <a:pt x="334" y="754"/>
                    <a:pt x="204" y="921"/>
                  </a:cubicBezTo>
                  <a:cubicBezTo>
                    <a:pt x="65" y="1097"/>
                    <a:pt x="56" y="1264"/>
                    <a:pt x="1" y="1495"/>
                  </a:cubicBezTo>
                  <a:cubicBezTo>
                    <a:pt x="297" y="1606"/>
                    <a:pt x="603" y="1699"/>
                    <a:pt x="927" y="1745"/>
                  </a:cubicBezTo>
                  <a:cubicBezTo>
                    <a:pt x="1214" y="1801"/>
                    <a:pt x="1510" y="1792"/>
                    <a:pt x="1797" y="1829"/>
                  </a:cubicBezTo>
                  <a:cubicBezTo>
                    <a:pt x="2177" y="1875"/>
                    <a:pt x="2557" y="1893"/>
                    <a:pt x="2937" y="1958"/>
                  </a:cubicBezTo>
                  <a:cubicBezTo>
                    <a:pt x="3354" y="2023"/>
                    <a:pt x="3780" y="2032"/>
                    <a:pt x="4187" y="2125"/>
                  </a:cubicBezTo>
                  <a:cubicBezTo>
                    <a:pt x="4493" y="2190"/>
                    <a:pt x="4799" y="2273"/>
                    <a:pt x="5095" y="2366"/>
                  </a:cubicBezTo>
                  <a:cubicBezTo>
                    <a:pt x="5234" y="2421"/>
                    <a:pt x="5382" y="2468"/>
                    <a:pt x="5530" y="2496"/>
                  </a:cubicBezTo>
                  <a:cubicBezTo>
                    <a:pt x="5592" y="2516"/>
                    <a:pt x="5648" y="2546"/>
                    <a:pt x="5710" y="2546"/>
                  </a:cubicBezTo>
                  <a:cubicBezTo>
                    <a:pt x="5733" y="2546"/>
                    <a:pt x="5756" y="2542"/>
                    <a:pt x="5780" y="2533"/>
                  </a:cubicBezTo>
                  <a:cubicBezTo>
                    <a:pt x="5679" y="2301"/>
                    <a:pt x="5577" y="2042"/>
                    <a:pt x="5484" y="1792"/>
                  </a:cubicBezTo>
                  <a:cubicBezTo>
                    <a:pt x="5299" y="1301"/>
                    <a:pt x="4826" y="1041"/>
                    <a:pt x="4363" y="847"/>
                  </a:cubicBezTo>
                  <a:cubicBezTo>
                    <a:pt x="3974" y="689"/>
                    <a:pt x="3594" y="513"/>
                    <a:pt x="3205" y="365"/>
                  </a:cubicBezTo>
                  <a:cubicBezTo>
                    <a:pt x="3039" y="300"/>
                    <a:pt x="2872" y="226"/>
                    <a:pt x="2705" y="171"/>
                  </a:cubicBezTo>
                  <a:cubicBezTo>
                    <a:pt x="2501" y="97"/>
                    <a:pt x="2298" y="41"/>
                    <a:pt x="2085" y="4"/>
                  </a:cubicBezTo>
                  <a:cubicBezTo>
                    <a:pt x="2052" y="1"/>
                    <a:pt x="2019" y="0"/>
                    <a:pt x="19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8"/>
            <p:cNvSpPr/>
            <p:nvPr/>
          </p:nvSpPr>
          <p:spPr>
            <a:xfrm>
              <a:off x="7279877" y="3832867"/>
              <a:ext cx="682184" cy="336878"/>
            </a:xfrm>
            <a:custGeom>
              <a:avLst/>
              <a:gdLst/>
              <a:ahLst/>
              <a:cxnLst/>
              <a:rect l="l" t="t" r="r" b="b"/>
              <a:pathLst>
                <a:path w="13274" h="6555" extrusionOk="0">
                  <a:moveTo>
                    <a:pt x="5338" y="1"/>
                  </a:moveTo>
                  <a:cubicBezTo>
                    <a:pt x="5103" y="1"/>
                    <a:pt x="4867" y="19"/>
                    <a:pt x="4641" y="51"/>
                  </a:cubicBezTo>
                  <a:cubicBezTo>
                    <a:pt x="4030" y="181"/>
                    <a:pt x="3344" y="440"/>
                    <a:pt x="2872" y="848"/>
                  </a:cubicBezTo>
                  <a:cubicBezTo>
                    <a:pt x="2548" y="1125"/>
                    <a:pt x="2214" y="1394"/>
                    <a:pt x="1899" y="1681"/>
                  </a:cubicBezTo>
                  <a:cubicBezTo>
                    <a:pt x="1705" y="1848"/>
                    <a:pt x="1529" y="2042"/>
                    <a:pt x="1380" y="2246"/>
                  </a:cubicBezTo>
                  <a:cubicBezTo>
                    <a:pt x="1232" y="2478"/>
                    <a:pt x="1103" y="2709"/>
                    <a:pt x="982" y="2959"/>
                  </a:cubicBezTo>
                  <a:cubicBezTo>
                    <a:pt x="760" y="3330"/>
                    <a:pt x="565" y="3728"/>
                    <a:pt x="417" y="4136"/>
                  </a:cubicBezTo>
                  <a:cubicBezTo>
                    <a:pt x="297" y="4497"/>
                    <a:pt x="167" y="4858"/>
                    <a:pt x="74" y="5219"/>
                  </a:cubicBezTo>
                  <a:cubicBezTo>
                    <a:pt x="37" y="5386"/>
                    <a:pt x="19" y="5553"/>
                    <a:pt x="19" y="5720"/>
                  </a:cubicBezTo>
                  <a:cubicBezTo>
                    <a:pt x="0" y="5812"/>
                    <a:pt x="19" y="5914"/>
                    <a:pt x="65" y="6007"/>
                  </a:cubicBezTo>
                  <a:cubicBezTo>
                    <a:pt x="167" y="6146"/>
                    <a:pt x="362" y="6099"/>
                    <a:pt x="528" y="6136"/>
                  </a:cubicBezTo>
                  <a:cubicBezTo>
                    <a:pt x="741" y="6192"/>
                    <a:pt x="954" y="6229"/>
                    <a:pt x="1167" y="6285"/>
                  </a:cubicBezTo>
                  <a:cubicBezTo>
                    <a:pt x="1408" y="6359"/>
                    <a:pt x="1658" y="6424"/>
                    <a:pt x="1908" y="6470"/>
                  </a:cubicBezTo>
                  <a:cubicBezTo>
                    <a:pt x="2186" y="6498"/>
                    <a:pt x="2464" y="6544"/>
                    <a:pt x="2733" y="6553"/>
                  </a:cubicBezTo>
                  <a:cubicBezTo>
                    <a:pt x="2764" y="6554"/>
                    <a:pt x="2796" y="6554"/>
                    <a:pt x="2827" y="6554"/>
                  </a:cubicBezTo>
                  <a:cubicBezTo>
                    <a:pt x="3166" y="6554"/>
                    <a:pt x="3505" y="6510"/>
                    <a:pt x="3835" y="6442"/>
                  </a:cubicBezTo>
                  <a:cubicBezTo>
                    <a:pt x="4808" y="6229"/>
                    <a:pt x="5780" y="5988"/>
                    <a:pt x="6753" y="5766"/>
                  </a:cubicBezTo>
                  <a:cubicBezTo>
                    <a:pt x="7346" y="5636"/>
                    <a:pt x="7938" y="5507"/>
                    <a:pt x="8531" y="5405"/>
                  </a:cubicBezTo>
                  <a:cubicBezTo>
                    <a:pt x="8852" y="5354"/>
                    <a:pt x="9165" y="5273"/>
                    <a:pt x="9485" y="5273"/>
                  </a:cubicBezTo>
                  <a:cubicBezTo>
                    <a:pt x="9516" y="5273"/>
                    <a:pt x="9547" y="5273"/>
                    <a:pt x="9578" y="5275"/>
                  </a:cubicBezTo>
                  <a:cubicBezTo>
                    <a:pt x="9893" y="5284"/>
                    <a:pt x="10208" y="5358"/>
                    <a:pt x="10504" y="5479"/>
                  </a:cubicBezTo>
                  <a:cubicBezTo>
                    <a:pt x="10569" y="5507"/>
                    <a:pt x="10615" y="5553"/>
                    <a:pt x="10643" y="5618"/>
                  </a:cubicBezTo>
                  <a:cubicBezTo>
                    <a:pt x="10671" y="5664"/>
                    <a:pt x="10736" y="5738"/>
                    <a:pt x="10726" y="5803"/>
                  </a:cubicBezTo>
                  <a:lnTo>
                    <a:pt x="11083" y="5558"/>
                  </a:lnTo>
                  <a:lnTo>
                    <a:pt x="11083" y="5558"/>
                  </a:lnTo>
                  <a:cubicBezTo>
                    <a:pt x="11021" y="5721"/>
                    <a:pt x="10905" y="5871"/>
                    <a:pt x="10838" y="6025"/>
                  </a:cubicBezTo>
                  <a:cubicBezTo>
                    <a:pt x="10801" y="6090"/>
                    <a:pt x="10773" y="6164"/>
                    <a:pt x="10763" y="6248"/>
                  </a:cubicBezTo>
                  <a:cubicBezTo>
                    <a:pt x="10801" y="6405"/>
                    <a:pt x="11051" y="6414"/>
                    <a:pt x="11162" y="6424"/>
                  </a:cubicBezTo>
                  <a:cubicBezTo>
                    <a:pt x="11328" y="6424"/>
                    <a:pt x="11477" y="6461"/>
                    <a:pt x="11653" y="6461"/>
                  </a:cubicBezTo>
                  <a:lnTo>
                    <a:pt x="12088" y="6461"/>
                  </a:lnTo>
                  <a:cubicBezTo>
                    <a:pt x="12236" y="6461"/>
                    <a:pt x="12384" y="6442"/>
                    <a:pt x="12523" y="6405"/>
                  </a:cubicBezTo>
                  <a:cubicBezTo>
                    <a:pt x="12783" y="6368"/>
                    <a:pt x="13033" y="6294"/>
                    <a:pt x="13274" y="6201"/>
                  </a:cubicBezTo>
                  <a:cubicBezTo>
                    <a:pt x="13255" y="5905"/>
                    <a:pt x="13237" y="5507"/>
                    <a:pt x="13005" y="5275"/>
                  </a:cubicBezTo>
                  <a:cubicBezTo>
                    <a:pt x="12940" y="5210"/>
                    <a:pt x="12866" y="5164"/>
                    <a:pt x="12792" y="5127"/>
                  </a:cubicBezTo>
                  <a:cubicBezTo>
                    <a:pt x="12718" y="5108"/>
                    <a:pt x="12644" y="5099"/>
                    <a:pt x="12570" y="5090"/>
                  </a:cubicBezTo>
                  <a:cubicBezTo>
                    <a:pt x="12488" y="5073"/>
                    <a:pt x="12407" y="5065"/>
                    <a:pt x="12326" y="5065"/>
                  </a:cubicBezTo>
                  <a:cubicBezTo>
                    <a:pt x="12186" y="5065"/>
                    <a:pt x="12047" y="5089"/>
                    <a:pt x="11912" y="5136"/>
                  </a:cubicBezTo>
                  <a:cubicBezTo>
                    <a:pt x="11736" y="5182"/>
                    <a:pt x="11560" y="5247"/>
                    <a:pt x="11393" y="5331"/>
                  </a:cubicBezTo>
                  <a:cubicBezTo>
                    <a:pt x="11319" y="5368"/>
                    <a:pt x="11254" y="5423"/>
                    <a:pt x="11199" y="5479"/>
                  </a:cubicBezTo>
                  <a:lnTo>
                    <a:pt x="11083" y="5558"/>
                  </a:lnTo>
                  <a:lnTo>
                    <a:pt x="11083" y="5558"/>
                  </a:lnTo>
                  <a:cubicBezTo>
                    <a:pt x="11106" y="5497"/>
                    <a:pt x="11122" y="5434"/>
                    <a:pt x="11125" y="5368"/>
                  </a:cubicBezTo>
                  <a:cubicBezTo>
                    <a:pt x="11134" y="5173"/>
                    <a:pt x="11115" y="4969"/>
                    <a:pt x="11106" y="4766"/>
                  </a:cubicBezTo>
                  <a:cubicBezTo>
                    <a:pt x="11097" y="4293"/>
                    <a:pt x="11004" y="3821"/>
                    <a:pt x="10838" y="3376"/>
                  </a:cubicBezTo>
                  <a:cubicBezTo>
                    <a:pt x="10680" y="3033"/>
                    <a:pt x="10495" y="2700"/>
                    <a:pt x="10273" y="2394"/>
                  </a:cubicBezTo>
                  <a:cubicBezTo>
                    <a:pt x="10180" y="2246"/>
                    <a:pt x="10060" y="2107"/>
                    <a:pt x="9930" y="1978"/>
                  </a:cubicBezTo>
                  <a:cubicBezTo>
                    <a:pt x="9735" y="1792"/>
                    <a:pt x="9578" y="1598"/>
                    <a:pt x="9374" y="1422"/>
                  </a:cubicBezTo>
                  <a:cubicBezTo>
                    <a:pt x="9031" y="1116"/>
                    <a:pt x="8633" y="875"/>
                    <a:pt x="8216" y="709"/>
                  </a:cubicBezTo>
                  <a:cubicBezTo>
                    <a:pt x="7975" y="607"/>
                    <a:pt x="7725" y="505"/>
                    <a:pt x="7485" y="412"/>
                  </a:cubicBezTo>
                  <a:cubicBezTo>
                    <a:pt x="7327" y="347"/>
                    <a:pt x="7170" y="320"/>
                    <a:pt x="7012" y="264"/>
                  </a:cubicBezTo>
                  <a:cubicBezTo>
                    <a:pt x="6818" y="199"/>
                    <a:pt x="6632" y="144"/>
                    <a:pt x="6438" y="97"/>
                  </a:cubicBezTo>
                  <a:cubicBezTo>
                    <a:pt x="6188" y="51"/>
                    <a:pt x="5928" y="23"/>
                    <a:pt x="5669" y="14"/>
                  </a:cubicBezTo>
                  <a:cubicBezTo>
                    <a:pt x="5559" y="5"/>
                    <a:pt x="5448" y="1"/>
                    <a:pt x="5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8"/>
            <p:cNvSpPr/>
            <p:nvPr/>
          </p:nvSpPr>
          <p:spPr>
            <a:xfrm>
              <a:off x="7590237" y="4180589"/>
              <a:ext cx="353478" cy="155873"/>
            </a:xfrm>
            <a:custGeom>
              <a:avLst/>
              <a:gdLst/>
              <a:ahLst/>
              <a:cxnLst/>
              <a:rect l="l" t="t" r="r" b="b"/>
              <a:pathLst>
                <a:path w="6878" h="3033" extrusionOk="0">
                  <a:moveTo>
                    <a:pt x="3113" y="0"/>
                  </a:moveTo>
                  <a:cubicBezTo>
                    <a:pt x="2965" y="0"/>
                    <a:pt x="2807" y="37"/>
                    <a:pt x="2659" y="47"/>
                  </a:cubicBezTo>
                  <a:cubicBezTo>
                    <a:pt x="2464" y="65"/>
                    <a:pt x="2261" y="93"/>
                    <a:pt x="2066" y="130"/>
                  </a:cubicBezTo>
                  <a:cubicBezTo>
                    <a:pt x="1899" y="158"/>
                    <a:pt x="1751" y="223"/>
                    <a:pt x="1584" y="250"/>
                  </a:cubicBezTo>
                  <a:cubicBezTo>
                    <a:pt x="1279" y="315"/>
                    <a:pt x="982" y="408"/>
                    <a:pt x="686" y="528"/>
                  </a:cubicBezTo>
                  <a:cubicBezTo>
                    <a:pt x="723" y="639"/>
                    <a:pt x="1" y="1103"/>
                    <a:pt x="315" y="1445"/>
                  </a:cubicBezTo>
                  <a:cubicBezTo>
                    <a:pt x="436" y="1593"/>
                    <a:pt x="603" y="1695"/>
                    <a:pt x="797" y="1732"/>
                  </a:cubicBezTo>
                  <a:cubicBezTo>
                    <a:pt x="1279" y="1825"/>
                    <a:pt x="1779" y="1834"/>
                    <a:pt x="2270" y="1899"/>
                  </a:cubicBezTo>
                  <a:cubicBezTo>
                    <a:pt x="2677" y="1936"/>
                    <a:pt x="3085" y="2029"/>
                    <a:pt x="3465" y="2177"/>
                  </a:cubicBezTo>
                  <a:cubicBezTo>
                    <a:pt x="3807" y="2334"/>
                    <a:pt x="4132" y="2510"/>
                    <a:pt x="4456" y="2705"/>
                  </a:cubicBezTo>
                  <a:cubicBezTo>
                    <a:pt x="4613" y="2816"/>
                    <a:pt x="4789" y="2890"/>
                    <a:pt x="4975" y="2927"/>
                  </a:cubicBezTo>
                  <a:cubicBezTo>
                    <a:pt x="5160" y="2964"/>
                    <a:pt x="5354" y="2983"/>
                    <a:pt x="5540" y="3011"/>
                  </a:cubicBezTo>
                  <a:cubicBezTo>
                    <a:pt x="5743" y="3024"/>
                    <a:pt x="5946" y="3033"/>
                    <a:pt x="6150" y="3033"/>
                  </a:cubicBezTo>
                  <a:cubicBezTo>
                    <a:pt x="6224" y="3033"/>
                    <a:pt x="6299" y="3032"/>
                    <a:pt x="6373" y="3029"/>
                  </a:cubicBezTo>
                  <a:cubicBezTo>
                    <a:pt x="6416" y="3029"/>
                    <a:pt x="6462" y="3031"/>
                    <a:pt x="6508" y="3031"/>
                  </a:cubicBezTo>
                  <a:cubicBezTo>
                    <a:pt x="6693" y="3031"/>
                    <a:pt x="6877" y="3007"/>
                    <a:pt x="6818" y="2770"/>
                  </a:cubicBezTo>
                  <a:cubicBezTo>
                    <a:pt x="6762" y="2455"/>
                    <a:pt x="6660" y="2158"/>
                    <a:pt x="6521" y="1871"/>
                  </a:cubicBezTo>
                  <a:cubicBezTo>
                    <a:pt x="6447" y="1686"/>
                    <a:pt x="6336" y="1519"/>
                    <a:pt x="6216" y="1362"/>
                  </a:cubicBezTo>
                  <a:cubicBezTo>
                    <a:pt x="6086" y="1214"/>
                    <a:pt x="5938" y="1084"/>
                    <a:pt x="5780" y="973"/>
                  </a:cubicBezTo>
                  <a:cubicBezTo>
                    <a:pt x="5438" y="741"/>
                    <a:pt x="5141" y="380"/>
                    <a:pt x="4715" y="278"/>
                  </a:cubicBezTo>
                  <a:cubicBezTo>
                    <a:pt x="4363" y="186"/>
                    <a:pt x="3993" y="111"/>
                    <a:pt x="3631" y="65"/>
                  </a:cubicBezTo>
                  <a:cubicBezTo>
                    <a:pt x="3455" y="28"/>
                    <a:pt x="3289" y="10"/>
                    <a:pt x="3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8"/>
            <p:cNvSpPr/>
            <p:nvPr/>
          </p:nvSpPr>
          <p:spPr>
            <a:xfrm>
              <a:off x="7506004" y="4182901"/>
              <a:ext cx="119488" cy="54270"/>
            </a:xfrm>
            <a:custGeom>
              <a:avLst/>
              <a:gdLst/>
              <a:ahLst/>
              <a:cxnLst/>
              <a:rect l="l" t="t" r="r" b="b"/>
              <a:pathLst>
                <a:path w="2325" h="1056" extrusionOk="0">
                  <a:moveTo>
                    <a:pt x="1514" y="1"/>
                  </a:moveTo>
                  <a:cubicBezTo>
                    <a:pt x="1301" y="1"/>
                    <a:pt x="1089" y="29"/>
                    <a:pt x="880" y="85"/>
                  </a:cubicBezTo>
                  <a:cubicBezTo>
                    <a:pt x="695" y="131"/>
                    <a:pt x="528" y="205"/>
                    <a:pt x="371" y="307"/>
                  </a:cubicBezTo>
                  <a:cubicBezTo>
                    <a:pt x="222" y="409"/>
                    <a:pt x="93" y="548"/>
                    <a:pt x="0" y="706"/>
                  </a:cubicBezTo>
                  <a:cubicBezTo>
                    <a:pt x="167" y="983"/>
                    <a:pt x="324" y="1039"/>
                    <a:pt x="491" y="1048"/>
                  </a:cubicBezTo>
                  <a:cubicBezTo>
                    <a:pt x="547" y="1053"/>
                    <a:pt x="604" y="1055"/>
                    <a:pt x="662" y="1055"/>
                  </a:cubicBezTo>
                  <a:cubicBezTo>
                    <a:pt x="720" y="1055"/>
                    <a:pt x="778" y="1053"/>
                    <a:pt x="834" y="1048"/>
                  </a:cubicBezTo>
                  <a:cubicBezTo>
                    <a:pt x="1056" y="1030"/>
                    <a:pt x="1260" y="974"/>
                    <a:pt x="1464" y="882"/>
                  </a:cubicBezTo>
                  <a:cubicBezTo>
                    <a:pt x="1621" y="826"/>
                    <a:pt x="1658" y="733"/>
                    <a:pt x="1778" y="622"/>
                  </a:cubicBezTo>
                  <a:cubicBezTo>
                    <a:pt x="1871" y="539"/>
                    <a:pt x="1982" y="455"/>
                    <a:pt x="2093" y="391"/>
                  </a:cubicBezTo>
                  <a:cubicBezTo>
                    <a:pt x="2121" y="363"/>
                    <a:pt x="2325" y="252"/>
                    <a:pt x="2325" y="187"/>
                  </a:cubicBezTo>
                  <a:cubicBezTo>
                    <a:pt x="2325" y="103"/>
                    <a:pt x="2093" y="66"/>
                    <a:pt x="2038" y="57"/>
                  </a:cubicBezTo>
                  <a:cubicBezTo>
                    <a:pt x="1863" y="20"/>
                    <a:pt x="1688" y="1"/>
                    <a:pt x="1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8"/>
            <p:cNvSpPr/>
            <p:nvPr/>
          </p:nvSpPr>
          <p:spPr>
            <a:xfrm>
              <a:off x="7129452" y="4123954"/>
              <a:ext cx="155719" cy="110802"/>
            </a:xfrm>
            <a:custGeom>
              <a:avLst/>
              <a:gdLst/>
              <a:ahLst/>
              <a:cxnLst/>
              <a:rect l="l" t="t" r="r" b="b"/>
              <a:pathLst>
                <a:path w="3030" h="2156" extrusionOk="0">
                  <a:moveTo>
                    <a:pt x="1714" y="0"/>
                  </a:moveTo>
                  <a:cubicBezTo>
                    <a:pt x="1399" y="0"/>
                    <a:pt x="1084" y="83"/>
                    <a:pt x="816" y="241"/>
                  </a:cubicBezTo>
                  <a:cubicBezTo>
                    <a:pt x="630" y="389"/>
                    <a:pt x="454" y="537"/>
                    <a:pt x="288" y="704"/>
                  </a:cubicBezTo>
                  <a:cubicBezTo>
                    <a:pt x="65" y="926"/>
                    <a:pt x="56" y="1102"/>
                    <a:pt x="0" y="1408"/>
                  </a:cubicBezTo>
                  <a:cubicBezTo>
                    <a:pt x="19" y="1686"/>
                    <a:pt x="186" y="1936"/>
                    <a:pt x="436" y="2056"/>
                  </a:cubicBezTo>
                  <a:cubicBezTo>
                    <a:pt x="568" y="2122"/>
                    <a:pt x="715" y="2156"/>
                    <a:pt x="865" y="2156"/>
                  </a:cubicBezTo>
                  <a:cubicBezTo>
                    <a:pt x="925" y="2156"/>
                    <a:pt x="986" y="2150"/>
                    <a:pt x="1047" y="2140"/>
                  </a:cubicBezTo>
                  <a:cubicBezTo>
                    <a:pt x="1260" y="2084"/>
                    <a:pt x="1473" y="1991"/>
                    <a:pt x="1677" y="1880"/>
                  </a:cubicBezTo>
                  <a:cubicBezTo>
                    <a:pt x="1862" y="1778"/>
                    <a:pt x="2047" y="1677"/>
                    <a:pt x="2242" y="1556"/>
                  </a:cubicBezTo>
                  <a:cubicBezTo>
                    <a:pt x="2427" y="1445"/>
                    <a:pt x="2640" y="1343"/>
                    <a:pt x="2825" y="1232"/>
                  </a:cubicBezTo>
                  <a:cubicBezTo>
                    <a:pt x="2890" y="1195"/>
                    <a:pt x="2937" y="1149"/>
                    <a:pt x="2983" y="1084"/>
                  </a:cubicBezTo>
                  <a:cubicBezTo>
                    <a:pt x="3029" y="963"/>
                    <a:pt x="2955" y="806"/>
                    <a:pt x="2890" y="704"/>
                  </a:cubicBezTo>
                  <a:cubicBezTo>
                    <a:pt x="2622" y="315"/>
                    <a:pt x="2223" y="9"/>
                    <a:pt x="1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8"/>
            <p:cNvSpPr/>
            <p:nvPr/>
          </p:nvSpPr>
          <p:spPr>
            <a:xfrm>
              <a:off x="7021373" y="4164400"/>
              <a:ext cx="117175" cy="146623"/>
            </a:xfrm>
            <a:custGeom>
              <a:avLst/>
              <a:gdLst/>
              <a:ahLst/>
              <a:cxnLst/>
              <a:rect l="l" t="t" r="r" b="b"/>
              <a:pathLst>
                <a:path w="2280" h="2853" extrusionOk="0">
                  <a:moveTo>
                    <a:pt x="927" y="0"/>
                  </a:moveTo>
                  <a:cubicBezTo>
                    <a:pt x="649" y="37"/>
                    <a:pt x="390" y="204"/>
                    <a:pt x="242" y="445"/>
                  </a:cubicBezTo>
                  <a:cubicBezTo>
                    <a:pt x="93" y="714"/>
                    <a:pt x="10" y="1019"/>
                    <a:pt x="1" y="1325"/>
                  </a:cubicBezTo>
                  <a:cubicBezTo>
                    <a:pt x="1" y="1640"/>
                    <a:pt x="112" y="1899"/>
                    <a:pt x="205" y="2196"/>
                  </a:cubicBezTo>
                  <a:cubicBezTo>
                    <a:pt x="288" y="2436"/>
                    <a:pt x="455" y="2724"/>
                    <a:pt x="695" y="2816"/>
                  </a:cubicBezTo>
                  <a:cubicBezTo>
                    <a:pt x="759" y="2842"/>
                    <a:pt x="826" y="2853"/>
                    <a:pt x="894" y="2853"/>
                  </a:cubicBezTo>
                  <a:cubicBezTo>
                    <a:pt x="1171" y="2853"/>
                    <a:pt x="1467" y="2667"/>
                    <a:pt x="1668" y="2510"/>
                  </a:cubicBezTo>
                  <a:cubicBezTo>
                    <a:pt x="1779" y="2427"/>
                    <a:pt x="1909" y="2353"/>
                    <a:pt x="2002" y="2260"/>
                  </a:cubicBezTo>
                  <a:cubicBezTo>
                    <a:pt x="2168" y="2094"/>
                    <a:pt x="2261" y="1871"/>
                    <a:pt x="2279" y="1631"/>
                  </a:cubicBezTo>
                  <a:cubicBezTo>
                    <a:pt x="2187" y="1186"/>
                    <a:pt x="1992" y="769"/>
                    <a:pt x="1733" y="408"/>
                  </a:cubicBezTo>
                  <a:cubicBezTo>
                    <a:pt x="1640" y="278"/>
                    <a:pt x="1520" y="167"/>
                    <a:pt x="1372" y="102"/>
                  </a:cubicBezTo>
                  <a:cubicBezTo>
                    <a:pt x="1233" y="47"/>
                    <a:pt x="1085" y="10"/>
                    <a:pt x="9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8"/>
            <p:cNvSpPr/>
            <p:nvPr/>
          </p:nvSpPr>
          <p:spPr>
            <a:xfrm>
              <a:off x="7120869" y="4214302"/>
              <a:ext cx="333743" cy="124370"/>
            </a:xfrm>
            <a:custGeom>
              <a:avLst/>
              <a:gdLst/>
              <a:ahLst/>
              <a:cxnLst/>
              <a:rect l="l" t="t" r="r" b="b"/>
              <a:pathLst>
                <a:path w="6494" h="2420" extrusionOk="0">
                  <a:moveTo>
                    <a:pt x="3751" y="0"/>
                  </a:moveTo>
                  <a:cubicBezTo>
                    <a:pt x="3727" y="0"/>
                    <a:pt x="3702" y="1"/>
                    <a:pt x="3678" y="2"/>
                  </a:cubicBezTo>
                  <a:cubicBezTo>
                    <a:pt x="3363" y="11"/>
                    <a:pt x="3048" y="57"/>
                    <a:pt x="2752" y="141"/>
                  </a:cubicBezTo>
                  <a:cubicBezTo>
                    <a:pt x="2585" y="187"/>
                    <a:pt x="2437" y="261"/>
                    <a:pt x="2279" y="308"/>
                  </a:cubicBezTo>
                  <a:cubicBezTo>
                    <a:pt x="2094" y="354"/>
                    <a:pt x="1918" y="428"/>
                    <a:pt x="1761" y="530"/>
                  </a:cubicBezTo>
                  <a:cubicBezTo>
                    <a:pt x="1464" y="752"/>
                    <a:pt x="1131" y="956"/>
                    <a:pt x="871" y="1234"/>
                  </a:cubicBezTo>
                  <a:cubicBezTo>
                    <a:pt x="686" y="1447"/>
                    <a:pt x="473" y="1651"/>
                    <a:pt x="306" y="1864"/>
                  </a:cubicBezTo>
                  <a:cubicBezTo>
                    <a:pt x="177" y="2040"/>
                    <a:pt x="75" y="2225"/>
                    <a:pt x="1" y="2419"/>
                  </a:cubicBezTo>
                  <a:cubicBezTo>
                    <a:pt x="751" y="2318"/>
                    <a:pt x="1260" y="2243"/>
                    <a:pt x="1761" y="2160"/>
                  </a:cubicBezTo>
                  <a:cubicBezTo>
                    <a:pt x="1899" y="2142"/>
                    <a:pt x="2048" y="2104"/>
                    <a:pt x="2187" y="2058"/>
                  </a:cubicBezTo>
                  <a:cubicBezTo>
                    <a:pt x="2400" y="1993"/>
                    <a:pt x="2613" y="1984"/>
                    <a:pt x="2826" y="1938"/>
                  </a:cubicBezTo>
                  <a:cubicBezTo>
                    <a:pt x="3178" y="1836"/>
                    <a:pt x="3539" y="1762"/>
                    <a:pt x="3909" y="1706"/>
                  </a:cubicBezTo>
                  <a:cubicBezTo>
                    <a:pt x="4141" y="1669"/>
                    <a:pt x="4373" y="1632"/>
                    <a:pt x="4613" y="1623"/>
                  </a:cubicBezTo>
                  <a:cubicBezTo>
                    <a:pt x="4630" y="1622"/>
                    <a:pt x="4647" y="1622"/>
                    <a:pt x="4663" y="1622"/>
                  </a:cubicBezTo>
                  <a:cubicBezTo>
                    <a:pt x="4832" y="1622"/>
                    <a:pt x="5001" y="1661"/>
                    <a:pt x="5169" y="1669"/>
                  </a:cubicBezTo>
                  <a:cubicBezTo>
                    <a:pt x="5191" y="1671"/>
                    <a:pt x="5213" y="1672"/>
                    <a:pt x="5235" y="1672"/>
                  </a:cubicBezTo>
                  <a:cubicBezTo>
                    <a:pt x="5334" y="1672"/>
                    <a:pt x="5432" y="1656"/>
                    <a:pt x="5530" y="1641"/>
                  </a:cubicBezTo>
                  <a:cubicBezTo>
                    <a:pt x="5734" y="1604"/>
                    <a:pt x="5938" y="1586"/>
                    <a:pt x="6142" y="1539"/>
                  </a:cubicBezTo>
                  <a:cubicBezTo>
                    <a:pt x="6234" y="1521"/>
                    <a:pt x="6318" y="1493"/>
                    <a:pt x="6410" y="1456"/>
                  </a:cubicBezTo>
                  <a:cubicBezTo>
                    <a:pt x="6494" y="1410"/>
                    <a:pt x="6484" y="1428"/>
                    <a:pt x="6466" y="1354"/>
                  </a:cubicBezTo>
                  <a:cubicBezTo>
                    <a:pt x="6429" y="1234"/>
                    <a:pt x="6308" y="1178"/>
                    <a:pt x="6197" y="1113"/>
                  </a:cubicBezTo>
                  <a:cubicBezTo>
                    <a:pt x="6086" y="1049"/>
                    <a:pt x="5975" y="984"/>
                    <a:pt x="5855" y="910"/>
                  </a:cubicBezTo>
                  <a:cubicBezTo>
                    <a:pt x="5799" y="873"/>
                    <a:pt x="5762" y="836"/>
                    <a:pt x="5706" y="789"/>
                  </a:cubicBezTo>
                  <a:cubicBezTo>
                    <a:pt x="5614" y="724"/>
                    <a:pt x="5493" y="678"/>
                    <a:pt x="5401" y="604"/>
                  </a:cubicBezTo>
                  <a:cubicBezTo>
                    <a:pt x="5197" y="474"/>
                    <a:pt x="4975" y="372"/>
                    <a:pt x="4743" y="308"/>
                  </a:cubicBezTo>
                  <a:cubicBezTo>
                    <a:pt x="4567" y="252"/>
                    <a:pt x="4428" y="150"/>
                    <a:pt x="4261" y="85"/>
                  </a:cubicBezTo>
                  <a:cubicBezTo>
                    <a:pt x="4099" y="29"/>
                    <a:pt x="3923" y="0"/>
                    <a:pt x="3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8"/>
            <p:cNvSpPr/>
            <p:nvPr/>
          </p:nvSpPr>
          <p:spPr>
            <a:xfrm>
              <a:off x="6747657" y="4246268"/>
              <a:ext cx="311850" cy="124061"/>
            </a:xfrm>
            <a:custGeom>
              <a:avLst/>
              <a:gdLst/>
              <a:ahLst/>
              <a:cxnLst/>
              <a:rect l="l" t="t" r="r" b="b"/>
              <a:pathLst>
                <a:path w="6068" h="2414" extrusionOk="0">
                  <a:moveTo>
                    <a:pt x="1298" y="0"/>
                  </a:moveTo>
                  <a:cubicBezTo>
                    <a:pt x="770" y="130"/>
                    <a:pt x="353" y="519"/>
                    <a:pt x="186" y="1029"/>
                  </a:cubicBezTo>
                  <a:cubicBezTo>
                    <a:pt x="149" y="1140"/>
                    <a:pt x="130" y="1251"/>
                    <a:pt x="93" y="1353"/>
                  </a:cubicBezTo>
                  <a:cubicBezTo>
                    <a:pt x="56" y="1436"/>
                    <a:pt x="29" y="1529"/>
                    <a:pt x="19" y="1621"/>
                  </a:cubicBezTo>
                  <a:cubicBezTo>
                    <a:pt x="10" y="1733"/>
                    <a:pt x="1" y="1872"/>
                    <a:pt x="84" y="1946"/>
                  </a:cubicBezTo>
                  <a:cubicBezTo>
                    <a:pt x="205" y="2029"/>
                    <a:pt x="344" y="2085"/>
                    <a:pt x="492" y="2094"/>
                  </a:cubicBezTo>
                  <a:cubicBezTo>
                    <a:pt x="626" y="2112"/>
                    <a:pt x="758" y="2112"/>
                    <a:pt x="890" y="2112"/>
                  </a:cubicBezTo>
                  <a:cubicBezTo>
                    <a:pt x="1022" y="2112"/>
                    <a:pt x="1154" y="2112"/>
                    <a:pt x="1288" y="2131"/>
                  </a:cubicBezTo>
                  <a:cubicBezTo>
                    <a:pt x="1336" y="2138"/>
                    <a:pt x="1384" y="2139"/>
                    <a:pt x="1432" y="2139"/>
                  </a:cubicBezTo>
                  <a:cubicBezTo>
                    <a:pt x="1484" y="2139"/>
                    <a:pt x="1537" y="2137"/>
                    <a:pt x="1589" y="2137"/>
                  </a:cubicBezTo>
                  <a:cubicBezTo>
                    <a:pt x="1619" y="2137"/>
                    <a:pt x="1648" y="2138"/>
                    <a:pt x="1677" y="2140"/>
                  </a:cubicBezTo>
                  <a:cubicBezTo>
                    <a:pt x="1779" y="2149"/>
                    <a:pt x="1872" y="2186"/>
                    <a:pt x="1983" y="2186"/>
                  </a:cubicBezTo>
                  <a:cubicBezTo>
                    <a:pt x="2080" y="2196"/>
                    <a:pt x="2178" y="2200"/>
                    <a:pt x="2276" y="2200"/>
                  </a:cubicBezTo>
                  <a:cubicBezTo>
                    <a:pt x="2374" y="2200"/>
                    <a:pt x="2474" y="2196"/>
                    <a:pt x="2576" y="2186"/>
                  </a:cubicBezTo>
                  <a:cubicBezTo>
                    <a:pt x="2659" y="2186"/>
                    <a:pt x="2743" y="2140"/>
                    <a:pt x="2826" y="2140"/>
                  </a:cubicBezTo>
                  <a:cubicBezTo>
                    <a:pt x="2900" y="2140"/>
                    <a:pt x="2965" y="2140"/>
                    <a:pt x="3039" y="2131"/>
                  </a:cubicBezTo>
                  <a:cubicBezTo>
                    <a:pt x="3132" y="2122"/>
                    <a:pt x="3224" y="2094"/>
                    <a:pt x="3308" y="2057"/>
                  </a:cubicBezTo>
                  <a:lnTo>
                    <a:pt x="3720" y="2032"/>
                  </a:lnTo>
                  <a:lnTo>
                    <a:pt x="3720" y="2032"/>
                  </a:lnTo>
                  <a:cubicBezTo>
                    <a:pt x="3721" y="2049"/>
                    <a:pt x="3723" y="2067"/>
                    <a:pt x="3724" y="2085"/>
                  </a:cubicBezTo>
                  <a:cubicBezTo>
                    <a:pt x="3724" y="2168"/>
                    <a:pt x="3706" y="2279"/>
                    <a:pt x="3752" y="2353"/>
                  </a:cubicBezTo>
                  <a:cubicBezTo>
                    <a:pt x="3787" y="2398"/>
                    <a:pt x="3838" y="2413"/>
                    <a:pt x="3895" y="2413"/>
                  </a:cubicBezTo>
                  <a:cubicBezTo>
                    <a:pt x="3991" y="2413"/>
                    <a:pt x="4103" y="2371"/>
                    <a:pt x="4178" y="2353"/>
                  </a:cubicBezTo>
                  <a:cubicBezTo>
                    <a:pt x="4456" y="2279"/>
                    <a:pt x="4725" y="2177"/>
                    <a:pt x="4993" y="2094"/>
                  </a:cubicBezTo>
                  <a:cubicBezTo>
                    <a:pt x="5179" y="2057"/>
                    <a:pt x="5364" y="2029"/>
                    <a:pt x="5549" y="2020"/>
                  </a:cubicBezTo>
                  <a:cubicBezTo>
                    <a:pt x="5637" y="1995"/>
                    <a:pt x="5730" y="1984"/>
                    <a:pt x="5823" y="1984"/>
                  </a:cubicBezTo>
                  <a:cubicBezTo>
                    <a:pt x="5906" y="1984"/>
                    <a:pt x="5989" y="1993"/>
                    <a:pt x="6068" y="2010"/>
                  </a:cubicBezTo>
                  <a:cubicBezTo>
                    <a:pt x="5892" y="1909"/>
                    <a:pt x="5818" y="1890"/>
                    <a:pt x="5744" y="1733"/>
                  </a:cubicBezTo>
                  <a:cubicBezTo>
                    <a:pt x="5697" y="1631"/>
                    <a:pt x="5632" y="1529"/>
                    <a:pt x="5558" y="1445"/>
                  </a:cubicBezTo>
                  <a:cubicBezTo>
                    <a:pt x="5392" y="1269"/>
                    <a:pt x="5169" y="1075"/>
                    <a:pt x="4919" y="1038"/>
                  </a:cubicBezTo>
                  <a:cubicBezTo>
                    <a:pt x="4881" y="1032"/>
                    <a:pt x="4842" y="1029"/>
                    <a:pt x="4805" y="1029"/>
                  </a:cubicBezTo>
                  <a:cubicBezTo>
                    <a:pt x="4385" y="1029"/>
                    <a:pt x="4043" y="1393"/>
                    <a:pt x="3882" y="1742"/>
                  </a:cubicBezTo>
                  <a:cubicBezTo>
                    <a:pt x="3836" y="1834"/>
                    <a:pt x="3798" y="1927"/>
                    <a:pt x="3761" y="2029"/>
                  </a:cubicBezTo>
                  <a:lnTo>
                    <a:pt x="3720" y="2032"/>
                  </a:lnTo>
                  <a:lnTo>
                    <a:pt x="3720" y="2032"/>
                  </a:lnTo>
                  <a:cubicBezTo>
                    <a:pt x="3715" y="1959"/>
                    <a:pt x="3717" y="1891"/>
                    <a:pt x="3724" y="1816"/>
                  </a:cubicBezTo>
                  <a:cubicBezTo>
                    <a:pt x="3761" y="1547"/>
                    <a:pt x="3752" y="1279"/>
                    <a:pt x="3706" y="1010"/>
                  </a:cubicBezTo>
                  <a:cubicBezTo>
                    <a:pt x="3687" y="871"/>
                    <a:pt x="3641" y="741"/>
                    <a:pt x="3567" y="621"/>
                  </a:cubicBezTo>
                  <a:cubicBezTo>
                    <a:pt x="3484" y="547"/>
                    <a:pt x="3382" y="491"/>
                    <a:pt x="3271" y="454"/>
                  </a:cubicBezTo>
                  <a:cubicBezTo>
                    <a:pt x="2956" y="325"/>
                    <a:pt x="2650" y="306"/>
                    <a:pt x="2326" y="232"/>
                  </a:cubicBezTo>
                  <a:cubicBezTo>
                    <a:pt x="2113" y="186"/>
                    <a:pt x="1900" y="102"/>
                    <a:pt x="1687" y="56"/>
                  </a:cubicBezTo>
                  <a:cubicBezTo>
                    <a:pt x="1557" y="19"/>
                    <a:pt x="1427" y="0"/>
                    <a:pt x="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8"/>
            <p:cNvSpPr/>
            <p:nvPr/>
          </p:nvSpPr>
          <p:spPr>
            <a:xfrm>
              <a:off x="8410409" y="4155047"/>
              <a:ext cx="78117" cy="74982"/>
            </a:xfrm>
            <a:custGeom>
              <a:avLst/>
              <a:gdLst/>
              <a:ahLst/>
              <a:cxnLst/>
              <a:rect l="l" t="t" r="r" b="b"/>
              <a:pathLst>
                <a:path w="1520" h="1459" extrusionOk="0">
                  <a:moveTo>
                    <a:pt x="737" y="1"/>
                  </a:moveTo>
                  <a:cubicBezTo>
                    <a:pt x="513" y="1"/>
                    <a:pt x="277" y="97"/>
                    <a:pt x="131" y="238"/>
                  </a:cubicBezTo>
                  <a:lnTo>
                    <a:pt x="1" y="497"/>
                  </a:lnTo>
                  <a:cubicBezTo>
                    <a:pt x="260" y="525"/>
                    <a:pt x="409" y="507"/>
                    <a:pt x="612" y="645"/>
                  </a:cubicBezTo>
                  <a:cubicBezTo>
                    <a:pt x="733" y="720"/>
                    <a:pt x="853" y="821"/>
                    <a:pt x="936" y="951"/>
                  </a:cubicBezTo>
                  <a:cubicBezTo>
                    <a:pt x="1001" y="1044"/>
                    <a:pt x="1048" y="1146"/>
                    <a:pt x="1103" y="1238"/>
                  </a:cubicBezTo>
                  <a:cubicBezTo>
                    <a:pt x="1122" y="1303"/>
                    <a:pt x="1150" y="1359"/>
                    <a:pt x="1187" y="1424"/>
                  </a:cubicBezTo>
                  <a:cubicBezTo>
                    <a:pt x="1205" y="1449"/>
                    <a:pt x="1221" y="1459"/>
                    <a:pt x="1235" y="1459"/>
                  </a:cubicBezTo>
                  <a:cubicBezTo>
                    <a:pt x="1263" y="1459"/>
                    <a:pt x="1286" y="1420"/>
                    <a:pt x="1316" y="1377"/>
                  </a:cubicBezTo>
                  <a:cubicBezTo>
                    <a:pt x="1372" y="1303"/>
                    <a:pt x="1409" y="1220"/>
                    <a:pt x="1437" y="1136"/>
                  </a:cubicBezTo>
                  <a:cubicBezTo>
                    <a:pt x="1520" y="821"/>
                    <a:pt x="1372" y="442"/>
                    <a:pt x="1187" y="201"/>
                  </a:cubicBezTo>
                  <a:cubicBezTo>
                    <a:pt x="1077" y="59"/>
                    <a:pt x="911" y="1"/>
                    <a:pt x="7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8"/>
            <p:cNvSpPr/>
            <p:nvPr/>
          </p:nvSpPr>
          <p:spPr>
            <a:xfrm>
              <a:off x="8705556" y="4155766"/>
              <a:ext cx="54784" cy="20557"/>
            </a:xfrm>
            <a:custGeom>
              <a:avLst/>
              <a:gdLst/>
              <a:ahLst/>
              <a:cxnLst/>
              <a:rect l="l" t="t" r="r" b="b"/>
              <a:pathLst>
                <a:path w="1066" h="400" extrusionOk="0">
                  <a:moveTo>
                    <a:pt x="723" y="1"/>
                  </a:moveTo>
                  <a:cubicBezTo>
                    <a:pt x="683" y="1"/>
                    <a:pt x="646" y="5"/>
                    <a:pt x="621" y="11"/>
                  </a:cubicBezTo>
                  <a:cubicBezTo>
                    <a:pt x="519" y="29"/>
                    <a:pt x="418" y="48"/>
                    <a:pt x="325" y="76"/>
                  </a:cubicBezTo>
                  <a:cubicBezTo>
                    <a:pt x="149" y="113"/>
                    <a:pt x="112" y="233"/>
                    <a:pt x="1" y="400"/>
                  </a:cubicBezTo>
                  <a:lnTo>
                    <a:pt x="140" y="354"/>
                  </a:lnTo>
                  <a:cubicBezTo>
                    <a:pt x="158" y="354"/>
                    <a:pt x="1066" y="317"/>
                    <a:pt x="927" y="66"/>
                  </a:cubicBezTo>
                  <a:cubicBezTo>
                    <a:pt x="896" y="17"/>
                    <a:pt x="803"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8"/>
            <p:cNvSpPr/>
            <p:nvPr/>
          </p:nvSpPr>
          <p:spPr>
            <a:xfrm>
              <a:off x="8793643" y="4267545"/>
              <a:ext cx="55247" cy="23538"/>
            </a:xfrm>
            <a:custGeom>
              <a:avLst/>
              <a:gdLst/>
              <a:ahLst/>
              <a:cxnLst/>
              <a:rect l="l" t="t" r="r" b="b"/>
              <a:pathLst>
                <a:path w="1075" h="458" extrusionOk="0">
                  <a:moveTo>
                    <a:pt x="686" y="1"/>
                  </a:moveTo>
                  <a:cubicBezTo>
                    <a:pt x="621" y="1"/>
                    <a:pt x="556" y="8"/>
                    <a:pt x="491" y="22"/>
                  </a:cubicBezTo>
                  <a:cubicBezTo>
                    <a:pt x="417" y="31"/>
                    <a:pt x="343" y="50"/>
                    <a:pt x="269" y="87"/>
                  </a:cubicBezTo>
                  <a:cubicBezTo>
                    <a:pt x="241" y="87"/>
                    <a:pt x="223" y="96"/>
                    <a:pt x="195" y="96"/>
                  </a:cubicBezTo>
                  <a:cubicBezTo>
                    <a:pt x="130" y="216"/>
                    <a:pt x="65" y="346"/>
                    <a:pt x="0" y="457"/>
                  </a:cubicBezTo>
                  <a:lnTo>
                    <a:pt x="436" y="365"/>
                  </a:lnTo>
                  <a:cubicBezTo>
                    <a:pt x="612" y="318"/>
                    <a:pt x="797" y="318"/>
                    <a:pt x="954" y="244"/>
                  </a:cubicBezTo>
                  <a:cubicBezTo>
                    <a:pt x="982" y="226"/>
                    <a:pt x="1028" y="216"/>
                    <a:pt x="1047" y="179"/>
                  </a:cubicBezTo>
                  <a:cubicBezTo>
                    <a:pt x="1075" y="96"/>
                    <a:pt x="954" y="50"/>
                    <a:pt x="880" y="22"/>
                  </a:cubicBezTo>
                  <a:cubicBezTo>
                    <a:pt x="815" y="8"/>
                    <a:pt x="751" y="1"/>
                    <a:pt x="6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8"/>
            <p:cNvSpPr/>
            <p:nvPr/>
          </p:nvSpPr>
          <p:spPr>
            <a:xfrm>
              <a:off x="7864416" y="4180537"/>
              <a:ext cx="57200" cy="21020"/>
            </a:xfrm>
            <a:custGeom>
              <a:avLst/>
              <a:gdLst/>
              <a:ahLst/>
              <a:cxnLst/>
              <a:rect l="l" t="t" r="r" b="b"/>
              <a:pathLst>
                <a:path w="1113" h="409" extrusionOk="0">
                  <a:moveTo>
                    <a:pt x="558" y="1"/>
                  </a:moveTo>
                  <a:cubicBezTo>
                    <a:pt x="481" y="1"/>
                    <a:pt x="403" y="11"/>
                    <a:pt x="325" y="29"/>
                  </a:cubicBezTo>
                  <a:cubicBezTo>
                    <a:pt x="177" y="66"/>
                    <a:pt x="140" y="131"/>
                    <a:pt x="1" y="261"/>
                  </a:cubicBezTo>
                  <a:lnTo>
                    <a:pt x="140" y="353"/>
                  </a:lnTo>
                  <a:cubicBezTo>
                    <a:pt x="269" y="390"/>
                    <a:pt x="401" y="409"/>
                    <a:pt x="535" y="409"/>
                  </a:cubicBezTo>
                  <a:cubicBezTo>
                    <a:pt x="668" y="409"/>
                    <a:pt x="802" y="390"/>
                    <a:pt x="936" y="353"/>
                  </a:cubicBezTo>
                  <a:cubicBezTo>
                    <a:pt x="1001" y="335"/>
                    <a:pt x="1112" y="288"/>
                    <a:pt x="1047" y="187"/>
                  </a:cubicBezTo>
                  <a:cubicBezTo>
                    <a:pt x="992" y="85"/>
                    <a:pt x="797" y="29"/>
                    <a:pt x="686" y="11"/>
                  </a:cubicBezTo>
                  <a:cubicBezTo>
                    <a:pt x="644" y="4"/>
                    <a:pt x="601"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8"/>
            <p:cNvSpPr/>
            <p:nvPr/>
          </p:nvSpPr>
          <p:spPr>
            <a:xfrm>
              <a:off x="7294165" y="4171287"/>
              <a:ext cx="96669" cy="29448"/>
            </a:xfrm>
            <a:custGeom>
              <a:avLst/>
              <a:gdLst/>
              <a:ahLst/>
              <a:cxnLst/>
              <a:rect l="l" t="t" r="r" b="b"/>
              <a:pathLst>
                <a:path w="1881" h="573" extrusionOk="0">
                  <a:moveTo>
                    <a:pt x="1061" y="0"/>
                  </a:moveTo>
                  <a:cubicBezTo>
                    <a:pt x="908" y="0"/>
                    <a:pt x="751" y="35"/>
                    <a:pt x="612" y="79"/>
                  </a:cubicBezTo>
                  <a:cubicBezTo>
                    <a:pt x="380" y="144"/>
                    <a:pt x="167" y="265"/>
                    <a:pt x="0" y="441"/>
                  </a:cubicBezTo>
                  <a:cubicBezTo>
                    <a:pt x="61" y="432"/>
                    <a:pt x="123" y="428"/>
                    <a:pt x="185" y="428"/>
                  </a:cubicBezTo>
                  <a:cubicBezTo>
                    <a:pt x="330" y="428"/>
                    <a:pt x="475" y="451"/>
                    <a:pt x="612" y="496"/>
                  </a:cubicBezTo>
                  <a:cubicBezTo>
                    <a:pt x="775" y="551"/>
                    <a:pt x="952" y="573"/>
                    <a:pt x="1131" y="573"/>
                  </a:cubicBezTo>
                  <a:cubicBezTo>
                    <a:pt x="1165" y="573"/>
                    <a:pt x="1198" y="572"/>
                    <a:pt x="1232" y="570"/>
                  </a:cubicBezTo>
                  <a:cubicBezTo>
                    <a:pt x="1454" y="543"/>
                    <a:pt x="1668" y="468"/>
                    <a:pt x="1881" y="441"/>
                  </a:cubicBezTo>
                  <a:cubicBezTo>
                    <a:pt x="1816" y="228"/>
                    <a:pt x="1538" y="116"/>
                    <a:pt x="1353" y="52"/>
                  </a:cubicBezTo>
                  <a:cubicBezTo>
                    <a:pt x="1261" y="15"/>
                    <a:pt x="1162" y="0"/>
                    <a:pt x="1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8"/>
            <p:cNvSpPr/>
            <p:nvPr/>
          </p:nvSpPr>
          <p:spPr>
            <a:xfrm>
              <a:off x="7627136" y="4110489"/>
              <a:ext cx="181159" cy="72515"/>
            </a:xfrm>
            <a:custGeom>
              <a:avLst/>
              <a:gdLst/>
              <a:ahLst/>
              <a:cxnLst/>
              <a:rect l="l" t="t" r="r" b="b"/>
              <a:pathLst>
                <a:path w="3525" h="1411" extrusionOk="0">
                  <a:moveTo>
                    <a:pt x="2402" y="0"/>
                  </a:moveTo>
                  <a:cubicBezTo>
                    <a:pt x="2214" y="0"/>
                    <a:pt x="2031" y="17"/>
                    <a:pt x="1848" y="40"/>
                  </a:cubicBezTo>
                  <a:cubicBezTo>
                    <a:pt x="1496" y="123"/>
                    <a:pt x="1154" y="244"/>
                    <a:pt x="839" y="429"/>
                  </a:cubicBezTo>
                  <a:cubicBezTo>
                    <a:pt x="663" y="503"/>
                    <a:pt x="505" y="605"/>
                    <a:pt x="348" y="716"/>
                  </a:cubicBezTo>
                  <a:cubicBezTo>
                    <a:pt x="237" y="836"/>
                    <a:pt x="144" y="966"/>
                    <a:pt x="61" y="1105"/>
                  </a:cubicBezTo>
                  <a:cubicBezTo>
                    <a:pt x="1" y="1345"/>
                    <a:pt x="316" y="1411"/>
                    <a:pt x="689" y="1411"/>
                  </a:cubicBezTo>
                  <a:cubicBezTo>
                    <a:pt x="1121" y="1411"/>
                    <a:pt x="1629" y="1323"/>
                    <a:pt x="1719" y="1318"/>
                  </a:cubicBezTo>
                  <a:cubicBezTo>
                    <a:pt x="2247" y="1290"/>
                    <a:pt x="2775" y="1235"/>
                    <a:pt x="3293" y="1151"/>
                  </a:cubicBezTo>
                  <a:cubicBezTo>
                    <a:pt x="3432" y="1133"/>
                    <a:pt x="3525" y="1105"/>
                    <a:pt x="3525" y="938"/>
                  </a:cubicBezTo>
                  <a:cubicBezTo>
                    <a:pt x="3506" y="818"/>
                    <a:pt x="3460" y="697"/>
                    <a:pt x="3395" y="595"/>
                  </a:cubicBezTo>
                  <a:cubicBezTo>
                    <a:pt x="3349" y="494"/>
                    <a:pt x="3284" y="401"/>
                    <a:pt x="3219" y="308"/>
                  </a:cubicBezTo>
                  <a:cubicBezTo>
                    <a:pt x="3164" y="206"/>
                    <a:pt x="3071" y="123"/>
                    <a:pt x="2960" y="95"/>
                  </a:cubicBezTo>
                  <a:cubicBezTo>
                    <a:pt x="2821" y="30"/>
                    <a:pt x="2673" y="3"/>
                    <a:pt x="2524" y="3"/>
                  </a:cubicBezTo>
                  <a:cubicBezTo>
                    <a:pt x="2483" y="1"/>
                    <a:pt x="2443"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8"/>
            <p:cNvSpPr/>
            <p:nvPr/>
          </p:nvSpPr>
          <p:spPr>
            <a:xfrm>
              <a:off x="7481233" y="4261480"/>
              <a:ext cx="123805" cy="20557"/>
            </a:xfrm>
            <a:custGeom>
              <a:avLst/>
              <a:gdLst/>
              <a:ahLst/>
              <a:cxnLst/>
              <a:rect l="l" t="t" r="r" b="b"/>
              <a:pathLst>
                <a:path w="2409" h="400" extrusionOk="0">
                  <a:moveTo>
                    <a:pt x="1709" y="1"/>
                  </a:moveTo>
                  <a:cubicBezTo>
                    <a:pt x="1599" y="1"/>
                    <a:pt x="1489" y="11"/>
                    <a:pt x="1381" y="29"/>
                  </a:cubicBezTo>
                  <a:cubicBezTo>
                    <a:pt x="1168" y="38"/>
                    <a:pt x="954" y="75"/>
                    <a:pt x="751" y="112"/>
                  </a:cubicBezTo>
                  <a:cubicBezTo>
                    <a:pt x="630" y="149"/>
                    <a:pt x="501" y="149"/>
                    <a:pt x="380" y="186"/>
                  </a:cubicBezTo>
                  <a:cubicBezTo>
                    <a:pt x="251" y="242"/>
                    <a:pt x="121" y="316"/>
                    <a:pt x="0" y="399"/>
                  </a:cubicBezTo>
                  <a:cubicBezTo>
                    <a:pt x="225" y="356"/>
                    <a:pt x="425" y="343"/>
                    <a:pt x="612" y="343"/>
                  </a:cubicBezTo>
                  <a:cubicBezTo>
                    <a:pt x="857" y="343"/>
                    <a:pt x="1079" y="365"/>
                    <a:pt x="1301" y="365"/>
                  </a:cubicBezTo>
                  <a:cubicBezTo>
                    <a:pt x="1343" y="365"/>
                    <a:pt x="1385" y="364"/>
                    <a:pt x="1427" y="362"/>
                  </a:cubicBezTo>
                  <a:cubicBezTo>
                    <a:pt x="1668" y="353"/>
                    <a:pt x="1909" y="325"/>
                    <a:pt x="2149" y="279"/>
                  </a:cubicBezTo>
                  <a:cubicBezTo>
                    <a:pt x="2279" y="251"/>
                    <a:pt x="2409" y="140"/>
                    <a:pt x="2214" y="75"/>
                  </a:cubicBezTo>
                  <a:cubicBezTo>
                    <a:pt x="2051" y="24"/>
                    <a:pt x="1880" y="1"/>
                    <a:pt x="1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8"/>
            <p:cNvSpPr/>
            <p:nvPr/>
          </p:nvSpPr>
          <p:spPr>
            <a:xfrm>
              <a:off x="8572758" y="4110130"/>
              <a:ext cx="93329" cy="34330"/>
            </a:xfrm>
            <a:custGeom>
              <a:avLst/>
              <a:gdLst/>
              <a:ahLst/>
              <a:cxnLst/>
              <a:rect l="l" t="t" r="r" b="b"/>
              <a:pathLst>
                <a:path w="1816" h="668" extrusionOk="0">
                  <a:moveTo>
                    <a:pt x="1084" y="0"/>
                  </a:moveTo>
                  <a:cubicBezTo>
                    <a:pt x="843" y="19"/>
                    <a:pt x="603" y="93"/>
                    <a:pt x="399" y="232"/>
                  </a:cubicBezTo>
                  <a:cubicBezTo>
                    <a:pt x="204" y="352"/>
                    <a:pt x="139" y="464"/>
                    <a:pt x="0" y="667"/>
                  </a:cubicBezTo>
                  <a:cubicBezTo>
                    <a:pt x="603" y="547"/>
                    <a:pt x="816" y="501"/>
                    <a:pt x="1010" y="482"/>
                  </a:cubicBezTo>
                  <a:cubicBezTo>
                    <a:pt x="1205" y="454"/>
                    <a:pt x="1399" y="454"/>
                    <a:pt x="1575" y="352"/>
                  </a:cubicBezTo>
                  <a:cubicBezTo>
                    <a:pt x="1640" y="315"/>
                    <a:pt x="1816" y="213"/>
                    <a:pt x="1742" y="102"/>
                  </a:cubicBezTo>
                  <a:cubicBezTo>
                    <a:pt x="1705" y="37"/>
                    <a:pt x="1594" y="56"/>
                    <a:pt x="1538" y="37"/>
                  </a:cubicBezTo>
                  <a:cubicBezTo>
                    <a:pt x="1390" y="10"/>
                    <a:pt x="1242" y="0"/>
                    <a:pt x="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8"/>
            <p:cNvSpPr/>
            <p:nvPr/>
          </p:nvSpPr>
          <p:spPr>
            <a:xfrm>
              <a:off x="9118289" y="4185163"/>
              <a:ext cx="393255" cy="174683"/>
            </a:xfrm>
            <a:custGeom>
              <a:avLst/>
              <a:gdLst/>
              <a:ahLst/>
              <a:cxnLst/>
              <a:rect l="l" t="t" r="r" b="b"/>
              <a:pathLst>
                <a:path w="7652" h="3399" extrusionOk="0">
                  <a:moveTo>
                    <a:pt x="4430" y="0"/>
                  </a:moveTo>
                  <a:cubicBezTo>
                    <a:pt x="4386" y="0"/>
                    <a:pt x="4342" y="2"/>
                    <a:pt x="4298" y="4"/>
                  </a:cubicBezTo>
                  <a:cubicBezTo>
                    <a:pt x="4057" y="32"/>
                    <a:pt x="3835" y="32"/>
                    <a:pt x="3594" y="41"/>
                  </a:cubicBezTo>
                  <a:cubicBezTo>
                    <a:pt x="2724" y="69"/>
                    <a:pt x="1816" y="300"/>
                    <a:pt x="1103" y="819"/>
                  </a:cubicBezTo>
                  <a:cubicBezTo>
                    <a:pt x="964" y="921"/>
                    <a:pt x="834" y="1060"/>
                    <a:pt x="751" y="1217"/>
                  </a:cubicBezTo>
                  <a:cubicBezTo>
                    <a:pt x="612" y="1393"/>
                    <a:pt x="491" y="1579"/>
                    <a:pt x="380" y="1773"/>
                  </a:cubicBezTo>
                  <a:cubicBezTo>
                    <a:pt x="278" y="1949"/>
                    <a:pt x="195" y="2144"/>
                    <a:pt x="130" y="2338"/>
                  </a:cubicBezTo>
                  <a:cubicBezTo>
                    <a:pt x="65" y="2542"/>
                    <a:pt x="19" y="2764"/>
                    <a:pt x="0" y="2986"/>
                  </a:cubicBezTo>
                  <a:cubicBezTo>
                    <a:pt x="115" y="2919"/>
                    <a:pt x="208" y="2902"/>
                    <a:pt x="289" y="2902"/>
                  </a:cubicBezTo>
                  <a:cubicBezTo>
                    <a:pt x="364" y="2902"/>
                    <a:pt x="429" y="2917"/>
                    <a:pt x="491" y="2922"/>
                  </a:cubicBezTo>
                  <a:cubicBezTo>
                    <a:pt x="667" y="2940"/>
                    <a:pt x="834" y="2931"/>
                    <a:pt x="1001" y="2949"/>
                  </a:cubicBezTo>
                  <a:cubicBezTo>
                    <a:pt x="1353" y="2996"/>
                    <a:pt x="1714" y="3005"/>
                    <a:pt x="2066" y="3051"/>
                  </a:cubicBezTo>
                  <a:cubicBezTo>
                    <a:pt x="2529" y="3098"/>
                    <a:pt x="2992" y="3098"/>
                    <a:pt x="3455" y="3135"/>
                  </a:cubicBezTo>
                  <a:cubicBezTo>
                    <a:pt x="4150" y="3190"/>
                    <a:pt x="4845" y="3181"/>
                    <a:pt x="5539" y="3274"/>
                  </a:cubicBezTo>
                  <a:cubicBezTo>
                    <a:pt x="5949" y="3336"/>
                    <a:pt x="6380" y="3399"/>
                    <a:pt x="6800" y="3399"/>
                  </a:cubicBezTo>
                  <a:cubicBezTo>
                    <a:pt x="6940" y="3399"/>
                    <a:pt x="7079" y="3392"/>
                    <a:pt x="7216" y="3375"/>
                  </a:cubicBezTo>
                  <a:cubicBezTo>
                    <a:pt x="7392" y="3357"/>
                    <a:pt x="7512" y="3348"/>
                    <a:pt x="7596" y="3190"/>
                  </a:cubicBezTo>
                  <a:cubicBezTo>
                    <a:pt x="7633" y="3125"/>
                    <a:pt x="7651" y="3042"/>
                    <a:pt x="7642" y="2968"/>
                  </a:cubicBezTo>
                  <a:cubicBezTo>
                    <a:pt x="7623" y="2847"/>
                    <a:pt x="7577" y="2727"/>
                    <a:pt x="7559" y="2616"/>
                  </a:cubicBezTo>
                  <a:cubicBezTo>
                    <a:pt x="7540" y="2458"/>
                    <a:pt x="7503" y="2301"/>
                    <a:pt x="7466" y="2153"/>
                  </a:cubicBezTo>
                  <a:cubicBezTo>
                    <a:pt x="7373" y="1829"/>
                    <a:pt x="7244" y="1514"/>
                    <a:pt x="7068" y="1227"/>
                  </a:cubicBezTo>
                  <a:cubicBezTo>
                    <a:pt x="6892" y="939"/>
                    <a:pt x="6660" y="689"/>
                    <a:pt x="6401" y="486"/>
                  </a:cubicBezTo>
                  <a:cubicBezTo>
                    <a:pt x="6290" y="411"/>
                    <a:pt x="6179" y="347"/>
                    <a:pt x="6058" y="282"/>
                  </a:cubicBezTo>
                  <a:cubicBezTo>
                    <a:pt x="5956" y="245"/>
                    <a:pt x="5836" y="235"/>
                    <a:pt x="5725" y="208"/>
                  </a:cubicBezTo>
                  <a:cubicBezTo>
                    <a:pt x="5428" y="124"/>
                    <a:pt x="5132" y="69"/>
                    <a:pt x="4817" y="32"/>
                  </a:cubicBezTo>
                  <a:cubicBezTo>
                    <a:pt x="4692" y="11"/>
                    <a:pt x="4562" y="0"/>
                    <a:pt x="44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8"/>
            <p:cNvSpPr/>
            <p:nvPr/>
          </p:nvSpPr>
          <p:spPr>
            <a:xfrm>
              <a:off x="9185871" y="4360000"/>
              <a:ext cx="155257" cy="28266"/>
            </a:xfrm>
            <a:custGeom>
              <a:avLst/>
              <a:gdLst/>
              <a:ahLst/>
              <a:cxnLst/>
              <a:rect l="l" t="t" r="r" b="b"/>
              <a:pathLst>
                <a:path w="3021" h="550" extrusionOk="0">
                  <a:moveTo>
                    <a:pt x="1026" y="0"/>
                  </a:moveTo>
                  <a:cubicBezTo>
                    <a:pt x="684" y="0"/>
                    <a:pt x="340" y="35"/>
                    <a:pt x="1" y="103"/>
                  </a:cubicBezTo>
                  <a:cubicBezTo>
                    <a:pt x="121" y="140"/>
                    <a:pt x="241" y="186"/>
                    <a:pt x="362" y="233"/>
                  </a:cubicBezTo>
                  <a:cubicBezTo>
                    <a:pt x="510" y="288"/>
                    <a:pt x="668" y="344"/>
                    <a:pt x="825" y="390"/>
                  </a:cubicBezTo>
                  <a:cubicBezTo>
                    <a:pt x="1094" y="483"/>
                    <a:pt x="1390" y="538"/>
                    <a:pt x="1677" y="548"/>
                  </a:cubicBezTo>
                  <a:cubicBezTo>
                    <a:pt x="1697" y="549"/>
                    <a:pt x="1717" y="549"/>
                    <a:pt x="1737" y="549"/>
                  </a:cubicBezTo>
                  <a:cubicBezTo>
                    <a:pt x="1901" y="549"/>
                    <a:pt x="2058" y="518"/>
                    <a:pt x="2224" y="501"/>
                  </a:cubicBezTo>
                  <a:lnTo>
                    <a:pt x="2705" y="501"/>
                  </a:lnTo>
                  <a:cubicBezTo>
                    <a:pt x="2773" y="501"/>
                    <a:pt x="2841" y="497"/>
                    <a:pt x="2912" y="497"/>
                  </a:cubicBezTo>
                  <a:cubicBezTo>
                    <a:pt x="2947" y="497"/>
                    <a:pt x="2983" y="498"/>
                    <a:pt x="3020" y="501"/>
                  </a:cubicBezTo>
                  <a:cubicBezTo>
                    <a:pt x="2946" y="418"/>
                    <a:pt x="2881" y="400"/>
                    <a:pt x="2770" y="353"/>
                  </a:cubicBezTo>
                  <a:cubicBezTo>
                    <a:pt x="2594" y="261"/>
                    <a:pt x="2418" y="196"/>
                    <a:pt x="2224" y="149"/>
                  </a:cubicBezTo>
                  <a:cubicBezTo>
                    <a:pt x="1832" y="49"/>
                    <a:pt x="1430" y="0"/>
                    <a:pt x="1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8"/>
            <p:cNvSpPr/>
            <p:nvPr/>
          </p:nvSpPr>
          <p:spPr>
            <a:xfrm>
              <a:off x="7068038" y="3814160"/>
              <a:ext cx="97183" cy="90399"/>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8"/>
            <p:cNvSpPr/>
            <p:nvPr/>
          </p:nvSpPr>
          <p:spPr>
            <a:xfrm>
              <a:off x="7017570" y="3774125"/>
              <a:ext cx="26262" cy="29962"/>
            </a:xfrm>
            <a:custGeom>
              <a:avLst/>
              <a:gdLst/>
              <a:ahLst/>
              <a:cxnLst/>
              <a:rect l="l" t="t" r="r" b="b"/>
              <a:pathLst>
                <a:path w="511" h="583" extrusionOk="0">
                  <a:moveTo>
                    <a:pt x="146" y="1"/>
                  </a:moveTo>
                  <a:cubicBezTo>
                    <a:pt x="132" y="1"/>
                    <a:pt x="117" y="6"/>
                    <a:pt x="93" y="18"/>
                  </a:cubicBezTo>
                  <a:cubicBezTo>
                    <a:pt x="28" y="36"/>
                    <a:pt x="38" y="18"/>
                    <a:pt x="28" y="82"/>
                  </a:cubicBezTo>
                  <a:cubicBezTo>
                    <a:pt x="1" y="240"/>
                    <a:pt x="232" y="416"/>
                    <a:pt x="325" y="490"/>
                  </a:cubicBezTo>
                  <a:lnTo>
                    <a:pt x="353" y="583"/>
                  </a:lnTo>
                  <a:cubicBezTo>
                    <a:pt x="436" y="462"/>
                    <a:pt x="510" y="397"/>
                    <a:pt x="445" y="258"/>
                  </a:cubicBezTo>
                  <a:cubicBezTo>
                    <a:pt x="399" y="157"/>
                    <a:pt x="316" y="73"/>
                    <a:pt x="214" y="27"/>
                  </a:cubicBezTo>
                  <a:cubicBezTo>
                    <a:pt x="181" y="11"/>
                    <a:pt x="165" y="1"/>
                    <a:pt x="1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8"/>
            <p:cNvSpPr/>
            <p:nvPr/>
          </p:nvSpPr>
          <p:spPr>
            <a:xfrm>
              <a:off x="6933800" y="4140040"/>
              <a:ext cx="33354" cy="28728"/>
            </a:xfrm>
            <a:custGeom>
              <a:avLst/>
              <a:gdLst/>
              <a:ahLst/>
              <a:cxnLst/>
              <a:rect l="l" t="t" r="r" b="b"/>
              <a:pathLst>
                <a:path w="649" h="559" extrusionOk="0">
                  <a:moveTo>
                    <a:pt x="247" y="0"/>
                  </a:moveTo>
                  <a:cubicBezTo>
                    <a:pt x="156" y="0"/>
                    <a:pt x="56" y="35"/>
                    <a:pt x="28" y="132"/>
                  </a:cubicBezTo>
                  <a:cubicBezTo>
                    <a:pt x="0" y="206"/>
                    <a:pt x="65" y="298"/>
                    <a:pt x="112" y="345"/>
                  </a:cubicBezTo>
                  <a:cubicBezTo>
                    <a:pt x="139" y="363"/>
                    <a:pt x="167" y="419"/>
                    <a:pt x="195" y="437"/>
                  </a:cubicBezTo>
                  <a:cubicBezTo>
                    <a:pt x="269" y="474"/>
                    <a:pt x="352" y="493"/>
                    <a:pt x="436" y="502"/>
                  </a:cubicBezTo>
                  <a:lnTo>
                    <a:pt x="491" y="558"/>
                  </a:lnTo>
                  <a:cubicBezTo>
                    <a:pt x="493" y="558"/>
                    <a:pt x="494" y="558"/>
                    <a:pt x="496" y="558"/>
                  </a:cubicBezTo>
                  <a:cubicBezTo>
                    <a:pt x="551" y="558"/>
                    <a:pt x="631" y="399"/>
                    <a:pt x="640" y="354"/>
                  </a:cubicBezTo>
                  <a:cubicBezTo>
                    <a:pt x="649" y="308"/>
                    <a:pt x="630" y="252"/>
                    <a:pt x="593" y="215"/>
                  </a:cubicBezTo>
                  <a:cubicBezTo>
                    <a:pt x="538" y="122"/>
                    <a:pt x="445" y="48"/>
                    <a:pt x="334" y="11"/>
                  </a:cubicBezTo>
                  <a:cubicBezTo>
                    <a:pt x="308" y="4"/>
                    <a:pt x="278" y="0"/>
                    <a:pt x="24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8"/>
            <p:cNvSpPr/>
            <p:nvPr/>
          </p:nvSpPr>
          <p:spPr>
            <a:xfrm>
              <a:off x="7088492" y="4035045"/>
              <a:ext cx="81920" cy="61825"/>
            </a:xfrm>
            <a:custGeom>
              <a:avLst/>
              <a:gdLst/>
              <a:ahLst/>
              <a:cxnLst/>
              <a:rect l="l" t="t" r="r" b="b"/>
              <a:pathLst>
                <a:path w="1594" h="1203" extrusionOk="0">
                  <a:moveTo>
                    <a:pt x="895" y="0"/>
                  </a:moveTo>
                  <a:cubicBezTo>
                    <a:pt x="795" y="0"/>
                    <a:pt x="696" y="21"/>
                    <a:pt x="603" y="63"/>
                  </a:cubicBezTo>
                  <a:cubicBezTo>
                    <a:pt x="399" y="146"/>
                    <a:pt x="158" y="304"/>
                    <a:pt x="84" y="507"/>
                  </a:cubicBezTo>
                  <a:cubicBezTo>
                    <a:pt x="1" y="711"/>
                    <a:pt x="130" y="832"/>
                    <a:pt x="279" y="952"/>
                  </a:cubicBezTo>
                  <a:cubicBezTo>
                    <a:pt x="362" y="1017"/>
                    <a:pt x="455" y="1082"/>
                    <a:pt x="547" y="1146"/>
                  </a:cubicBezTo>
                  <a:cubicBezTo>
                    <a:pt x="649" y="1184"/>
                    <a:pt x="760" y="1202"/>
                    <a:pt x="871" y="1202"/>
                  </a:cubicBezTo>
                  <a:cubicBezTo>
                    <a:pt x="1020" y="1119"/>
                    <a:pt x="1168" y="1054"/>
                    <a:pt x="1288" y="971"/>
                  </a:cubicBezTo>
                  <a:cubicBezTo>
                    <a:pt x="1381" y="924"/>
                    <a:pt x="1511" y="878"/>
                    <a:pt x="1529" y="757"/>
                  </a:cubicBezTo>
                  <a:cubicBezTo>
                    <a:pt x="1594" y="498"/>
                    <a:pt x="1409" y="192"/>
                    <a:pt x="1186" y="63"/>
                  </a:cubicBezTo>
                  <a:cubicBezTo>
                    <a:pt x="1094" y="21"/>
                    <a:pt x="994" y="0"/>
                    <a:pt x="89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8"/>
            <p:cNvSpPr/>
            <p:nvPr/>
          </p:nvSpPr>
          <p:spPr>
            <a:xfrm>
              <a:off x="7102933" y="4096870"/>
              <a:ext cx="35152" cy="26827"/>
            </a:xfrm>
            <a:custGeom>
              <a:avLst/>
              <a:gdLst/>
              <a:ahLst/>
              <a:cxnLst/>
              <a:rect l="l" t="t" r="r" b="b"/>
              <a:pathLst>
                <a:path w="684" h="522" extrusionOk="0">
                  <a:moveTo>
                    <a:pt x="127" y="1"/>
                  </a:moveTo>
                  <a:cubicBezTo>
                    <a:pt x="59" y="1"/>
                    <a:pt x="0" y="37"/>
                    <a:pt x="7" y="129"/>
                  </a:cubicBezTo>
                  <a:cubicBezTo>
                    <a:pt x="16" y="258"/>
                    <a:pt x="211" y="342"/>
                    <a:pt x="294" y="388"/>
                  </a:cubicBezTo>
                  <a:cubicBezTo>
                    <a:pt x="358" y="430"/>
                    <a:pt x="469" y="521"/>
                    <a:pt x="552" y="521"/>
                  </a:cubicBezTo>
                  <a:cubicBezTo>
                    <a:pt x="578" y="521"/>
                    <a:pt x="601" y="512"/>
                    <a:pt x="618" y="490"/>
                  </a:cubicBezTo>
                  <a:lnTo>
                    <a:pt x="683" y="462"/>
                  </a:lnTo>
                  <a:cubicBezTo>
                    <a:pt x="553" y="295"/>
                    <a:pt x="405" y="110"/>
                    <a:pt x="211" y="18"/>
                  </a:cubicBezTo>
                  <a:cubicBezTo>
                    <a:pt x="184" y="7"/>
                    <a:pt x="154" y="1"/>
                    <a:pt x="12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8"/>
            <p:cNvSpPr/>
            <p:nvPr/>
          </p:nvSpPr>
          <p:spPr>
            <a:xfrm>
              <a:off x="8009599" y="3895463"/>
              <a:ext cx="102425" cy="88241"/>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8"/>
            <p:cNvSpPr/>
            <p:nvPr/>
          </p:nvSpPr>
          <p:spPr>
            <a:xfrm>
              <a:off x="7981796" y="3914684"/>
              <a:ext cx="29294" cy="37928"/>
            </a:xfrm>
            <a:custGeom>
              <a:avLst/>
              <a:gdLst/>
              <a:ahLst/>
              <a:cxnLst/>
              <a:rect l="l" t="t" r="r" b="b"/>
              <a:pathLst>
                <a:path w="570" h="738" extrusionOk="0">
                  <a:moveTo>
                    <a:pt x="89" y="0"/>
                  </a:moveTo>
                  <a:cubicBezTo>
                    <a:pt x="21" y="0"/>
                    <a:pt x="1" y="88"/>
                    <a:pt x="23" y="163"/>
                  </a:cubicBezTo>
                  <a:cubicBezTo>
                    <a:pt x="23" y="191"/>
                    <a:pt x="51" y="200"/>
                    <a:pt x="60" y="228"/>
                  </a:cubicBezTo>
                  <a:cubicBezTo>
                    <a:pt x="69" y="247"/>
                    <a:pt x="79" y="293"/>
                    <a:pt x="97" y="321"/>
                  </a:cubicBezTo>
                  <a:cubicBezTo>
                    <a:pt x="125" y="395"/>
                    <a:pt x="171" y="460"/>
                    <a:pt x="227" y="524"/>
                  </a:cubicBezTo>
                  <a:cubicBezTo>
                    <a:pt x="301" y="626"/>
                    <a:pt x="431" y="654"/>
                    <a:pt x="514" y="738"/>
                  </a:cubicBezTo>
                  <a:lnTo>
                    <a:pt x="570" y="562"/>
                  </a:lnTo>
                  <a:cubicBezTo>
                    <a:pt x="459" y="367"/>
                    <a:pt x="357" y="126"/>
                    <a:pt x="144" y="15"/>
                  </a:cubicBezTo>
                  <a:cubicBezTo>
                    <a:pt x="123" y="5"/>
                    <a:pt x="105" y="0"/>
                    <a:pt x="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8"/>
            <p:cNvSpPr/>
            <p:nvPr/>
          </p:nvSpPr>
          <p:spPr>
            <a:xfrm>
              <a:off x="8229559" y="3923883"/>
              <a:ext cx="53808" cy="39212"/>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0E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8"/>
            <p:cNvSpPr/>
            <p:nvPr/>
          </p:nvSpPr>
          <p:spPr>
            <a:xfrm>
              <a:off x="9152106" y="4123749"/>
              <a:ext cx="54270" cy="38801"/>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8" name="Google Shape;1838;p28"/>
          <p:cNvSpPr/>
          <p:nvPr/>
        </p:nvSpPr>
        <p:spPr>
          <a:xfrm>
            <a:off x="9950750" y="369152"/>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8"/>
          <p:cNvSpPr/>
          <p:nvPr/>
        </p:nvSpPr>
        <p:spPr>
          <a:xfrm>
            <a:off x="9414309" y="614800"/>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8"/>
          <p:cNvSpPr/>
          <p:nvPr/>
        </p:nvSpPr>
        <p:spPr>
          <a:xfrm>
            <a:off x="10927159" y="535650"/>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8"/>
          <p:cNvSpPr/>
          <p:nvPr/>
        </p:nvSpPr>
        <p:spPr>
          <a:xfrm>
            <a:off x="11021087" y="925202"/>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2" name="Google Shape;1842;p28"/>
          <p:cNvGrpSpPr/>
          <p:nvPr/>
        </p:nvGrpSpPr>
        <p:grpSpPr>
          <a:xfrm flipH="1">
            <a:off x="6846886" y="3921791"/>
            <a:ext cx="4903107" cy="1233052"/>
            <a:chOff x="4624250" y="2097578"/>
            <a:chExt cx="4686138" cy="1178488"/>
          </a:xfrm>
        </p:grpSpPr>
        <p:sp>
          <p:nvSpPr>
            <p:cNvPr id="1843" name="Google Shape;1843;p28"/>
            <p:cNvSpPr/>
            <p:nvPr/>
          </p:nvSpPr>
          <p:spPr>
            <a:xfrm>
              <a:off x="6637807" y="2100616"/>
              <a:ext cx="2606553" cy="1174520"/>
            </a:xfrm>
            <a:custGeom>
              <a:avLst/>
              <a:gdLst/>
              <a:ahLst/>
              <a:cxnLst/>
              <a:rect l="l" t="t" r="r" b="b"/>
              <a:pathLst>
                <a:path w="24880" h="11211" extrusionOk="0">
                  <a:moveTo>
                    <a:pt x="0" y="10849"/>
                  </a:moveTo>
                  <a:lnTo>
                    <a:pt x="0" y="10849"/>
                  </a:lnTo>
                  <a:cubicBezTo>
                    <a:pt x="16" y="10851"/>
                    <a:pt x="32" y="10852"/>
                    <a:pt x="50" y="10852"/>
                  </a:cubicBezTo>
                  <a:cubicBezTo>
                    <a:pt x="63" y="10852"/>
                    <a:pt x="77" y="10851"/>
                    <a:pt x="91" y="10850"/>
                  </a:cubicBezTo>
                  <a:lnTo>
                    <a:pt x="91" y="10850"/>
                  </a:lnTo>
                  <a:lnTo>
                    <a:pt x="0" y="10849"/>
                  </a:lnTo>
                  <a:close/>
                  <a:moveTo>
                    <a:pt x="19143" y="0"/>
                  </a:moveTo>
                  <a:cubicBezTo>
                    <a:pt x="18287" y="0"/>
                    <a:pt x="17567" y="376"/>
                    <a:pt x="16839" y="799"/>
                  </a:cubicBezTo>
                  <a:cubicBezTo>
                    <a:pt x="16349" y="1095"/>
                    <a:pt x="15904" y="1447"/>
                    <a:pt x="15506" y="1864"/>
                  </a:cubicBezTo>
                  <a:cubicBezTo>
                    <a:pt x="15181" y="2179"/>
                    <a:pt x="14802" y="2494"/>
                    <a:pt x="14616" y="2902"/>
                  </a:cubicBezTo>
                  <a:cubicBezTo>
                    <a:pt x="14269" y="3650"/>
                    <a:pt x="14187" y="4594"/>
                    <a:pt x="14214" y="5407"/>
                  </a:cubicBezTo>
                  <a:lnTo>
                    <a:pt x="14214" y="5407"/>
                  </a:lnTo>
                  <a:cubicBezTo>
                    <a:pt x="14186" y="5307"/>
                    <a:pt x="14078" y="5277"/>
                    <a:pt x="14005" y="5189"/>
                  </a:cubicBezTo>
                  <a:cubicBezTo>
                    <a:pt x="13838" y="5023"/>
                    <a:pt x="13737" y="4856"/>
                    <a:pt x="13486" y="4773"/>
                  </a:cubicBezTo>
                  <a:cubicBezTo>
                    <a:pt x="13343" y="4719"/>
                    <a:pt x="13217" y="4691"/>
                    <a:pt x="13107" y="4691"/>
                  </a:cubicBezTo>
                  <a:cubicBezTo>
                    <a:pt x="12840" y="4691"/>
                    <a:pt x="12672" y="4852"/>
                    <a:pt x="12606" y="5180"/>
                  </a:cubicBezTo>
                  <a:cubicBezTo>
                    <a:pt x="12005" y="4957"/>
                    <a:pt x="11344" y="4621"/>
                    <a:pt x="10675" y="4621"/>
                  </a:cubicBezTo>
                  <a:cubicBezTo>
                    <a:pt x="10427" y="4621"/>
                    <a:pt x="10177" y="4667"/>
                    <a:pt x="9930" y="4782"/>
                  </a:cubicBezTo>
                  <a:cubicBezTo>
                    <a:pt x="9439" y="5014"/>
                    <a:pt x="9152" y="5254"/>
                    <a:pt x="8938" y="5717"/>
                  </a:cubicBezTo>
                  <a:cubicBezTo>
                    <a:pt x="8837" y="5940"/>
                    <a:pt x="8874" y="6144"/>
                    <a:pt x="8790" y="6357"/>
                  </a:cubicBezTo>
                  <a:cubicBezTo>
                    <a:pt x="8679" y="6292"/>
                    <a:pt x="8577" y="6218"/>
                    <a:pt x="8485" y="6144"/>
                  </a:cubicBezTo>
                  <a:cubicBezTo>
                    <a:pt x="8197" y="5968"/>
                    <a:pt x="7827" y="5884"/>
                    <a:pt x="7512" y="5773"/>
                  </a:cubicBezTo>
                  <a:cubicBezTo>
                    <a:pt x="7050" y="5628"/>
                    <a:pt x="6567" y="5549"/>
                    <a:pt x="6088" y="5549"/>
                  </a:cubicBezTo>
                  <a:cubicBezTo>
                    <a:pt x="5347" y="5549"/>
                    <a:pt x="4617" y="5737"/>
                    <a:pt x="3992" y="6153"/>
                  </a:cubicBezTo>
                  <a:cubicBezTo>
                    <a:pt x="2566" y="7107"/>
                    <a:pt x="1760" y="8329"/>
                    <a:pt x="1362" y="9867"/>
                  </a:cubicBezTo>
                  <a:cubicBezTo>
                    <a:pt x="1276" y="10211"/>
                    <a:pt x="518" y="10812"/>
                    <a:pt x="91" y="10850"/>
                  </a:cubicBezTo>
                  <a:lnTo>
                    <a:pt x="91" y="10850"/>
                  </a:lnTo>
                  <a:lnTo>
                    <a:pt x="24879" y="11210"/>
                  </a:lnTo>
                  <a:cubicBezTo>
                    <a:pt x="24796" y="10571"/>
                    <a:pt x="24852" y="10349"/>
                    <a:pt x="24500" y="9932"/>
                  </a:cubicBezTo>
                  <a:cubicBezTo>
                    <a:pt x="24185" y="9561"/>
                    <a:pt x="23888" y="9358"/>
                    <a:pt x="23453" y="9080"/>
                  </a:cubicBezTo>
                  <a:cubicBezTo>
                    <a:pt x="23194" y="8913"/>
                    <a:pt x="23092" y="8848"/>
                    <a:pt x="22758" y="8848"/>
                  </a:cubicBezTo>
                  <a:cubicBezTo>
                    <a:pt x="22699" y="8855"/>
                    <a:pt x="22640" y="8858"/>
                    <a:pt x="22581" y="8858"/>
                  </a:cubicBezTo>
                  <a:cubicBezTo>
                    <a:pt x="22473" y="8858"/>
                    <a:pt x="22366" y="8848"/>
                    <a:pt x="22258" y="8830"/>
                  </a:cubicBezTo>
                  <a:cubicBezTo>
                    <a:pt x="22341" y="8543"/>
                    <a:pt x="22805" y="8292"/>
                    <a:pt x="22971" y="8033"/>
                  </a:cubicBezTo>
                  <a:cubicBezTo>
                    <a:pt x="23082" y="7829"/>
                    <a:pt x="23036" y="7737"/>
                    <a:pt x="22869" y="7579"/>
                  </a:cubicBezTo>
                  <a:cubicBezTo>
                    <a:pt x="22647" y="7385"/>
                    <a:pt x="22527" y="7496"/>
                    <a:pt x="22258" y="7412"/>
                  </a:cubicBezTo>
                  <a:cubicBezTo>
                    <a:pt x="22277" y="7292"/>
                    <a:pt x="22462" y="7172"/>
                    <a:pt x="22554" y="7079"/>
                  </a:cubicBezTo>
                  <a:cubicBezTo>
                    <a:pt x="23129" y="6458"/>
                    <a:pt x="23462" y="5875"/>
                    <a:pt x="23546" y="5060"/>
                  </a:cubicBezTo>
                  <a:cubicBezTo>
                    <a:pt x="23777" y="2892"/>
                    <a:pt x="22045" y="382"/>
                    <a:pt x="19563" y="30"/>
                  </a:cubicBezTo>
                  <a:cubicBezTo>
                    <a:pt x="19419" y="10"/>
                    <a:pt x="19279" y="0"/>
                    <a:pt x="1914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8"/>
            <p:cNvSpPr/>
            <p:nvPr/>
          </p:nvSpPr>
          <p:spPr>
            <a:xfrm>
              <a:off x="8152479" y="2097578"/>
              <a:ext cx="946237" cy="637390"/>
            </a:xfrm>
            <a:custGeom>
              <a:avLst/>
              <a:gdLst/>
              <a:ahLst/>
              <a:cxnLst/>
              <a:rect l="l" t="t" r="r" b="b"/>
              <a:pathLst>
                <a:path w="9032" h="6084" extrusionOk="0">
                  <a:moveTo>
                    <a:pt x="4996" y="0"/>
                  </a:moveTo>
                  <a:cubicBezTo>
                    <a:pt x="4682" y="0"/>
                    <a:pt x="4369" y="52"/>
                    <a:pt x="4095" y="124"/>
                  </a:cubicBezTo>
                  <a:cubicBezTo>
                    <a:pt x="3567" y="263"/>
                    <a:pt x="3048" y="476"/>
                    <a:pt x="2567" y="735"/>
                  </a:cubicBezTo>
                  <a:cubicBezTo>
                    <a:pt x="2252" y="921"/>
                    <a:pt x="1946" y="1115"/>
                    <a:pt x="1650" y="1328"/>
                  </a:cubicBezTo>
                  <a:cubicBezTo>
                    <a:pt x="1520" y="1421"/>
                    <a:pt x="1400" y="1523"/>
                    <a:pt x="1261" y="1625"/>
                  </a:cubicBezTo>
                  <a:cubicBezTo>
                    <a:pt x="1131" y="1727"/>
                    <a:pt x="1001" y="1847"/>
                    <a:pt x="890" y="1986"/>
                  </a:cubicBezTo>
                  <a:cubicBezTo>
                    <a:pt x="686" y="2217"/>
                    <a:pt x="446" y="2458"/>
                    <a:pt x="325" y="2736"/>
                  </a:cubicBezTo>
                  <a:cubicBezTo>
                    <a:pt x="270" y="2838"/>
                    <a:pt x="223" y="2940"/>
                    <a:pt x="186" y="3051"/>
                  </a:cubicBezTo>
                  <a:cubicBezTo>
                    <a:pt x="158" y="3171"/>
                    <a:pt x="112" y="3292"/>
                    <a:pt x="94" y="3412"/>
                  </a:cubicBezTo>
                  <a:cubicBezTo>
                    <a:pt x="66" y="3653"/>
                    <a:pt x="1" y="3912"/>
                    <a:pt x="38" y="4153"/>
                  </a:cubicBezTo>
                  <a:cubicBezTo>
                    <a:pt x="75" y="4283"/>
                    <a:pt x="112" y="4403"/>
                    <a:pt x="158" y="4524"/>
                  </a:cubicBezTo>
                  <a:cubicBezTo>
                    <a:pt x="205" y="4663"/>
                    <a:pt x="260" y="4802"/>
                    <a:pt x="334" y="4931"/>
                  </a:cubicBezTo>
                  <a:cubicBezTo>
                    <a:pt x="483" y="5218"/>
                    <a:pt x="677" y="5487"/>
                    <a:pt x="1001" y="5635"/>
                  </a:cubicBezTo>
                  <a:cubicBezTo>
                    <a:pt x="1236" y="5732"/>
                    <a:pt x="1482" y="5781"/>
                    <a:pt x="1727" y="5781"/>
                  </a:cubicBezTo>
                  <a:cubicBezTo>
                    <a:pt x="1860" y="5781"/>
                    <a:pt x="1992" y="5766"/>
                    <a:pt x="2122" y="5737"/>
                  </a:cubicBezTo>
                  <a:cubicBezTo>
                    <a:pt x="2484" y="5665"/>
                    <a:pt x="2852" y="5626"/>
                    <a:pt x="3217" y="5626"/>
                  </a:cubicBezTo>
                  <a:cubicBezTo>
                    <a:pt x="3319" y="5626"/>
                    <a:pt x="3420" y="5629"/>
                    <a:pt x="3521" y="5635"/>
                  </a:cubicBezTo>
                  <a:cubicBezTo>
                    <a:pt x="3687" y="5645"/>
                    <a:pt x="3863" y="5682"/>
                    <a:pt x="4021" y="5700"/>
                  </a:cubicBezTo>
                  <a:cubicBezTo>
                    <a:pt x="4178" y="5719"/>
                    <a:pt x="4327" y="5728"/>
                    <a:pt x="4484" y="5756"/>
                  </a:cubicBezTo>
                  <a:cubicBezTo>
                    <a:pt x="4734" y="5784"/>
                    <a:pt x="4975" y="5830"/>
                    <a:pt x="5225" y="5867"/>
                  </a:cubicBezTo>
                  <a:cubicBezTo>
                    <a:pt x="5762" y="5941"/>
                    <a:pt x="6300" y="6024"/>
                    <a:pt x="6837" y="6061"/>
                  </a:cubicBezTo>
                  <a:cubicBezTo>
                    <a:pt x="7041" y="6080"/>
                    <a:pt x="7244" y="6080"/>
                    <a:pt x="7448" y="6080"/>
                  </a:cubicBezTo>
                  <a:cubicBezTo>
                    <a:pt x="7492" y="6082"/>
                    <a:pt x="7535" y="6083"/>
                    <a:pt x="7578" y="6083"/>
                  </a:cubicBezTo>
                  <a:cubicBezTo>
                    <a:pt x="7707" y="6083"/>
                    <a:pt x="7832" y="6073"/>
                    <a:pt x="7958" y="6052"/>
                  </a:cubicBezTo>
                  <a:cubicBezTo>
                    <a:pt x="8310" y="5987"/>
                    <a:pt x="8726" y="5756"/>
                    <a:pt x="8875" y="5450"/>
                  </a:cubicBezTo>
                  <a:cubicBezTo>
                    <a:pt x="8939" y="5339"/>
                    <a:pt x="8986" y="5209"/>
                    <a:pt x="9004" y="5080"/>
                  </a:cubicBezTo>
                  <a:cubicBezTo>
                    <a:pt x="9023" y="4922"/>
                    <a:pt x="9032" y="4755"/>
                    <a:pt x="9023" y="4598"/>
                  </a:cubicBezTo>
                  <a:cubicBezTo>
                    <a:pt x="8967" y="3607"/>
                    <a:pt x="8671" y="2644"/>
                    <a:pt x="8161" y="1782"/>
                  </a:cubicBezTo>
                  <a:cubicBezTo>
                    <a:pt x="7865" y="1291"/>
                    <a:pt x="7374" y="958"/>
                    <a:pt x="6874" y="643"/>
                  </a:cubicBezTo>
                  <a:cubicBezTo>
                    <a:pt x="6689" y="522"/>
                    <a:pt x="6503" y="421"/>
                    <a:pt x="6309" y="328"/>
                  </a:cubicBezTo>
                  <a:cubicBezTo>
                    <a:pt x="6198" y="272"/>
                    <a:pt x="6077" y="235"/>
                    <a:pt x="5957" y="217"/>
                  </a:cubicBezTo>
                  <a:cubicBezTo>
                    <a:pt x="5666" y="59"/>
                    <a:pt x="5330" y="0"/>
                    <a:pt x="4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8"/>
            <p:cNvSpPr/>
            <p:nvPr/>
          </p:nvSpPr>
          <p:spPr>
            <a:xfrm>
              <a:off x="8694945" y="2753713"/>
              <a:ext cx="296066" cy="133366"/>
            </a:xfrm>
            <a:custGeom>
              <a:avLst/>
              <a:gdLst/>
              <a:ahLst/>
              <a:cxnLst/>
              <a:rect l="l" t="t" r="r" b="b"/>
              <a:pathLst>
                <a:path w="2826" h="1273" extrusionOk="0">
                  <a:moveTo>
                    <a:pt x="1337" y="0"/>
                  </a:moveTo>
                  <a:cubicBezTo>
                    <a:pt x="1198" y="0"/>
                    <a:pt x="1058" y="10"/>
                    <a:pt x="918" y="30"/>
                  </a:cubicBezTo>
                  <a:cubicBezTo>
                    <a:pt x="695" y="58"/>
                    <a:pt x="390" y="67"/>
                    <a:pt x="195" y="187"/>
                  </a:cubicBezTo>
                  <a:cubicBezTo>
                    <a:pt x="1" y="308"/>
                    <a:pt x="10" y="493"/>
                    <a:pt x="56" y="669"/>
                  </a:cubicBezTo>
                  <a:cubicBezTo>
                    <a:pt x="149" y="938"/>
                    <a:pt x="334" y="1040"/>
                    <a:pt x="603" y="1151"/>
                  </a:cubicBezTo>
                  <a:cubicBezTo>
                    <a:pt x="822" y="1230"/>
                    <a:pt x="1056" y="1272"/>
                    <a:pt x="1290" y="1272"/>
                  </a:cubicBezTo>
                  <a:cubicBezTo>
                    <a:pt x="1382" y="1272"/>
                    <a:pt x="1475" y="1266"/>
                    <a:pt x="1566" y="1253"/>
                  </a:cubicBezTo>
                  <a:cubicBezTo>
                    <a:pt x="1724" y="1243"/>
                    <a:pt x="1881" y="1206"/>
                    <a:pt x="2029" y="1123"/>
                  </a:cubicBezTo>
                  <a:cubicBezTo>
                    <a:pt x="2122" y="1058"/>
                    <a:pt x="2215" y="984"/>
                    <a:pt x="2307" y="919"/>
                  </a:cubicBezTo>
                  <a:cubicBezTo>
                    <a:pt x="2418" y="817"/>
                    <a:pt x="2520" y="706"/>
                    <a:pt x="2613" y="586"/>
                  </a:cubicBezTo>
                  <a:cubicBezTo>
                    <a:pt x="2678" y="521"/>
                    <a:pt x="2752" y="456"/>
                    <a:pt x="2826" y="391"/>
                  </a:cubicBezTo>
                  <a:cubicBezTo>
                    <a:pt x="2715" y="317"/>
                    <a:pt x="2585" y="252"/>
                    <a:pt x="2455" y="206"/>
                  </a:cubicBezTo>
                  <a:cubicBezTo>
                    <a:pt x="2270" y="141"/>
                    <a:pt x="2076" y="86"/>
                    <a:pt x="1881" y="48"/>
                  </a:cubicBezTo>
                  <a:cubicBezTo>
                    <a:pt x="1702" y="17"/>
                    <a:pt x="1520" y="0"/>
                    <a:pt x="1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8"/>
            <p:cNvSpPr/>
            <p:nvPr/>
          </p:nvSpPr>
          <p:spPr>
            <a:xfrm>
              <a:off x="8794890" y="2878067"/>
              <a:ext cx="263065" cy="137033"/>
            </a:xfrm>
            <a:custGeom>
              <a:avLst/>
              <a:gdLst/>
              <a:ahLst/>
              <a:cxnLst/>
              <a:rect l="l" t="t" r="r" b="b"/>
              <a:pathLst>
                <a:path w="2511" h="1308" extrusionOk="0">
                  <a:moveTo>
                    <a:pt x="1714" y="1"/>
                  </a:moveTo>
                  <a:cubicBezTo>
                    <a:pt x="1381" y="1"/>
                    <a:pt x="1057" y="29"/>
                    <a:pt x="742" y="93"/>
                  </a:cubicBezTo>
                  <a:cubicBezTo>
                    <a:pt x="418" y="149"/>
                    <a:pt x="10" y="279"/>
                    <a:pt x="1" y="631"/>
                  </a:cubicBezTo>
                  <a:cubicBezTo>
                    <a:pt x="1" y="807"/>
                    <a:pt x="75" y="964"/>
                    <a:pt x="205" y="1075"/>
                  </a:cubicBezTo>
                  <a:cubicBezTo>
                    <a:pt x="394" y="1248"/>
                    <a:pt x="680" y="1308"/>
                    <a:pt x="943" y="1308"/>
                  </a:cubicBezTo>
                  <a:cubicBezTo>
                    <a:pt x="963" y="1308"/>
                    <a:pt x="982" y="1307"/>
                    <a:pt x="1001" y="1307"/>
                  </a:cubicBezTo>
                  <a:cubicBezTo>
                    <a:pt x="1149" y="1307"/>
                    <a:pt x="1307" y="1279"/>
                    <a:pt x="1436" y="1205"/>
                  </a:cubicBezTo>
                  <a:cubicBezTo>
                    <a:pt x="1566" y="1131"/>
                    <a:pt x="1705" y="1084"/>
                    <a:pt x="1826" y="1010"/>
                  </a:cubicBezTo>
                  <a:cubicBezTo>
                    <a:pt x="1983" y="918"/>
                    <a:pt x="2140" y="816"/>
                    <a:pt x="2289" y="705"/>
                  </a:cubicBezTo>
                  <a:cubicBezTo>
                    <a:pt x="2418" y="603"/>
                    <a:pt x="2511" y="529"/>
                    <a:pt x="2437" y="362"/>
                  </a:cubicBezTo>
                  <a:cubicBezTo>
                    <a:pt x="2363" y="269"/>
                    <a:pt x="2307" y="158"/>
                    <a:pt x="2196" y="112"/>
                  </a:cubicBezTo>
                  <a:cubicBezTo>
                    <a:pt x="2039" y="47"/>
                    <a:pt x="1872" y="10"/>
                    <a:pt x="17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8"/>
            <p:cNvSpPr/>
            <p:nvPr/>
          </p:nvSpPr>
          <p:spPr>
            <a:xfrm>
              <a:off x="8874510" y="3025889"/>
              <a:ext cx="113670" cy="39392"/>
            </a:xfrm>
            <a:custGeom>
              <a:avLst/>
              <a:gdLst/>
              <a:ahLst/>
              <a:cxnLst/>
              <a:rect l="l" t="t" r="r" b="b"/>
              <a:pathLst>
                <a:path w="1085" h="376" extrusionOk="0">
                  <a:moveTo>
                    <a:pt x="561" y="1"/>
                  </a:moveTo>
                  <a:cubicBezTo>
                    <a:pt x="507" y="1"/>
                    <a:pt x="453" y="5"/>
                    <a:pt x="399" y="16"/>
                  </a:cubicBezTo>
                  <a:cubicBezTo>
                    <a:pt x="278" y="35"/>
                    <a:pt x="56" y="90"/>
                    <a:pt x="28" y="211"/>
                  </a:cubicBezTo>
                  <a:cubicBezTo>
                    <a:pt x="0" y="331"/>
                    <a:pt x="250" y="359"/>
                    <a:pt x="352" y="368"/>
                  </a:cubicBezTo>
                  <a:cubicBezTo>
                    <a:pt x="422" y="373"/>
                    <a:pt x="496" y="375"/>
                    <a:pt x="570" y="375"/>
                  </a:cubicBezTo>
                  <a:cubicBezTo>
                    <a:pt x="644" y="375"/>
                    <a:pt x="718" y="373"/>
                    <a:pt x="788" y="368"/>
                  </a:cubicBezTo>
                  <a:cubicBezTo>
                    <a:pt x="885" y="351"/>
                    <a:pt x="982" y="266"/>
                    <a:pt x="1071" y="266"/>
                  </a:cubicBezTo>
                  <a:cubicBezTo>
                    <a:pt x="1075" y="266"/>
                    <a:pt x="1080" y="266"/>
                    <a:pt x="1084" y="266"/>
                  </a:cubicBezTo>
                  <a:lnTo>
                    <a:pt x="1028" y="211"/>
                  </a:lnTo>
                  <a:cubicBezTo>
                    <a:pt x="936" y="100"/>
                    <a:pt x="815" y="35"/>
                    <a:pt x="676" y="7"/>
                  </a:cubicBezTo>
                  <a:cubicBezTo>
                    <a:pt x="638" y="3"/>
                    <a:pt x="600" y="1"/>
                    <a:pt x="5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8"/>
            <p:cNvSpPr/>
            <p:nvPr/>
          </p:nvSpPr>
          <p:spPr>
            <a:xfrm>
              <a:off x="7948714" y="2595520"/>
              <a:ext cx="306752" cy="201254"/>
            </a:xfrm>
            <a:custGeom>
              <a:avLst/>
              <a:gdLst/>
              <a:ahLst/>
              <a:cxnLst/>
              <a:rect l="l" t="t" r="r" b="b"/>
              <a:pathLst>
                <a:path w="2928" h="1921" extrusionOk="0">
                  <a:moveTo>
                    <a:pt x="650" y="0"/>
                  </a:moveTo>
                  <a:cubicBezTo>
                    <a:pt x="612" y="0"/>
                    <a:pt x="575" y="4"/>
                    <a:pt x="538" y="12"/>
                  </a:cubicBezTo>
                  <a:cubicBezTo>
                    <a:pt x="455" y="30"/>
                    <a:pt x="381" y="58"/>
                    <a:pt x="316" y="104"/>
                  </a:cubicBezTo>
                  <a:cubicBezTo>
                    <a:pt x="288" y="123"/>
                    <a:pt x="260" y="141"/>
                    <a:pt x="242" y="169"/>
                  </a:cubicBezTo>
                  <a:cubicBezTo>
                    <a:pt x="205" y="197"/>
                    <a:pt x="158" y="215"/>
                    <a:pt x="121" y="243"/>
                  </a:cubicBezTo>
                  <a:cubicBezTo>
                    <a:pt x="19" y="364"/>
                    <a:pt x="1" y="540"/>
                    <a:pt x="84" y="679"/>
                  </a:cubicBezTo>
                  <a:cubicBezTo>
                    <a:pt x="103" y="716"/>
                    <a:pt x="131" y="762"/>
                    <a:pt x="168" y="790"/>
                  </a:cubicBezTo>
                  <a:cubicBezTo>
                    <a:pt x="232" y="836"/>
                    <a:pt x="316" y="882"/>
                    <a:pt x="390" y="919"/>
                  </a:cubicBezTo>
                  <a:cubicBezTo>
                    <a:pt x="520" y="993"/>
                    <a:pt x="668" y="1049"/>
                    <a:pt x="797" y="1132"/>
                  </a:cubicBezTo>
                  <a:cubicBezTo>
                    <a:pt x="1159" y="1355"/>
                    <a:pt x="1492" y="1586"/>
                    <a:pt x="1872" y="1790"/>
                  </a:cubicBezTo>
                  <a:cubicBezTo>
                    <a:pt x="2013" y="1861"/>
                    <a:pt x="2138" y="1920"/>
                    <a:pt x="2283" y="1920"/>
                  </a:cubicBezTo>
                  <a:cubicBezTo>
                    <a:pt x="2329" y="1920"/>
                    <a:pt x="2377" y="1914"/>
                    <a:pt x="2428" y="1901"/>
                  </a:cubicBezTo>
                  <a:cubicBezTo>
                    <a:pt x="2539" y="1873"/>
                    <a:pt x="2641" y="1827"/>
                    <a:pt x="2733" y="1762"/>
                  </a:cubicBezTo>
                  <a:cubicBezTo>
                    <a:pt x="2798" y="1716"/>
                    <a:pt x="2863" y="1679"/>
                    <a:pt x="2928" y="1642"/>
                  </a:cubicBezTo>
                  <a:cubicBezTo>
                    <a:pt x="2844" y="1457"/>
                    <a:pt x="2715" y="1299"/>
                    <a:pt x="2557" y="1179"/>
                  </a:cubicBezTo>
                  <a:cubicBezTo>
                    <a:pt x="2381" y="1040"/>
                    <a:pt x="2215" y="892"/>
                    <a:pt x="2057" y="743"/>
                  </a:cubicBezTo>
                  <a:cubicBezTo>
                    <a:pt x="1789" y="503"/>
                    <a:pt x="1483" y="308"/>
                    <a:pt x="1159" y="151"/>
                  </a:cubicBezTo>
                  <a:cubicBezTo>
                    <a:pt x="1013" y="82"/>
                    <a:pt x="830" y="0"/>
                    <a:pt x="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8"/>
            <p:cNvSpPr/>
            <p:nvPr/>
          </p:nvSpPr>
          <p:spPr>
            <a:xfrm>
              <a:off x="7559622" y="2613120"/>
              <a:ext cx="564893" cy="318695"/>
            </a:xfrm>
            <a:custGeom>
              <a:avLst/>
              <a:gdLst/>
              <a:ahLst/>
              <a:cxnLst/>
              <a:rect l="l" t="t" r="r" b="b"/>
              <a:pathLst>
                <a:path w="5392" h="3042" extrusionOk="0">
                  <a:moveTo>
                    <a:pt x="2190" y="0"/>
                  </a:moveTo>
                  <a:cubicBezTo>
                    <a:pt x="2016" y="0"/>
                    <a:pt x="1841" y="16"/>
                    <a:pt x="1668" y="47"/>
                  </a:cubicBezTo>
                  <a:cubicBezTo>
                    <a:pt x="1399" y="84"/>
                    <a:pt x="1140" y="159"/>
                    <a:pt x="890" y="251"/>
                  </a:cubicBezTo>
                  <a:cubicBezTo>
                    <a:pt x="732" y="325"/>
                    <a:pt x="584" y="427"/>
                    <a:pt x="454" y="538"/>
                  </a:cubicBezTo>
                  <a:cubicBezTo>
                    <a:pt x="343" y="612"/>
                    <a:pt x="251" y="705"/>
                    <a:pt x="177" y="807"/>
                  </a:cubicBezTo>
                  <a:cubicBezTo>
                    <a:pt x="93" y="955"/>
                    <a:pt x="102" y="1094"/>
                    <a:pt x="84" y="1242"/>
                  </a:cubicBezTo>
                  <a:cubicBezTo>
                    <a:pt x="47" y="1511"/>
                    <a:pt x="1" y="1807"/>
                    <a:pt x="269" y="1993"/>
                  </a:cubicBezTo>
                  <a:cubicBezTo>
                    <a:pt x="380" y="2067"/>
                    <a:pt x="510" y="2122"/>
                    <a:pt x="630" y="2178"/>
                  </a:cubicBezTo>
                  <a:cubicBezTo>
                    <a:pt x="816" y="2261"/>
                    <a:pt x="1010" y="2335"/>
                    <a:pt x="1205" y="2391"/>
                  </a:cubicBezTo>
                  <a:cubicBezTo>
                    <a:pt x="1696" y="2530"/>
                    <a:pt x="2224" y="2585"/>
                    <a:pt x="2724" y="2706"/>
                  </a:cubicBezTo>
                  <a:cubicBezTo>
                    <a:pt x="2983" y="2761"/>
                    <a:pt x="3252" y="2817"/>
                    <a:pt x="3502" y="2891"/>
                  </a:cubicBezTo>
                  <a:cubicBezTo>
                    <a:pt x="3687" y="2947"/>
                    <a:pt x="3872" y="2993"/>
                    <a:pt x="4058" y="3021"/>
                  </a:cubicBezTo>
                  <a:cubicBezTo>
                    <a:pt x="4138" y="3034"/>
                    <a:pt x="4219" y="3042"/>
                    <a:pt x="4301" y="3042"/>
                  </a:cubicBezTo>
                  <a:cubicBezTo>
                    <a:pt x="4631" y="3042"/>
                    <a:pt x="4975" y="2909"/>
                    <a:pt x="5391" y="2419"/>
                  </a:cubicBezTo>
                  <a:cubicBezTo>
                    <a:pt x="5391" y="2270"/>
                    <a:pt x="5364" y="2141"/>
                    <a:pt x="5289" y="2020"/>
                  </a:cubicBezTo>
                  <a:cubicBezTo>
                    <a:pt x="5215" y="1891"/>
                    <a:pt x="5123" y="1770"/>
                    <a:pt x="5021" y="1668"/>
                  </a:cubicBezTo>
                  <a:cubicBezTo>
                    <a:pt x="4780" y="1418"/>
                    <a:pt x="4558" y="1177"/>
                    <a:pt x="4298" y="946"/>
                  </a:cubicBezTo>
                  <a:cubicBezTo>
                    <a:pt x="4104" y="779"/>
                    <a:pt x="3928" y="603"/>
                    <a:pt x="3715" y="446"/>
                  </a:cubicBezTo>
                  <a:cubicBezTo>
                    <a:pt x="3259" y="151"/>
                    <a:pt x="2730" y="0"/>
                    <a:pt x="21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8"/>
            <p:cNvSpPr/>
            <p:nvPr/>
          </p:nvSpPr>
          <p:spPr>
            <a:xfrm>
              <a:off x="6950212" y="2686350"/>
              <a:ext cx="741527" cy="366782"/>
            </a:xfrm>
            <a:custGeom>
              <a:avLst/>
              <a:gdLst/>
              <a:ahLst/>
              <a:cxnLst/>
              <a:rect l="l" t="t" r="r" b="b"/>
              <a:pathLst>
                <a:path w="7078" h="3501" extrusionOk="0">
                  <a:moveTo>
                    <a:pt x="3161" y="1"/>
                  </a:moveTo>
                  <a:cubicBezTo>
                    <a:pt x="2987" y="1"/>
                    <a:pt x="2812" y="13"/>
                    <a:pt x="2641" y="34"/>
                  </a:cubicBezTo>
                  <a:cubicBezTo>
                    <a:pt x="2409" y="71"/>
                    <a:pt x="2187" y="117"/>
                    <a:pt x="1964" y="191"/>
                  </a:cubicBezTo>
                  <a:cubicBezTo>
                    <a:pt x="1770" y="238"/>
                    <a:pt x="1575" y="330"/>
                    <a:pt x="1399" y="441"/>
                  </a:cubicBezTo>
                  <a:cubicBezTo>
                    <a:pt x="1094" y="627"/>
                    <a:pt x="825" y="858"/>
                    <a:pt x="603" y="1136"/>
                  </a:cubicBezTo>
                  <a:cubicBezTo>
                    <a:pt x="519" y="1229"/>
                    <a:pt x="445" y="1303"/>
                    <a:pt x="371" y="1386"/>
                  </a:cubicBezTo>
                  <a:cubicBezTo>
                    <a:pt x="316" y="1442"/>
                    <a:pt x="279" y="1507"/>
                    <a:pt x="232" y="1562"/>
                  </a:cubicBezTo>
                  <a:cubicBezTo>
                    <a:pt x="167" y="1627"/>
                    <a:pt x="121" y="1701"/>
                    <a:pt x="93" y="1775"/>
                  </a:cubicBezTo>
                  <a:cubicBezTo>
                    <a:pt x="1" y="2025"/>
                    <a:pt x="47" y="2461"/>
                    <a:pt x="316" y="2609"/>
                  </a:cubicBezTo>
                  <a:cubicBezTo>
                    <a:pt x="417" y="2664"/>
                    <a:pt x="519" y="2701"/>
                    <a:pt x="631" y="2720"/>
                  </a:cubicBezTo>
                  <a:cubicBezTo>
                    <a:pt x="779" y="2757"/>
                    <a:pt x="927" y="2813"/>
                    <a:pt x="1094" y="2840"/>
                  </a:cubicBezTo>
                  <a:cubicBezTo>
                    <a:pt x="1566" y="2924"/>
                    <a:pt x="2038" y="2989"/>
                    <a:pt x="2511" y="3100"/>
                  </a:cubicBezTo>
                  <a:cubicBezTo>
                    <a:pt x="2826" y="3165"/>
                    <a:pt x="3150" y="3229"/>
                    <a:pt x="3465" y="3276"/>
                  </a:cubicBezTo>
                  <a:cubicBezTo>
                    <a:pt x="3743" y="3322"/>
                    <a:pt x="4039" y="3387"/>
                    <a:pt x="4326" y="3415"/>
                  </a:cubicBezTo>
                  <a:cubicBezTo>
                    <a:pt x="4576" y="3433"/>
                    <a:pt x="4826" y="3470"/>
                    <a:pt x="5077" y="3489"/>
                  </a:cubicBezTo>
                  <a:cubicBezTo>
                    <a:pt x="5202" y="3498"/>
                    <a:pt x="5327" y="3500"/>
                    <a:pt x="5452" y="3500"/>
                  </a:cubicBezTo>
                  <a:cubicBezTo>
                    <a:pt x="5577" y="3500"/>
                    <a:pt x="5702" y="3498"/>
                    <a:pt x="5827" y="3498"/>
                  </a:cubicBezTo>
                  <a:cubicBezTo>
                    <a:pt x="6040" y="3498"/>
                    <a:pt x="6253" y="3452"/>
                    <a:pt x="6447" y="3368"/>
                  </a:cubicBezTo>
                  <a:cubicBezTo>
                    <a:pt x="6577" y="3313"/>
                    <a:pt x="6698" y="3229"/>
                    <a:pt x="6790" y="3128"/>
                  </a:cubicBezTo>
                  <a:cubicBezTo>
                    <a:pt x="7077" y="2720"/>
                    <a:pt x="6577" y="2275"/>
                    <a:pt x="6642" y="2164"/>
                  </a:cubicBezTo>
                  <a:cubicBezTo>
                    <a:pt x="6540" y="1905"/>
                    <a:pt x="6392" y="1664"/>
                    <a:pt x="6197" y="1460"/>
                  </a:cubicBezTo>
                  <a:cubicBezTo>
                    <a:pt x="6003" y="1247"/>
                    <a:pt x="5845" y="1025"/>
                    <a:pt x="5651" y="821"/>
                  </a:cubicBezTo>
                  <a:cubicBezTo>
                    <a:pt x="5299" y="497"/>
                    <a:pt x="4882" y="265"/>
                    <a:pt x="4419" y="154"/>
                  </a:cubicBezTo>
                  <a:cubicBezTo>
                    <a:pt x="4141" y="89"/>
                    <a:pt x="3854" y="43"/>
                    <a:pt x="3567" y="25"/>
                  </a:cubicBezTo>
                  <a:cubicBezTo>
                    <a:pt x="3433" y="8"/>
                    <a:pt x="3297" y="1"/>
                    <a:pt x="3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8"/>
            <p:cNvSpPr/>
            <p:nvPr/>
          </p:nvSpPr>
          <p:spPr>
            <a:xfrm>
              <a:off x="7672243" y="2900592"/>
              <a:ext cx="273751" cy="136718"/>
            </a:xfrm>
            <a:custGeom>
              <a:avLst/>
              <a:gdLst/>
              <a:ahLst/>
              <a:cxnLst/>
              <a:rect l="l" t="t" r="r" b="b"/>
              <a:pathLst>
                <a:path w="2613" h="1305" extrusionOk="0">
                  <a:moveTo>
                    <a:pt x="358" y="1"/>
                  </a:moveTo>
                  <a:cubicBezTo>
                    <a:pt x="243" y="1"/>
                    <a:pt x="128" y="17"/>
                    <a:pt x="83" y="82"/>
                  </a:cubicBezTo>
                  <a:cubicBezTo>
                    <a:pt x="0" y="203"/>
                    <a:pt x="185" y="360"/>
                    <a:pt x="278" y="434"/>
                  </a:cubicBezTo>
                  <a:cubicBezTo>
                    <a:pt x="472" y="573"/>
                    <a:pt x="667" y="703"/>
                    <a:pt x="880" y="823"/>
                  </a:cubicBezTo>
                  <a:cubicBezTo>
                    <a:pt x="1019" y="907"/>
                    <a:pt x="1158" y="990"/>
                    <a:pt x="1288" y="1073"/>
                  </a:cubicBezTo>
                  <a:cubicBezTo>
                    <a:pt x="1371" y="1129"/>
                    <a:pt x="1464" y="1175"/>
                    <a:pt x="1565" y="1203"/>
                  </a:cubicBezTo>
                  <a:cubicBezTo>
                    <a:pt x="1654" y="1216"/>
                    <a:pt x="1747" y="1225"/>
                    <a:pt x="1841" y="1225"/>
                  </a:cubicBezTo>
                  <a:cubicBezTo>
                    <a:pt x="1876" y="1225"/>
                    <a:pt x="1910" y="1224"/>
                    <a:pt x="1945" y="1221"/>
                  </a:cubicBezTo>
                  <a:cubicBezTo>
                    <a:pt x="2158" y="1221"/>
                    <a:pt x="2371" y="1249"/>
                    <a:pt x="2584" y="1305"/>
                  </a:cubicBezTo>
                  <a:cubicBezTo>
                    <a:pt x="2584" y="1138"/>
                    <a:pt x="2612" y="1101"/>
                    <a:pt x="2519" y="981"/>
                  </a:cubicBezTo>
                  <a:cubicBezTo>
                    <a:pt x="2399" y="832"/>
                    <a:pt x="2269" y="693"/>
                    <a:pt x="2121" y="573"/>
                  </a:cubicBezTo>
                  <a:cubicBezTo>
                    <a:pt x="1936" y="397"/>
                    <a:pt x="1741" y="230"/>
                    <a:pt x="1482" y="175"/>
                  </a:cubicBezTo>
                  <a:cubicBezTo>
                    <a:pt x="1195" y="101"/>
                    <a:pt x="898" y="54"/>
                    <a:pt x="611" y="17"/>
                  </a:cubicBezTo>
                  <a:cubicBezTo>
                    <a:pt x="556" y="13"/>
                    <a:pt x="457" y="1"/>
                    <a:pt x="3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8"/>
            <p:cNvSpPr/>
            <p:nvPr/>
          </p:nvSpPr>
          <p:spPr>
            <a:xfrm>
              <a:off x="8158346" y="2827257"/>
              <a:ext cx="67992" cy="39287"/>
            </a:xfrm>
            <a:custGeom>
              <a:avLst/>
              <a:gdLst/>
              <a:ahLst/>
              <a:cxnLst/>
              <a:rect l="l" t="t" r="r" b="b"/>
              <a:pathLst>
                <a:path w="649" h="375" extrusionOk="0">
                  <a:moveTo>
                    <a:pt x="199" y="0"/>
                  </a:moveTo>
                  <a:cubicBezTo>
                    <a:pt x="129" y="0"/>
                    <a:pt x="49" y="17"/>
                    <a:pt x="28" y="87"/>
                  </a:cubicBezTo>
                  <a:cubicBezTo>
                    <a:pt x="1" y="180"/>
                    <a:pt x="251" y="338"/>
                    <a:pt x="288" y="375"/>
                  </a:cubicBezTo>
                  <a:lnTo>
                    <a:pt x="380" y="319"/>
                  </a:lnTo>
                  <a:cubicBezTo>
                    <a:pt x="491" y="310"/>
                    <a:pt x="649" y="217"/>
                    <a:pt x="547" y="115"/>
                  </a:cubicBezTo>
                  <a:cubicBezTo>
                    <a:pt x="473" y="41"/>
                    <a:pt x="371" y="4"/>
                    <a:pt x="260" y="4"/>
                  </a:cubicBezTo>
                  <a:cubicBezTo>
                    <a:pt x="242" y="2"/>
                    <a:pt x="221" y="0"/>
                    <a:pt x="1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8"/>
            <p:cNvSpPr/>
            <p:nvPr/>
          </p:nvSpPr>
          <p:spPr>
            <a:xfrm>
              <a:off x="8299044" y="2698188"/>
              <a:ext cx="407641" cy="123727"/>
            </a:xfrm>
            <a:custGeom>
              <a:avLst/>
              <a:gdLst/>
              <a:ahLst/>
              <a:cxnLst/>
              <a:rect l="l" t="t" r="r" b="b"/>
              <a:pathLst>
                <a:path w="3891" h="1181" extrusionOk="0">
                  <a:moveTo>
                    <a:pt x="1777" y="1"/>
                  </a:moveTo>
                  <a:cubicBezTo>
                    <a:pt x="1719" y="1"/>
                    <a:pt x="1661" y="2"/>
                    <a:pt x="1603" y="4"/>
                  </a:cubicBezTo>
                  <a:cubicBezTo>
                    <a:pt x="1570" y="3"/>
                    <a:pt x="1536" y="2"/>
                    <a:pt x="1503" y="2"/>
                  </a:cubicBezTo>
                  <a:cubicBezTo>
                    <a:pt x="1279" y="2"/>
                    <a:pt x="1061" y="29"/>
                    <a:pt x="844" y="69"/>
                  </a:cubicBezTo>
                  <a:cubicBezTo>
                    <a:pt x="668" y="106"/>
                    <a:pt x="501" y="171"/>
                    <a:pt x="343" y="254"/>
                  </a:cubicBezTo>
                  <a:cubicBezTo>
                    <a:pt x="241" y="319"/>
                    <a:pt x="103" y="384"/>
                    <a:pt x="65" y="504"/>
                  </a:cubicBezTo>
                  <a:cubicBezTo>
                    <a:pt x="1" y="717"/>
                    <a:pt x="288" y="792"/>
                    <a:pt x="445" y="856"/>
                  </a:cubicBezTo>
                  <a:cubicBezTo>
                    <a:pt x="797" y="986"/>
                    <a:pt x="1168" y="1069"/>
                    <a:pt x="1547" y="1097"/>
                  </a:cubicBezTo>
                  <a:cubicBezTo>
                    <a:pt x="1733" y="1116"/>
                    <a:pt x="1918" y="1153"/>
                    <a:pt x="2103" y="1171"/>
                  </a:cubicBezTo>
                  <a:cubicBezTo>
                    <a:pt x="2162" y="1178"/>
                    <a:pt x="2221" y="1181"/>
                    <a:pt x="2280" y="1181"/>
                  </a:cubicBezTo>
                  <a:cubicBezTo>
                    <a:pt x="2388" y="1181"/>
                    <a:pt x="2496" y="1171"/>
                    <a:pt x="2603" y="1153"/>
                  </a:cubicBezTo>
                  <a:cubicBezTo>
                    <a:pt x="2872" y="1097"/>
                    <a:pt x="3122" y="967"/>
                    <a:pt x="3335" y="801"/>
                  </a:cubicBezTo>
                  <a:cubicBezTo>
                    <a:pt x="3511" y="662"/>
                    <a:pt x="3706" y="560"/>
                    <a:pt x="3891" y="421"/>
                  </a:cubicBezTo>
                  <a:lnTo>
                    <a:pt x="3409" y="319"/>
                  </a:lnTo>
                  <a:cubicBezTo>
                    <a:pt x="3252" y="199"/>
                    <a:pt x="3057" y="125"/>
                    <a:pt x="2863" y="106"/>
                  </a:cubicBezTo>
                  <a:cubicBezTo>
                    <a:pt x="2678" y="78"/>
                    <a:pt x="2483" y="51"/>
                    <a:pt x="2298" y="32"/>
                  </a:cubicBezTo>
                  <a:cubicBezTo>
                    <a:pt x="2124" y="11"/>
                    <a:pt x="1950" y="1"/>
                    <a:pt x="1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8"/>
            <p:cNvSpPr/>
            <p:nvPr/>
          </p:nvSpPr>
          <p:spPr>
            <a:xfrm>
              <a:off x="8048659" y="2861305"/>
              <a:ext cx="768661" cy="263379"/>
            </a:xfrm>
            <a:custGeom>
              <a:avLst/>
              <a:gdLst/>
              <a:ahLst/>
              <a:cxnLst/>
              <a:rect l="l" t="t" r="r" b="b"/>
              <a:pathLst>
                <a:path w="7337" h="2514" extrusionOk="0">
                  <a:moveTo>
                    <a:pt x="3550" y="1"/>
                  </a:moveTo>
                  <a:cubicBezTo>
                    <a:pt x="3347" y="1"/>
                    <a:pt x="3146" y="8"/>
                    <a:pt x="2946" y="22"/>
                  </a:cubicBezTo>
                  <a:cubicBezTo>
                    <a:pt x="2761" y="50"/>
                    <a:pt x="2576" y="77"/>
                    <a:pt x="2400" y="124"/>
                  </a:cubicBezTo>
                  <a:cubicBezTo>
                    <a:pt x="2279" y="151"/>
                    <a:pt x="2168" y="207"/>
                    <a:pt x="2048" y="235"/>
                  </a:cubicBezTo>
                  <a:cubicBezTo>
                    <a:pt x="1881" y="263"/>
                    <a:pt x="1724" y="309"/>
                    <a:pt x="1557" y="365"/>
                  </a:cubicBezTo>
                  <a:cubicBezTo>
                    <a:pt x="1390" y="429"/>
                    <a:pt x="1214" y="476"/>
                    <a:pt x="1038" y="550"/>
                  </a:cubicBezTo>
                  <a:cubicBezTo>
                    <a:pt x="751" y="642"/>
                    <a:pt x="464" y="763"/>
                    <a:pt x="195" y="892"/>
                  </a:cubicBezTo>
                  <a:cubicBezTo>
                    <a:pt x="75" y="939"/>
                    <a:pt x="1" y="1068"/>
                    <a:pt x="19" y="1198"/>
                  </a:cubicBezTo>
                  <a:cubicBezTo>
                    <a:pt x="29" y="1393"/>
                    <a:pt x="131" y="1569"/>
                    <a:pt x="288" y="1680"/>
                  </a:cubicBezTo>
                  <a:cubicBezTo>
                    <a:pt x="418" y="1782"/>
                    <a:pt x="547" y="1865"/>
                    <a:pt x="696" y="1930"/>
                  </a:cubicBezTo>
                  <a:cubicBezTo>
                    <a:pt x="825" y="1976"/>
                    <a:pt x="964" y="2004"/>
                    <a:pt x="1094" y="2050"/>
                  </a:cubicBezTo>
                  <a:cubicBezTo>
                    <a:pt x="1538" y="2189"/>
                    <a:pt x="2011" y="2236"/>
                    <a:pt x="2474" y="2300"/>
                  </a:cubicBezTo>
                  <a:cubicBezTo>
                    <a:pt x="3095" y="2402"/>
                    <a:pt x="3724" y="2467"/>
                    <a:pt x="4354" y="2486"/>
                  </a:cubicBezTo>
                  <a:cubicBezTo>
                    <a:pt x="4577" y="2495"/>
                    <a:pt x="4799" y="2513"/>
                    <a:pt x="5012" y="2513"/>
                  </a:cubicBezTo>
                  <a:cubicBezTo>
                    <a:pt x="5271" y="2513"/>
                    <a:pt x="5540" y="2495"/>
                    <a:pt x="5799" y="2486"/>
                  </a:cubicBezTo>
                  <a:cubicBezTo>
                    <a:pt x="5994" y="2476"/>
                    <a:pt x="6179" y="2449"/>
                    <a:pt x="6374" y="2439"/>
                  </a:cubicBezTo>
                  <a:cubicBezTo>
                    <a:pt x="6540" y="2430"/>
                    <a:pt x="6698" y="2402"/>
                    <a:pt x="6864" y="2356"/>
                  </a:cubicBezTo>
                  <a:cubicBezTo>
                    <a:pt x="7031" y="2282"/>
                    <a:pt x="7216" y="2171"/>
                    <a:pt x="7272" y="1995"/>
                  </a:cubicBezTo>
                  <a:cubicBezTo>
                    <a:pt x="7337" y="1754"/>
                    <a:pt x="7263" y="1550"/>
                    <a:pt x="7068" y="1365"/>
                  </a:cubicBezTo>
                  <a:cubicBezTo>
                    <a:pt x="6976" y="1272"/>
                    <a:pt x="6901" y="1198"/>
                    <a:pt x="6800" y="1124"/>
                  </a:cubicBezTo>
                  <a:cubicBezTo>
                    <a:pt x="6661" y="1022"/>
                    <a:pt x="6512" y="920"/>
                    <a:pt x="6364" y="837"/>
                  </a:cubicBezTo>
                  <a:cubicBezTo>
                    <a:pt x="6049" y="624"/>
                    <a:pt x="5697" y="439"/>
                    <a:pt x="5336" y="309"/>
                  </a:cubicBezTo>
                  <a:cubicBezTo>
                    <a:pt x="4956" y="170"/>
                    <a:pt x="4558" y="68"/>
                    <a:pt x="4160" y="22"/>
                  </a:cubicBezTo>
                  <a:cubicBezTo>
                    <a:pt x="3956" y="8"/>
                    <a:pt x="3752" y="1"/>
                    <a:pt x="3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8"/>
            <p:cNvSpPr/>
            <p:nvPr/>
          </p:nvSpPr>
          <p:spPr>
            <a:xfrm>
              <a:off x="7909009" y="3053023"/>
              <a:ext cx="251855" cy="88317"/>
            </a:xfrm>
            <a:custGeom>
              <a:avLst/>
              <a:gdLst/>
              <a:ahLst/>
              <a:cxnLst/>
              <a:rect l="l" t="t" r="r" b="b"/>
              <a:pathLst>
                <a:path w="2404" h="843" extrusionOk="0">
                  <a:moveTo>
                    <a:pt x="2393" y="794"/>
                  </a:moveTo>
                  <a:lnTo>
                    <a:pt x="2393" y="794"/>
                  </a:lnTo>
                  <a:cubicBezTo>
                    <a:pt x="2395" y="803"/>
                    <a:pt x="2397" y="813"/>
                    <a:pt x="2399" y="822"/>
                  </a:cubicBezTo>
                  <a:cubicBezTo>
                    <a:pt x="2403" y="809"/>
                    <a:pt x="2401" y="800"/>
                    <a:pt x="2393" y="794"/>
                  </a:cubicBezTo>
                  <a:close/>
                  <a:moveTo>
                    <a:pt x="1079" y="0"/>
                  </a:moveTo>
                  <a:cubicBezTo>
                    <a:pt x="942" y="0"/>
                    <a:pt x="807" y="19"/>
                    <a:pt x="676" y="54"/>
                  </a:cubicBezTo>
                  <a:cubicBezTo>
                    <a:pt x="482" y="100"/>
                    <a:pt x="259" y="118"/>
                    <a:pt x="93" y="230"/>
                  </a:cubicBezTo>
                  <a:cubicBezTo>
                    <a:pt x="9" y="294"/>
                    <a:pt x="0" y="415"/>
                    <a:pt x="74" y="489"/>
                  </a:cubicBezTo>
                  <a:cubicBezTo>
                    <a:pt x="158" y="554"/>
                    <a:pt x="250" y="591"/>
                    <a:pt x="343" y="609"/>
                  </a:cubicBezTo>
                  <a:cubicBezTo>
                    <a:pt x="482" y="646"/>
                    <a:pt x="630" y="693"/>
                    <a:pt x="769" y="730"/>
                  </a:cubicBezTo>
                  <a:cubicBezTo>
                    <a:pt x="1065" y="798"/>
                    <a:pt x="1370" y="842"/>
                    <a:pt x="1675" y="842"/>
                  </a:cubicBezTo>
                  <a:cubicBezTo>
                    <a:pt x="1703" y="842"/>
                    <a:pt x="1732" y="842"/>
                    <a:pt x="1760" y="841"/>
                  </a:cubicBezTo>
                  <a:cubicBezTo>
                    <a:pt x="1908" y="832"/>
                    <a:pt x="2056" y="813"/>
                    <a:pt x="2205" y="795"/>
                  </a:cubicBezTo>
                  <a:cubicBezTo>
                    <a:pt x="2252" y="790"/>
                    <a:pt x="2301" y="784"/>
                    <a:pt x="2338" y="784"/>
                  </a:cubicBezTo>
                  <a:cubicBezTo>
                    <a:pt x="2363" y="784"/>
                    <a:pt x="2382" y="787"/>
                    <a:pt x="2393" y="794"/>
                  </a:cubicBezTo>
                  <a:lnTo>
                    <a:pt x="2393" y="794"/>
                  </a:lnTo>
                  <a:cubicBezTo>
                    <a:pt x="2364" y="663"/>
                    <a:pt x="2373" y="585"/>
                    <a:pt x="2260" y="507"/>
                  </a:cubicBezTo>
                  <a:cubicBezTo>
                    <a:pt x="2168" y="452"/>
                    <a:pt x="2066" y="396"/>
                    <a:pt x="1973" y="350"/>
                  </a:cubicBezTo>
                  <a:cubicBezTo>
                    <a:pt x="1741" y="230"/>
                    <a:pt x="1501" y="54"/>
                    <a:pt x="1223" y="7"/>
                  </a:cubicBezTo>
                  <a:cubicBezTo>
                    <a:pt x="1175" y="2"/>
                    <a:pt x="1127" y="0"/>
                    <a:pt x="10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8"/>
            <p:cNvSpPr/>
            <p:nvPr/>
          </p:nvSpPr>
          <p:spPr>
            <a:xfrm>
              <a:off x="7776692" y="3037622"/>
              <a:ext cx="82869" cy="71554"/>
            </a:xfrm>
            <a:custGeom>
              <a:avLst/>
              <a:gdLst/>
              <a:ahLst/>
              <a:cxnLst/>
              <a:rect l="l" t="t" r="r" b="b"/>
              <a:pathLst>
                <a:path w="791" h="683" extrusionOk="0">
                  <a:moveTo>
                    <a:pt x="144" y="1"/>
                  </a:moveTo>
                  <a:cubicBezTo>
                    <a:pt x="64" y="1"/>
                    <a:pt x="1" y="39"/>
                    <a:pt x="13" y="145"/>
                  </a:cubicBezTo>
                  <a:cubicBezTo>
                    <a:pt x="22" y="210"/>
                    <a:pt x="50" y="265"/>
                    <a:pt x="77" y="321"/>
                  </a:cubicBezTo>
                  <a:cubicBezTo>
                    <a:pt x="115" y="386"/>
                    <a:pt x="152" y="451"/>
                    <a:pt x="198" y="516"/>
                  </a:cubicBezTo>
                  <a:cubicBezTo>
                    <a:pt x="245" y="590"/>
                    <a:pt x="348" y="600"/>
                    <a:pt x="443" y="600"/>
                  </a:cubicBezTo>
                  <a:cubicBezTo>
                    <a:pt x="477" y="600"/>
                    <a:pt x="511" y="599"/>
                    <a:pt x="541" y="599"/>
                  </a:cubicBezTo>
                  <a:lnTo>
                    <a:pt x="744" y="682"/>
                  </a:lnTo>
                  <a:cubicBezTo>
                    <a:pt x="772" y="608"/>
                    <a:pt x="791" y="525"/>
                    <a:pt x="781" y="451"/>
                  </a:cubicBezTo>
                  <a:cubicBezTo>
                    <a:pt x="763" y="441"/>
                    <a:pt x="763" y="423"/>
                    <a:pt x="744" y="404"/>
                  </a:cubicBezTo>
                  <a:cubicBezTo>
                    <a:pt x="633" y="238"/>
                    <a:pt x="476" y="108"/>
                    <a:pt x="291" y="34"/>
                  </a:cubicBezTo>
                  <a:cubicBezTo>
                    <a:pt x="243" y="14"/>
                    <a:pt x="191" y="1"/>
                    <a:pt x="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8"/>
            <p:cNvSpPr/>
            <p:nvPr/>
          </p:nvSpPr>
          <p:spPr>
            <a:xfrm>
              <a:off x="6828896" y="3033851"/>
              <a:ext cx="988982" cy="183967"/>
            </a:xfrm>
            <a:custGeom>
              <a:avLst/>
              <a:gdLst/>
              <a:ahLst/>
              <a:cxnLst/>
              <a:rect l="l" t="t" r="r" b="b"/>
              <a:pathLst>
                <a:path w="9440" h="1756" extrusionOk="0">
                  <a:moveTo>
                    <a:pt x="3588" y="1"/>
                  </a:moveTo>
                  <a:cubicBezTo>
                    <a:pt x="3472" y="1"/>
                    <a:pt x="3357" y="5"/>
                    <a:pt x="3233" y="5"/>
                  </a:cubicBezTo>
                  <a:lnTo>
                    <a:pt x="2761" y="5"/>
                  </a:lnTo>
                  <a:cubicBezTo>
                    <a:pt x="2567" y="14"/>
                    <a:pt x="2372" y="51"/>
                    <a:pt x="2178" y="61"/>
                  </a:cubicBezTo>
                  <a:cubicBezTo>
                    <a:pt x="1640" y="107"/>
                    <a:pt x="1122" y="237"/>
                    <a:pt x="621" y="431"/>
                  </a:cubicBezTo>
                  <a:cubicBezTo>
                    <a:pt x="538" y="468"/>
                    <a:pt x="464" y="524"/>
                    <a:pt x="399" y="598"/>
                  </a:cubicBezTo>
                  <a:cubicBezTo>
                    <a:pt x="334" y="672"/>
                    <a:pt x="279" y="755"/>
                    <a:pt x="223" y="839"/>
                  </a:cubicBezTo>
                  <a:cubicBezTo>
                    <a:pt x="168" y="922"/>
                    <a:pt x="112" y="1015"/>
                    <a:pt x="66" y="1107"/>
                  </a:cubicBezTo>
                  <a:cubicBezTo>
                    <a:pt x="1" y="1209"/>
                    <a:pt x="10" y="1330"/>
                    <a:pt x="93" y="1422"/>
                  </a:cubicBezTo>
                  <a:cubicBezTo>
                    <a:pt x="186" y="1561"/>
                    <a:pt x="325" y="1654"/>
                    <a:pt x="492" y="1682"/>
                  </a:cubicBezTo>
                  <a:cubicBezTo>
                    <a:pt x="762" y="1720"/>
                    <a:pt x="1039" y="1739"/>
                    <a:pt x="1316" y="1739"/>
                  </a:cubicBezTo>
                  <a:cubicBezTo>
                    <a:pt x="1372" y="1739"/>
                    <a:pt x="1427" y="1739"/>
                    <a:pt x="1483" y="1737"/>
                  </a:cubicBezTo>
                  <a:cubicBezTo>
                    <a:pt x="2011" y="1737"/>
                    <a:pt x="2539" y="1709"/>
                    <a:pt x="3067" y="1663"/>
                  </a:cubicBezTo>
                  <a:cubicBezTo>
                    <a:pt x="3706" y="1607"/>
                    <a:pt x="4326" y="1552"/>
                    <a:pt x="4966" y="1552"/>
                  </a:cubicBezTo>
                  <a:cubicBezTo>
                    <a:pt x="5304" y="1552"/>
                    <a:pt x="5646" y="1546"/>
                    <a:pt x="5989" y="1546"/>
                  </a:cubicBezTo>
                  <a:cubicBezTo>
                    <a:pt x="6246" y="1546"/>
                    <a:pt x="6504" y="1549"/>
                    <a:pt x="6763" y="1561"/>
                  </a:cubicBezTo>
                  <a:cubicBezTo>
                    <a:pt x="7050" y="1570"/>
                    <a:pt x="7337" y="1589"/>
                    <a:pt x="7624" y="1617"/>
                  </a:cubicBezTo>
                  <a:cubicBezTo>
                    <a:pt x="7846" y="1635"/>
                    <a:pt x="8050" y="1672"/>
                    <a:pt x="8263" y="1691"/>
                  </a:cubicBezTo>
                  <a:cubicBezTo>
                    <a:pt x="8522" y="1705"/>
                    <a:pt x="8782" y="1756"/>
                    <a:pt x="9105" y="1756"/>
                  </a:cubicBezTo>
                  <a:cubicBezTo>
                    <a:pt x="9209" y="1756"/>
                    <a:pt x="9320" y="1751"/>
                    <a:pt x="9439" y="1737"/>
                  </a:cubicBezTo>
                  <a:cubicBezTo>
                    <a:pt x="8698" y="1283"/>
                    <a:pt x="7967" y="839"/>
                    <a:pt x="7124" y="533"/>
                  </a:cubicBezTo>
                  <a:cubicBezTo>
                    <a:pt x="6216" y="200"/>
                    <a:pt x="5262" y="33"/>
                    <a:pt x="4299" y="33"/>
                  </a:cubicBezTo>
                  <a:cubicBezTo>
                    <a:pt x="4113" y="33"/>
                    <a:pt x="3947" y="14"/>
                    <a:pt x="3761" y="5"/>
                  </a:cubicBezTo>
                  <a:cubicBezTo>
                    <a:pt x="3703" y="2"/>
                    <a:pt x="3645" y="1"/>
                    <a:pt x="3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8"/>
            <p:cNvSpPr/>
            <p:nvPr/>
          </p:nvSpPr>
          <p:spPr>
            <a:xfrm>
              <a:off x="7966210" y="3117033"/>
              <a:ext cx="865673" cy="146671"/>
            </a:xfrm>
            <a:custGeom>
              <a:avLst/>
              <a:gdLst/>
              <a:ahLst/>
              <a:cxnLst/>
              <a:rect l="l" t="t" r="r" b="b"/>
              <a:pathLst>
                <a:path w="8263" h="1400" extrusionOk="0">
                  <a:moveTo>
                    <a:pt x="3746" y="1"/>
                  </a:moveTo>
                  <a:cubicBezTo>
                    <a:pt x="3332" y="1"/>
                    <a:pt x="2918" y="33"/>
                    <a:pt x="2511" y="100"/>
                  </a:cubicBezTo>
                  <a:cubicBezTo>
                    <a:pt x="2168" y="156"/>
                    <a:pt x="1825" y="239"/>
                    <a:pt x="1501" y="369"/>
                  </a:cubicBezTo>
                  <a:cubicBezTo>
                    <a:pt x="1260" y="452"/>
                    <a:pt x="1038" y="563"/>
                    <a:pt x="806" y="656"/>
                  </a:cubicBezTo>
                  <a:cubicBezTo>
                    <a:pt x="686" y="702"/>
                    <a:pt x="566" y="758"/>
                    <a:pt x="454" y="823"/>
                  </a:cubicBezTo>
                  <a:cubicBezTo>
                    <a:pt x="390" y="869"/>
                    <a:pt x="315" y="906"/>
                    <a:pt x="251" y="952"/>
                  </a:cubicBezTo>
                  <a:cubicBezTo>
                    <a:pt x="204" y="989"/>
                    <a:pt x="167" y="1026"/>
                    <a:pt x="130" y="1064"/>
                  </a:cubicBezTo>
                  <a:cubicBezTo>
                    <a:pt x="84" y="1101"/>
                    <a:pt x="56" y="1138"/>
                    <a:pt x="38" y="1184"/>
                  </a:cubicBezTo>
                  <a:cubicBezTo>
                    <a:pt x="28" y="1202"/>
                    <a:pt x="1" y="1212"/>
                    <a:pt x="19" y="1240"/>
                  </a:cubicBezTo>
                  <a:cubicBezTo>
                    <a:pt x="25" y="1246"/>
                    <a:pt x="39" y="1248"/>
                    <a:pt x="54" y="1248"/>
                  </a:cubicBezTo>
                  <a:cubicBezTo>
                    <a:pt x="85" y="1248"/>
                    <a:pt x="124" y="1240"/>
                    <a:pt x="130" y="1240"/>
                  </a:cubicBezTo>
                  <a:cubicBezTo>
                    <a:pt x="251" y="1240"/>
                    <a:pt x="371" y="1212"/>
                    <a:pt x="491" y="1212"/>
                  </a:cubicBezTo>
                  <a:lnTo>
                    <a:pt x="1038" y="1212"/>
                  </a:lnTo>
                  <a:cubicBezTo>
                    <a:pt x="1233" y="1204"/>
                    <a:pt x="1427" y="1200"/>
                    <a:pt x="1620" y="1200"/>
                  </a:cubicBezTo>
                  <a:cubicBezTo>
                    <a:pt x="2086" y="1200"/>
                    <a:pt x="2549" y="1220"/>
                    <a:pt x="3020" y="1240"/>
                  </a:cubicBezTo>
                  <a:cubicBezTo>
                    <a:pt x="3715" y="1267"/>
                    <a:pt x="4400" y="1277"/>
                    <a:pt x="5095" y="1277"/>
                  </a:cubicBezTo>
                  <a:cubicBezTo>
                    <a:pt x="5333" y="1277"/>
                    <a:pt x="5571" y="1271"/>
                    <a:pt x="5808" y="1271"/>
                  </a:cubicBezTo>
                  <a:cubicBezTo>
                    <a:pt x="5985" y="1271"/>
                    <a:pt x="6161" y="1274"/>
                    <a:pt x="6336" y="1286"/>
                  </a:cubicBezTo>
                  <a:cubicBezTo>
                    <a:pt x="6697" y="1314"/>
                    <a:pt x="7049" y="1360"/>
                    <a:pt x="7411" y="1397"/>
                  </a:cubicBezTo>
                  <a:cubicBezTo>
                    <a:pt x="7431" y="1399"/>
                    <a:pt x="7452" y="1399"/>
                    <a:pt x="7472" y="1399"/>
                  </a:cubicBezTo>
                  <a:cubicBezTo>
                    <a:pt x="7688" y="1399"/>
                    <a:pt x="7890" y="1313"/>
                    <a:pt x="8263" y="1212"/>
                  </a:cubicBezTo>
                  <a:cubicBezTo>
                    <a:pt x="8087" y="1165"/>
                    <a:pt x="7920" y="1101"/>
                    <a:pt x="7763" y="1026"/>
                  </a:cubicBezTo>
                  <a:cubicBezTo>
                    <a:pt x="7522" y="925"/>
                    <a:pt x="7290" y="795"/>
                    <a:pt x="7049" y="702"/>
                  </a:cubicBezTo>
                  <a:cubicBezTo>
                    <a:pt x="6799" y="600"/>
                    <a:pt x="6512" y="508"/>
                    <a:pt x="6244" y="415"/>
                  </a:cubicBezTo>
                  <a:cubicBezTo>
                    <a:pt x="5864" y="285"/>
                    <a:pt x="5465" y="184"/>
                    <a:pt x="5067" y="109"/>
                  </a:cubicBezTo>
                  <a:cubicBezTo>
                    <a:pt x="4632" y="38"/>
                    <a:pt x="4189" y="1"/>
                    <a:pt x="37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8"/>
            <p:cNvSpPr/>
            <p:nvPr/>
          </p:nvSpPr>
          <p:spPr>
            <a:xfrm>
              <a:off x="4806647" y="2941461"/>
              <a:ext cx="1924393" cy="305487"/>
            </a:xfrm>
            <a:custGeom>
              <a:avLst/>
              <a:gdLst/>
              <a:ahLst/>
              <a:cxnLst/>
              <a:rect l="l" t="t" r="r" b="b"/>
              <a:pathLst>
                <a:path w="18989" h="2916" extrusionOk="0">
                  <a:moveTo>
                    <a:pt x="9550" y="1"/>
                  </a:moveTo>
                  <a:cubicBezTo>
                    <a:pt x="9448" y="1"/>
                    <a:pt x="9346" y="6"/>
                    <a:pt x="9245" y="16"/>
                  </a:cubicBezTo>
                  <a:cubicBezTo>
                    <a:pt x="8893" y="53"/>
                    <a:pt x="8550" y="137"/>
                    <a:pt x="8217" y="266"/>
                  </a:cubicBezTo>
                  <a:cubicBezTo>
                    <a:pt x="7957" y="378"/>
                    <a:pt x="7726" y="535"/>
                    <a:pt x="7522" y="730"/>
                  </a:cubicBezTo>
                  <a:cubicBezTo>
                    <a:pt x="7263" y="989"/>
                    <a:pt x="7031" y="1285"/>
                    <a:pt x="6846" y="1609"/>
                  </a:cubicBezTo>
                  <a:cubicBezTo>
                    <a:pt x="6772" y="1739"/>
                    <a:pt x="6707" y="1887"/>
                    <a:pt x="6660" y="2045"/>
                  </a:cubicBezTo>
                  <a:cubicBezTo>
                    <a:pt x="6623" y="2128"/>
                    <a:pt x="6586" y="2230"/>
                    <a:pt x="6559" y="2323"/>
                  </a:cubicBezTo>
                  <a:cubicBezTo>
                    <a:pt x="6549" y="2388"/>
                    <a:pt x="6522" y="2665"/>
                    <a:pt x="6447" y="2684"/>
                  </a:cubicBezTo>
                  <a:cubicBezTo>
                    <a:pt x="6410" y="2554"/>
                    <a:pt x="6318" y="2452"/>
                    <a:pt x="6207" y="2397"/>
                  </a:cubicBezTo>
                  <a:cubicBezTo>
                    <a:pt x="6172" y="2376"/>
                    <a:pt x="6132" y="2366"/>
                    <a:pt x="6091" y="2366"/>
                  </a:cubicBezTo>
                  <a:cubicBezTo>
                    <a:pt x="6077" y="2366"/>
                    <a:pt x="6063" y="2367"/>
                    <a:pt x="6049" y="2369"/>
                  </a:cubicBezTo>
                  <a:cubicBezTo>
                    <a:pt x="5984" y="2369"/>
                    <a:pt x="5966" y="2397"/>
                    <a:pt x="5910" y="2415"/>
                  </a:cubicBezTo>
                  <a:cubicBezTo>
                    <a:pt x="5898" y="2418"/>
                    <a:pt x="5885" y="2419"/>
                    <a:pt x="5871" y="2419"/>
                  </a:cubicBezTo>
                  <a:cubicBezTo>
                    <a:pt x="5835" y="2419"/>
                    <a:pt x="5796" y="2410"/>
                    <a:pt x="5762" y="2397"/>
                  </a:cubicBezTo>
                  <a:cubicBezTo>
                    <a:pt x="5619" y="2351"/>
                    <a:pt x="5468" y="2329"/>
                    <a:pt x="5316" y="2329"/>
                  </a:cubicBezTo>
                  <a:cubicBezTo>
                    <a:pt x="5252" y="2329"/>
                    <a:pt x="5187" y="2333"/>
                    <a:pt x="5123" y="2341"/>
                  </a:cubicBezTo>
                  <a:cubicBezTo>
                    <a:pt x="4901" y="2369"/>
                    <a:pt x="4678" y="2415"/>
                    <a:pt x="4465" y="2480"/>
                  </a:cubicBezTo>
                  <a:cubicBezTo>
                    <a:pt x="4400" y="2499"/>
                    <a:pt x="4317" y="2536"/>
                    <a:pt x="4252" y="2554"/>
                  </a:cubicBezTo>
                  <a:cubicBezTo>
                    <a:pt x="4224" y="2573"/>
                    <a:pt x="4197" y="2573"/>
                    <a:pt x="4187" y="2601"/>
                  </a:cubicBezTo>
                  <a:cubicBezTo>
                    <a:pt x="4011" y="2508"/>
                    <a:pt x="3835" y="2434"/>
                    <a:pt x="3659" y="2388"/>
                  </a:cubicBezTo>
                  <a:cubicBezTo>
                    <a:pt x="3325" y="2310"/>
                    <a:pt x="2987" y="2273"/>
                    <a:pt x="2647" y="2273"/>
                  </a:cubicBezTo>
                  <a:cubicBezTo>
                    <a:pt x="2497" y="2273"/>
                    <a:pt x="2346" y="2281"/>
                    <a:pt x="2196" y="2295"/>
                  </a:cubicBezTo>
                  <a:cubicBezTo>
                    <a:pt x="2001" y="2304"/>
                    <a:pt x="1816" y="2332"/>
                    <a:pt x="1612" y="2369"/>
                  </a:cubicBezTo>
                  <a:cubicBezTo>
                    <a:pt x="1418" y="2397"/>
                    <a:pt x="1223" y="2462"/>
                    <a:pt x="1020" y="2499"/>
                  </a:cubicBezTo>
                  <a:cubicBezTo>
                    <a:pt x="945" y="2517"/>
                    <a:pt x="862" y="2536"/>
                    <a:pt x="788" y="2545"/>
                  </a:cubicBezTo>
                  <a:cubicBezTo>
                    <a:pt x="751" y="2545"/>
                    <a:pt x="714" y="2545"/>
                    <a:pt x="686" y="2554"/>
                  </a:cubicBezTo>
                  <a:cubicBezTo>
                    <a:pt x="677" y="2564"/>
                    <a:pt x="1" y="2916"/>
                    <a:pt x="1" y="2916"/>
                  </a:cubicBezTo>
                  <a:lnTo>
                    <a:pt x="18989" y="2916"/>
                  </a:lnTo>
                  <a:cubicBezTo>
                    <a:pt x="18980" y="2795"/>
                    <a:pt x="18952" y="2665"/>
                    <a:pt x="18906" y="2554"/>
                  </a:cubicBezTo>
                  <a:cubicBezTo>
                    <a:pt x="18878" y="2406"/>
                    <a:pt x="18804" y="2286"/>
                    <a:pt x="18693" y="2193"/>
                  </a:cubicBezTo>
                  <a:cubicBezTo>
                    <a:pt x="18600" y="2110"/>
                    <a:pt x="18489" y="2045"/>
                    <a:pt x="18378" y="1999"/>
                  </a:cubicBezTo>
                  <a:cubicBezTo>
                    <a:pt x="18319" y="1987"/>
                    <a:pt x="18260" y="1981"/>
                    <a:pt x="18203" y="1981"/>
                  </a:cubicBezTo>
                  <a:cubicBezTo>
                    <a:pt x="18078" y="1981"/>
                    <a:pt x="17957" y="2009"/>
                    <a:pt x="17850" y="2073"/>
                  </a:cubicBezTo>
                  <a:cubicBezTo>
                    <a:pt x="17720" y="2137"/>
                    <a:pt x="17609" y="2230"/>
                    <a:pt x="17525" y="2341"/>
                  </a:cubicBezTo>
                  <a:cubicBezTo>
                    <a:pt x="17488" y="2397"/>
                    <a:pt x="17470" y="2452"/>
                    <a:pt x="17442" y="2489"/>
                  </a:cubicBezTo>
                  <a:cubicBezTo>
                    <a:pt x="17414" y="2536"/>
                    <a:pt x="17377" y="2545"/>
                    <a:pt x="17377" y="2601"/>
                  </a:cubicBezTo>
                  <a:cubicBezTo>
                    <a:pt x="17368" y="2604"/>
                    <a:pt x="17359" y="2605"/>
                    <a:pt x="17350" y="2605"/>
                  </a:cubicBezTo>
                  <a:cubicBezTo>
                    <a:pt x="17301" y="2605"/>
                    <a:pt x="17249" y="2570"/>
                    <a:pt x="17211" y="2554"/>
                  </a:cubicBezTo>
                  <a:cubicBezTo>
                    <a:pt x="17155" y="2530"/>
                    <a:pt x="17099" y="2517"/>
                    <a:pt x="17044" y="2517"/>
                  </a:cubicBezTo>
                  <a:cubicBezTo>
                    <a:pt x="17016" y="2517"/>
                    <a:pt x="16988" y="2520"/>
                    <a:pt x="16960" y="2526"/>
                  </a:cubicBezTo>
                  <a:cubicBezTo>
                    <a:pt x="16896" y="2536"/>
                    <a:pt x="16840" y="2601"/>
                    <a:pt x="16784" y="2628"/>
                  </a:cubicBezTo>
                  <a:cubicBezTo>
                    <a:pt x="16757" y="2647"/>
                    <a:pt x="16757" y="2647"/>
                    <a:pt x="16720" y="2647"/>
                  </a:cubicBezTo>
                  <a:cubicBezTo>
                    <a:pt x="16664" y="2638"/>
                    <a:pt x="16608" y="2619"/>
                    <a:pt x="16562" y="2601"/>
                  </a:cubicBezTo>
                  <a:cubicBezTo>
                    <a:pt x="16460" y="2580"/>
                    <a:pt x="16359" y="2569"/>
                    <a:pt x="16258" y="2569"/>
                  </a:cubicBezTo>
                  <a:cubicBezTo>
                    <a:pt x="16047" y="2569"/>
                    <a:pt x="15840" y="2615"/>
                    <a:pt x="15645" y="2702"/>
                  </a:cubicBezTo>
                  <a:cubicBezTo>
                    <a:pt x="15612" y="2715"/>
                    <a:pt x="15591" y="2720"/>
                    <a:pt x="15573" y="2720"/>
                  </a:cubicBezTo>
                  <a:cubicBezTo>
                    <a:pt x="15551" y="2720"/>
                    <a:pt x="15533" y="2713"/>
                    <a:pt x="15497" y="2702"/>
                  </a:cubicBezTo>
                  <a:cubicBezTo>
                    <a:pt x="15358" y="2675"/>
                    <a:pt x="15210" y="2684"/>
                    <a:pt x="15071" y="2656"/>
                  </a:cubicBezTo>
                  <a:cubicBezTo>
                    <a:pt x="14997" y="2652"/>
                    <a:pt x="14925" y="2649"/>
                    <a:pt x="14853" y="2649"/>
                  </a:cubicBezTo>
                  <a:cubicBezTo>
                    <a:pt x="14781" y="2649"/>
                    <a:pt x="14710" y="2652"/>
                    <a:pt x="14636" y="2656"/>
                  </a:cubicBezTo>
                  <a:cubicBezTo>
                    <a:pt x="14598" y="2652"/>
                    <a:pt x="14559" y="2649"/>
                    <a:pt x="14520" y="2649"/>
                  </a:cubicBezTo>
                  <a:cubicBezTo>
                    <a:pt x="14480" y="2649"/>
                    <a:pt x="14441" y="2652"/>
                    <a:pt x="14404" y="2656"/>
                  </a:cubicBezTo>
                  <a:cubicBezTo>
                    <a:pt x="14339" y="2665"/>
                    <a:pt x="14284" y="2675"/>
                    <a:pt x="14228" y="2675"/>
                  </a:cubicBezTo>
                  <a:cubicBezTo>
                    <a:pt x="14126" y="2675"/>
                    <a:pt x="14033" y="2675"/>
                    <a:pt x="13941" y="2693"/>
                  </a:cubicBezTo>
                  <a:cubicBezTo>
                    <a:pt x="13856" y="2700"/>
                    <a:pt x="13775" y="2706"/>
                    <a:pt x="13693" y="2706"/>
                  </a:cubicBezTo>
                  <a:cubicBezTo>
                    <a:pt x="13659" y="2706"/>
                    <a:pt x="13624" y="2705"/>
                    <a:pt x="13589" y="2702"/>
                  </a:cubicBezTo>
                  <a:cubicBezTo>
                    <a:pt x="13554" y="2705"/>
                    <a:pt x="13519" y="2706"/>
                    <a:pt x="13485" y="2706"/>
                  </a:cubicBezTo>
                  <a:cubicBezTo>
                    <a:pt x="13390" y="2706"/>
                    <a:pt x="13295" y="2698"/>
                    <a:pt x="13200" y="2684"/>
                  </a:cubicBezTo>
                  <a:cubicBezTo>
                    <a:pt x="13144" y="2665"/>
                    <a:pt x="13135" y="2665"/>
                    <a:pt x="13098" y="2628"/>
                  </a:cubicBezTo>
                  <a:cubicBezTo>
                    <a:pt x="12978" y="2480"/>
                    <a:pt x="12913" y="2295"/>
                    <a:pt x="12802" y="2147"/>
                  </a:cubicBezTo>
                  <a:cubicBezTo>
                    <a:pt x="12413" y="1545"/>
                    <a:pt x="11912" y="1026"/>
                    <a:pt x="11338" y="609"/>
                  </a:cubicBezTo>
                  <a:cubicBezTo>
                    <a:pt x="11032" y="387"/>
                    <a:pt x="10690" y="211"/>
                    <a:pt x="10328" y="109"/>
                  </a:cubicBezTo>
                  <a:cubicBezTo>
                    <a:pt x="10075" y="36"/>
                    <a:pt x="9812" y="1"/>
                    <a:pt x="955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8"/>
            <p:cNvSpPr/>
            <p:nvPr/>
          </p:nvSpPr>
          <p:spPr>
            <a:xfrm>
              <a:off x="4624250" y="3156424"/>
              <a:ext cx="4686138" cy="119642"/>
            </a:xfrm>
            <a:custGeom>
              <a:avLst/>
              <a:gdLst/>
              <a:ahLst/>
              <a:cxnLst/>
              <a:rect l="l" t="t" r="r" b="b"/>
              <a:pathLst>
                <a:path w="44730" h="1142" extrusionOk="0">
                  <a:moveTo>
                    <a:pt x="26797" y="1"/>
                  </a:moveTo>
                  <a:cubicBezTo>
                    <a:pt x="26491" y="1"/>
                    <a:pt x="26186" y="4"/>
                    <a:pt x="25880" y="21"/>
                  </a:cubicBezTo>
                  <a:cubicBezTo>
                    <a:pt x="25018" y="67"/>
                    <a:pt x="24176" y="169"/>
                    <a:pt x="23333" y="289"/>
                  </a:cubicBezTo>
                  <a:cubicBezTo>
                    <a:pt x="23110" y="317"/>
                    <a:pt x="22897" y="373"/>
                    <a:pt x="22684" y="400"/>
                  </a:cubicBezTo>
                  <a:cubicBezTo>
                    <a:pt x="22508" y="419"/>
                    <a:pt x="22323" y="428"/>
                    <a:pt x="22147" y="447"/>
                  </a:cubicBezTo>
                  <a:cubicBezTo>
                    <a:pt x="21878" y="484"/>
                    <a:pt x="21610" y="512"/>
                    <a:pt x="21341" y="530"/>
                  </a:cubicBezTo>
                  <a:cubicBezTo>
                    <a:pt x="20739" y="558"/>
                    <a:pt x="20137" y="604"/>
                    <a:pt x="19526" y="604"/>
                  </a:cubicBezTo>
                  <a:cubicBezTo>
                    <a:pt x="18831" y="604"/>
                    <a:pt x="18127" y="632"/>
                    <a:pt x="17432" y="632"/>
                  </a:cubicBezTo>
                  <a:cubicBezTo>
                    <a:pt x="17053" y="632"/>
                    <a:pt x="16664" y="660"/>
                    <a:pt x="16275" y="678"/>
                  </a:cubicBezTo>
                  <a:cubicBezTo>
                    <a:pt x="16222" y="681"/>
                    <a:pt x="16169" y="682"/>
                    <a:pt x="16115" y="682"/>
                  </a:cubicBezTo>
                  <a:cubicBezTo>
                    <a:pt x="16009" y="682"/>
                    <a:pt x="15904" y="678"/>
                    <a:pt x="15812" y="678"/>
                  </a:cubicBezTo>
                  <a:cubicBezTo>
                    <a:pt x="15673" y="678"/>
                    <a:pt x="15543" y="697"/>
                    <a:pt x="15404" y="706"/>
                  </a:cubicBezTo>
                  <a:cubicBezTo>
                    <a:pt x="15313" y="711"/>
                    <a:pt x="15238" y="727"/>
                    <a:pt x="15167" y="727"/>
                  </a:cubicBezTo>
                  <a:cubicBezTo>
                    <a:pt x="15108" y="727"/>
                    <a:pt x="15050" y="716"/>
                    <a:pt x="14987" y="678"/>
                  </a:cubicBezTo>
                  <a:cubicBezTo>
                    <a:pt x="14904" y="604"/>
                    <a:pt x="14802" y="539"/>
                    <a:pt x="14691" y="493"/>
                  </a:cubicBezTo>
                  <a:cubicBezTo>
                    <a:pt x="14496" y="428"/>
                    <a:pt x="14302" y="382"/>
                    <a:pt x="14098" y="363"/>
                  </a:cubicBezTo>
                  <a:cubicBezTo>
                    <a:pt x="13866" y="336"/>
                    <a:pt x="13635" y="271"/>
                    <a:pt x="13403" y="234"/>
                  </a:cubicBezTo>
                  <a:cubicBezTo>
                    <a:pt x="13246" y="206"/>
                    <a:pt x="13098" y="197"/>
                    <a:pt x="12949" y="187"/>
                  </a:cubicBezTo>
                  <a:cubicBezTo>
                    <a:pt x="12764" y="178"/>
                    <a:pt x="12579" y="150"/>
                    <a:pt x="12394" y="132"/>
                  </a:cubicBezTo>
                  <a:cubicBezTo>
                    <a:pt x="12311" y="129"/>
                    <a:pt x="12228" y="127"/>
                    <a:pt x="12145" y="127"/>
                  </a:cubicBezTo>
                  <a:cubicBezTo>
                    <a:pt x="11737" y="127"/>
                    <a:pt x="11329" y="164"/>
                    <a:pt x="10921" y="234"/>
                  </a:cubicBezTo>
                  <a:cubicBezTo>
                    <a:pt x="10736" y="261"/>
                    <a:pt x="10523" y="280"/>
                    <a:pt x="10347" y="317"/>
                  </a:cubicBezTo>
                  <a:cubicBezTo>
                    <a:pt x="10171" y="354"/>
                    <a:pt x="9995" y="400"/>
                    <a:pt x="9809" y="419"/>
                  </a:cubicBezTo>
                  <a:cubicBezTo>
                    <a:pt x="9338" y="471"/>
                    <a:pt x="8860" y="499"/>
                    <a:pt x="8381" y="499"/>
                  </a:cubicBezTo>
                  <a:cubicBezTo>
                    <a:pt x="8258" y="499"/>
                    <a:pt x="8135" y="497"/>
                    <a:pt x="8012" y="493"/>
                  </a:cubicBezTo>
                  <a:cubicBezTo>
                    <a:pt x="7688" y="493"/>
                    <a:pt x="7373" y="512"/>
                    <a:pt x="7049" y="539"/>
                  </a:cubicBezTo>
                  <a:cubicBezTo>
                    <a:pt x="6972" y="545"/>
                    <a:pt x="6894" y="548"/>
                    <a:pt x="6815" y="548"/>
                  </a:cubicBezTo>
                  <a:cubicBezTo>
                    <a:pt x="6658" y="548"/>
                    <a:pt x="6500" y="539"/>
                    <a:pt x="6345" y="539"/>
                  </a:cubicBezTo>
                  <a:cubicBezTo>
                    <a:pt x="6051" y="539"/>
                    <a:pt x="5782" y="652"/>
                    <a:pt x="5491" y="652"/>
                  </a:cubicBezTo>
                  <a:cubicBezTo>
                    <a:pt x="5470" y="652"/>
                    <a:pt x="5449" y="652"/>
                    <a:pt x="5428" y="650"/>
                  </a:cubicBezTo>
                  <a:cubicBezTo>
                    <a:pt x="5178" y="641"/>
                    <a:pt x="4919" y="586"/>
                    <a:pt x="4669" y="567"/>
                  </a:cubicBezTo>
                  <a:cubicBezTo>
                    <a:pt x="4459" y="542"/>
                    <a:pt x="4249" y="530"/>
                    <a:pt x="4039" y="530"/>
                  </a:cubicBezTo>
                  <a:cubicBezTo>
                    <a:pt x="3934" y="530"/>
                    <a:pt x="3829" y="533"/>
                    <a:pt x="3724" y="539"/>
                  </a:cubicBezTo>
                  <a:cubicBezTo>
                    <a:pt x="3103" y="576"/>
                    <a:pt x="2501" y="697"/>
                    <a:pt x="1918" y="882"/>
                  </a:cubicBezTo>
                  <a:cubicBezTo>
                    <a:pt x="1825" y="882"/>
                    <a:pt x="1742" y="882"/>
                    <a:pt x="1649" y="901"/>
                  </a:cubicBezTo>
                  <a:cubicBezTo>
                    <a:pt x="1637" y="904"/>
                    <a:pt x="1622" y="905"/>
                    <a:pt x="1607" y="905"/>
                  </a:cubicBezTo>
                  <a:cubicBezTo>
                    <a:pt x="1576" y="905"/>
                    <a:pt x="1541" y="901"/>
                    <a:pt x="1510" y="901"/>
                  </a:cubicBezTo>
                  <a:cubicBezTo>
                    <a:pt x="1455" y="901"/>
                    <a:pt x="1417" y="928"/>
                    <a:pt x="1362" y="928"/>
                  </a:cubicBezTo>
                  <a:cubicBezTo>
                    <a:pt x="1279" y="947"/>
                    <a:pt x="1186" y="947"/>
                    <a:pt x="1103" y="965"/>
                  </a:cubicBezTo>
                  <a:cubicBezTo>
                    <a:pt x="982" y="993"/>
                    <a:pt x="862" y="1030"/>
                    <a:pt x="751" y="1058"/>
                  </a:cubicBezTo>
                  <a:cubicBezTo>
                    <a:pt x="500" y="1123"/>
                    <a:pt x="250" y="1141"/>
                    <a:pt x="0" y="1141"/>
                  </a:cubicBezTo>
                  <a:lnTo>
                    <a:pt x="44711" y="1141"/>
                  </a:lnTo>
                  <a:cubicBezTo>
                    <a:pt x="44729" y="1049"/>
                    <a:pt x="44683" y="956"/>
                    <a:pt x="44600" y="910"/>
                  </a:cubicBezTo>
                  <a:cubicBezTo>
                    <a:pt x="44516" y="836"/>
                    <a:pt x="44424" y="789"/>
                    <a:pt x="44340" y="706"/>
                  </a:cubicBezTo>
                  <a:cubicBezTo>
                    <a:pt x="44248" y="632"/>
                    <a:pt x="44155" y="567"/>
                    <a:pt x="44072" y="502"/>
                  </a:cubicBezTo>
                  <a:cubicBezTo>
                    <a:pt x="43997" y="428"/>
                    <a:pt x="43905" y="363"/>
                    <a:pt x="43812" y="317"/>
                  </a:cubicBezTo>
                  <a:cubicBezTo>
                    <a:pt x="43451" y="141"/>
                    <a:pt x="42988" y="123"/>
                    <a:pt x="42599" y="123"/>
                  </a:cubicBezTo>
                  <a:cubicBezTo>
                    <a:pt x="41886" y="123"/>
                    <a:pt x="41246" y="419"/>
                    <a:pt x="40533" y="419"/>
                  </a:cubicBezTo>
                  <a:cubicBezTo>
                    <a:pt x="39885" y="419"/>
                    <a:pt x="39255" y="502"/>
                    <a:pt x="38607" y="558"/>
                  </a:cubicBezTo>
                  <a:cubicBezTo>
                    <a:pt x="38375" y="576"/>
                    <a:pt x="38134" y="613"/>
                    <a:pt x="37903" y="623"/>
                  </a:cubicBezTo>
                  <a:cubicBezTo>
                    <a:pt x="37810" y="632"/>
                    <a:pt x="37715" y="632"/>
                    <a:pt x="37620" y="632"/>
                  </a:cubicBezTo>
                  <a:cubicBezTo>
                    <a:pt x="37525" y="632"/>
                    <a:pt x="37430" y="632"/>
                    <a:pt x="37338" y="641"/>
                  </a:cubicBezTo>
                  <a:cubicBezTo>
                    <a:pt x="36967" y="660"/>
                    <a:pt x="36606" y="650"/>
                    <a:pt x="36245" y="678"/>
                  </a:cubicBezTo>
                  <a:cubicBezTo>
                    <a:pt x="36078" y="690"/>
                    <a:pt x="35910" y="694"/>
                    <a:pt x="35742" y="694"/>
                  </a:cubicBezTo>
                  <a:cubicBezTo>
                    <a:pt x="35518" y="694"/>
                    <a:pt x="35295" y="688"/>
                    <a:pt x="35078" y="688"/>
                  </a:cubicBezTo>
                  <a:cubicBezTo>
                    <a:pt x="34882" y="688"/>
                    <a:pt x="34686" y="694"/>
                    <a:pt x="34492" y="694"/>
                  </a:cubicBezTo>
                  <a:cubicBezTo>
                    <a:pt x="34346" y="694"/>
                    <a:pt x="34202" y="690"/>
                    <a:pt x="34059" y="678"/>
                  </a:cubicBezTo>
                  <a:cubicBezTo>
                    <a:pt x="33383" y="623"/>
                    <a:pt x="32716" y="530"/>
                    <a:pt x="32049" y="447"/>
                  </a:cubicBezTo>
                  <a:cubicBezTo>
                    <a:pt x="31021" y="326"/>
                    <a:pt x="30002" y="243"/>
                    <a:pt x="28983" y="95"/>
                  </a:cubicBezTo>
                  <a:cubicBezTo>
                    <a:pt x="28509" y="37"/>
                    <a:pt x="28042" y="1"/>
                    <a:pt x="27570" y="1"/>
                  </a:cubicBezTo>
                  <a:cubicBezTo>
                    <a:pt x="27516" y="1"/>
                    <a:pt x="27462" y="1"/>
                    <a:pt x="27408" y="2"/>
                  </a:cubicBezTo>
                  <a:cubicBezTo>
                    <a:pt x="27204" y="2"/>
                    <a:pt x="27001" y="1"/>
                    <a:pt x="2679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8"/>
            <p:cNvSpPr/>
            <p:nvPr/>
          </p:nvSpPr>
          <p:spPr>
            <a:xfrm>
              <a:off x="6567084" y="2880500"/>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8"/>
            <p:cNvSpPr/>
            <p:nvPr/>
          </p:nvSpPr>
          <p:spPr>
            <a:xfrm>
              <a:off x="7293182" y="2367402"/>
              <a:ext cx="149744" cy="129007"/>
            </a:xfrm>
            <a:custGeom>
              <a:avLst/>
              <a:gdLst/>
              <a:ahLst/>
              <a:cxnLst/>
              <a:rect l="l" t="t" r="r" b="b"/>
              <a:pathLst>
                <a:path w="1993" h="1717" extrusionOk="0">
                  <a:moveTo>
                    <a:pt x="471" y="1"/>
                  </a:moveTo>
                  <a:cubicBezTo>
                    <a:pt x="292" y="1"/>
                    <a:pt x="107" y="37"/>
                    <a:pt x="47" y="204"/>
                  </a:cubicBezTo>
                  <a:cubicBezTo>
                    <a:pt x="1" y="324"/>
                    <a:pt x="66" y="491"/>
                    <a:pt x="103" y="611"/>
                  </a:cubicBezTo>
                  <a:cubicBezTo>
                    <a:pt x="131" y="676"/>
                    <a:pt x="158" y="750"/>
                    <a:pt x="186" y="815"/>
                  </a:cubicBezTo>
                  <a:cubicBezTo>
                    <a:pt x="251" y="898"/>
                    <a:pt x="325" y="954"/>
                    <a:pt x="418" y="1010"/>
                  </a:cubicBezTo>
                  <a:cubicBezTo>
                    <a:pt x="242" y="1213"/>
                    <a:pt x="399" y="1445"/>
                    <a:pt x="612" y="1584"/>
                  </a:cubicBezTo>
                  <a:cubicBezTo>
                    <a:pt x="756" y="1672"/>
                    <a:pt x="918" y="1716"/>
                    <a:pt x="1081" y="1716"/>
                  </a:cubicBezTo>
                  <a:cubicBezTo>
                    <a:pt x="1211" y="1716"/>
                    <a:pt x="1341" y="1688"/>
                    <a:pt x="1464" y="1630"/>
                  </a:cubicBezTo>
                  <a:cubicBezTo>
                    <a:pt x="1677" y="1528"/>
                    <a:pt x="1872" y="1408"/>
                    <a:pt x="1937" y="1176"/>
                  </a:cubicBezTo>
                  <a:cubicBezTo>
                    <a:pt x="1992" y="982"/>
                    <a:pt x="1974" y="769"/>
                    <a:pt x="1900" y="584"/>
                  </a:cubicBezTo>
                  <a:cubicBezTo>
                    <a:pt x="1826" y="417"/>
                    <a:pt x="1696" y="287"/>
                    <a:pt x="1529" y="222"/>
                  </a:cubicBezTo>
                  <a:cubicBezTo>
                    <a:pt x="1446" y="176"/>
                    <a:pt x="1353" y="139"/>
                    <a:pt x="1261" y="102"/>
                  </a:cubicBezTo>
                  <a:cubicBezTo>
                    <a:pt x="1094" y="46"/>
                    <a:pt x="918" y="19"/>
                    <a:pt x="742" y="19"/>
                  </a:cubicBezTo>
                  <a:cubicBezTo>
                    <a:pt x="669" y="12"/>
                    <a:pt x="571" y="1"/>
                    <a:pt x="4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8"/>
            <p:cNvSpPr/>
            <p:nvPr/>
          </p:nvSpPr>
          <p:spPr>
            <a:xfrm>
              <a:off x="6675287" y="2528265"/>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8"/>
            <p:cNvSpPr/>
            <p:nvPr/>
          </p:nvSpPr>
          <p:spPr>
            <a:xfrm>
              <a:off x="7147122" y="2695442"/>
              <a:ext cx="79343" cy="56727"/>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5" name="Google Shape;1865;p28"/>
          <p:cNvSpPr/>
          <p:nvPr/>
        </p:nvSpPr>
        <p:spPr>
          <a:xfrm>
            <a:off x="2188037" y="728365"/>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8"/>
          <p:cNvSpPr/>
          <p:nvPr/>
        </p:nvSpPr>
        <p:spPr>
          <a:xfrm>
            <a:off x="1545234" y="870513"/>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8"/>
          <p:cNvSpPr/>
          <p:nvPr/>
        </p:nvSpPr>
        <p:spPr>
          <a:xfrm>
            <a:off x="8256997" y="3641888"/>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8"/>
          <p:cNvSpPr/>
          <p:nvPr/>
        </p:nvSpPr>
        <p:spPr>
          <a:xfrm>
            <a:off x="1576950" y="611802"/>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8"/>
          <p:cNvSpPr/>
          <p:nvPr/>
        </p:nvSpPr>
        <p:spPr>
          <a:xfrm>
            <a:off x="1115525" y="1155765"/>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8"/>
          <p:cNvSpPr/>
          <p:nvPr/>
        </p:nvSpPr>
        <p:spPr>
          <a:xfrm>
            <a:off x="5156609" y="4358063"/>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1" name="Google Shape;1871;p28"/>
          <p:cNvGrpSpPr/>
          <p:nvPr/>
        </p:nvGrpSpPr>
        <p:grpSpPr>
          <a:xfrm>
            <a:off x="7222318" y="885296"/>
            <a:ext cx="4152249" cy="1160123"/>
            <a:chOff x="7222318" y="885296"/>
            <a:chExt cx="4152249" cy="1160123"/>
          </a:xfrm>
        </p:grpSpPr>
        <p:sp>
          <p:nvSpPr>
            <p:cNvPr id="1872" name="Google Shape;1872;p28"/>
            <p:cNvSpPr/>
            <p:nvPr/>
          </p:nvSpPr>
          <p:spPr>
            <a:xfrm flipH="1">
              <a:off x="7222318" y="885296"/>
              <a:ext cx="4152249" cy="1160123"/>
            </a:xfrm>
            <a:custGeom>
              <a:avLst/>
              <a:gdLst/>
              <a:ahLst/>
              <a:cxnLst/>
              <a:rect l="l" t="t" r="r" b="b"/>
              <a:pathLst>
                <a:path w="55262" h="15440" extrusionOk="0">
                  <a:moveTo>
                    <a:pt x="39472" y="1"/>
                  </a:moveTo>
                  <a:cubicBezTo>
                    <a:pt x="38436" y="1"/>
                    <a:pt x="37395" y="155"/>
                    <a:pt x="36430" y="425"/>
                  </a:cubicBezTo>
                  <a:cubicBezTo>
                    <a:pt x="34810" y="879"/>
                    <a:pt x="32457" y="1750"/>
                    <a:pt x="31503" y="3250"/>
                  </a:cubicBezTo>
                  <a:cubicBezTo>
                    <a:pt x="31049" y="3963"/>
                    <a:pt x="30827" y="4862"/>
                    <a:pt x="31151" y="5658"/>
                  </a:cubicBezTo>
                  <a:cubicBezTo>
                    <a:pt x="31336" y="6094"/>
                    <a:pt x="31670" y="6464"/>
                    <a:pt x="31836" y="6909"/>
                  </a:cubicBezTo>
                  <a:cubicBezTo>
                    <a:pt x="31987" y="7306"/>
                    <a:pt x="31861" y="7363"/>
                    <a:pt x="31650" y="7363"/>
                  </a:cubicBezTo>
                  <a:cubicBezTo>
                    <a:pt x="31565" y="7363"/>
                    <a:pt x="31466" y="7353"/>
                    <a:pt x="31365" y="7353"/>
                  </a:cubicBezTo>
                  <a:cubicBezTo>
                    <a:pt x="31226" y="7353"/>
                    <a:pt x="31085" y="7371"/>
                    <a:pt x="30975" y="7455"/>
                  </a:cubicBezTo>
                  <a:cubicBezTo>
                    <a:pt x="30734" y="7641"/>
                    <a:pt x="30549" y="8511"/>
                    <a:pt x="30623" y="8808"/>
                  </a:cubicBezTo>
                  <a:cubicBezTo>
                    <a:pt x="29867" y="8133"/>
                    <a:pt x="29094" y="7537"/>
                    <a:pt x="28041" y="7537"/>
                  </a:cubicBezTo>
                  <a:cubicBezTo>
                    <a:pt x="28010" y="7537"/>
                    <a:pt x="27978" y="7538"/>
                    <a:pt x="27946" y="7539"/>
                  </a:cubicBezTo>
                  <a:cubicBezTo>
                    <a:pt x="26445" y="7594"/>
                    <a:pt x="25491" y="8817"/>
                    <a:pt x="24750" y="9984"/>
                  </a:cubicBezTo>
                  <a:cubicBezTo>
                    <a:pt x="24556" y="9919"/>
                    <a:pt x="24463" y="9641"/>
                    <a:pt x="24232" y="9521"/>
                  </a:cubicBezTo>
                  <a:cubicBezTo>
                    <a:pt x="24064" y="9441"/>
                    <a:pt x="23887" y="9423"/>
                    <a:pt x="23701" y="9423"/>
                  </a:cubicBezTo>
                  <a:cubicBezTo>
                    <a:pt x="23629" y="9423"/>
                    <a:pt x="23556" y="9426"/>
                    <a:pt x="23481" y="9428"/>
                  </a:cubicBezTo>
                  <a:cubicBezTo>
                    <a:pt x="22870" y="9456"/>
                    <a:pt x="22555" y="9910"/>
                    <a:pt x="22157" y="10308"/>
                  </a:cubicBezTo>
                  <a:lnTo>
                    <a:pt x="22157" y="10308"/>
                  </a:lnTo>
                  <a:cubicBezTo>
                    <a:pt x="22222" y="8984"/>
                    <a:pt x="21694" y="7613"/>
                    <a:pt x="20832" y="6603"/>
                  </a:cubicBezTo>
                  <a:cubicBezTo>
                    <a:pt x="19793" y="5384"/>
                    <a:pt x="18241" y="4779"/>
                    <a:pt x="16689" y="4779"/>
                  </a:cubicBezTo>
                  <a:cubicBezTo>
                    <a:pt x="15033" y="4779"/>
                    <a:pt x="13376" y="5467"/>
                    <a:pt x="12339" y="6835"/>
                  </a:cubicBezTo>
                  <a:cubicBezTo>
                    <a:pt x="11820" y="7520"/>
                    <a:pt x="11412" y="8289"/>
                    <a:pt x="11107" y="9104"/>
                  </a:cubicBezTo>
                  <a:cubicBezTo>
                    <a:pt x="10995" y="9428"/>
                    <a:pt x="11005" y="9817"/>
                    <a:pt x="10912" y="10123"/>
                  </a:cubicBezTo>
                  <a:cubicBezTo>
                    <a:pt x="10868" y="10270"/>
                    <a:pt x="10787" y="10318"/>
                    <a:pt x="10684" y="10318"/>
                  </a:cubicBezTo>
                  <a:cubicBezTo>
                    <a:pt x="10481" y="10318"/>
                    <a:pt x="10194" y="10129"/>
                    <a:pt x="9949" y="10123"/>
                  </a:cubicBezTo>
                  <a:cubicBezTo>
                    <a:pt x="9911" y="10121"/>
                    <a:pt x="9873" y="10120"/>
                    <a:pt x="9836" y="10120"/>
                  </a:cubicBezTo>
                  <a:cubicBezTo>
                    <a:pt x="9341" y="10120"/>
                    <a:pt x="8881" y="10294"/>
                    <a:pt x="8596" y="10716"/>
                  </a:cubicBezTo>
                  <a:cubicBezTo>
                    <a:pt x="8201" y="10534"/>
                    <a:pt x="7823" y="10392"/>
                    <a:pt x="7466" y="10392"/>
                  </a:cubicBezTo>
                  <a:cubicBezTo>
                    <a:pt x="7078" y="10392"/>
                    <a:pt x="6715" y="10559"/>
                    <a:pt x="6383" y="11021"/>
                  </a:cubicBezTo>
                  <a:cubicBezTo>
                    <a:pt x="6123" y="11383"/>
                    <a:pt x="5994" y="11818"/>
                    <a:pt x="6031" y="12263"/>
                  </a:cubicBezTo>
                  <a:cubicBezTo>
                    <a:pt x="6068" y="12763"/>
                    <a:pt x="6466" y="13235"/>
                    <a:pt x="6392" y="13745"/>
                  </a:cubicBezTo>
                  <a:cubicBezTo>
                    <a:pt x="6381" y="13745"/>
                    <a:pt x="6370" y="13746"/>
                    <a:pt x="6360" y="13746"/>
                  </a:cubicBezTo>
                  <a:cubicBezTo>
                    <a:pt x="6052" y="13746"/>
                    <a:pt x="5886" y="13381"/>
                    <a:pt x="5566" y="13381"/>
                  </a:cubicBezTo>
                  <a:cubicBezTo>
                    <a:pt x="5551" y="13381"/>
                    <a:pt x="5536" y="13382"/>
                    <a:pt x="5521" y="13383"/>
                  </a:cubicBezTo>
                  <a:cubicBezTo>
                    <a:pt x="5104" y="13430"/>
                    <a:pt x="4780" y="13976"/>
                    <a:pt x="4669" y="14319"/>
                  </a:cubicBezTo>
                  <a:cubicBezTo>
                    <a:pt x="4539" y="14263"/>
                    <a:pt x="4484" y="14152"/>
                    <a:pt x="4521" y="13976"/>
                  </a:cubicBezTo>
                  <a:cubicBezTo>
                    <a:pt x="4428" y="13633"/>
                    <a:pt x="4215" y="13328"/>
                    <a:pt x="3928" y="13133"/>
                  </a:cubicBezTo>
                  <a:cubicBezTo>
                    <a:pt x="3515" y="12769"/>
                    <a:pt x="2854" y="12376"/>
                    <a:pt x="2249" y="12376"/>
                  </a:cubicBezTo>
                  <a:cubicBezTo>
                    <a:pt x="2162" y="12376"/>
                    <a:pt x="2076" y="12384"/>
                    <a:pt x="1992" y="12401"/>
                  </a:cubicBezTo>
                  <a:cubicBezTo>
                    <a:pt x="1085" y="12596"/>
                    <a:pt x="658" y="13615"/>
                    <a:pt x="362" y="14384"/>
                  </a:cubicBezTo>
                  <a:cubicBezTo>
                    <a:pt x="1" y="15338"/>
                    <a:pt x="112" y="15440"/>
                    <a:pt x="112" y="15440"/>
                  </a:cubicBezTo>
                  <a:lnTo>
                    <a:pt x="54428" y="15440"/>
                  </a:lnTo>
                  <a:cubicBezTo>
                    <a:pt x="54594" y="15440"/>
                    <a:pt x="55095" y="15291"/>
                    <a:pt x="55178" y="15143"/>
                  </a:cubicBezTo>
                  <a:cubicBezTo>
                    <a:pt x="55261" y="14967"/>
                    <a:pt x="55057" y="14949"/>
                    <a:pt x="55030" y="14847"/>
                  </a:cubicBezTo>
                  <a:cubicBezTo>
                    <a:pt x="54965" y="14560"/>
                    <a:pt x="54937" y="14263"/>
                    <a:pt x="54881" y="13967"/>
                  </a:cubicBezTo>
                  <a:cubicBezTo>
                    <a:pt x="54715" y="13226"/>
                    <a:pt x="54279" y="12624"/>
                    <a:pt x="53770" y="12087"/>
                  </a:cubicBezTo>
                  <a:cubicBezTo>
                    <a:pt x="53058" y="11333"/>
                    <a:pt x="52139" y="11017"/>
                    <a:pt x="51193" y="11017"/>
                  </a:cubicBezTo>
                  <a:cubicBezTo>
                    <a:pt x="50220" y="11017"/>
                    <a:pt x="49220" y="11352"/>
                    <a:pt x="48388" y="11892"/>
                  </a:cubicBezTo>
                  <a:cubicBezTo>
                    <a:pt x="47798" y="12276"/>
                    <a:pt x="47085" y="12994"/>
                    <a:pt x="46754" y="13729"/>
                  </a:cubicBezTo>
                  <a:lnTo>
                    <a:pt x="46754" y="13729"/>
                  </a:lnTo>
                  <a:cubicBezTo>
                    <a:pt x="46668" y="13371"/>
                    <a:pt x="46456" y="12958"/>
                    <a:pt x="46369" y="12855"/>
                  </a:cubicBezTo>
                  <a:cubicBezTo>
                    <a:pt x="45823" y="12216"/>
                    <a:pt x="45202" y="12420"/>
                    <a:pt x="44498" y="12216"/>
                  </a:cubicBezTo>
                  <a:cubicBezTo>
                    <a:pt x="44563" y="11966"/>
                    <a:pt x="44841" y="11799"/>
                    <a:pt x="44869" y="11503"/>
                  </a:cubicBezTo>
                  <a:cubicBezTo>
                    <a:pt x="44915" y="11142"/>
                    <a:pt x="44683" y="10799"/>
                    <a:pt x="44452" y="10558"/>
                  </a:cubicBezTo>
                  <a:cubicBezTo>
                    <a:pt x="44218" y="10318"/>
                    <a:pt x="43947" y="10223"/>
                    <a:pt x="43666" y="10223"/>
                  </a:cubicBezTo>
                  <a:cubicBezTo>
                    <a:pt x="43210" y="10223"/>
                    <a:pt x="42727" y="10473"/>
                    <a:pt x="42336" y="10761"/>
                  </a:cubicBezTo>
                  <a:lnTo>
                    <a:pt x="42336" y="10761"/>
                  </a:lnTo>
                  <a:cubicBezTo>
                    <a:pt x="42434" y="10635"/>
                    <a:pt x="42375" y="10478"/>
                    <a:pt x="42433" y="10299"/>
                  </a:cubicBezTo>
                  <a:cubicBezTo>
                    <a:pt x="42544" y="10067"/>
                    <a:pt x="42683" y="9854"/>
                    <a:pt x="42840" y="9660"/>
                  </a:cubicBezTo>
                  <a:cubicBezTo>
                    <a:pt x="43118" y="9317"/>
                    <a:pt x="43414" y="8993"/>
                    <a:pt x="43729" y="8687"/>
                  </a:cubicBezTo>
                  <a:cubicBezTo>
                    <a:pt x="44628" y="7752"/>
                    <a:pt x="45035" y="6316"/>
                    <a:pt x="45054" y="5029"/>
                  </a:cubicBezTo>
                  <a:cubicBezTo>
                    <a:pt x="45072" y="4204"/>
                    <a:pt x="45082" y="3371"/>
                    <a:pt x="44758" y="2593"/>
                  </a:cubicBezTo>
                  <a:cubicBezTo>
                    <a:pt x="44294" y="1462"/>
                    <a:pt x="43387" y="796"/>
                    <a:pt x="42257" y="425"/>
                  </a:cubicBezTo>
                  <a:cubicBezTo>
                    <a:pt x="41377" y="132"/>
                    <a:pt x="40427" y="1"/>
                    <a:pt x="39472"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8"/>
            <p:cNvSpPr/>
            <p:nvPr/>
          </p:nvSpPr>
          <p:spPr>
            <a:xfrm>
              <a:off x="7559909" y="139927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8"/>
            <p:cNvSpPr/>
            <p:nvPr/>
          </p:nvSpPr>
          <p:spPr>
            <a:xfrm>
              <a:off x="7702009" y="982525"/>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5" name="Google Shape;1875;p28"/>
          <p:cNvSpPr/>
          <p:nvPr/>
        </p:nvSpPr>
        <p:spPr>
          <a:xfrm>
            <a:off x="1038250" y="371334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8"/>
          <p:cNvSpPr/>
          <p:nvPr/>
        </p:nvSpPr>
        <p:spPr>
          <a:xfrm>
            <a:off x="1775682" y="3464074"/>
            <a:ext cx="54270" cy="38801"/>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8"/>
          <p:cNvSpPr/>
          <p:nvPr/>
        </p:nvSpPr>
        <p:spPr>
          <a:xfrm>
            <a:off x="893975" y="4060397"/>
            <a:ext cx="156100" cy="113750"/>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8" name="Google Shape;1878;p28"/>
          <p:cNvGrpSpPr/>
          <p:nvPr/>
        </p:nvGrpSpPr>
        <p:grpSpPr>
          <a:xfrm>
            <a:off x="546113" y="1002680"/>
            <a:ext cx="2312712" cy="596899"/>
            <a:chOff x="6334200" y="978578"/>
            <a:chExt cx="1544073" cy="398517"/>
          </a:xfrm>
        </p:grpSpPr>
        <p:sp>
          <p:nvSpPr>
            <p:cNvPr id="1879" name="Google Shape;1879;p28"/>
            <p:cNvSpPr/>
            <p:nvPr/>
          </p:nvSpPr>
          <p:spPr>
            <a:xfrm>
              <a:off x="6342625" y="978578"/>
              <a:ext cx="1535648" cy="398517"/>
            </a:xfrm>
            <a:custGeom>
              <a:avLst/>
              <a:gdLst/>
              <a:ahLst/>
              <a:cxnLst/>
              <a:rect l="l" t="t" r="r" b="b"/>
              <a:pathLst>
                <a:path w="31986" h="8545" extrusionOk="0">
                  <a:moveTo>
                    <a:pt x="7475" y="0"/>
                  </a:moveTo>
                  <a:cubicBezTo>
                    <a:pt x="7324" y="0"/>
                    <a:pt x="7173" y="4"/>
                    <a:pt x="7022" y="12"/>
                  </a:cubicBezTo>
                  <a:cubicBezTo>
                    <a:pt x="6983" y="11"/>
                    <a:pt x="6943" y="11"/>
                    <a:pt x="6903" y="11"/>
                  </a:cubicBezTo>
                  <a:cubicBezTo>
                    <a:pt x="6148" y="11"/>
                    <a:pt x="5412" y="179"/>
                    <a:pt x="4735" y="522"/>
                  </a:cubicBezTo>
                  <a:cubicBezTo>
                    <a:pt x="4123" y="763"/>
                    <a:pt x="3595" y="1179"/>
                    <a:pt x="3197" y="1707"/>
                  </a:cubicBezTo>
                  <a:cubicBezTo>
                    <a:pt x="2799" y="2078"/>
                    <a:pt x="2521" y="2550"/>
                    <a:pt x="2400" y="3078"/>
                  </a:cubicBezTo>
                  <a:cubicBezTo>
                    <a:pt x="2252" y="3560"/>
                    <a:pt x="2187" y="4069"/>
                    <a:pt x="2215" y="4579"/>
                  </a:cubicBezTo>
                  <a:cubicBezTo>
                    <a:pt x="2206" y="5431"/>
                    <a:pt x="2308" y="6228"/>
                    <a:pt x="2697" y="6996"/>
                  </a:cubicBezTo>
                  <a:cubicBezTo>
                    <a:pt x="2821" y="7238"/>
                    <a:pt x="2952" y="7518"/>
                    <a:pt x="3184" y="7679"/>
                  </a:cubicBezTo>
                  <a:lnTo>
                    <a:pt x="3184" y="7679"/>
                  </a:lnTo>
                  <a:cubicBezTo>
                    <a:pt x="3067" y="7632"/>
                    <a:pt x="2929" y="7611"/>
                    <a:pt x="2784" y="7611"/>
                  </a:cubicBezTo>
                  <a:cubicBezTo>
                    <a:pt x="2334" y="7611"/>
                    <a:pt x="1815" y="7817"/>
                    <a:pt x="1632" y="8126"/>
                  </a:cubicBezTo>
                  <a:cubicBezTo>
                    <a:pt x="1524" y="8113"/>
                    <a:pt x="1416" y="8107"/>
                    <a:pt x="1309" y="8107"/>
                  </a:cubicBezTo>
                  <a:cubicBezTo>
                    <a:pt x="886" y="8107"/>
                    <a:pt x="471" y="8201"/>
                    <a:pt x="57" y="8312"/>
                  </a:cubicBezTo>
                  <a:cubicBezTo>
                    <a:pt x="0" y="8327"/>
                    <a:pt x="138" y="8336"/>
                    <a:pt x="369" y="8336"/>
                  </a:cubicBezTo>
                  <a:cubicBezTo>
                    <a:pt x="817" y="8336"/>
                    <a:pt x="1615" y="8305"/>
                    <a:pt x="2030" y="8237"/>
                  </a:cubicBezTo>
                  <a:cubicBezTo>
                    <a:pt x="2108" y="8226"/>
                    <a:pt x="2198" y="8222"/>
                    <a:pt x="2296" y="8222"/>
                  </a:cubicBezTo>
                  <a:cubicBezTo>
                    <a:pt x="2606" y="8222"/>
                    <a:pt x="2992" y="8269"/>
                    <a:pt x="3280" y="8312"/>
                  </a:cubicBezTo>
                  <a:lnTo>
                    <a:pt x="31892" y="8312"/>
                  </a:lnTo>
                  <a:cubicBezTo>
                    <a:pt x="31892" y="8452"/>
                    <a:pt x="31926" y="8544"/>
                    <a:pt x="31953" y="8544"/>
                  </a:cubicBezTo>
                  <a:cubicBezTo>
                    <a:pt x="31968" y="8544"/>
                    <a:pt x="31982" y="8513"/>
                    <a:pt x="31985" y="8441"/>
                  </a:cubicBezTo>
                  <a:cubicBezTo>
                    <a:pt x="31985" y="8173"/>
                    <a:pt x="31948" y="7765"/>
                    <a:pt x="31800" y="7534"/>
                  </a:cubicBezTo>
                  <a:cubicBezTo>
                    <a:pt x="31726" y="7395"/>
                    <a:pt x="31596" y="7293"/>
                    <a:pt x="31448" y="7246"/>
                  </a:cubicBezTo>
                  <a:cubicBezTo>
                    <a:pt x="31441" y="7246"/>
                    <a:pt x="31433" y="7246"/>
                    <a:pt x="31426" y="7246"/>
                  </a:cubicBezTo>
                  <a:cubicBezTo>
                    <a:pt x="31398" y="7246"/>
                    <a:pt x="31366" y="7249"/>
                    <a:pt x="31333" y="7256"/>
                  </a:cubicBezTo>
                  <a:lnTo>
                    <a:pt x="31333" y="7256"/>
                  </a:lnTo>
                  <a:cubicBezTo>
                    <a:pt x="31542" y="7000"/>
                    <a:pt x="31648" y="6531"/>
                    <a:pt x="31578" y="6292"/>
                  </a:cubicBezTo>
                  <a:cubicBezTo>
                    <a:pt x="31466" y="5903"/>
                    <a:pt x="31207" y="5598"/>
                    <a:pt x="30938" y="5301"/>
                  </a:cubicBezTo>
                  <a:cubicBezTo>
                    <a:pt x="30525" y="4830"/>
                    <a:pt x="29929" y="4563"/>
                    <a:pt x="29312" y="4563"/>
                  </a:cubicBezTo>
                  <a:cubicBezTo>
                    <a:pt x="29141" y="4563"/>
                    <a:pt x="28969" y="4583"/>
                    <a:pt x="28799" y="4625"/>
                  </a:cubicBezTo>
                  <a:cubicBezTo>
                    <a:pt x="27937" y="4810"/>
                    <a:pt x="27141" y="5422"/>
                    <a:pt x="26539" y="6033"/>
                  </a:cubicBezTo>
                  <a:cubicBezTo>
                    <a:pt x="26502" y="6068"/>
                    <a:pt x="26467" y="6104"/>
                    <a:pt x="26433" y="6140"/>
                  </a:cubicBezTo>
                  <a:lnTo>
                    <a:pt x="26433" y="6140"/>
                  </a:lnTo>
                  <a:cubicBezTo>
                    <a:pt x="26521" y="5936"/>
                    <a:pt x="26589" y="5724"/>
                    <a:pt x="26631" y="5505"/>
                  </a:cubicBezTo>
                  <a:cubicBezTo>
                    <a:pt x="26761" y="4912"/>
                    <a:pt x="26733" y="4292"/>
                    <a:pt x="26539" y="3717"/>
                  </a:cubicBezTo>
                  <a:cubicBezTo>
                    <a:pt x="26122" y="2430"/>
                    <a:pt x="25075" y="1226"/>
                    <a:pt x="23769" y="800"/>
                  </a:cubicBezTo>
                  <a:cubicBezTo>
                    <a:pt x="23473" y="679"/>
                    <a:pt x="23158" y="587"/>
                    <a:pt x="22843" y="513"/>
                  </a:cubicBezTo>
                  <a:cubicBezTo>
                    <a:pt x="22597" y="480"/>
                    <a:pt x="22350" y="464"/>
                    <a:pt x="22102" y="464"/>
                  </a:cubicBezTo>
                  <a:cubicBezTo>
                    <a:pt x="21854" y="464"/>
                    <a:pt x="21606" y="480"/>
                    <a:pt x="21361" y="513"/>
                  </a:cubicBezTo>
                  <a:cubicBezTo>
                    <a:pt x="20203" y="651"/>
                    <a:pt x="19129" y="1207"/>
                    <a:pt x="18351" y="2087"/>
                  </a:cubicBezTo>
                  <a:cubicBezTo>
                    <a:pt x="17554" y="2995"/>
                    <a:pt x="17072" y="4134"/>
                    <a:pt x="16980" y="5338"/>
                  </a:cubicBezTo>
                  <a:cubicBezTo>
                    <a:pt x="16925" y="5922"/>
                    <a:pt x="16906" y="6730"/>
                    <a:pt x="17144" y="7303"/>
                  </a:cubicBezTo>
                  <a:lnTo>
                    <a:pt x="17144" y="7303"/>
                  </a:lnTo>
                  <a:cubicBezTo>
                    <a:pt x="16905" y="6754"/>
                    <a:pt x="16360" y="6274"/>
                    <a:pt x="15743" y="6274"/>
                  </a:cubicBezTo>
                  <a:cubicBezTo>
                    <a:pt x="15696" y="6274"/>
                    <a:pt x="15648" y="6277"/>
                    <a:pt x="15600" y="6283"/>
                  </a:cubicBezTo>
                  <a:cubicBezTo>
                    <a:pt x="15266" y="6329"/>
                    <a:pt x="14960" y="6793"/>
                    <a:pt x="15044" y="7145"/>
                  </a:cubicBezTo>
                  <a:cubicBezTo>
                    <a:pt x="14952" y="6999"/>
                    <a:pt x="14639" y="6986"/>
                    <a:pt x="14434" y="6986"/>
                  </a:cubicBezTo>
                  <a:cubicBezTo>
                    <a:pt x="14390" y="6986"/>
                    <a:pt x="14352" y="6987"/>
                    <a:pt x="14321" y="6987"/>
                  </a:cubicBezTo>
                  <a:cubicBezTo>
                    <a:pt x="13951" y="7006"/>
                    <a:pt x="13691" y="7163"/>
                    <a:pt x="13367" y="7320"/>
                  </a:cubicBezTo>
                  <a:cubicBezTo>
                    <a:pt x="13608" y="6959"/>
                    <a:pt x="14738" y="6320"/>
                    <a:pt x="14071" y="5774"/>
                  </a:cubicBezTo>
                  <a:cubicBezTo>
                    <a:pt x="13940" y="5666"/>
                    <a:pt x="13794" y="5621"/>
                    <a:pt x="13644" y="5621"/>
                  </a:cubicBezTo>
                  <a:cubicBezTo>
                    <a:pt x="13390" y="5621"/>
                    <a:pt x="13125" y="5752"/>
                    <a:pt x="12903" y="5935"/>
                  </a:cubicBezTo>
                  <a:lnTo>
                    <a:pt x="12903" y="5935"/>
                  </a:lnTo>
                  <a:cubicBezTo>
                    <a:pt x="13136" y="5521"/>
                    <a:pt x="13246" y="5044"/>
                    <a:pt x="13210" y="4560"/>
                  </a:cubicBezTo>
                  <a:cubicBezTo>
                    <a:pt x="13164" y="3504"/>
                    <a:pt x="12404" y="2485"/>
                    <a:pt x="11737" y="1717"/>
                  </a:cubicBezTo>
                  <a:cubicBezTo>
                    <a:pt x="10628" y="464"/>
                    <a:pt x="9071" y="0"/>
                    <a:pt x="747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8"/>
            <p:cNvSpPr/>
            <p:nvPr/>
          </p:nvSpPr>
          <p:spPr>
            <a:xfrm>
              <a:off x="6334200" y="1287300"/>
              <a:ext cx="1541821" cy="85724"/>
            </a:xfrm>
            <a:custGeom>
              <a:avLst/>
              <a:gdLst/>
              <a:ahLst/>
              <a:cxnLst/>
              <a:rect l="l" t="t" r="r" b="b"/>
              <a:pathLst>
                <a:path w="31818" h="1786" extrusionOk="0">
                  <a:moveTo>
                    <a:pt x="11198" y="0"/>
                  </a:moveTo>
                  <a:cubicBezTo>
                    <a:pt x="11053" y="0"/>
                    <a:pt x="10909" y="3"/>
                    <a:pt x="10764" y="9"/>
                  </a:cubicBezTo>
                  <a:cubicBezTo>
                    <a:pt x="9828" y="46"/>
                    <a:pt x="8911" y="185"/>
                    <a:pt x="8013" y="416"/>
                  </a:cubicBezTo>
                  <a:cubicBezTo>
                    <a:pt x="7087" y="648"/>
                    <a:pt x="6142" y="722"/>
                    <a:pt x="5206" y="843"/>
                  </a:cubicBezTo>
                  <a:cubicBezTo>
                    <a:pt x="4808" y="889"/>
                    <a:pt x="4410" y="972"/>
                    <a:pt x="4021" y="1046"/>
                  </a:cubicBezTo>
                  <a:cubicBezTo>
                    <a:pt x="3780" y="1093"/>
                    <a:pt x="3548" y="1157"/>
                    <a:pt x="3326" y="1241"/>
                  </a:cubicBezTo>
                  <a:cubicBezTo>
                    <a:pt x="3104" y="1306"/>
                    <a:pt x="2900" y="1324"/>
                    <a:pt x="2687" y="1417"/>
                  </a:cubicBezTo>
                  <a:cubicBezTo>
                    <a:pt x="2465" y="1491"/>
                    <a:pt x="2233" y="1546"/>
                    <a:pt x="1992" y="1584"/>
                  </a:cubicBezTo>
                  <a:cubicBezTo>
                    <a:pt x="1751" y="1630"/>
                    <a:pt x="1511" y="1648"/>
                    <a:pt x="1261" y="1648"/>
                  </a:cubicBezTo>
                  <a:cubicBezTo>
                    <a:pt x="1103" y="1648"/>
                    <a:pt x="973" y="1695"/>
                    <a:pt x="807" y="1704"/>
                  </a:cubicBezTo>
                  <a:cubicBezTo>
                    <a:pt x="733" y="1713"/>
                    <a:pt x="650" y="1741"/>
                    <a:pt x="576" y="1769"/>
                  </a:cubicBezTo>
                  <a:lnTo>
                    <a:pt x="576" y="1769"/>
                  </a:lnTo>
                  <a:lnTo>
                    <a:pt x="31818" y="1760"/>
                  </a:lnTo>
                  <a:cubicBezTo>
                    <a:pt x="31790" y="1658"/>
                    <a:pt x="31651" y="1584"/>
                    <a:pt x="31568" y="1546"/>
                  </a:cubicBezTo>
                  <a:cubicBezTo>
                    <a:pt x="31512" y="1519"/>
                    <a:pt x="31475" y="1482"/>
                    <a:pt x="31419" y="1454"/>
                  </a:cubicBezTo>
                  <a:cubicBezTo>
                    <a:pt x="31364" y="1426"/>
                    <a:pt x="31299" y="1398"/>
                    <a:pt x="31234" y="1380"/>
                  </a:cubicBezTo>
                  <a:cubicBezTo>
                    <a:pt x="31067" y="1306"/>
                    <a:pt x="30929" y="1157"/>
                    <a:pt x="30780" y="1074"/>
                  </a:cubicBezTo>
                  <a:cubicBezTo>
                    <a:pt x="30623" y="991"/>
                    <a:pt x="30475" y="907"/>
                    <a:pt x="30326" y="824"/>
                  </a:cubicBezTo>
                  <a:cubicBezTo>
                    <a:pt x="29836" y="583"/>
                    <a:pt x="29243" y="546"/>
                    <a:pt x="28715" y="416"/>
                  </a:cubicBezTo>
                  <a:cubicBezTo>
                    <a:pt x="28011" y="240"/>
                    <a:pt x="27279" y="240"/>
                    <a:pt x="26557" y="194"/>
                  </a:cubicBezTo>
                  <a:cubicBezTo>
                    <a:pt x="26264" y="176"/>
                    <a:pt x="25972" y="171"/>
                    <a:pt x="25680" y="171"/>
                  </a:cubicBezTo>
                  <a:cubicBezTo>
                    <a:pt x="25213" y="171"/>
                    <a:pt x="24745" y="185"/>
                    <a:pt x="24278" y="185"/>
                  </a:cubicBezTo>
                  <a:cubicBezTo>
                    <a:pt x="24224" y="184"/>
                    <a:pt x="24169" y="184"/>
                    <a:pt x="24115" y="184"/>
                  </a:cubicBezTo>
                  <a:cubicBezTo>
                    <a:pt x="23354" y="184"/>
                    <a:pt x="22593" y="240"/>
                    <a:pt x="21833" y="240"/>
                  </a:cubicBezTo>
                  <a:cubicBezTo>
                    <a:pt x="21129" y="240"/>
                    <a:pt x="20406" y="315"/>
                    <a:pt x="19702" y="370"/>
                  </a:cubicBezTo>
                  <a:cubicBezTo>
                    <a:pt x="19137" y="426"/>
                    <a:pt x="18535" y="416"/>
                    <a:pt x="17998" y="592"/>
                  </a:cubicBezTo>
                  <a:cubicBezTo>
                    <a:pt x="17757" y="676"/>
                    <a:pt x="17470" y="694"/>
                    <a:pt x="17248" y="815"/>
                  </a:cubicBezTo>
                  <a:cubicBezTo>
                    <a:pt x="17155" y="870"/>
                    <a:pt x="17053" y="917"/>
                    <a:pt x="16961" y="954"/>
                  </a:cubicBezTo>
                  <a:cubicBezTo>
                    <a:pt x="16860" y="990"/>
                    <a:pt x="16760" y="1003"/>
                    <a:pt x="16663" y="1003"/>
                  </a:cubicBezTo>
                  <a:cubicBezTo>
                    <a:pt x="16635" y="1003"/>
                    <a:pt x="16608" y="1002"/>
                    <a:pt x="16581" y="1000"/>
                  </a:cubicBezTo>
                  <a:lnTo>
                    <a:pt x="16164" y="1000"/>
                  </a:lnTo>
                  <a:cubicBezTo>
                    <a:pt x="15979" y="1000"/>
                    <a:pt x="15849" y="1065"/>
                    <a:pt x="15673" y="1065"/>
                  </a:cubicBezTo>
                  <a:cubicBezTo>
                    <a:pt x="15494" y="1065"/>
                    <a:pt x="15307" y="1073"/>
                    <a:pt x="15122" y="1073"/>
                  </a:cubicBezTo>
                  <a:cubicBezTo>
                    <a:pt x="15030" y="1073"/>
                    <a:pt x="14938" y="1071"/>
                    <a:pt x="14849" y="1065"/>
                  </a:cubicBezTo>
                  <a:cubicBezTo>
                    <a:pt x="14710" y="1046"/>
                    <a:pt x="14580" y="1000"/>
                    <a:pt x="14432" y="1000"/>
                  </a:cubicBezTo>
                  <a:cubicBezTo>
                    <a:pt x="14395" y="997"/>
                    <a:pt x="14357" y="996"/>
                    <a:pt x="14318" y="996"/>
                  </a:cubicBezTo>
                  <a:cubicBezTo>
                    <a:pt x="14242" y="996"/>
                    <a:pt x="14163" y="1000"/>
                    <a:pt x="14089" y="1000"/>
                  </a:cubicBezTo>
                  <a:cubicBezTo>
                    <a:pt x="13858" y="1000"/>
                    <a:pt x="13654" y="935"/>
                    <a:pt x="13422" y="935"/>
                  </a:cubicBezTo>
                  <a:cubicBezTo>
                    <a:pt x="13377" y="935"/>
                    <a:pt x="13326" y="942"/>
                    <a:pt x="13278" y="942"/>
                  </a:cubicBezTo>
                  <a:cubicBezTo>
                    <a:pt x="13218" y="942"/>
                    <a:pt x="13162" y="931"/>
                    <a:pt x="13126" y="880"/>
                  </a:cubicBezTo>
                  <a:cubicBezTo>
                    <a:pt x="13163" y="833"/>
                    <a:pt x="13219" y="843"/>
                    <a:pt x="13265" y="805"/>
                  </a:cubicBezTo>
                  <a:cubicBezTo>
                    <a:pt x="13302" y="768"/>
                    <a:pt x="13339" y="731"/>
                    <a:pt x="13376" y="694"/>
                  </a:cubicBezTo>
                  <a:cubicBezTo>
                    <a:pt x="13432" y="639"/>
                    <a:pt x="13543" y="537"/>
                    <a:pt x="13552" y="463"/>
                  </a:cubicBezTo>
                  <a:cubicBezTo>
                    <a:pt x="13608" y="55"/>
                    <a:pt x="13061" y="166"/>
                    <a:pt x="12820" y="129"/>
                  </a:cubicBezTo>
                  <a:cubicBezTo>
                    <a:pt x="12279" y="42"/>
                    <a:pt x="11739" y="0"/>
                    <a:pt x="11198" y="0"/>
                  </a:cubicBezTo>
                  <a:close/>
                  <a:moveTo>
                    <a:pt x="576" y="1769"/>
                  </a:moveTo>
                  <a:lnTo>
                    <a:pt x="1" y="1769"/>
                  </a:lnTo>
                  <a:cubicBezTo>
                    <a:pt x="87" y="1769"/>
                    <a:pt x="248" y="1785"/>
                    <a:pt x="389" y="1785"/>
                  </a:cubicBezTo>
                  <a:cubicBezTo>
                    <a:pt x="460" y="1785"/>
                    <a:pt x="526" y="1781"/>
                    <a:pt x="575" y="1769"/>
                  </a:cubicBezTo>
                  <a:cubicBezTo>
                    <a:pt x="575" y="1769"/>
                    <a:pt x="575" y="1769"/>
                    <a:pt x="576" y="1769"/>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8"/>
            <p:cNvSpPr/>
            <p:nvPr/>
          </p:nvSpPr>
          <p:spPr>
            <a:xfrm>
              <a:off x="7155134" y="1000145"/>
              <a:ext cx="461184" cy="310289"/>
            </a:xfrm>
            <a:custGeom>
              <a:avLst/>
              <a:gdLst/>
              <a:ahLst/>
              <a:cxnLst/>
              <a:rect l="l" t="t" r="r" b="b"/>
              <a:pathLst>
                <a:path w="9606" h="6463" extrusionOk="0">
                  <a:moveTo>
                    <a:pt x="5161" y="1"/>
                  </a:moveTo>
                  <a:cubicBezTo>
                    <a:pt x="4615" y="1"/>
                    <a:pt x="4054" y="136"/>
                    <a:pt x="3538" y="284"/>
                  </a:cubicBezTo>
                  <a:cubicBezTo>
                    <a:pt x="3233" y="377"/>
                    <a:pt x="2936" y="516"/>
                    <a:pt x="2686" y="710"/>
                  </a:cubicBezTo>
                  <a:cubicBezTo>
                    <a:pt x="2492" y="840"/>
                    <a:pt x="2307" y="979"/>
                    <a:pt x="2121" y="1127"/>
                  </a:cubicBezTo>
                  <a:cubicBezTo>
                    <a:pt x="1686" y="1479"/>
                    <a:pt x="1251" y="1859"/>
                    <a:pt x="954" y="2350"/>
                  </a:cubicBezTo>
                  <a:cubicBezTo>
                    <a:pt x="723" y="2767"/>
                    <a:pt x="389" y="3165"/>
                    <a:pt x="259" y="3628"/>
                  </a:cubicBezTo>
                  <a:cubicBezTo>
                    <a:pt x="195" y="3887"/>
                    <a:pt x="102" y="4156"/>
                    <a:pt x="56" y="4415"/>
                  </a:cubicBezTo>
                  <a:cubicBezTo>
                    <a:pt x="9" y="4684"/>
                    <a:pt x="0" y="4962"/>
                    <a:pt x="37" y="5230"/>
                  </a:cubicBezTo>
                  <a:cubicBezTo>
                    <a:pt x="46" y="5406"/>
                    <a:pt x="56" y="5582"/>
                    <a:pt x="46" y="5768"/>
                  </a:cubicBezTo>
                  <a:cubicBezTo>
                    <a:pt x="39" y="5957"/>
                    <a:pt x="62" y="6145"/>
                    <a:pt x="101" y="6334"/>
                  </a:cubicBezTo>
                  <a:lnTo>
                    <a:pt x="101" y="6334"/>
                  </a:lnTo>
                  <a:cubicBezTo>
                    <a:pt x="77" y="6142"/>
                    <a:pt x="174" y="6103"/>
                    <a:pt x="213" y="6064"/>
                  </a:cubicBezTo>
                  <a:cubicBezTo>
                    <a:pt x="269" y="6008"/>
                    <a:pt x="306" y="5953"/>
                    <a:pt x="352" y="5879"/>
                  </a:cubicBezTo>
                  <a:cubicBezTo>
                    <a:pt x="426" y="5749"/>
                    <a:pt x="491" y="5601"/>
                    <a:pt x="537" y="5443"/>
                  </a:cubicBezTo>
                  <a:cubicBezTo>
                    <a:pt x="769" y="4841"/>
                    <a:pt x="1408" y="4610"/>
                    <a:pt x="1992" y="4517"/>
                  </a:cubicBezTo>
                  <a:cubicBezTo>
                    <a:pt x="2199" y="4477"/>
                    <a:pt x="2407" y="4454"/>
                    <a:pt x="2614" y="4454"/>
                  </a:cubicBezTo>
                  <a:cubicBezTo>
                    <a:pt x="2740" y="4454"/>
                    <a:pt x="2866" y="4463"/>
                    <a:pt x="2992" y="4480"/>
                  </a:cubicBezTo>
                  <a:cubicBezTo>
                    <a:pt x="3242" y="4517"/>
                    <a:pt x="3492" y="4554"/>
                    <a:pt x="3733" y="4591"/>
                  </a:cubicBezTo>
                  <a:cubicBezTo>
                    <a:pt x="4298" y="4665"/>
                    <a:pt x="4882" y="4665"/>
                    <a:pt x="5437" y="4786"/>
                  </a:cubicBezTo>
                  <a:cubicBezTo>
                    <a:pt x="5780" y="4869"/>
                    <a:pt x="6104" y="5008"/>
                    <a:pt x="6401" y="5193"/>
                  </a:cubicBezTo>
                  <a:cubicBezTo>
                    <a:pt x="6660" y="5360"/>
                    <a:pt x="6938" y="5490"/>
                    <a:pt x="7225" y="5592"/>
                  </a:cubicBezTo>
                  <a:cubicBezTo>
                    <a:pt x="7545" y="5689"/>
                    <a:pt x="7883" y="5737"/>
                    <a:pt x="8220" y="5737"/>
                  </a:cubicBezTo>
                  <a:cubicBezTo>
                    <a:pt x="8361" y="5737"/>
                    <a:pt x="8502" y="5728"/>
                    <a:pt x="8642" y="5712"/>
                  </a:cubicBezTo>
                  <a:cubicBezTo>
                    <a:pt x="8929" y="5684"/>
                    <a:pt x="9179" y="5527"/>
                    <a:pt x="9328" y="5286"/>
                  </a:cubicBezTo>
                  <a:cubicBezTo>
                    <a:pt x="9531" y="4980"/>
                    <a:pt x="9550" y="4536"/>
                    <a:pt x="9596" y="4184"/>
                  </a:cubicBezTo>
                  <a:cubicBezTo>
                    <a:pt x="9605" y="4017"/>
                    <a:pt x="9587" y="3841"/>
                    <a:pt x="9559" y="3674"/>
                  </a:cubicBezTo>
                  <a:cubicBezTo>
                    <a:pt x="9550" y="3461"/>
                    <a:pt x="9504" y="3257"/>
                    <a:pt x="9429" y="3054"/>
                  </a:cubicBezTo>
                  <a:cubicBezTo>
                    <a:pt x="9365" y="2887"/>
                    <a:pt x="9290" y="2730"/>
                    <a:pt x="9207" y="2563"/>
                  </a:cubicBezTo>
                  <a:cubicBezTo>
                    <a:pt x="9114" y="2405"/>
                    <a:pt x="9003" y="2248"/>
                    <a:pt x="8892" y="2090"/>
                  </a:cubicBezTo>
                  <a:lnTo>
                    <a:pt x="8633" y="1674"/>
                  </a:lnTo>
                  <a:cubicBezTo>
                    <a:pt x="8485" y="1479"/>
                    <a:pt x="8318" y="1303"/>
                    <a:pt x="8114" y="1155"/>
                  </a:cubicBezTo>
                  <a:cubicBezTo>
                    <a:pt x="7716" y="840"/>
                    <a:pt x="7299" y="525"/>
                    <a:pt x="6817" y="349"/>
                  </a:cubicBezTo>
                  <a:cubicBezTo>
                    <a:pt x="6382" y="182"/>
                    <a:pt x="5928" y="71"/>
                    <a:pt x="5465" y="16"/>
                  </a:cubicBezTo>
                  <a:cubicBezTo>
                    <a:pt x="5365" y="5"/>
                    <a:pt x="5263" y="1"/>
                    <a:pt x="5161" y="1"/>
                  </a:cubicBezTo>
                  <a:close/>
                  <a:moveTo>
                    <a:pt x="101" y="6334"/>
                  </a:moveTo>
                  <a:cubicBezTo>
                    <a:pt x="106" y="6371"/>
                    <a:pt x="115" y="6413"/>
                    <a:pt x="130" y="6462"/>
                  </a:cubicBezTo>
                  <a:cubicBezTo>
                    <a:pt x="120" y="6420"/>
                    <a:pt x="110" y="6377"/>
                    <a:pt x="101" y="633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8"/>
            <p:cNvSpPr/>
            <p:nvPr/>
          </p:nvSpPr>
          <p:spPr>
            <a:xfrm>
              <a:off x="7214281" y="1232512"/>
              <a:ext cx="200154" cy="62845"/>
            </a:xfrm>
            <a:custGeom>
              <a:avLst/>
              <a:gdLst/>
              <a:ahLst/>
              <a:cxnLst/>
              <a:rect l="l" t="t" r="r" b="b"/>
              <a:pathLst>
                <a:path w="4169" h="1309" extrusionOk="0">
                  <a:moveTo>
                    <a:pt x="1349" y="1"/>
                  </a:moveTo>
                  <a:cubicBezTo>
                    <a:pt x="1136" y="1"/>
                    <a:pt x="922" y="57"/>
                    <a:pt x="732" y="168"/>
                  </a:cubicBezTo>
                  <a:cubicBezTo>
                    <a:pt x="565" y="251"/>
                    <a:pt x="417" y="353"/>
                    <a:pt x="269" y="474"/>
                  </a:cubicBezTo>
                  <a:cubicBezTo>
                    <a:pt x="102" y="622"/>
                    <a:pt x="74" y="844"/>
                    <a:pt x="0" y="1048"/>
                  </a:cubicBezTo>
                  <a:cubicBezTo>
                    <a:pt x="380" y="1150"/>
                    <a:pt x="519" y="1233"/>
                    <a:pt x="685" y="1252"/>
                  </a:cubicBezTo>
                  <a:cubicBezTo>
                    <a:pt x="899" y="1289"/>
                    <a:pt x="1112" y="1307"/>
                    <a:pt x="1334" y="1307"/>
                  </a:cubicBezTo>
                  <a:cubicBezTo>
                    <a:pt x="1389" y="1308"/>
                    <a:pt x="1444" y="1309"/>
                    <a:pt x="1499" y="1309"/>
                  </a:cubicBezTo>
                  <a:cubicBezTo>
                    <a:pt x="2001" y="1309"/>
                    <a:pt x="2510" y="1270"/>
                    <a:pt x="3010" y="1187"/>
                  </a:cubicBezTo>
                  <a:cubicBezTo>
                    <a:pt x="3251" y="1150"/>
                    <a:pt x="3492" y="1067"/>
                    <a:pt x="3733" y="1002"/>
                  </a:cubicBezTo>
                  <a:cubicBezTo>
                    <a:pt x="3872" y="965"/>
                    <a:pt x="4048" y="909"/>
                    <a:pt x="4103" y="761"/>
                  </a:cubicBezTo>
                  <a:cubicBezTo>
                    <a:pt x="4168" y="585"/>
                    <a:pt x="3927" y="474"/>
                    <a:pt x="3788" y="409"/>
                  </a:cubicBezTo>
                  <a:cubicBezTo>
                    <a:pt x="3446" y="261"/>
                    <a:pt x="3020" y="224"/>
                    <a:pt x="2649" y="159"/>
                  </a:cubicBezTo>
                  <a:cubicBezTo>
                    <a:pt x="2306" y="94"/>
                    <a:pt x="1964" y="75"/>
                    <a:pt x="1612" y="29"/>
                  </a:cubicBezTo>
                  <a:cubicBezTo>
                    <a:pt x="1525" y="10"/>
                    <a:pt x="1437" y="1"/>
                    <a:pt x="1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8"/>
            <p:cNvSpPr/>
            <p:nvPr/>
          </p:nvSpPr>
          <p:spPr>
            <a:xfrm>
              <a:off x="7598452" y="1194248"/>
              <a:ext cx="260646" cy="135436"/>
            </a:xfrm>
            <a:custGeom>
              <a:avLst/>
              <a:gdLst/>
              <a:ahLst/>
              <a:cxnLst/>
              <a:rect l="l" t="t" r="r" b="b"/>
              <a:pathLst>
                <a:path w="5429" h="2821" extrusionOk="0">
                  <a:moveTo>
                    <a:pt x="45" y="1870"/>
                  </a:moveTo>
                  <a:cubicBezTo>
                    <a:pt x="9" y="1870"/>
                    <a:pt x="1" y="1905"/>
                    <a:pt x="66" y="2067"/>
                  </a:cubicBezTo>
                  <a:cubicBezTo>
                    <a:pt x="74" y="2004"/>
                    <a:pt x="87" y="1942"/>
                    <a:pt x="105" y="1882"/>
                  </a:cubicBezTo>
                  <a:lnTo>
                    <a:pt x="105" y="1882"/>
                  </a:lnTo>
                  <a:cubicBezTo>
                    <a:pt x="104" y="1882"/>
                    <a:pt x="103" y="1882"/>
                    <a:pt x="103" y="1882"/>
                  </a:cubicBezTo>
                  <a:cubicBezTo>
                    <a:pt x="81" y="1877"/>
                    <a:pt x="60" y="1870"/>
                    <a:pt x="45" y="1870"/>
                  </a:cubicBezTo>
                  <a:close/>
                  <a:moveTo>
                    <a:pt x="3007" y="0"/>
                  </a:moveTo>
                  <a:cubicBezTo>
                    <a:pt x="2521" y="0"/>
                    <a:pt x="2044" y="161"/>
                    <a:pt x="1594" y="363"/>
                  </a:cubicBezTo>
                  <a:cubicBezTo>
                    <a:pt x="1233" y="548"/>
                    <a:pt x="909" y="798"/>
                    <a:pt x="649" y="1095"/>
                  </a:cubicBezTo>
                  <a:cubicBezTo>
                    <a:pt x="529" y="1234"/>
                    <a:pt x="427" y="1382"/>
                    <a:pt x="325" y="1530"/>
                  </a:cubicBezTo>
                  <a:cubicBezTo>
                    <a:pt x="297" y="1576"/>
                    <a:pt x="251" y="1623"/>
                    <a:pt x="205" y="1651"/>
                  </a:cubicBezTo>
                  <a:cubicBezTo>
                    <a:pt x="162" y="1725"/>
                    <a:pt x="129" y="1802"/>
                    <a:pt x="105" y="1882"/>
                  </a:cubicBezTo>
                  <a:lnTo>
                    <a:pt x="105" y="1882"/>
                  </a:lnTo>
                  <a:cubicBezTo>
                    <a:pt x="160" y="1882"/>
                    <a:pt x="215" y="1891"/>
                    <a:pt x="270" y="1891"/>
                  </a:cubicBezTo>
                  <a:cubicBezTo>
                    <a:pt x="362" y="1891"/>
                    <a:pt x="436" y="1938"/>
                    <a:pt x="529" y="1938"/>
                  </a:cubicBezTo>
                  <a:cubicBezTo>
                    <a:pt x="621" y="1938"/>
                    <a:pt x="714" y="1947"/>
                    <a:pt x="807" y="1965"/>
                  </a:cubicBezTo>
                  <a:cubicBezTo>
                    <a:pt x="877" y="1976"/>
                    <a:pt x="948" y="1981"/>
                    <a:pt x="1018" y="1981"/>
                  </a:cubicBezTo>
                  <a:cubicBezTo>
                    <a:pt x="1068" y="1981"/>
                    <a:pt x="1118" y="1979"/>
                    <a:pt x="1168" y="1975"/>
                  </a:cubicBezTo>
                  <a:cubicBezTo>
                    <a:pt x="1335" y="1975"/>
                    <a:pt x="1492" y="2012"/>
                    <a:pt x="1659" y="2021"/>
                  </a:cubicBezTo>
                  <a:cubicBezTo>
                    <a:pt x="2085" y="2049"/>
                    <a:pt x="2511" y="2114"/>
                    <a:pt x="2928" y="2197"/>
                  </a:cubicBezTo>
                  <a:cubicBezTo>
                    <a:pt x="3132" y="2243"/>
                    <a:pt x="3326" y="2243"/>
                    <a:pt x="3530" y="2290"/>
                  </a:cubicBezTo>
                  <a:cubicBezTo>
                    <a:pt x="3752" y="2354"/>
                    <a:pt x="3975" y="2438"/>
                    <a:pt x="4188" y="2540"/>
                  </a:cubicBezTo>
                  <a:cubicBezTo>
                    <a:pt x="4317" y="2595"/>
                    <a:pt x="4428" y="2660"/>
                    <a:pt x="4549" y="2725"/>
                  </a:cubicBezTo>
                  <a:cubicBezTo>
                    <a:pt x="4591" y="2750"/>
                    <a:pt x="4685" y="2820"/>
                    <a:pt x="4751" y="2820"/>
                  </a:cubicBezTo>
                  <a:cubicBezTo>
                    <a:pt x="4758" y="2820"/>
                    <a:pt x="4765" y="2819"/>
                    <a:pt x="4771" y="2818"/>
                  </a:cubicBezTo>
                  <a:cubicBezTo>
                    <a:pt x="4836" y="2799"/>
                    <a:pt x="4938" y="2642"/>
                    <a:pt x="4984" y="2595"/>
                  </a:cubicBezTo>
                  <a:cubicBezTo>
                    <a:pt x="5095" y="2466"/>
                    <a:pt x="5188" y="2327"/>
                    <a:pt x="5271" y="2169"/>
                  </a:cubicBezTo>
                  <a:cubicBezTo>
                    <a:pt x="5336" y="2058"/>
                    <a:pt x="5382" y="1928"/>
                    <a:pt x="5420" y="1799"/>
                  </a:cubicBezTo>
                  <a:cubicBezTo>
                    <a:pt x="5429" y="1706"/>
                    <a:pt x="5373" y="1632"/>
                    <a:pt x="5373" y="1539"/>
                  </a:cubicBezTo>
                  <a:cubicBezTo>
                    <a:pt x="5382" y="1336"/>
                    <a:pt x="5327" y="1141"/>
                    <a:pt x="5216" y="974"/>
                  </a:cubicBezTo>
                  <a:cubicBezTo>
                    <a:pt x="5049" y="743"/>
                    <a:pt x="4827" y="567"/>
                    <a:pt x="4577" y="465"/>
                  </a:cubicBezTo>
                  <a:cubicBezTo>
                    <a:pt x="4262" y="317"/>
                    <a:pt x="3947" y="196"/>
                    <a:pt x="3623" y="94"/>
                  </a:cubicBezTo>
                  <a:cubicBezTo>
                    <a:pt x="3417" y="29"/>
                    <a:pt x="3211" y="0"/>
                    <a:pt x="30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8"/>
            <p:cNvSpPr/>
            <p:nvPr/>
          </p:nvSpPr>
          <p:spPr>
            <a:xfrm>
              <a:off x="7059500" y="1278265"/>
              <a:ext cx="100101" cy="58140"/>
            </a:xfrm>
            <a:custGeom>
              <a:avLst/>
              <a:gdLst/>
              <a:ahLst/>
              <a:cxnLst/>
              <a:rect l="l" t="t" r="r" b="b"/>
              <a:pathLst>
                <a:path w="2085" h="1211" extrusionOk="0">
                  <a:moveTo>
                    <a:pt x="586" y="0"/>
                  </a:moveTo>
                  <a:cubicBezTo>
                    <a:pt x="453" y="0"/>
                    <a:pt x="316" y="32"/>
                    <a:pt x="242" y="123"/>
                  </a:cubicBezTo>
                  <a:cubicBezTo>
                    <a:pt x="1" y="428"/>
                    <a:pt x="19" y="827"/>
                    <a:pt x="19" y="1197"/>
                  </a:cubicBezTo>
                  <a:cubicBezTo>
                    <a:pt x="202" y="1206"/>
                    <a:pt x="384" y="1210"/>
                    <a:pt x="565" y="1210"/>
                  </a:cubicBezTo>
                  <a:cubicBezTo>
                    <a:pt x="787" y="1210"/>
                    <a:pt x="1008" y="1203"/>
                    <a:pt x="1233" y="1188"/>
                  </a:cubicBezTo>
                  <a:cubicBezTo>
                    <a:pt x="1464" y="1188"/>
                    <a:pt x="1696" y="1142"/>
                    <a:pt x="1909" y="1049"/>
                  </a:cubicBezTo>
                  <a:cubicBezTo>
                    <a:pt x="1955" y="1021"/>
                    <a:pt x="1992" y="993"/>
                    <a:pt x="2029" y="956"/>
                  </a:cubicBezTo>
                  <a:cubicBezTo>
                    <a:pt x="2085" y="901"/>
                    <a:pt x="2075" y="910"/>
                    <a:pt x="2057" y="845"/>
                  </a:cubicBezTo>
                  <a:cubicBezTo>
                    <a:pt x="2020" y="716"/>
                    <a:pt x="1937" y="604"/>
                    <a:pt x="1816" y="540"/>
                  </a:cubicBezTo>
                  <a:cubicBezTo>
                    <a:pt x="1696" y="419"/>
                    <a:pt x="1557" y="317"/>
                    <a:pt x="1418" y="225"/>
                  </a:cubicBezTo>
                  <a:cubicBezTo>
                    <a:pt x="1223" y="141"/>
                    <a:pt x="1020" y="67"/>
                    <a:pt x="816" y="30"/>
                  </a:cubicBezTo>
                  <a:cubicBezTo>
                    <a:pt x="752" y="12"/>
                    <a:pt x="670" y="0"/>
                    <a:pt x="5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8"/>
            <p:cNvSpPr/>
            <p:nvPr/>
          </p:nvSpPr>
          <p:spPr>
            <a:xfrm>
              <a:off x="6925650" y="1246771"/>
              <a:ext cx="88530" cy="44553"/>
            </a:xfrm>
            <a:custGeom>
              <a:avLst/>
              <a:gdLst/>
              <a:ahLst/>
              <a:cxnLst/>
              <a:rect l="l" t="t" r="r" b="b"/>
              <a:pathLst>
                <a:path w="1844" h="928" extrusionOk="0">
                  <a:moveTo>
                    <a:pt x="196" y="800"/>
                  </a:moveTo>
                  <a:cubicBezTo>
                    <a:pt x="131" y="809"/>
                    <a:pt x="66" y="823"/>
                    <a:pt x="1" y="844"/>
                  </a:cubicBezTo>
                  <a:lnTo>
                    <a:pt x="177" y="844"/>
                  </a:lnTo>
                  <a:cubicBezTo>
                    <a:pt x="183" y="829"/>
                    <a:pt x="189" y="814"/>
                    <a:pt x="196" y="800"/>
                  </a:cubicBezTo>
                  <a:close/>
                  <a:moveTo>
                    <a:pt x="1344" y="1"/>
                  </a:moveTo>
                  <a:cubicBezTo>
                    <a:pt x="1149" y="10"/>
                    <a:pt x="955" y="66"/>
                    <a:pt x="779" y="167"/>
                  </a:cubicBezTo>
                  <a:cubicBezTo>
                    <a:pt x="524" y="308"/>
                    <a:pt x="319" y="532"/>
                    <a:pt x="196" y="800"/>
                  </a:cubicBezTo>
                  <a:lnTo>
                    <a:pt x="196" y="800"/>
                  </a:lnTo>
                  <a:cubicBezTo>
                    <a:pt x="260" y="791"/>
                    <a:pt x="325" y="787"/>
                    <a:pt x="389" y="787"/>
                  </a:cubicBezTo>
                  <a:cubicBezTo>
                    <a:pt x="640" y="787"/>
                    <a:pt x="890" y="844"/>
                    <a:pt x="1140" y="881"/>
                  </a:cubicBezTo>
                  <a:cubicBezTo>
                    <a:pt x="1260" y="908"/>
                    <a:pt x="1390" y="927"/>
                    <a:pt x="1510" y="927"/>
                  </a:cubicBezTo>
                  <a:cubicBezTo>
                    <a:pt x="1640" y="927"/>
                    <a:pt x="1659" y="844"/>
                    <a:pt x="1723" y="751"/>
                  </a:cubicBezTo>
                  <a:cubicBezTo>
                    <a:pt x="1798" y="658"/>
                    <a:pt x="1835" y="547"/>
                    <a:pt x="1844" y="427"/>
                  </a:cubicBezTo>
                  <a:cubicBezTo>
                    <a:pt x="1844" y="316"/>
                    <a:pt x="1807" y="205"/>
                    <a:pt x="1723" y="130"/>
                  </a:cubicBezTo>
                  <a:cubicBezTo>
                    <a:pt x="1677" y="84"/>
                    <a:pt x="1686" y="75"/>
                    <a:pt x="1612" y="47"/>
                  </a:cubicBezTo>
                  <a:cubicBezTo>
                    <a:pt x="1529" y="19"/>
                    <a:pt x="1436" y="1"/>
                    <a:pt x="13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8"/>
            <p:cNvSpPr/>
            <p:nvPr/>
          </p:nvSpPr>
          <p:spPr>
            <a:xfrm>
              <a:off x="6533649" y="1000149"/>
              <a:ext cx="412715" cy="255748"/>
            </a:xfrm>
            <a:custGeom>
              <a:avLst/>
              <a:gdLst/>
              <a:ahLst/>
              <a:cxnLst/>
              <a:rect l="l" t="t" r="r" b="b"/>
              <a:pathLst>
                <a:path w="9902" h="6136" extrusionOk="0">
                  <a:moveTo>
                    <a:pt x="5058" y="0"/>
                  </a:moveTo>
                  <a:cubicBezTo>
                    <a:pt x="4539" y="0"/>
                    <a:pt x="4022" y="91"/>
                    <a:pt x="3511" y="176"/>
                  </a:cubicBezTo>
                  <a:cubicBezTo>
                    <a:pt x="3011" y="259"/>
                    <a:pt x="2473" y="269"/>
                    <a:pt x="2010" y="482"/>
                  </a:cubicBezTo>
                  <a:cubicBezTo>
                    <a:pt x="1529" y="676"/>
                    <a:pt x="1075" y="936"/>
                    <a:pt x="658" y="1241"/>
                  </a:cubicBezTo>
                  <a:cubicBezTo>
                    <a:pt x="501" y="1389"/>
                    <a:pt x="352" y="1556"/>
                    <a:pt x="241" y="1751"/>
                  </a:cubicBezTo>
                  <a:cubicBezTo>
                    <a:pt x="158" y="1853"/>
                    <a:pt x="93" y="1973"/>
                    <a:pt x="56" y="2103"/>
                  </a:cubicBezTo>
                  <a:cubicBezTo>
                    <a:pt x="37" y="2205"/>
                    <a:pt x="19" y="2306"/>
                    <a:pt x="10" y="2408"/>
                  </a:cubicBezTo>
                  <a:cubicBezTo>
                    <a:pt x="0" y="2538"/>
                    <a:pt x="19" y="2668"/>
                    <a:pt x="47" y="2797"/>
                  </a:cubicBezTo>
                  <a:cubicBezTo>
                    <a:pt x="56" y="2881"/>
                    <a:pt x="56" y="2973"/>
                    <a:pt x="47" y="3066"/>
                  </a:cubicBezTo>
                  <a:cubicBezTo>
                    <a:pt x="47" y="3168"/>
                    <a:pt x="0" y="3251"/>
                    <a:pt x="0" y="3353"/>
                  </a:cubicBezTo>
                  <a:cubicBezTo>
                    <a:pt x="10" y="3446"/>
                    <a:pt x="37" y="3529"/>
                    <a:pt x="93" y="3603"/>
                  </a:cubicBezTo>
                  <a:cubicBezTo>
                    <a:pt x="158" y="3788"/>
                    <a:pt x="260" y="3964"/>
                    <a:pt x="399" y="4122"/>
                  </a:cubicBezTo>
                  <a:cubicBezTo>
                    <a:pt x="723" y="4418"/>
                    <a:pt x="1093" y="4659"/>
                    <a:pt x="1501" y="4826"/>
                  </a:cubicBezTo>
                  <a:cubicBezTo>
                    <a:pt x="1751" y="4918"/>
                    <a:pt x="2001" y="4983"/>
                    <a:pt x="2260" y="5020"/>
                  </a:cubicBezTo>
                  <a:cubicBezTo>
                    <a:pt x="2575" y="5085"/>
                    <a:pt x="2890" y="5169"/>
                    <a:pt x="3205" y="5252"/>
                  </a:cubicBezTo>
                  <a:cubicBezTo>
                    <a:pt x="4122" y="5483"/>
                    <a:pt x="5030" y="5771"/>
                    <a:pt x="5928" y="6058"/>
                  </a:cubicBezTo>
                  <a:cubicBezTo>
                    <a:pt x="6145" y="6109"/>
                    <a:pt x="6365" y="6136"/>
                    <a:pt x="6587" y="6136"/>
                  </a:cubicBezTo>
                  <a:cubicBezTo>
                    <a:pt x="6725" y="6136"/>
                    <a:pt x="6864" y="6125"/>
                    <a:pt x="7003" y="6104"/>
                  </a:cubicBezTo>
                  <a:cubicBezTo>
                    <a:pt x="7429" y="6048"/>
                    <a:pt x="7818" y="5882"/>
                    <a:pt x="8244" y="5798"/>
                  </a:cubicBezTo>
                  <a:cubicBezTo>
                    <a:pt x="8457" y="5761"/>
                    <a:pt x="8652" y="5659"/>
                    <a:pt x="8865" y="5613"/>
                  </a:cubicBezTo>
                  <a:cubicBezTo>
                    <a:pt x="9004" y="5585"/>
                    <a:pt x="9133" y="5548"/>
                    <a:pt x="9263" y="5493"/>
                  </a:cubicBezTo>
                  <a:cubicBezTo>
                    <a:pt x="9439" y="5409"/>
                    <a:pt x="9550" y="5215"/>
                    <a:pt x="9819" y="5048"/>
                  </a:cubicBezTo>
                  <a:cubicBezTo>
                    <a:pt x="9865" y="4705"/>
                    <a:pt x="9902" y="4390"/>
                    <a:pt x="9800" y="4057"/>
                  </a:cubicBezTo>
                  <a:cubicBezTo>
                    <a:pt x="9754" y="3909"/>
                    <a:pt x="9698" y="3751"/>
                    <a:pt x="9643" y="3594"/>
                  </a:cubicBezTo>
                  <a:cubicBezTo>
                    <a:pt x="9569" y="3399"/>
                    <a:pt x="9485" y="3205"/>
                    <a:pt x="9383" y="3020"/>
                  </a:cubicBezTo>
                  <a:cubicBezTo>
                    <a:pt x="9189" y="2621"/>
                    <a:pt x="8929" y="2251"/>
                    <a:pt x="8633" y="1927"/>
                  </a:cubicBezTo>
                  <a:cubicBezTo>
                    <a:pt x="8439" y="1714"/>
                    <a:pt x="8216" y="1528"/>
                    <a:pt x="8003" y="1325"/>
                  </a:cubicBezTo>
                  <a:cubicBezTo>
                    <a:pt x="7744" y="1065"/>
                    <a:pt x="7457" y="834"/>
                    <a:pt x="7151" y="630"/>
                  </a:cubicBezTo>
                  <a:cubicBezTo>
                    <a:pt x="6660" y="315"/>
                    <a:pt x="6104" y="111"/>
                    <a:pt x="5530" y="28"/>
                  </a:cubicBezTo>
                  <a:cubicBezTo>
                    <a:pt x="5373" y="8"/>
                    <a:pt x="5215" y="0"/>
                    <a:pt x="50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8"/>
            <p:cNvSpPr/>
            <p:nvPr/>
          </p:nvSpPr>
          <p:spPr>
            <a:xfrm>
              <a:off x="6505424" y="1219933"/>
              <a:ext cx="310433" cy="92035"/>
            </a:xfrm>
            <a:custGeom>
              <a:avLst/>
              <a:gdLst/>
              <a:ahLst/>
              <a:cxnLst/>
              <a:rect l="l" t="t" r="r" b="b"/>
              <a:pathLst>
                <a:path w="6466" h="1917" extrusionOk="0">
                  <a:moveTo>
                    <a:pt x="2060" y="0"/>
                  </a:moveTo>
                  <a:cubicBezTo>
                    <a:pt x="1926" y="0"/>
                    <a:pt x="1790" y="18"/>
                    <a:pt x="1649" y="60"/>
                  </a:cubicBezTo>
                  <a:cubicBezTo>
                    <a:pt x="1316" y="143"/>
                    <a:pt x="1010" y="282"/>
                    <a:pt x="723" y="467"/>
                  </a:cubicBezTo>
                  <a:cubicBezTo>
                    <a:pt x="584" y="551"/>
                    <a:pt x="454" y="652"/>
                    <a:pt x="334" y="764"/>
                  </a:cubicBezTo>
                  <a:cubicBezTo>
                    <a:pt x="232" y="875"/>
                    <a:pt x="139" y="1004"/>
                    <a:pt x="65" y="1134"/>
                  </a:cubicBezTo>
                  <a:cubicBezTo>
                    <a:pt x="28" y="1329"/>
                    <a:pt x="1" y="1421"/>
                    <a:pt x="93" y="1569"/>
                  </a:cubicBezTo>
                  <a:cubicBezTo>
                    <a:pt x="177" y="1662"/>
                    <a:pt x="278" y="1727"/>
                    <a:pt x="399" y="1755"/>
                  </a:cubicBezTo>
                  <a:cubicBezTo>
                    <a:pt x="683" y="1874"/>
                    <a:pt x="968" y="1917"/>
                    <a:pt x="1257" y="1917"/>
                  </a:cubicBezTo>
                  <a:cubicBezTo>
                    <a:pt x="1438" y="1917"/>
                    <a:pt x="1621" y="1900"/>
                    <a:pt x="1807" y="1875"/>
                  </a:cubicBezTo>
                  <a:cubicBezTo>
                    <a:pt x="1973" y="1847"/>
                    <a:pt x="2122" y="1782"/>
                    <a:pt x="2279" y="1755"/>
                  </a:cubicBezTo>
                  <a:cubicBezTo>
                    <a:pt x="2418" y="1736"/>
                    <a:pt x="2548" y="1736"/>
                    <a:pt x="2677" y="1718"/>
                  </a:cubicBezTo>
                  <a:cubicBezTo>
                    <a:pt x="3048" y="1662"/>
                    <a:pt x="3409" y="1634"/>
                    <a:pt x="3780" y="1616"/>
                  </a:cubicBezTo>
                  <a:cubicBezTo>
                    <a:pt x="3821" y="1617"/>
                    <a:pt x="3862" y="1618"/>
                    <a:pt x="3903" y="1618"/>
                  </a:cubicBezTo>
                  <a:cubicBezTo>
                    <a:pt x="4100" y="1618"/>
                    <a:pt x="4293" y="1600"/>
                    <a:pt x="4493" y="1569"/>
                  </a:cubicBezTo>
                  <a:cubicBezTo>
                    <a:pt x="4604" y="1542"/>
                    <a:pt x="4715" y="1505"/>
                    <a:pt x="4817" y="1458"/>
                  </a:cubicBezTo>
                  <a:cubicBezTo>
                    <a:pt x="4877" y="1430"/>
                    <a:pt x="4935" y="1398"/>
                    <a:pt x="4993" y="1365"/>
                  </a:cubicBezTo>
                  <a:lnTo>
                    <a:pt x="4993" y="1365"/>
                  </a:lnTo>
                  <a:lnTo>
                    <a:pt x="5113" y="1486"/>
                  </a:lnTo>
                  <a:cubicBezTo>
                    <a:pt x="5456" y="1393"/>
                    <a:pt x="5817" y="1403"/>
                    <a:pt x="6160" y="1319"/>
                  </a:cubicBezTo>
                  <a:cubicBezTo>
                    <a:pt x="6262" y="1282"/>
                    <a:pt x="6364" y="1245"/>
                    <a:pt x="6466" y="1217"/>
                  </a:cubicBezTo>
                  <a:cubicBezTo>
                    <a:pt x="6466" y="1069"/>
                    <a:pt x="6169" y="1051"/>
                    <a:pt x="6077" y="1041"/>
                  </a:cubicBezTo>
                  <a:cubicBezTo>
                    <a:pt x="5799" y="1051"/>
                    <a:pt x="5530" y="1106"/>
                    <a:pt x="5280" y="1208"/>
                  </a:cubicBezTo>
                  <a:cubicBezTo>
                    <a:pt x="5182" y="1254"/>
                    <a:pt x="5088" y="1311"/>
                    <a:pt x="4993" y="1365"/>
                  </a:cubicBezTo>
                  <a:lnTo>
                    <a:pt x="4993" y="1365"/>
                  </a:lnTo>
                  <a:lnTo>
                    <a:pt x="4928" y="1301"/>
                  </a:lnTo>
                  <a:cubicBezTo>
                    <a:pt x="4928" y="1273"/>
                    <a:pt x="4937" y="1254"/>
                    <a:pt x="4937" y="1236"/>
                  </a:cubicBezTo>
                  <a:cubicBezTo>
                    <a:pt x="4956" y="1060"/>
                    <a:pt x="4836" y="995"/>
                    <a:pt x="4706" y="921"/>
                  </a:cubicBezTo>
                  <a:cubicBezTo>
                    <a:pt x="4539" y="801"/>
                    <a:pt x="4363" y="699"/>
                    <a:pt x="4169" y="634"/>
                  </a:cubicBezTo>
                  <a:cubicBezTo>
                    <a:pt x="3789" y="523"/>
                    <a:pt x="3437" y="347"/>
                    <a:pt x="3057" y="226"/>
                  </a:cubicBezTo>
                  <a:cubicBezTo>
                    <a:pt x="2718" y="113"/>
                    <a:pt x="2398" y="0"/>
                    <a:pt x="20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8"/>
            <p:cNvSpPr/>
            <p:nvPr/>
          </p:nvSpPr>
          <p:spPr>
            <a:xfrm>
              <a:off x="6471331" y="1185720"/>
              <a:ext cx="62317" cy="70191"/>
            </a:xfrm>
            <a:custGeom>
              <a:avLst/>
              <a:gdLst/>
              <a:ahLst/>
              <a:cxnLst/>
              <a:rect l="l" t="t" r="r" b="b"/>
              <a:pathLst>
                <a:path w="1298" h="1462" extrusionOk="0">
                  <a:moveTo>
                    <a:pt x="737" y="0"/>
                  </a:moveTo>
                  <a:cubicBezTo>
                    <a:pt x="652" y="0"/>
                    <a:pt x="568" y="15"/>
                    <a:pt x="492" y="46"/>
                  </a:cubicBezTo>
                  <a:cubicBezTo>
                    <a:pt x="362" y="120"/>
                    <a:pt x="297" y="306"/>
                    <a:pt x="186" y="352"/>
                  </a:cubicBezTo>
                  <a:cubicBezTo>
                    <a:pt x="167" y="481"/>
                    <a:pt x="167" y="620"/>
                    <a:pt x="177" y="759"/>
                  </a:cubicBezTo>
                  <a:lnTo>
                    <a:pt x="1" y="1065"/>
                  </a:lnTo>
                  <a:cubicBezTo>
                    <a:pt x="1" y="1289"/>
                    <a:pt x="187" y="1461"/>
                    <a:pt x="399" y="1461"/>
                  </a:cubicBezTo>
                  <a:cubicBezTo>
                    <a:pt x="423" y="1461"/>
                    <a:pt x="448" y="1459"/>
                    <a:pt x="473" y="1454"/>
                  </a:cubicBezTo>
                  <a:cubicBezTo>
                    <a:pt x="566" y="1436"/>
                    <a:pt x="658" y="1426"/>
                    <a:pt x="742" y="1408"/>
                  </a:cubicBezTo>
                  <a:cubicBezTo>
                    <a:pt x="853" y="1361"/>
                    <a:pt x="955" y="1287"/>
                    <a:pt x="1038" y="1195"/>
                  </a:cubicBezTo>
                  <a:cubicBezTo>
                    <a:pt x="1223" y="972"/>
                    <a:pt x="1298" y="676"/>
                    <a:pt x="1223" y="389"/>
                  </a:cubicBezTo>
                  <a:cubicBezTo>
                    <a:pt x="1177" y="176"/>
                    <a:pt x="1084" y="18"/>
                    <a:pt x="853" y="9"/>
                  </a:cubicBezTo>
                  <a:cubicBezTo>
                    <a:pt x="815" y="3"/>
                    <a:pt x="776" y="0"/>
                    <a:pt x="7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8"/>
            <p:cNvSpPr/>
            <p:nvPr/>
          </p:nvSpPr>
          <p:spPr>
            <a:xfrm>
              <a:off x="7426818" y="1267703"/>
              <a:ext cx="78784" cy="28614"/>
            </a:xfrm>
            <a:custGeom>
              <a:avLst/>
              <a:gdLst/>
              <a:ahLst/>
              <a:cxnLst/>
              <a:rect l="l" t="t" r="r" b="b"/>
              <a:pathLst>
                <a:path w="1641" h="596" extrusionOk="0">
                  <a:moveTo>
                    <a:pt x="362" y="0"/>
                  </a:moveTo>
                  <a:cubicBezTo>
                    <a:pt x="241" y="28"/>
                    <a:pt x="84" y="176"/>
                    <a:pt x="1" y="232"/>
                  </a:cubicBezTo>
                  <a:lnTo>
                    <a:pt x="130" y="315"/>
                  </a:lnTo>
                  <a:cubicBezTo>
                    <a:pt x="427" y="426"/>
                    <a:pt x="732" y="510"/>
                    <a:pt x="1047" y="574"/>
                  </a:cubicBezTo>
                  <a:cubicBezTo>
                    <a:pt x="1140" y="588"/>
                    <a:pt x="1235" y="595"/>
                    <a:pt x="1331" y="595"/>
                  </a:cubicBezTo>
                  <a:cubicBezTo>
                    <a:pt x="1427" y="595"/>
                    <a:pt x="1524" y="588"/>
                    <a:pt x="1622" y="574"/>
                  </a:cubicBezTo>
                  <a:cubicBezTo>
                    <a:pt x="1640" y="472"/>
                    <a:pt x="1464" y="408"/>
                    <a:pt x="1408" y="380"/>
                  </a:cubicBezTo>
                  <a:cubicBezTo>
                    <a:pt x="1297" y="315"/>
                    <a:pt x="1186" y="259"/>
                    <a:pt x="1075" y="204"/>
                  </a:cubicBezTo>
                  <a:cubicBezTo>
                    <a:pt x="899" y="121"/>
                    <a:pt x="723" y="9"/>
                    <a:pt x="5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0" name="Google Shape;1890;p28"/>
          <p:cNvSpPr/>
          <p:nvPr/>
        </p:nvSpPr>
        <p:spPr>
          <a:xfrm>
            <a:off x="6903025" y="361864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8"/>
          <p:cNvSpPr/>
          <p:nvPr/>
        </p:nvSpPr>
        <p:spPr>
          <a:xfrm>
            <a:off x="6591397" y="4287100"/>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8"/>
          <p:cNvSpPr/>
          <p:nvPr/>
        </p:nvSpPr>
        <p:spPr>
          <a:xfrm>
            <a:off x="7984557" y="3857361"/>
            <a:ext cx="54270" cy="38801"/>
          </a:xfrm>
          <a:custGeom>
            <a:avLst/>
            <a:gdLst/>
            <a:ahLst/>
            <a:cxnLst/>
            <a:rect l="l" t="t" r="r" b="b"/>
            <a:pathLst>
              <a:path w="1056" h="755" extrusionOk="0">
                <a:moveTo>
                  <a:pt x="497" y="1"/>
                </a:moveTo>
                <a:cubicBezTo>
                  <a:pt x="300" y="1"/>
                  <a:pt x="31" y="91"/>
                  <a:pt x="0" y="282"/>
                </a:cubicBezTo>
                <a:cubicBezTo>
                  <a:pt x="0" y="365"/>
                  <a:pt x="28" y="439"/>
                  <a:pt x="83" y="495"/>
                </a:cubicBezTo>
                <a:cubicBezTo>
                  <a:pt x="148" y="606"/>
                  <a:pt x="259" y="625"/>
                  <a:pt x="380" y="671"/>
                </a:cubicBezTo>
                <a:lnTo>
                  <a:pt x="491" y="754"/>
                </a:lnTo>
                <a:cubicBezTo>
                  <a:pt x="648" y="727"/>
                  <a:pt x="880" y="717"/>
                  <a:pt x="982" y="588"/>
                </a:cubicBezTo>
                <a:cubicBezTo>
                  <a:pt x="1028" y="532"/>
                  <a:pt x="1047" y="467"/>
                  <a:pt x="1056" y="393"/>
                </a:cubicBezTo>
                <a:cubicBezTo>
                  <a:pt x="1028" y="189"/>
                  <a:pt x="806" y="60"/>
                  <a:pt x="611" y="13"/>
                </a:cubicBezTo>
                <a:cubicBezTo>
                  <a:pt x="579" y="5"/>
                  <a:pt x="540" y="1"/>
                  <a:pt x="497" y="1"/>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8"/>
          <p:cNvSpPr/>
          <p:nvPr/>
        </p:nvSpPr>
        <p:spPr>
          <a:xfrm>
            <a:off x="7695000" y="3306647"/>
            <a:ext cx="156100" cy="113750"/>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8"/>
          <p:cNvSpPr/>
          <p:nvPr/>
        </p:nvSpPr>
        <p:spPr>
          <a:xfrm>
            <a:off x="2218350" y="39377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8"/>
          <p:cNvSpPr/>
          <p:nvPr/>
        </p:nvSpPr>
        <p:spPr>
          <a:xfrm>
            <a:off x="2702713" y="4367285"/>
            <a:ext cx="156100" cy="113750"/>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8"/>
          <p:cNvSpPr/>
          <p:nvPr/>
        </p:nvSpPr>
        <p:spPr>
          <a:xfrm flipH="1">
            <a:off x="7943405" y="3832364"/>
            <a:ext cx="95425" cy="88764"/>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8"/>
          <p:cNvSpPr/>
          <p:nvPr/>
        </p:nvSpPr>
        <p:spPr>
          <a:xfrm flipH="1">
            <a:off x="8336684" y="4174162"/>
            <a:ext cx="80437" cy="60706"/>
          </a:xfrm>
          <a:custGeom>
            <a:avLst/>
            <a:gdLst/>
            <a:ahLst/>
            <a:cxnLst/>
            <a:rect l="l" t="t" r="r" b="b"/>
            <a:pathLst>
              <a:path w="1594" h="1203" extrusionOk="0">
                <a:moveTo>
                  <a:pt x="895" y="0"/>
                </a:moveTo>
                <a:cubicBezTo>
                  <a:pt x="795" y="0"/>
                  <a:pt x="696" y="21"/>
                  <a:pt x="603" y="63"/>
                </a:cubicBezTo>
                <a:cubicBezTo>
                  <a:pt x="399" y="146"/>
                  <a:pt x="158" y="304"/>
                  <a:pt x="84" y="507"/>
                </a:cubicBezTo>
                <a:cubicBezTo>
                  <a:pt x="1" y="711"/>
                  <a:pt x="130" y="832"/>
                  <a:pt x="279" y="952"/>
                </a:cubicBezTo>
                <a:cubicBezTo>
                  <a:pt x="362" y="1017"/>
                  <a:pt x="455" y="1082"/>
                  <a:pt x="547" y="1146"/>
                </a:cubicBezTo>
                <a:cubicBezTo>
                  <a:pt x="649" y="1184"/>
                  <a:pt x="760" y="1202"/>
                  <a:pt x="871" y="1202"/>
                </a:cubicBezTo>
                <a:cubicBezTo>
                  <a:pt x="1020" y="1119"/>
                  <a:pt x="1168" y="1054"/>
                  <a:pt x="1288" y="971"/>
                </a:cubicBezTo>
                <a:cubicBezTo>
                  <a:pt x="1381" y="924"/>
                  <a:pt x="1511" y="878"/>
                  <a:pt x="1529" y="757"/>
                </a:cubicBezTo>
                <a:cubicBezTo>
                  <a:pt x="1594" y="498"/>
                  <a:pt x="1409" y="192"/>
                  <a:pt x="1186" y="63"/>
                </a:cubicBezTo>
                <a:cubicBezTo>
                  <a:pt x="1094" y="21"/>
                  <a:pt x="994" y="0"/>
                  <a:pt x="89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8"/>
          <p:cNvSpPr/>
          <p:nvPr/>
        </p:nvSpPr>
        <p:spPr>
          <a:xfrm>
            <a:off x="7299325" y="12130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40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75525" y="445025"/>
            <a:ext cx="85206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accent5"/>
              </a:buClr>
              <a:buSzPts val="3000"/>
              <a:buFont typeface="Chango"/>
              <a:buNone/>
              <a:defRPr sz="3000">
                <a:solidFill>
                  <a:schemeClr val="accent5"/>
                </a:solidFill>
                <a:latin typeface="Chango"/>
                <a:ea typeface="Chango"/>
                <a:cs typeface="Chango"/>
                <a:sym typeface="Chango"/>
              </a:defRPr>
            </a:lvl1pPr>
            <a:lvl2pPr lvl="1">
              <a:lnSpc>
                <a:spcPct val="100000"/>
              </a:lnSpc>
              <a:spcBef>
                <a:spcPts val="0"/>
              </a:spcBef>
              <a:spcAft>
                <a:spcPts val="0"/>
              </a:spcAft>
              <a:buClr>
                <a:schemeClr val="accent5"/>
              </a:buClr>
              <a:buSzPts val="2800"/>
              <a:buNone/>
              <a:defRPr sz="2800">
                <a:solidFill>
                  <a:schemeClr val="accent5"/>
                </a:solidFill>
              </a:defRPr>
            </a:lvl2pPr>
            <a:lvl3pPr lvl="2">
              <a:lnSpc>
                <a:spcPct val="100000"/>
              </a:lnSpc>
              <a:spcBef>
                <a:spcPts val="0"/>
              </a:spcBef>
              <a:spcAft>
                <a:spcPts val="0"/>
              </a:spcAft>
              <a:buClr>
                <a:schemeClr val="accent5"/>
              </a:buClr>
              <a:buSzPts val="2800"/>
              <a:buNone/>
              <a:defRPr sz="2800">
                <a:solidFill>
                  <a:schemeClr val="accent5"/>
                </a:solidFill>
              </a:defRPr>
            </a:lvl3pPr>
            <a:lvl4pPr lvl="3">
              <a:lnSpc>
                <a:spcPct val="100000"/>
              </a:lnSpc>
              <a:spcBef>
                <a:spcPts val="0"/>
              </a:spcBef>
              <a:spcAft>
                <a:spcPts val="0"/>
              </a:spcAft>
              <a:buClr>
                <a:schemeClr val="accent5"/>
              </a:buClr>
              <a:buSzPts val="2800"/>
              <a:buNone/>
              <a:defRPr sz="2800">
                <a:solidFill>
                  <a:schemeClr val="accent5"/>
                </a:solidFill>
              </a:defRPr>
            </a:lvl4pPr>
            <a:lvl5pPr lvl="4">
              <a:lnSpc>
                <a:spcPct val="100000"/>
              </a:lnSpc>
              <a:spcBef>
                <a:spcPts val="0"/>
              </a:spcBef>
              <a:spcAft>
                <a:spcPts val="0"/>
              </a:spcAft>
              <a:buClr>
                <a:schemeClr val="accent5"/>
              </a:buClr>
              <a:buSzPts val="2800"/>
              <a:buNone/>
              <a:defRPr sz="2800">
                <a:solidFill>
                  <a:schemeClr val="accent5"/>
                </a:solidFill>
              </a:defRPr>
            </a:lvl5pPr>
            <a:lvl6pPr lvl="5">
              <a:lnSpc>
                <a:spcPct val="100000"/>
              </a:lnSpc>
              <a:spcBef>
                <a:spcPts val="0"/>
              </a:spcBef>
              <a:spcAft>
                <a:spcPts val="0"/>
              </a:spcAft>
              <a:buClr>
                <a:schemeClr val="accent5"/>
              </a:buClr>
              <a:buSzPts val="2800"/>
              <a:buNone/>
              <a:defRPr sz="2800">
                <a:solidFill>
                  <a:schemeClr val="accent5"/>
                </a:solidFill>
              </a:defRPr>
            </a:lvl6pPr>
            <a:lvl7pPr lvl="6">
              <a:lnSpc>
                <a:spcPct val="100000"/>
              </a:lnSpc>
              <a:spcBef>
                <a:spcPts val="0"/>
              </a:spcBef>
              <a:spcAft>
                <a:spcPts val="0"/>
              </a:spcAft>
              <a:buClr>
                <a:schemeClr val="accent5"/>
              </a:buClr>
              <a:buSzPts val="2800"/>
              <a:buNone/>
              <a:defRPr sz="2800">
                <a:solidFill>
                  <a:schemeClr val="accent5"/>
                </a:solidFill>
              </a:defRPr>
            </a:lvl7pPr>
            <a:lvl8pPr lvl="7">
              <a:lnSpc>
                <a:spcPct val="100000"/>
              </a:lnSpc>
              <a:spcBef>
                <a:spcPts val="0"/>
              </a:spcBef>
              <a:spcAft>
                <a:spcPts val="0"/>
              </a:spcAft>
              <a:buClr>
                <a:schemeClr val="accent5"/>
              </a:buClr>
              <a:buSzPts val="2800"/>
              <a:buNone/>
              <a:defRPr sz="2800">
                <a:solidFill>
                  <a:schemeClr val="accent5"/>
                </a:solidFill>
              </a:defRPr>
            </a:lvl8pPr>
            <a:lvl9pPr lvl="8">
              <a:lnSpc>
                <a:spcPct val="100000"/>
              </a:lnSpc>
              <a:spcBef>
                <a:spcPts val="0"/>
              </a:spcBef>
              <a:spcAft>
                <a:spcPts val="0"/>
              </a:spcAft>
              <a:buClr>
                <a:schemeClr val="accent5"/>
              </a:buClr>
              <a:buSzPts val="2800"/>
              <a:buNone/>
              <a:defRPr sz="2800">
                <a:solidFill>
                  <a:schemeClr val="accent5"/>
                </a:solidFill>
              </a:defRPr>
            </a:lvl9pPr>
          </a:lstStyle>
          <a:p>
            <a:endParaRPr/>
          </a:p>
        </p:txBody>
      </p:sp>
      <p:sp>
        <p:nvSpPr>
          <p:cNvPr id="7" name="Google Shape;7;p1"/>
          <p:cNvSpPr txBox="1">
            <a:spLocks noGrp="1"/>
          </p:cNvSpPr>
          <p:nvPr>
            <p:ph type="body" idx="1"/>
          </p:nvPr>
        </p:nvSpPr>
        <p:spPr>
          <a:xfrm>
            <a:off x="375525"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accent5"/>
              </a:buClr>
              <a:buSzPts val="1400"/>
              <a:buFont typeface="Montserrat"/>
              <a:buChar char="●"/>
              <a:defRPr>
                <a:solidFill>
                  <a:schemeClr val="accent5"/>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5"/>
              </a:buClr>
              <a:buSzPts val="1400"/>
              <a:buFont typeface="Montserrat"/>
              <a:buChar char="○"/>
              <a:defRPr>
                <a:solidFill>
                  <a:schemeClr val="accent5"/>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5"/>
              </a:buClr>
              <a:buSzPts val="1400"/>
              <a:buFont typeface="Montserrat"/>
              <a:buChar char="■"/>
              <a:defRPr>
                <a:solidFill>
                  <a:schemeClr val="accent5"/>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5"/>
              </a:buClr>
              <a:buSzPts val="1400"/>
              <a:buFont typeface="Montserrat"/>
              <a:buChar char="●"/>
              <a:defRPr>
                <a:solidFill>
                  <a:schemeClr val="accent5"/>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5"/>
              </a:buClr>
              <a:buSzPts val="1400"/>
              <a:buFont typeface="Montserrat"/>
              <a:buChar char="○"/>
              <a:defRPr>
                <a:solidFill>
                  <a:schemeClr val="accent5"/>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5"/>
              </a:buClr>
              <a:buSzPts val="1400"/>
              <a:buFont typeface="Montserrat"/>
              <a:buChar char="■"/>
              <a:defRPr>
                <a:solidFill>
                  <a:schemeClr val="accent5"/>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5"/>
              </a:buClr>
              <a:buSzPts val="1400"/>
              <a:buFont typeface="Montserrat"/>
              <a:buChar char="●"/>
              <a:defRPr>
                <a:solidFill>
                  <a:schemeClr val="accent5"/>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5"/>
              </a:buClr>
              <a:buSzPts val="1400"/>
              <a:buFont typeface="Montserrat"/>
              <a:buChar char="○"/>
              <a:defRPr>
                <a:solidFill>
                  <a:schemeClr val="accent5"/>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5"/>
              </a:buClr>
              <a:buSzPts val="1400"/>
              <a:buFont typeface="Montserrat"/>
              <a:buChar char="■"/>
              <a:defRPr>
                <a:solidFill>
                  <a:schemeClr val="accent5"/>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 id="2147483672" r:id="rId7"/>
    <p:sldLayoutId id="2147483673" r:id="rId8"/>
    <p:sldLayoutId id="214748367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7" name="Google Shape;1907;p31"/>
          <p:cNvSpPr txBox="1">
            <a:spLocks noGrp="1"/>
          </p:cNvSpPr>
          <p:nvPr>
            <p:ph type="ctrTitle"/>
          </p:nvPr>
        </p:nvSpPr>
        <p:spPr>
          <a:xfrm>
            <a:off x="1424768" y="922554"/>
            <a:ext cx="6584349" cy="1567800"/>
          </a:xfrm>
          <a:prstGeom prst="rect">
            <a:avLst/>
          </a:prstGeom>
        </p:spPr>
        <p:txBody>
          <a:bodyPr spcFirstLastPara="1" wrap="square" lIns="91425" tIns="91425" rIns="91425" bIns="91425" anchor="ctr" anchorCtr="0">
            <a:noAutofit/>
          </a:bodyPr>
          <a:lstStyle/>
          <a:p>
            <a:pPr lvl="0" algn="ctr"/>
            <a:r>
              <a:rPr lang="en-US" sz="4000" b="1"/>
              <a:t>XÂY DỰNG PHẦN MỀM QUẢN LÝ TOUR DU LỊCH</a:t>
            </a:r>
            <a:endParaRPr sz="4000"/>
          </a:p>
        </p:txBody>
      </p:sp>
      <p:sp>
        <p:nvSpPr>
          <p:cNvPr id="1908" name="Google Shape;1908;p31"/>
          <p:cNvSpPr txBox="1">
            <a:spLocks noGrp="1"/>
          </p:cNvSpPr>
          <p:nvPr>
            <p:ph type="subTitle" idx="1"/>
          </p:nvPr>
        </p:nvSpPr>
        <p:spPr>
          <a:xfrm>
            <a:off x="4202097" y="3398412"/>
            <a:ext cx="4233300" cy="10897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GVHD: BÙI CÔNG DANH</a:t>
            </a:r>
          </a:p>
          <a:p>
            <a:pPr marL="0" lvl="0" indent="0" algn="ctr" rtl="0">
              <a:spcBef>
                <a:spcPts val="0"/>
              </a:spcBef>
              <a:spcAft>
                <a:spcPts val="0"/>
              </a:spcAft>
              <a:buNone/>
            </a:pPr>
            <a:r>
              <a:rPr lang="en" smtClean="0"/>
              <a:t>SVTH1: Lê Nguyễn Đại Đức Tâm</a:t>
            </a:r>
          </a:p>
          <a:p>
            <a:pPr marL="0" lvl="0" indent="0" algn="ctr" rtl="0">
              <a:spcBef>
                <a:spcPts val="0"/>
              </a:spcBef>
              <a:spcAft>
                <a:spcPts val="0"/>
              </a:spcAft>
              <a:buNone/>
            </a:pPr>
            <a:r>
              <a:rPr lang="en" smtClean="0"/>
              <a:t>SVTH2: Trần Công Hùng</a:t>
            </a:r>
            <a:endParaRPr/>
          </a:p>
        </p:txBody>
      </p:sp>
      <p:sp>
        <p:nvSpPr>
          <p:cNvPr id="1909" name="Google Shape;1909;p31"/>
          <p:cNvSpPr/>
          <p:nvPr/>
        </p:nvSpPr>
        <p:spPr>
          <a:xfrm>
            <a:off x="6363946" y="3636489"/>
            <a:ext cx="244842" cy="34640"/>
          </a:xfrm>
          <a:custGeom>
            <a:avLst/>
            <a:gdLst/>
            <a:ahLst/>
            <a:cxnLst/>
            <a:rect l="l" t="t" r="r" b="b"/>
            <a:pathLst>
              <a:path w="3937" h="557" extrusionOk="0">
                <a:moveTo>
                  <a:pt x="3928" y="557"/>
                </a:moveTo>
                <a:cubicBezTo>
                  <a:pt x="2668" y="38"/>
                  <a:pt x="1269" y="38"/>
                  <a:pt x="19" y="557"/>
                </a:cubicBezTo>
                <a:lnTo>
                  <a:pt x="0" y="529"/>
                </a:lnTo>
                <a:cubicBezTo>
                  <a:pt x="1260" y="1"/>
                  <a:pt x="2677" y="1"/>
                  <a:pt x="3937" y="529"/>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1"/>
          <p:cNvSpPr txBox="1">
            <a:spLocks noGrp="1"/>
          </p:cNvSpPr>
          <p:nvPr>
            <p:ph type="ctrTitle" idx="2"/>
          </p:nvPr>
        </p:nvSpPr>
        <p:spPr>
          <a:xfrm>
            <a:off x="2491276" y="2499113"/>
            <a:ext cx="5867465" cy="792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500" smtClean="0"/>
              <a:t>Công Nghệ.Net</a:t>
            </a:r>
            <a:endParaRPr sz="3500"/>
          </a:p>
        </p:txBody>
      </p:sp>
      <p:sp>
        <p:nvSpPr>
          <p:cNvPr id="1911" name="Google Shape;1911;p31"/>
          <p:cNvSpPr/>
          <p:nvPr/>
        </p:nvSpPr>
        <p:spPr>
          <a:xfrm>
            <a:off x="1461125" y="363734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2" name="Google Shape;1912;p31"/>
          <p:cNvGrpSpPr/>
          <p:nvPr/>
        </p:nvGrpSpPr>
        <p:grpSpPr>
          <a:xfrm rot="-634020">
            <a:off x="32754" y="2828395"/>
            <a:ext cx="3911364" cy="1675218"/>
            <a:chOff x="280551" y="2039183"/>
            <a:chExt cx="2925313" cy="1252898"/>
          </a:xfrm>
        </p:grpSpPr>
        <p:sp>
          <p:nvSpPr>
            <p:cNvPr id="1913" name="Google Shape;1913;p31"/>
            <p:cNvSpPr/>
            <p:nvPr/>
          </p:nvSpPr>
          <p:spPr>
            <a:xfrm rot="-404707">
              <a:off x="2229752" y="2568059"/>
              <a:ext cx="611122" cy="574479"/>
            </a:xfrm>
            <a:custGeom>
              <a:avLst/>
              <a:gdLst/>
              <a:ahLst/>
              <a:cxnLst/>
              <a:rect l="l" t="t" r="r" b="b"/>
              <a:pathLst>
                <a:path w="9106" h="8560" extrusionOk="0">
                  <a:moveTo>
                    <a:pt x="1565" y="6234"/>
                  </a:moveTo>
                  <a:cubicBezTo>
                    <a:pt x="1565" y="6234"/>
                    <a:pt x="4020" y="8559"/>
                    <a:pt x="8920" y="7197"/>
                  </a:cubicBezTo>
                  <a:lnTo>
                    <a:pt x="9105" y="1621"/>
                  </a:lnTo>
                  <a:cubicBezTo>
                    <a:pt x="9105" y="1621"/>
                    <a:pt x="5298" y="1"/>
                    <a:pt x="1899" y="2381"/>
                  </a:cubicBezTo>
                  <a:cubicBezTo>
                    <a:pt x="1899" y="2381"/>
                    <a:pt x="0" y="3724"/>
                    <a:pt x="1565" y="6234"/>
                  </a:cubicBezTo>
                  <a:close/>
                </a:path>
              </a:pathLst>
            </a:custGeom>
            <a:gradFill>
              <a:gsLst>
                <a:gs pos="0">
                  <a:schemeClr val="lt1"/>
                </a:gs>
                <a:gs pos="50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1"/>
            <p:cNvSpPr/>
            <p:nvPr/>
          </p:nvSpPr>
          <p:spPr>
            <a:xfrm rot="-404707">
              <a:off x="2696253" y="2643575"/>
              <a:ext cx="262408" cy="373076"/>
            </a:xfrm>
            <a:custGeom>
              <a:avLst/>
              <a:gdLst/>
              <a:ahLst/>
              <a:cxnLst/>
              <a:rect l="l" t="t" r="r" b="b"/>
              <a:pathLst>
                <a:path w="3910" h="5559" extrusionOk="0">
                  <a:moveTo>
                    <a:pt x="3909" y="2780"/>
                  </a:moveTo>
                  <a:cubicBezTo>
                    <a:pt x="3909" y="4308"/>
                    <a:pt x="3029" y="5558"/>
                    <a:pt x="1955" y="5558"/>
                  </a:cubicBezTo>
                  <a:cubicBezTo>
                    <a:pt x="880" y="5558"/>
                    <a:pt x="1" y="4308"/>
                    <a:pt x="1" y="2780"/>
                  </a:cubicBezTo>
                  <a:cubicBezTo>
                    <a:pt x="1" y="1242"/>
                    <a:pt x="880" y="1"/>
                    <a:pt x="1955" y="1"/>
                  </a:cubicBezTo>
                  <a:cubicBezTo>
                    <a:pt x="3029" y="1"/>
                    <a:pt x="3909" y="1242"/>
                    <a:pt x="3909" y="2780"/>
                  </a:cubicBez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1"/>
            <p:cNvSpPr/>
            <p:nvPr/>
          </p:nvSpPr>
          <p:spPr>
            <a:xfrm rot="-404707">
              <a:off x="2714884" y="2662995"/>
              <a:ext cx="233818" cy="333278"/>
            </a:xfrm>
            <a:custGeom>
              <a:avLst/>
              <a:gdLst/>
              <a:ahLst/>
              <a:cxnLst/>
              <a:rect l="l" t="t" r="r" b="b"/>
              <a:pathLst>
                <a:path w="3484" h="4966" extrusionOk="0">
                  <a:moveTo>
                    <a:pt x="3483" y="2483"/>
                  </a:moveTo>
                  <a:cubicBezTo>
                    <a:pt x="3483" y="3854"/>
                    <a:pt x="2705" y="4965"/>
                    <a:pt x="1742" y="4965"/>
                  </a:cubicBezTo>
                  <a:cubicBezTo>
                    <a:pt x="778" y="4965"/>
                    <a:pt x="0" y="3854"/>
                    <a:pt x="0" y="2483"/>
                  </a:cubicBezTo>
                  <a:cubicBezTo>
                    <a:pt x="0" y="1112"/>
                    <a:pt x="778" y="0"/>
                    <a:pt x="1742" y="0"/>
                  </a:cubicBezTo>
                  <a:cubicBezTo>
                    <a:pt x="2705" y="0"/>
                    <a:pt x="3483" y="1112"/>
                    <a:pt x="3483" y="2483"/>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1"/>
            <p:cNvSpPr/>
            <p:nvPr/>
          </p:nvSpPr>
          <p:spPr>
            <a:xfrm rot="-404707">
              <a:off x="2715295" y="2699549"/>
              <a:ext cx="172881" cy="280998"/>
            </a:xfrm>
            <a:custGeom>
              <a:avLst/>
              <a:gdLst/>
              <a:ahLst/>
              <a:cxnLst/>
              <a:rect l="l" t="t" r="r" b="b"/>
              <a:pathLst>
                <a:path w="2576" h="4187" extrusionOk="0">
                  <a:moveTo>
                    <a:pt x="2575" y="2094"/>
                  </a:moveTo>
                  <a:cubicBezTo>
                    <a:pt x="2575" y="3242"/>
                    <a:pt x="2001" y="4187"/>
                    <a:pt x="1288" y="4187"/>
                  </a:cubicBezTo>
                  <a:cubicBezTo>
                    <a:pt x="584" y="4187"/>
                    <a:pt x="0" y="3242"/>
                    <a:pt x="0" y="2094"/>
                  </a:cubicBezTo>
                  <a:cubicBezTo>
                    <a:pt x="0" y="936"/>
                    <a:pt x="584" y="0"/>
                    <a:pt x="1288" y="0"/>
                  </a:cubicBezTo>
                  <a:cubicBezTo>
                    <a:pt x="2001" y="0"/>
                    <a:pt x="2575" y="936"/>
                    <a:pt x="2575" y="2094"/>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1"/>
            <p:cNvSpPr/>
            <p:nvPr/>
          </p:nvSpPr>
          <p:spPr>
            <a:xfrm rot="-404707">
              <a:off x="2760667" y="2819288"/>
              <a:ext cx="33623" cy="54763"/>
            </a:xfrm>
            <a:custGeom>
              <a:avLst/>
              <a:gdLst/>
              <a:ahLst/>
              <a:cxnLst/>
              <a:rect l="l" t="t" r="r" b="b"/>
              <a:pathLst>
                <a:path w="501" h="816" extrusionOk="0">
                  <a:moveTo>
                    <a:pt x="500" y="408"/>
                  </a:moveTo>
                  <a:cubicBezTo>
                    <a:pt x="500" y="631"/>
                    <a:pt x="389" y="816"/>
                    <a:pt x="250" y="816"/>
                  </a:cubicBezTo>
                  <a:cubicBezTo>
                    <a:pt x="120" y="816"/>
                    <a:pt x="0" y="631"/>
                    <a:pt x="0" y="408"/>
                  </a:cubicBezTo>
                  <a:cubicBezTo>
                    <a:pt x="0" y="186"/>
                    <a:pt x="120" y="1"/>
                    <a:pt x="250" y="1"/>
                  </a:cubicBezTo>
                  <a:cubicBezTo>
                    <a:pt x="389" y="1"/>
                    <a:pt x="500" y="186"/>
                    <a:pt x="500"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1"/>
            <p:cNvSpPr/>
            <p:nvPr/>
          </p:nvSpPr>
          <p:spPr>
            <a:xfrm rot="-404707">
              <a:off x="805289" y="2053721"/>
              <a:ext cx="278582" cy="526561"/>
            </a:xfrm>
            <a:custGeom>
              <a:avLst/>
              <a:gdLst/>
              <a:ahLst/>
              <a:cxnLst/>
              <a:rect l="l" t="t" r="r" b="b"/>
              <a:pathLst>
                <a:path w="4151" h="7846" extrusionOk="0">
                  <a:moveTo>
                    <a:pt x="3808" y="7845"/>
                  </a:moveTo>
                  <a:lnTo>
                    <a:pt x="1" y="0"/>
                  </a:lnTo>
                  <a:lnTo>
                    <a:pt x="232" y="19"/>
                  </a:lnTo>
                  <a:lnTo>
                    <a:pt x="4150" y="7753"/>
                  </a:ln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1"/>
            <p:cNvSpPr/>
            <p:nvPr/>
          </p:nvSpPr>
          <p:spPr>
            <a:xfrm rot="-404633">
              <a:off x="777301" y="2056256"/>
              <a:ext cx="293953" cy="692996"/>
            </a:xfrm>
            <a:custGeom>
              <a:avLst/>
              <a:gdLst/>
              <a:ahLst/>
              <a:cxnLst/>
              <a:rect l="l" t="t" r="r" b="b"/>
              <a:pathLst>
                <a:path w="4364" h="10319" extrusionOk="0">
                  <a:moveTo>
                    <a:pt x="1" y="10318"/>
                  </a:moveTo>
                  <a:lnTo>
                    <a:pt x="93" y="778"/>
                  </a:lnTo>
                  <a:lnTo>
                    <a:pt x="557" y="0"/>
                  </a:lnTo>
                  <a:lnTo>
                    <a:pt x="4363" y="7845"/>
                  </a:lnTo>
                  <a:cubicBezTo>
                    <a:pt x="4363" y="7845"/>
                    <a:pt x="2659" y="8484"/>
                    <a:pt x="1" y="103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1"/>
            <p:cNvSpPr/>
            <p:nvPr/>
          </p:nvSpPr>
          <p:spPr>
            <a:xfrm rot="-404711">
              <a:off x="722295" y="2210533"/>
              <a:ext cx="2437200" cy="856685"/>
            </a:xfrm>
            <a:custGeom>
              <a:avLst/>
              <a:gdLst/>
              <a:ahLst/>
              <a:cxnLst/>
              <a:rect l="l" t="t" r="r" b="b"/>
              <a:pathLst>
                <a:path w="36385" h="12765" extrusionOk="0">
                  <a:moveTo>
                    <a:pt x="36384" y="8235"/>
                  </a:moveTo>
                  <a:cubicBezTo>
                    <a:pt x="36384" y="8235"/>
                    <a:pt x="35375" y="4419"/>
                    <a:pt x="31058" y="2168"/>
                  </a:cubicBezTo>
                  <a:cubicBezTo>
                    <a:pt x="26927" y="1"/>
                    <a:pt x="7661" y="3113"/>
                    <a:pt x="5771" y="3798"/>
                  </a:cubicBezTo>
                  <a:cubicBezTo>
                    <a:pt x="3891" y="4493"/>
                    <a:pt x="399" y="6855"/>
                    <a:pt x="205" y="7253"/>
                  </a:cubicBezTo>
                  <a:cubicBezTo>
                    <a:pt x="1" y="7642"/>
                    <a:pt x="6651" y="10995"/>
                    <a:pt x="12922" y="11885"/>
                  </a:cubicBezTo>
                  <a:cubicBezTo>
                    <a:pt x="19184" y="12764"/>
                    <a:pt x="28733" y="12681"/>
                    <a:pt x="30632" y="12385"/>
                  </a:cubicBezTo>
                  <a:cubicBezTo>
                    <a:pt x="32531" y="12088"/>
                    <a:pt x="36088" y="9921"/>
                    <a:pt x="36384" y="8235"/>
                  </a:cubicBezTo>
                  <a:close/>
                </a:path>
              </a:pathLst>
            </a:custGeom>
            <a:gradFill>
              <a:gsLst>
                <a:gs pos="0">
                  <a:schemeClr val="dk1"/>
                </a:gs>
                <a:gs pos="74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1"/>
            <p:cNvSpPr/>
            <p:nvPr/>
          </p:nvSpPr>
          <p:spPr>
            <a:xfrm rot="-404707">
              <a:off x="2540057" y="2252512"/>
              <a:ext cx="421531" cy="145499"/>
            </a:xfrm>
            <a:custGeom>
              <a:avLst/>
              <a:gdLst/>
              <a:ahLst/>
              <a:cxnLst/>
              <a:rect l="l" t="t" r="r" b="b"/>
              <a:pathLst>
                <a:path w="6281" h="2168" extrusionOk="0">
                  <a:moveTo>
                    <a:pt x="6281" y="2168"/>
                  </a:moveTo>
                  <a:cubicBezTo>
                    <a:pt x="6281" y="2168"/>
                    <a:pt x="3132" y="1816"/>
                    <a:pt x="1" y="2168"/>
                  </a:cubicBezTo>
                  <a:lnTo>
                    <a:pt x="251" y="1084"/>
                  </a:lnTo>
                  <a:cubicBezTo>
                    <a:pt x="251" y="1084"/>
                    <a:pt x="3196" y="1"/>
                    <a:pt x="5030" y="1084"/>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1"/>
            <p:cNvSpPr/>
            <p:nvPr/>
          </p:nvSpPr>
          <p:spPr>
            <a:xfrm rot="-404707">
              <a:off x="2631209" y="2319410"/>
              <a:ext cx="3825" cy="85232"/>
            </a:xfrm>
            <a:custGeom>
              <a:avLst/>
              <a:gdLst/>
              <a:ahLst/>
              <a:cxnLst/>
              <a:rect l="l" t="t" r="r" b="b"/>
              <a:pathLst>
                <a:path w="57" h="1270" extrusionOk="0">
                  <a:moveTo>
                    <a:pt x="1" y="1"/>
                  </a:moveTo>
                  <a:lnTo>
                    <a:pt x="56" y="1"/>
                  </a:lnTo>
                  <a:lnTo>
                    <a:pt x="56" y="1270"/>
                  </a:lnTo>
                  <a:lnTo>
                    <a:pt x="1" y="1270"/>
                  </a:lnTo>
                  <a:close/>
                </a:path>
              </a:pathLst>
            </a:custGeom>
            <a:solidFill>
              <a:srgbClr val="FF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1"/>
            <p:cNvSpPr/>
            <p:nvPr/>
          </p:nvSpPr>
          <p:spPr>
            <a:xfrm rot="-404707">
              <a:off x="2789072" y="2285943"/>
              <a:ext cx="75300" cy="96440"/>
            </a:xfrm>
            <a:custGeom>
              <a:avLst/>
              <a:gdLst/>
              <a:ahLst/>
              <a:cxnLst/>
              <a:rect l="l" t="t" r="r" b="b"/>
              <a:pathLst>
                <a:path w="1122" h="1437" extrusionOk="0">
                  <a:moveTo>
                    <a:pt x="0" y="28"/>
                  </a:moveTo>
                  <a:lnTo>
                    <a:pt x="47" y="0"/>
                  </a:lnTo>
                  <a:lnTo>
                    <a:pt x="1121" y="1399"/>
                  </a:lnTo>
                  <a:lnTo>
                    <a:pt x="1075" y="1436"/>
                  </a:lnTo>
                  <a:close/>
                </a:path>
              </a:pathLst>
            </a:custGeom>
            <a:solidFill>
              <a:srgbClr val="FF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1"/>
            <p:cNvSpPr/>
            <p:nvPr/>
          </p:nvSpPr>
          <p:spPr>
            <a:xfrm rot="-404707">
              <a:off x="718384" y="2350025"/>
              <a:ext cx="1668539" cy="404149"/>
            </a:xfrm>
            <a:custGeom>
              <a:avLst/>
              <a:gdLst/>
              <a:ahLst/>
              <a:cxnLst/>
              <a:rect l="l" t="t" r="r" b="b"/>
              <a:pathLst>
                <a:path w="24862" h="6022" extrusionOk="0">
                  <a:moveTo>
                    <a:pt x="24861" y="1"/>
                  </a:moveTo>
                  <a:cubicBezTo>
                    <a:pt x="22675" y="834"/>
                    <a:pt x="21249" y="6021"/>
                    <a:pt x="21249" y="6021"/>
                  </a:cubicBezTo>
                  <a:cubicBezTo>
                    <a:pt x="21249" y="6021"/>
                    <a:pt x="5929" y="4345"/>
                    <a:pt x="1" y="5845"/>
                  </a:cubicBezTo>
                  <a:cubicBezTo>
                    <a:pt x="1" y="5845"/>
                    <a:pt x="2863" y="3344"/>
                    <a:pt x="5780" y="2270"/>
                  </a:cubicBezTo>
                  <a:cubicBezTo>
                    <a:pt x="8698" y="1195"/>
                    <a:pt x="19980" y="10"/>
                    <a:pt x="24861" y="1"/>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1"/>
            <p:cNvSpPr/>
            <p:nvPr/>
          </p:nvSpPr>
          <p:spPr>
            <a:xfrm rot="-404707">
              <a:off x="1923903" y="2401270"/>
              <a:ext cx="32415" cy="57918"/>
            </a:xfrm>
            <a:custGeom>
              <a:avLst/>
              <a:gdLst/>
              <a:ahLst/>
              <a:cxnLst/>
              <a:rect l="l" t="t" r="r" b="b"/>
              <a:pathLst>
                <a:path w="483" h="863" extrusionOk="0">
                  <a:moveTo>
                    <a:pt x="418" y="418"/>
                  </a:moveTo>
                  <a:cubicBezTo>
                    <a:pt x="353" y="649"/>
                    <a:pt x="223" y="853"/>
                    <a:pt x="121" y="862"/>
                  </a:cubicBezTo>
                  <a:cubicBezTo>
                    <a:pt x="29" y="862"/>
                    <a:pt x="1" y="677"/>
                    <a:pt x="66" y="445"/>
                  </a:cubicBezTo>
                  <a:cubicBezTo>
                    <a:pt x="130" y="214"/>
                    <a:pt x="260" y="19"/>
                    <a:pt x="362" y="10"/>
                  </a:cubicBezTo>
                  <a:cubicBezTo>
                    <a:pt x="455" y="1"/>
                    <a:pt x="482" y="186"/>
                    <a:pt x="418"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1"/>
            <p:cNvSpPr/>
            <p:nvPr/>
          </p:nvSpPr>
          <p:spPr>
            <a:xfrm rot="-404707">
              <a:off x="1822937" y="2420675"/>
              <a:ext cx="33019" cy="57918"/>
            </a:xfrm>
            <a:custGeom>
              <a:avLst/>
              <a:gdLst/>
              <a:ahLst/>
              <a:cxnLst/>
              <a:rect l="l" t="t" r="r" b="b"/>
              <a:pathLst>
                <a:path w="492" h="863" extrusionOk="0">
                  <a:moveTo>
                    <a:pt x="427" y="418"/>
                  </a:moveTo>
                  <a:cubicBezTo>
                    <a:pt x="352" y="649"/>
                    <a:pt x="223" y="853"/>
                    <a:pt x="130" y="862"/>
                  </a:cubicBezTo>
                  <a:cubicBezTo>
                    <a:pt x="28" y="862"/>
                    <a:pt x="0" y="686"/>
                    <a:pt x="65" y="446"/>
                  </a:cubicBezTo>
                  <a:cubicBezTo>
                    <a:pt x="130" y="214"/>
                    <a:pt x="269" y="20"/>
                    <a:pt x="362" y="10"/>
                  </a:cubicBezTo>
                  <a:cubicBezTo>
                    <a:pt x="464" y="1"/>
                    <a:pt x="491" y="186"/>
                    <a:pt x="427"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1"/>
            <p:cNvSpPr/>
            <p:nvPr/>
          </p:nvSpPr>
          <p:spPr>
            <a:xfrm rot="-404707">
              <a:off x="1721978" y="2440184"/>
              <a:ext cx="33019" cy="57851"/>
            </a:xfrm>
            <a:custGeom>
              <a:avLst/>
              <a:gdLst/>
              <a:ahLst/>
              <a:cxnLst/>
              <a:rect l="l" t="t" r="r" b="b"/>
              <a:pathLst>
                <a:path w="492" h="862" extrusionOk="0">
                  <a:moveTo>
                    <a:pt x="426" y="417"/>
                  </a:moveTo>
                  <a:cubicBezTo>
                    <a:pt x="352" y="649"/>
                    <a:pt x="222" y="843"/>
                    <a:pt x="130" y="852"/>
                  </a:cubicBezTo>
                  <a:cubicBezTo>
                    <a:pt x="28" y="862"/>
                    <a:pt x="0" y="676"/>
                    <a:pt x="65" y="445"/>
                  </a:cubicBezTo>
                  <a:cubicBezTo>
                    <a:pt x="139" y="204"/>
                    <a:pt x="269" y="9"/>
                    <a:pt x="361" y="9"/>
                  </a:cubicBezTo>
                  <a:cubicBezTo>
                    <a:pt x="463" y="0"/>
                    <a:pt x="491" y="185"/>
                    <a:pt x="426" y="41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1"/>
            <p:cNvSpPr/>
            <p:nvPr/>
          </p:nvSpPr>
          <p:spPr>
            <a:xfrm rot="-404707">
              <a:off x="1621615" y="2459558"/>
              <a:ext cx="32952" cy="57851"/>
            </a:xfrm>
            <a:custGeom>
              <a:avLst/>
              <a:gdLst/>
              <a:ahLst/>
              <a:cxnLst/>
              <a:rect l="l" t="t" r="r" b="b"/>
              <a:pathLst>
                <a:path w="491" h="862" extrusionOk="0">
                  <a:moveTo>
                    <a:pt x="426" y="426"/>
                  </a:moveTo>
                  <a:cubicBezTo>
                    <a:pt x="361" y="658"/>
                    <a:pt x="222" y="852"/>
                    <a:pt x="130" y="862"/>
                  </a:cubicBezTo>
                  <a:cubicBezTo>
                    <a:pt x="28" y="862"/>
                    <a:pt x="0" y="686"/>
                    <a:pt x="74" y="445"/>
                  </a:cubicBezTo>
                  <a:cubicBezTo>
                    <a:pt x="139" y="213"/>
                    <a:pt x="269" y="19"/>
                    <a:pt x="361" y="10"/>
                  </a:cubicBezTo>
                  <a:cubicBezTo>
                    <a:pt x="463" y="0"/>
                    <a:pt x="491" y="195"/>
                    <a:pt x="426" y="426"/>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1"/>
            <p:cNvSpPr/>
            <p:nvPr/>
          </p:nvSpPr>
          <p:spPr>
            <a:xfrm rot="-404707">
              <a:off x="1521261" y="2479567"/>
              <a:ext cx="32415" cy="57918"/>
            </a:xfrm>
            <a:custGeom>
              <a:avLst/>
              <a:gdLst/>
              <a:ahLst/>
              <a:cxnLst/>
              <a:rect l="l" t="t" r="r" b="b"/>
              <a:pathLst>
                <a:path w="483" h="863" extrusionOk="0">
                  <a:moveTo>
                    <a:pt x="418" y="418"/>
                  </a:moveTo>
                  <a:cubicBezTo>
                    <a:pt x="353" y="649"/>
                    <a:pt x="223" y="844"/>
                    <a:pt x="121" y="853"/>
                  </a:cubicBezTo>
                  <a:cubicBezTo>
                    <a:pt x="29" y="862"/>
                    <a:pt x="1" y="677"/>
                    <a:pt x="66" y="445"/>
                  </a:cubicBezTo>
                  <a:cubicBezTo>
                    <a:pt x="131" y="204"/>
                    <a:pt x="260" y="10"/>
                    <a:pt x="362" y="10"/>
                  </a:cubicBezTo>
                  <a:cubicBezTo>
                    <a:pt x="464" y="1"/>
                    <a:pt x="483" y="186"/>
                    <a:pt x="418"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1"/>
            <p:cNvSpPr/>
            <p:nvPr/>
          </p:nvSpPr>
          <p:spPr>
            <a:xfrm rot="-404707">
              <a:off x="1420898" y="2498938"/>
              <a:ext cx="32415" cy="57918"/>
            </a:xfrm>
            <a:custGeom>
              <a:avLst/>
              <a:gdLst/>
              <a:ahLst/>
              <a:cxnLst/>
              <a:rect l="l" t="t" r="r" b="b"/>
              <a:pathLst>
                <a:path w="483" h="863" extrusionOk="0">
                  <a:moveTo>
                    <a:pt x="418" y="418"/>
                  </a:moveTo>
                  <a:cubicBezTo>
                    <a:pt x="353" y="649"/>
                    <a:pt x="214" y="844"/>
                    <a:pt x="121" y="853"/>
                  </a:cubicBezTo>
                  <a:cubicBezTo>
                    <a:pt x="19" y="862"/>
                    <a:pt x="1" y="677"/>
                    <a:pt x="66" y="445"/>
                  </a:cubicBezTo>
                  <a:cubicBezTo>
                    <a:pt x="131" y="205"/>
                    <a:pt x="260" y="10"/>
                    <a:pt x="362" y="1"/>
                  </a:cubicBezTo>
                  <a:cubicBezTo>
                    <a:pt x="455" y="1"/>
                    <a:pt x="483" y="177"/>
                    <a:pt x="418"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1"/>
            <p:cNvSpPr/>
            <p:nvPr/>
          </p:nvSpPr>
          <p:spPr>
            <a:xfrm rot="-404707">
              <a:off x="1319932" y="2518343"/>
              <a:ext cx="33019" cy="57918"/>
            </a:xfrm>
            <a:custGeom>
              <a:avLst/>
              <a:gdLst/>
              <a:ahLst/>
              <a:cxnLst/>
              <a:rect l="l" t="t" r="r" b="b"/>
              <a:pathLst>
                <a:path w="492" h="863" extrusionOk="0">
                  <a:moveTo>
                    <a:pt x="417" y="418"/>
                  </a:moveTo>
                  <a:cubicBezTo>
                    <a:pt x="353" y="649"/>
                    <a:pt x="223" y="844"/>
                    <a:pt x="121" y="853"/>
                  </a:cubicBezTo>
                  <a:cubicBezTo>
                    <a:pt x="28" y="862"/>
                    <a:pt x="1" y="677"/>
                    <a:pt x="65" y="446"/>
                  </a:cubicBezTo>
                  <a:cubicBezTo>
                    <a:pt x="130" y="205"/>
                    <a:pt x="269" y="10"/>
                    <a:pt x="362" y="1"/>
                  </a:cubicBezTo>
                  <a:cubicBezTo>
                    <a:pt x="464" y="1"/>
                    <a:pt x="492" y="186"/>
                    <a:pt x="417"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1"/>
            <p:cNvSpPr/>
            <p:nvPr/>
          </p:nvSpPr>
          <p:spPr>
            <a:xfrm rot="-404707">
              <a:off x="1219575" y="2537816"/>
              <a:ext cx="32415" cy="57851"/>
            </a:xfrm>
            <a:custGeom>
              <a:avLst/>
              <a:gdLst/>
              <a:ahLst/>
              <a:cxnLst/>
              <a:rect l="l" t="t" r="r" b="b"/>
              <a:pathLst>
                <a:path w="483" h="862" extrusionOk="0">
                  <a:moveTo>
                    <a:pt x="417" y="417"/>
                  </a:moveTo>
                  <a:cubicBezTo>
                    <a:pt x="353" y="649"/>
                    <a:pt x="223" y="843"/>
                    <a:pt x="121" y="852"/>
                  </a:cubicBezTo>
                  <a:cubicBezTo>
                    <a:pt x="19" y="862"/>
                    <a:pt x="1" y="676"/>
                    <a:pt x="65" y="445"/>
                  </a:cubicBezTo>
                  <a:cubicBezTo>
                    <a:pt x="130" y="204"/>
                    <a:pt x="260" y="9"/>
                    <a:pt x="362" y="9"/>
                  </a:cubicBezTo>
                  <a:cubicBezTo>
                    <a:pt x="454" y="0"/>
                    <a:pt x="482" y="185"/>
                    <a:pt x="417" y="41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1"/>
            <p:cNvSpPr/>
            <p:nvPr/>
          </p:nvSpPr>
          <p:spPr>
            <a:xfrm rot="-404707">
              <a:off x="1118609" y="2557222"/>
              <a:ext cx="33019" cy="57851"/>
            </a:xfrm>
            <a:custGeom>
              <a:avLst/>
              <a:gdLst/>
              <a:ahLst/>
              <a:cxnLst/>
              <a:rect l="l" t="t" r="r" b="b"/>
              <a:pathLst>
                <a:path w="492" h="862" extrusionOk="0">
                  <a:moveTo>
                    <a:pt x="417" y="417"/>
                  </a:moveTo>
                  <a:cubicBezTo>
                    <a:pt x="352" y="649"/>
                    <a:pt x="223" y="852"/>
                    <a:pt x="130" y="852"/>
                  </a:cubicBezTo>
                  <a:cubicBezTo>
                    <a:pt x="28" y="862"/>
                    <a:pt x="0" y="676"/>
                    <a:pt x="65" y="445"/>
                  </a:cubicBezTo>
                  <a:cubicBezTo>
                    <a:pt x="130" y="213"/>
                    <a:pt x="269" y="10"/>
                    <a:pt x="361" y="10"/>
                  </a:cubicBezTo>
                  <a:cubicBezTo>
                    <a:pt x="463" y="0"/>
                    <a:pt x="491" y="186"/>
                    <a:pt x="417" y="41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1"/>
            <p:cNvSpPr/>
            <p:nvPr/>
          </p:nvSpPr>
          <p:spPr>
            <a:xfrm rot="-404707">
              <a:off x="1927710" y="2401499"/>
              <a:ext cx="32348" cy="57851"/>
            </a:xfrm>
            <a:custGeom>
              <a:avLst/>
              <a:gdLst/>
              <a:ahLst/>
              <a:cxnLst/>
              <a:rect l="l" t="t" r="r" b="b"/>
              <a:pathLst>
                <a:path w="482" h="862" extrusionOk="0">
                  <a:moveTo>
                    <a:pt x="417" y="417"/>
                  </a:moveTo>
                  <a:cubicBezTo>
                    <a:pt x="352" y="648"/>
                    <a:pt x="223" y="852"/>
                    <a:pt x="121" y="852"/>
                  </a:cubicBezTo>
                  <a:cubicBezTo>
                    <a:pt x="28" y="862"/>
                    <a:pt x="0" y="676"/>
                    <a:pt x="65" y="445"/>
                  </a:cubicBezTo>
                  <a:cubicBezTo>
                    <a:pt x="130" y="213"/>
                    <a:pt x="260" y="9"/>
                    <a:pt x="362" y="9"/>
                  </a:cubicBezTo>
                  <a:cubicBezTo>
                    <a:pt x="454" y="0"/>
                    <a:pt x="482" y="185"/>
                    <a:pt x="41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1"/>
            <p:cNvSpPr/>
            <p:nvPr/>
          </p:nvSpPr>
          <p:spPr>
            <a:xfrm rot="-404707">
              <a:off x="1826745" y="2420905"/>
              <a:ext cx="32952" cy="57851"/>
            </a:xfrm>
            <a:custGeom>
              <a:avLst/>
              <a:gdLst/>
              <a:ahLst/>
              <a:cxnLst/>
              <a:rect l="l" t="t" r="r" b="b"/>
              <a:pathLst>
                <a:path w="491" h="862" extrusionOk="0">
                  <a:moveTo>
                    <a:pt x="426" y="417"/>
                  </a:moveTo>
                  <a:cubicBezTo>
                    <a:pt x="352" y="649"/>
                    <a:pt x="222" y="852"/>
                    <a:pt x="130" y="852"/>
                  </a:cubicBezTo>
                  <a:cubicBezTo>
                    <a:pt x="28" y="862"/>
                    <a:pt x="0" y="676"/>
                    <a:pt x="65" y="445"/>
                  </a:cubicBezTo>
                  <a:cubicBezTo>
                    <a:pt x="139" y="213"/>
                    <a:pt x="269" y="19"/>
                    <a:pt x="361" y="10"/>
                  </a:cubicBezTo>
                  <a:cubicBezTo>
                    <a:pt x="463" y="0"/>
                    <a:pt x="491" y="185"/>
                    <a:pt x="426"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1"/>
            <p:cNvSpPr/>
            <p:nvPr/>
          </p:nvSpPr>
          <p:spPr>
            <a:xfrm rot="-404707">
              <a:off x="1726317" y="2440314"/>
              <a:ext cx="32415" cy="57851"/>
            </a:xfrm>
            <a:custGeom>
              <a:avLst/>
              <a:gdLst/>
              <a:ahLst/>
              <a:cxnLst/>
              <a:rect l="l" t="t" r="r" b="b"/>
              <a:pathLst>
                <a:path w="483" h="862" extrusionOk="0">
                  <a:moveTo>
                    <a:pt x="418" y="417"/>
                  </a:moveTo>
                  <a:cubicBezTo>
                    <a:pt x="353" y="649"/>
                    <a:pt x="223" y="853"/>
                    <a:pt x="121" y="862"/>
                  </a:cubicBezTo>
                  <a:cubicBezTo>
                    <a:pt x="29" y="862"/>
                    <a:pt x="1" y="677"/>
                    <a:pt x="66" y="445"/>
                  </a:cubicBezTo>
                  <a:cubicBezTo>
                    <a:pt x="131" y="213"/>
                    <a:pt x="260" y="19"/>
                    <a:pt x="362" y="10"/>
                  </a:cubicBezTo>
                  <a:cubicBezTo>
                    <a:pt x="455" y="0"/>
                    <a:pt x="483" y="186"/>
                    <a:pt x="418"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1"/>
            <p:cNvSpPr/>
            <p:nvPr/>
          </p:nvSpPr>
          <p:spPr>
            <a:xfrm rot="-404707">
              <a:off x="1625351" y="2459720"/>
              <a:ext cx="33019" cy="57851"/>
            </a:xfrm>
            <a:custGeom>
              <a:avLst/>
              <a:gdLst/>
              <a:ahLst/>
              <a:cxnLst/>
              <a:rect l="l" t="t" r="r" b="b"/>
              <a:pathLst>
                <a:path w="492" h="862" extrusionOk="0">
                  <a:moveTo>
                    <a:pt x="427" y="417"/>
                  </a:moveTo>
                  <a:cubicBezTo>
                    <a:pt x="362" y="649"/>
                    <a:pt x="223" y="853"/>
                    <a:pt x="130" y="862"/>
                  </a:cubicBezTo>
                  <a:cubicBezTo>
                    <a:pt x="28" y="862"/>
                    <a:pt x="1" y="686"/>
                    <a:pt x="75" y="445"/>
                  </a:cubicBezTo>
                  <a:cubicBezTo>
                    <a:pt x="140" y="214"/>
                    <a:pt x="269" y="19"/>
                    <a:pt x="362" y="10"/>
                  </a:cubicBezTo>
                  <a:cubicBezTo>
                    <a:pt x="464" y="1"/>
                    <a:pt x="492" y="186"/>
                    <a:pt x="42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1"/>
            <p:cNvSpPr/>
            <p:nvPr/>
          </p:nvSpPr>
          <p:spPr>
            <a:xfrm rot="-404707">
              <a:off x="1524994" y="2479126"/>
              <a:ext cx="32415" cy="57918"/>
            </a:xfrm>
            <a:custGeom>
              <a:avLst/>
              <a:gdLst/>
              <a:ahLst/>
              <a:cxnLst/>
              <a:rect l="l" t="t" r="r" b="b"/>
              <a:pathLst>
                <a:path w="483" h="863" extrusionOk="0">
                  <a:moveTo>
                    <a:pt x="417" y="418"/>
                  </a:moveTo>
                  <a:cubicBezTo>
                    <a:pt x="353" y="649"/>
                    <a:pt x="223" y="844"/>
                    <a:pt x="121" y="853"/>
                  </a:cubicBezTo>
                  <a:cubicBezTo>
                    <a:pt x="28" y="862"/>
                    <a:pt x="1" y="677"/>
                    <a:pt x="65" y="445"/>
                  </a:cubicBezTo>
                  <a:cubicBezTo>
                    <a:pt x="130" y="204"/>
                    <a:pt x="269" y="10"/>
                    <a:pt x="362" y="10"/>
                  </a:cubicBezTo>
                  <a:cubicBezTo>
                    <a:pt x="464" y="1"/>
                    <a:pt x="482" y="186"/>
                    <a:pt x="417" y="418"/>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1"/>
            <p:cNvSpPr/>
            <p:nvPr/>
          </p:nvSpPr>
          <p:spPr>
            <a:xfrm rot="-404707">
              <a:off x="1424630" y="2498496"/>
              <a:ext cx="32415" cy="57918"/>
            </a:xfrm>
            <a:custGeom>
              <a:avLst/>
              <a:gdLst/>
              <a:ahLst/>
              <a:cxnLst/>
              <a:rect l="l" t="t" r="r" b="b"/>
              <a:pathLst>
                <a:path w="483" h="863" extrusionOk="0">
                  <a:moveTo>
                    <a:pt x="417" y="427"/>
                  </a:moveTo>
                  <a:cubicBezTo>
                    <a:pt x="352" y="658"/>
                    <a:pt x="214" y="853"/>
                    <a:pt x="121" y="862"/>
                  </a:cubicBezTo>
                  <a:cubicBezTo>
                    <a:pt x="19" y="862"/>
                    <a:pt x="0" y="686"/>
                    <a:pt x="65" y="445"/>
                  </a:cubicBezTo>
                  <a:cubicBezTo>
                    <a:pt x="130" y="214"/>
                    <a:pt x="260" y="19"/>
                    <a:pt x="362" y="10"/>
                  </a:cubicBezTo>
                  <a:cubicBezTo>
                    <a:pt x="454" y="1"/>
                    <a:pt x="482" y="195"/>
                    <a:pt x="417" y="42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1"/>
            <p:cNvSpPr/>
            <p:nvPr/>
          </p:nvSpPr>
          <p:spPr>
            <a:xfrm rot="-404707">
              <a:off x="1323742" y="2518608"/>
              <a:ext cx="32348" cy="57851"/>
            </a:xfrm>
            <a:custGeom>
              <a:avLst/>
              <a:gdLst/>
              <a:ahLst/>
              <a:cxnLst/>
              <a:rect l="l" t="t" r="r" b="b"/>
              <a:pathLst>
                <a:path w="482" h="862" extrusionOk="0">
                  <a:moveTo>
                    <a:pt x="417" y="417"/>
                  </a:moveTo>
                  <a:cubicBezTo>
                    <a:pt x="352" y="649"/>
                    <a:pt x="222" y="852"/>
                    <a:pt x="121" y="852"/>
                  </a:cubicBezTo>
                  <a:cubicBezTo>
                    <a:pt x="28" y="862"/>
                    <a:pt x="0" y="676"/>
                    <a:pt x="65" y="445"/>
                  </a:cubicBezTo>
                  <a:cubicBezTo>
                    <a:pt x="130" y="213"/>
                    <a:pt x="269" y="10"/>
                    <a:pt x="361" y="10"/>
                  </a:cubicBezTo>
                  <a:cubicBezTo>
                    <a:pt x="463" y="0"/>
                    <a:pt x="482" y="186"/>
                    <a:pt x="41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1"/>
            <p:cNvSpPr/>
            <p:nvPr/>
          </p:nvSpPr>
          <p:spPr>
            <a:xfrm rot="-404707">
              <a:off x="1223378" y="2537979"/>
              <a:ext cx="32348" cy="57851"/>
            </a:xfrm>
            <a:custGeom>
              <a:avLst/>
              <a:gdLst/>
              <a:ahLst/>
              <a:cxnLst/>
              <a:rect l="l" t="t" r="r" b="b"/>
              <a:pathLst>
                <a:path w="482" h="862" extrusionOk="0">
                  <a:moveTo>
                    <a:pt x="417" y="417"/>
                  </a:moveTo>
                  <a:cubicBezTo>
                    <a:pt x="352" y="649"/>
                    <a:pt x="222" y="843"/>
                    <a:pt x="121" y="853"/>
                  </a:cubicBezTo>
                  <a:cubicBezTo>
                    <a:pt x="28" y="862"/>
                    <a:pt x="0" y="677"/>
                    <a:pt x="65" y="445"/>
                  </a:cubicBezTo>
                  <a:cubicBezTo>
                    <a:pt x="130" y="204"/>
                    <a:pt x="259" y="10"/>
                    <a:pt x="361" y="0"/>
                  </a:cubicBezTo>
                  <a:cubicBezTo>
                    <a:pt x="454" y="0"/>
                    <a:pt x="482" y="176"/>
                    <a:pt x="41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1"/>
            <p:cNvSpPr/>
            <p:nvPr/>
          </p:nvSpPr>
          <p:spPr>
            <a:xfrm rot="-404707">
              <a:off x="1122346" y="2557388"/>
              <a:ext cx="33019" cy="57851"/>
            </a:xfrm>
            <a:custGeom>
              <a:avLst/>
              <a:gdLst/>
              <a:ahLst/>
              <a:cxnLst/>
              <a:rect l="l" t="t" r="r" b="b"/>
              <a:pathLst>
                <a:path w="492" h="862" extrusionOk="0">
                  <a:moveTo>
                    <a:pt x="427" y="417"/>
                  </a:moveTo>
                  <a:cubicBezTo>
                    <a:pt x="353" y="649"/>
                    <a:pt x="223" y="843"/>
                    <a:pt x="130" y="853"/>
                  </a:cubicBezTo>
                  <a:cubicBezTo>
                    <a:pt x="29" y="862"/>
                    <a:pt x="1" y="677"/>
                    <a:pt x="66" y="445"/>
                  </a:cubicBezTo>
                  <a:cubicBezTo>
                    <a:pt x="130" y="214"/>
                    <a:pt x="269" y="10"/>
                    <a:pt x="362" y="10"/>
                  </a:cubicBezTo>
                  <a:cubicBezTo>
                    <a:pt x="464" y="1"/>
                    <a:pt x="492" y="186"/>
                    <a:pt x="42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1"/>
            <p:cNvSpPr/>
            <p:nvPr/>
          </p:nvSpPr>
          <p:spPr>
            <a:xfrm rot="-404707">
              <a:off x="1995486" y="2353232"/>
              <a:ext cx="179726" cy="181001"/>
            </a:xfrm>
            <a:custGeom>
              <a:avLst/>
              <a:gdLst/>
              <a:ahLst/>
              <a:cxnLst/>
              <a:rect l="l" t="t" r="r" b="b"/>
              <a:pathLst>
                <a:path w="2678" h="2697" extrusionOk="0">
                  <a:moveTo>
                    <a:pt x="1538" y="2696"/>
                  </a:moveTo>
                  <a:lnTo>
                    <a:pt x="1538" y="2696"/>
                  </a:lnTo>
                  <a:lnTo>
                    <a:pt x="177" y="2641"/>
                  </a:lnTo>
                  <a:cubicBezTo>
                    <a:pt x="131" y="2631"/>
                    <a:pt x="75" y="2613"/>
                    <a:pt x="47" y="2566"/>
                  </a:cubicBezTo>
                  <a:cubicBezTo>
                    <a:pt x="10" y="2520"/>
                    <a:pt x="1" y="2455"/>
                    <a:pt x="19" y="2400"/>
                  </a:cubicBezTo>
                  <a:cubicBezTo>
                    <a:pt x="131" y="1946"/>
                    <a:pt x="483" y="816"/>
                    <a:pt x="1085" y="112"/>
                  </a:cubicBezTo>
                  <a:cubicBezTo>
                    <a:pt x="1112" y="75"/>
                    <a:pt x="1149" y="56"/>
                    <a:pt x="1196" y="56"/>
                  </a:cubicBezTo>
                  <a:lnTo>
                    <a:pt x="2493" y="10"/>
                  </a:lnTo>
                  <a:cubicBezTo>
                    <a:pt x="2557" y="1"/>
                    <a:pt x="2613" y="38"/>
                    <a:pt x="2641" y="84"/>
                  </a:cubicBezTo>
                  <a:cubicBezTo>
                    <a:pt x="2678" y="149"/>
                    <a:pt x="2678" y="223"/>
                    <a:pt x="2641" y="288"/>
                  </a:cubicBezTo>
                  <a:lnTo>
                    <a:pt x="2622" y="316"/>
                  </a:lnTo>
                  <a:cubicBezTo>
                    <a:pt x="2381" y="769"/>
                    <a:pt x="1863" y="1705"/>
                    <a:pt x="1696" y="2548"/>
                  </a:cubicBezTo>
                  <a:cubicBezTo>
                    <a:pt x="1687" y="2631"/>
                    <a:pt x="1622" y="2696"/>
                    <a:pt x="1538" y="2696"/>
                  </a:cubicBezTo>
                  <a:close/>
                  <a:moveTo>
                    <a:pt x="2502" y="66"/>
                  </a:moveTo>
                  <a:lnTo>
                    <a:pt x="2502" y="66"/>
                  </a:lnTo>
                  <a:lnTo>
                    <a:pt x="1205" y="112"/>
                  </a:lnTo>
                  <a:cubicBezTo>
                    <a:pt x="1177" y="112"/>
                    <a:pt x="1140" y="121"/>
                    <a:pt x="1122" y="149"/>
                  </a:cubicBezTo>
                  <a:cubicBezTo>
                    <a:pt x="529" y="844"/>
                    <a:pt x="195" y="1964"/>
                    <a:pt x="75" y="2409"/>
                  </a:cubicBezTo>
                  <a:lnTo>
                    <a:pt x="75" y="2409"/>
                  </a:lnTo>
                  <a:cubicBezTo>
                    <a:pt x="66" y="2446"/>
                    <a:pt x="75" y="2492"/>
                    <a:pt x="94" y="2529"/>
                  </a:cubicBezTo>
                  <a:cubicBezTo>
                    <a:pt x="112" y="2557"/>
                    <a:pt x="149" y="2566"/>
                    <a:pt x="177" y="2576"/>
                  </a:cubicBezTo>
                  <a:lnTo>
                    <a:pt x="1538" y="2631"/>
                  </a:lnTo>
                  <a:lnTo>
                    <a:pt x="1538" y="2631"/>
                  </a:lnTo>
                  <a:cubicBezTo>
                    <a:pt x="1594" y="2631"/>
                    <a:pt x="1640" y="2585"/>
                    <a:pt x="1650" y="2529"/>
                  </a:cubicBezTo>
                  <a:cubicBezTo>
                    <a:pt x="1816" y="1677"/>
                    <a:pt x="2335" y="732"/>
                    <a:pt x="2576" y="279"/>
                  </a:cubicBezTo>
                  <a:lnTo>
                    <a:pt x="2594" y="251"/>
                  </a:lnTo>
                  <a:cubicBezTo>
                    <a:pt x="2613" y="204"/>
                    <a:pt x="2613" y="158"/>
                    <a:pt x="2594" y="112"/>
                  </a:cubicBezTo>
                  <a:cubicBezTo>
                    <a:pt x="2576" y="75"/>
                    <a:pt x="2539" y="56"/>
                    <a:pt x="2502" y="66"/>
                  </a:cubicBezTo>
                  <a:close/>
                </a:path>
              </a:pathLst>
            </a:custGeom>
            <a:solidFill>
              <a:srgbClr val="FF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1"/>
            <p:cNvSpPr/>
            <p:nvPr/>
          </p:nvSpPr>
          <p:spPr>
            <a:xfrm rot="-404707">
              <a:off x="793606" y="2333005"/>
              <a:ext cx="314017" cy="414081"/>
            </a:xfrm>
            <a:custGeom>
              <a:avLst/>
              <a:gdLst/>
              <a:ahLst/>
              <a:cxnLst/>
              <a:rect l="l" t="t" r="r" b="b"/>
              <a:pathLst>
                <a:path w="4679" h="6170" extrusionOk="0">
                  <a:moveTo>
                    <a:pt x="2928" y="84"/>
                  </a:moveTo>
                  <a:lnTo>
                    <a:pt x="2576" y="1"/>
                  </a:lnTo>
                  <a:lnTo>
                    <a:pt x="29" y="1307"/>
                  </a:lnTo>
                  <a:lnTo>
                    <a:pt x="1" y="6169"/>
                  </a:lnTo>
                  <a:cubicBezTo>
                    <a:pt x="1" y="6169"/>
                    <a:pt x="2770" y="4215"/>
                    <a:pt x="4678" y="3539"/>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1"/>
            <p:cNvSpPr/>
            <p:nvPr/>
          </p:nvSpPr>
          <p:spPr>
            <a:xfrm rot="-404707">
              <a:off x="955820" y="2323448"/>
              <a:ext cx="141204" cy="243751"/>
            </a:xfrm>
            <a:custGeom>
              <a:avLst/>
              <a:gdLst/>
              <a:ahLst/>
              <a:cxnLst/>
              <a:rect l="l" t="t" r="r" b="b"/>
              <a:pathLst>
                <a:path w="2104" h="3632" extrusionOk="0">
                  <a:moveTo>
                    <a:pt x="1" y="1"/>
                  </a:moveTo>
                  <a:lnTo>
                    <a:pt x="1844" y="3632"/>
                  </a:lnTo>
                  <a:lnTo>
                    <a:pt x="2103" y="3530"/>
                  </a:lnTo>
                  <a:lnTo>
                    <a:pt x="353" y="84"/>
                  </a:ln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1"/>
            <p:cNvSpPr/>
            <p:nvPr/>
          </p:nvSpPr>
          <p:spPr>
            <a:xfrm rot="-404727">
              <a:off x="346975" y="2607448"/>
              <a:ext cx="1760796" cy="192149"/>
            </a:xfrm>
            <a:custGeom>
              <a:avLst/>
              <a:gdLst/>
              <a:ahLst/>
              <a:cxnLst/>
              <a:rect l="l" t="t" r="r" b="b"/>
              <a:pathLst>
                <a:path w="26473" h="2863" extrusionOk="0">
                  <a:moveTo>
                    <a:pt x="26445" y="2344"/>
                  </a:moveTo>
                  <a:lnTo>
                    <a:pt x="26473" y="2863"/>
                  </a:lnTo>
                  <a:lnTo>
                    <a:pt x="1" y="353"/>
                  </a:lnTo>
                  <a:lnTo>
                    <a:pt x="1121" y="232"/>
                  </a:lnTo>
                  <a:cubicBezTo>
                    <a:pt x="1121" y="232"/>
                    <a:pt x="16655" y="1"/>
                    <a:pt x="26445" y="2344"/>
                  </a:cubicBezTo>
                  <a:close/>
                </a:path>
              </a:pathLst>
            </a:custGeom>
            <a:gradFill>
              <a:gsLst>
                <a:gs pos="0">
                  <a:schemeClr val="lt1"/>
                </a:gs>
                <a:gs pos="50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1"/>
            <p:cNvSpPr/>
            <p:nvPr/>
          </p:nvSpPr>
          <p:spPr>
            <a:xfrm rot="-404715">
              <a:off x="292670" y="2634238"/>
              <a:ext cx="1821089" cy="231948"/>
            </a:xfrm>
            <a:custGeom>
              <a:avLst/>
              <a:gdLst/>
              <a:ahLst/>
              <a:cxnLst/>
              <a:rect l="l" t="t" r="r" b="b"/>
              <a:pathLst>
                <a:path w="27335" h="3456" extrusionOk="0">
                  <a:moveTo>
                    <a:pt x="27334" y="2511"/>
                  </a:moveTo>
                  <a:cubicBezTo>
                    <a:pt x="27334" y="2511"/>
                    <a:pt x="24778" y="3456"/>
                    <a:pt x="16775" y="2844"/>
                  </a:cubicBezTo>
                  <a:cubicBezTo>
                    <a:pt x="8772" y="2242"/>
                    <a:pt x="0" y="427"/>
                    <a:pt x="0" y="427"/>
                  </a:cubicBezTo>
                  <a:lnTo>
                    <a:pt x="853" y="1"/>
                  </a:lnTo>
                  <a:cubicBezTo>
                    <a:pt x="853" y="1"/>
                    <a:pt x="16636" y="1103"/>
                    <a:pt x="27334" y="2511"/>
                  </a:cubicBezTo>
                  <a:close/>
                </a:path>
              </a:pathLst>
            </a:custGeom>
            <a:gradFill>
              <a:gsLst>
                <a:gs pos="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1"/>
            <p:cNvSpPr/>
            <p:nvPr/>
          </p:nvSpPr>
          <p:spPr>
            <a:xfrm rot="-404707">
              <a:off x="1251893" y="2683736"/>
              <a:ext cx="610518" cy="574479"/>
            </a:xfrm>
            <a:custGeom>
              <a:avLst/>
              <a:gdLst/>
              <a:ahLst/>
              <a:cxnLst/>
              <a:rect l="l" t="t" r="r" b="b"/>
              <a:pathLst>
                <a:path w="9097" h="8560" extrusionOk="0">
                  <a:moveTo>
                    <a:pt x="1575" y="6234"/>
                  </a:moveTo>
                  <a:cubicBezTo>
                    <a:pt x="1575" y="6234"/>
                    <a:pt x="4029" y="8559"/>
                    <a:pt x="8920" y="7197"/>
                  </a:cubicBezTo>
                  <a:lnTo>
                    <a:pt x="9096" y="1621"/>
                  </a:lnTo>
                  <a:cubicBezTo>
                    <a:pt x="9096" y="1621"/>
                    <a:pt x="5298" y="1"/>
                    <a:pt x="1899" y="2381"/>
                  </a:cubicBezTo>
                  <a:cubicBezTo>
                    <a:pt x="1899" y="2381"/>
                    <a:pt x="0" y="3724"/>
                    <a:pt x="1575" y="6234"/>
                  </a:cubicBezTo>
                  <a:close/>
                </a:path>
              </a:pathLst>
            </a:custGeom>
            <a:gradFill>
              <a:gsLst>
                <a:gs pos="0">
                  <a:schemeClr val="lt1"/>
                </a:gs>
                <a:gs pos="50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1"/>
            <p:cNvSpPr/>
            <p:nvPr/>
          </p:nvSpPr>
          <p:spPr>
            <a:xfrm rot="-404707">
              <a:off x="1718395" y="2759252"/>
              <a:ext cx="261804" cy="373076"/>
            </a:xfrm>
            <a:custGeom>
              <a:avLst/>
              <a:gdLst/>
              <a:ahLst/>
              <a:cxnLst/>
              <a:rect l="l" t="t" r="r" b="b"/>
              <a:pathLst>
                <a:path w="3901" h="5559" extrusionOk="0">
                  <a:moveTo>
                    <a:pt x="3900" y="2780"/>
                  </a:moveTo>
                  <a:cubicBezTo>
                    <a:pt x="3900" y="4308"/>
                    <a:pt x="3029" y="5558"/>
                    <a:pt x="1955" y="5558"/>
                  </a:cubicBezTo>
                  <a:cubicBezTo>
                    <a:pt x="871" y="5558"/>
                    <a:pt x="1" y="4308"/>
                    <a:pt x="1" y="2780"/>
                  </a:cubicBezTo>
                  <a:cubicBezTo>
                    <a:pt x="1" y="1242"/>
                    <a:pt x="871" y="1"/>
                    <a:pt x="1955" y="1"/>
                  </a:cubicBezTo>
                  <a:cubicBezTo>
                    <a:pt x="3029" y="1"/>
                    <a:pt x="3900" y="1242"/>
                    <a:pt x="3900" y="2780"/>
                  </a:cubicBezTo>
                  <a:close/>
                </a:path>
              </a:pathLst>
            </a:custGeom>
            <a:gradFill>
              <a:gsLst>
                <a:gs pos="0">
                  <a:schemeClr val="dk1"/>
                </a:gs>
                <a:gs pos="74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1"/>
            <p:cNvSpPr/>
            <p:nvPr/>
          </p:nvSpPr>
          <p:spPr>
            <a:xfrm rot="-404707">
              <a:off x="1736421" y="2778672"/>
              <a:ext cx="234422" cy="333278"/>
            </a:xfrm>
            <a:custGeom>
              <a:avLst/>
              <a:gdLst/>
              <a:ahLst/>
              <a:cxnLst/>
              <a:rect l="l" t="t" r="r" b="b"/>
              <a:pathLst>
                <a:path w="3493" h="4966" extrusionOk="0">
                  <a:moveTo>
                    <a:pt x="3492" y="2483"/>
                  </a:moveTo>
                  <a:cubicBezTo>
                    <a:pt x="3492" y="3854"/>
                    <a:pt x="2714" y="4965"/>
                    <a:pt x="1751" y="4965"/>
                  </a:cubicBezTo>
                  <a:cubicBezTo>
                    <a:pt x="788" y="4965"/>
                    <a:pt x="0" y="3854"/>
                    <a:pt x="0" y="2483"/>
                  </a:cubicBezTo>
                  <a:cubicBezTo>
                    <a:pt x="0" y="1112"/>
                    <a:pt x="788" y="0"/>
                    <a:pt x="1751" y="0"/>
                  </a:cubicBezTo>
                  <a:cubicBezTo>
                    <a:pt x="2714" y="0"/>
                    <a:pt x="3492" y="1112"/>
                    <a:pt x="3492" y="2483"/>
                  </a:cubicBezTo>
                  <a:close/>
                </a:path>
              </a:pathLst>
            </a:custGeom>
            <a:solidFill>
              <a:srgbClr val="F5BD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1"/>
            <p:cNvSpPr/>
            <p:nvPr/>
          </p:nvSpPr>
          <p:spPr>
            <a:xfrm rot="-404648">
              <a:off x="1737434" y="2813619"/>
              <a:ext cx="173509" cy="284086"/>
            </a:xfrm>
            <a:custGeom>
              <a:avLst/>
              <a:gdLst/>
              <a:ahLst/>
              <a:cxnLst/>
              <a:rect l="l" t="t" r="r" b="b"/>
              <a:pathLst>
                <a:path w="2576" h="4187" extrusionOk="0">
                  <a:moveTo>
                    <a:pt x="2575" y="2094"/>
                  </a:moveTo>
                  <a:cubicBezTo>
                    <a:pt x="2575" y="3242"/>
                    <a:pt x="2001" y="4187"/>
                    <a:pt x="1288" y="4187"/>
                  </a:cubicBezTo>
                  <a:cubicBezTo>
                    <a:pt x="575" y="4187"/>
                    <a:pt x="0" y="3242"/>
                    <a:pt x="0" y="2094"/>
                  </a:cubicBezTo>
                  <a:cubicBezTo>
                    <a:pt x="0" y="936"/>
                    <a:pt x="575" y="0"/>
                    <a:pt x="1288" y="0"/>
                  </a:cubicBezTo>
                  <a:cubicBezTo>
                    <a:pt x="2001" y="0"/>
                    <a:pt x="2575" y="936"/>
                    <a:pt x="2575" y="2094"/>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1"/>
            <p:cNvSpPr/>
            <p:nvPr/>
          </p:nvSpPr>
          <p:spPr>
            <a:xfrm rot="-404707">
              <a:off x="1785163" y="2816923"/>
              <a:ext cx="39865" cy="140533"/>
            </a:xfrm>
            <a:custGeom>
              <a:avLst/>
              <a:gdLst/>
              <a:ahLst/>
              <a:cxnLst/>
              <a:rect l="l" t="t" r="r" b="b"/>
              <a:pathLst>
                <a:path w="594" h="2094" extrusionOk="0">
                  <a:moveTo>
                    <a:pt x="1" y="2094"/>
                  </a:moveTo>
                  <a:lnTo>
                    <a:pt x="1" y="2094"/>
                  </a:lnTo>
                  <a:lnTo>
                    <a:pt x="381" y="0"/>
                  </a:lnTo>
                  <a:lnTo>
                    <a:pt x="5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1"/>
            <p:cNvSpPr/>
            <p:nvPr/>
          </p:nvSpPr>
          <p:spPr>
            <a:xfrm rot="-404707">
              <a:off x="1770581" y="2832543"/>
              <a:ext cx="15570" cy="128117"/>
            </a:xfrm>
            <a:custGeom>
              <a:avLst/>
              <a:gdLst/>
              <a:ahLst/>
              <a:cxnLst/>
              <a:rect l="l" t="t" r="r" b="b"/>
              <a:pathLst>
                <a:path w="232" h="1909" extrusionOk="0">
                  <a:moveTo>
                    <a:pt x="232" y="1909"/>
                  </a:moveTo>
                  <a:lnTo>
                    <a:pt x="232" y="1909"/>
                  </a:lnTo>
                  <a:lnTo>
                    <a:pt x="0" y="186"/>
                  </a:lnTo>
                  <a:lnTo>
                    <a:pt x="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1"/>
            <p:cNvSpPr/>
            <p:nvPr/>
          </p:nvSpPr>
          <p:spPr>
            <a:xfrm rot="-404707">
              <a:off x="1745466" y="2881270"/>
              <a:ext cx="43556" cy="80870"/>
            </a:xfrm>
            <a:custGeom>
              <a:avLst/>
              <a:gdLst/>
              <a:ahLst/>
              <a:cxnLst/>
              <a:rect l="l" t="t" r="r" b="b"/>
              <a:pathLst>
                <a:path w="649" h="1205" extrusionOk="0">
                  <a:moveTo>
                    <a:pt x="649" y="1205"/>
                  </a:moveTo>
                  <a:lnTo>
                    <a:pt x="649" y="1205"/>
                  </a:lnTo>
                  <a:lnTo>
                    <a:pt x="0" y="315"/>
                  </a:lnTo>
                  <a:lnTo>
                    <a:pt x="1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1"/>
            <p:cNvSpPr/>
            <p:nvPr/>
          </p:nvSpPr>
          <p:spPr>
            <a:xfrm rot="-404707">
              <a:off x="1742751" y="2949818"/>
              <a:ext cx="51005" cy="24295"/>
            </a:xfrm>
            <a:custGeom>
              <a:avLst/>
              <a:gdLst/>
              <a:ahLst/>
              <a:cxnLst/>
              <a:rect l="l" t="t" r="r" b="b"/>
              <a:pathLst>
                <a:path w="760" h="362" extrusionOk="0">
                  <a:moveTo>
                    <a:pt x="760" y="186"/>
                  </a:moveTo>
                  <a:lnTo>
                    <a:pt x="760" y="186"/>
                  </a:lnTo>
                  <a:lnTo>
                    <a:pt x="0" y="362"/>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1"/>
            <p:cNvSpPr/>
            <p:nvPr/>
          </p:nvSpPr>
          <p:spPr>
            <a:xfrm rot="-404707">
              <a:off x="1754955" y="2961515"/>
              <a:ext cx="43556" cy="80870"/>
            </a:xfrm>
            <a:custGeom>
              <a:avLst/>
              <a:gdLst/>
              <a:ahLst/>
              <a:cxnLst/>
              <a:rect l="l" t="t" r="r" b="b"/>
              <a:pathLst>
                <a:path w="649" h="1205" extrusionOk="0">
                  <a:moveTo>
                    <a:pt x="649" y="1"/>
                  </a:moveTo>
                  <a:lnTo>
                    <a:pt x="649" y="1"/>
                  </a:lnTo>
                  <a:lnTo>
                    <a:pt x="112" y="1205"/>
                  </a:lnTo>
                  <a:lnTo>
                    <a:pt x="0" y="89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1"/>
            <p:cNvSpPr/>
            <p:nvPr/>
          </p:nvSpPr>
          <p:spPr>
            <a:xfrm rot="-404707">
              <a:off x="1785584" y="2959710"/>
              <a:ext cx="15570" cy="127513"/>
            </a:xfrm>
            <a:custGeom>
              <a:avLst/>
              <a:gdLst/>
              <a:ahLst/>
              <a:cxnLst/>
              <a:rect l="l" t="t" r="r" b="b"/>
              <a:pathLst>
                <a:path w="232" h="1900" extrusionOk="0">
                  <a:moveTo>
                    <a:pt x="232" y="1"/>
                  </a:moveTo>
                  <a:lnTo>
                    <a:pt x="232" y="1"/>
                  </a:lnTo>
                  <a:lnTo>
                    <a:pt x="186" y="1899"/>
                  </a:lnTo>
                  <a:lnTo>
                    <a:pt x="0" y="172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1"/>
            <p:cNvSpPr/>
            <p:nvPr/>
          </p:nvSpPr>
          <p:spPr>
            <a:xfrm rot="-404707">
              <a:off x="1801660" y="2956417"/>
              <a:ext cx="39865" cy="140533"/>
            </a:xfrm>
            <a:custGeom>
              <a:avLst/>
              <a:gdLst/>
              <a:ahLst/>
              <a:cxnLst/>
              <a:rect l="l" t="t" r="r" b="b"/>
              <a:pathLst>
                <a:path w="594" h="2094" extrusionOk="0">
                  <a:moveTo>
                    <a:pt x="1" y="1"/>
                  </a:moveTo>
                  <a:lnTo>
                    <a:pt x="1" y="1"/>
                  </a:lnTo>
                  <a:lnTo>
                    <a:pt x="594" y="2094"/>
                  </a:lnTo>
                  <a:lnTo>
                    <a:pt x="381" y="209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1"/>
            <p:cNvSpPr/>
            <p:nvPr/>
          </p:nvSpPr>
          <p:spPr>
            <a:xfrm rot="-404707">
              <a:off x="1800753" y="2954050"/>
              <a:ext cx="80937" cy="127513"/>
            </a:xfrm>
            <a:custGeom>
              <a:avLst/>
              <a:gdLst/>
              <a:ahLst/>
              <a:cxnLst/>
              <a:rect l="l" t="t" r="r" b="b"/>
              <a:pathLst>
                <a:path w="1206" h="1900" extrusionOk="0">
                  <a:moveTo>
                    <a:pt x="1" y="1"/>
                  </a:moveTo>
                  <a:lnTo>
                    <a:pt x="1" y="1"/>
                  </a:lnTo>
                  <a:lnTo>
                    <a:pt x="1205" y="1723"/>
                  </a:lnTo>
                  <a:lnTo>
                    <a:pt x="1020" y="189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1"/>
            <p:cNvSpPr/>
            <p:nvPr/>
          </p:nvSpPr>
          <p:spPr>
            <a:xfrm rot="-404707">
              <a:off x="1797915" y="2952533"/>
              <a:ext cx="109527" cy="80870"/>
            </a:xfrm>
            <a:custGeom>
              <a:avLst/>
              <a:gdLst/>
              <a:ahLst/>
              <a:cxnLst/>
              <a:rect l="l" t="t" r="r" b="b"/>
              <a:pathLst>
                <a:path w="1632" h="1205" extrusionOk="0">
                  <a:moveTo>
                    <a:pt x="1" y="1"/>
                  </a:moveTo>
                  <a:lnTo>
                    <a:pt x="1" y="1"/>
                  </a:lnTo>
                  <a:lnTo>
                    <a:pt x="1631" y="890"/>
                  </a:lnTo>
                  <a:lnTo>
                    <a:pt x="1520" y="120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1"/>
            <p:cNvSpPr/>
            <p:nvPr/>
          </p:nvSpPr>
          <p:spPr>
            <a:xfrm rot="-404707">
              <a:off x="1793109" y="2939961"/>
              <a:ext cx="116976" cy="24295"/>
            </a:xfrm>
            <a:custGeom>
              <a:avLst/>
              <a:gdLst/>
              <a:ahLst/>
              <a:cxnLst/>
              <a:rect l="l" t="t" r="r" b="b"/>
              <a:pathLst>
                <a:path w="1743" h="362" extrusionOk="0">
                  <a:moveTo>
                    <a:pt x="1" y="186"/>
                  </a:moveTo>
                  <a:lnTo>
                    <a:pt x="1" y="186"/>
                  </a:lnTo>
                  <a:lnTo>
                    <a:pt x="1742" y="0"/>
                  </a:lnTo>
                  <a:lnTo>
                    <a:pt x="1742" y="36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1"/>
            <p:cNvSpPr/>
            <p:nvPr/>
          </p:nvSpPr>
          <p:spPr>
            <a:xfrm rot="-404707">
              <a:off x="1788425" y="2872289"/>
              <a:ext cx="109527" cy="80870"/>
            </a:xfrm>
            <a:custGeom>
              <a:avLst/>
              <a:gdLst/>
              <a:ahLst/>
              <a:cxnLst/>
              <a:rect l="l" t="t" r="r" b="b"/>
              <a:pathLst>
                <a:path w="1632" h="1205" extrusionOk="0">
                  <a:moveTo>
                    <a:pt x="1" y="1205"/>
                  </a:moveTo>
                  <a:lnTo>
                    <a:pt x="1" y="1205"/>
                  </a:lnTo>
                  <a:lnTo>
                    <a:pt x="1520" y="1"/>
                  </a:lnTo>
                  <a:lnTo>
                    <a:pt x="1631" y="31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1"/>
            <p:cNvSpPr/>
            <p:nvPr/>
          </p:nvSpPr>
          <p:spPr>
            <a:xfrm rot="-404707">
              <a:off x="1785750" y="2826884"/>
              <a:ext cx="80937" cy="128117"/>
            </a:xfrm>
            <a:custGeom>
              <a:avLst/>
              <a:gdLst/>
              <a:ahLst/>
              <a:cxnLst/>
              <a:rect l="l" t="t" r="r" b="b"/>
              <a:pathLst>
                <a:path w="1206" h="1909" extrusionOk="0">
                  <a:moveTo>
                    <a:pt x="1" y="1909"/>
                  </a:moveTo>
                  <a:lnTo>
                    <a:pt x="1" y="1909"/>
                  </a:lnTo>
                  <a:lnTo>
                    <a:pt x="1020" y="1"/>
                  </a:lnTo>
                  <a:lnTo>
                    <a:pt x="1205" y="18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1"/>
            <p:cNvSpPr/>
            <p:nvPr/>
          </p:nvSpPr>
          <p:spPr>
            <a:xfrm rot="-404707">
              <a:off x="1782807" y="2934929"/>
              <a:ext cx="33623" cy="54763"/>
            </a:xfrm>
            <a:custGeom>
              <a:avLst/>
              <a:gdLst/>
              <a:ahLst/>
              <a:cxnLst/>
              <a:rect l="l" t="t" r="r" b="b"/>
              <a:pathLst>
                <a:path w="501" h="816" extrusionOk="0">
                  <a:moveTo>
                    <a:pt x="500" y="408"/>
                  </a:moveTo>
                  <a:cubicBezTo>
                    <a:pt x="500" y="631"/>
                    <a:pt x="389" y="816"/>
                    <a:pt x="250" y="816"/>
                  </a:cubicBezTo>
                  <a:cubicBezTo>
                    <a:pt x="111" y="816"/>
                    <a:pt x="0" y="631"/>
                    <a:pt x="0" y="408"/>
                  </a:cubicBezTo>
                  <a:cubicBezTo>
                    <a:pt x="0" y="186"/>
                    <a:pt x="111" y="1"/>
                    <a:pt x="250" y="1"/>
                  </a:cubicBezTo>
                  <a:cubicBezTo>
                    <a:pt x="389" y="1"/>
                    <a:pt x="500" y="186"/>
                    <a:pt x="500"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1"/>
            <p:cNvSpPr/>
            <p:nvPr/>
          </p:nvSpPr>
          <p:spPr>
            <a:xfrm rot="-404707">
              <a:off x="1726557" y="2779474"/>
              <a:ext cx="230060" cy="154827"/>
            </a:xfrm>
            <a:custGeom>
              <a:avLst/>
              <a:gdLst/>
              <a:ahLst/>
              <a:cxnLst/>
              <a:rect l="l" t="t" r="r" b="b"/>
              <a:pathLst>
                <a:path w="3428" h="2307" extrusionOk="0">
                  <a:moveTo>
                    <a:pt x="3428" y="1862"/>
                  </a:moveTo>
                  <a:cubicBezTo>
                    <a:pt x="3428" y="1862"/>
                    <a:pt x="1621" y="399"/>
                    <a:pt x="1" y="2307"/>
                  </a:cubicBezTo>
                  <a:cubicBezTo>
                    <a:pt x="1" y="2307"/>
                    <a:pt x="176" y="0"/>
                    <a:pt x="1742" y="0"/>
                  </a:cubicBezTo>
                  <a:cubicBezTo>
                    <a:pt x="3150" y="0"/>
                    <a:pt x="3428" y="1862"/>
                    <a:pt x="3428" y="1862"/>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1"/>
            <p:cNvSpPr/>
            <p:nvPr/>
          </p:nvSpPr>
          <p:spPr>
            <a:xfrm rot="-404707">
              <a:off x="2307320" y="2416672"/>
              <a:ext cx="105097" cy="27986"/>
            </a:xfrm>
            <a:custGeom>
              <a:avLst/>
              <a:gdLst/>
              <a:ahLst/>
              <a:cxnLst/>
              <a:rect l="l" t="t" r="r" b="b"/>
              <a:pathLst>
                <a:path w="1566" h="417" extrusionOk="0">
                  <a:moveTo>
                    <a:pt x="0" y="139"/>
                  </a:moveTo>
                  <a:cubicBezTo>
                    <a:pt x="538" y="0"/>
                    <a:pt x="1112" y="102"/>
                    <a:pt x="1566" y="417"/>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1"/>
            <p:cNvSpPr/>
            <p:nvPr/>
          </p:nvSpPr>
          <p:spPr>
            <a:xfrm rot="-404707">
              <a:off x="1237592" y="2640443"/>
              <a:ext cx="105097" cy="110735"/>
            </a:xfrm>
            <a:custGeom>
              <a:avLst/>
              <a:gdLst/>
              <a:ahLst/>
              <a:cxnLst/>
              <a:rect l="l" t="t" r="r" b="b"/>
              <a:pathLst>
                <a:path w="1566" h="1650" extrusionOk="0">
                  <a:moveTo>
                    <a:pt x="1" y="1"/>
                  </a:moveTo>
                  <a:cubicBezTo>
                    <a:pt x="1" y="1"/>
                    <a:pt x="732" y="1650"/>
                    <a:pt x="1566" y="112"/>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1"/>
            <p:cNvSpPr/>
            <p:nvPr/>
          </p:nvSpPr>
          <p:spPr>
            <a:xfrm rot="-404707">
              <a:off x="1394918" y="3100046"/>
              <a:ext cx="102614" cy="52280"/>
            </a:xfrm>
            <a:custGeom>
              <a:avLst/>
              <a:gdLst/>
              <a:ahLst/>
              <a:cxnLst/>
              <a:rect l="l" t="t" r="r" b="b"/>
              <a:pathLst>
                <a:path w="1529" h="779" extrusionOk="0">
                  <a:moveTo>
                    <a:pt x="0" y="37"/>
                  </a:moveTo>
                  <a:cubicBezTo>
                    <a:pt x="0" y="37"/>
                    <a:pt x="287" y="463"/>
                    <a:pt x="1529" y="778"/>
                  </a:cubicBezTo>
                  <a:cubicBezTo>
                    <a:pt x="1529" y="778"/>
                    <a:pt x="399" y="0"/>
                    <a:pt x="0" y="37"/>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1"/>
            <p:cNvSpPr/>
            <p:nvPr/>
          </p:nvSpPr>
          <p:spPr>
            <a:xfrm rot="-404707">
              <a:off x="2577668" y="2235333"/>
              <a:ext cx="164156" cy="36777"/>
            </a:xfrm>
            <a:custGeom>
              <a:avLst/>
              <a:gdLst/>
              <a:ahLst/>
              <a:cxnLst/>
              <a:rect l="l" t="t" r="r" b="b"/>
              <a:pathLst>
                <a:path w="2446" h="548" extrusionOk="0">
                  <a:moveTo>
                    <a:pt x="1" y="1"/>
                  </a:moveTo>
                  <a:cubicBezTo>
                    <a:pt x="1" y="1"/>
                    <a:pt x="1659" y="10"/>
                    <a:pt x="2446" y="547"/>
                  </a:cubicBezTo>
                  <a:cubicBezTo>
                    <a:pt x="1640" y="307"/>
                    <a:pt x="825" y="121"/>
                    <a:pt x="1"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1"/>
            <p:cNvSpPr/>
            <p:nvPr/>
          </p:nvSpPr>
          <p:spPr>
            <a:xfrm rot="-404707">
              <a:off x="2216120" y="2935071"/>
              <a:ext cx="232543" cy="24295"/>
            </a:xfrm>
            <a:custGeom>
              <a:avLst/>
              <a:gdLst/>
              <a:ahLst/>
              <a:cxnLst/>
              <a:rect l="l" t="t" r="r" b="b"/>
              <a:pathLst>
                <a:path w="3465" h="362" extrusionOk="0">
                  <a:moveTo>
                    <a:pt x="0" y="37"/>
                  </a:moveTo>
                  <a:cubicBezTo>
                    <a:pt x="0" y="37"/>
                    <a:pt x="2001" y="361"/>
                    <a:pt x="3465"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1"/>
            <p:cNvSpPr/>
            <p:nvPr/>
          </p:nvSpPr>
          <p:spPr>
            <a:xfrm rot="-404707">
              <a:off x="1435915" y="2383602"/>
              <a:ext cx="565754" cy="44831"/>
            </a:xfrm>
            <a:custGeom>
              <a:avLst/>
              <a:gdLst/>
              <a:ahLst/>
              <a:cxnLst/>
              <a:rect l="l" t="t" r="r" b="b"/>
              <a:pathLst>
                <a:path w="8430" h="668" extrusionOk="0">
                  <a:moveTo>
                    <a:pt x="0" y="667"/>
                  </a:moveTo>
                  <a:cubicBezTo>
                    <a:pt x="0" y="667"/>
                    <a:pt x="5271" y="0"/>
                    <a:pt x="8429" y="0"/>
                  </a:cubicBezTo>
                  <a:cubicBezTo>
                    <a:pt x="8429" y="0"/>
                    <a:pt x="2585" y="575"/>
                    <a:pt x="0" y="667"/>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1"/>
            <p:cNvSpPr/>
            <p:nvPr/>
          </p:nvSpPr>
          <p:spPr>
            <a:xfrm rot="-404707">
              <a:off x="1229148" y="2810827"/>
              <a:ext cx="242476" cy="200799"/>
            </a:xfrm>
            <a:custGeom>
              <a:avLst/>
              <a:gdLst/>
              <a:ahLst/>
              <a:cxnLst/>
              <a:rect l="l" t="t" r="r" b="b"/>
              <a:pathLst>
                <a:path w="3613" h="2992" extrusionOk="0">
                  <a:moveTo>
                    <a:pt x="1167" y="2992"/>
                  </a:moveTo>
                  <a:cubicBezTo>
                    <a:pt x="1167" y="2992"/>
                    <a:pt x="936" y="917"/>
                    <a:pt x="3613" y="37"/>
                  </a:cubicBezTo>
                  <a:lnTo>
                    <a:pt x="3149" y="0"/>
                  </a:lnTo>
                  <a:cubicBezTo>
                    <a:pt x="3149" y="0"/>
                    <a:pt x="0" y="732"/>
                    <a:pt x="1167" y="2992"/>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1"/>
            <p:cNvSpPr/>
            <p:nvPr/>
          </p:nvSpPr>
          <p:spPr>
            <a:xfrm rot="-404707">
              <a:off x="3006911" y="2407960"/>
              <a:ext cx="110735" cy="168518"/>
            </a:xfrm>
            <a:custGeom>
              <a:avLst/>
              <a:gdLst/>
              <a:ahLst/>
              <a:cxnLst/>
              <a:rect l="l" t="t" r="r" b="b"/>
              <a:pathLst>
                <a:path w="1650" h="2511" extrusionOk="0">
                  <a:moveTo>
                    <a:pt x="1" y="0"/>
                  </a:moveTo>
                  <a:cubicBezTo>
                    <a:pt x="1" y="0"/>
                    <a:pt x="1159" y="1038"/>
                    <a:pt x="1650" y="2510"/>
                  </a:cubicBezTo>
                  <a:cubicBezTo>
                    <a:pt x="1177" y="1621"/>
                    <a:pt x="621" y="787"/>
                    <a:pt x="1"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1"/>
            <p:cNvSpPr/>
            <p:nvPr/>
          </p:nvSpPr>
          <p:spPr>
            <a:xfrm rot="-404724">
              <a:off x="297763" y="2632119"/>
              <a:ext cx="1821069" cy="400511"/>
            </a:xfrm>
            <a:custGeom>
              <a:avLst/>
              <a:gdLst/>
              <a:ahLst/>
              <a:cxnLst/>
              <a:rect l="l" t="t" r="r" b="b"/>
              <a:pathLst>
                <a:path w="27344" h="5864" extrusionOk="0">
                  <a:moveTo>
                    <a:pt x="27343" y="2511"/>
                  </a:moveTo>
                  <a:lnTo>
                    <a:pt x="24601" y="4169"/>
                  </a:lnTo>
                  <a:cubicBezTo>
                    <a:pt x="24601" y="4169"/>
                    <a:pt x="24073" y="3020"/>
                    <a:pt x="23184" y="2955"/>
                  </a:cubicBezTo>
                  <a:cubicBezTo>
                    <a:pt x="22286" y="2881"/>
                    <a:pt x="21424" y="3419"/>
                    <a:pt x="21054" y="5503"/>
                  </a:cubicBezTo>
                  <a:cubicBezTo>
                    <a:pt x="21054" y="5503"/>
                    <a:pt x="17423" y="4243"/>
                    <a:pt x="15033" y="5864"/>
                  </a:cubicBezTo>
                  <a:cubicBezTo>
                    <a:pt x="15033" y="5864"/>
                    <a:pt x="10587" y="4391"/>
                    <a:pt x="8290" y="3270"/>
                  </a:cubicBezTo>
                  <a:lnTo>
                    <a:pt x="11273" y="2279"/>
                  </a:lnTo>
                  <a:cubicBezTo>
                    <a:pt x="11273" y="2279"/>
                    <a:pt x="3372" y="1177"/>
                    <a:pt x="0" y="427"/>
                  </a:cubicBezTo>
                  <a:lnTo>
                    <a:pt x="862" y="1"/>
                  </a:lnTo>
                  <a:cubicBezTo>
                    <a:pt x="862" y="1"/>
                    <a:pt x="20544" y="1659"/>
                    <a:pt x="27343" y="2511"/>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1"/>
            <p:cNvSpPr/>
            <p:nvPr/>
          </p:nvSpPr>
          <p:spPr>
            <a:xfrm rot="-404707">
              <a:off x="2540273" y="2256168"/>
              <a:ext cx="337641" cy="146774"/>
            </a:xfrm>
            <a:custGeom>
              <a:avLst/>
              <a:gdLst/>
              <a:ahLst/>
              <a:cxnLst/>
              <a:rect l="l" t="t" r="r" b="b"/>
              <a:pathLst>
                <a:path w="5031" h="2187" extrusionOk="0">
                  <a:moveTo>
                    <a:pt x="5030" y="1103"/>
                  </a:moveTo>
                  <a:cubicBezTo>
                    <a:pt x="4391" y="1094"/>
                    <a:pt x="3761" y="1150"/>
                    <a:pt x="3141" y="1251"/>
                  </a:cubicBezTo>
                  <a:lnTo>
                    <a:pt x="3224" y="2029"/>
                  </a:lnTo>
                  <a:cubicBezTo>
                    <a:pt x="3224" y="2029"/>
                    <a:pt x="1881" y="2048"/>
                    <a:pt x="1" y="2187"/>
                  </a:cubicBezTo>
                  <a:lnTo>
                    <a:pt x="251" y="1103"/>
                  </a:lnTo>
                  <a:cubicBezTo>
                    <a:pt x="251" y="1103"/>
                    <a:pt x="3104" y="1"/>
                    <a:pt x="5030" y="1103"/>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1"/>
            <p:cNvSpPr/>
            <p:nvPr/>
          </p:nvSpPr>
          <p:spPr>
            <a:xfrm rot="-405472">
              <a:off x="2892475" y="2516269"/>
              <a:ext cx="209052" cy="209052"/>
            </a:xfrm>
            <a:prstGeom prst="ellipse">
              <a:avLst/>
            </a:prstGeom>
            <a:gradFill>
              <a:gsLst>
                <a:gs pos="0">
                  <a:schemeClr val="accent5"/>
                </a:gs>
                <a:gs pos="29000">
                  <a:srgbClr val="FFFFFF">
                    <a:alpha val="18431"/>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1"/>
            <p:cNvSpPr/>
            <p:nvPr/>
          </p:nvSpPr>
          <p:spPr>
            <a:xfrm rot="-404707">
              <a:off x="2371609" y="2402912"/>
              <a:ext cx="646557" cy="274220"/>
            </a:xfrm>
            <a:custGeom>
              <a:avLst/>
              <a:gdLst/>
              <a:ahLst/>
              <a:cxnLst/>
              <a:rect l="l" t="t" r="r" b="b"/>
              <a:pathLst>
                <a:path w="9634" h="4086" extrusionOk="0">
                  <a:moveTo>
                    <a:pt x="9633" y="4085"/>
                  </a:moveTo>
                  <a:cubicBezTo>
                    <a:pt x="9633" y="4085"/>
                    <a:pt x="6132" y="566"/>
                    <a:pt x="1834" y="1"/>
                  </a:cubicBezTo>
                  <a:lnTo>
                    <a:pt x="0" y="1260"/>
                  </a:lnTo>
                  <a:cubicBezTo>
                    <a:pt x="0" y="1260"/>
                    <a:pt x="4391" y="1659"/>
                    <a:pt x="9633" y="4085"/>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1"/>
            <p:cNvSpPr/>
            <p:nvPr/>
          </p:nvSpPr>
          <p:spPr>
            <a:xfrm rot="-404707">
              <a:off x="2102217" y="2681239"/>
              <a:ext cx="1089161" cy="310863"/>
            </a:xfrm>
            <a:custGeom>
              <a:avLst/>
              <a:gdLst/>
              <a:ahLst/>
              <a:cxnLst/>
              <a:rect l="l" t="t" r="r" b="b"/>
              <a:pathLst>
                <a:path w="16229" h="4632" extrusionOk="0">
                  <a:moveTo>
                    <a:pt x="16228" y="0"/>
                  </a:moveTo>
                  <a:lnTo>
                    <a:pt x="14218" y="46"/>
                  </a:lnTo>
                  <a:cubicBezTo>
                    <a:pt x="14218" y="46"/>
                    <a:pt x="5484" y="3714"/>
                    <a:pt x="0" y="4224"/>
                  </a:cubicBezTo>
                  <a:cubicBezTo>
                    <a:pt x="0" y="4224"/>
                    <a:pt x="5965" y="4631"/>
                    <a:pt x="10689" y="4113"/>
                  </a:cubicBezTo>
                  <a:cubicBezTo>
                    <a:pt x="15506" y="2631"/>
                    <a:pt x="16228" y="0"/>
                    <a:pt x="16228" y="0"/>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sp>
        <p:nvSpPr>
          <p:cNvPr id="1983" name="Google Shape;1983;p32"/>
          <p:cNvSpPr txBox="1">
            <a:spLocks noGrp="1"/>
          </p:cNvSpPr>
          <p:nvPr>
            <p:ph type="body" idx="1"/>
          </p:nvPr>
        </p:nvSpPr>
        <p:spPr>
          <a:xfrm>
            <a:off x="714175" y="1219200"/>
            <a:ext cx="7843200" cy="3672840"/>
          </a:xfrm>
          <a:prstGeom prst="rect">
            <a:avLst/>
          </a:prstGeom>
        </p:spPr>
        <p:txBody>
          <a:bodyPr spcFirstLastPara="1" wrap="square" lIns="91425" tIns="91425" rIns="91425" bIns="91425" anchor="ctr" anchorCtr="0">
            <a:noAutofit/>
          </a:bodyPr>
          <a:lstStyle/>
          <a:p>
            <a:pPr marL="139700" indent="0" algn="just">
              <a:buNone/>
            </a:pPr>
            <a:r>
              <a:rPr lang="vi-VN" sz="1700" b="1"/>
              <a:t>Nhân viên cần xác định các thông tin:</a:t>
            </a:r>
            <a:endParaRPr lang="en-US" sz="1700" b="1"/>
          </a:p>
          <a:p>
            <a:pPr lvl="0" algn="just"/>
            <a:r>
              <a:rPr lang="en-US" sz="1700"/>
              <a:t>Khách hàng có yêu cầu dịch vụ gì không?</a:t>
            </a:r>
          </a:p>
          <a:p>
            <a:pPr lvl="0" algn="just"/>
            <a:r>
              <a:rPr lang="en-US" sz="1700"/>
              <a:t>Tour du lịch mà khách hàng đăng kí.</a:t>
            </a:r>
          </a:p>
          <a:p>
            <a:pPr lvl="0" algn="just"/>
            <a:r>
              <a:rPr lang="en-US" sz="1700"/>
              <a:t>Khách hàng muốn đặt khách sạn hay không, loại khách sạn mà khách hàng muốn đặt.</a:t>
            </a:r>
          </a:p>
          <a:p>
            <a:pPr lvl="0" algn="just"/>
            <a:r>
              <a:rPr lang="en-US" sz="1700"/>
              <a:t>Khách hàng muốn ăn uống nghỉ ngơi tại nhà hàng như thế </a:t>
            </a:r>
            <a:r>
              <a:rPr lang="en-US" sz="1700"/>
              <a:t>nào</a:t>
            </a:r>
            <a:r>
              <a:rPr lang="en-US" sz="1700" smtClean="0"/>
              <a:t>?</a:t>
            </a:r>
            <a:endParaRPr lang="en-US" sz="1700"/>
          </a:p>
          <a:p>
            <a:pPr lvl="0" algn="just"/>
            <a:r>
              <a:rPr lang="en-US" sz="1700"/>
              <a:t>Khách hàng muốn thuê xe không?</a:t>
            </a:r>
          </a:p>
          <a:p>
            <a:pPr lvl="0" algn="just"/>
            <a:r>
              <a:rPr lang="en-US" sz="1700"/>
              <a:t>Thông tin về khách hàng: họ tên, giới tính, tuổi, CMTND (hộ chiếu),</a:t>
            </a:r>
            <a:br>
              <a:rPr lang="en-US" sz="1700"/>
            </a:br>
            <a:r>
              <a:rPr lang="en-US" sz="1700"/>
              <a:t>địa chỉ, </a:t>
            </a:r>
            <a:r>
              <a:rPr lang="en-US" sz="1700"/>
              <a:t>điện </a:t>
            </a:r>
            <a:r>
              <a:rPr lang="en-US" sz="1700" smtClean="0"/>
              <a:t>thoại</a:t>
            </a:r>
          </a:p>
          <a:p>
            <a:pPr marL="139700" indent="0" algn="just">
              <a:buNone/>
            </a:pPr>
            <a:r>
              <a:rPr lang="vi-VN" sz="1700" b="1"/>
              <a:t>Với mỗi thông tin về các dịch vụ, khách sạn, nhà hàng, xe cộ, các tour du lịch, các địa danh chúng ta đều có dữ liệu đầy đủ để khách hàng có thể yên </a:t>
            </a:r>
            <a:r>
              <a:rPr lang="vi-VN" sz="1700" b="1"/>
              <a:t>tâm</a:t>
            </a:r>
            <a:r>
              <a:rPr lang="vi-VN" sz="1700" b="1" smtClean="0"/>
              <a:t>.</a:t>
            </a:r>
            <a:endParaRPr lang="en-US" sz="1700" b="1"/>
          </a:p>
        </p:txBody>
      </p:sp>
      <p:sp>
        <p:nvSpPr>
          <p:cNvPr id="1984" name="Google Shape;1984;p32"/>
          <p:cNvSpPr txBox="1">
            <a:spLocks noGrp="1"/>
          </p:cNvSpPr>
          <p:nvPr>
            <p:ph type="title"/>
          </p:nvPr>
        </p:nvSpPr>
        <p:spPr>
          <a:xfrm>
            <a:off x="500815" y="299430"/>
            <a:ext cx="7241105" cy="5159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smtClean="0">
                <a:latin typeface="Abril Fatface" panose="020B0604020202020204" charset="0"/>
              </a:rPr>
              <a:t>Phân tích yêu cầu hệ thống</a:t>
            </a:r>
            <a:endParaRPr sz="3000">
              <a:solidFill>
                <a:schemeClr val="dk2"/>
              </a:solidFill>
              <a:latin typeface="Abril Fatface" panose="020B0604020202020204" charset="0"/>
            </a:endParaRPr>
          </a:p>
        </p:txBody>
      </p:sp>
    </p:spTree>
    <p:extLst>
      <p:ext uri="{BB962C8B-B14F-4D97-AF65-F5344CB8AC3E}">
        <p14:creationId xmlns:p14="http://schemas.microsoft.com/office/powerpoint/2010/main" val="2362009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sp>
        <p:nvSpPr>
          <p:cNvPr id="1983" name="Google Shape;1983;p32"/>
          <p:cNvSpPr txBox="1">
            <a:spLocks noGrp="1"/>
          </p:cNvSpPr>
          <p:nvPr>
            <p:ph type="body" idx="1"/>
          </p:nvPr>
        </p:nvSpPr>
        <p:spPr>
          <a:xfrm>
            <a:off x="647700" y="1219200"/>
            <a:ext cx="8039100" cy="3672840"/>
          </a:xfrm>
          <a:prstGeom prst="rect">
            <a:avLst/>
          </a:prstGeom>
        </p:spPr>
        <p:txBody>
          <a:bodyPr spcFirstLastPara="1" wrap="square" lIns="91425" tIns="91425" rIns="91425" bIns="91425" anchor="ctr" anchorCtr="0">
            <a:noAutofit/>
          </a:bodyPr>
          <a:lstStyle/>
          <a:p>
            <a:pPr marL="139700" indent="0" algn="just">
              <a:buNone/>
            </a:pPr>
            <a:r>
              <a:rPr lang="vi-VN" sz="1700" b="1"/>
              <a:t>Nhân viên cần đưa ra các thông tin sau cho khách hàng được rõ:</a:t>
            </a:r>
            <a:endParaRPr lang="en-US" sz="1700" b="1"/>
          </a:p>
          <a:p>
            <a:pPr lvl="0" algn="just"/>
            <a:r>
              <a:rPr lang="vi-VN" sz="1700"/>
              <a:t>Thông tin về tour du lịch</a:t>
            </a:r>
            <a:endParaRPr lang="en-US" sz="1700"/>
          </a:p>
          <a:p>
            <a:pPr lvl="0" algn="just"/>
            <a:r>
              <a:rPr lang="vi-VN" sz="1700"/>
              <a:t>Thông tin khuyến mại của các khu du lịch</a:t>
            </a:r>
            <a:endParaRPr lang="en-US" sz="1700"/>
          </a:p>
          <a:p>
            <a:pPr lvl="0" algn="just"/>
            <a:r>
              <a:rPr lang="vi-VN" sz="1700"/>
              <a:t>Thông tin về các địa danh, danh lam thắng cảnh</a:t>
            </a:r>
            <a:endParaRPr lang="en-US" sz="1700"/>
          </a:p>
          <a:p>
            <a:pPr lvl="0" algn="just"/>
            <a:r>
              <a:rPr lang="vi-VN" sz="1700"/>
              <a:t>Thông tin khách sạn, nhà hàng, các dịch vụ, visa....</a:t>
            </a:r>
            <a:endParaRPr lang="en-US" sz="1700"/>
          </a:p>
          <a:p>
            <a:pPr marL="139700" indent="0" algn="just">
              <a:buNone/>
            </a:pPr>
            <a:r>
              <a:rPr lang="vi-VN" sz="1700" b="1"/>
              <a:t>Nhà quản lý: cần nắm bắt các thông tin về nhân viên của mình, nắm bắt các thông tin về khuyến mại giảm giá từ các khu du lịch một cách nhanh nhật.. đưa ra chiến lược kinh doanh hợp lý</a:t>
            </a:r>
            <a:endParaRPr lang="en-US" sz="1700" b="1"/>
          </a:p>
        </p:txBody>
      </p:sp>
      <p:sp>
        <p:nvSpPr>
          <p:cNvPr id="1984" name="Google Shape;1984;p32"/>
          <p:cNvSpPr txBox="1">
            <a:spLocks noGrp="1"/>
          </p:cNvSpPr>
          <p:nvPr>
            <p:ph type="title"/>
          </p:nvPr>
        </p:nvSpPr>
        <p:spPr>
          <a:xfrm>
            <a:off x="500815" y="299430"/>
            <a:ext cx="7241105" cy="5159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smtClean="0">
                <a:latin typeface="Abril Fatface" panose="020B0604020202020204" charset="0"/>
              </a:rPr>
              <a:t>Phân tích yêu cầu hệ thống</a:t>
            </a:r>
            <a:endParaRPr sz="3000">
              <a:solidFill>
                <a:schemeClr val="dk2"/>
              </a:solidFill>
              <a:latin typeface="Abril Fatface" panose="020B0604020202020204" charset="0"/>
            </a:endParaRPr>
          </a:p>
        </p:txBody>
      </p:sp>
    </p:spTree>
    <p:extLst>
      <p:ext uri="{BB962C8B-B14F-4D97-AF65-F5344CB8AC3E}">
        <p14:creationId xmlns:p14="http://schemas.microsoft.com/office/powerpoint/2010/main" val="259272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sp>
        <p:nvSpPr>
          <p:cNvPr id="1983" name="Google Shape;1983;p32"/>
          <p:cNvSpPr txBox="1">
            <a:spLocks noGrp="1"/>
          </p:cNvSpPr>
          <p:nvPr>
            <p:ph type="body" idx="1"/>
          </p:nvPr>
        </p:nvSpPr>
        <p:spPr>
          <a:xfrm>
            <a:off x="647700" y="1219200"/>
            <a:ext cx="8039100" cy="3672840"/>
          </a:xfrm>
          <a:prstGeom prst="rect">
            <a:avLst/>
          </a:prstGeom>
        </p:spPr>
        <p:txBody>
          <a:bodyPr spcFirstLastPara="1" wrap="square" lIns="91425" tIns="91425" rIns="91425" bIns="91425" anchor="ctr" anchorCtr="0">
            <a:noAutofit/>
          </a:bodyPr>
          <a:lstStyle/>
          <a:p>
            <a:pPr algn="just"/>
            <a:r>
              <a:rPr lang="vi-VN" sz="1700"/>
              <a:t>Công ty du lịch thiết kế tour và lên lịch trình cho từng tour </a:t>
            </a:r>
            <a:r>
              <a:rPr lang="vi-VN" sz="1700"/>
              <a:t>cụ </a:t>
            </a:r>
            <a:r>
              <a:rPr lang="vi-VN" sz="1700" smtClean="0"/>
              <a:t>thể.</a:t>
            </a:r>
            <a:endParaRPr lang="en-US" sz="1700" smtClean="0"/>
          </a:p>
          <a:p>
            <a:pPr algn="just"/>
            <a:r>
              <a:rPr lang="vi-VN" sz="1700" smtClean="0"/>
              <a:t>Sau</a:t>
            </a:r>
            <a:r>
              <a:rPr lang="en-US" sz="1700"/>
              <a:t> </a:t>
            </a:r>
            <a:r>
              <a:rPr lang="vi-VN" sz="1700" smtClean="0"/>
              <a:t>đó</a:t>
            </a:r>
            <a:r>
              <a:rPr lang="vi-VN" sz="1700"/>
              <a:t>, cập nhật thông tin các tour này lên phầm mềm với đầy đủ thông tin về thời gian, giá cả, loại tour, lịch trình, các địa phương đi đến và hình ảnh minh họa nếu có.</a:t>
            </a:r>
            <a:endParaRPr lang="en-US" sz="1700"/>
          </a:p>
          <a:p>
            <a:pPr algn="just"/>
            <a:r>
              <a:rPr lang="vi-VN" sz="1700"/>
              <a:t>Khách hàng sẽ liên hệ và đăng ký tour. Nhân viên nhận đăng ký tour từ khách hàng và xét duyệt sau đó cập nhật thông tin đăng ký lên phần mềm.</a:t>
            </a:r>
            <a:endParaRPr lang="en-US" sz="1700"/>
          </a:p>
          <a:p>
            <a:pPr algn="just"/>
            <a:r>
              <a:rPr lang="vi-VN" sz="1700"/>
              <a:t>Các đơn đặt chỗ này sẽ được cập nhật vào database và hiển thị cho</a:t>
            </a:r>
            <a:br>
              <a:rPr lang="vi-VN" sz="1700"/>
            </a:br>
            <a:r>
              <a:rPr lang="vi-VN" sz="1700"/>
              <a:t>người quản trị được phân quyền xem, hiệu chỉnh, xóa hoặc xác nhận </a:t>
            </a:r>
            <a:r>
              <a:rPr lang="vi-VN" sz="1700"/>
              <a:t>sau </a:t>
            </a:r>
            <a:r>
              <a:rPr lang="vi-VN" sz="1700" smtClean="0"/>
              <a:t>khi</a:t>
            </a:r>
            <a:r>
              <a:rPr lang="en-US" sz="1700" smtClean="0"/>
              <a:t> </a:t>
            </a:r>
            <a:r>
              <a:rPr lang="vi-VN" sz="1700" smtClean="0"/>
              <a:t>đã </a:t>
            </a:r>
            <a:r>
              <a:rPr lang="vi-VN" sz="1700"/>
              <a:t>kiểm tra tính chính xác của thông tin đặt chỗ.</a:t>
            </a:r>
            <a:endParaRPr lang="en-US" sz="1700"/>
          </a:p>
          <a:p>
            <a:pPr algn="just"/>
            <a:r>
              <a:rPr lang="vi-VN" sz="1700"/>
              <a:t>Người quản trị cấp cao nhất có quyền tạo lập, thêm mới các user và</a:t>
            </a:r>
            <a:br>
              <a:rPr lang="vi-VN" sz="1700"/>
            </a:br>
            <a:r>
              <a:rPr lang="vi-VN" sz="1700"/>
              <a:t>phân quyền dựa trên ba cấp đã nêu.</a:t>
            </a:r>
            <a:endParaRPr lang="en-US" sz="1700"/>
          </a:p>
        </p:txBody>
      </p:sp>
      <p:sp>
        <p:nvSpPr>
          <p:cNvPr id="1984" name="Google Shape;1984;p32"/>
          <p:cNvSpPr txBox="1">
            <a:spLocks noGrp="1"/>
          </p:cNvSpPr>
          <p:nvPr>
            <p:ph type="title"/>
          </p:nvPr>
        </p:nvSpPr>
        <p:spPr>
          <a:xfrm>
            <a:off x="500815" y="299430"/>
            <a:ext cx="7241105" cy="5159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smtClean="0">
                <a:latin typeface="Abril Fatface" panose="020B0604020202020204" charset="0"/>
              </a:rPr>
              <a:t>Quy trình nghiệp vụ</a:t>
            </a:r>
            <a:endParaRPr sz="3000">
              <a:solidFill>
                <a:schemeClr val="dk2"/>
              </a:solidFill>
              <a:latin typeface="Abril Fatface" panose="020B0604020202020204" charset="0"/>
            </a:endParaRPr>
          </a:p>
        </p:txBody>
      </p:sp>
    </p:spTree>
    <p:extLst>
      <p:ext uri="{BB962C8B-B14F-4D97-AF65-F5344CB8AC3E}">
        <p14:creationId xmlns:p14="http://schemas.microsoft.com/office/powerpoint/2010/main" val="955285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sp>
        <p:nvSpPr>
          <p:cNvPr id="1983" name="Google Shape;1983;p32"/>
          <p:cNvSpPr txBox="1">
            <a:spLocks noGrp="1"/>
          </p:cNvSpPr>
          <p:nvPr>
            <p:ph type="body" idx="1"/>
          </p:nvPr>
        </p:nvSpPr>
        <p:spPr>
          <a:xfrm>
            <a:off x="647700" y="1219200"/>
            <a:ext cx="8039100" cy="3672840"/>
          </a:xfrm>
          <a:prstGeom prst="rect">
            <a:avLst/>
          </a:prstGeom>
        </p:spPr>
        <p:txBody>
          <a:bodyPr spcFirstLastPara="1" wrap="square" lIns="91425" tIns="91425" rIns="91425" bIns="91425" anchor="ctr" anchorCtr="0">
            <a:noAutofit/>
          </a:bodyPr>
          <a:lstStyle/>
          <a:p>
            <a:r>
              <a:rPr lang="en-US" sz="1800"/>
              <a:t>Chức năng </a:t>
            </a:r>
            <a:r>
              <a:rPr lang="en-US" sz="1800"/>
              <a:t>hệ </a:t>
            </a:r>
            <a:r>
              <a:rPr lang="en-US" sz="1800" smtClean="0"/>
              <a:t>thống</a:t>
            </a:r>
          </a:p>
          <a:p>
            <a:r>
              <a:rPr lang="en-US" sz="1800" smtClean="0"/>
              <a:t>Quản </a:t>
            </a:r>
            <a:r>
              <a:rPr lang="en-US" sz="1800"/>
              <a:t>lý nhân viên (Dành cho quản lý)</a:t>
            </a:r>
          </a:p>
          <a:p>
            <a:r>
              <a:rPr lang="en-US" sz="1800"/>
              <a:t>Quản lý khách hàng</a:t>
            </a:r>
          </a:p>
          <a:p>
            <a:r>
              <a:rPr lang="en-US" sz="1800"/>
              <a:t>Thống kê</a:t>
            </a:r>
          </a:p>
          <a:p>
            <a:r>
              <a:rPr lang="en-US" sz="1800"/>
              <a:t>Quản lý khách sạn</a:t>
            </a:r>
          </a:p>
          <a:p>
            <a:r>
              <a:rPr lang="en-US" sz="1800"/>
              <a:t>Quản lý phương tiện</a:t>
            </a:r>
          </a:p>
          <a:p>
            <a:r>
              <a:rPr lang="en-US" sz="1800"/>
              <a:t>Quản lý địa điểm</a:t>
            </a:r>
          </a:p>
          <a:p>
            <a:pPr lvl="0"/>
            <a:endParaRPr lang="en-US"/>
          </a:p>
        </p:txBody>
      </p:sp>
      <p:sp>
        <p:nvSpPr>
          <p:cNvPr id="1984" name="Google Shape;1984;p32"/>
          <p:cNvSpPr txBox="1">
            <a:spLocks noGrp="1"/>
          </p:cNvSpPr>
          <p:nvPr>
            <p:ph type="title"/>
          </p:nvPr>
        </p:nvSpPr>
        <p:spPr>
          <a:xfrm>
            <a:off x="647700" y="703290"/>
            <a:ext cx="7241105" cy="5159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smtClean="0">
                <a:latin typeface="Abril Fatface" panose="020B0604020202020204" charset="0"/>
              </a:rPr>
              <a:t>Yêu cầu chức năng</a:t>
            </a:r>
            <a:endParaRPr sz="3000">
              <a:solidFill>
                <a:schemeClr val="dk2"/>
              </a:solidFill>
              <a:latin typeface="Abril Fatface" panose="020B0604020202020204" charset="0"/>
            </a:endParaRPr>
          </a:p>
        </p:txBody>
      </p:sp>
    </p:spTree>
    <p:extLst>
      <p:ext uri="{BB962C8B-B14F-4D97-AF65-F5344CB8AC3E}">
        <p14:creationId xmlns:p14="http://schemas.microsoft.com/office/powerpoint/2010/main" val="96326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Google Shape;2019;p34"/>
          <p:cNvSpPr/>
          <p:nvPr/>
        </p:nvSpPr>
        <p:spPr>
          <a:xfrm>
            <a:off x="3710025" y="707688"/>
            <a:ext cx="1723800" cy="1723800"/>
          </a:xfrm>
          <a:prstGeom prst="ellipse">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4"/>
          <p:cNvSpPr txBox="1">
            <a:spLocks noGrp="1"/>
          </p:cNvSpPr>
          <p:nvPr>
            <p:ph type="title"/>
          </p:nvPr>
        </p:nvSpPr>
        <p:spPr>
          <a:xfrm flipH="1">
            <a:off x="3743925" y="1029588"/>
            <a:ext cx="1656000" cy="10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03</a:t>
            </a:r>
            <a:endParaRPr/>
          </a:p>
        </p:txBody>
      </p:sp>
      <p:sp>
        <p:nvSpPr>
          <p:cNvPr id="2021" name="Google Shape;2021;p34"/>
          <p:cNvSpPr txBox="1">
            <a:spLocks noGrp="1"/>
          </p:cNvSpPr>
          <p:nvPr>
            <p:ph type="title" idx="2"/>
          </p:nvPr>
        </p:nvSpPr>
        <p:spPr>
          <a:xfrm>
            <a:off x="2145648" y="2675469"/>
            <a:ext cx="4852553" cy="1004100"/>
          </a:xfrm>
          <a:prstGeom prst="rect">
            <a:avLst/>
          </a:prstGeom>
        </p:spPr>
        <p:txBody>
          <a:bodyPr spcFirstLastPara="1" wrap="square" lIns="91425" tIns="91425" rIns="91425" bIns="91425" anchor="ctr" anchorCtr="0">
            <a:noAutofit/>
          </a:bodyPr>
          <a:lstStyle/>
          <a:p>
            <a:pPr lvl="0" algn="l"/>
            <a:r>
              <a:rPr lang="en-US" smtClean="0">
                <a:latin typeface="Abril Fatface" panose="020B0604020202020204" charset="0"/>
              </a:rPr>
              <a:t>PHÂN TÍCH, THIẾT KẾ</a:t>
            </a:r>
            <a:endParaRPr lang="en-US">
              <a:latin typeface="Abril Fatface" panose="020B0604020202020204" charset="0"/>
            </a:endParaRPr>
          </a:p>
        </p:txBody>
      </p:sp>
    </p:spTree>
    <p:extLst>
      <p:ext uri="{BB962C8B-B14F-4D97-AF65-F5344CB8AC3E}">
        <p14:creationId xmlns:p14="http://schemas.microsoft.com/office/powerpoint/2010/main" val="2496460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sp>
        <p:nvSpPr>
          <p:cNvPr id="1984" name="Google Shape;1984;p32"/>
          <p:cNvSpPr txBox="1">
            <a:spLocks noGrp="1"/>
          </p:cNvSpPr>
          <p:nvPr>
            <p:ph type="title"/>
          </p:nvPr>
        </p:nvSpPr>
        <p:spPr>
          <a:xfrm>
            <a:off x="365760" y="0"/>
            <a:ext cx="7241105" cy="5159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smtClean="0">
                <a:latin typeface="Abril Fatface" panose="020B0604020202020204" charset="0"/>
              </a:rPr>
              <a:t>Sơ đồ Diagram</a:t>
            </a:r>
            <a:endParaRPr sz="3000">
              <a:solidFill>
                <a:schemeClr val="dk2"/>
              </a:solidFill>
              <a:latin typeface="Abril Fatface" panose="020B0604020202020204" charset="0"/>
            </a:endParaRPr>
          </a:p>
        </p:txBody>
      </p:sp>
      <p:pic>
        <p:nvPicPr>
          <p:cNvPr id="4" name="Picture 3"/>
          <p:cNvPicPr/>
          <p:nvPr/>
        </p:nvPicPr>
        <p:blipFill>
          <a:blip r:embed="rId3"/>
          <a:stretch>
            <a:fillRect/>
          </a:stretch>
        </p:blipFill>
        <p:spPr>
          <a:xfrm>
            <a:off x="754380" y="515910"/>
            <a:ext cx="7734300" cy="4627590"/>
          </a:xfrm>
          <a:prstGeom prst="rect">
            <a:avLst/>
          </a:prstGeom>
        </p:spPr>
      </p:pic>
    </p:spTree>
    <p:extLst>
      <p:ext uri="{BB962C8B-B14F-4D97-AF65-F5344CB8AC3E}">
        <p14:creationId xmlns:p14="http://schemas.microsoft.com/office/powerpoint/2010/main" val="1007018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Google Shape;2019;p34"/>
          <p:cNvSpPr/>
          <p:nvPr/>
        </p:nvSpPr>
        <p:spPr>
          <a:xfrm>
            <a:off x="3710025" y="707688"/>
            <a:ext cx="1723800" cy="1723800"/>
          </a:xfrm>
          <a:prstGeom prst="ellipse">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4"/>
          <p:cNvSpPr txBox="1">
            <a:spLocks noGrp="1"/>
          </p:cNvSpPr>
          <p:nvPr>
            <p:ph type="title"/>
          </p:nvPr>
        </p:nvSpPr>
        <p:spPr>
          <a:xfrm flipH="1">
            <a:off x="3743925" y="1029588"/>
            <a:ext cx="1656000" cy="10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smtClean="0"/>
              <a:t>04</a:t>
            </a:r>
            <a:endParaRPr sz="6000"/>
          </a:p>
        </p:txBody>
      </p:sp>
      <p:sp>
        <p:nvSpPr>
          <p:cNvPr id="2021" name="Google Shape;2021;p34"/>
          <p:cNvSpPr txBox="1">
            <a:spLocks noGrp="1"/>
          </p:cNvSpPr>
          <p:nvPr>
            <p:ph type="title" idx="2"/>
          </p:nvPr>
        </p:nvSpPr>
        <p:spPr>
          <a:xfrm>
            <a:off x="2741529" y="2698329"/>
            <a:ext cx="3660792" cy="1004100"/>
          </a:xfrm>
          <a:prstGeom prst="rect">
            <a:avLst/>
          </a:prstGeom>
        </p:spPr>
        <p:txBody>
          <a:bodyPr spcFirstLastPara="1" wrap="square" lIns="91425" tIns="91425" rIns="91425" bIns="91425" anchor="ctr" anchorCtr="0">
            <a:noAutofit/>
          </a:bodyPr>
          <a:lstStyle/>
          <a:p>
            <a:pPr lvl="0" algn="l"/>
            <a:r>
              <a:rPr lang="en-US" smtClean="0">
                <a:latin typeface="Abril Fatface" panose="020B0604020202020204" charset="0"/>
              </a:rPr>
              <a:t>CHƯƠNG TRÌNH</a:t>
            </a:r>
            <a:endParaRPr lang="en-US">
              <a:latin typeface="Abril Fatface" panose="020B0604020202020204" charset="0"/>
            </a:endParaRPr>
          </a:p>
        </p:txBody>
      </p:sp>
    </p:spTree>
    <p:extLst>
      <p:ext uri="{BB962C8B-B14F-4D97-AF65-F5344CB8AC3E}">
        <p14:creationId xmlns:p14="http://schemas.microsoft.com/office/powerpoint/2010/main" val="201876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18"/>
        <p:cNvGrpSpPr/>
        <p:nvPr/>
      </p:nvGrpSpPr>
      <p:grpSpPr>
        <a:xfrm>
          <a:off x="0" y="0"/>
          <a:ext cx="0" cy="0"/>
          <a:chOff x="0" y="0"/>
          <a:chExt cx="0" cy="0"/>
        </a:xfrm>
      </p:grpSpPr>
      <p:sp>
        <p:nvSpPr>
          <p:cNvPr id="3119" name="Google Shape;3119;p57"/>
          <p:cNvSpPr txBox="1">
            <a:spLocks noGrp="1"/>
          </p:cNvSpPr>
          <p:nvPr>
            <p:ph type="ctrTitle"/>
          </p:nvPr>
        </p:nvSpPr>
        <p:spPr>
          <a:xfrm>
            <a:off x="1773586" y="1026305"/>
            <a:ext cx="5122800" cy="71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3121" name="Google Shape;3121;p57"/>
          <p:cNvSpPr txBox="1">
            <a:spLocks noGrp="1"/>
          </p:cNvSpPr>
          <p:nvPr>
            <p:ph type="subTitle" idx="2"/>
          </p:nvPr>
        </p:nvSpPr>
        <p:spPr>
          <a:xfrm>
            <a:off x="2037820" y="2363701"/>
            <a:ext cx="5122800" cy="43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latin typeface="Abril Fatface" panose="020B0604020202020204" charset="0"/>
              </a:rPr>
              <a:t>Cám ơn thầy và các bạn đã lắng nghe!</a:t>
            </a:r>
            <a:endParaRPr>
              <a:latin typeface="Abril Fatface" panose="020B0604020202020204" charset="0"/>
            </a:endParaRPr>
          </a:p>
        </p:txBody>
      </p:sp>
      <p:sp>
        <p:nvSpPr>
          <p:cNvPr id="3122" name="Google Shape;3122;p57"/>
          <p:cNvSpPr txBox="1"/>
          <p:nvPr/>
        </p:nvSpPr>
        <p:spPr>
          <a:xfrm>
            <a:off x="2469825" y="4327900"/>
            <a:ext cx="4204200" cy="292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200">
                <a:solidFill>
                  <a:schemeClr val="accent5"/>
                </a:solidFill>
                <a:latin typeface="Montserrat"/>
                <a:ea typeface="Montserrat"/>
                <a:cs typeface="Montserrat"/>
                <a:sym typeface="Montserrat"/>
              </a:rPr>
              <a:t>Please keep this slide for attribution</a:t>
            </a:r>
            <a:endParaRPr sz="1200">
              <a:solidFill>
                <a:schemeClr val="accent5"/>
              </a:solidFill>
              <a:latin typeface="Montserrat"/>
              <a:ea typeface="Montserrat"/>
              <a:cs typeface="Montserrat"/>
              <a:sym typeface="Montserrat"/>
            </a:endParaRPr>
          </a:p>
        </p:txBody>
      </p:sp>
      <p:grpSp>
        <p:nvGrpSpPr>
          <p:cNvPr id="3137" name="Google Shape;3137;p57"/>
          <p:cNvGrpSpPr/>
          <p:nvPr/>
        </p:nvGrpSpPr>
        <p:grpSpPr>
          <a:xfrm>
            <a:off x="1175464" y="2798401"/>
            <a:ext cx="5569304" cy="2218568"/>
            <a:chOff x="280551" y="2039183"/>
            <a:chExt cx="2925313" cy="1252898"/>
          </a:xfrm>
        </p:grpSpPr>
        <p:sp>
          <p:nvSpPr>
            <p:cNvPr id="3138" name="Google Shape;3138;p57"/>
            <p:cNvSpPr/>
            <p:nvPr/>
          </p:nvSpPr>
          <p:spPr>
            <a:xfrm rot="-404707">
              <a:off x="2229752" y="2568059"/>
              <a:ext cx="611122" cy="574479"/>
            </a:xfrm>
            <a:custGeom>
              <a:avLst/>
              <a:gdLst/>
              <a:ahLst/>
              <a:cxnLst/>
              <a:rect l="l" t="t" r="r" b="b"/>
              <a:pathLst>
                <a:path w="9106" h="8560" extrusionOk="0">
                  <a:moveTo>
                    <a:pt x="1565" y="6234"/>
                  </a:moveTo>
                  <a:cubicBezTo>
                    <a:pt x="1565" y="6234"/>
                    <a:pt x="4020" y="8559"/>
                    <a:pt x="8920" y="7197"/>
                  </a:cubicBezTo>
                  <a:lnTo>
                    <a:pt x="9105" y="1621"/>
                  </a:lnTo>
                  <a:cubicBezTo>
                    <a:pt x="9105" y="1621"/>
                    <a:pt x="5298" y="1"/>
                    <a:pt x="1899" y="2381"/>
                  </a:cubicBezTo>
                  <a:cubicBezTo>
                    <a:pt x="1899" y="2381"/>
                    <a:pt x="0" y="3724"/>
                    <a:pt x="1565" y="6234"/>
                  </a:cubicBezTo>
                  <a:close/>
                </a:path>
              </a:pathLst>
            </a:custGeom>
            <a:gradFill>
              <a:gsLst>
                <a:gs pos="0">
                  <a:schemeClr val="lt1"/>
                </a:gs>
                <a:gs pos="50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7"/>
            <p:cNvSpPr/>
            <p:nvPr/>
          </p:nvSpPr>
          <p:spPr>
            <a:xfrm rot="-404707">
              <a:off x="2696253" y="2643575"/>
              <a:ext cx="262408" cy="373076"/>
            </a:xfrm>
            <a:custGeom>
              <a:avLst/>
              <a:gdLst/>
              <a:ahLst/>
              <a:cxnLst/>
              <a:rect l="l" t="t" r="r" b="b"/>
              <a:pathLst>
                <a:path w="3910" h="5559" extrusionOk="0">
                  <a:moveTo>
                    <a:pt x="3909" y="2780"/>
                  </a:moveTo>
                  <a:cubicBezTo>
                    <a:pt x="3909" y="4308"/>
                    <a:pt x="3029" y="5558"/>
                    <a:pt x="1955" y="5558"/>
                  </a:cubicBezTo>
                  <a:cubicBezTo>
                    <a:pt x="880" y="5558"/>
                    <a:pt x="1" y="4308"/>
                    <a:pt x="1" y="2780"/>
                  </a:cubicBezTo>
                  <a:cubicBezTo>
                    <a:pt x="1" y="1242"/>
                    <a:pt x="880" y="1"/>
                    <a:pt x="1955" y="1"/>
                  </a:cubicBezTo>
                  <a:cubicBezTo>
                    <a:pt x="3029" y="1"/>
                    <a:pt x="3909" y="1242"/>
                    <a:pt x="3909" y="2780"/>
                  </a:cubicBez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7"/>
            <p:cNvSpPr/>
            <p:nvPr/>
          </p:nvSpPr>
          <p:spPr>
            <a:xfrm rot="-404707">
              <a:off x="2714884" y="2662995"/>
              <a:ext cx="233818" cy="333278"/>
            </a:xfrm>
            <a:custGeom>
              <a:avLst/>
              <a:gdLst/>
              <a:ahLst/>
              <a:cxnLst/>
              <a:rect l="l" t="t" r="r" b="b"/>
              <a:pathLst>
                <a:path w="3484" h="4966" extrusionOk="0">
                  <a:moveTo>
                    <a:pt x="3483" y="2483"/>
                  </a:moveTo>
                  <a:cubicBezTo>
                    <a:pt x="3483" y="3854"/>
                    <a:pt x="2705" y="4965"/>
                    <a:pt x="1742" y="4965"/>
                  </a:cubicBezTo>
                  <a:cubicBezTo>
                    <a:pt x="778" y="4965"/>
                    <a:pt x="0" y="3854"/>
                    <a:pt x="0" y="2483"/>
                  </a:cubicBezTo>
                  <a:cubicBezTo>
                    <a:pt x="0" y="1112"/>
                    <a:pt x="778" y="0"/>
                    <a:pt x="1742" y="0"/>
                  </a:cubicBezTo>
                  <a:cubicBezTo>
                    <a:pt x="2705" y="0"/>
                    <a:pt x="3483" y="1112"/>
                    <a:pt x="3483" y="2483"/>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7"/>
            <p:cNvSpPr/>
            <p:nvPr/>
          </p:nvSpPr>
          <p:spPr>
            <a:xfrm rot="-404707">
              <a:off x="2715295" y="2699549"/>
              <a:ext cx="172881" cy="280998"/>
            </a:xfrm>
            <a:custGeom>
              <a:avLst/>
              <a:gdLst/>
              <a:ahLst/>
              <a:cxnLst/>
              <a:rect l="l" t="t" r="r" b="b"/>
              <a:pathLst>
                <a:path w="2576" h="4187" extrusionOk="0">
                  <a:moveTo>
                    <a:pt x="2575" y="2094"/>
                  </a:moveTo>
                  <a:cubicBezTo>
                    <a:pt x="2575" y="3242"/>
                    <a:pt x="2001" y="4187"/>
                    <a:pt x="1288" y="4187"/>
                  </a:cubicBezTo>
                  <a:cubicBezTo>
                    <a:pt x="584" y="4187"/>
                    <a:pt x="0" y="3242"/>
                    <a:pt x="0" y="2094"/>
                  </a:cubicBezTo>
                  <a:cubicBezTo>
                    <a:pt x="0" y="936"/>
                    <a:pt x="584" y="0"/>
                    <a:pt x="1288" y="0"/>
                  </a:cubicBezTo>
                  <a:cubicBezTo>
                    <a:pt x="2001" y="0"/>
                    <a:pt x="2575" y="936"/>
                    <a:pt x="2575" y="2094"/>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57"/>
            <p:cNvSpPr/>
            <p:nvPr/>
          </p:nvSpPr>
          <p:spPr>
            <a:xfrm rot="-404707">
              <a:off x="2760667" y="2819288"/>
              <a:ext cx="33623" cy="54763"/>
            </a:xfrm>
            <a:custGeom>
              <a:avLst/>
              <a:gdLst/>
              <a:ahLst/>
              <a:cxnLst/>
              <a:rect l="l" t="t" r="r" b="b"/>
              <a:pathLst>
                <a:path w="501" h="816" extrusionOk="0">
                  <a:moveTo>
                    <a:pt x="500" y="408"/>
                  </a:moveTo>
                  <a:cubicBezTo>
                    <a:pt x="500" y="631"/>
                    <a:pt x="389" y="816"/>
                    <a:pt x="250" y="816"/>
                  </a:cubicBezTo>
                  <a:cubicBezTo>
                    <a:pt x="120" y="816"/>
                    <a:pt x="0" y="631"/>
                    <a:pt x="0" y="408"/>
                  </a:cubicBezTo>
                  <a:cubicBezTo>
                    <a:pt x="0" y="186"/>
                    <a:pt x="120" y="1"/>
                    <a:pt x="250" y="1"/>
                  </a:cubicBezTo>
                  <a:cubicBezTo>
                    <a:pt x="389" y="1"/>
                    <a:pt x="500" y="186"/>
                    <a:pt x="500"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57"/>
            <p:cNvSpPr/>
            <p:nvPr/>
          </p:nvSpPr>
          <p:spPr>
            <a:xfrm rot="-404707">
              <a:off x="805289" y="2053721"/>
              <a:ext cx="278582" cy="526561"/>
            </a:xfrm>
            <a:custGeom>
              <a:avLst/>
              <a:gdLst/>
              <a:ahLst/>
              <a:cxnLst/>
              <a:rect l="l" t="t" r="r" b="b"/>
              <a:pathLst>
                <a:path w="4151" h="7846" extrusionOk="0">
                  <a:moveTo>
                    <a:pt x="3808" y="7845"/>
                  </a:moveTo>
                  <a:lnTo>
                    <a:pt x="1" y="0"/>
                  </a:lnTo>
                  <a:lnTo>
                    <a:pt x="232" y="19"/>
                  </a:lnTo>
                  <a:lnTo>
                    <a:pt x="4150" y="7753"/>
                  </a:lnTo>
                  <a:close/>
                </a:path>
              </a:pathLst>
            </a:custGeom>
            <a:gradFill>
              <a:gsLst>
                <a:gs pos="0">
                  <a:schemeClr val="dk1"/>
                </a:gs>
                <a:gs pos="50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57"/>
            <p:cNvSpPr/>
            <p:nvPr/>
          </p:nvSpPr>
          <p:spPr>
            <a:xfrm rot="-404633">
              <a:off x="777301" y="2056256"/>
              <a:ext cx="293953" cy="692996"/>
            </a:xfrm>
            <a:custGeom>
              <a:avLst/>
              <a:gdLst/>
              <a:ahLst/>
              <a:cxnLst/>
              <a:rect l="l" t="t" r="r" b="b"/>
              <a:pathLst>
                <a:path w="4364" h="10319" extrusionOk="0">
                  <a:moveTo>
                    <a:pt x="1" y="10318"/>
                  </a:moveTo>
                  <a:lnTo>
                    <a:pt x="93" y="778"/>
                  </a:lnTo>
                  <a:lnTo>
                    <a:pt x="557" y="0"/>
                  </a:lnTo>
                  <a:lnTo>
                    <a:pt x="4363" y="7845"/>
                  </a:lnTo>
                  <a:cubicBezTo>
                    <a:pt x="4363" y="7845"/>
                    <a:pt x="2659" y="8484"/>
                    <a:pt x="1" y="103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57"/>
            <p:cNvSpPr/>
            <p:nvPr/>
          </p:nvSpPr>
          <p:spPr>
            <a:xfrm rot="-404711">
              <a:off x="722295" y="2210533"/>
              <a:ext cx="2437200" cy="856685"/>
            </a:xfrm>
            <a:custGeom>
              <a:avLst/>
              <a:gdLst/>
              <a:ahLst/>
              <a:cxnLst/>
              <a:rect l="l" t="t" r="r" b="b"/>
              <a:pathLst>
                <a:path w="36385" h="12765" extrusionOk="0">
                  <a:moveTo>
                    <a:pt x="36384" y="8235"/>
                  </a:moveTo>
                  <a:cubicBezTo>
                    <a:pt x="36384" y="8235"/>
                    <a:pt x="35375" y="4419"/>
                    <a:pt x="31058" y="2168"/>
                  </a:cubicBezTo>
                  <a:cubicBezTo>
                    <a:pt x="26927" y="1"/>
                    <a:pt x="7661" y="3113"/>
                    <a:pt x="5771" y="3798"/>
                  </a:cubicBezTo>
                  <a:cubicBezTo>
                    <a:pt x="3891" y="4493"/>
                    <a:pt x="399" y="6855"/>
                    <a:pt x="205" y="7253"/>
                  </a:cubicBezTo>
                  <a:cubicBezTo>
                    <a:pt x="1" y="7642"/>
                    <a:pt x="6651" y="10995"/>
                    <a:pt x="12922" y="11885"/>
                  </a:cubicBezTo>
                  <a:cubicBezTo>
                    <a:pt x="19184" y="12764"/>
                    <a:pt x="28733" y="12681"/>
                    <a:pt x="30632" y="12385"/>
                  </a:cubicBezTo>
                  <a:cubicBezTo>
                    <a:pt x="32531" y="12088"/>
                    <a:pt x="36088" y="9921"/>
                    <a:pt x="36384" y="8235"/>
                  </a:cubicBezTo>
                  <a:close/>
                </a:path>
              </a:pathLst>
            </a:custGeom>
            <a:gradFill>
              <a:gsLst>
                <a:gs pos="0">
                  <a:schemeClr val="dk1"/>
                </a:gs>
                <a:gs pos="74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57"/>
            <p:cNvSpPr/>
            <p:nvPr/>
          </p:nvSpPr>
          <p:spPr>
            <a:xfrm rot="-404707">
              <a:off x="2540057" y="2252512"/>
              <a:ext cx="421531" cy="145499"/>
            </a:xfrm>
            <a:custGeom>
              <a:avLst/>
              <a:gdLst/>
              <a:ahLst/>
              <a:cxnLst/>
              <a:rect l="l" t="t" r="r" b="b"/>
              <a:pathLst>
                <a:path w="6281" h="2168" extrusionOk="0">
                  <a:moveTo>
                    <a:pt x="6281" y="2168"/>
                  </a:moveTo>
                  <a:cubicBezTo>
                    <a:pt x="6281" y="2168"/>
                    <a:pt x="3132" y="1816"/>
                    <a:pt x="1" y="2168"/>
                  </a:cubicBezTo>
                  <a:lnTo>
                    <a:pt x="251" y="1084"/>
                  </a:lnTo>
                  <a:cubicBezTo>
                    <a:pt x="251" y="1084"/>
                    <a:pt x="3196" y="1"/>
                    <a:pt x="5030" y="1084"/>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7"/>
            <p:cNvSpPr/>
            <p:nvPr/>
          </p:nvSpPr>
          <p:spPr>
            <a:xfrm rot="-404707">
              <a:off x="2631209" y="2319410"/>
              <a:ext cx="3825" cy="85232"/>
            </a:xfrm>
            <a:custGeom>
              <a:avLst/>
              <a:gdLst/>
              <a:ahLst/>
              <a:cxnLst/>
              <a:rect l="l" t="t" r="r" b="b"/>
              <a:pathLst>
                <a:path w="57" h="1270" extrusionOk="0">
                  <a:moveTo>
                    <a:pt x="1" y="1"/>
                  </a:moveTo>
                  <a:lnTo>
                    <a:pt x="56" y="1"/>
                  </a:lnTo>
                  <a:lnTo>
                    <a:pt x="56" y="1270"/>
                  </a:lnTo>
                  <a:lnTo>
                    <a:pt x="1" y="1270"/>
                  </a:lnTo>
                  <a:close/>
                </a:path>
              </a:pathLst>
            </a:custGeom>
            <a:solidFill>
              <a:srgbClr val="FF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57"/>
            <p:cNvSpPr/>
            <p:nvPr/>
          </p:nvSpPr>
          <p:spPr>
            <a:xfrm rot="-404707">
              <a:off x="2789072" y="2285943"/>
              <a:ext cx="75300" cy="96440"/>
            </a:xfrm>
            <a:custGeom>
              <a:avLst/>
              <a:gdLst/>
              <a:ahLst/>
              <a:cxnLst/>
              <a:rect l="l" t="t" r="r" b="b"/>
              <a:pathLst>
                <a:path w="1122" h="1437" extrusionOk="0">
                  <a:moveTo>
                    <a:pt x="0" y="28"/>
                  </a:moveTo>
                  <a:lnTo>
                    <a:pt x="47" y="0"/>
                  </a:lnTo>
                  <a:lnTo>
                    <a:pt x="1121" y="1399"/>
                  </a:lnTo>
                  <a:lnTo>
                    <a:pt x="1075" y="1436"/>
                  </a:lnTo>
                  <a:close/>
                </a:path>
              </a:pathLst>
            </a:custGeom>
            <a:solidFill>
              <a:srgbClr val="FF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57"/>
            <p:cNvSpPr/>
            <p:nvPr/>
          </p:nvSpPr>
          <p:spPr>
            <a:xfrm rot="-404707">
              <a:off x="718384" y="2350025"/>
              <a:ext cx="1668539" cy="404149"/>
            </a:xfrm>
            <a:custGeom>
              <a:avLst/>
              <a:gdLst/>
              <a:ahLst/>
              <a:cxnLst/>
              <a:rect l="l" t="t" r="r" b="b"/>
              <a:pathLst>
                <a:path w="24862" h="6022" extrusionOk="0">
                  <a:moveTo>
                    <a:pt x="24861" y="1"/>
                  </a:moveTo>
                  <a:cubicBezTo>
                    <a:pt x="22675" y="834"/>
                    <a:pt x="21249" y="6021"/>
                    <a:pt x="21249" y="6021"/>
                  </a:cubicBezTo>
                  <a:cubicBezTo>
                    <a:pt x="21249" y="6021"/>
                    <a:pt x="5929" y="4345"/>
                    <a:pt x="1" y="5845"/>
                  </a:cubicBezTo>
                  <a:cubicBezTo>
                    <a:pt x="1" y="5845"/>
                    <a:pt x="2863" y="3344"/>
                    <a:pt x="5780" y="2270"/>
                  </a:cubicBezTo>
                  <a:cubicBezTo>
                    <a:pt x="8698" y="1195"/>
                    <a:pt x="19980" y="10"/>
                    <a:pt x="24861" y="1"/>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57"/>
            <p:cNvSpPr/>
            <p:nvPr/>
          </p:nvSpPr>
          <p:spPr>
            <a:xfrm rot="-404707">
              <a:off x="1923903" y="2401270"/>
              <a:ext cx="32415" cy="57918"/>
            </a:xfrm>
            <a:custGeom>
              <a:avLst/>
              <a:gdLst/>
              <a:ahLst/>
              <a:cxnLst/>
              <a:rect l="l" t="t" r="r" b="b"/>
              <a:pathLst>
                <a:path w="483" h="863" extrusionOk="0">
                  <a:moveTo>
                    <a:pt x="418" y="418"/>
                  </a:moveTo>
                  <a:cubicBezTo>
                    <a:pt x="353" y="649"/>
                    <a:pt x="223" y="853"/>
                    <a:pt x="121" y="862"/>
                  </a:cubicBezTo>
                  <a:cubicBezTo>
                    <a:pt x="29" y="862"/>
                    <a:pt x="1" y="677"/>
                    <a:pt x="66" y="445"/>
                  </a:cubicBezTo>
                  <a:cubicBezTo>
                    <a:pt x="130" y="214"/>
                    <a:pt x="260" y="19"/>
                    <a:pt x="362" y="10"/>
                  </a:cubicBezTo>
                  <a:cubicBezTo>
                    <a:pt x="455" y="1"/>
                    <a:pt x="482" y="186"/>
                    <a:pt x="418"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7"/>
            <p:cNvSpPr/>
            <p:nvPr/>
          </p:nvSpPr>
          <p:spPr>
            <a:xfrm rot="-404707">
              <a:off x="1822937" y="2420675"/>
              <a:ext cx="33019" cy="57918"/>
            </a:xfrm>
            <a:custGeom>
              <a:avLst/>
              <a:gdLst/>
              <a:ahLst/>
              <a:cxnLst/>
              <a:rect l="l" t="t" r="r" b="b"/>
              <a:pathLst>
                <a:path w="492" h="863" extrusionOk="0">
                  <a:moveTo>
                    <a:pt x="427" y="418"/>
                  </a:moveTo>
                  <a:cubicBezTo>
                    <a:pt x="352" y="649"/>
                    <a:pt x="223" y="853"/>
                    <a:pt x="130" y="862"/>
                  </a:cubicBezTo>
                  <a:cubicBezTo>
                    <a:pt x="28" y="862"/>
                    <a:pt x="0" y="686"/>
                    <a:pt x="65" y="446"/>
                  </a:cubicBezTo>
                  <a:cubicBezTo>
                    <a:pt x="130" y="214"/>
                    <a:pt x="269" y="20"/>
                    <a:pt x="362" y="10"/>
                  </a:cubicBezTo>
                  <a:cubicBezTo>
                    <a:pt x="464" y="1"/>
                    <a:pt x="491" y="186"/>
                    <a:pt x="427"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7"/>
            <p:cNvSpPr/>
            <p:nvPr/>
          </p:nvSpPr>
          <p:spPr>
            <a:xfrm rot="-404707">
              <a:off x="1721978" y="2440184"/>
              <a:ext cx="33019" cy="57851"/>
            </a:xfrm>
            <a:custGeom>
              <a:avLst/>
              <a:gdLst/>
              <a:ahLst/>
              <a:cxnLst/>
              <a:rect l="l" t="t" r="r" b="b"/>
              <a:pathLst>
                <a:path w="492" h="862" extrusionOk="0">
                  <a:moveTo>
                    <a:pt x="426" y="417"/>
                  </a:moveTo>
                  <a:cubicBezTo>
                    <a:pt x="352" y="649"/>
                    <a:pt x="222" y="843"/>
                    <a:pt x="130" y="852"/>
                  </a:cubicBezTo>
                  <a:cubicBezTo>
                    <a:pt x="28" y="862"/>
                    <a:pt x="0" y="676"/>
                    <a:pt x="65" y="445"/>
                  </a:cubicBezTo>
                  <a:cubicBezTo>
                    <a:pt x="139" y="204"/>
                    <a:pt x="269" y="9"/>
                    <a:pt x="361" y="9"/>
                  </a:cubicBezTo>
                  <a:cubicBezTo>
                    <a:pt x="463" y="0"/>
                    <a:pt x="491" y="185"/>
                    <a:pt x="426" y="41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7"/>
            <p:cNvSpPr/>
            <p:nvPr/>
          </p:nvSpPr>
          <p:spPr>
            <a:xfrm rot="-404707">
              <a:off x="1621615" y="2459558"/>
              <a:ext cx="32952" cy="57851"/>
            </a:xfrm>
            <a:custGeom>
              <a:avLst/>
              <a:gdLst/>
              <a:ahLst/>
              <a:cxnLst/>
              <a:rect l="l" t="t" r="r" b="b"/>
              <a:pathLst>
                <a:path w="491" h="862" extrusionOk="0">
                  <a:moveTo>
                    <a:pt x="426" y="426"/>
                  </a:moveTo>
                  <a:cubicBezTo>
                    <a:pt x="361" y="658"/>
                    <a:pt x="222" y="852"/>
                    <a:pt x="130" y="862"/>
                  </a:cubicBezTo>
                  <a:cubicBezTo>
                    <a:pt x="28" y="862"/>
                    <a:pt x="0" y="686"/>
                    <a:pt x="74" y="445"/>
                  </a:cubicBezTo>
                  <a:cubicBezTo>
                    <a:pt x="139" y="213"/>
                    <a:pt x="269" y="19"/>
                    <a:pt x="361" y="10"/>
                  </a:cubicBezTo>
                  <a:cubicBezTo>
                    <a:pt x="463" y="0"/>
                    <a:pt x="491" y="195"/>
                    <a:pt x="426" y="426"/>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7"/>
            <p:cNvSpPr/>
            <p:nvPr/>
          </p:nvSpPr>
          <p:spPr>
            <a:xfrm rot="-404707">
              <a:off x="1521261" y="2479567"/>
              <a:ext cx="32415" cy="57918"/>
            </a:xfrm>
            <a:custGeom>
              <a:avLst/>
              <a:gdLst/>
              <a:ahLst/>
              <a:cxnLst/>
              <a:rect l="l" t="t" r="r" b="b"/>
              <a:pathLst>
                <a:path w="483" h="863" extrusionOk="0">
                  <a:moveTo>
                    <a:pt x="418" y="418"/>
                  </a:moveTo>
                  <a:cubicBezTo>
                    <a:pt x="353" y="649"/>
                    <a:pt x="223" y="844"/>
                    <a:pt x="121" y="853"/>
                  </a:cubicBezTo>
                  <a:cubicBezTo>
                    <a:pt x="29" y="862"/>
                    <a:pt x="1" y="677"/>
                    <a:pt x="66" y="445"/>
                  </a:cubicBezTo>
                  <a:cubicBezTo>
                    <a:pt x="131" y="204"/>
                    <a:pt x="260" y="10"/>
                    <a:pt x="362" y="10"/>
                  </a:cubicBezTo>
                  <a:cubicBezTo>
                    <a:pt x="464" y="1"/>
                    <a:pt x="483" y="186"/>
                    <a:pt x="418"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7"/>
            <p:cNvSpPr/>
            <p:nvPr/>
          </p:nvSpPr>
          <p:spPr>
            <a:xfrm rot="-404707">
              <a:off x="1420898" y="2498938"/>
              <a:ext cx="32415" cy="57918"/>
            </a:xfrm>
            <a:custGeom>
              <a:avLst/>
              <a:gdLst/>
              <a:ahLst/>
              <a:cxnLst/>
              <a:rect l="l" t="t" r="r" b="b"/>
              <a:pathLst>
                <a:path w="483" h="863" extrusionOk="0">
                  <a:moveTo>
                    <a:pt x="418" y="418"/>
                  </a:moveTo>
                  <a:cubicBezTo>
                    <a:pt x="353" y="649"/>
                    <a:pt x="214" y="844"/>
                    <a:pt x="121" y="853"/>
                  </a:cubicBezTo>
                  <a:cubicBezTo>
                    <a:pt x="19" y="862"/>
                    <a:pt x="1" y="677"/>
                    <a:pt x="66" y="445"/>
                  </a:cubicBezTo>
                  <a:cubicBezTo>
                    <a:pt x="131" y="205"/>
                    <a:pt x="260" y="10"/>
                    <a:pt x="362" y="1"/>
                  </a:cubicBezTo>
                  <a:cubicBezTo>
                    <a:pt x="455" y="1"/>
                    <a:pt x="483" y="177"/>
                    <a:pt x="418"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57"/>
            <p:cNvSpPr/>
            <p:nvPr/>
          </p:nvSpPr>
          <p:spPr>
            <a:xfrm rot="-404707">
              <a:off x="1319932" y="2518343"/>
              <a:ext cx="33019" cy="57918"/>
            </a:xfrm>
            <a:custGeom>
              <a:avLst/>
              <a:gdLst/>
              <a:ahLst/>
              <a:cxnLst/>
              <a:rect l="l" t="t" r="r" b="b"/>
              <a:pathLst>
                <a:path w="492" h="863" extrusionOk="0">
                  <a:moveTo>
                    <a:pt x="417" y="418"/>
                  </a:moveTo>
                  <a:cubicBezTo>
                    <a:pt x="353" y="649"/>
                    <a:pt x="223" y="844"/>
                    <a:pt x="121" y="853"/>
                  </a:cubicBezTo>
                  <a:cubicBezTo>
                    <a:pt x="28" y="862"/>
                    <a:pt x="1" y="677"/>
                    <a:pt x="65" y="446"/>
                  </a:cubicBezTo>
                  <a:cubicBezTo>
                    <a:pt x="130" y="205"/>
                    <a:pt x="269" y="10"/>
                    <a:pt x="362" y="1"/>
                  </a:cubicBezTo>
                  <a:cubicBezTo>
                    <a:pt x="464" y="1"/>
                    <a:pt x="492" y="186"/>
                    <a:pt x="417" y="418"/>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57"/>
            <p:cNvSpPr/>
            <p:nvPr/>
          </p:nvSpPr>
          <p:spPr>
            <a:xfrm rot="-404707">
              <a:off x="1219575" y="2537816"/>
              <a:ext cx="32415" cy="57851"/>
            </a:xfrm>
            <a:custGeom>
              <a:avLst/>
              <a:gdLst/>
              <a:ahLst/>
              <a:cxnLst/>
              <a:rect l="l" t="t" r="r" b="b"/>
              <a:pathLst>
                <a:path w="483" h="862" extrusionOk="0">
                  <a:moveTo>
                    <a:pt x="417" y="417"/>
                  </a:moveTo>
                  <a:cubicBezTo>
                    <a:pt x="353" y="649"/>
                    <a:pt x="223" y="843"/>
                    <a:pt x="121" y="852"/>
                  </a:cubicBezTo>
                  <a:cubicBezTo>
                    <a:pt x="19" y="862"/>
                    <a:pt x="1" y="676"/>
                    <a:pt x="65" y="445"/>
                  </a:cubicBezTo>
                  <a:cubicBezTo>
                    <a:pt x="130" y="204"/>
                    <a:pt x="260" y="9"/>
                    <a:pt x="362" y="9"/>
                  </a:cubicBezTo>
                  <a:cubicBezTo>
                    <a:pt x="454" y="0"/>
                    <a:pt x="482" y="185"/>
                    <a:pt x="417" y="41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57"/>
            <p:cNvSpPr/>
            <p:nvPr/>
          </p:nvSpPr>
          <p:spPr>
            <a:xfrm rot="-404707">
              <a:off x="1118609" y="2557222"/>
              <a:ext cx="33019" cy="57851"/>
            </a:xfrm>
            <a:custGeom>
              <a:avLst/>
              <a:gdLst/>
              <a:ahLst/>
              <a:cxnLst/>
              <a:rect l="l" t="t" r="r" b="b"/>
              <a:pathLst>
                <a:path w="492" h="862" extrusionOk="0">
                  <a:moveTo>
                    <a:pt x="417" y="417"/>
                  </a:moveTo>
                  <a:cubicBezTo>
                    <a:pt x="352" y="649"/>
                    <a:pt x="223" y="852"/>
                    <a:pt x="130" y="852"/>
                  </a:cubicBezTo>
                  <a:cubicBezTo>
                    <a:pt x="28" y="862"/>
                    <a:pt x="0" y="676"/>
                    <a:pt x="65" y="445"/>
                  </a:cubicBezTo>
                  <a:cubicBezTo>
                    <a:pt x="130" y="213"/>
                    <a:pt x="269" y="10"/>
                    <a:pt x="361" y="10"/>
                  </a:cubicBezTo>
                  <a:cubicBezTo>
                    <a:pt x="463" y="0"/>
                    <a:pt x="491" y="186"/>
                    <a:pt x="417" y="417"/>
                  </a:cubicBezTo>
                  <a:close/>
                </a:path>
              </a:pathLst>
            </a:custGeom>
            <a:solidFill>
              <a:srgbClr val="F5B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57"/>
            <p:cNvSpPr/>
            <p:nvPr/>
          </p:nvSpPr>
          <p:spPr>
            <a:xfrm rot="-404707">
              <a:off x="1927710" y="2401499"/>
              <a:ext cx="32348" cy="57851"/>
            </a:xfrm>
            <a:custGeom>
              <a:avLst/>
              <a:gdLst/>
              <a:ahLst/>
              <a:cxnLst/>
              <a:rect l="l" t="t" r="r" b="b"/>
              <a:pathLst>
                <a:path w="482" h="862" extrusionOk="0">
                  <a:moveTo>
                    <a:pt x="417" y="417"/>
                  </a:moveTo>
                  <a:cubicBezTo>
                    <a:pt x="352" y="648"/>
                    <a:pt x="223" y="852"/>
                    <a:pt x="121" y="852"/>
                  </a:cubicBezTo>
                  <a:cubicBezTo>
                    <a:pt x="28" y="862"/>
                    <a:pt x="0" y="676"/>
                    <a:pt x="65" y="445"/>
                  </a:cubicBezTo>
                  <a:cubicBezTo>
                    <a:pt x="130" y="213"/>
                    <a:pt x="260" y="9"/>
                    <a:pt x="362" y="9"/>
                  </a:cubicBezTo>
                  <a:cubicBezTo>
                    <a:pt x="454" y="0"/>
                    <a:pt x="482" y="185"/>
                    <a:pt x="41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7"/>
            <p:cNvSpPr/>
            <p:nvPr/>
          </p:nvSpPr>
          <p:spPr>
            <a:xfrm rot="-404707">
              <a:off x="1826745" y="2420905"/>
              <a:ext cx="32952" cy="57851"/>
            </a:xfrm>
            <a:custGeom>
              <a:avLst/>
              <a:gdLst/>
              <a:ahLst/>
              <a:cxnLst/>
              <a:rect l="l" t="t" r="r" b="b"/>
              <a:pathLst>
                <a:path w="491" h="862" extrusionOk="0">
                  <a:moveTo>
                    <a:pt x="426" y="417"/>
                  </a:moveTo>
                  <a:cubicBezTo>
                    <a:pt x="352" y="649"/>
                    <a:pt x="222" y="852"/>
                    <a:pt x="130" y="852"/>
                  </a:cubicBezTo>
                  <a:cubicBezTo>
                    <a:pt x="28" y="862"/>
                    <a:pt x="0" y="676"/>
                    <a:pt x="65" y="445"/>
                  </a:cubicBezTo>
                  <a:cubicBezTo>
                    <a:pt x="139" y="213"/>
                    <a:pt x="269" y="19"/>
                    <a:pt x="361" y="10"/>
                  </a:cubicBezTo>
                  <a:cubicBezTo>
                    <a:pt x="463" y="0"/>
                    <a:pt x="491" y="185"/>
                    <a:pt x="426"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7"/>
            <p:cNvSpPr/>
            <p:nvPr/>
          </p:nvSpPr>
          <p:spPr>
            <a:xfrm rot="-404707">
              <a:off x="1726317" y="2440314"/>
              <a:ext cx="32415" cy="57851"/>
            </a:xfrm>
            <a:custGeom>
              <a:avLst/>
              <a:gdLst/>
              <a:ahLst/>
              <a:cxnLst/>
              <a:rect l="l" t="t" r="r" b="b"/>
              <a:pathLst>
                <a:path w="483" h="862" extrusionOk="0">
                  <a:moveTo>
                    <a:pt x="418" y="417"/>
                  </a:moveTo>
                  <a:cubicBezTo>
                    <a:pt x="353" y="649"/>
                    <a:pt x="223" y="853"/>
                    <a:pt x="121" y="862"/>
                  </a:cubicBezTo>
                  <a:cubicBezTo>
                    <a:pt x="29" y="862"/>
                    <a:pt x="1" y="677"/>
                    <a:pt x="66" y="445"/>
                  </a:cubicBezTo>
                  <a:cubicBezTo>
                    <a:pt x="131" y="213"/>
                    <a:pt x="260" y="19"/>
                    <a:pt x="362" y="10"/>
                  </a:cubicBezTo>
                  <a:cubicBezTo>
                    <a:pt x="455" y="0"/>
                    <a:pt x="483" y="186"/>
                    <a:pt x="418"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7"/>
            <p:cNvSpPr/>
            <p:nvPr/>
          </p:nvSpPr>
          <p:spPr>
            <a:xfrm rot="-404707">
              <a:off x="1625351" y="2459720"/>
              <a:ext cx="33019" cy="57851"/>
            </a:xfrm>
            <a:custGeom>
              <a:avLst/>
              <a:gdLst/>
              <a:ahLst/>
              <a:cxnLst/>
              <a:rect l="l" t="t" r="r" b="b"/>
              <a:pathLst>
                <a:path w="492" h="862" extrusionOk="0">
                  <a:moveTo>
                    <a:pt x="427" y="417"/>
                  </a:moveTo>
                  <a:cubicBezTo>
                    <a:pt x="362" y="649"/>
                    <a:pt x="223" y="853"/>
                    <a:pt x="130" y="862"/>
                  </a:cubicBezTo>
                  <a:cubicBezTo>
                    <a:pt x="28" y="862"/>
                    <a:pt x="1" y="686"/>
                    <a:pt x="75" y="445"/>
                  </a:cubicBezTo>
                  <a:cubicBezTo>
                    <a:pt x="140" y="214"/>
                    <a:pt x="269" y="19"/>
                    <a:pt x="362" y="10"/>
                  </a:cubicBezTo>
                  <a:cubicBezTo>
                    <a:pt x="464" y="1"/>
                    <a:pt x="492" y="186"/>
                    <a:pt x="42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57"/>
            <p:cNvSpPr/>
            <p:nvPr/>
          </p:nvSpPr>
          <p:spPr>
            <a:xfrm rot="-404707">
              <a:off x="1524994" y="2479126"/>
              <a:ext cx="32415" cy="57918"/>
            </a:xfrm>
            <a:custGeom>
              <a:avLst/>
              <a:gdLst/>
              <a:ahLst/>
              <a:cxnLst/>
              <a:rect l="l" t="t" r="r" b="b"/>
              <a:pathLst>
                <a:path w="483" h="863" extrusionOk="0">
                  <a:moveTo>
                    <a:pt x="417" y="418"/>
                  </a:moveTo>
                  <a:cubicBezTo>
                    <a:pt x="353" y="649"/>
                    <a:pt x="223" y="844"/>
                    <a:pt x="121" y="853"/>
                  </a:cubicBezTo>
                  <a:cubicBezTo>
                    <a:pt x="28" y="862"/>
                    <a:pt x="1" y="677"/>
                    <a:pt x="65" y="445"/>
                  </a:cubicBezTo>
                  <a:cubicBezTo>
                    <a:pt x="130" y="204"/>
                    <a:pt x="269" y="10"/>
                    <a:pt x="362" y="10"/>
                  </a:cubicBezTo>
                  <a:cubicBezTo>
                    <a:pt x="464" y="1"/>
                    <a:pt x="482" y="186"/>
                    <a:pt x="417" y="418"/>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57"/>
            <p:cNvSpPr/>
            <p:nvPr/>
          </p:nvSpPr>
          <p:spPr>
            <a:xfrm rot="-404707">
              <a:off x="1424630" y="2498496"/>
              <a:ext cx="32415" cy="57918"/>
            </a:xfrm>
            <a:custGeom>
              <a:avLst/>
              <a:gdLst/>
              <a:ahLst/>
              <a:cxnLst/>
              <a:rect l="l" t="t" r="r" b="b"/>
              <a:pathLst>
                <a:path w="483" h="863" extrusionOk="0">
                  <a:moveTo>
                    <a:pt x="417" y="427"/>
                  </a:moveTo>
                  <a:cubicBezTo>
                    <a:pt x="352" y="658"/>
                    <a:pt x="214" y="853"/>
                    <a:pt x="121" y="862"/>
                  </a:cubicBezTo>
                  <a:cubicBezTo>
                    <a:pt x="19" y="862"/>
                    <a:pt x="0" y="686"/>
                    <a:pt x="65" y="445"/>
                  </a:cubicBezTo>
                  <a:cubicBezTo>
                    <a:pt x="130" y="214"/>
                    <a:pt x="260" y="19"/>
                    <a:pt x="362" y="10"/>
                  </a:cubicBezTo>
                  <a:cubicBezTo>
                    <a:pt x="454" y="1"/>
                    <a:pt x="482" y="195"/>
                    <a:pt x="417" y="42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57"/>
            <p:cNvSpPr/>
            <p:nvPr/>
          </p:nvSpPr>
          <p:spPr>
            <a:xfrm rot="-404707">
              <a:off x="1323742" y="2518608"/>
              <a:ext cx="32348" cy="57851"/>
            </a:xfrm>
            <a:custGeom>
              <a:avLst/>
              <a:gdLst/>
              <a:ahLst/>
              <a:cxnLst/>
              <a:rect l="l" t="t" r="r" b="b"/>
              <a:pathLst>
                <a:path w="482" h="862" extrusionOk="0">
                  <a:moveTo>
                    <a:pt x="417" y="417"/>
                  </a:moveTo>
                  <a:cubicBezTo>
                    <a:pt x="352" y="649"/>
                    <a:pt x="222" y="852"/>
                    <a:pt x="121" y="852"/>
                  </a:cubicBezTo>
                  <a:cubicBezTo>
                    <a:pt x="28" y="862"/>
                    <a:pt x="0" y="676"/>
                    <a:pt x="65" y="445"/>
                  </a:cubicBezTo>
                  <a:cubicBezTo>
                    <a:pt x="130" y="213"/>
                    <a:pt x="269" y="10"/>
                    <a:pt x="361" y="10"/>
                  </a:cubicBezTo>
                  <a:cubicBezTo>
                    <a:pt x="463" y="0"/>
                    <a:pt x="482" y="186"/>
                    <a:pt x="41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7"/>
            <p:cNvSpPr/>
            <p:nvPr/>
          </p:nvSpPr>
          <p:spPr>
            <a:xfrm rot="-404707">
              <a:off x="1223378" y="2537979"/>
              <a:ext cx="32348" cy="57851"/>
            </a:xfrm>
            <a:custGeom>
              <a:avLst/>
              <a:gdLst/>
              <a:ahLst/>
              <a:cxnLst/>
              <a:rect l="l" t="t" r="r" b="b"/>
              <a:pathLst>
                <a:path w="482" h="862" extrusionOk="0">
                  <a:moveTo>
                    <a:pt x="417" y="417"/>
                  </a:moveTo>
                  <a:cubicBezTo>
                    <a:pt x="352" y="649"/>
                    <a:pt x="222" y="843"/>
                    <a:pt x="121" y="853"/>
                  </a:cubicBezTo>
                  <a:cubicBezTo>
                    <a:pt x="28" y="862"/>
                    <a:pt x="0" y="677"/>
                    <a:pt x="65" y="445"/>
                  </a:cubicBezTo>
                  <a:cubicBezTo>
                    <a:pt x="130" y="204"/>
                    <a:pt x="259" y="10"/>
                    <a:pt x="361" y="0"/>
                  </a:cubicBezTo>
                  <a:cubicBezTo>
                    <a:pt x="454" y="0"/>
                    <a:pt x="482" y="176"/>
                    <a:pt x="41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7"/>
            <p:cNvSpPr/>
            <p:nvPr/>
          </p:nvSpPr>
          <p:spPr>
            <a:xfrm rot="-404707">
              <a:off x="1122346" y="2557388"/>
              <a:ext cx="33019" cy="57851"/>
            </a:xfrm>
            <a:custGeom>
              <a:avLst/>
              <a:gdLst/>
              <a:ahLst/>
              <a:cxnLst/>
              <a:rect l="l" t="t" r="r" b="b"/>
              <a:pathLst>
                <a:path w="492" h="862" extrusionOk="0">
                  <a:moveTo>
                    <a:pt x="427" y="417"/>
                  </a:moveTo>
                  <a:cubicBezTo>
                    <a:pt x="353" y="649"/>
                    <a:pt x="223" y="843"/>
                    <a:pt x="130" y="853"/>
                  </a:cubicBezTo>
                  <a:cubicBezTo>
                    <a:pt x="29" y="862"/>
                    <a:pt x="1" y="677"/>
                    <a:pt x="66" y="445"/>
                  </a:cubicBezTo>
                  <a:cubicBezTo>
                    <a:pt x="130" y="214"/>
                    <a:pt x="269" y="10"/>
                    <a:pt x="362" y="10"/>
                  </a:cubicBezTo>
                  <a:cubicBezTo>
                    <a:pt x="464" y="1"/>
                    <a:pt x="492" y="186"/>
                    <a:pt x="427" y="417"/>
                  </a:cubicBezTo>
                  <a:close/>
                </a:path>
              </a:pathLst>
            </a:custGeom>
            <a:solidFill>
              <a:srgbClr val="662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57"/>
            <p:cNvSpPr/>
            <p:nvPr/>
          </p:nvSpPr>
          <p:spPr>
            <a:xfrm rot="-404707">
              <a:off x="1995486" y="2353232"/>
              <a:ext cx="179726" cy="181001"/>
            </a:xfrm>
            <a:custGeom>
              <a:avLst/>
              <a:gdLst/>
              <a:ahLst/>
              <a:cxnLst/>
              <a:rect l="l" t="t" r="r" b="b"/>
              <a:pathLst>
                <a:path w="2678" h="2697" extrusionOk="0">
                  <a:moveTo>
                    <a:pt x="1538" y="2696"/>
                  </a:moveTo>
                  <a:lnTo>
                    <a:pt x="1538" y="2696"/>
                  </a:lnTo>
                  <a:lnTo>
                    <a:pt x="177" y="2641"/>
                  </a:lnTo>
                  <a:cubicBezTo>
                    <a:pt x="131" y="2631"/>
                    <a:pt x="75" y="2613"/>
                    <a:pt x="47" y="2566"/>
                  </a:cubicBezTo>
                  <a:cubicBezTo>
                    <a:pt x="10" y="2520"/>
                    <a:pt x="1" y="2455"/>
                    <a:pt x="19" y="2400"/>
                  </a:cubicBezTo>
                  <a:cubicBezTo>
                    <a:pt x="131" y="1946"/>
                    <a:pt x="483" y="816"/>
                    <a:pt x="1085" y="112"/>
                  </a:cubicBezTo>
                  <a:cubicBezTo>
                    <a:pt x="1112" y="75"/>
                    <a:pt x="1149" y="56"/>
                    <a:pt x="1196" y="56"/>
                  </a:cubicBezTo>
                  <a:lnTo>
                    <a:pt x="2493" y="10"/>
                  </a:lnTo>
                  <a:cubicBezTo>
                    <a:pt x="2557" y="1"/>
                    <a:pt x="2613" y="38"/>
                    <a:pt x="2641" y="84"/>
                  </a:cubicBezTo>
                  <a:cubicBezTo>
                    <a:pt x="2678" y="149"/>
                    <a:pt x="2678" y="223"/>
                    <a:pt x="2641" y="288"/>
                  </a:cubicBezTo>
                  <a:lnTo>
                    <a:pt x="2622" y="316"/>
                  </a:lnTo>
                  <a:cubicBezTo>
                    <a:pt x="2381" y="769"/>
                    <a:pt x="1863" y="1705"/>
                    <a:pt x="1696" y="2548"/>
                  </a:cubicBezTo>
                  <a:cubicBezTo>
                    <a:pt x="1687" y="2631"/>
                    <a:pt x="1622" y="2696"/>
                    <a:pt x="1538" y="2696"/>
                  </a:cubicBezTo>
                  <a:close/>
                  <a:moveTo>
                    <a:pt x="2502" y="66"/>
                  </a:moveTo>
                  <a:lnTo>
                    <a:pt x="2502" y="66"/>
                  </a:lnTo>
                  <a:lnTo>
                    <a:pt x="1205" y="112"/>
                  </a:lnTo>
                  <a:cubicBezTo>
                    <a:pt x="1177" y="112"/>
                    <a:pt x="1140" y="121"/>
                    <a:pt x="1122" y="149"/>
                  </a:cubicBezTo>
                  <a:cubicBezTo>
                    <a:pt x="529" y="844"/>
                    <a:pt x="195" y="1964"/>
                    <a:pt x="75" y="2409"/>
                  </a:cubicBezTo>
                  <a:lnTo>
                    <a:pt x="75" y="2409"/>
                  </a:lnTo>
                  <a:cubicBezTo>
                    <a:pt x="66" y="2446"/>
                    <a:pt x="75" y="2492"/>
                    <a:pt x="94" y="2529"/>
                  </a:cubicBezTo>
                  <a:cubicBezTo>
                    <a:pt x="112" y="2557"/>
                    <a:pt x="149" y="2566"/>
                    <a:pt x="177" y="2576"/>
                  </a:cubicBezTo>
                  <a:lnTo>
                    <a:pt x="1538" y="2631"/>
                  </a:lnTo>
                  <a:lnTo>
                    <a:pt x="1538" y="2631"/>
                  </a:lnTo>
                  <a:cubicBezTo>
                    <a:pt x="1594" y="2631"/>
                    <a:pt x="1640" y="2585"/>
                    <a:pt x="1650" y="2529"/>
                  </a:cubicBezTo>
                  <a:cubicBezTo>
                    <a:pt x="1816" y="1677"/>
                    <a:pt x="2335" y="732"/>
                    <a:pt x="2576" y="279"/>
                  </a:cubicBezTo>
                  <a:lnTo>
                    <a:pt x="2594" y="251"/>
                  </a:lnTo>
                  <a:cubicBezTo>
                    <a:pt x="2613" y="204"/>
                    <a:pt x="2613" y="158"/>
                    <a:pt x="2594" y="112"/>
                  </a:cubicBezTo>
                  <a:cubicBezTo>
                    <a:pt x="2576" y="75"/>
                    <a:pt x="2539" y="56"/>
                    <a:pt x="2502" y="66"/>
                  </a:cubicBezTo>
                  <a:close/>
                </a:path>
              </a:pathLst>
            </a:custGeom>
            <a:solidFill>
              <a:srgbClr val="FF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57"/>
            <p:cNvSpPr/>
            <p:nvPr/>
          </p:nvSpPr>
          <p:spPr>
            <a:xfrm rot="-404707">
              <a:off x="793606" y="2333005"/>
              <a:ext cx="314017" cy="414081"/>
            </a:xfrm>
            <a:custGeom>
              <a:avLst/>
              <a:gdLst/>
              <a:ahLst/>
              <a:cxnLst/>
              <a:rect l="l" t="t" r="r" b="b"/>
              <a:pathLst>
                <a:path w="4679" h="6170" extrusionOk="0">
                  <a:moveTo>
                    <a:pt x="2928" y="84"/>
                  </a:moveTo>
                  <a:lnTo>
                    <a:pt x="2576" y="1"/>
                  </a:lnTo>
                  <a:lnTo>
                    <a:pt x="29" y="1307"/>
                  </a:lnTo>
                  <a:lnTo>
                    <a:pt x="1" y="6169"/>
                  </a:lnTo>
                  <a:cubicBezTo>
                    <a:pt x="1" y="6169"/>
                    <a:pt x="2770" y="4215"/>
                    <a:pt x="4678" y="3539"/>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57"/>
            <p:cNvSpPr/>
            <p:nvPr/>
          </p:nvSpPr>
          <p:spPr>
            <a:xfrm rot="-404707">
              <a:off x="955820" y="2323448"/>
              <a:ext cx="141204" cy="243751"/>
            </a:xfrm>
            <a:custGeom>
              <a:avLst/>
              <a:gdLst/>
              <a:ahLst/>
              <a:cxnLst/>
              <a:rect l="l" t="t" r="r" b="b"/>
              <a:pathLst>
                <a:path w="2104" h="3632" extrusionOk="0">
                  <a:moveTo>
                    <a:pt x="1" y="1"/>
                  </a:moveTo>
                  <a:lnTo>
                    <a:pt x="1844" y="3632"/>
                  </a:lnTo>
                  <a:lnTo>
                    <a:pt x="2103" y="3530"/>
                  </a:lnTo>
                  <a:lnTo>
                    <a:pt x="353" y="84"/>
                  </a:ln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57"/>
            <p:cNvSpPr/>
            <p:nvPr/>
          </p:nvSpPr>
          <p:spPr>
            <a:xfrm rot="-404727">
              <a:off x="346975" y="2607448"/>
              <a:ext cx="1760796" cy="192149"/>
            </a:xfrm>
            <a:custGeom>
              <a:avLst/>
              <a:gdLst/>
              <a:ahLst/>
              <a:cxnLst/>
              <a:rect l="l" t="t" r="r" b="b"/>
              <a:pathLst>
                <a:path w="26473" h="2863" extrusionOk="0">
                  <a:moveTo>
                    <a:pt x="26445" y="2344"/>
                  </a:moveTo>
                  <a:lnTo>
                    <a:pt x="26473" y="2863"/>
                  </a:lnTo>
                  <a:lnTo>
                    <a:pt x="1" y="353"/>
                  </a:lnTo>
                  <a:lnTo>
                    <a:pt x="1121" y="232"/>
                  </a:lnTo>
                  <a:cubicBezTo>
                    <a:pt x="1121" y="232"/>
                    <a:pt x="16655" y="1"/>
                    <a:pt x="26445" y="2344"/>
                  </a:cubicBezTo>
                  <a:close/>
                </a:path>
              </a:pathLst>
            </a:custGeom>
            <a:gradFill>
              <a:gsLst>
                <a:gs pos="0">
                  <a:schemeClr val="lt1"/>
                </a:gs>
                <a:gs pos="50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57"/>
            <p:cNvSpPr/>
            <p:nvPr/>
          </p:nvSpPr>
          <p:spPr>
            <a:xfrm rot="-404715">
              <a:off x="292670" y="2634238"/>
              <a:ext cx="1821089" cy="231948"/>
            </a:xfrm>
            <a:custGeom>
              <a:avLst/>
              <a:gdLst/>
              <a:ahLst/>
              <a:cxnLst/>
              <a:rect l="l" t="t" r="r" b="b"/>
              <a:pathLst>
                <a:path w="27335" h="3456" extrusionOk="0">
                  <a:moveTo>
                    <a:pt x="27334" y="2511"/>
                  </a:moveTo>
                  <a:cubicBezTo>
                    <a:pt x="27334" y="2511"/>
                    <a:pt x="24778" y="3456"/>
                    <a:pt x="16775" y="2844"/>
                  </a:cubicBezTo>
                  <a:cubicBezTo>
                    <a:pt x="8772" y="2242"/>
                    <a:pt x="0" y="427"/>
                    <a:pt x="0" y="427"/>
                  </a:cubicBezTo>
                  <a:lnTo>
                    <a:pt x="853" y="1"/>
                  </a:lnTo>
                  <a:cubicBezTo>
                    <a:pt x="853" y="1"/>
                    <a:pt x="16636" y="1103"/>
                    <a:pt x="27334" y="2511"/>
                  </a:cubicBezTo>
                  <a:close/>
                </a:path>
              </a:pathLst>
            </a:custGeom>
            <a:gradFill>
              <a:gsLst>
                <a:gs pos="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57"/>
            <p:cNvSpPr/>
            <p:nvPr/>
          </p:nvSpPr>
          <p:spPr>
            <a:xfrm rot="-404707">
              <a:off x="1251893" y="2683736"/>
              <a:ext cx="610518" cy="574479"/>
            </a:xfrm>
            <a:custGeom>
              <a:avLst/>
              <a:gdLst/>
              <a:ahLst/>
              <a:cxnLst/>
              <a:rect l="l" t="t" r="r" b="b"/>
              <a:pathLst>
                <a:path w="9097" h="8560" extrusionOk="0">
                  <a:moveTo>
                    <a:pt x="1575" y="6234"/>
                  </a:moveTo>
                  <a:cubicBezTo>
                    <a:pt x="1575" y="6234"/>
                    <a:pt x="4029" y="8559"/>
                    <a:pt x="8920" y="7197"/>
                  </a:cubicBezTo>
                  <a:lnTo>
                    <a:pt x="9096" y="1621"/>
                  </a:lnTo>
                  <a:cubicBezTo>
                    <a:pt x="9096" y="1621"/>
                    <a:pt x="5298" y="1"/>
                    <a:pt x="1899" y="2381"/>
                  </a:cubicBezTo>
                  <a:cubicBezTo>
                    <a:pt x="1899" y="2381"/>
                    <a:pt x="0" y="3724"/>
                    <a:pt x="1575" y="6234"/>
                  </a:cubicBezTo>
                  <a:close/>
                </a:path>
              </a:pathLst>
            </a:custGeom>
            <a:gradFill>
              <a:gsLst>
                <a:gs pos="0">
                  <a:schemeClr val="lt1"/>
                </a:gs>
                <a:gs pos="50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57"/>
            <p:cNvSpPr/>
            <p:nvPr/>
          </p:nvSpPr>
          <p:spPr>
            <a:xfrm rot="-404707">
              <a:off x="1718395" y="2759252"/>
              <a:ext cx="261804" cy="373076"/>
            </a:xfrm>
            <a:custGeom>
              <a:avLst/>
              <a:gdLst/>
              <a:ahLst/>
              <a:cxnLst/>
              <a:rect l="l" t="t" r="r" b="b"/>
              <a:pathLst>
                <a:path w="3901" h="5559" extrusionOk="0">
                  <a:moveTo>
                    <a:pt x="3900" y="2780"/>
                  </a:moveTo>
                  <a:cubicBezTo>
                    <a:pt x="3900" y="4308"/>
                    <a:pt x="3029" y="5558"/>
                    <a:pt x="1955" y="5558"/>
                  </a:cubicBezTo>
                  <a:cubicBezTo>
                    <a:pt x="871" y="5558"/>
                    <a:pt x="1" y="4308"/>
                    <a:pt x="1" y="2780"/>
                  </a:cubicBezTo>
                  <a:cubicBezTo>
                    <a:pt x="1" y="1242"/>
                    <a:pt x="871" y="1"/>
                    <a:pt x="1955" y="1"/>
                  </a:cubicBezTo>
                  <a:cubicBezTo>
                    <a:pt x="3029" y="1"/>
                    <a:pt x="3900" y="1242"/>
                    <a:pt x="3900" y="2780"/>
                  </a:cubicBezTo>
                  <a:close/>
                </a:path>
              </a:pathLst>
            </a:custGeom>
            <a:gradFill>
              <a:gsLst>
                <a:gs pos="0">
                  <a:schemeClr val="dk1"/>
                </a:gs>
                <a:gs pos="74000">
                  <a:schemeClr val="lt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57"/>
            <p:cNvSpPr/>
            <p:nvPr/>
          </p:nvSpPr>
          <p:spPr>
            <a:xfrm rot="-404707">
              <a:off x="1736421" y="2778672"/>
              <a:ext cx="234422" cy="333278"/>
            </a:xfrm>
            <a:custGeom>
              <a:avLst/>
              <a:gdLst/>
              <a:ahLst/>
              <a:cxnLst/>
              <a:rect l="l" t="t" r="r" b="b"/>
              <a:pathLst>
                <a:path w="3493" h="4966" extrusionOk="0">
                  <a:moveTo>
                    <a:pt x="3492" y="2483"/>
                  </a:moveTo>
                  <a:cubicBezTo>
                    <a:pt x="3492" y="3854"/>
                    <a:pt x="2714" y="4965"/>
                    <a:pt x="1751" y="4965"/>
                  </a:cubicBezTo>
                  <a:cubicBezTo>
                    <a:pt x="788" y="4965"/>
                    <a:pt x="0" y="3854"/>
                    <a:pt x="0" y="2483"/>
                  </a:cubicBezTo>
                  <a:cubicBezTo>
                    <a:pt x="0" y="1112"/>
                    <a:pt x="788" y="0"/>
                    <a:pt x="1751" y="0"/>
                  </a:cubicBezTo>
                  <a:cubicBezTo>
                    <a:pt x="2714" y="0"/>
                    <a:pt x="3492" y="1112"/>
                    <a:pt x="3492" y="2483"/>
                  </a:cubicBezTo>
                  <a:close/>
                </a:path>
              </a:pathLst>
            </a:custGeom>
            <a:solidFill>
              <a:srgbClr val="F5BD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7"/>
            <p:cNvSpPr/>
            <p:nvPr/>
          </p:nvSpPr>
          <p:spPr>
            <a:xfrm rot="-404648">
              <a:off x="1737434" y="2813619"/>
              <a:ext cx="173509" cy="284086"/>
            </a:xfrm>
            <a:custGeom>
              <a:avLst/>
              <a:gdLst/>
              <a:ahLst/>
              <a:cxnLst/>
              <a:rect l="l" t="t" r="r" b="b"/>
              <a:pathLst>
                <a:path w="2576" h="4187" extrusionOk="0">
                  <a:moveTo>
                    <a:pt x="2575" y="2094"/>
                  </a:moveTo>
                  <a:cubicBezTo>
                    <a:pt x="2575" y="3242"/>
                    <a:pt x="2001" y="4187"/>
                    <a:pt x="1288" y="4187"/>
                  </a:cubicBezTo>
                  <a:cubicBezTo>
                    <a:pt x="575" y="4187"/>
                    <a:pt x="0" y="3242"/>
                    <a:pt x="0" y="2094"/>
                  </a:cubicBezTo>
                  <a:cubicBezTo>
                    <a:pt x="0" y="936"/>
                    <a:pt x="575" y="0"/>
                    <a:pt x="1288" y="0"/>
                  </a:cubicBezTo>
                  <a:cubicBezTo>
                    <a:pt x="2001" y="0"/>
                    <a:pt x="2575" y="936"/>
                    <a:pt x="2575" y="2094"/>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7"/>
            <p:cNvSpPr/>
            <p:nvPr/>
          </p:nvSpPr>
          <p:spPr>
            <a:xfrm rot="-404707">
              <a:off x="1785163" y="2816923"/>
              <a:ext cx="39865" cy="140533"/>
            </a:xfrm>
            <a:custGeom>
              <a:avLst/>
              <a:gdLst/>
              <a:ahLst/>
              <a:cxnLst/>
              <a:rect l="l" t="t" r="r" b="b"/>
              <a:pathLst>
                <a:path w="594" h="2094" extrusionOk="0">
                  <a:moveTo>
                    <a:pt x="1" y="2094"/>
                  </a:moveTo>
                  <a:lnTo>
                    <a:pt x="1" y="2094"/>
                  </a:lnTo>
                  <a:lnTo>
                    <a:pt x="381" y="0"/>
                  </a:lnTo>
                  <a:lnTo>
                    <a:pt x="5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7"/>
            <p:cNvSpPr/>
            <p:nvPr/>
          </p:nvSpPr>
          <p:spPr>
            <a:xfrm rot="-404707">
              <a:off x="1770581" y="2832543"/>
              <a:ext cx="15570" cy="128117"/>
            </a:xfrm>
            <a:custGeom>
              <a:avLst/>
              <a:gdLst/>
              <a:ahLst/>
              <a:cxnLst/>
              <a:rect l="l" t="t" r="r" b="b"/>
              <a:pathLst>
                <a:path w="232" h="1909" extrusionOk="0">
                  <a:moveTo>
                    <a:pt x="232" y="1909"/>
                  </a:moveTo>
                  <a:lnTo>
                    <a:pt x="232" y="1909"/>
                  </a:lnTo>
                  <a:lnTo>
                    <a:pt x="0" y="186"/>
                  </a:lnTo>
                  <a:lnTo>
                    <a:pt x="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57"/>
            <p:cNvSpPr/>
            <p:nvPr/>
          </p:nvSpPr>
          <p:spPr>
            <a:xfrm rot="-404707">
              <a:off x="1745466" y="2881270"/>
              <a:ext cx="43556" cy="80870"/>
            </a:xfrm>
            <a:custGeom>
              <a:avLst/>
              <a:gdLst/>
              <a:ahLst/>
              <a:cxnLst/>
              <a:rect l="l" t="t" r="r" b="b"/>
              <a:pathLst>
                <a:path w="649" h="1205" extrusionOk="0">
                  <a:moveTo>
                    <a:pt x="649" y="1205"/>
                  </a:moveTo>
                  <a:lnTo>
                    <a:pt x="649" y="1205"/>
                  </a:lnTo>
                  <a:lnTo>
                    <a:pt x="0" y="315"/>
                  </a:lnTo>
                  <a:lnTo>
                    <a:pt x="1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57"/>
            <p:cNvSpPr/>
            <p:nvPr/>
          </p:nvSpPr>
          <p:spPr>
            <a:xfrm rot="-404707">
              <a:off x="1742751" y="2949818"/>
              <a:ext cx="51005" cy="24295"/>
            </a:xfrm>
            <a:custGeom>
              <a:avLst/>
              <a:gdLst/>
              <a:ahLst/>
              <a:cxnLst/>
              <a:rect l="l" t="t" r="r" b="b"/>
              <a:pathLst>
                <a:path w="760" h="362" extrusionOk="0">
                  <a:moveTo>
                    <a:pt x="760" y="186"/>
                  </a:moveTo>
                  <a:lnTo>
                    <a:pt x="760" y="186"/>
                  </a:lnTo>
                  <a:lnTo>
                    <a:pt x="0" y="362"/>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57"/>
            <p:cNvSpPr/>
            <p:nvPr/>
          </p:nvSpPr>
          <p:spPr>
            <a:xfrm rot="-404707">
              <a:off x="1754955" y="2961515"/>
              <a:ext cx="43556" cy="80870"/>
            </a:xfrm>
            <a:custGeom>
              <a:avLst/>
              <a:gdLst/>
              <a:ahLst/>
              <a:cxnLst/>
              <a:rect l="l" t="t" r="r" b="b"/>
              <a:pathLst>
                <a:path w="649" h="1205" extrusionOk="0">
                  <a:moveTo>
                    <a:pt x="649" y="1"/>
                  </a:moveTo>
                  <a:lnTo>
                    <a:pt x="649" y="1"/>
                  </a:lnTo>
                  <a:lnTo>
                    <a:pt x="112" y="1205"/>
                  </a:lnTo>
                  <a:lnTo>
                    <a:pt x="0" y="89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57"/>
            <p:cNvSpPr/>
            <p:nvPr/>
          </p:nvSpPr>
          <p:spPr>
            <a:xfrm rot="-404707">
              <a:off x="1785584" y="2959710"/>
              <a:ext cx="15570" cy="127513"/>
            </a:xfrm>
            <a:custGeom>
              <a:avLst/>
              <a:gdLst/>
              <a:ahLst/>
              <a:cxnLst/>
              <a:rect l="l" t="t" r="r" b="b"/>
              <a:pathLst>
                <a:path w="232" h="1900" extrusionOk="0">
                  <a:moveTo>
                    <a:pt x="232" y="1"/>
                  </a:moveTo>
                  <a:lnTo>
                    <a:pt x="232" y="1"/>
                  </a:lnTo>
                  <a:lnTo>
                    <a:pt x="186" y="1899"/>
                  </a:lnTo>
                  <a:lnTo>
                    <a:pt x="0" y="172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57"/>
            <p:cNvSpPr/>
            <p:nvPr/>
          </p:nvSpPr>
          <p:spPr>
            <a:xfrm rot="-404707">
              <a:off x="1801660" y="2956417"/>
              <a:ext cx="39865" cy="140533"/>
            </a:xfrm>
            <a:custGeom>
              <a:avLst/>
              <a:gdLst/>
              <a:ahLst/>
              <a:cxnLst/>
              <a:rect l="l" t="t" r="r" b="b"/>
              <a:pathLst>
                <a:path w="594" h="2094" extrusionOk="0">
                  <a:moveTo>
                    <a:pt x="1" y="1"/>
                  </a:moveTo>
                  <a:lnTo>
                    <a:pt x="1" y="1"/>
                  </a:lnTo>
                  <a:lnTo>
                    <a:pt x="594" y="2094"/>
                  </a:lnTo>
                  <a:lnTo>
                    <a:pt x="381" y="209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57"/>
            <p:cNvSpPr/>
            <p:nvPr/>
          </p:nvSpPr>
          <p:spPr>
            <a:xfrm rot="-404707">
              <a:off x="1800753" y="2954050"/>
              <a:ext cx="80937" cy="127513"/>
            </a:xfrm>
            <a:custGeom>
              <a:avLst/>
              <a:gdLst/>
              <a:ahLst/>
              <a:cxnLst/>
              <a:rect l="l" t="t" r="r" b="b"/>
              <a:pathLst>
                <a:path w="1206" h="1900" extrusionOk="0">
                  <a:moveTo>
                    <a:pt x="1" y="1"/>
                  </a:moveTo>
                  <a:lnTo>
                    <a:pt x="1" y="1"/>
                  </a:lnTo>
                  <a:lnTo>
                    <a:pt x="1205" y="1723"/>
                  </a:lnTo>
                  <a:lnTo>
                    <a:pt x="1020" y="189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57"/>
            <p:cNvSpPr/>
            <p:nvPr/>
          </p:nvSpPr>
          <p:spPr>
            <a:xfrm rot="-404707">
              <a:off x="1797915" y="2952533"/>
              <a:ext cx="109527" cy="80870"/>
            </a:xfrm>
            <a:custGeom>
              <a:avLst/>
              <a:gdLst/>
              <a:ahLst/>
              <a:cxnLst/>
              <a:rect l="l" t="t" r="r" b="b"/>
              <a:pathLst>
                <a:path w="1632" h="1205" extrusionOk="0">
                  <a:moveTo>
                    <a:pt x="1" y="1"/>
                  </a:moveTo>
                  <a:lnTo>
                    <a:pt x="1" y="1"/>
                  </a:lnTo>
                  <a:lnTo>
                    <a:pt x="1631" y="890"/>
                  </a:lnTo>
                  <a:lnTo>
                    <a:pt x="1520" y="120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57"/>
            <p:cNvSpPr/>
            <p:nvPr/>
          </p:nvSpPr>
          <p:spPr>
            <a:xfrm rot="-404707">
              <a:off x="1793109" y="2939961"/>
              <a:ext cx="116976" cy="24295"/>
            </a:xfrm>
            <a:custGeom>
              <a:avLst/>
              <a:gdLst/>
              <a:ahLst/>
              <a:cxnLst/>
              <a:rect l="l" t="t" r="r" b="b"/>
              <a:pathLst>
                <a:path w="1743" h="362" extrusionOk="0">
                  <a:moveTo>
                    <a:pt x="1" y="186"/>
                  </a:moveTo>
                  <a:lnTo>
                    <a:pt x="1" y="186"/>
                  </a:lnTo>
                  <a:lnTo>
                    <a:pt x="1742" y="0"/>
                  </a:lnTo>
                  <a:lnTo>
                    <a:pt x="1742" y="36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57"/>
            <p:cNvSpPr/>
            <p:nvPr/>
          </p:nvSpPr>
          <p:spPr>
            <a:xfrm rot="-404707">
              <a:off x="1788425" y="2872289"/>
              <a:ext cx="109527" cy="80870"/>
            </a:xfrm>
            <a:custGeom>
              <a:avLst/>
              <a:gdLst/>
              <a:ahLst/>
              <a:cxnLst/>
              <a:rect l="l" t="t" r="r" b="b"/>
              <a:pathLst>
                <a:path w="1632" h="1205" extrusionOk="0">
                  <a:moveTo>
                    <a:pt x="1" y="1205"/>
                  </a:moveTo>
                  <a:lnTo>
                    <a:pt x="1" y="1205"/>
                  </a:lnTo>
                  <a:lnTo>
                    <a:pt x="1520" y="1"/>
                  </a:lnTo>
                  <a:lnTo>
                    <a:pt x="1631" y="31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57"/>
            <p:cNvSpPr/>
            <p:nvPr/>
          </p:nvSpPr>
          <p:spPr>
            <a:xfrm rot="-404707">
              <a:off x="1785750" y="2826884"/>
              <a:ext cx="80937" cy="128117"/>
            </a:xfrm>
            <a:custGeom>
              <a:avLst/>
              <a:gdLst/>
              <a:ahLst/>
              <a:cxnLst/>
              <a:rect l="l" t="t" r="r" b="b"/>
              <a:pathLst>
                <a:path w="1206" h="1909" extrusionOk="0">
                  <a:moveTo>
                    <a:pt x="1" y="1909"/>
                  </a:moveTo>
                  <a:lnTo>
                    <a:pt x="1" y="1909"/>
                  </a:lnTo>
                  <a:lnTo>
                    <a:pt x="1020" y="1"/>
                  </a:lnTo>
                  <a:lnTo>
                    <a:pt x="1205" y="18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57"/>
            <p:cNvSpPr/>
            <p:nvPr/>
          </p:nvSpPr>
          <p:spPr>
            <a:xfrm rot="-404707">
              <a:off x="1782807" y="2934929"/>
              <a:ext cx="33623" cy="54763"/>
            </a:xfrm>
            <a:custGeom>
              <a:avLst/>
              <a:gdLst/>
              <a:ahLst/>
              <a:cxnLst/>
              <a:rect l="l" t="t" r="r" b="b"/>
              <a:pathLst>
                <a:path w="501" h="816" extrusionOk="0">
                  <a:moveTo>
                    <a:pt x="500" y="408"/>
                  </a:moveTo>
                  <a:cubicBezTo>
                    <a:pt x="500" y="631"/>
                    <a:pt x="389" y="816"/>
                    <a:pt x="250" y="816"/>
                  </a:cubicBezTo>
                  <a:cubicBezTo>
                    <a:pt x="111" y="816"/>
                    <a:pt x="0" y="631"/>
                    <a:pt x="0" y="408"/>
                  </a:cubicBezTo>
                  <a:cubicBezTo>
                    <a:pt x="0" y="186"/>
                    <a:pt x="111" y="1"/>
                    <a:pt x="250" y="1"/>
                  </a:cubicBezTo>
                  <a:cubicBezTo>
                    <a:pt x="389" y="1"/>
                    <a:pt x="500" y="186"/>
                    <a:pt x="500" y="4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57"/>
            <p:cNvSpPr/>
            <p:nvPr/>
          </p:nvSpPr>
          <p:spPr>
            <a:xfrm rot="-404707">
              <a:off x="1726557" y="2779474"/>
              <a:ext cx="230060" cy="154827"/>
            </a:xfrm>
            <a:custGeom>
              <a:avLst/>
              <a:gdLst/>
              <a:ahLst/>
              <a:cxnLst/>
              <a:rect l="l" t="t" r="r" b="b"/>
              <a:pathLst>
                <a:path w="3428" h="2307" extrusionOk="0">
                  <a:moveTo>
                    <a:pt x="3428" y="1862"/>
                  </a:moveTo>
                  <a:cubicBezTo>
                    <a:pt x="3428" y="1862"/>
                    <a:pt x="1621" y="399"/>
                    <a:pt x="1" y="2307"/>
                  </a:cubicBezTo>
                  <a:cubicBezTo>
                    <a:pt x="1" y="2307"/>
                    <a:pt x="176" y="0"/>
                    <a:pt x="1742" y="0"/>
                  </a:cubicBezTo>
                  <a:cubicBezTo>
                    <a:pt x="3150" y="0"/>
                    <a:pt x="3428" y="1862"/>
                    <a:pt x="3428" y="1862"/>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57"/>
            <p:cNvSpPr/>
            <p:nvPr/>
          </p:nvSpPr>
          <p:spPr>
            <a:xfrm rot="-404707">
              <a:off x="2307320" y="2416672"/>
              <a:ext cx="105097" cy="27986"/>
            </a:xfrm>
            <a:custGeom>
              <a:avLst/>
              <a:gdLst/>
              <a:ahLst/>
              <a:cxnLst/>
              <a:rect l="l" t="t" r="r" b="b"/>
              <a:pathLst>
                <a:path w="1566" h="417" extrusionOk="0">
                  <a:moveTo>
                    <a:pt x="0" y="139"/>
                  </a:moveTo>
                  <a:cubicBezTo>
                    <a:pt x="538" y="0"/>
                    <a:pt x="1112" y="102"/>
                    <a:pt x="1566" y="417"/>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57"/>
            <p:cNvSpPr/>
            <p:nvPr/>
          </p:nvSpPr>
          <p:spPr>
            <a:xfrm rot="-404707">
              <a:off x="1237592" y="2640443"/>
              <a:ext cx="105097" cy="110735"/>
            </a:xfrm>
            <a:custGeom>
              <a:avLst/>
              <a:gdLst/>
              <a:ahLst/>
              <a:cxnLst/>
              <a:rect l="l" t="t" r="r" b="b"/>
              <a:pathLst>
                <a:path w="1566" h="1650" extrusionOk="0">
                  <a:moveTo>
                    <a:pt x="1" y="1"/>
                  </a:moveTo>
                  <a:cubicBezTo>
                    <a:pt x="1" y="1"/>
                    <a:pt x="732" y="1650"/>
                    <a:pt x="1566" y="112"/>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57"/>
            <p:cNvSpPr/>
            <p:nvPr/>
          </p:nvSpPr>
          <p:spPr>
            <a:xfrm rot="-404707">
              <a:off x="1394918" y="3100046"/>
              <a:ext cx="102614" cy="52280"/>
            </a:xfrm>
            <a:custGeom>
              <a:avLst/>
              <a:gdLst/>
              <a:ahLst/>
              <a:cxnLst/>
              <a:rect l="l" t="t" r="r" b="b"/>
              <a:pathLst>
                <a:path w="1529" h="779" extrusionOk="0">
                  <a:moveTo>
                    <a:pt x="0" y="37"/>
                  </a:moveTo>
                  <a:cubicBezTo>
                    <a:pt x="0" y="37"/>
                    <a:pt x="287" y="463"/>
                    <a:pt x="1529" y="778"/>
                  </a:cubicBezTo>
                  <a:cubicBezTo>
                    <a:pt x="1529" y="778"/>
                    <a:pt x="399" y="0"/>
                    <a:pt x="0" y="37"/>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57"/>
            <p:cNvSpPr/>
            <p:nvPr/>
          </p:nvSpPr>
          <p:spPr>
            <a:xfrm rot="-404707">
              <a:off x="2577668" y="2235333"/>
              <a:ext cx="164156" cy="36777"/>
            </a:xfrm>
            <a:custGeom>
              <a:avLst/>
              <a:gdLst/>
              <a:ahLst/>
              <a:cxnLst/>
              <a:rect l="l" t="t" r="r" b="b"/>
              <a:pathLst>
                <a:path w="2446" h="548" extrusionOk="0">
                  <a:moveTo>
                    <a:pt x="1" y="1"/>
                  </a:moveTo>
                  <a:cubicBezTo>
                    <a:pt x="1" y="1"/>
                    <a:pt x="1659" y="10"/>
                    <a:pt x="2446" y="547"/>
                  </a:cubicBezTo>
                  <a:cubicBezTo>
                    <a:pt x="1640" y="307"/>
                    <a:pt x="825" y="121"/>
                    <a:pt x="1" y="1"/>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57"/>
            <p:cNvSpPr/>
            <p:nvPr/>
          </p:nvSpPr>
          <p:spPr>
            <a:xfrm rot="-404707">
              <a:off x="2216120" y="2935071"/>
              <a:ext cx="232543" cy="24295"/>
            </a:xfrm>
            <a:custGeom>
              <a:avLst/>
              <a:gdLst/>
              <a:ahLst/>
              <a:cxnLst/>
              <a:rect l="l" t="t" r="r" b="b"/>
              <a:pathLst>
                <a:path w="3465" h="362" extrusionOk="0">
                  <a:moveTo>
                    <a:pt x="0" y="37"/>
                  </a:moveTo>
                  <a:cubicBezTo>
                    <a:pt x="0" y="37"/>
                    <a:pt x="2001" y="361"/>
                    <a:pt x="3465"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57"/>
            <p:cNvSpPr/>
            <p:nvPr/>
          </p:nvSpPr>
          <p:spPr>
            <a:xfrm rot="-404707">
              <a:off x="1435915" y="2383602"/>
              <a:ext cx="565754" cy="44831"/>
            </a:xfrm>
            <a:custGeom>
              <a:avLst/>
              <a:gdLst/>
              <a:ahLst/>
              <a:cxnLst/>
              <a:rect l="l" t="t" r="r" b="b"/>
              <a:pathLst>
                <a:path w="8430" h="668" extrusionOk="0">
                  <a:moveTo>
                    <a:pt x="0" y="667"/>
                  </a:moveTo>
                  <a:cubicBezTo>
                    <a:pt x="0" y="667"/>
                    <a:pt x="5271" y="0"/>
                    <a:pt x="8429" y="0"/>
                  </a:cubicBezTo>
                  <a:cubicBezTo>
                    <a:pt x="8429" y="0"/>
                    <a:pt x="2585" y="575"/>
                    <a:pt x="0" y="667"/>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57"/>
            <p:cNvSpPr/>
            <p:nvPr/>
          </p:nvSpPr>
          <p:spPr>
            <a:xfrm rot="-404707">
              <a:off x="1229148" y="2810827"/>
              <a:ext cx="242476" cy="200799"/>
            </a:xfrm>
            <a:custGeom>
              <a:avLst/>
              <a:gdLst/>
              <a:ahLst/>
              <a:cxnLst/>
              <a:rect l="l" t="t" r="r" b="b"/>
              <a:pathLst>
                <a:path w="3613" h="2992" extrusionOk="0">
                  <a:moveTo>
                    <a:pt x="1167" y="2992"/>
                  </a:moveTo>
                  <a:cubicBezTo>
                    <a:pt x="1167" y="2992"/>
                    <a:pt x="936" y="917"/>
                    <a:pt x="3613" y="37"/>
                  </a:cubicBezTo>
                  <a:lnTo>
                    <a:pt x="3149" y="0"/>
                  </a:lnTo>
                  <a:cubicBezTo>
                    <a:pt x="3149" y="0"/>
                    <a:pt x="0" y="732"/>
                    <a:pt x="1167" y="2992"/>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57"/>
            <p:cNvSpPr/>
            <p:nvPr/>
          </p:nvSpPr>
          <p:spPr>
            <a:xfrm rot="-404707">
              <a:off x="3006911" y="2407960"/>
              <a:ext cx="110735" cy="168518"/>
            </a:xfrm>
            <a:custGeom>
              <a:avLst/>
              <a:gdLst/>
              <a:ahLst/>
              <a:cxnLst/>
              <a:rect l="l" t="t" r="r" b="b"/>
              <a:pathLst>
                <a:path w="1650" h="2511" extrusionOk="0">
                  <a:moveTo>
                    <a:pt x="1" y="0"/>
                  </a:moveTo>
                  <a:cubicBezTo>
                    <a:pt x="1" y="0"/>
                    <a:pt x="1159" y="1038"/>
                    <a:pt x="1650" y="2510"/>
                  </a:cubicBezTo>
                  <a:cubicBezTo>
                    <a:pt x="1177" y="1621"/>
                    <a:pt x="621" y="787"/>
                    <a:pt x="1" y="0"/>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57"/>
            <p:cNvSpPr/>
            <p:nvPr/>
          </p:nvSpPr>
          <p:spPr>
            <a:xfrm rot="-404724">
              <a:off x="297763" y="2632119"/>
              <a:ext cx="1821069" cy="400511"/>
            </a:xfrm>
            <a:custGeom>
              <a:avLst/>
              <a:gdLst/>
              <a:ahLst/>
              <a:cxnLst/>
              <a:rect l="l" t="t" r="r" b="b"/>
              <a:pathLst>
                <a:path w="27344" h="5864" extrusionOk="0">
                  <a:moveTo>
                    <a:pt x="27343" y="2511"/>
                  </a:moveTo>
                  <a:lnTo>
                    <a:pt x="24601" y="4169"/>
                  </a:lnTo>
                  <a:cubicBezTo>
                    <a:pt x="24601" y="4169"/>
                    <a:pt x="24073" y="3020"/>
                    <a:pt x="23184" y="2955"/>
                  </a:cubicBezTo>
                  <a:cubicBezTo>
                    <a:pt x="22286" y="2881"/>
                    <a:pt x="21424" y="3419"/>
                    <a:pt x="21054" y="5503"/>
                  </a:cubicBezTo>
                  <a:cubicBezTo>
                    <a:pt x="21054" y="5503"/>
                    <a:pt x="17423" y="4243"/>
                    <a:pt x="15033" y="5864"/>
                  </a:cubicBezTo>
                  <a:cubicBezTo>
                    <a:pt x="15033" y="5864"/>
                    <a:pt x="10587" y="4391"/>
                    <a:pt x="8290" y="3270"/>
                  </a:cubicBezTo>
                  <a:lnTo>
                    <a:pt x="11273" y="2279"/>
                  </a:lnTo>
                  <a:cubicBezTo>
                    <a:pt x="11273" y="2279"/>
                    <a:pt x="3372" y="1177"/>
                    <a:pt x="0" y="427"/>
                  </a:cubicBezTo>
                  <a:lnTo>
                    <a:pt x="862" y="1"/>
                  </a:lnTo>
                  <a:cubicBezTo>
                    <a:pt x="862" y="1"/>
                    <a:pt x="20544" y="1659"/>
                    <a:pt x="27343" y="2511"/>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57"/>
            <p:cNvSpPr/>
            <p:nvPr/>
          </p:nvSpPr>
          <p:spPr>
            <a:xfrm rot="-404707">
              <a:off x="2540273" y="2256168"/>
              <a:ext cx="337641" cy="146774"/>
            </a:xfrm>
            <a:custGeom>
              <a:avLst/>
              <a:gdLst/>
              <a:ahLst/>
              <a:cxnLst/>
              <a:rect l="l" t="t" r="r" b="b"/>
              <a:pathLst>
                <a:path w="5031" h="2187" extrusionOk="0">
                  <a:moveTo>
                    <a:pt x="5030" y="1103"/>
                  </a:moveTo>
                  <a:cubicBezTo>
                    <a:pt x="4391" y="1094"/>
                    <a:pt x="3761" y="1150"/>
                    <a:pt x="3141" y="1251"/>
                  </a:cubicBezTo>
                  <a:lnTo>
                    <a:pt x="3224" y="2029"/>
                  </a:lnTo>
                  <a:cubicBezTo>
                    <a:pt x="3224" y="2029"/>
                    <a:pt x="1881" y="2048"/>
                    <a:pt x="1" y="2187"/>
                  </a:cubicBezTo>
                  <a:lnTo>
                    <a:pt x="251" y="1103"/>
                  </a:lnTo>
                  <a:cubicBezTo>
                    <a:pt x="251" y="1103"/>
                    <a:pt x="3104" y="1"/>
                    <a:pt x="5030" y="1103"/>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57"/>
            <p:cNvSpPr/>
            <p:nvPr/>
          </p:nvSpPr>
          <p:spPr>
            <a:xfrm rot="-405472">
              <a:off x="2892475" y="2516269"/>
              <a:ext cx="209052" cy="209052"/>
            </a:xfrm>
            <a:prstGeom prst="ellipse">
              <a:avLst/>
            </a:prstGeom>
            <a:gradFill>
              <a:gsLst>
                <a:gs pos="0">
                  <a:schemeClr val="accent5"/>
                </a:gs>
                <a:gs pos="29000">
                  <a:srgbClr val="FFFFFF">
                    <a:alpha val="18431"/>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57"/>
            <p:cNvSpPr/>
            <p:nvPr/>
          </p:nvSpPr>
          <p:spPr>
            <a:xfrm rot="-404707">
              <a:off x="2371609" y="2402912"/>
              <a:ext cx="646557" cy="274220"/>
            </a:xfrm>
            <a:custGeom>
              <a:avLst/>
              <a:gdLst/>
              <a:ahLst/>
              <a:cxnLst/>
              <a:rect l="l" t="t" r="r" b="b"/>
              <a:pathLst>
                <a:path w="9634" h="4086" extrusionOk="0">
                  <a:moveTo>
                    <a:pt x="9633" y="4085"/>
                  </a:moveTo>
                  <a:cubicBezTo>
                    <a:pt x="9633" y="4085"/>
                    <a:pt x="6132" y="566"/>
                    <a:pt x="1834" y="1"/>
                  </a:cubicBezTo>
                  <a:lnTo>
                    <a:pt x="0" y="1260"/>
                  </a:lnTo>
                  <a:cubicBezTo>
                    <a:pt x="0" y="1260"/>
                    <a:pt x="4391" y="1659"/>
                    <a:pt x="9633" y="4085"/>
                  </a:cubicBezTo>
                  <a:close/>
                </a:path>
              </a:pathLst>
            </a:custGeom>
            <a:solidFill>
              <a:srgbClr val="FFFFFF">
                <a:alpha val="18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57"/>
            <p:cNvSpPr/>
            <p:nvPr/>
          </p:nvSpPr>
          <p:spPr>
            <a:xfrm rot="-404707">
              <a:off x="2102217" y="2681239"/>
              <a:ext cx="1089161" cy="310863"/>
            </a:xfrm>
            <a:custGeom>
              <a:avLst/>
              <a:gdLst/>
              <a:ahLst/>
              <a:cxnLst/>
              <a:rect l="l" t="t" r="r" b="b"/>
              <a:pathLst>
                <a:path w="16229" h="4632" extrusionOk="0">
                  <a:moveTo>
                    <a:pt x="16228" y="0"/>
                  </a:moveTo>
                  <a:lnTo>
                    <a:pt x="14218" y="46"/>
                  </a:lnTo>
                  <a:cubicBezTo>
                    <a:pt x="14218" y="46"/>
                    <a:pt x="5484" y="3714"/>
                    <a:pt x="0" y="4224"/>
                  </a:cubicBezTo>
                  <a:cubicBezTo>
                    <a:pt x="0" y="4224"/>
                    <a:pt x="5965" y="4631"/>
                    <a:pt x="10689" y="4113"/>
                  </a:cubicBezTo>
                  <a:cubicBezTo>
                    <a:pt x="15506" y="2631"/>
                    <a:pt x="16228" y="0"/>
                    <a:pt x="16228" y="0"/>
                  </a:cubicBezTo>
                  <a:close/>
                </a:path>
              </a:pathLst>
            </a:custGeom>
            <a:solidFill>
              <a:srgbClr val="CC427C">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93"/>
        <p:cNvGrpSpPr/>
        <p:nvPr/>
      </p:nvGrpSpPr>
      <p:grpSpPr>
        <a:xfrm>
          <a:off x="0" y="0"/>
          <a:ext cx="0" cy="0"/>
          <a:chOff x="0" y="0"/>
          <a:chExt cx="0" cy="0"/>
        </a:xfrm>
      </p:grpSpPr>
      <p:sp>
        <p:nvSpPr>
          <p:cNvPr id="3094" name="Google Shape;3094;p55"/>
          <p:cNvSpPr txBox="1">
            <a:spLocks noGrp="1"/>
          </p:cNvSpPr>
          <p:nvPr>
            <p:ph type="title"/>
          </p:nvPr>
        </p:nvSpPr>
        <p:spPr>
          <a:xfrm>
            <a:off x="714125" y="535650"/>
            <a:ext cx="7715700" cy="42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Thành viên nhóm</a:t>
            </a:r>
            <a:endParaRPr/>
          </a:p>
        </p:txBody>
      </p:sp>
      <p:sp>
        <p:nvSpPr>
          <p:cNvPr id="3095" name="Google Shape;3095;p55"/>
          <p:cNvSpPr txBox="1">
            <a:spLocks noGrp="1"/>
          </p:cNvSpPr>
          <p:nvPr>
            <p:ph type="subTitle" idx="1"/>
          </p:nvPr>
        </p:nvSpPr>
        <p:spPr>
          <a:xfrm>
            <a:off x="2568438" y="3815625"/>
            <a:ext cx="2468400" cy="581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You can describe the topic of the section here</a:t>
            </a:r>
            <a:endParaRPr/>
          </a:p>
        </p:txBody>
      </p:sp>
      <p:sp>
        <p:nvSpPr>
          <p:cNvPr id="3096" name="Google Shape;3096;p55"/>
          <p:cNvSpPr txBox="1">
            <a:spLocks noGrp="1"/>
          </p:cNvSpPr>
          <p:nvPr>
            <p:ph type="subTitle" idx="2"/>
          </p:nvPr>
        </p:nvSpPr>
        <p:spPr>
          <a:xfrm>
            <a:off x="4107250" y="2062750"/>
            <a:ext cx="2468400" cy="58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accent6"/>
              </a:buClr>
              <a:buSzPts val="1100"/>
              <a:buFont typeface="Arial"/>
              <a:buNone/>
            </a:pPr>
            <a:r>
              <a:rPr lang="en"/>
              <a:t>You can describe the topic of the section here</a:t>
            </a:r>
            <a:endParaRPr/>
          </a:p>
        </p:txBody>
      </p:sp>
      <p:sp>
        <p:nvSpPr>
          <p:cNvPr id="3097" name="Google Shape;3097;p55"/>
          <p:cNvSpPr txBox="1">
            <a:spLocks noGrp="1"/>
          </p:cNvSpPr>
          <p:nvPr>
            <p:ph type="subTitle" idx="3"/>
          </p:nvPr>
        </p:nvSpPr>
        <p:spPr>
          <a:xfrm>
            <a:off x="4107236" y="1724350"/>
            <a:ext cx="4770064"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latin typeface="Abril Fatface" panose="020B0604020202020204" charset="0"/>
              </a:rPr>
              <a:t>Lê Nguyễn Đại Đức Tâm – 2001190249</a:t>
            </a:r>
            <a:endParaRPr>
              <a:latin typeface="Abril Fatface" panose="020B0604020202020204" charset="0"/>
            </a:endParaRPr>
          </a:p>
        </p:txBody>
      </p:sp>
      <p:sp>
        <p:nvSpPr>
          <p:cNvPr id="3098" name="Google Shape;3098;p55"/>
          <p:cNvSpPr txBox="1">
            <a:spLocks noGrp="1"/>
          </p:cNvSpPr>
          <p:nvPr>
            <p:ph type="subTitle" idx="4"/>
          </p:nvPr>
        </p:nvSpPr>
        <p:spPr>
          <a:xfrm>
            <a:off x="1916937" y="3477225"/>
            <a:ext cx="3771402" cy="338400"/>
          </a:xfrm>
          <a:prstGeom prst="rect">
            <a:avLst/>
          </a:prstGeom>
        </p:spPr>
        <p:txBody>
          <a:bodyPr spcFirstLastPara="1" wrap="square" lIns="91425" tIns="91425" rIns="91425" bIns="91425" anchor="ctr" anchorCtr="0">
            <a:noAutofit/>
          </a:bodyPr>
          <a:lstStyle/>
          <a:p>
            <a:pPr marL="0" lvl="0" indent="0"/>
            <a:r>
              <a:rPr lang="en" smtClean="0">
                <a:latin typeface="Abril Fatface" panose="020B0604020202020204" charset="0"/>
              </a:rPr>
              <a:t>Trần Công Hùng - </a:t>
            </a:r>
            <a:r>
              <a:rPr lang="en-US">
                <a:latin typeface="Abril Fatface" panose="020B0604020202020204" charset="0"/>
              </a:rPr>
              <a:t>2001190555</a:t>
            </a:r>
            <a:endParaRPr>
              <a:latin typeface="Abril Fatface" panose="020B0604020202020204" charset="0"/>
            </a:endParaRPr>
          </a:p>
        </p:txBody>
      </p:sp>
      <p:pic>
        <p:nvPicPr>
          <p:cNvPr id="3099" name="Google Shape;3099;p55"/>
          <p:cNvPicPr preferRelativeResize="0"/>
          <p:nvPr/>
        </p:nvPicPr>
        <p:blipFill rotWithShape="1">
          <a:blip r:embed="rId3">
            <a:alphaModFix/>
          </a:blip>
          <a:srcRect t="882" b="10903"/>
          <a:stretch/>
        </p:blipFill>
        <p:spPr>
          <a:xfrm flipH="1">
            <a:off x="2568438" y="1513300"/>
            <a:ext cx="1343400" cy="1341600"/>
          </a:xfrm>
          <a:prstGeom prst="ellipse">
            <a:avLst/>
          </a:prstGeom>
          <a:noFill/>
          <a:ln>
            <a:noFill/>
          </a:ln>
        </p:spPr>
      </p:pic>
      <p:pic>
        <p:nvPicPr>
          <p:cNvPr id="3100" name="Google Shape;3100;p55"/>
          <p:cNvPicPr preferRelativeResize="0"/>
          <p:nvPr/>
        </p:nvPicPr>
        <p:blipFill rotWithShape="1">
          <a:blip r:embed="rId4">
            <a:alphaModFix/>
          </a:blip>
          <a:srcRect l="16453" t="1504" r="-529" b="9984"/>
          <a:stretch/>
        </p:blipFill>
        <p:spPr>
          <a:xfrm>
            <a:off x="5820568" y="3243315"/>
            <a:ext cx="1343400" cy="1341600"/>
          </a:xfrm>
          <a:prstGeom prst="ellipse">
            <a:avLst/>
          </a:prstGeom>
          <a:noFill/>
          <a:ln>
            <a:noFill/>
          </a:ln>
        </p:spPr>
      </p:pic>
      <p:sp>
        <p:nvSpPr>
          <p:cNvPr id="3101" name="Google Shape;3101;p55"/>
          <p:cNvSpPr/>
          <p:nvPr/>
        </p:nvSpPr>
        <p:spPr>
          <a:xfrm>
            <a:off x="10183114" y="4691538"/>
            <a:ext cx="142080" cy="132162"/>
          </a:xfrm>
          <a:custGeom>
            <a:avLst/>
            <a:gdLst/>
            <a:ahLst/>
            <a:cxnLst/>
            <a:rect l="l" t="t" r="r" b="b"/>
            <a:pathLst>
              <a:path w="1891" h="1759" extrusionOk="0">
                <a:moveTo>
                  <a:pt x="1125" y="1"/>
                </a:moveTo>
                <a:cubicBezTo>
                  <a:pt x="714" y="1"/>
                  <a:pt x="213" y="175"/>
                  <a:pt x="84" y="554"/>
                </a:cubicBezTo>
                <a:cubicBezTo>
                  <a:pt x="1" y="785"/>
                  <a:pt x="75" y="961"/>
                  <a:pt x="195" y="1174"/>
                </a:cubicBezTo>
                <a:cubicBezTo>
                  <a:pt x="269" y="1313"/>
                  <a:pt x="371" y="1452"/>
                  <a:pt x="445" y="1564"/>
                </a:cubicBezTo>
                <a:cubicBezTo>
                  <a:pt x="528" y="1684"/>
                  <a:pt x="612" y="1702"/>
                  <a:pt x="742" y="1758"/>
                </a:cubicBezTo>
                <a:cubicBezTo>
                  <a:pt x="1029" y="1684"/>
                  <a:pt x="1307" y="1610"/>
                  <a:pt x="1510" y="1443"/>
                </a:cubicBezTo>
                <a:cubicBezTo>
                  <a:pt x="1677" y="1276"/>
                  <a:pt x="1788" y="1073"/>
                  <a:pt x="1835" y="850"/>
                </a:cubicBezTo>
                <a:cubicBezTo>
                  <a:pt x="1890" y="656"/>
                  <a:pt x="1872" y="443"/>
                  <a:pt x="1779" y="257"/>
                </a:cubicBezTo>
                <a:cubicBezTo>
                  <a:pt x="1696" y="91"/>
                  <a:pt x="1557" y="63"/>
                  <a:pt x="1381" y="26"/>
                </a:cubicBezTo>
                <a:cubicBezTo>
                  <a:pt x="1303" y="9"/>
                  <a:pt x="1216" y="1"/>
                  <a:pt x="112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5"/>
          <p:cNvSpPr/>
          <p:nvPr/>
        </p:nvSpPr>
        <p:spPr>
          <a:xfrm>
            <a:off x="10214816" y="4133890"/>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419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8"/>
        <p:cNvGrpSpPr/>
        <p:nvPr/>
      </p:nvGrpSpPr>
      <p:grpSpPr>
        <a:xfrm>
          <a:off x="0" y="0"/>
          <a:ext cx="0" cy="0"/>
          <a:chOff x="0" y="0"/>
          <a:chExt cx="0" cy="0"/>
        </a:xfrm>
      </p:grpSpPr>
      <p:sp>
        <p:nvSpPr>
          <p:cNvPr id="1989" name="Google Shape;1989;p33"/>
          <p:cNvSpPr/>
          <p:nvPr/>
        </p:nvSpPr>
        <p:spPr>
          <a:xfrm>
            <a:off x="920150" y="3036888"/>
            <a:ext cx="793500" cy="793500"/>
          </a:xfrm>
          <a:prstGeom prst="ellipse">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3"/>
          <p:cNvSpPr/>
          <p:nvPr/>
        </p:nvSpPr>
        <p:spPr>
          <a:xfrm>
            <a:off x="920150" y="1427175"/>
            <a:ext cx="793500" cy="793500"/>
          </a:xfrm>
          <a:prstGeom prst="ellipse">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3"/>
          <p:cNvSpPr/>
          <p:nvPr/>
        </p:nvSpPr>
        <p:spPr>
          <a:xfrm>
            <a:off x="4848885" y="3036888"/>
            <a:ext cx="793500" cy="793500"/>
          </a:xfrm>
          <a:prstGeom prst="ellipse">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3"/>
          <p:cNvSpPr/>
          <p:nvPr/>
        </p:nvSpPr>
        <p:spPr>
          <a:xfrm>
            <a:off x="4846800" y="1427175"/>
            <a:ext cx="793500" cy="793500"/>
          </a:xfrm>
          <a:prstGeom prst="ellipse">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3"/>
          <p:cNvSpPr txBox="1">
            <a:spLocks noGrp="1"/>
          </p:cNvSpPr>
          <p:nvPr>
            <p:ph type="title"/>
          </p:nvPr>
        </p:nvSpPr>
        <p:spPr>
          <a:xfrm flipH="1">
            <a:off x="871002" y="1517588"/>
            <a:ext cx="891600" cy="61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996" name="Google Shape;1996;p33"/>
          <p:cNvSpPr txBox="1">
            <a:spLocks noGrp="1"/>
          </p:cNvSpPr>
          <p:nvPr>
            <p:ph type="subTitle" idx="1"/>
          </p:nvPr>
        </p:nvSpPr>
        <p:spPr>
          <a:xfrm>
            <a:off x="1806500" y="1751463"/>
            <a:ext cx="2539800" cy="771032"/>
          </a:xfrm>
          <a:prstGeom prst="rect">
            <a:avLst/>
          </a:prstGeom>
        </p:spPr>
        <p:txBody>
          <a:bodyPr spcFirstLastPara="1" wrap="square" lIns="91425" tIns="91425" rIns="91425" bIns="91425" anchor="ctr" anchorCtr="0">
            <a:noAutofit/>
          </a:bodyPr>
          <a:lstStyle/>
          <a:p>
            <a:pPr marL="285750" lvl="0" indent="-285750" algn="just" rtl="0">
              <a:spcBef>
                <a:spcPts val="0"/>
              </a:spcBef>
              <a:spcAft>
                <a:spcPts val="0"/>
              </a:spcAft>
              <a:buFont typeface="Arial" panose="020B0604020202020204" pitchFamily="34" charset="0"/>
              <a:buChar char="•"/>
            </a:pPr>
            <a:r>
              <a:rPr lang="en" smtClean="0"/>
              <a:t>Tổng quan đề tài</a:t>
            </a:r>
          </a:p>
          <a:p>
            <a:pPr marL="285750" lvl="0" indent="-285750" algn="just" rtl="0">
              <a:spcBef>
                <a:spcPts val="0"/>
              </a:spcBef>
              <a:spcAft>
                <a:spcPts val="0"/>
              </a:spcAft>
              <a:buFont typeface="Arial" panose="020B0604020202020204" pitchFamily="34" charset="0"/>
              <a:buChar char="•"/>
            </a:pPr>
            <a:r>
              <a:rPr lang="en" smtClean="0"/>
              <a:t>Phạm vi đồ án</a:t>
            </a:r>
          </a:p>
          <a:p>
            <a:pPr marL="285750" lvl="0" indent="-285750" algn="just" rtl="0">
              <a:spcBef>
                <a:spcPts val="0"/>
              </a:spcBef>
              <a:spcAft>
                <a:spcPts val="0"/>
              </a:spcAft>
              <a:buFont typeface="Arial" panose="020B0604020202020204" pitchFamily="34" charset="0"/>
              <a:buChar char="•"/>
            </a:pPr>
            <a:r>
              <a:rPr lang="en" smtClean="0"/>
              <a:t>Mục tiêu, sự cần thiết, lý do chọn đề tài</a:t>
            </a:r>
            <a:endParaRPr/>
          </a:p>
        </p:txBody>
      </p:sp>
      <p:sp>
        <p:nvSpPr>
          <p:cNvPr id="1997" name="Google Shape;1997;p33"/>
          <p:cNvSpPr txBox="1">
            <a:spLocks noGrp="1"/>
          </p:cNvSpPr>
          <p:nvPr>
            <p:ph type="subTitle" idx="2"/>
          </p:nvPr>
        </p:nvSpPr>
        <p:spPr>
          <a:xfrm>
            <a:off x="1806500" y="1351233"/>
            <a:ext cx="2539800" cy="42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latin typeface="Abril Fatface" panose="020B0604020202020204" charset="0"/>
              </a:rPr>
              <a:t>Giới thiệu đồ án</a:t>
            </a:r>
            <a:endParaRPr>
              <a:latin typeface="Abril Fatface" panose="020B0604020202020204" charset="0"/>
            </a:endParaRPr>
          </a:p>
        </p:txBody>
      </p:sp>
      <p:sp>
        <p:nvSpPr>
          <p:cNvPr id="1998" name="Google Shape;1998;p33"/>
          <p:cNvSpPr txBox="1">
            <a:spLocks noGrp="1"/>
          </p:cNvSpPr>
          <p:nvPr>
            <p:ph type="title" idx="3"/>
          </p:nvPr>
        </p:nvSpPr>
        <p:spPr>
          <a:xfrm>
            <a:off x="1140475" y="768096"/>
            <a:ext cx="6863100" cy="42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Danh mục</a:t>
            </a:r>
            <a:endParaRPr/>
          </a:p>
        </p:txBody>
      </p:sp>
      <p:sp>
        <p:nvSpPr>
          <p:cNvPr id="1999" name="Google Shape;1999;p33"/>
          <p:cNvSpPr/>
          <p:nvPr/>
        </p:nvSpPr>
        <p:spPr>
          <a:xfrm>
            <a:off x="298300" y="3485677"/>
            <a:ext cx="78666" cy="57328"/>
          </a:xfrm>
          <a:custGeom>
            <a:avLst/>
            <a:gdLst/>
            <a:ahLst/>
            <a:cxnLst/>
            <a:rect l="l" t="t" r="r" b="b"/>
            <a:pathLst>
              <a:path w="1047" h="763" extrusionOk="0">
                <a:moveTo>
                  <a:pt x="504" y="0"/>
                </a:moveTo>
                <a:cubicBezTo>
                  <a:pt x="306" y="0"/>
                  <a:pt x="31" y="97"/>
                  <a:pt x="0" y="290"/>
                </a:cubicBezTo>
                <a:cubicBezTo>
                  <a:pt x="0" y="364"/>
                  <a:pt x="28" y="438"/>
                  <a:pt x="74" y="503"/>
                </a:cubicBezTo>
                <a:cubicBezTo>
                  <a:pt x="139" y="614"/>
                  <a:pt x="260" y="623"/>
                  <a:pt x="371" y="670"/>
                </a:cubicBezTo>
                <a:lnTo>
                  <a:pt x="491" y="762"/>
                </a:lnTo>
                <a:cubicBezTo>
                  <a:pt x="649" y="725"/>
                  <a:pt x="871" y="716"/>
                  <a:pt x="973" y="586"/>
                </a:cubicBezTo>
                <a:cubicBezTo>
                  <a:pt x="1019" y="531"/>
                  <a:pt x="1047" y="466"/>
                  <a:pt x="1047" y="392"/>
                </a:cubicBezTo>
                <a:cubicBezTo>
                  <a:pt x="1019" y="197"/>
                  <a:pt x="797" y="58"/>
                  <a:pt x="612" y="12"/>
                </a:cubicBezTo>
                <a:cubicBezTo>
                  <a:pt x="581" y="4"/>
                  <a:pt x="544" y="0"/>
                  <a:pt x="504" y="0"/>
                </a:cubicBezTo>
                <a:close/>
              </a:path>
            </a:pathLst>
          </a:custGeom>
          <a:solidFill>
            <a:srgbClr val="FFFFFF">
              <a:alpha val="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3"/>
          <p:cNvSpPr txBox="1">
            <a:spLocks noGrp="1"/>
          </p:cNvSpPr>
          <p:nvPr>
            <p:ph type="title" idx="4"/>
          </p:nvPr>
        </p:nvSpPr>
        <p:spPr>
          <a:xfrm flipH="1">
            <a:off x="865898" y="3127338"/>
            <a:ext cx="891600" cy="61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001" name="Google Shape;2001;p33"/>
          <p:cNvSpPr txBox="1">
            <a:spLocks noGrp="1"/>
          </p:cNvSpPr>
          <p:nvPr>
            <p:ph type="subTitle" idx="5"/>
          </p:nvPr>
        </p:nvSpPr>
        <p:spPr>
          <a:xfrm>
            <a:off x="1801396" y="3286588"/>
            <a:ext cx="2539800" cy="752012"/>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 smtClean="0"/>
              <a:t>Yêu cầu hệ thống</a:t>
            </a:r>
          </a:p>
          <a:p>
            <a:pPr marL="285750" lvl="0" indent="-285750" algn="l" rtl="0">
              <a:spcBef>
                <a:spcPts val="0"/>
              </a:spcBef>
              <a:spcAft>
                <a:spcPts val="0"/>
              </a:spcAft>
              <a:buFont typeface="Arial" panose="020B0604020202020204" pitchFamily="34" charset="0"/>
              <a:buChar char="•"/>
            </a:pPr>
            <a:r>
              <a:rPr lang="en" smtClean="0"/>
              <a:t>Quy trình nghiệp vụ</a:t>
            </a:r>
          </a:p>
          <a:p>
            <a:pPr marL="285750" lvl="0" indent="-285750" algn="l" rtl="0">
              <a:spcBef>
                <a:spcPts val="0"/>
              </a:spcBef>
              <a:spcAft>
                <a:spcPts val="0"/>
              </a:spcAft>
              <a:buFont typeface="Arial" panose="020B0604020202020204" pitchFamily="34" charset="0"/>
              <a:buChar char="•"/>
            </a:pPr>
            <a:r>
              <a:rPr lang="en" smtClean="0"/>
              <a:t>Yêu cầu chức năng</a:t>
            </a:r>
            <a:endParaRPr/>
          </a:p>
        </p:txBody>
      </p:sp>
      <p:sp>
        <p:nvSpPr>
          <p:cNvPr id="2002" name="Google Shape;2002;p33"/>
          <p:cNvSpPr txBox="1">
            <a:spLocks noGrp="1"/>
          </p:cNvSpPr>
          <p:nvPr>
            <p:ph type="subTitle" idx="6"/>
          </p:nvPr>
        </p:nvSpPr>
        <p:spPr>
          <a:xfrm>
            <a:off x="1830650" y="2922725"/>
            <a:ext cx="2539800" cy="42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latin typeface="Abril Fatface" panose="020B0604020202020204" charset="0"/>
              </a:rPr>
              <a:t>Phân tích đề tài</a:t>
            </a:r>
            <a:endParaRPr>
              <a:latin typeface="Abril Fatface" panose="020B0604020202020204" charset="0"/>
            </a:endParaRPr>
          </a:p>
        </p:txBody>
      </p:sp>
      <p:sp>
        <p:nvSpPr>
          <p:cNvPr id="2006" name="Google Shape;2006;p33"/>
          <p:cNvSpPr txBox="1">
            <a:spLocks noGrp="1"/>
          </p:cNvSpPr>
          <p:nvPr>
            <p:ph type="title" idx="13"/>
          </p:nvPr>
        </p:nvSpPr>
        <p:spPr>
          <a:xfrm flipH="1">
            <a:off x="4797702" y="1517588"/>
            <a:ext cx="891600" cy="61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03</a:t>
            </a:r>
            <a:endParaRPr/>
          </a:p>
        </p:txBody>
      </p:sp>
      <p:sp>
        <p:nvSpPr>
          <p:cNvPr id="2007" name="Google Shape;2007;p33"/>
          <p:cNvSpPr txBox="1">
            <a:spLocks noGrp="1"/>
          </p:cNvSpPr>
          <p:nvPr>
            <p:ph type="subTitle" idx="14"/>
          </p:nvPr>
        </p:nvSpPr>
        <p:spPr>
          <a:xfrm>
            <a:off x="5733200" y="1751463"/>
            <a:ext cx="2539800" cy="5451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 smtClean="0"/>
              <a:t>Mô hình quan hệ</a:t>
            </a:r>
          </a:p>
          <a:p>
            <a:pPr marL="285750" lvl="0" indent="-285750" algn="l" rtl="0">
              <a:spcBef>
                <a:spcPts val="0"/>
              </a:spcBef>
              <a:spcAft>
                <a:spcPts val="0"/>
              </a:spcAft>
              <a:buFont typeface="Arial" panose="020B0604020202020204" pitchFamily="34" charset="0"/>
              <a:buChar char="•"/>
            </a:pPr>
            <a:r>
              <a:rPr lang="en" smtClean="0"/>
              <a:t>Chi tiết các bảng CSDL</a:t>
            </a:r>
            <a:endParaRPr/>
          </a:p>
        </p:txBody>
      </p:sp>
      <p:sp>
        <p:nvSpPr>
          <p:cNvPr id="2008" name="Google Shape;2008;p33"/>
          <p:cNvSpPr txBox="1">
            <a:spLocks noGrp="1"/>
          </p:cNvSpPr>
          <p:nvPr>
            <p:ph type="subTitle" idx="15"/>
          </p:nvPr>
        </p:nvSpPr>
        <p:spPr>
          <a:xfrm>
            <a:off x="5733200" y="1351233"/>
            <a:ext cx="2539800" cy="42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latin typeface="Abril Fatface" panose="020B0604020202020204" charset="0"/>
              </a:rPr>
              <a:t>Phân tích, thiết kế</a:t>
            </a:r>
            <a:endParaRPr>
              <a:latin typeface="Abril Fatface" panose="020B0604020202020204" charset="0"/>
            </a:endParaRPr>
          </a:p>
        </p:txBody>
      </p:sp>
      <p:sp>
        <p:nvSpPr>
          <p:cNvPr id="2009" name="Google Shape;2009;p33"/>
          <p:cNvSpPr txBox="1">
            <a:spLocks noGrp="1"/>
          </p:cNvSpPr>
          <p:nvPr>
            <p:ph type="title" idx="16"/>
          </p:nvPr>
        </p:nvSpPr>
        <p:spPr>
          <a:xfrm flipH="1">
            <a:off x="4795150" y="3127338"/>
            <a:ext cx="891600" cy="61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04</a:t>
            </a:r>
            <a:endParaRPr/>
          </a:p>
        </p:txBody>
      </p:sp>
      <p:sp>
        <p:nvSpPr>
          <p:cNvPr id="2010" name="Google Shape;2010;p33"/>
          <p:cNvSpPr txBox="1">
            <a:spLocks noGrp="1"/>
          </p:cNvSpPr>
          <p:nvPr>
            <p:ph type="subTitle" idx="17"/>
          </p:nvPr>
        </p:nvSpPr>
        <p:spPr>
          <a:xfrm>
            <a:off x="5740484" y="3348342"/>
            <a:ext cx="2748195" cy="5451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 smtClean="0"/>
              <a:t>Trình bày giao diện</a:t>
            </a:r>
          </a:p>
          <a:p>
            <a:pPr marL="285750" lvl="0" indent="-285750" algn="l" rtl="0">
              <a:spcBef>
                <a:spcPts val="0"/>
              </a:spcBef>
              <a:spcAft>
                <a:spcPts val="0"/>
              </a:spcAft>
              <a:buFont typeface="Arial" panose="020B0604020202020204" pitchFamily="34" charset="0"/>
              <a:buChar char="•"/>
            </a:pPr>
            <a:r>
              <a:rPr lang="en" smtClean="0"/>
              <a:t>C</a:t>
            </a:r>
            <a:r>
              <a:rPr lang="en-US" smtClean="0"/>
              <a:t>h</a:t>
            </a:r>
            <a:r>
              <a:rPr lang="en" smtClean="0"/>
              <a:t>ạy demo chương trình</a:t>
            </a:r>
            <a:endParaRPr/>
          </a:p>
        </p:txBody>
      </p:sp>
      <p:sp>
        <p:nvSpPr>
          <p:cNvPr id="2011" name="Google Shape;2011;p33"/>
          <p:cNvSpPr txBox="1">
            <a:spLocks noGrp="1"/>
          </p:cNvSpPr>
          <p:nvPr>
            <p:ph type="subTitle" idx="18"/>
          </p:nvPr>
        </p:nvSpPr>
        <p:spPr>
          <a:xfrm>
            <a:off x="5740485" y="2922725"/>
            <a:ext cx="2539800" cy="42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latin typeface="Abril Fatface" panose="020B0604020202020204" charset="0"/>
              </a:rPr>
              <a:t>Chương trình</a:t>
            </a:r>
            <a:endParaRPr>
              <a:latin typeface="Abril Fatface"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Google Shape;2019;p34"/>
          <p:cNvSpPr/>
          <p:nvPr/>
        </p:nvSpPr>
        <p:spPr>
          <a:xfrm>
            <a:off x="3710025" y="707688"/>
            <a:ext cx="1723800" cy="1723800"/>
          </a:xfrm>
          <a:prstGeom prst="ellipse">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4"/>
          <p:cNvSpPr txBox="1">
            <a:spLocks noGrp="1"/>
          </p:cNvSpPr>
          <p:nvPr>
            <p:ph type="title"/>
          </p:nvPr>
        </p:nvSpPr>
        <p:spPr>
          <a:xfrm flipH="1">
            <a:off x="3743925" y="1029588"/>
            <a:ext cx="1656000" cy="10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021" name="Google Shape;2021;p34"/>
          <p:cNvSpPr txBox="1">
            <a:spLocks noGrp="1"/>
          </p:cNvSpPr>
          <p:nvPr>
            <p:ph type="title" idx="2"/>
          </p:nvPr>
        </p:nvSpPr>
        <p:spPr>
          <a:xfrm>
            <a:off x="2554087" y="2652609"/>
            <a:ext cx="4035675" cy="1004100"/>
          </a:xfrm>
          <a:prstGeom prst="rect">
            <a:avLst/>
          </a:prstGeom>
        </p:spPr>
        <p:txBody>
          <a:bodyPr spcFirstLastPara="1" wrap="square" lIns="91425" tIns="91425" rIns="91425" bIns="91425" anchor="ctr" anchorCtr="0">
            <a:noAutofit/>
          </a:bodyPr>
          <a:lstStyle/>
          <a:p>
            <a:pPr lvl="0" algn="l"/>
            <a:r>
              <a:rPr lang="en-US" smtClean="0">
                <a:latin typeface="Abril Fatface" panose="020B0604020202020204" charset="0"/>
              </a:rPr>
              <a:t>GIỚI THIỆU ĐỒ ÁN</a:t>
            </a:r>
            <a:endParaRPr lang="en-US">
              <a:latin typeface="Abril Fatface"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sp>
        <p:nvSpPr>
          <p:cNvPr id="1983" name="Google Shape;1983;p32"/>
          <p:cNvSpPr txBox="1">
            <a:spLocks noGrp="1"/>
          </p:cNvSpPr>
          <p:nvPr>
            <p:ph type="body" idx="1"/>
          </p:nvPr>
        </p:nvSpPr>
        <p:spPr>
          <a:xfrm>
            <a:off x="714175" y="1621275"/>
            <a:ext cx="7843200" cy="2986500"/>
          </a:xfrm>
          <a:prstGeom prst="rect">
            <a:avLst/>
          </a:prstGeom>
        </p:spPr>
        <p:txBody>
          <a:bodyPr spcFirstLastPara="1" wrap="square" lIns="91425" tIns="91425" rIns="91425" bIns="91425" anchor="ctr" anchorCtr="0">
            <a:noAutofit/>
          </a:bodyPr>
          <a:lstStyle/>
          <a:p>
            <a:pPr marL="285750" indent="-285750" algn="just"/>
            <a:r>
              <a:rPr lang="vi-VN" sz="1800"/>
              <a:t>Phần mềm quản lý tour du lịch là giải pháp công nghệ hoàn hảo, toàn diện giúp các doanh nghiệp hoạt động trong lĩnh vực này được hỗ trợ tốt nhất. Lúc đó, việc có thể giảm tải tối đa nhân viên xử lý công việc, tiết kiệm thời gian song vẫn có được hiệu quả cao, doanh thu tốt là điều dễ dàng </a:t>
            </a:r>
            <a:r>
              <a:rPr lang="vi-VN" sz="1800"/>
              <a:t>đạt </a:t>
            </a:r>
            <a:r>
              <a:rPr lang="vi-VN" sz="1800" smtClean="0"/>
              <a:t>được.</a:t>
            </a:r>
            <a:endParaRPr lang="en-US" sz="1800" smtClean="0"/>
          </a:p>
          <a:p>
            <a:pPr marL="285750" indent="-285750" algn="just"/>
            <a:endParaRPr lang="en-US" sz="1800"/>
          </a:p>
          <a:p>
            <a:pPr marL="285750" indent="-285750" algn="just"/>
            <a:r>
              <a:rPr lang="vi-VN" sz="1800" smtClean="0"/>
              <a:t>Khi </a:t>
            </a:r>
            <a:r>
              <a:rPr lang="vi-VN" sz="1800"/>
              <a:t>mà xu hướng thiết kế cá nhân hóa đang được ưa chuộng sử dụng thì việc dùng phần mềm trong quản lý tour du lịch càng được đánh giá cao hơn. Khả năng thoải mái trong việc truy cấn thông tin khách hàng, nhà hàng, hay khách sạn, tham khảo tour du lịch,… giúp thay đổi và hoàn thiện chất lượng dịch vụ được thực hiện tốt như yêu </a:t>
            </a:r>
            <a:r>
              <a:rPr lang="vi-VN" sz="1800"/>
              <a:t>cầu</a:t>
            </a:r>
            <a:r>
              <a:rPr lang="vi-VN" sz="1800" smtClean="0"/>
              <a:t>.</a:t>
            </a:r>
            <a:endParaRPr lang="en-US" sz="1800"/>
          </a:p>
        </p:txBody>
      </p:sp>
      <p:sp>
        <p:nvSpPr>
          <p:cNvPr id="1984" name="Google Shape;1984;p32"/>
          <p:cNvSpPr txBox="1">
            <a:spLocks noGrp="1"/>
          </p:cNvSpPr>
          <p:nvPr>
            <p:ph type="title"/>
          </p:nvPr>
        </p:nvSpPr>
        <p:spPr>
          <a:xfrm>
            <a:off x="714175" y="307050"/>
            <a:ext cx="6753015" cy="5159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latin typeface="Abril Fatface" panose="020B0604020202020204" charset="0"/>
              </a:rPr>
              <a:t>Tổng quan đề tài</a:t>
            </a:r>
            <a:endParaRPr>
              <a:solidFill>
                <a:schemeClr val="dk2"/>
              </a:solidFill>
              <a:latin typeface="Abril Fatface" panose="020B0604020202020204" charset="0"/>
            </a:endParaRPr>
          </a:p>
        </p:txBody>
      </p:sp>
    </p:spTree>
    <p:extLst>
      <p:ext uri="{BB962C8B-B14F-4D97-AF65-F5344CB8AC3E}">
        <p14:creationId xmlns:p14="http://schemas.microsoft.com/office/powerpoint/2010/main" val="209158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sp>
        <p:nvSpPr>
          <p:cNvPr id="1983" name="Google Shape;1983;p32"/>
          <p:cNvSpPr txBox="1">
            <a:spLocks noGrp="1"/>
          </p:cNvSpPr>
          <p:nvPr>
            <p:ph type="body" idx="1"/>
          </p:nvPr>
        </p:nvSpPr>
        <p:spPr>
          <a:xfrm>
            <a:off x="714175" y="1621275"/>
            <a:ext cx="7843200" cy="2986500"/>
          </a:xfrm>
          <a:prstGeom prst="rect">
            <a:avLst/>
          </a:prstGeom>
        </p:spPr>
        <p:txBody>
          <a:bodyPr spcFirstLastPara="1" wrap="square" lIns="91425" tIns="91425" rIns="91425" bIns="91425" anchor="ctr" anchorCtr="0">
            <a:noAutofit/>
          </a:bodyPr>
          <a:lstStyle/>
          <a:p>
            <a:pPr marL="285750" indent="-285750" algn="just"/>
            <a:r>
              <a:rPr lang="en-US" sz="1800" smtClean="0"/>
              <a:t>Phần </a:t>
            </a:r>
            <a:r>
              <a:rPr lang="en-US" sz="1800"/>
              <a:t>mềm </a:t>
            </a:r>
            <a:r>
              <a:rPr lang="en-US" sz="1800" smtClean="0"/>
              <a:t>được xây dựng dưới </a:t>
            </a:r>
            <a:r>
              <a:rPr lang="en-US" sz="1800"/>
              <a:t>dạng </a:t>
            </a:r>
            <a:r>
              <a:rPr lang="en-US" sz="1800" smtClean="0"/>
              <a:t>desktop </a:t>
            </a:r>
            <a:r>
              <a:rPr lang="en-US" sz="1800"/>
              <a:t>– </a:t>
            </a:r>
            <a:r>
              <a:rPr lang="en-US" sz="1800" smtClean="0"/>
              <a:t>app</a:t>
            </a:r>
          </a:p>
          <a:p>
            <a:pPr marL="285750" indent="-285750" algn="just"/>
            <a:r>
              <a:rPr lang="en-US" sz="1800"/>
              <a:t>Phần mềm cho phép du khách đăng ký một tour du lịch trực tuyến trọn gói ,cụ thể : đặt vé tour ,thuê xe, xem các danh lam thắng cảnh , đặt chỗ trên các </a:t>
            </a:r>
            <a:r>
              <a:rPr lang="en-US" sz="1800"/>
              <a:t>chuyến </a:t>
            </a:r>
            <a:r>
              <a:rPr lang="en-US" sz="1800" smtClean="0"/>
              <a:t>bay</a:t>
            </a:r>
          </a:p>
          <a:p>
            <a:pPr marL="285750" indent="-285750" algn="just"/>
            <a:r>
              <a:rPr lang="vi-VN" sz="1800"/>
              <a:t>Phần mềm được cài đặt trên máy trong công ty hoặc ở các đại lý bán vé.</a:t>
            </a:r>
            <a:endParaRPr lang="en-US" sz="1800"/>
          </a:p>
          <a:p>
            <a:pPr marL="0" indent="0" algn="just">
              <a:buNone/>
            </a:pPr>
            <a:endParaRPr lang="en-US" sz="1800" b="1"/>
          </a:p>
        </p:txBody>
      </p:sp>
      <p:sp>
        <p:nvSpPr>
          <p:cNvPr id="1984" name="Google Shape;1984;p32"/>
          <p:cNvSpPr txBox="1">
            <a:spLocks noGrp="1"/>
          </p:cNvSpPr>
          <p:nvPr>
            <p:ph type="title"/>
          </p:nvPr>
        </p:nvSpPr>
        <p:spPr>
          <a:xfrm>
            <a:off x="714175" y="703290"/>
            <a:ext cx="6753015" cy="5159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mtClean="0">
                <a:latin typeface="Abril Fatface" panose="020B0604020202020204" charset="0"/>
              </a:rPr>
              <a:t>Phạm vi của đồ án</a:t>
            </a:r>
            <a:endParaRPr>
              <a:solidFill>
                <a:schemeClr val="dk2"/>
              </a:solidFill>
              <a:latin typeface="Abril Fatface" panose="020B0604020202020204" charset="0"/>
            </a:endParaRPr>
          </a:p>
        </p:txBody>
      </p:sp>
    </p:spTree>
    <p:extLst>
      <p:ext uri="{BB962C8B-B14F-4D97-AF65-F5344CB8AC3E}">
        <p14:creationId xmlns:p14="http://schemas.microsoft.com/office/powerpoint/2010/main" val="626658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sp>
        <p:nvSpPr>
          <p:cNvPr id="1983" name="Google Shape;1983;p32"/>
          <p:cNvSpPr txBox="1">
            <a:spLocks noGrp="1"/>
          </p:cNvSpPr>
          <p:nvPr>
            <p:ph type="body" idx="1"/>
          </p:nvPr>
        </p:nvSpPr>
        <p:spPr>
          <a:xfrm>
            <a:off x="714175" y="1621275"/>
            <a:ext cx="7843200" cy="2986500"/>
          </a:xfrm>
          <a:prstGeom prst="rect">
            <a:avLst/>
          </a:prstGeom>
        </p:spPr>
        <p:txBody>
          <a:bodyPr spcFirstLastPara="1" wrap="square" lIns="91425" tIns="91425" rIns="91425" bIns="91425" anchor="ctr" anchorCtr="0">
            <a:noAutofit/>
          </a:bodyPr>
          <a:lstStyle/>
          <a:p>
            <a:pPr marL="285750" indent="-285750" algn="just"/>
            <a:r>
              <a:rPr lang="en-US" sz="1800"/>
              <a:t>Việc</a:t>
            </a:r>
            <a:r>
              <a:rPr lang="en-US" sz="1800"/>
              <a:t> </a:t>
            </a:r>
            <a:r>
              <a:rPr lang="en-US" sz="1800" smtClean="0"/>
              <a:t>quản lý nhân sự, chi </a:t>
            </a:r>
            <a:r>
              <a:rPr lang="en-US" sz="1800"/>
              <a:t>phí, khách hàng và cả lịch trình, điều hành tour đòi hỏi người quản lý phải nắm giữ rất nhiều thông tin. Ngoài ra còn cả sự tỉ mỉ để cả bộ máy vận hành trơn tru. Nhưng với mức độ như hiện nay, quy mô doanh nghiệp dù nhỏ hay lớn thì chỉ bằng sức người không cũng không thể làm hiệu quả </a:t>
            </a:r>
            <a:r>
              <a:rPr lang="en-US" sz="1800"/>
              <a:t>được</a:t>
            </a:r>
            <a:r>
              <a:rPr lang="en-US" sz="1800" smtClean="0"/>
              <a:t>.</a:t>
            </a:r>
          </a:p>
          <a:p>
            <a:pPr marL="285750" indent="-285750" algn="just"/>
            <a:r>
              <a:rPr lang="en-US" sz="1800"/>
              <a:t>Phần mềm quản lý tour du lịch còn hơn cả một công cụ hỗ trợ, nó giúp doanh nghiệp tránh bị sai sót trong quá trình vận hành. Từ khâu tổ chức, nhân sự, tài chính,… tất cả đều được lập trình để xử lý toàn diện nhất.</a:t>
            </a:r>
            <a:endParaRPr lang="en-US" sz="1800" b="1"/>
          </a:p>
        </p:txBody>
      </p:sp>
      <p:sp>
        <p:nvSpPr>
          <p:cNvPr id="1984" name="Google Shape;1984;p32"/>
          <p:cNvSpPr txBox="1">
            <a:spLocks noGrp="1"/>
          </p:cNvSpPr>
          <p:nvPr>
            <p:ph type="title"/>
          </p:nvPr>
        </p:nvSpPr>
        <p:spPr>
          <a:xfrm>
            <a:off x="439855" y="390870"/>
            <a:ext cx="7241105" cy="5159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smtClean="0">
                <a:latin typeface="Abril Fatface" panose="020B0604020202020204" charset="0"/>
              </a:rPr>
              <a:t>Mục tiêu, sự cần thiết, lý do chọn đề tài</a:t>
            </a:r>
            <a:endParaRPr sz="3000">
              <a:solidFill>
                <a:schemeClr val="dk2"/>
              </a:solidFill>
              <a:latin typeface="Abril Fatface" panose="020B0604020202020204" charset="0"/>
            </a:endParaRPr>
          </a:p>
        </p:txBody>
      </p:sp>
    </p:spTree>
    <p:extLst>
      <p:ext uri="{BB962C8B-B14F-4D97-AF65-F5344CB8AC3E}">
        <p14:creationId xmlns:p14="http://schemas.microsoft.com/office/powerpoint/2010/main" val="179368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sp>
        <p:nvSpPr>
          <p:cNvPr id="1983" name="Google Shape;1983;p32"/>
          <p:cNvSpPr txBox="1">
            <a:spLocks noGrp="1"/>
          </p:cNvSpPr>
          <p:nvPr>
            <p:ph type="body" idx="1"/>
          </p:nvPr>
        </p:nvSpPr>
        <p:spPr>
          <a:xfrm>
            <a:off x="714175" y="1621275"/>
            <a:ext cx="7843200" cy="2986500"/>
          </a:xfrm>
          <a:prstGeom prst="rect">
            <a:avLst/>
          </a:prstGeom>
        </p:spPr>
        <p:txBody>
          <a:bodyPr spcFirstLastPara="1" wrap="square" lIns="91425" tIns="91425" rIns="91425" bIns="91425" anchor="ctr" anchorCtr="0">
            <a:noAutofit/>
          </a:bodyPr>
          <a:lstStyle/>
          <a:p>
            <a:pPr marL="285750" indent="-285750" algn="just"/>
            <a:r>
              <a:rPr lang="vi-VN" sz="1800"/>
              <a:t>Giúp doanh nghiệp nắm bắt xu hướng khách hàng</a:t>
            </a:r>
            <a:endParaRPr lang="en-US" sz="1800"/>
          </a:p>
          <a:p>
            <a:pPr marL="285750" indent="-285750" algn="just"/>
            <a:r>
              <a:rPr lang="vi-VN" sz="1800"/>
              <a:t>Hỗ trợ doanh nghiệp thống kê số liệu chính xác</a:t>
            </a:r>
            <a:endParaRPr lang="en-US" sz="1800"/>
          </a:p>
          <a:p>
            <a:pPr marL="285750" indent="-285750" algn="just"/>
            <a:r>
              <a:rPr lang="vi-VN" sz="1800"/>
              <a:t>Tích hợp nhiều tính năng giúp doanh nghiệp dễ kiểm soát</a:t>
            </a:r>
            <a:endParaRPr lang="en-US" sz="1800"/>
          </a:p>
          <a:p>
            <a:pPr marL="0" indent="0" algn="just">
              <a:buNone/>
            </a:pPr>
            <a:endParaRPr lang="en-US" sz="1800"/>
          </a:p>
        </p:txBody>
      </p:sp>
      <p:sp>
        <p:nvSpPr>
          <p:cNvPr id="1984" name="Google Shape;1984;p32"/>
          <p:cNvSpPr txBox="1">
            <a:spLocks noGrp="1"/>
          </p:cNvSpPr>
          <p:nvPr>
            <p:ph type="title"/>
          </p:nvPr>
        </p:nvSpPr>
        <p:spPr>
          <a:xfrm>
            <a:off x="508435" y="863310"/>
            <a:ext cx="7241105" cy="5159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smtClean="0">
                <a:latin typeface="Abril Fatface" panose="020B0604020202020204" charset="0"/>
              </a:rPr>
              <a:t>Mục tiêu, sự cần thiết, lý do chọn đề tài</a:t>
            </a:r>
            <a:endParaRPr sz="3000">
              <a:solidFill>
                <a:schemeClr val="dk2"/>
              </a:solidFill>
              <a:latin typeface="Abril Fatface" panose="020B0604020202020204" charset="0"/>
            </a:endParaRPr>
          </a:p>
        </p:txBody>
      </p:sp>
    </p:spTree>
    <p:extLst>
      <p:ext uri="{BB962C8B-B14F-4D97-AF65-F5344CB8AC3E}">
        <p14:creationId xmlns:p14="http://schemas.microsoft.com/office/powerpoint/2010/main" val="152031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Google Shape;2019;p34"/>
          <p:cNvSpPr/>
          <p:nvPr/>
        </p:nvSpPr>
        <p:spPr>
          <a:xfrm>
            <a:off x="3710025" y="707688"/>
            <a:ext cx="1723800" cy="1723800"/>
          </a:xfrm>
          <a:prstGeom prst="ellipse">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4"/>
          <p:cNvSpPr txBox="1">
            <a:spLocks noGrp="1"/>
          </p:cNvSpPr>
          <p:nvPr>
            <p:ph type="title"/>
          </p:nvPr>
        </p:nvSpPr>
        <p:spPr>
          <a:xfrm flipH="1">
            <a:off x="3743925" y="1029588"/>
            <a:ext cx="1656000" cy="10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02</a:t>
            </a:r>
            <a:endParaRPr/>
          </a:p>
        </p:txBody>
      </p:sp>
      <p:sp>
        <p:nvSpPr>
          <p:cNvPr id="2021" name="Google Shape;2021;p34"/>
          <p:cNvSpPr txBox="1">
            <a:spLocks noGrp="1"/>
          </p:cNvSpPr>
          <p:nvPr>
            <p:ph type="title" idx="2"/>
          </p:nvPr>
        </p:nvSpPr>
        <p:spPr>
          <a:xfrm>
            <a:off x="2455779" y="2652609"/>
            <a:ext cx="4232292" cy="1004100"/>
          </a:xfrm>
          <a:prstGeom prst="rect">
            <a:avLst/>
          </a:prstGeom>
        </p:spPr>
        <p:txBody>
          <a:bodyPr spcFirstLastPara="1" wrap="square" lIns="91425" tIns="91425" rIns="91425" bIns="91425" anchor="ctr" anchorCtr="0">
            <a:noAutofit/>
          </a:bodyPr>
          <a:lstStyle/>
          <a:p>
            <a:pPr lvl="0" algn="l"/>
            <a:r>
              <a:rPr lang="en-US" smtClean="0">
                <a:latin typeface="Abril Fatface" panose="020B0604020202020204" charset="0"/>
              </a:rPr>
              <a:t>PHÂN TÍCH ĐỀ TÀI</a:t>
            </a:r>
            <a:endParaRPr lang="en-US">
              <a:latin typeface="Abril Fatface" panose="020B0604020202020204" charset="0"/>
            </a:endParaRPr>
          </a:p>
        </p:txBody>
      </p:sp>
    </p:spTree>
    <p:extLst>
      <p:ext uri="{BB962C8B-B14F-4D97-AF65-F5344CB8AC3E}">
        <p14:creationId xmlns:p14="http://schemas.microsoft.com/office/powerpoint/2010/main" val="2984620281"/>
      </p:ext>
    </p:extLst>
  </p:cSld>
  <p:clrMapOvr>
    <a:masterClrMapping/>
  </p:clrMapOvr>
</p:sld>
</file>

<file path=ppt/theme/theme1.xml><?xml version="1.0" encoding="utf-8"?>
<a:theme xmlns:a="http://schemas.openxmlformats.org/drawingml/2006/main" name="Funny Air Travel MK Plan by Slidesgo">
  <a:themeElements>
    <a:clrScheme name="Simple Light">
      <a:dk1>
        <a:srgbClr val="FFCCA9"/>
      </a:dk1>
      <a:lt1>
        <a:srgbClr val="EC9684"/>
      </a:lt1>
      <a:dk2>
        <a:srgbClr val="FFE5A4"/>
      </a:dk2>
      <a:lt2>
        <a:srgbClr val="41C9EB"/>
      </a:lt2>
      <a:accent1>
        <a:srgbClr val="2768D5"/>
      </a:accent1>
      <a:accent2>
        <a:srgbClr val="6351CA"/>
      </a:accent2>
      <a:accent3>
        <a:srgbClr val="597000"/>
      </a:accent3>
      <a:accent4>
        <a:srgbClr val="CC427C"/>
      </a:accent4>
      <a:accent5>
        <a:srgbClr val="FFFFFF"/>
      </a:accent5>
      <a:accent6>
        <a:srgbClr val="000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800</Words>
  <Application>Microsoft Office PowerPoint</Application>
  <PresentationFormat>On-screen Show (16:9)</PresentationFormat>
  <Paragraphs>86</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Montserrat</vt:lpstr>
      <vt:lpstr>Arial</vt:lpstr>
      <vt:lpstr>Abril Fatface</vt:lpstr>
      <vt:lpstr>Chango</vt:lpstr>
      <vt:lpstr>Funny Air Travel MK Plan by Slidesgo</vt:lpstr>
      <vt:lpstr>XÂY DỰNG PHẦN MỀM QUẢN LÝ TOUR DU LỊCH</vt:lpstr>
      <vt:lpstr>Thành viên nhóm</vt:lpstr>
      <vt:lpstr>01</vt:lpstr>
      <vt:lpstr>01</vt:lpstr>
      <vt:lpstr>Tổng quan đề tài</vt:lpstr>
      <vt:lpstr>Phạm vi của đồ án</vt:lpstr>
      <vt:lpstr>Mục tiêu, sự cần thiết, lý do chọn đề tài</vt:lpstr>
      <vt:lpstr>Mục tiêu, sự cần thiết, lý do chọn đề tài</vt:lpstr>
      <vt:lpstr>02</vt:lpstr>
      <vt:lpstr>Phân tích yêu cầu hệ thống</vt:lpstr>
      <vt:lpstr>Phân tích yêu cầu hệ thống</vt:lpstr>
      <vt:lpstr>Quy trình nghiệp vụ</vt:lpstr>
      <vt:lpstr>Yêu cầu chức năng</vt:lpstr>
      <vt:lpstr>03</vt:lpstr>
      <vt:lpstr>Sơ đồ Diagram</vt:lpstr>
      <vt:lpstr>04</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PHẦN MỀM QUẢN LÝ TOUR DU LỊCH</dc:title>
  <cp:lastModifiedBy>Duc Tam Le Nguyen</cp:lastModifiedBy>
  <cp:revision>12</cp:revision>
  <dcterms:modified xsi:type="dcterms:W3CDTF">2021-12-09T12:27:16Z</dcterms:modified>
</cp:coreProperties>
</file>