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4">
  <p:sldMasterIdLst>
    <p:sldMasterId id="2147483693" r:id="rId1"/>
  </p:sldMasterIdLst>
  <p:notesMasterIdLst>
    <p:notesMasterId r:id="rId37"/>
  </p:notesMasterIdLst>
  <p:sldIdLst>
    <p:sldId id="256" r:id="rId2"/>
    <p:sldId id="258" r:id="rId3"/>
    <p:sldId id="260" r:id="rId4"/>
    <p:sldId id="385" r:id="rId5"/>
    <p:sldId id="374" r:id="rId6"/>
    <p:sldId id="379" r:id="rId7"/>
    <p:sldId id="380" r:id="rId8"/>
    <p:sldId id="414" r:id="rId9"/>
    <p:sldId id="415" r:id="rId10"/>
    <p:sldId id="416" r:id="rId11"/>
    <p:sldId id="417" r:id="rId12"/>
    <p:sldId id="382" r:id="rId13"/>
    <p:sldId id="384" r:id="rId14"/>
    <p:sldId id="388" r:id="rId15"/>
    <p:sldId id="420" r:id="rId16"/>
    <p:sldId id="421" r:id="rId17"/>
    <p:sldId id="422" r:id="rId18"/>
    <p:sldId id="423" r:id="rId19"/>
    <p:sldId id="424" r:id="rId20"/>
    <p:sldId id="425" r:id="rId21"/>
    <p:sldId id="394" r:id="rId22"/>
    <p:sldId id="426" r:id="rId23"/>
    <p:sldId id="427" r:id="rId24"/>
    <p:sldId id="428" r:id="rId25"/>
    <p:sldId id="429" r:id="rId26"/>
    <p:sldId id="430" r:id="rId27"/>
    <p:sldId id="431" r:id="rId28"/>
    <p:sldId id="432" r:id="rId29"/>
    <p:sldId id="395" r:id="rId30"/>
    <p:sldId id="412" r:id="rId31"/>
    <p:sldId id="365" r:id="rId32"/>
    <p:sldId id="376" r:id="rId33"/>
    <p:sldId id="418" r:id="rId34"/>
    <p:sldId id="419" r:id="rId35"/>
    <p:sldId id="316"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C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7743DA-A22E-4025-A44E-424A9B8C1E52}" v="928" dt="2021-05-14T02:03:02.968"/>
  </p1510:revLst>
</p1510:revInfo>
</file>

<file path=ppt/tableStyles.xml><?xml version="1.0" encoding="utf-8"?>
<a:tblStyleLst xmlns:a="http://schemas.openxmlformats.org/drawingml/2006/main" def="{59930185-2977-4388-89E5-3966E486C02A}">
  <a:tblStyle styleId="{59930185-2977-4388-89E5-3966E486C0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64" autoAdjust="0"/>
  </p:normalViewPr>
  <p:slideViewPr>
    <p:cSldViewPr snapToGrid="0">
      <p:cViewPr varScale="1">
        <p:scale>
          <a:sx n="95" d="100"/>
          <a:sy n="95" d="100"/>
        </p:scale>
        <p:origin x="1090" y="53"/>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oàn Tuấn Kiệt" userId="8b415b64-ff36-4c77-b52d-00398cad8327" providerId="ADAL" clId="{B37743DA-A22E-4025-A44E-424A9B8C1E52}"/>
    <pc:docChg chg="undo redo custSel addSld delSld modSld sldOrd delMainMaster">
      <pc:chgData name="Đoàn Tuấn Kiệt" userId="8b415b64-ff36-4c77-b52d-00398cad8327" providerId="ADAL" clId="{B37743DA-A22E-4025-A44E-424A9B8C1E52}" dt="2021-05-14T02:03:25.389" v="3570" actId="1076"/>
      <pc:docMkLst>
        <pc:docMk/>
      </pc:docMkLst>
      <pc:sldChg chg="addSp modSp mod modNotes">
        <pc:chgData name="Đoàn Tuấn Kiệt" userId="8b415b64-ff36-4c77-b52d-00398cad8327" providerId="ADAL" clId="{B37743DA-A22E-4025-A44E-424A9B8C1E52}" dt="2021-05-13T18:57:25.858" v="293" actId="1076"/>
        <pc:sldMkLst>
          <pc:docMk/>
          <pc:sldMk cId="0" sldId="256"/>
        </pc:sldMkLst>
        <pc:spChg chg="add mod">
          <ac:chgData name="Đoàn Tuấn Kiệt" userId="8b415b64-ff36-4c77-b52d-00398cad8327" providerId="ADAL" clId="{B37743DA-A22E-4025-A44E-424A9B8C1E52}" dt="2021-05-13T18:50:52.319" v="180" actId="1076"/>
          <ac:spMkLst>
            <pc:docMk/>
            <pc:sldMk cId="0" sldId="256"/>
            <ac:spMk id="5" creationId="{262AF1BB-DE4A-495B-8620-6D3BCB1BCC91}"/>
          </ac:spMkLst>
        </pc:spChg>
        <pc:spChg chg="mod">
          <ac:chgData name="Đoàn Tuấn Kiệt" userId="8b415b64-ff36-4c77-b52d-00398cad8327" providerId="ADAL" clId="{B37743DA-A22E-4025-A44E-424A9B8C1E52}" dt="2021-05-13T18:53:54.670" v="269" actId="14100"/>
          <ac:spMkLst>
            <pc:docMk/>
            <pc:sldMk cId="0" sldId="256"/>
            <ac:spMk id="237" creationId="{00000000-0000-0000-0000-000000000000}"/>
          </ac:spMkLst>
        </pc:spChg>
        <pc:spChg chg="mod">
          <ac:chgData name="Đoàn Tuấn Kiệt" userId="8b415b64-ff36-4c77-b52d-00398cad8327" providerId="ADAL" clId="{B37743DA-A22E-4025-A44E-424A9B8C1E52}" dt="2021-05-13T18:56:23.910" v="285" actId="242"/>
          <ac:spMkLst>
            <pc:docMk/>
            <pc:sldMk cId="0" sldId="256"/>
            <ac:spMk id="238" creationId="{00000000-0000-0000-0000-000000000000}"/>
          </ac:spMkLst>
        </pc:spChg>
        <pc:picChg chg="add mod">
          <ac:chgData name="Đoàn Tuấn Kiệt" userId="8b415b64-ff36-4c77-b52d-00398cad8327" providerId="ADAL" clId="{B37743DA-A22E-4025-A44E-424A9B8C1E52}" dt="2021-05-13T18:50:57.267" v="182" actId="1076"/>
          <ac:picMkLst>
            <pc:docMk/>
            <pc:sldMk cId="0" sldId="256"/>
            <ac:picMk id="3" creationId="{A871710A-2D77-42A2-B04E-7C119F99AA43}"/>
          </ac:picMkLst>
        </pc:picChg>
        <pc:picChg chg="mod">
          <ac:chgData name="Đoàn Tuấn Kiệt" userId="8b415b64-ff36-4c77-b52d-00398cad8327" providerId="ADAL" clId="{B37743DA-A22E-4025-A44E-424A9B8C1E52}" dt="2021-05-13T18:57:25.858" v="293" actId="1076"/>
          <ac:picMkLst>
            <pc:docMk/>
            <pc:sldMk cId="0" sldId="256"/>
            <ac:picMk id="239" creationId="{00000000-0000-0000-0000-000000000000}"/>
          </ac:picMkLst>
        </pc:picChg>
      </pc:sldChg>
      <pc:sldChg chg="del">
        <pc:chgData name="Đoàn Tuấn Kiệt" userId="8b415b64-ff36-4c77-b52d-00398cad8327" providerId="ADAL" clId="{B37743DA-A22E-4025-A44E-424A9B8C1E52}" dt="2021-05-14T00:07:36.258" v="2616" actId="47"/>
        <pc:sldMkLst>
          <pc:docMk/>
          <pc:sldMk cId="0" sldId="257"/>
        </pc:sldMkLst>
      </pc:sldChg>
      <pc:sldChg chg="addSp delSp modSp mod modAnim">
        <pc:chgData name="Đoàn Tuấn Kiệt" userId="8b415b64-ff36-4c77-b52d-00398cad8327" providerId="ADAL" clId="{B37743DA-A22E-4025-A44E-424A9B8C1E52}" dt="2021-05-14T00:08:08.835" v="2658" actId="20577"/>
        <pc:sldMkLst>
          <pc:docMk/>
          <pc:sldMk cId="0" sldId="258"/>
        </pc:sldMkLst>
        <pc:spChg chg="add del mod">
          <ac:chgData name="Đoàn Tuấn Kiệt" userId="8b415b64-ff36-4c77-b52d-00398cad8327" providerId="ADAL" clId="{B37743DA-A22E-4025-A44E-424A9B8C1E52}" dt="2021-05-13T19:04:02.444" v="386" actId="478"/>
          <ac:spMkLst>
            <pc:docMk/>
            <pc:sldMk cId="0" sldId="258"/>
            <ac:spMk id="3" creationId="{CA0480D6-D3D3-4DFC-808F-9F874EDF8474}"/>
          </ac:spMkLst>
        </pc:spChg>
        <pc:spChg chg="add del mod">
          <ac:chgData name="Đoàn Tuấn Kiệt" userId="8b415b64-ff36-4c77-b52d-00398cad8327" providerId="ADAL" clId="{B37743DA-A22E-4025-A44E-424A9B8C1E52}" dt="2021-05-13T19:04:17.618" v="390" actId="478"/>
          <ac:spMkLst>
            <pc:docMk/>
            <pc:sldMk cId="0" sldId="258"/>
            <ac:spMk id="5" creationId="{77818B03-C4B2-40A5-A334-1267CB23F346}"/>
          </ac:spMkLst>
        </pc:spChg>
        <pc:spChg chg="add del mod">
          <ac:chgData name="Đoàn Tuấn Kiệt" userId="8b415b64-ff36-4c77-b52d-00398cad8327" providerId="ADAL" clId="{B37743DA-A22E-4025-A44E-424A9B8C1E52}" dt="2021-05-13T19:06:02.258" v="540" actId="478"/>
          <ac:spMkLst>
            <pc:docMk/>
            <pc:sldMk cId="0" sldId="258"/>
            <ac:spMk id="7" creationId="{F358EA45-CBED-4BAE-830D-9267B042FC91}"/>
          </ac:spMkLst>
        </pc:spChg>
        <pc:spChg chg="add del mod">
          <ac:chgData name="Đoàn Tuấn Kiệt" userId="8b415b64-ff36-4c77-b52d-00398cad8327" providerId="ADAL" clId="{B37743DA-A22E-4025-A44E-424A9B8C1E52}" dt="2021-05-13T19:07:17.345" v="629" actId="478"/>
          <ac:spMkLst>
            <pc:docMk/>
            <pc:sldMk cId="0" sldId="258"/>
            <ac:spMk id="9" creationId="{D9033EF3-5584-44C3-B02E-2B2D677B5B9D}"/>
          </ac:spMkLst>
        </pc:spChg>
        <pc:spChg chg="mod">
          <ac:chgData name="Đoàn Tuấn Kiệt" userId="8b415b64-ff36-4c77-b52d-00398cad8327" providerId="ADAL" clId="{B37743DA-A22E-4025-A44E-424A9B8C1E52}" dt="2021-05-13T19:05:14.733" v="479" actId="1076"/>
          <ac:spMkLst>
            <pc:docMk/>
            <pc:sldMk cId="0" sldId="258"/>
            <ac:spMk id="250" creationId="{00000000-0000-0000-0000-000000000000}"/>
          </ac:spMkLst>
        </pc:spChg>
        <pc:spChg chg="del">
          <ac:chgData name="Đoàn Tuấn Kiệt" userId="8b415b64-ff36-4c77-b52d-00398cad8327" providerId="ADAL" clId="{B37743DA-A22E-4025-A44E-424A9B8C1E52}" dt="2021-05-13T19:03:59.674" v="385" actId="478"/>
          <ac:spMkLst>
            <pc:docMk/>
            <pc:sldMk cId="0" sldId="258"/>
            <ac:spMk id="251" creationId="{00000000-0000-0000-0000-000000000000}"/>
          </ac:spMkLst>
        </pc:spChg>
        <pc:spChg chg="mod">
          <ac:chgData name="Đoàn Tuấn Kiệt" userId="8b415b64-ff36-4c77-b52d-00398cad8327" providerId="ADAL" clId="{B37743DA-A22E-4025-A44E-424A9B8C1E52}" dt="2021-05-13T19:05:25.460" v="481" actId="14100"/>
          <ac:spMkLst>
            <pc:docMk/>
            <pc:sldMk cId="0" sldId="258"/>
            <ac:spMk id="252" creationId="{00000000-0000-0000-0000-000000000000}"/>
          </ac:spMkLst>
        </pc:spChg>
        <pc:spChg chg="del">
          <ac:chgData name="Đoàn Tuấn Kiệt" userId="8b415b64-ff36-4c77-b52d-00398cad8327" providerId="ADAL" clId="{B37743DA-A22E-4025-A44E-424A9B8C1E52}" dt="2021-05-13T19:04:16.036" v="389" actId="478"/>
          <ac:spMkLst>
            <pc:docMk/>
            <pc:sldMk cId="0" sldId="258"/>
            <ac:spMk id="253" creationId="{00000000-0000-0000-0000-000000000000}"/>
          </ac:spMkLst>
        </pc:spChg>
        <pc:spChg chg="mod">
          <ac:chgData name="Đoàn Tuấn Kiệt" userId="8b415b64-ff36-4c77-b52d-00398cad8327" providerId="ADAL" clId="{B37743DA-A22E-4025-A44E-424A9B8C1E52}" dt="2021-05-13T19:06:26.859" v="542" actId="1076"/>
          <ac:spMkLst>
            <pc:docMk/>
            <pc:sldMk cId="0" sldId="258"/>
            <ac:spMk id="254" creationId="{00000000-0000-0000-0000-000000000000}"/>
          </ac:spMkLst>
        </pc:spChg>
        <pc:spChg chg="del">
          <ac:chgData name="Đoàn Tuấn Kiệt" userId="8b415b64-ff36-4c77-b52d-00398cad8327" providerId="ADAL" clId="{B37743DA-A22E-4025-A44E-424A9B8C1E52}" dt="2021-05-13T19:05:59.623" v="539" actId="478"/>
          <ac:spMkLst>
            <pc:docMk/>
            <pc:sldMk cId="0" sldId="258"/>
            <ac:spMk id="255" creationId="{00000000-0000-0000-0000-000000000000}"/>
          </ac:spMkLst>
        </pc:spChg>
        <pc:spChg chg="mod">
          <ac:chgData name="Đoàn Tuấn Kiệt" userId="8b415b64-ff36-4c77-b52d-00398cad8327" providerId="ADAL" clId="{B37743DA-A22E-4025-A44E-424A9B8C1E52}" dt="2021-05-14T00:08:08.835" v="2658" actId="20577"/>
          <ac:spMkLst>
            <pc:docMk/>
            <pc:sldMk cId="0" sldId="258"/>
            <ac:spMk id="256" creationId="{00000000-0000-0000-0000-000000000000}"/>
          </ac:spMkLst>
        </pc:spChg>
        <pc:spChg chg="del">
          <ac:chgData name="Đoàn Tuấn Kiệt" userId="8b415b64-ff36-4c77-b52d-00398cad8327" providerId="ADAL" clId="{B37743DA-A22E-4025-A44E-424A9B8C1E52}" dt="2021-05-13T19:07:13.895" v="628" actId="478"/>
          <ac:spMkLst>
            <pc:docMk/>
            <pc:sldMk cId="0" sldId="258"/>
            <ac:spMk id="257" creationId="{00000000-0000-0000-0000-000000000000}"/>
          </ac:spMkLst>
        </pc:spChg>
        <pc:spChg chg="mod">
          <ac:chgData name="Đoàn Tuấn Kiệt" userId="8b415b64-ff36-4c77-b52d-00398cad8327" providerId="ADAL" clId="{B37743DA-A22E-4025-A44E-424A9B8C1E52}" dt="2021-05-13T19:05:31.560" v="483" actId="20577"/>
          <ac:spMkLst>
            <pc:docMk/>
            <pc:sldMk cId="0" sldId="258"/>
            <ac:spMk id="258" creationId="{00000000-0000-0000-0000-000000000000}"/>
          </ac:spMkLst>
        </pc:spChg>
        <pc:spChg chg="mod">
          <ac:chgData name="Đoàn Tuấn Kiệt" userId="8b415b64-ff36-4c77-b52d-00398cad8327" providerId="ADAL" clId="{B37743DA-A22E-4025-A44E-424A9B8C1E52}" dt="2021-05-13T19:07:37.449" v="658" actId="1037"/>
          <ac:spMkLst>
            <pc:docMk/>
            <pc:sldMk cId="0" sldId="258"/>
            <ac:spMk id="260" creationId="{00000000-0000-0000-0000-000000000000}"/>
          </ac:spMkLst>
        </pc:spChg>
        <pc:spChg chg="mod">
          <ac:chgData name="Đoàn Tuấn Kiệt" userId="8b415b64-ff36-4c77-b52d-00398cad8327" providerId="ADAL" clId="{B37743DA-A22E-4025-A44E-424A9B8C1E52}" dt="2021-05-13T19:04:31.084" v="419" actId="20577"/>
          <ac:spMkLst>
            <pc:docMk/>
            <pc:sldMk cId="0" sldId="258"/>
            <ac:spMk id="261" creationId="{00000000-0000-0000-0000-000000000000}"/>
          </ac:spMkLst>
        </pc:spChg>
        <pc:cxnChg chg="mod">
          <ac:chgData name="Đoàn Tuấn Kiệt" userId="8b415b64-ff36-4c77-b52d-00398cad8327" providerId="ADAL" clId="{B37743DA-A22E-4025-A44E-424A9B8C1E52}" dt="2021-05-13T19:04:27.155" v="417" actId="1038"/>
          <ac:cxnSpMkLst>
            <pc:docMk/>
            <pc:sldMk cId="0" sldId="258"/>
            <ac:cxnSpMk id="263" creationId="{00000000-0000-0000-0000-000000000000}"/>
          </ac:cxnSpMkLst>
        </pc:cxnChg>
        <pc:cxnChg chg="mod">
          <ac:chgData name="Đoàn Tuấn Kiệt" userId="8b415b64-ff36-4c77-b52d-00398cad8327" providerId="ADAL" clId="{B37743DA-A22E-4025-A44E-424A9B8C1E52}" dt="2021-05-13T19:07:37.449" v="658" actId="1037"/>
          <ac:cxnSpMkLst>
            <pc:docMk/>
            <pc:sldMk cId="0" sldId="258"/>
            <ac:cxnSpMk id="264" creationId="{00000000-0000-0000-0000-000000000000}"/>
          </ac:cxnSpMkLst>
        </pc:cxnChg>
      </pc:sldChg>
      <pc:sldChg chg="addSp delSp modSp mod modClrScheme chgLayout">
        <pc:chgData name="Đoàn Tuấn Kiệt" userId="8b415b64-ff36-4c77-b52d-00398cad8327" providerId="ADAL" clId="{B37743DA-A22E-4025-A44E-424A9B8C1E52}" dt="2021-05-14T01:22:43.098" v="3004" actId="1076"/>
        <pc:sldMkLst>
          <pc:docMk/>
          <pc:sldMk cId="0" sldId="259"/>
        </pc:sldMkLst>
        <pc:spChg chg="add del mod">
          <ac:chgData name="Đoàn Tuấn Kiệt" userId="8b415b64-ff36-4c77-b52d-00398cad8327" providerId="ADAL" clId="{B37743DA-A22E-4025-A44E-424A9B8C1E52}" dt="2021-05-14T01:20:23.423" v="2908" actId="478"/>
          <ac:spMkLst>
            <pc:docMk/>
            <pc:sldMk cId="0" sldId="259"/>
            <ac:spMk id="3" creationId="{EC112B7C-9A7A-4B11-89A4-76494AB1EEB9}"/>
          </ac:spMkLst>
        </pc:spChg>
        <pc:spChg chg="del mod ord">
          <ac:chgData name="Đoàn Tuấn Kiệt" userId="8b415b64-ff36-4c77-b52d-00398cad8327" providerId="ADAL" clId="{B37743DA-A22E-4025-A44E-424A9B8C1E52}" dt="2021-05-14T01:20:21.602" v="2907" actId="478"/>
          <ac:spMkLst>
            <pc:docMk/>
            <pc:sldMk cId="0" sldId="259"/>
            <ac:spMk id="270" creationId="{00000000-0000-0000-0000-000000000000}"/>
          </ac:spMkLst>
        </pc:spChg>
        <pc:spChg chg="del mod ord">
          <ac:chgData name="Đoàn Tuấn Kiệt" userId="8b415b64-ff36-4c77-b52d-00398cad8327" providerId="ADAL" clId="{B37743DA-A22E-4025-A44E-424A9B8C1E52}" dt="2021-05-14T01:20:30.413" v="2913" actId="478"/>
          <ac:spMkLst>
            <pc:docMk/>
            <pc:sldMk cId="0" sldId="259"/>
            <ac:spMk id="271" creationId="{00000000-0000-0000-0000-000000000000}"/>
          </ac:spMkLst>
        </pc:spChg>
        <pc:spChg chg="mod ord">
          <ac:chgData name="Đoàn Tuấn Kiệt" userId="8b415b64-ff36-4c77-b52d-00398cad8327" providerId="ADAL" clId="{B37743DA-A22E-4025-A44E-424A9B8C1E52}" dt="2021-05-14T01:22:43.098" v="3004" actId="1076"/>
          <ac:spMkLst>
            <pc:docMk/>
            <pc:sldMk cId="0" sldId="259"/>
            <ac:spMk id="272" creationId="{00000000-0000-0000-0000-000000000000}"/>
          </ac:spMkLst>
        </pc:spChg>
        <pc:spChg chg="del mod ord">
          <ac:chgData name="Đoàn Tuấn Kiệt" userId="8b415b64-ff36-4c77-b52d-00398cad8327" providerId="ADAL" clId="{B37743DA-A22E-4025-A44E-424A9B8C1E52}" dt="2021-05-14T01:21:33.691" v="2992" actId="478"/>
          <ac:spMkLst>
            <pc:docMk/>
            <pc:sldMk cId="0" sldId="259"/>
            <ac:spMk id="273" creationId="{00000000-0000-0000-0000-000000000000}"/>
          </ac:spMkLst>
        </pc:spChg>
        <pc:spChg chg="del mod ord">
          <ac:chgData name="Đoàn Tuấn Kiệt" userId="8b415b64-ff36-4c77-b52d-00398cad8327" providerId="ADAL" clId="{B37743DA-A22E-4025-A44E-424A9B8C1E52}" dt="2021-05-14T01:20:26.525" v="2910" actId="478"/>
          <ac:spMkLst>
            <pc:docMk/>
            <pc:sldMk cId="0" sldId="259"/>
            <ac:spMk id="274" creationId="{00000000-0000-0000-0000-000000000000}"/>
          </ac:spMkLst>
        </pc:spChg>
        <pc:spChg chg="del mod ord">
          <ac:chgData name="Đoàn Tuấn Kiệt" userId="8b415b64-ff36-4c77-b52d-00398cad8327" providerId="ADAL" clId="{B37743DA-A22E-4025-A44E-424A9B8C1E52}" dt="2021-05-14T01:20:27.931" v="2911" actId="478"/>
          <ac:spMkLst>
            <pc:docMk/>
            <pc:sldMk cId="0" sldId="259"/>
            <ac:spMk id="275" creationId="{00000000-0000-0000-0000-000000000000}"/>
          </ac:spMkLst>
        </pc:spChg>
        <pc:spChg chg="del mod ord">
          <ac:chgData name="Đoàn Tuấn Kiệt" userId="8b415b64-ff36-4c77-b52d-00398cad8327" providerId="ADAL" clId="{B37743DA-A22E-4025-A44E-424A9B8C1E52}" dt="2021-05-14T01:20:25.126" v="2909" actId="478"/>
          <ac:spMkLst>
            <pc:docMk/>
            <pc:sldMk cId="0" sldId="259"/>
            <ac:spMk id="276" creationId="{00000000-0000-0000-0000-000000000000}"/>
          </ac:spMkLst>
        </pc:spChg>
        <pc:spChg chg="del mod ord">
          <ac:chgData name="Đoàn Tuấn Kiệt" userId="8b415b64-ff36-4c77-b52d-00398cad8327" providerId="ADAL" clId="{B37743DA-A22E-4025-A44E-424A9B8C1E52}" dt="2021-05-14T01:20:19.917" v="2906" actId="478"/>
          <ac:spMkLst>
            <pc:docMk/>
            <pc:sldMk cId="0" sldId="259"/>
            <ac:spMk id="277" creationId="{00000000-0000-0000-0000-000000000000}"/>
          </ac:spMkLst>
        </pc:spChg>
        <pc:spChg chg="del mod ord">
          <ac:chgData name="Đoàn Tuấn Kiệt" userId="8b415b64-ff36-4c77-b52d-00398cad8327" providerId="ADAL" clId="{B37743DA-A22E-4025-A44E-424A9B8C1E52}" dt="2021-05-14T01:21:17.901" v="2919" actId="478"/>
          <ac:spMkLst>
            <pc:docMk/>
            <pc:sldMk cId="0" sldId="259"/>
            <ac:spMk id="278" creationId="{00000000-0000-0000-0000-000000000000}"/>
          </ac:spMkLst>
        </pc:spChg>
        <pc:spChg chg="del mod ord">
          <ac:chgData name="Đoàn Tuấn Kiệt" userId="8b415b64-ff36-4c77-b52d-00398cad8327" providerId="ADAL" clId="{B37743DA-A22E-4025-A44E-424A9B8C1E52}" dt="2021-05-14T01:20:33.479" v="2915" actId="478"/>
          <ac:spMkLst>
            <pc:docMk/>
            <pc:sldMk cId="0" sldId="259"/>
            <ac:spMk id="279" creationId="{00000000-0000-0000-0000-000000000000}"/>
          </ac:spMkLst>
        </pc:spChg>
        <pc:picChg chg="add mod">
          <ac:chgData name="Đoàn Tuấn Kiệt" userId="8b415b64-ff36-4c77-b52d-00398cad8327" providerId="ADAL" clId="{B37743DA-A22E-4025-A44E-424A9B8C1E52}" dt="2021-05-14T01:22:38.430" v="3003" actId="1076"/>
          <ac:picMkLst>
            <pc:docMk/>
            <pc:sldMk cId="0" sldId="259"/>
            <ac:picMk id="17" creationId="{25ED1A8F-21D1-4BA1-B54F-B4D4816C74F2}"/>
          </ac:picMkLst>
        </pc:picChg>
        <pc:cxnChg chg="del">
          <ac:chgData name="Đoàn Tuấn Kiệt" userId="8b415b64-ff36-4c77-b52d-00398cad8327" providerId="ADAL" clId="{B37743DA-A22E-4025-A44E-424A9B8C1E52}" dt="2021-05-14T01:20:28.883" v="2912" actId="478"/>
          <ac:cxnSpMkLst>
            <pc:docMk/>
            <pc:sldMk cId="0" sldId="259"/>
            <ac:cxnSpMk id="280" creationId="{00000000-0000-0000-0000-000000000000}"/>
          </ac:cxnSpMkLst>
        </pc:cxnChg>
        <pc:cxnChg chg="del">
          <ac:chgData name="Đoàn Tuấn Kiệt" userId="8b415b64-ff36-4c77-b52d-00398cad8327" providerId="ADAL" clId="{B37743DA-A22E-4025-A44E-424A9B8C1E52}" dt="2021-05-14T01:20:31.878" v="2914" actId="478"/>
          <ac:cxnSpMkLst>
            <pc:docMk/>
            <pc:sldMk cId="0" sldId="259"/>
            <ac:cxnSpMk id="281" creationId="{00000000-0000-0000-0000-000000000000}"/>
          </ac:cxnSpMkLst>
        </pc:cxnChg>
        <pc:cxnChg chg="mod">
          <ac:chgData name="Đoàn Tuấn Kiệt" userId="8b415b64-ff36-4c77-b52d-00398cad8327" providerId="ADAL" clId="{B37743DA-A22E-4025-A44E-424A9B8C1E52}" dt="2021-05-14T01:22:43.098" v="3004" actId="1076"/>
          <ac:cxnSpMkLst>
            <pc:docMk/>
            <pc:sldMk cId="0" sldId="259"/>
            <ac:cxnSpMk id="282" creationId="{00000000-0000-0000-0000-000000000000}"/>
          </ac:cxnSpMkLst>
        </pc:cxnChg>
      </pc:sldChg>
      <pc:sldChg chg="addSp delSp modSp mod ord delAnim modAnim modNotes">
        <pc:chgData name="Đoàn Tuấn Kiệt" userId="8b415b64-ff36-4c77-b52d-00398cad8327" providerId="ADAL" clId="{B37743DA-A22E-4025-A44E-424A9B8C1E52}" dt="2021-05-14T00:08:41.740" v="2663"/>
        <pc:sldMkLst>
          <pc:docMk/>
          <pc:sldMk cId="0" sldId="260"/>
        </pc:sldMkLst>
        <pc:spChg chg="add del mod">
          <ac:chgData name="Đoàn Tuấn Kiệt" userId="8b415b64-ff36-4c77-b52d-00398cad8327" providerId="ADAL" clId="{B37743DA-A22E-4025-A44E-424A9B8C1E52}" dt="2021-05-13T19:11:36.963" v="746" actId="478"/>
          <ac:spMkLst>
            <pc:docMk/>
            <pc:sldMk cId="0" sldId="260"/>
            <ac:spMk id="3" creationId="{4F1C34D6-7D30-4CA3-91FD-5207C01AA249}"/>
          </ac:spMkLst>
        </pc:spChg>
        <pc:spChg chg="add mod">
          <ac:chgData name="Đoàn Tuấn Kiệt" userId="8b415b64-ff36-4c77-b52d-00398cad8327" providerId="ADAL" clId="{B37743DA-A22E-4025-A44E-424A9B8C1E52}" dt="2021-05-13T19:44:44.524" v="1236" actId="1076"/>
          <ac:spMkLst>
            <pc:docMk/>
            <pc:sldMk cId="0" sldId="260"/>
            <ac:spMk id="8" creationId="{C135FBA2-058C-4FB6-B5D0-5E8A36D75D60}"/>
          </ac:spMkLst>
        </pc:spChg>
        <pc:spChg chg="mod">
          <ac:chgData name="Đoàn Tuấn Kiệt" userId="8b415b64-ff36-4c77-b52d-00398cad8327" providerId="ADAL" clId="{B37743DA-A22E-4025-A44E-424A9B8C1E52}" dt="2021-05-13T19:11:24.702" v="743" actId="1076"/>
          <ac:spMkLst>
            <pc:docMk/>
            <pc:sldMk cId="0" sldId="260"/>
            <ac:spMk id="287" creationId="{00000000-0000-0000-0000-000000000000}"/>
          </ac:spMkLst>
        </pc:spChg>
        <pc:spChg chg="del">
          <ac:chgData name="Đoàn Tuấn Kiệt" userId="8b415b64-ff36-4c77-b52d-00398cad8327" providerId="ADAL" clId="{B37743DA-A22E-4025-A44E-424A9B8C1E52}" dt="2021-05-13T19:11:32.151" v="744" actId="478"/>
          <ac:spMkLst>
            <pc:docMk/>
            <pc:sldMk cId="0" sldId="260"/>
            <ac:spMk id="288" creationId="{00000000-0000-0000-0000-000000000000}"/>
          </ac:spMkLst>
        </pc:spChg>
      </pc:sldChg>
      <pc:sldChg chg="addSp delSp modSp mod ord delAnim modAnim modNotes">
        <pc:chgData name="Đoàn Tuấn Kiệt" userId="8b415b64-ff36-4c77-b52d-00398cad8327" providerId="ADAL" clId="{B37743DA-A22E-4025-A44E-424A9B8C1E52}" dt="2021-05-13T19:47:42.956" v="1249" actId="478"/>
        <pc:sldMkLst>
          <pc:docMk/>
          <pc:sldMk cId="0" sldId="261"/>
        </pc:sldMkLst>
        <pc:spChg chg="add del mod">
          <ac:chgData name="Đoàn Tuấn Kiệt" userId="8b415b64-ff36-4c77-b52d-00398cad8327" providerId="ADAL" clId="{B37743DA-A22E-4025-A44E-424A9B8C1E52}" dt="2021-05-13T19:40:32.054" v="1172" actId="478"/>
          <ac:spMkLst>
            <pc:docMk/>
            <pc:sldMk cId="0" sldId="261"/>
            <ac:spMk id="3" creationId="{21B99D25-BE2B-49B8-BD6B-FE0D39D433B5}"/>
          </ac:spMkLst>
        </pc:spChg>
        <pc:spChg chg="del mod">
          <ac:chgData name="Đoàn Tuấn Kiệt" userId="8b415b64-ff36-4c77-b52d-00398cad8327" providerId="ADAL" clId="{B37743DA-A22E-4025-A44E-424A9B8C1E52}" dt="2021-05-13T19:40:29.940" v="1171" actId="478"/>
          <ac:spMkLst>
            <pc:docMk/>
            <pc:sldMk cId="0" sldId="261"/>
            <ac:spMk id="295" creationId="{00000000-0000-0000-0000-000000000000}"/>
          </ac:spMkLst>
        </pc:spChg>
        <pc:spChg chg="mod">
          <ac:chgData name="Đoàn Tuấn Kiệt" userId="8b415b64-ff36-4c77-b52d-00398cad8327" providerId="ADAL" clId="{B37743DA-A22E-4025-A44E-424A9B8C1E52}" dt="2021-05-13T19:42:17.731" v="1191" actId="313"/>
          <ac:spMkLst>
            <pc:docMk/>
            <pc:sldMk cId="0" sldId="261"/>
            <ac:spMk id="296" creationId="{00000000-0000-0000-0000-000000000000}"/>
          </ac:spMkLst>
        </pc:spChg>
        <pc:picChg chg="add mod">
          <ac:chgData name="Đoàn Tuấn Kiệt" userId="8b415b64-ff36-4c77-b52d-00398cad8327" providerId="ADAL" clId="{B37743DA-A22E-4025-A44E-424A9B8C1E52}" dt="2021-05-13T19:41:50.379" v="1186" actId="1076"/>
          <ac:picMkLst>
            <pc:docMk/>
            <pc:sldMk cId="0" sldId="261"/>
            <ac:picMk id="5" creationId="{AA888475-7515-40B5-BB50-B79A8F229B31}"/>
          </ac:picMkLst>
        </pc:picChg>
        <pc:picChg chg="add del mod">
          <ac:chgData name="Đoàn Tuấn Kiệt" userId="8b415b64-ff36-4c77-b52d-00398cad8327" providerId="ADAL" clId="{B37743DA-A22E-4025-A44E-424A9B8C1E52}" dt="2021-05-13T19:47:42.956" v="1249" actId="478"/>
          <ac:picMkLst>
            <pc:docMk/>
            <pc:sldMk cId="0" sldId="261"/>
            <ac:picMk id="8" creationId="{E134F392-BE9D-4BB8-B2FB-592A394225E9}"/>
          </ac:picMkLst>
        </pc:picChg>
        <pc:cxnChg chg="del mod">
          <ac:chgData name="Đoàn Tuấn Kiệt" userId="8b415b64-ff36-4c77-b52d-00398cad8327" providerId="ADAL" clId="{B37743DA-A22E-4025-A44E-424A9B8C1E52}" dt="2021-05-13T19:40:59.472" v="1179" actId="478"/>
          <ac:cxnSpMkLst>
            <pc:docMk/>
            <pc:sldMk cId="0" sldId="261"/>
            <ac:cxnSpMk id="297"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2"/>
        </pc:sldMkLst>
      </pc:sldChg>
      <pc:sldChg chg="delSp modSp mod ord delAnim modNotes">
        <pc:chgData name="Đoàn Tuấn Kiệt" userId="8b415b64-ff36-4c77-b52d-00398cad8327" providerId="ADAL" clId="{B37743DA-A22E-4025-A44E-424A9B8C1E52}" dt="2021-05-13T19:26:34.438" v="1142" actId="14100"/>
        <pc:sldMkLst>
          <pc:docMk/>
          <pc:sldMk cId="0" sldId="263"/>
        </pc:sldMkLst>
        <pc:spChg chg="mod">
          <ac:chgData name="Đoàn Tuấn Kiệt" userId="8b415b64-ff36-4c77-b52d-00398cad8327" providerId="ADAL" clId="{B37743DA-A22E-4025-A44E-424A9B8C1E52}" dt="2021-05-13T19:26:22.694" v="1140" actId="1076"/>
          <ac:spMkLst>
            <pc:docMk/>
            <pc:sldMk cId="0" sldId="263"/>
            <ac:spMk id="331" creationId="{00000000-0000-0000-0000-000000000000}"/>
          </ac:spMkLst>
        </pc:spChg>
        <pc:spChg chg="mod">
          <ac:chgData name="Đoàn Tuấn Kiệt" userId="8b415b64-ff36-4c77-b52d-00398cad8327" providerId="ADAL" clId="{B37743DA-A22E-4025-A44E-424A9B8C1E52}" dt="2021-05-13T19:26:31.238" v="1141" actId="14100"/>
          <ac:spMkLst>
            <pc:docMk/>
            <pc:sldMk cId="0" sldId="263"/>
            <ac:spMk id="333"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4" creationId="{00000000-0000-0000-0000-000000000000}"/>
          </ac:spMkLst>
        </pc:spChg>
        <pc:spChg chg="mod">
          <ac:chgData name="Đoàn Tuấn Kiệt" userId="8b415b64-ff36-4c77-b52d-00398cad8327" providerId="ADAL" clId="{B37743DA-A22E-4025-A44E-424A9B8C1E52}" dt="2021-05-13T19:25:52.978" v="1134" actId="14100"/>
          <ac:spMkLst>
            <pc:docMk/>
            <pc:sldMk cId="0" sldId="263"/>
            <ac:spMk id="335" creationId="{00000000-0000-0000-0000-000000000000}"/>
          </ac:spMkLst>
        </pc:spChg>
        <pc:spChg chg="mod">
          <ac:chgData name="Đoàn Tuấn Kiệt" userId="8b415b64-ff36-4c77-b52d-00398cad8327" providerId="ADAL" clId="{B37743DA-A22E-4025-A44E-424A9B8C1E52}" dt="2021-05-13T19:26:34.438" v="1142" actId="14100"/>
          <ac:spMkLst>
            <pc:docMk/>
            <pc:sldMk cId="0" sldId="263"/>
            <ac:spMk id="336" creationId="{00000000-0000-0000-0000-000000000000}"/>
          </ac:spMkLst>
        </pc:spChg>
        <pc:spChg chg="del">
          <ac:chgData name="Đoàn Tuấn Kiệt" userId="8b415b64-ff36-4c77-b52d-00398cad8327" providerId="ADAL" clId="{B37743DA-A22E-4025-A44E-424A9B8C1E52}" dt="2021-05-13T19:19:40.143" v="967" actId="478"/>
          <ac:spMkLst>
            <pc:docMk/>
            <pc:sldMk cId="0" sldId="263"/>
            <ac:spMk id="337"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8" creationId="{00000000-0000-0000-0000-000000000000}"/>
          </ac:spMkLst>
        </pc:spChg>
        <pc:spChg chg="mod">
          <ac:chgData name="Đoàn Tuấn Kiệt" userId="8b415b64-ff36-4c77-b52d-00398cad8327" providerId="ADAL" clId="{B37743DA-A22E-4025-A44E-424A9B8C1E52}" dt="2021-05-13T19:25:20.399" v="1126" actId="1076"/>
          <ac:spMkLst>
            <pc:docMk/>
            <pc:sldMk cId="0" sldId="263"/>
            <ac:spMk id="339" creationId="{00000000-0000-0000-0000-000000000000}"/>
          </ac:spMkLst>
        </pc:spChg>
        <pc:spChg chg="del">
          <ac:chgData name="Đoàn Tuấn Kiệt" userId="8b415b64-ff36-4c77-b52d-00398cad8327" providerId="ADAL" clId="{B37743DA-A22E-4025-A44E-424A9B8C1E52}" dt="2021-05-13T19:19:41.774" v="968" actId="478"/>
          <ac:spMkLst>
            <pc:docMk/>
            <pc:sldMk cId="0" sldId="263"/>
            <ac:spMk id="340" creationId="{00000000-0000-0000-0000-000000000000}"/>
          </ac:spMkLst>
        </pc:spChg>
        <pc:cxnChg chg="mod">
          <ac:chgData name="Đoàn Tuấn Kiệt" userId="8b415b64-ff36-4c77-b52d-00398cad8327" providerId="ADAL" clId="{B37743DA-A22E-4025-A44E-424A9B8C1E52}" dt="2021-05-13T19:25:20.399" v="1126" actId="1076"/>
          <ac:cxnSpMkLst>
            <pc:docMk/>
            <pc:sldMk cId="0" sldId="263"/>
            <ac:cxnSpMk id="332" creationId="{00000000-0000-0000-0000-000000000000}"/>
          </ac:cxnSpMkLst>
        </pc:cxnChg>
        <pc:cxnChg chg="mod">
          <ac:chgData name="Đoàn Tuấn Kiệt" userId="8b415b64-ff36-4c77-b52d-00398cad8327" providerId="ADAL" clId="{B37743DA-A22E-4025-A44E-424A9B8C1E52}" dt="2021-05-13T19:26:31.238" v="1141" actId="14100"/>
          <ac:cxnSpMkLst>
            <pc:docMk/>
            <pc:sldMk cId="0" sldId="263"/>
            <ac:cxnSpMk id="341" creationId="{00000000-0000-0000-0000-000000000000}"/>
          </ac:cxnSpMkLst>
        </pc:cxnChg>
        <pc:cxnChg chg="mod">
          <ac:chgData name="Đoàn Tuấn Kiệt" userId="8b415b64-ff36-4c77-b52d-00398cad8327" providerId="ADAL" clId="{B37743DA-A22E-4025-A44E-424A9B8C1E52}" dt="2021-05-13T19:25:52.978" v="1134" actId="14100"/>
          <ac:cxnSpMkLst>
            <pc:docMk/>
            <pc:sldMk cId="0" sldId="263"/>
            <ac:cxnSpMk id="342" creationId="{00000000-0000-0000-0000-000000000000}"/>
          </ac:cxnSpMkLst>
        </pc:cxnChg>
        <pc:cxnChg chg="mod">
          <ac:chgData name="Đoàn Tuấn Kiệt" userId="8b415b64-ff36-4c77-b52d-00398cad8327" providerId="ADAL" clId="{B37743DA-A22E-4025-A44E-424A9B8C1E52}" dt="2021-05-13T19:26:34.438" v="1142" actId="14100"/>
          <ac:cxnSpMkLst>
            <pc:docMk/>
            <pc:sldMk cId="0" sldId="263"/>
            <ac:cxnSpMk id="343" creationId="{00000000-0000-0000-0000-000000000000}"/>
          </ac:cxnSpMkLst>
        </pc:cxnChg>
        <pc:cxnChg chg="del mod">
          <ac:chgData name="Đoàn Tuấn Kiệt" userId="8b415b64-ff36-4c77-b52d-00398cad8327" providerId="ADAL" clId="{B37743DA-A22E-4025-A44E-424A9B8C1E52}" dt="2021-05-13T19:19:42.836" v="969" actId="478"/>
          <ac:cxnSpMkLst>
            <pc:docMk/>
            <pc:sldMk cId="0" sldId="263"/>
            <ac:cxnSpMk id="344"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4"/>
        </pc:sldMkLst>
      </pc:sldChg>
      <pc:sldChg chg="del">
        <pc:chgData name="Đoàn Tuấn Kiệt" userId="8b415b64-ff36-4c77-b52d-00398cad8327" providerId="ADAL" clId="{B37743DA-A22E-4025-A44E-424A9B8C1E52}" dt="2021-05-14T02:02:02.372" v="3512" actId="47"/>
        <pc:sldMkLst>
          <pc:docMk/>
          <pc:sldMk cId="0" sldId="265"/>
        </pc:sldMkLst>
      </pc:sldChg>
      <pc:sldChg chg="del">
        <pc:chgData name="Đoàn Tuấn Kiệt" userId="8b415b64-ff36-4c77-b52d-00398cad8327" providerId="ADAL" clId="{B37743DA-A22E-4025-A44E-424A9B8C1E52}" dt="2021-05-14T02:02:02.372" v="3512" actId="47"/>
        <pc:sldMkLst>
          <pc:docMk/>
          <pc:sldMk cId="0" sldId="266"/>
        </pc:sldMkLst>
      </pc:sldChg>
      <pc:sldChg chg="modSp mod ord">
        <pc:chgData name="Đoàn Tuấn Kiệt" userId="8b415b64-ff36-4c77-b52d-00398cad8327" providerId="ADAL" clId="{B37743DA-A22E-4025-A44E-424A9B8C1E52}" dt="2021-05-13T23:24:02.791" v="2003"/>
        <pc:sldMkLst>
          <pc:docMk/>
          <pc:sldMk cId="0" sldId="267"/>
        </pc:sldMkLst>
        <pc:spChg chg="mod">
          <ac:chgData name="Đoàn Tuấn Kiệt" userId="8b415b64-ff36-4c77-b52d-00398cad8327" providerId="ADAL" clId="{B37743DA-A22E-4025-A44E-424A9B8C1E52}" dt="2021-05-13T19:51:15.207" v="1317" actId="14100"/>
          <ac:spMkLst>
            <pc:docMk/>
            <pc:sldMk cId="0" sldId="267"/>
            <ac:spMk id="434" creationId="{00000000-0000-0000-0000-000000000000}"/>
          </ac:spMkLst>
        </pc:spChg>
        <pc:spChg chg="mod">
          <ac:chgData name="Đoàn Tuấn Kiệt" userId="8b415b64-ff36-4c77-b52d-00398cad8327" providerId="ADAL" clId="{B37743DA-A22E-4025-A44E-424A9B8C1E52}" dt="2021-05-13T19:52:01.925" v="1358" actId="14100"/>
          <ac:spMkLst>
            <pc:docMk/>
            <pc:sldMk cId="0" sldId="267"/>
            <ac:spMk id="435" creationId="{00000000-0000-0000-0000-000000000000}"/>
          </ac:spMkLst>
        </pc:spChg>
      </pc:sldChg>
      <pc:sldChg chg="addSp delSp modSp mod ord delAnim modAnim">
        <pc:chgData name="Đoàn Tuấn Kiệt" userId="8b415b64-ff36-4c77-b52d-00398cad8327" providerId="ADAL" clId="{B37743DA-A22E-4025-A44E-424A9B8C1E52}" dt="2021-05-13T23:24:02.791" v="2003"/>
        <pc:sldMkLst>
          <pc:docMk/>
          <pc:sldMk cId="0" sldId="268"/>
        </pc:sldMkLst>
        <pc:spChg chg="add del mod">
          <ac:chgData name="Đoàn Tuấn Kiệt" userId="8b415b64-ff36-4c77-b52d-00398cad8327" providerId="ADAL" clId="{B37743DA-A22E-4025-A44E-424A9B8C1E52}" dt="2021-05-13T19:54:53.963" v="1361" actId="478"/>
          <ac:spMkLst>
            <pc:docMk/>
            <pc:sldMk cId="0" sldId="268"/>
            <ac:spMk id="3" creationId="{CEED116C-6A10-46B1-8136-03580A3A1000}"/>
          </ac:spMkLst>
        </pc:spChg>
        <pc:spChg chg="add del mod">
          <ac:chgData name="Đoàn Tuấn Kiệt" userId="8b415b64-ff36-4c77-b52d-00398cad8327" providerId="ADAL" clId="{B37743DA-A22E-4025-A44E-424A9B8C1E52}" dt="2021-05-13T19:54:55.234" v="1362" actId="478"/>
          <ac:spMkLst>
            <pc:docMk/>
            <pc:sldMk cId="0" sldId="268"/>
            <ac:spMk id="5" creationId="{13D1D4B5-2816-4785-A1EB-18E4BB9728E4}"/>
          </ac:spMkLst>
        </pc:spChg>
        <pc:spChg chg="add del mod">
          <ac:chgData name="Đoàn Tuấn Kiệt" userId="8b415b64-ff36-4c77-b52d-00398cad8327" providerId="ADAL" clId="{B37743DA-A22E-4025-A44E-424A9B8C1E52}" dt="2021-05-13T19:54:56.974" v="1364" actId="478"/>
          <ac:spMkLst>
            <pc:docMk/>
            <pc:sldMk cId="0" sldId="268"/>
            <ac:spMk id="7" creationId="{A1E55500-8111-45AB-81EB-42248B14B166}"/>
          </ac:spMkLst>
        </pc:spChg>
        <pc:spChg chg="add del mod">
          <ac:chgData name="Đoàn Tuấn Kiệt" userId="8b415b64-ff36-4c77-b52d-00398cad8327" providerId="ADAL" clId="{B37743DA-A22E-4025-A44E-424A9B8C1E52}" dt="2021-05-13T19:54:56.101" v="1363" actId="478"/>
          <ac:spMkLst>
            <pc:docMk/>
            <pc:sldMk cId="0" sldId="268"/>
            <ac:spMk id="9" creationId="{E35CD1AF-A80C-4E36-9ABD-9E25B189AFD8}"/>
          </ac:spMkLst>
        </pc:spChg>
        <pc:spChg chg="add del mod">
          <ac:chgData name="Đoàn Tuấn Kiệt" userId="8b415b64-ff36-4c77-b52d-00398cad8327" providerId="ADAL" clId="{B37743DA-A22E-4025-A44E-424A9B8C1E52}" dt="2021-05-13T23:07:12.242" v="1725" actId="478"/>
          <ac:spMkLst>
            <pc:docMk/>
            <pc:sldMk cId="0" sldId="268"/>
            <ac:spMk id="17" creationId="{0B06D998-7770-47D4-A00E-E3C1823B4CB4}"/>
          </ac:spMkLst>
        </pc:spChg>
        <pc:spChg chg="add del mod">
          <ac:chgData name="Đoàn Tuấn Kiệt" userId="8b415b64-ff36-4c77-b52d-00398cad8327" providerId="ADAL" clId="{B37743DA-A22E-4025-A44E-424A9B8C1E52}" dt="2021-05-13T23:09:44.168" v="1794" actId="478"/>
          <ac:spMkLst>
            <pc:docMk/>
            <pc:sldMk cId="0" sldId="268"/>
            <ac:spMk id="232" creationId="{E7872167-4470-4211-B64E-A88E2D1A3861}"/>
          </ac:spMkLst>
        </pc:spChg>
        <pc:spChg chg="add del mod">
          <ac:chgData name="Đoàn Tuấn Kiệt" userId="8b415b64-ff36-4c77-b52d-00398cad8327" providerId="ADAL" clId="{B37743DA-A22E-4025-A44E-424A9B8C1E52}" dt="2021-05-13T20:00:58.701" v="1449" actId="478"/>
          <ac:spMkLst>
            <pc:docMk/>
            <pc:sldMk cId="0" sldId="268"/>
            <ac:spMk id="237" creationId="{46A7FC17-635B-4C2E-A786-93FDB61DAF9E}"/>
          </ac:spMkLst>
        </pc:spChg>
        <pc:spChg chg="add mod">
          <ac:chgData name="Đoàn Tuấn Kiệt" userId="8b415b64-ff36-4c77-b52d-00398cad8327" providerId="ADAL" clId="{B37743DA-A22E-4025-A44E-424A9B8C1E52}" dt="2021-05-13T20:07:26.794" v="1657" actId="164"/>
          <ac:spMkLst>
            <pc:docMk/>
            <pc:sldMk cId="0" sldId="268"/>
            <ac:spMk id="242" creationId="{339381E2-C420-47A2-A85E-F1C5037CE823}"/>
          </ac:spMkLst>
        </pc:spChg>
        <pc:spChg chg="add mod">
          <ac:chgData name="Đoàn Tuấn Kiệt" userId="8b415b64-ff36-4c77-b52d-00398cad8327" providerId="ADAL" clId="{B37743DA-A22E-4025-A44E-424A9B8C1E52}" dt="2021-05-13T20:07:54.167" v="1659" actId="164"/>
          <ac:spMkLst>
            <pc:docMk/>
            <pc:sldMk cId="0" sldId="268"/>
            <ac:spMk id="249" creationId="{26AC856A-3B2A-4371-9695-B1CD725556F2}"/>
          </ac:spMkLst>
        </pc:spChg>
        <pc:spChg chg="add mod">
          <ac:chgData name="Đoàn Tuấn Kiệt" userId="8b415b64-ff36-4c77-b52d-00398cad8327" providerId="ADAL" clId="{B37743DA-A22E-4025-A44E-424A9B8C1E52}" dt="2021-05-13T23:06:25.311" v="1722" actId="164"/>
          <ac:spMkLst>
            <pc:docMk/>
            <pc:sldMk cId="0" sldId="268"/>
            <ac:spMk id="254" creationId="{D5610FC6-E2FF-4E88-A456-F008A2CC450A}"/>
          </ac:spMkLst>
        </pc:spChg>
        <pc:spChg chg="mod">
          <ac:chgData name="Đoàn Tuấn Kiệt" userId="8b415b64-ff36-4c77-b52d-00398cad8327" providerId="ADAL" clId="{B37743DA-A22E-4025-A44E-424A9B8C1E52}" dt="2021-05-13T20:09:13.046" v="1721" actId="20577"/>
          <ac:spMkLst>
            <pc:docMk/>
            <pc:sldMk cId="0" sldId="268"/>
            <ac:spMk id="263" creationId="{9D84AB9C-940D-4145-B160-C0344554BA85}"/>
          </ac:spMkLst>
        </pc:spChg>
        <pc:spChg chg="mod">
          <ac:chgData name="Đoàn Tuấn Kiệt" userId="8b415b64-ff36-4c77-b52d-00398cad8327" providerId="ADAL" clId="{B37743DA-A22E-4025-A44E-424A9B8C1E52}" dt="2021-05-13T23:07:54.727" v="1783" actId="1076"/>
          <ac:spMkLst>
            <pc:docMk/>
            <pc:sldMk cId="0" sldId="268"/>
            <ac:spMk id="271" creationId="{C036E1E9-861E-4960-8E4D-4EEDEAFBF370}"/>
          </ac:spMkLst>
        </pc:spChg>
        <pc:spChg chg="del">
          <ac:chgData name="Đoàn Tuấn Kiệt" userId="8b415b64-ff36-4c77-b52d-00398cad8327" providerId="ADAL" clId="{B37743DA-A22E-4025-A44E-424A9B8C1E52}" dt="2021-05-13T19:54:51.102" v="1360" actId="478"/>
          <ac:spMkLst>
            <pc:docMk/>
            <pc:sldMk cId="0" sldId="268"/>
            <ac:spMk id="567"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68"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69" creationId="{00000000-0000-0000-0000-000000000000}"/>
          </ac:spMkLst>
        </pc:spChg>
        <pc:spChg chg="del">
          <ac:chgData name="Đoàn Tuấn Kiệt" userId="8b415b64-ff36-4c77-b52d-00398cad8327" providerId="ADAL" clId="{B37743DA-A22E-4025-A44E-424A9B8C1E52}" dt="2021-05-13T19:54:53.963" v="1361" actId="478"/>
          <ac:spMkLst>
            <pc:docMk/>
            <pc:sldMk cId="0" sldId="268"/>
            <ac:spMk id="570" creationId="{00000000-0000-0000-0000-000000000000}"/>
          </ac:spMkLst>
        </pc:spChg>
        <pc:spChg chg="mod">
          <ac:chgData name="Đoàn Tuấn Kiệt" userId="8b415b64-ff36-4c77-b52d-00398cad8327" providerId="ADAL" clId="{B37743DA-A22E-4025-A44E-424A9B8C1E52}" dt="2021-05-13T19:56:59.446" v="1431" actId="1076"/>
          <ac:spMkLst>
            <pc:docMk/>
            <pc:sldMk cId="0" sldId="268"/>
            <ac:spMk id="571" creationId="{00000000-0000-0000-0000-000000000000}"/>
          </ac:spMkLst>
        </pc:spChg>
        <pc:grpChg chg="add mod">
          <ac:chgData name="Đoàn Tuấn Kiệt" userId="8b415b64-ff36-4c77-b52d-00398cad8327" providerId="ADAL" clId="{B37743DA-A22E-4025-A44E-424A9B8C1E52}" dt="2021-05-13T20:07:26.794" v="1657" actId="164"/>
          <ac:grpSpMkLst>
            <pc:docMk/>
            <pc:sldMk cId="0" sldId="268"/>
            <ac:grpSpMk id="31" creationId="{9B10BBDB-7241-4EDB-9A1F-4DD52673949F}"/>
          </ac:grpSpMkLst>
        </pc:grpChg>
        <pc:grpChg chg="add mod">
          <ac:chgData name="Đoàn Tuấn Kiệt" userId="8b415b64-ff36-4c77-b52d-00398cad8327" providerId="ADAL" clId="{B37743DA-A22E-4025-A44E-424A9B8C1E52}" dt="2021-05-13T20:07:54.167" v="1659" actId="164"/>
          <ac:grpSpMkLst>
            <pc:docMk/>
            <pc:sldMk cId="0" sldId="268"/>
            <ac:grpSpMk id="224" creationId="{31C9362D-11F6-432F-9C01-C05ED4F21E0A}"/>
          </ac:grpSpMkLst>
        </pc:grpChg>
        <pc:grpChg chg="add mod">
          <ac:chgData name="Đoàn Tuấn Kiệt" userId="8b415b64-ff36-4c77-b52d-00398cad8327" providerId="ADAL" clId="{B37743DA-A22E-4025-A44E-424A9B8C1E52}" dt="2021-05-13T23:06:25.311" v="1722" actId="164"/>
          <ac:grpSpMkLst>
            <pc:docMk/>
            <pc:sldMk cId="0" sldId="268"/>
            <ac:grpSpMk id="229" creationId="{AB9D1AF6-14E4-4189-979C-9EB7F95B9048}"/>
          </ac:grpSpMkLst>
        </pc:grpChg>
        <pc:grpChg chg="add mod">
          <ac:chgData name="Đoàn Tuấn Kiệt" userId="8b415b64-ff36-4c77-b52d-00398cad8327" providerId="ADAL" clId="{B37743DA-A22E-4025-A44E-424A9B8C1E52}" dt="2021-05-13T20:09:05.163" v="1674" actId="1076"/>
          <ac:grpSpMkLst>
            <pc:docMk/>
            <pc:sldMk cId="0" sldId="268"/>
            <ac:grpSpMk id="261" creationId="{42F21C82-991C-4456-BD5E-6706B42FF739}"/>
          </ac:grpSpMkLst>
        </pc:grpChg>
        <pc:grpChg chg="add mod">
          <ac:chgData name="Đoàn Tuấn Kiệt" userId="8b415b64-ff36-4c77-b52d-00398cad8327" providerId="ADAL" clId="{B37743DA-A22E-4025-A44E-424A9B8C1E52}" dt="2021-05-13T23:08:22.916" v="1788" actId="1076"/>
          <ac:grpSpMkLst>
            <pc:docMk/>
            <pc:sldMk cId="0" sldId="268"/>
            <ac:grpSpMk id="269" creationId="{4E1FCA17-DB87-4D1B-958A-E97E64174DFB}"/>
          </ac:grpSpMkLst>
        </pc:grpChg>
        <pc:grpChg chg="del">
          <ac:chgData name="Đoàn Tuấn Kiệt" userId="8b415b64-ff36-4c77-b52d-00398cad8327" providerId="ADAL" clId="{B37743DA-A22E-4025-A44E-424A9B8C1E52}" dt="2021-05-13T19:54:53.963" v="1361" actId="478"/>
          <ac:grpSpMkLst>
            <pc:docMk/>
            <pc:sldMk cId="0" sldId="268"/>
            <ac:grpSpMk id="572"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604"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645" creationId="{00000000-0000-0000-0000-000000000000}"/>
          </ac:grpSpMkLst>
        </pc:grpChg>
        <pc:grpChg chg="del">
          <ac:chgData name="Đoàn Tuấn Kiệt" userId="8b415b64-ff36-4c77-b52d-00398cad8327" providerId="ADAL" clId="{B37743DA-A22E-4025-A44E-424A9B8C1E52}" dt="2021-05-13T19:54:53.963" v="1361" actId="478"/>
          <ac:grpSpMkLst>
            <pc:docMk/>
            <pc:sldMk cId="0" sldId="268"/>
            <ac:grpSpMk id="740" creationId="{00000000-0000-0000-0000-000000000000}"/>
          </ac:grpSpMkLst>
        </pc:grpChg>
        <pc:picChg chg="add mod">
          <ac:chgData name="Đoàn Tuấn Kiệt" userId="8b415b64-ff36-4c77-b52d-00398cad8327" providerId="ADAL" clId="{B37743DA-A22E-4025-A44E-424A9B8C1E52}" dt="2021-05-13T23:07:39.219" v="1781" actId="1076"/>
          <ac:picMkLst>
            <pc:docMk/>
            <pc:sldMk cId="0" sldId="268"/>
            <ac:picMk id="230" creationId="{3F3C59A9-7ABF-4FCC-953A-98459ACF1AAA}"/>
          </ac:picMkLst>
        </pc:picChg>
        <pc:cxnChg chg="add del">
          <ac:chgData name="Đoàn Tuấn Kiệt" userId="8b415b64-ff36-4c77-b52d-00398cad8327" providerId="ADAL" clId="{B37743DA-A22E-4025-A44E-424A9B8C1E52}" dt="2021-05-13T19:57:07.164" v="1433" actId="478"/>
          <ac:cxnSpMkLst>
            <pc:docMk/>
            <pc:sldMk cId="0" sldId="268"/>
            <ac:cxnSpMk id="11" creationId="{9E23A5F8-2EA3-41DC-8D17-5028516C096F}"/>
          </ac:cxnSpMkLst>
        </pc:cxnChg>
        <pc:cxnChg chg="add del mod">
          <ac:chgData name="Đoàn Tuấn Kiệt" userId="8b415b64-ff36-4c77-b52d-00398cad8327" providerId="ADAL" clId="{B37743DA-A22E-4025-A44E-424A9B8C1E52}" dt="2021-05-13T19:59:25.223" v="1440" actId="478"/>
          <ac:cxnSpMkLst>
            <pc:docMk/>
            <pc:sldMk cId="0" sldId="268"/>
            <ac:cxnSpMk id="13" creationId="{9CA261F4-B8E8-4AD0-82C5-1357DFFC818A}"/>
          </ac:cxnSpMkLst>
        </pc:cxnChg>
        <pc:cxnChg chg="add del mod">
          <ac:chgData name="Đoàn Tuấn Kiệt" userId="8b415b64-ff36-4c77-b52d-00398cad8327" providerId="ADAL" clId="{B37743DA-A22E-4025-A44E-424A9B8C1E52}" dt="2021-05-13T23:06:52.615" v="1723" actId="478"/>
          <ac:cxnSpMkLst>
            <pc:docMk/>
            <pc:sldMk cId="0" sldId="268"/>
            <ac:cxnSpMk id="15" creationId="{B0A3CA62-692E-4A99-9B13-96BC041DA96C}"/>
          </ac:cxnSpMkLst>
        </pc:cxnChg>
        <pc:cxnChg chg="add mod">
          <ac:chgData name="Đoàn Tuấn Kiệt" userId="8b415b64-ff36-4c77-b52d-00398cad8327" providerId="ADAL" clId="{B37743DA-A22E-4025-A44E-424A9B8C1E52}" dt="2021-05-13T20:07:26.794" v="1657" actId="164"/>
          <ac:cxnSpMkLst>
            <pc:docMk/>
            <pc:sldMk cId="0" sldId="268"/>
            <ac:cxnSpMk id="241" creationId="{549D734D-7158-4549-BD47-CEB8105F478C}"/>
          </ac:cxnSpMkLst>
        </pc:cxnChg>
        <pc:cxnChg chg="add mod">
          <ac:chgData name="Đoàn Tuấn Kiệt" userId="8b415b64-ff36-4c77-b52d-00398cad8327" providerId="ADAL" clId="{B37743DA-A22E-4025-A44E-424A9B8C1E52}" dt="2021-05-13T20:07:54.167" v="1659" actId="164"/>
          <ac:cxnSpMkLst>
            <pc:docMk/>
            <pc:sldMk cId="0" sldId="268"/>
            <ac:cxnSpMk id="246" creationId="{1D97C3C8-1F02-432D-B21B-905ECBF8E2A6}"/>
          </ac:cxnSpMkLst>
        </pc:cxnChg>
        <pc:cxnChg chg="add mod">
          <ac:chgData name="Đoàn Tuấn Kiệt" userId="8b415b64-ff36-4c77-b52d-00398cad8327" providerId="ADAL" clId="{B37743DA-A22E-4025-A44E-424A9B8C1E52}" dt="2021-05-13T23:06:25.311" v="1722" actId="164"/>
          <ac:cxnSpMkLst>
            <pc:docMk/>
            <pc:sldMk cId="0" sldId="268"/>
            <ac:cxnSpMk id="250" creationId="{F3D985D0-AC3D-49CE-BBE6-90548D9D956E}"/>
          </ac:cxnSpMkLst>
        </pc:cxnChg>
        <pc:cxnChg chg="mod">
          <ac:chgData name="Đoàn Tuấn Kiệt" userId="8b415b64-ff36-4c77-b52d-00398cad8327" providerId="ADAL" clId="{B37743DA-A22E-4025-A44E-424A9B8C1E52}" dt="2021-05-13T20:08:57.076" v="1673" actId="14100"/>
          <ac:cxnSpMkLst>
            <pc:docMk/>
            <pc:sldMk cId="0" sldId="268"/>
            <ac:cxnSpMk id="262" creationId="{D8BA6286-DC13-42F3-8CD9-DEE4F8EBBE60}"/>
          </ac:cxnSpMkLst>
        </pc:cxnChg>
        <pc:cxnChg chg="mod">
          <ac:chgData name="Đoàn Tuấn Kiệt" userId="8b415b64-ff36-4c77-b52d-00398cad8327" providerId="ADAL" clId="{B37743DA-A22E-4025-A44E-424A9B8C1E52}" dt="2021-05-13T23:08:17.938" v="1787" actId="688"/>
          <ac:cxnSpMkLst>
            <pc:docMk/>
            <pc:sldMk cId="0" sldId="268"/>
            <ac:cxnSpMk id="270" creationId="{C8AA2690-7FC3-47AE-BD8D-7F950A2E0285}"/>
          </ac:cxnSpMkLst>
        </pc:cxnChg>
        <pc:cxnChg chg="del">
          <ac:chgData name="Đoàn Tuấn Kiệt" userId="8b415b64-ff36-4c77-b52d-00398cad8327" providerId="ADAL" clId="{B37743DA-A22E-4025-A44E-424A9B8C1E52}" dt="2021-05-13T19:54:53.963" v="1361" actId="478"/>
          <ac:cxnSpMkLst>
            <pc:docMk/>
            <pc:sldMk cId="0" sldId="268"/>
            <ac:cxnSpMk id="643"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644"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738" creationId="{00000000-0000-0000-0000-000000000000}"/>
          </ac:cxnSpMkLst>
        </pc:cxnChg>
        <pc:cxnChg chg="del">
          <ac:chgData name="Đoàn Tuấn Kiệt" userId="8b415b64-ff36-4c77-b52d-00398cad8327" providerId="ADAL" clId="{B37743DA-A22E-4025-A44E-424A9B8C1E52}" dt="2021-05-13T19:54:53.963" v="1361" actId="478"/>
          <ac:cxnSpMkLst>
            <pc:docMk/>
            <pc:sldMk cId="0" sldId="268"/>
            <ac:cxnSpMk id="739"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69"/>
        </pc:sldMkLst>
      </pc:sldChg>
      <pc:sldChg chg="del">
        <pc:chgData name="Đoàn Tuấn Kiệt" userId="8b415b64-ff36-4c77-b52d-00398cad8327" providerId="ADAL" clId="{B37743DA-A22E-4025-A44E-424A9B8C1E52}" dt="2021-05-14T02:02:02.372" v="3512" actId="47"/>
        <pc:sldMkLst>
          <pc:docMk/>
          <pc:sldMk cId="0" sldId="270"/>
        </pc:sldMkLst>
      </pc:sldChg>
      <pc:sldChg chg="del">
        <pc:chgData name="Đoàn Tuấn Kiệt" userId="8b415b64-ff36-4c77-b52d-00398cad8327" providerId="ADAL" clId="{B37743DA-A22E-4025-A44E-424A9B8C1E52}" dt="2021-05-14T02:02:02.372" v="3512" actId="47"/>
        <pc:sldMkLst>
          <pc:docMk/>
          <pc:sldMk cId="0" sldId="271"/>
        </pc:sldMkLst>
      </pc:sldChg>
      <pc:sldChg chg="addSp delSp modSp mod ord addAnim delAnim modAnim modNotes">
        <pc:chgData name="Đoàn Tuấn Kiệt" userId="8b415b64-ff36-4c77-b52d-00398cad8327" providerId="ADAL" clId="{B37743DA-A22E-4025-A44E-424A9B8C1E52}" dt="2021-05-13T23:35:12.822" v="2355" actId="14100"/>
        <pc:sldMkLst>
          <pc:docMk/>
          <pc:sldMk cId="0" sldId="272"/>
        </pc:sldMkLst>
        <pc:spChg chg="add del mod">
          <ac:chgData name="Đoàn Tuấn Kiệt" userId="8b415b64-ff36-4c77-b52d-00398cad8327" providerId="ADAL" clId="{B37743DA-A22E-4025-A44E-424A9B8C1E52}" dt="2021-05-13T23:28:38.953" v="2235" actId="478"/>
          <ac:spMkLst>
            <pc:docMk/>
            <pc:sldMk cId="0" sldId="272"/>
            <ac:spMk id="54" creationId="{CDCBBCCE-C8B4-4BC3-9932-9CC6D56A2774}"/>
          </ac:spMkLst>
        </pc:spChg>
        <pc:spChg chg="add mod">
          <ac:chgData name="Đoàn Tuấn Kiệt" userId="8b415b64-ff36-4c77-b52d-00398cad8327" providerId="ADAL" clId="{B37743DA-A22E-4025-A44E-424A9B8C1E52}" dt="2021-05-13T23:33:35.277" v="2321" actId="1076"/>
          <ac:spMkLst>
            <pc:docMk/>
            <pc:sldMk cId="0" sldId="272"/>
            <ac:spMk id="55" creationId="{A38D033F-ADD4-4FF2-8667-FA7947BC331D}"/>
          </ac:spMkLst>
        </pc:spChg>
        <pc:spChg chg="add mod">
          <ac:chgData name="Đoàn Tuấn Kiệt" userId="8b415b64-ff36-4c77-b52d-00398cad8327" providerId="ADAL" clId="{B37743DA-A22E-4025-A44E-424A9B8C1E52}" dt="2021-05-13T23:33:35.277" v="2321" actId="1076"/>
          <ac:spMkLst>
            <pc:docMk/>
            <pc:sldMk cId="0" sldId="272"/>
            <ac:spMk id="56" creationId="{5BB95ED9-79B3-4DEA-ABD2-79AFC8640A0D}"/>
          </ac:spMkLst>
        </pc:spChg>
        <pc:spChg chg="add mod">
          <ac:chgData name="Đoàn Tuấn Kiệt" userId="8b415b64-ff36-4c77-b52d-00398cad8327" providerId="ADAL" clId="{B37743DA-A22E-4025-A44E-424A9B8C1E52}" dt="2021-05-13T23:33:35.277" v="2321" actId="1076"/>
          <ac:spMkLst>
            <pc:docMk/>
            <pc:sldMk cId="0" sldId="272"/>
            <ac:spMk id="57" creationId="{37296BE9-5C5D-4658-BD55-E74704DF9DEF}"/>
          </ac:spMkLst>
        </pc:spChg>
        <pc:spChg chg="add mod">
          <ac:chgData name="Đoàn Tuấn Kiệt" userId="8b415b64-ff36-4c77-b52d-00398cad8327" providerId="ADAL" clId="{B37743DA-A22E-4025-A44E-424A9B8C1E52}" dt="2021-05-13T23:33:35.277" v="2321" actId="1076"/>
          <ac:spMkLst>
            <pc:docMk/>
            <pc:sldMk cId="0" sldId="272"/>
            <ac:spMk id="58" creationId="{B954AED6-047C-419D-B2B5-937DC63562C2}"/>
          </ac:spMkLst>
        </pc:spChg>
        <pc:spChg chg="add mod">
          <ac:chgData name="Đoàn Tuấn Kiệt" userId="8b415b64-ff36-4c77-b52d-00398cad8327" providerId="ADAL" clId="{B37743DA-A22E-4025-A44E-424A9B8C1E52}" dt="2021-05-13T23:33:35.277" v="2321" actId="1076"/>
          <ac:spMkLst>
            <pc:docMk/>
            <pc:sldMk cId="0" sldId="272"/>
            <ac:spMk id="59" creationId="{D36C8E6E-F652-441C-8DA5-15EF0D1E77FA}"/>
          </ac:spMkLst>
        </pc:spChg>
        <pc:spChg chg="add mod">
          <ac:chgData name="Đoàn Tuấn Kiệt" userId="8b415b64-ff36-4c77-b52d-00398cad8327" providerId="ADAL" clId="{B37743DA-A22E-4025-A44E-424A9B8C1E52}" dt="2021-05-13T23:33:35.277" v="2321" actId="1076"/>
          <ac:spMkLst>
            <pc:docMk/>
            <pc:sldMk cId="0" sldId="272"/>
            <ac:spMk id="60" creationId="{D13C10EA-BC0C-489A-9CC7-F3B2CFEC5B25}"/>
          </ac:spMkLst>
        </pc:spChg>
        <pc:spChg chg="add mod">
          <ac:chgData name="Đoàn Tuấn Kiệt" userId="8b415b64-ff36-4c77-b52d-00398cad8327" providerId="ADAL" clId="{B37743DA-A22E-4025-A44E-424A9B8C1E52}" dt="2021-05-13T23:33:35.277" v="2321" actId="1076"/>
          <ac:spMkLst>
            <pc:docMk/>
            <pc:sldMk cId="0" sldId="272"/>
            <ac:spMk id="61" creationId="{E958514B-BE50-45D2-A3DA-20B21821921B}"/>
          </ac:spMkLst>
        </pc:spChg>
        <pc:spChg chg="add mod">
          <ac:chgData name="Đoàn Tuấn Kiệt" userId="8b415b64-ff36-4c77-b52d-00398cad8327" providerId="ADAL" clId="{B37743DA-A22E-4025-A44E-424A9B8C1E52}" dt="2021-05-13T23:33:35.277" v="2321" actId="1076"/>
          <ac:spMkLst>
            <pc:docMk/>
            <pc:sldMk cId="0" sldId="272"/>
            <ac:spMk id="62" creationId="{B15FB6AB-298B-46BD-80AC-2536BFD0DC3A}"/>
          </ac:spMkLst>
        </pc:spChg>
        <pc:spChg chg="add mod">
          <ac:chgData name="Đoàn Tuấn Kiệt" userId="8b415b64-ff36-4c77-b52d-00398cad8327" providerId="ADAL" clId="{B37743DA-A22E-4025-A44E-424A9B8C1E52}" dt="2021-05-13T23:34:44.365" v="2327"/>
          <ac:spMkLst>
            <pc:docMk/>
            <pc:sldMk cId="0" sldId="272"/>
            <ac:spMk id="63" creationId="{74B686FF-E351-4883-B784-5BEC60EABFC3}"/>
          </ac:spMkLst>
        </pc:spChg>
        <pc:spChg chg="add mod">
          <ac:chgData name="Đoàn Tuấn Kiệt" userId="8b415b64-ff36-4c77-b52d-00398cad8327" providerId="ADAL" clId="{B37743DA-A22E-4025-A44E-424A9B8C1E52}" dt="2021-05-13T23:35:12.822" v="2355" actId="14100"/>
          <ac:spMkLst>
            <pc:docMk/>
            <pc:sldMk cId="0" sldId="272"/>
            <ac:spMk id="64" creationId="{B133BBCF-19D1-43EC-8AD2-D68D2EA0E68D}"/>
          </ac:spMkLst>
        </pc:spChg>
        <pc:spChg chg="add mod">
          <ac:chgData name="Đoàn Tuấn Kiệt" userId="8b415b64-ff36-4c77-b52d-00398cad8327" providerId="ADAL" clId="{B37743DA-A22E-4025-A44E-424A9B8C1E52}" dt="2021-05-13T23:33:47.691" v="2324" actId="20577"/>
          <ac:spMkLst>
            <pc:docMk/>
            <pc:sldMk cId="0" sldId="272"/>
            <ac:spMk id="65" creationId="{0B1036C5-7513-4FCA-805E-9AA074596374}"/>
          </ac:spMkLst>
        </pc:spChg>
        <pc:spChg chg="del">
          <ac:chgData name="Đoàn Tuấn Kiệt" userId="8b415b64-ff36-4c77-b52d-00398cad8327" providerId="ADAL" clId="{B37743DA-A22E-4025-A44E-424A9B8C1E52}" dt="2021-05-13T23:30:50.807" v="2267" actId="478"/>
          <ac:spMkLst>
            <pc:docMk/>
            <pc:sldMk cId="0" sldId="272"/>
            <ac:spMk id="1116" creationId="{00000000-0000-0000-0000-000000000000}"/>
          </ac:spMkLst>
        </pc:spChg>
        <pc:spChg chg="del">
          <ac:chgData name="Đoàn Tuấn Kiệt" userId="8b415b64-ff36-4c77-b52d-00398cad8327" providerId="ADAL" clId="{B37743DA-A22E-4025-A44E-424A9B8C1E52}" dt="2021-05-13T23:31:02.334" v="2273" actId="478"/>
          <ac:spMkLst>
            <pc:docMk/>
            <pc:sldMk cId="0" sldId="272"/>
            <ac:spMk id="1117"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18" creationId="{00000000-0000-0000-0000-000000000000}"/>
          </ac:spMkLst>
        </pc:spChg>
        <pc:spChg chg="mod">
          <ac:chgData name="Đoàn Tuấn Kiệt" userId="8b415b64-ff36-4c77-b52d-00398cad8327" providerId="ADAL" clId="{B37743DA-A22E-4025-A44E-424A9B8C1E52}" dt="2021-05-13T23:30:58.134" v="2272" actId="1076"/>
          <ac:spMkLst>
            <pc:docMk/>
            <pc:sldMk cId="0" sldId="272"/>
            <ac:spMk id="1119"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20" creationId="{00000000-0000-0000-0000-000000000000}"/>
          </ac:spMkLst>
        </pc:spChg>
        <pc:spChg chg="del">
          <ac:chgData name="Đoàn Tuấn Kiệt" userId="8b415b64-ff36-4c77-b52d-00398cad8327" providerId="ADAL" clId="{B37743DA-A22E-4025-A44E-424A9B8C1E52}" dt="2021-05-13T23:31:02.334" v="2273" actId="478"/>
          <ac:spMkLst>
            <pc:docMk/>
            <pc:sldMk cId="0" sldId="272"/>
            <ac:spMk id="1121" creationId="{00000000-0000-0000-0000-000000000000}"/>
          </ac:spMkLst>
        </pc:spChg>
        <pc:spChg chg="del">
          <ac:chgData name="Đoàn Tuấn Kiệt" userId="8b415b64-ff36-4c77-b52d-00398cad8327" providerId="ADAL" clId="{B37743DA-A22E-4025-A44E-424A9B8C1E52}" dt="2021-05-13T23:30:49.851" v="2266" actId="478"/>
          <ac:spMkLst>
            <pc:docMk/>
            <pc:sldMk cId="0" sldId="272"/>
            <ac:spMk id="1122" creationId="{00000000-0000-0000-0000-000000000000}"/>
          </ac:spMkLst>
        </pc:spChg>
        <pc:spChg chg="add del mod">
          <ac:chgData name="Đoàn Tuấn Kiệt" userId="8b415b64-ff36-4c77-b52d-00398cad8327" providerId="ADAL" clId="{B37743DA-A22E-4025-A44E-424A9B8C1E52}" dt="2021-05-13T23:33:35.277" v="2321" actId="1076"/>
          <ac:spMkLst>
            <pc:docMk/>
            <pc:sldMk cId="0" sldId="272"/>
            <ac:spMk id="1123" creationId="{00000000-0000-0000-0000-000000000000}"/>
          </ac:spMkLst>
        </pc:spChg>
        <pc:spChg chg="mod">
          <ac:chgData name="Đoàn Tuấn Kiệt" userId="8b415b64-ff36-4c77-b52d-00398cad8327" providerId="ADAL" clId="{B37743DA-A22E-4025-A44E-424A9B8C1E52}" dt="2021-05-13T23:33:35.277" v="2321" actId="1076"/>
          <ac:spMkLst>
            <pc:docMk/>
            <pc:sldMk cId="0" sldId="272"/>
            <ac:spMk id="1124" creationId="{00000000-0000-0000-0000-000000000000}"/>
          </ac:spMkLst>
        </pc:spChg>
        <pc:spChg chg="add del mod">
          <ac:chgData name="Đoàn Tuấn Kiệt" userId="8b415b64-ff36-4c77-b52d-00398cad8327" providerId="ADAL" clId="{B37743DA-A22E-4025-A44E-424A9B8C1E52}" dt="2021-05-13T23:31:04.193" v="2274" actId="478"/>
          <ac:spMkLst>
            <pc:docMk/>
            <pc:sldMk cId="0" sldId="272"/>
            <ac:spMk id="1125" creationId="{00000000-0000-0000-0000-000000000000}"/>
          </ac:spMkLst>
        </pc:spChg>
        <pc:spChg chg="del mod">
          <ac:chgData name="Đoàn Tuấn Kiệt" userId="8b415b64-ff36-4c77-b52d-00398cad8327" providerId="ADAL" clId="{B37743DA-A22E-4025-A44E-424A9B8C1E52}" dt="2021-05-13T23:31:02.334" v="2273" actId="478"/>
          <ac:spMkLst>
            <pc:docMk/>
            <pc:sldMk cId="0" sldId="272"/>
            <ac:spMk id="1126" creationId="{00000000-0000-0000-0000-000000000000}"/>
          </ac:spMkLst>
        </pc:spChg>
        <pc:spChg chg="add del">
          <ac:chgData name="Đoàn Tuấn Kiệt" userId="8b415b64-ff36-4c77-b52d-00398cad8327" providerId="ADAL" clId="{B37743DA-A22E-4025-A44E-424A9B8C1E52}" dt="2021-05-13T23:30:53.755" v="2269" actId="478"/>
          <ac:spMkLst>
            <pc:docMk/>
            <pc:sldMk cId="0" sldId="272"/>
            <ac:spMk id="1127" creationId="{00000000-0000-0000-0000-000000000000}"/>
          </ac:spMkLst>
        </pc:spChg>
        <pc:spChg chg="del">
          <ac:chgData name="Đoàn Tuấn Kiệt" userId="8b415b64-ff36-4c77-b52d-00398cad8327" providerId="ADAL" clId="{B37743DA-A22E-4025-A44E-424A9B8C1E52}" dt="2021-05-13T23:30:52.123" v="2268" actId="478"/>
          <ac:spMkLst>
            <pc:docMk/>
            <pc:sldMk cId="0" sldId="272"/>
            <ac:spMk id="1128" creationId="{00000000-0000-0000-0000-000000000000}"/>
          </ac:spMkLst>
        </pc:spChg>
        <pc:grpChg chg="del">
          <ac:chgData name="Đoàn Tuấn Kiệt" userId="8b415b64-ff36-4c77-b52d-00398cad8327" providerId="ADAL" clId="{B37743DA-A22E-4025-A44E-424A9B8C1E52}" dt="2021-05-13T23:28:10.490" v="2230" actId="478"/>
          <ac:grpSpMkLst>
            <pc:docMk/>
            <pc:sldMk cId="0" sldId="272"/>
            <ac:grpSpMk id="1129" creationId="{00000000-0000-0000-0000-000000000000}"/>
          </ac:grpSpMkLst>
        </pc:grpChg>
        <pc:grpChg chg="del">
          <ac:chgData name="Đoàn Tuấn Kiệt" userId="8b415b64-ff36-4c77-b52d-00398cad8327" providerId="ADAL" clId="{B37743DA-A22E-4025-A44E-424A9B8C1E52}" dt="2021-05-13T23:31:02.334" v="2273" actId="478"/>
          <ac:grpSpMkLst>
            <pc:docMk/>
            <pc:sldMk cId="0" sldId="272"/>
            <ac:grpSpMk id="1134" creationId="{00000000-0000-0000-0000-000000000000}"/>
          </ac:grpSpMkLst>
        </pc:grpChg>
        <pc:grpChg chg="del">
          <ac:chgData name="Đoàn Tuấn Kiệt" userId="8b415b64-ff36-4c77-b52d-00398cad8327" providerId="ADAL" clId="{B37743DA-A22E-4025-A44E-424A9B8C1E52}" dt="2021-05-13T23:30:55.770" v="2270" actId="478"/>
          <ac:grpSpMkLst>
            <pc:docMk/>
            <pc:sldMk cId="0" sldId="272"/>
            <ac:grpSpMk id="1152" creationId="{00000000-0000-0000-0000-000000000000}"/>
          </ac:grpSpMkLst>
        </pc:grpChg>
        <pc:cxnChg chg="mod">
          <ac:chgData name="Đoàn Tuấn Kiệt" userId="8b415b64-ff36-4c77-b52d-00398cad8327" providerId="ADAL" clId="{B37743DA-A22E-4025-A44E-424A9B8C1E52}" dt="2021-05-13T23:33:41.602" v="2322" actId="1076"/>
          <ac:cxnSpMkLst>
            <pc:docMk/>
            <pc:sldMk cId="0" sldId="272"/>
            <ac:cxnSpMk id="1167"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273"/>
        </pc:sldMkLst>
      </pc:sldChg>
      <pc:sldChg chg="modSp del mod">
        <pc:chgData name="Đoàn Tuấn Kiệt" userId="8b415b64-ff36-4c77-b52d-00398cad8327" providerId="ADAL" clId="{B37743DA-A22E-4025-A44E-424A9B8C1E52}" dt="2021-05-14T02:02:02.372" v="3512" actId="47"/>
        <pc:sldMkLst>
          <pc:docMk/>
          <pc:sldMk cId="0" sldId="274"/>
        </pc:sldMkLst>
        <pc:spChg chg="mod">
          <ac:chgData name="Đoàn Tuấn Kiệt" userId="8b415b64-ff36-4c77-b52d-00398cad8327" providerId="ADAL" clId="{B37743DA-A22E-4025-A44E-424A9B8C1E52}" dt="2021-05-13T19:58:35.601" v="1439" actId="1076"/>
          <ac:spMkLst>
            <pc:docMk/>
            <pc:sldMk cId="0" sldId="274"/>
            <ac:spMk id="1259" creationId="{00000000-0000-0000-0000-000000000000}"/>
          </ac:spMkLst>
        </pc:spChg>
      </pc:sldChg>
      <pc:sldChg chg="del">
        <pc:chgData name="Đoàn Tuấn Kiệt" userId="8b415b64-ff36-4c77-b52d-00398cad8327" providerId="ADAL" clId="{B37743DA-A22E-4025-A44E-424A9B8C1E52}" dt="2021-05-14T02:02:02.372" v="3512" actId="47"/>
        <pc:sldMkLst>
          <pc:docMk/>
          <pc:sldMk cId="0" sldId="275"/>
        </pc:sldMkLst>
      </pc:sldChg>
      <pc:sldChg chg="del">
        <pc:chgData name="Đoàn Tuấn Kiệt" userId="8b415b64-ff36-4c77-b52d-00398cad8327" providerId="ADAL" clId="{B37743DA-A22E-4025-A44E-424A9B8C1E52}" dt="2021-05-14T02:02:02.372" v="3512" actId="47"/>
        <pc:sldMkLst>
          <pc:docMk/>
          <pc:sldMk cId="0" sldId="276"/>
        </pc:sldMkLst>
      </pc:sldChg>
      <pc:sldChg chg="del">
        <pc:chgData name="Đoàn Tuấn Kiệt" userId="8b415b64-ff36-4c77-b52d-00398cad8327" providerId="ADAL" clId="{B37743DA-A22E-4025-A44E-424A9B8C1E52}" dt="2021-05-14T02:02:02.372" v="3512" actId="47"/>
        <pc:sldMkLst>
          <pc:docMk/>
          <pc:sldMk cId="0" sldId="277"/>
        </pc:sldMkLst>
      </pc:sldChg>
      <pc:sldChg chg="del">
        <pc:chgData name="Đoàn Tuấn Kiệt" userId="8b415b64-ff36-4c77-b52d-00398cad8327" providerId="ADAL" clId="{B37743DA-A22E-4025-A44E-424A9B8C1E52}" dt="2021-05-14T02:02:02.372" v="3512" actId="47"/>
        <pc:sldMkLst>
          <pc:docMk/>
          <pc:sldMk cId="0" sldId="278"/>
        </pc:sldMkLst>
      </pc:sldChg>
      <pc:sldChg chg="del">
        <pc:chgData name="Đoàn Tuấn Kiệt" userId="8b415b64-ff36-4c77-b52d-00398cad8327" providerId="ADAL" clId="{B37743DA-A22E-4025-A44E-424A9B8C1E52}" dt="2021-05-14T02:02:02.372" v="3512" actId="47"/>
        <pc:sldMkLst>
          <pc:docMk/>
          <pc:sldMk cId="0" sldId="279"/>
        </pc:sldMkLst>
      </pc:sldChg>
      <pc:sldChg chg="del">
        <pc:chgData name="Đoàn Tuấn Kiệt" userId="8b415b64-ff36-4c77-b52d-00398cad8327" providerId="ADAL" clId="{B37743DA-A22E-4025-A44E-424A9B8C1E52}" dt="2021-05-14T02:02:02.372" v="3512" actId="47"/>
        <pc:sldMkLst>
          <pc:docMk/>
          <pc:sldMk cId="0" sldId="280"/>
        </pc:sldMkLst>
      </pc:sldChg>
      <pc:sldChg chg="del">
        <pc:chgData name="Đoàn Tuấn Kiệt" userId="8b415b64-ff36-4c77-b52d-00398cad8327" providerId="ADAL" clId="{B37743DA-A22E-4025-A44E-424A9B8C1E52}" dt="2021-05-14T02:02:02.372" v="3512" actId="47"/>
        <pc:sldMkLst>
          <pc:docMk/>
          <pc:sldMk cId="0" sldId="281"/>
        </pc:sldMkLst>
      </pc:sldChg>
      <pc:sldChg chg="del">
        <pc:chgData name="Đoàn Tuấn Kiệt" userId="8b415b64-ff36-4c77-b52d-00398cad8327" providerId="ADAL" clId="{B37743DA-A22E-4025-A44E-424A9B8C1E52}" dt="2021-05-14T02:02:02.372" v="3512" actId="47"/>
        <pc:sldMkLst>
          <pc:docMk/>
          <pc:sldMk cId="0" sldId="282"/>
        </pc:sldMkLst>
      </pc:sldChg>
      <pc:sldChg chg="del">
        <pc:chgData name="Đoàn Tuấn Kiệt" userId="8b415b64-ff36-4c77-b52d-00398cad8327" providerId="ADAL" clId="{B37743DA-A22E-4025-A44E-424A9B8C1E52}" dt="2021-05-14T02:02:02.372" v="3512" actId="47"/>
        <pc:sldMkLst>
          <pc:docMk/>
          <pc:sldMk cId="0" sldId="283"/>
        </pc:sldMkLst>
      </pc:sldChg>
      <pc:sldChg chg="del">
        <pc:chgData name="Đoàn Tuấn Kiệt" userId="8b415b64-ff36-4c77-b52d-00398cad8327" providerId="ADAL" clId="{B37743DA-A22E-4025-A44E-424A9B8C1E52}" dt="2021-05-14T02:02:02.372" v="3512" actId="47"/>
        <pc:sldMkLst>
          <pc:docMk/>
          <pc:sldMk cId="0" sldId="284"/>
        </pc:sldMkLst>
      </pc:sldChg>
      <pc:sldChg chg="del">
        <pc:chgData name="Đoàn Tuấn Kiệt" userId="8b415b64-ff36-4c77-b52d-00398cad8327" providerId="ADAL" clId="{B37743DA-A22E-4025-A44E-424A9B8C1E52}" dt="2021-05-14T02:02:02.372" v="3512" actId="47"/>
        <pc:sldMkLst>
          <pc:docMk/>
          <pc:sldMk cId="0" sldId="285"/>
        </pc:sldMkLst>
      </pc:sldChg>
      <pc:sldChg chg="del">
        <pc:chgData name="Đoàn Tuấn Kiệt" userId="8b415b64-ff36-4c77-b52d-00398cad8327" providerId="ADAL" clId="{B37743DA-A22E-4025-A44E-424A9B8C1E52}" dt="2021-05-14T02:02:02.372" v="3512" actId="47"/>
        <pc:sldMkLst>
          <pc:docMk/>
          <pc:sldMk cId="0" sldId="286"/>
        </pc:sldMkLst>
      </pc:sldChg>
      <pc:sldChg chg="del">
        <pc:chgData name="Đoàn Tuấn Kiệt" userId="8b415b64-ff36-4c77-b52d-00398cad8327" providerId="ADAL" clId="{B37743DA-A22E-4025-A44E-424A9B8C1E52}" dt="2021-05-14T02:02:02.372" v="3512" actId="47"/>
        <pc:sldMkLst>
          <pc:docMk/>
          <pc:sldMk cId="0" sldId="287"/>
        </pc:sldMkLst>
      </pc:sldChg>
      <pc:sldChg chg="del">
        <pc:chgData name="Đoàn Tuấn Kiệt" userId="8b415b64-ff36-4c77-b52d-00398cad8327" providerId="ADAL" clId="{B37743DA-A22E-4025-A44E-424A9B8C1E52}" dt="2021-05-14T02:02:02.372" v="3512" actId="47"/>
        <pc:sldMkLst>
          <pc:docMk/>
          <pc:sldMk cId="0" sldId="288"/>
        </pc:sldMkLst>
      </pc:sldChg>
      <pc:sldChg chg="del">
        <pc:chgData name="Đoàn Tuấn Kiệt" userId="8b415b64-ff36-4c77-b52d-00398cad8327" providerId="ADAL" clId="{B37743DA-A22E-4025-A44E-424A9B8C1E52}" dt="2021-05-14T02:02:02.372" v="3512" actId="47"/>
        <pc:sldMkLst>
          <pc:docMk/>
          <pc:sldMk cId="0" sldId="289"/>
        </pc:sldMkLst>
      </pc:sldChg>
      <pc:sldChg chg="del">
        <pc:chgData name="Đoàn Tuấn Kiệt" userId="8b415b64-ff36-4c77-b52d-00398cad8327" providerId="ADAL" clId="{B37743DA-A22E-4025-A44E-424A9B8C1E52}" dt="2021-05-14T02:02:02.372" v="3512" actId="47"/>
        <pc:sldMkLst>
          <pc:docMk/>
          <pc:sldMk cId="0" sldId="290"/>
        </pc:sldMkLst>
      </pc:sldChg>
      <pc:sldChg chg="del">
        <pc:chgData name="Đoàn Tuấn Kiệt" userId="8b415b64-ff36-4c77-b52d-00398cad8327" providerId="ADAL" clId="{B37743DA-A22E-4025-A44E-424A9B8C1E52}" dt="2021-05-14T02:02:02.372" v="3512" actId="47"/>
        <pc:sldMkLst>
          <pc:docMk/>
          <pc:sldMk cId="0" sldId="291"/>
        </pc:sldMkLst>
      </pc:sldChg>
      <pc:sldChg chg="del">
        <pc:chgData name="Đoàn Tuấn Kiệt" userId="8b415b64-ff36-4c77-b52d-00398cad8327" providerId="ADAL" clId="{B37743DA-A22E-4025-A44E-424A9B8C1E52}" dt="2021-05-14T02:02:02.372" v="3512" actId="47"/>
        <pc:sldMkLst>
          <pc:docMk/>
          <pc:sldMk cId="0" sldId="292"/>
        </pc:sldMkLst>
      </pc:sldChg>
      <pc:sldChg chg="del">
        <pc:chgData name="Đoàn Tuấn Kiệt" userId="8b415b64-ff36-4c77-b52d-00398cad8327" providerId="ADAL" clId="{B37743DA-A22E-4025-A44E-424A9B8C1E52}" dt="2021-05-14T02:02:02.372" v="3512" actId="47"/>
        <pc:sldMkLst>
          <pc:docMk/>
          <pc:sldMk cId="0" sldId="293"/>
        </pc:sldMkLst>
      </pc:sldChg>
      <pc:sldChg chg="del">
        <pc:chgData name="Đoàn Tuấn Kiệt" userId="8b415b64-ff36-4c77-b52d-00398cad8327" providerId="ADAL" clId="{B37743DA-A22E-4025-A44E-424A9B8C1E52}" dt="2021-05-14T02:02:02.372" v="3512" actId="47"/>
        <pc:sldMkLst>
          <pc:docMk/>
          <pc:sldMk cId="0" sldId="294"/>
        </pc:sldMkLst>
      </pc:sldChg>
      <pc:sldChg chg="del">
        <pc:chgData name="Đoàn Tuấn Kiệt" userId="8b415b64-ff36-4c77-b52d-00398cad8327" providerId="ADAL" clId="{B37743DA-A22E-4025-A44E-424A9B8C1E52}" dt="2021-05-14T02:02:02.372" v="3512" actId="47"/>
        <pc:sldMkLst>
          <pc:docMk/>
          <pc:sldMk cId="0" sldId="295"/>
        </pc:sldMkLst>
      </pc:sldChg>
      <pc:sldChg chg="del">
        <pc:chgData name="Đoàn Tuấn Kiệt" userId="8b415b64-ff36-4c77-b52d-00398cad8327" providerId="ADAL" clId="{B37743DA-A22E-4025-A44E-424A9B8C1E52}" dt="2021-05-14T02:02:02.372" v="3512" actId="47"/>
        <pc:sldMkLst>
          <pc:docMk/>
          <pc:sldMk cId="0" sldId="296"/>
        </pc:sldMkLst>
      </pc:sldChg>
      <pc:sldChg chg="del">
        <pc:chgData name="Đoàn Tuấn Kiệt" userId="8b415b64-ff36-4c77-b52d-00398cad8327" providerId="ADAL" clId="{B37743DA-A22E-4025-A44E-424A9B8C1E52}" dt="2021-05-14T02:02:02.372" v="3512" actId="47"/>
        <pc:sldMkLst>
          <pc:docMk/>
          <pc:sldMk cId="0" sldId="297"/>
        </pc:sldMkLst>
      </pc:sldChg>
      <pc:sldChg chg="del">
        <pc:chgData name="Đoàn Tuấn Kiệt" userId="8b415b64-ff36-4c77-b52d-00398cad8327" providerId="ADAL" clId="{B37743DA-A22E-4025-A44E-424A9B8C1E52}" dt="2021-05-14T02:02:02.372" v="3512" actId="47"/>
        <pc:sldMkLst>
          <pc:docMk/>
          <pc:sldMk cId="0" sldId="298"/>
        </pc:sldMkLst>
      </pc:sldChg>
      <pc:sldChg chg="del">
        <pc:chgData name="Đoàn Tuấn Kiệt" userId="8b415b64-ff36-4c77-b52d-00398cad8327" providerId="ADAL" clId="{B37743DA-A22E-4025-A44E-424A9B8C1E52}" dt="2021-05-14T02:02:02.372" v="3512" actId="47"/>
        <pc:sldMkLst>
          <pc:docMk/>
          <pc:sldMk cId="0" sldId="299"/>
        </pc:sldMkLst>
      </pc:sldChg>
      <pc:sldChg chg="del">
        <pc:chgData name="Đoàn Tuấn Kiệt" userId="8b415b64-ff36-4c77-b52d-00398cad8327" providerId="ADAL" clId="{B37743DA-A22E-4025-A44E-424A9B8C1E52}" dt="2021-05-14T02:02:02.372" v="3512" actId="47"/>
        <pc:sldMkLst>
          <pc:docMk/>
          <pc:sldMk cId="0" sldId="300"/>
        </pc:sldMkLst>
      </pc:sldChg>
      <pc:sldChg chg="del">
        <pc:chgData name="Đoàn Tuấn Kiệt" userId="8b415b64-ff36-4c77-b52d-00398cad8327" providerId="ADAL" clId="{B37743DA-A22E-4025-A44E-424A9B8C1E52}" dt="2021-05-14T02:02:02.372" v="3512" actId="47"/>
        <pc:sldMkLst>
          <pc:docMk/>
          <pc:sldMk cId="0" sldId="301"/>
        </pc:sldMkLst>
      </pc:sldChg>
      <pc:sldChg chg="del">
        <pc:chgData name="Đoàn Tuấn Kiệt" userId="8b415b64-ff36-4c77-b52d-00398cad8327" providerId="ADAL" clId="{B37743DA-A22E-4025-A44E-424A9B8C1E52}" dt="2021-05-14T02:02:02.372" v="3512" actId="47"/>
        <pc:sldMkLst>
          <pc:docMk/>
          <pc:sldMk cId="0" sldId="302"/>
        </pc:sldMkLst>
      </pc:sldChg>
      <pc:sldChg chg="del">
        <pc:chgData name="Đoàn Tuấn Kiệt" userId="8b415b64-ff36-4c77-b52d-00398cad8327" providerId="ADAL" clId="{B37743DA-A22E-4025-A44E-424A9B8C1E52}" dt="2021-05-14T02:02:02.372" v="3512" actId="47"/>
        <pc:sldMkLst>
          <pc:docMk/>
          <pc:sldMk cId="0" sldId="303"/>
        </pc:sldMkLst>
      </pc:sldChg>
      <pc:sldChg chg="del">
        <pc:chgData name="Đoàn Tuấn Kiệt" userId="8b415b64-ff36-4c77-b52d-00398cad8327" providerId="ADAL" clId="{B37743DA-A22E-4025-A44E-424A9B8C1E52}" dt="2021-05-14T02:02:02.372" v="3512" actId="47"/>
        <pc:sldMkLst>
          <pc:docMk/>
          <pc:sldMk cId="0" sldId="304"/>
        </pc:sldMkLst>
      </pc:sldChg>
      <pc:sldChg chg="del">
        <pc:chgData name="Đoàn Tuấn Kiệt" userId="8b415b64-ff36-4c77-b52d-00398cad8327" providerId="ADAL" clId="{B37743DA-A22E-4025-A44E-424A9B8C1E52}" dt="2021-05-14T02:02:02.372" v="3512" actId="47"/>
        <pc:sldMkLst>
          <pc:docMk/>
          <pc:sldMk cId="0" sldId="305"/>
        </pc:sldMkLst>
      </pc:sldChg>
      <pc:sldChg chg="del">
        <pc:chgData name="Đoàn Tuấn Kiệt" userId="8b415b64-ff36-4c77-b52d-00398cad8327" providerId="ADAL" clId="{B37743DA-A22E-4025-A44E-424A9B8C1E52}" dt="2021-05-14T02:02:02.372" v="3512" actId="47"/>
        <pc:sldMkLst>
          <pc:docMk/>
          <pc:sldMk cId="0" sldId="306"/>
        </pc:sldMkLst>
      </pc:sldChg>
      <pc:sldChg chg="del">
        <pc:chgData name="Đoàn Tuấn Kiệt" userId="8b415b64-ff36-4c77-b52d-00398cad8327" providerId="ADAL" clId="{B37743DA-A22E-4025-A44E-424A9B8C1E52}" dt="2021-05-14T02:02:02.372" v="3512" actId="47"/>
        <pc:sldMkLst>
          <pc:docMk/>
          <pc:sldMk cId="0" sldId="307"/>
        </pc:sldMkLst>
      </pc:sldChg>
      <pc:sldChg chg="del">
        <pc:chgData name="Đoàn Tuấn Kiệt" userId="8b415b64-ff36-4c77-b52d-00398cad8327" providerId="ADAL" clId="{B37743DA-A22E-4025-A44E-424A9B8C1E52}" dt="2021-05-14T02:02:02.372" v="3512" actId="47"/>
        <pc:sldMkLst>
          <pc:docMk/>
          <pc:sldMk cId="0" sldId="308"/>
        </pc:sldMkLst>
      </pc:sldChg>
      <pc:sldChg chg="del">
        <pc:chgData name="Đoàn Tuấn Kiệt" userId="8b415b64-ff36-4c77-b52d-00398cad8327" providerId="ADAL" clId="{B37743DA-A22E-4025-A44E-424A9B8C1E52}" dt="2021-05-14T02:02:02.372" v="3512" actId="47"/>
        <pc:sldMkLst>
          <pc:docMk/>
          <pc:sldMk cId="0" sldId="309"/>
        </pc:sldMkLst>
      </pc:sldChg>
      <pc:sldChg chg="del">
        <pc:chgData name="Đoàn Tuấn Kiệt" userId="8b415b64-ff36-4c77-b52d-00398cad8327" providerId="ADAL" clId="{B37743DA-A22E-4025-A44E-424A9B8C1E52}" dt="2021-05-14T02:02:02.372" v="3512" actId="47"/>
        <pc:sldMkLst>
          <pc:docMk/>
          <pc:sldMk cId="0" sldId="310"/>
        </pc:sldMkLst>
      </pc:sldChg>
      <pc:sldChg chg="del">
        <pc:chgData name="Đoàn Tuấn Kiệt" userId="8b415b64-ff36-4c77-b52d-00398cad8327" providerId="ADAL" clId="{B37743DA-A22E-4025-A44E-424A9B8C1E52}" dt="2021-05-14T02:02:02.372" v="3512" actId="47"/>
        <pc:sldMkLst>
          <pc:docMk/>
          <pc:sldMk cId="0" sldId="311"/>
        </pc:sldMkLst>
      </pc:sldChg>
      <pc:sldChg chg="del">
        <pc:chgData name="Đoàn Tuấn Kiệt" userId="8b415b64-ff36-4c77-b52d-00398cad8327" providerId="ADAL" clId="{B37743DA-A22E-4025-A44E-424A9B8C1E52}" dt="2021-05-14T02:02:02.372" v="3512" actId="47"/>
        <pc:sldMkLst>
          <pc:docMk/>
          <pc:sldMk cId="0" sldId="312"/>
        </pc:sldMkLst>
      </pc:sldChg>
      <pc:sldChg chg="del">
        <pc:chgData name="Đoàn Tuấn Kiệt" userId="8b415b64-ff36-4c77-b52d-00398cad8327" providerId="ADAL" clId="{B37743DA-A22E-4025-A44E-424A9B8C1E52}" dt="2021-05-14T02:02:02.372" v="3512" actId="47"/>
        <pc:sldMkLst>
          <pc:docMk/>
          <pc:sldMk cId="0" sldId="313"/>
        </pc:sldMkLst>
      </pc:sldChg>
      <pc:sldChg chg="del">
        <pc:chgData name="Đoàn Tuấn Kiệt" userId="8b415b64-ff36-4c77-b52d-00398cad8327" providerId="ADAL" clId="{B37743DA-A22E-4025-A44E-424A9B8C1E52}" dt="2021-05-14T02:02:02.372" v="3512" actId="47"/>
        <pc:sldMkLst>
          <pc:docMk/>
          <pc:sldMk cId="0" sldId="314"/>
        </pc:sldMkLst>
      </pc:sldChg>
      <pc:sldChg chg="del">
        <pc:chgData name="Đoàn Tuấn Kiệt" userId="8b415b64-ff36-4c77-b52d-00398cad8327" providerId="ADAL" clId="{B37743DA-A22E-4025-A44E-424A9B8C1E52}" dt="2021-05-14T02:02:02.372" v="3512" actId="47"/>
        <pc:sldMkLst>
          <pc:docMk/>
          <pc:sldMk cId="0" sldId="315"/>
        </pc:sldMkLst>
      </pc:sldChg>
      <pc:sldChg chg="addSp delSp modSp mod ord modClrScheme chgLayout">
        <pc:chgData name="Đoàn Tuấn Kiệt" userId="8b415b64-ff36-4c77-b52d-00398cad8327" providerId="ADAL" clId="{B37743DA-A22E-4025-A44E-424A9B8C1E52}" dt="2021-05-14T02:03:25.389" v="3570" actId="1076"/>
        <pc:sldMkLst>
          <pc:docMk/>
          <pc:sldMk cId="0" sldId="316"/>
        </pc:sldMkLst>
        <pc:spChg chg="add del mod">
          <ac:chgData name="Đoàn Tuấn Kiệt" userId="8b415b64-ff36-4c77-b52d-00398cad8327" providerId="ADAL" clId="{B37743DA-A22E-4025-A44E-424A9B8C1E52}" dt="2021-05-14T02:02:18.486" v="3515" actId="478"/>
          <ac:spMkLst>
            <pc:docMk/>
            <pc:sldMk cId="0" sldId="316"/>
            <ac:spMk id="3" creationId="{AB00A0A8-7112-4112-987D-7B236950E3D1}"/>
          </ac:spMkLst>
        </pc:spChg>
        <pc:spChg chg="mod ord">
          <ac:chgData name="Đoàn Tuấn Kiệt" userId="8b415b64-ff36-4c77-b52d-00398cad8327" providerId="ADAL" clId="{B37743DA-A22E-4025-A44E-424A9B8C1E52}" dt="2021-05-14T02:03:15.571" v="3568" actId="1076"/>
          <ac:spMkLst>
            <pc:docMk/>
            <pc:sldMk cId="0" sldId="316"/>
            <ac:spMk id="4138" creationId="{00000000-0000-0000-0000-000000000000}"/>
          </ac:spMkLst>
        </pc:spChg>
        <pc:spChg chg="del">
          <ac:chgData name="Đoàn Tuấn Kiệt" userId="8b415b64-ff36-4c77-b52d-00398cad8327" providerId="ADAL" clId="{B37743DA-A22E-4025-A44E-424A9B8C1E52}" dt="2021-05-14T02:02:14.778" v="3514" actId="478"/>
          <ac:spMkLst>
            <pc:docMk/>
            <pc:sldMk cId="0" sldId="316"/>
            <ac:spMk id="4139" creationId="{00000000-0000-0000-0000-000000000000}"/>
          </ac:spMkLst>
        </pc:spChg>
        <pc:spChg chg="del">
          <ac:chgData name="Đoàn Tuấn Kiệt" userId="8b415b64-ff36-4c77-b52d-00398cad8327" providerId="ADAL" clId="{B37743DA-A22E-4025-A44E-424A9B8C1E52}" dt="2021-05-14T02:02:08.417" v="3513" actId="478"/>
          <ac:spMkLst>
            <pc:docMk/>
            <pc:sldMk cId="0" sldId="316"/>
            <ac:spMk id="4140" creationId="{00000000-0000-0000-0000-000000000000}"/>
          </ac:spMkLst>
        </pc:spChg>
        <pc:grpChg chg="del">
          <ac:chgData name="Đoàn Tuấn Kiệt" userId="8b415b64-ff36-4c77-b52d-00398cad8327" providerId="ADAL" clId="{B37743DA-A22E-4025-A44E-424A9B8C1E52}" dt="2021-05-14T02:02:21.245" v="3516" actId="478"/>
          <ac:grpSpMkLst>
            <pc:docMk/>
            <pc:sldMk cId="0" sldId="316"/>
            <ac:grpSpMk id="4141"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46"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51" creationId="{00000000-0000-0000-0000-000000000000}"/>
          </ac:grpSpMkLst>
        </pc:grpChg>
        <pc:grpChg chg="del">
          <ac:chgData name="Đoàn Tuấn Kiệt" userId="8b415b64-ff36-4c77-b52d-00398cad8327" providerId="ADAL" clId="{B37743DA-A22E-4025-A44E-424A9B8C1E52}" dt="2021-05-14T02:02:21.245" v="3516" actId="478"/>
          <ac:grpSpMkLst>
            <pc:docMk/>
            <pc:sldMk cId="0" sldId="316"/>
            <ac:grpSpMk id="4154" creationId="{00000000-0000-0000-0000-000000000000}"/>
          </ac:grpSpMkLst>
        </pc:grpChg>
        <pc:cxnChg chg="mod">
          <ac:chgData name="Đoàn Tuấn Kiệt" userId="8b415b64-ff36-4c77-b52d-00398cad8327" providerId="ADAL" clId="{B37743DA-A22E-4025-A44E-424A9B8C1E52}" dt="2021-05-14T02:03:25.389" v="3570" actId="1076"/>
          <ac:cxnSpMkLst>
            <pc:docMk/>
            <pc:sldMk cId="0" sldId="316"/>
            <ac:cxnSpMk id="4159" creationId="{00000000-0000-0000-0000-000000000000}"/>
          </ac:cxnSpMkLst>
        </pc:cxnChg>
      </pc:sldChg>
      <pc:sldChg chg="del">
        <pc:chgData name="Đoàn Tuấn Kiệt" userId="8b415b64-ff36-4c77-b52d-00398cad8327" providerId="ADAL" clId="{B37743DA-A22E-4025-A44E-424A9B8C1E52}" dt="2021-05-14T02:02:02.372" v="3512" actId="47"/>
        <pc:sldMkLst>
          <pc:docMk/>
          <pc:sldMk cId="0" sldId="317"/>
        </pc:sldMkLst>
      </pc:sldChg>
      <pc:sldChg chg="del">
        <pc:chgData name="Đoàn Tuấn Kiệt" userId="8b415b64-ff36-4c77-b52d-00398cad8327" providerId="ADAL" clId="{B37743DA-A22E-4025-A44E-424A9B8C1E52}" dt="2021-05-14T02:02:02.372" v="3512" actId="47"/>
        <pc:sldMkLst>
          <pc:docMk/>
          <pc:sldMk cId="0" sldId="318"/>
        </pc:sldMkLst>
      </pc:sldChg>
      <pc:sldChg chg="del">
        <pc:chgData name="Đoàn Tuấn Kiệt" userId="8b415b64-ff36-4c77-b52d-00398cad8327" providerId="ADAL" clId="{B37743DA-A22E-4025-A44E-424A9B8C1E52}" dt="2021-05-14T02:02:02.372" v="3512" actId="47"/>
        <pc:sldMkLst>
          <pc:docMk/>
          <pc:sldMk cId="0" sldId="319"/>
        </pc:sldMkLst>
      </pc:sldChg>
      <pc:sldChg chg="del">
        <pc:chgData name="Đoàn Tuấn Kiệt" userId="8b415b64-ff36-4c77-b52d-00398cad8327" providerId="ADAL" clId="{B37743DA-A22E-4025-A44E-424A9B8C1E52}" dt="2021-05-14T02:02:02.372" v="3512" actId="47"/>
        <pc:sldMkLst>
          <pc:docMk/>
          <pc:sldMk cId="0" sldId="320"/>
        </pc:sldMkLst>
      </pc:sldChg>
      <pc:sldChg chg="del">
        <pc:chgData name="Đoàn Tuấn Kiệt" userId="8b415b64-ff36-4c77-b52d-00398cad8327" providerId="ADAL" clId="{B37743DA-A22E-4025-A44E-424A9B8C1E52}" dt="2021-05-14T02:02:02.372" v="3512" actId="47"/>
        <pc:sldMkLst>
          <pc:docMk/>
          <pc:sldMk cId="0" sldId="321"/>
        </pc:sldMkLst>
      </pc:sldChg>
      <pc:sldChg chg="del">
        <pc:chgData name="Đoàn Tuấn Kiệt" userId="8b415b64-ff36-4c77-b52d-00398cad8327" providerId="ADAL" clId="{B37743DA-A22E-4025-A44E-424A9B8C1E52}" dt="2021-05-14T02:02:02.372" v="3512" actId="47"/>
        <pc:sldMkLst>
          <pc:docMk/>
          <pc:sldMk cId="0" sldId="322"/>
        </pc:sldMkLst>
      </pc:sldChg>
      <pc:sldChg chg="del">
        <pc:chgData name="Đoàn Tuấn Kiệt" userId="8b415b64-ff36-4c77-b52d-00398cad8327" providerId="ADAL" clId="{B37743DA-A22E-4025-A44E-424A9B8C1E52}" dt="2021-05-14T02:02:02.372" v="3512" actId="47"/>
        <pc:sldMkLst>
          <pc:docMk/>
          <pc:sldMk cId="0" sldId="323"/>
        </pc:sldMkLst>
      </pc:sldChg>
      <pc:sldChg chg="del">
        <pc:chgData name="Đoàn Tuấn Kiệt" userId="8b415b64-ff36-4c77-b52d-00398cad8327" providerId="ADAL" clId="{B37743DA-A22E-4025-A44E-424A9B8C1E52}" dt="2021-05-14T02:02:02.372" v="3512" actId="47"/>
        <pc:sldMkLst>
          <pc:docMk/>
          <pc:sldMk cId="0" sldId="324"/>
        </pc:sldMkLst>
      </pc:sldChg>
      <pc:sldChg chg="del">
        <pc:chgData name="Đoàn Tuấn Kiệt" userId="8b415b64-ff36-4c77-b52d-00398cad8327" providerId="ADAL" clId="{B37743DA-A22E-4025-A44E-424A9B8C1E52}" dt="2021-05-14T02:02:02.372" v="3512" actId="47"/>
        <pc:sldMkLst>
          <pc:docMk/>
          <pc:sldMk cId="0" sldId="325"/>
        </pc:sldMkLst>
      </pc:sldChg>
      <pc:sldChg chg="del">
        <pc:chgData name="Đoàn Tuấn Kiệt" userId="8b415b64-ff36-4c77-b52d-00398cad8327" providerId="ADAL" clId="{B37743DA-A22E-4025-A44E-424A9B8C1E52}" dt="2021-05-14T02:02:02.372" v="3512" actId="47"/>
        <pc:sldMkLst>
          <pc:docMk/>
          <pc:sldMk cId="0" sldId="326"/>
        </pc:sldMkLst>
      </pc:sldChg>
      <pc:sldChg chg="del">
        <pc:chgData name="Đoàn Tuấn Kiệt" userId="8b415b64-ff36-4c77-b52d-00398cad8327" providerId="ADAL" clId="{B37743DA-A22E-4025-A44E-424A9B8C1E52}" dt="2021-05-14T02:02:02.372" v="3512" actId="47"/>
        <pc:sldMkLst>
          <pc:docMk/>
          <pc:sldMk cId="0" sldId="327"/>
        </pc:sldMkLst>
      </pc:sldChg>
      <pc:sldChg chg="del">
        <pc:chgData name="Đoàn Tuấn Kiệt" userId="8b415b64-ff36-4c77-b52d-00398cad8327" providerId="ADAL" clId="{B37743DA-A22E-4025-A44E-424A9B8C1E52}" dt="2021-05-14T02:02:02.372" v="3512" actId="47"/>
        <pc:sldMkLst>
          <pc:docMk/>
          <pc:sldMk cId="0" sldId="328"/>
        </pc:sldMkLst>
      </pc:sldChg>
      <pc:sldChg chg="del">
        <pc:chgData name="Đoàn Tuấn Kiệt" userId="8b415b64-ff36-4c77-b52d-00398cad8327" providerId="ADAL" clId="{B37743DA-A22E-4025-A44E-424A9B8C1E52}" dt="2021-05-14T02:02:02.372" v="3512" actId="47"/>
        <pc:sldMkLst>
          <pc:docMk/>
          <pc:sldMk cId="0" sldId="329"/>
        </pc:sldMkLst>
      </pc:sldChg>
      <pc:sldChg chg="del">
        <pc:chgData name="Đoàn Tuấn Kiệt" userId="8b415b64-ff36-4c77-b52d-00398cad8327" providerId="ADAL" clId="{B37743DA-A22E-4025-A44E-424A9B8C1E52}" dt="2021-05-14T02:02:02.372" v="3512" actId="47"/>
        <pc:sldMkLst>
          <pc:docMk/>
          <pc:sldMk cId="0" sldId="330"/>
        </pc:sldMkLst>
      </pc:sldChg>
      <pc:sldChg chg="del">
        <pc:chgData name="Đoàn Tuấn Kiệt" userId="8b415b64-ff36-4c77-b52d-00398cad8327" providerId="ADAL" clId="{B37743DA-A22E-4025-A44E-424A9B8C1E52}" dt="2021-05-14T02:02:02.372" v="3512" actId="47"/>
        <pc:sldMkLst>
          <pc:docMk/>
          <pc:sldMk cId="0" sldId="331"/>
        </pc:sldMkLst>
      </pc:sldChg>
      <pc:sldChg chg="del">
        <pc:chgData name="Đoàn Tuấn Kiệt" userId="8b415b64-ff36-4c77-b52d-00398cad8327" providerId="ADAL" clId="{B37743DA-A22E-4025-A44E-424A9B8C1E52}" dt="2021-05-14T02:02:02.372" v="3512" actId="47"/>
        <pc:sldMkLst>
          <pc:docMk/>
          <pc:sldMk cId="0" sldId="332"/>
        </pc:sldMkLst>
      </pc:sldChg>
      <pc:sldChg chg="del">
        <pc:chgData name="Đoàn Tuấn Kiệt" userId="8b415b64-ff36-4c77-b52d-00398cad8327" providerId="ADAL" clId="{B37743DA-A22E-4025-A44E-424A9B8C1E52}" dt="2021-05-14T02:02:02.372" v="3512" actId="47"/>
        <pc:sldMkLst>
          <pc:docMk/>
          <pc:sldMk cId="0" sldId="333"/>
        </pc:sldMkLst>
      </pc:sldChg>
      <pc:sldChg chg="del">
        <pc:chgData name="Đoàn Tuấn Kiệt" userId="8b415b64-ff36-4c77-b52d-00398cad8327" providerId="ADAL" clId="{B37743DA-A22E-4025-A44E-424A9B8C1E52}" dt="2021-05-14T02:02:02.372" v="3512" actId="47"/>
        <pc:sldMkLst>
          <pc:docMk/>
          <pc:sldMk cId="0" sldId="334"/>
        </pc:sldMkLst>
      </pc:sldChg>
      <pc:sldChg chg="del">
        <pc:chgData name="Đoàn Tuấn Kiệt" userId="8b415b64-ff36-4c77-b52d-00398cad8327" providerId="ADAL" clId="{B37743DA-A22E-4025-A44E-424A9B8C1E52}" dt="2021-05-14T02:02:02.372" v="3512" actId="47"/>
        <pc:sldMkLst>
          <pc:docMk/>
          <pc:sldMk cId="0" sldId="335"/>
        </pc:sldMkLst>
      </pc:sldChg>
      <pc:sldChg chg="del">
        <pc:chgData name="Đoàn Tuấn Kiệt" userId="8b415b64-ff36-4c77-b52d-00398cad8327" providerId="ADAL" clId="{B37743DA-A22E-4025-A44E-424A9B8C1E52}" dt="2021-05-14T02:02:02.372" v="3512" actId="47"/>
        <pc:sldMkLst>
          <pc:docMk/>
          <pc:sldMk cId="0" sldId="336"/>
        </pc:sldMkLst>
      </pc:sldChg>
      <pc:sldChg chg="del">
        <pc:chgData name="Đoàn Tuấn Kiệt" userId="8b415b64-ff36-4c77-b52d-00398cad8327" providerId="ADAL" clId="{B37743DA-A22E-4025-A44E-424A9B8C1E52}" dt="2021-05-14T02:02:02.372" v="3512" actId="47"/>
        <pc:sldMkLst>
          <pc:docMk/>
          <pc:sldMk cId="0" sldId="337"/>
        </pc:sldMkLst>
      </pc:sldChg>
      <pc:sldChg chg="del">
        <pc:chgData name="Đoàn Tuấn Kiệt" userId="8b415b64-ff36-4c77-b52d-00398cad8327" providerId="ADAL" clId="{B37743DA-A22E-4025-A44E-424A9B8C1E52}" dt="2021-05-14T02:02:02.372" v="3512" actId="47"/>
        <pc:sldMkLst>
          <pc:docMk/>
          <pc:sldMk cId="0" sldId="338"/>
        </pc:sldMkLst>
      </pc:sldChg>
      <pc:sldChg chg="del">
        <pc:chgData name="Đoàn Tuấn Kiệt" userId="8b415b64-ff36-4c77-b52d-00398cad8327" providerId="ADAL" clId="{B37743DA-A22E-4025-A44E-424A9B8C1E52}" dt="2021-05-14T02:02:02.372" v="3512" actId="47"/>
        <pc:sldMkLst>
          <pc:docMk/>
          <pc:sldMk cId="0" sldId="339"/>
        </pc:sldMkLst>
      </pc:sldChg>
      <pc:sldChg chg="del">
        <pc:chgData name="Đoàn Tuấn Kiệt" userId="8b415b64-ff36-4c77-b52d-00398cad8327" providerId="ADAL" clId="{B37743DA-A22E-4025-A44E-424A9B8C1E52}" dt="2021-05-14T02:02:02.372" v="3512" actId="47"/>
        <pc:sldMkLst>
          <pc:docMk/>
          <pc:sldMk cId="0" sldId="340"/>
        </pc:sldMkLst>
      </pc:sldChg>
      <pc:sldChg chg="del">
        <pc:chgData name="Đoàn Tuấn Kiệt" userId="8b415b64-ff36-4c77-b52d-00398cad8327" providerId="ADAL" clId="{B37743DA-A22E-4025-A44E-424A9B8C1E52}" dt="2021-05-14T02:02:02.372" v="3512" actId="47"/>
        <pc:sldMkLst>
          <pc:docMk/>
          <pc:sldMk cId="0" sldId="341"/>
        </pc:sldMkLst>
      </pc:sldChg>
      <pc:sldChg chg="del">
        <pc:chgData name="Đoàn Tuấn Kiệt" userId="8b415b64-ff36-4c77-b52d-00398cad8327" providerId="ADAL" clId="{B37743DA-A22E-4025-A44E-424A9B8C1E52}" dt="2021-05-14T02:02:02.372" v="3512" actId="47"/>
        <pc:sldMkLst>
          <pc:docMk/>
          <pc:sldMk cId="0" sldId="342"/>
        </pc:sldMkLst>
      </pc:sldChg>
      <pc:sldChg chg="del">
        <pc:chgData name="Đoàn Tuấn Kiệt" userId="8b415b64-ff36-4c77-b52d-00398cad8327" providerId="ADAL" clId="{B37743DA-A22E-4025-A44E-424A9B8C1E52}" dt="2021-05-14T02:02:02.372" v="3512" actId="47"/>
        <pc:sldMkLst>
          <pc:docMk/>
          <pc:sldMk cId="0" sldId="343"/>
        </pc:sldMkLst>
      </pc:sldChg>
      <pc:sldChg chg="del">
        <pc:chgData name="Đoàn Tuấn Kiệt" userId="8b415b64-ff36-4c77-b52d-00398cad8327" providerId="ADAL" clId="{B37743DA-A22E-4025-A44E-424A9B8C1E52}" dt="2021-05-14T02:02:02.372" v="3512" actId="47"/>
        <pc:sldMkLst>
          <pc:docMk/>
          <pc:sldMk cId="0" sldId="344"/>
        </pc:sldMkLst>
      </pc:sldChg>
      <pc:sldChg chg="del">
        <pc:chgData name="Đoàn Tuấn Kiệt" userId="8b415b64-ff36-4c77-b52d-00398cad8327" providerId="ADAL" clId="{B37743DA-A22E-4025-A44E-424A9B8C1E52}" dt="2021-05-14T02:02:02.372" v="3512" actId="47"/>
        <pc:sldMkLst>
          <pc:docMk/>
          <pc:sldMk cId="0" sldId="345"/>
        </pc:sldMkLst>
      </pc:sldChg>
      <pc:sldChg chg="del">
        <pc:chgData name="Đoàn Tuấn Kiệt" userId="8b415b64-ff36-4c77-b52d-00398cad8327" providerId="ADAL" clId="{B37743DA-A22E-4025-A44E-424A9B8C1E52}" dt="2021-05-14T02:02:02.372" v="3512" actId="47"/>
        <pc:sldMkLst>
          <pc:docMk/>
          <pc:sldMk cId="0" sldId="346"/>
        </pc:sldMkLst>
      </pc:sldChg>
      <pc:sldChg chg="del">
        <pc:chgData name="Đoàn Tuấn Kiệt" userId="8b415b64-ff36-4c77-b52d-00398cad8327" providerId="ADAL" clId="{B37743DA-A22E-4025-A44E-424A9B8C1E52}" dt="2021-05-14T02:02:02.372" v="3512" actId="47"/>
        <pc:sldMkLst>
          <pc:docMk/>
          <pc:sldMk cId="0" sldId="347"/>
        </pc:sldMkLst>
      </pc:sldChg>
      <pc:sldChg chg="del">
        <pc:chgData name="Đoàn Tuấn Kiệt" userId="8b415b64-ff36-4c77-b52d-00398cad8327" providerId="ADAL" clId="{B37743DA-A22E-4025-A44E-424A9B8C1E52}" dt="2021-05-14T02:02:02.372" v="3512" actId="47"/>
        <pc:sldMkLst>
          <pc:docMk/>
          <pc:sldMk cId="0" sldId="348"/>
        </pc:sldMkLst>
      </pc:sldChg>
      <pc:sldChg chg="del">
        <pc:chgData name="Đoàn Tuấn Kiệt" userId="8b415b64-ff36-4c77-b52d-00398cad8327" providerId="ADAL" clId="{B37743DA-A22E-4025-A44E-424A9B8C1E52}" dt="2021-05-14T02:02:02.372" v="3512" actId="47"/>
        <pc:sldMkLst>
          <pc:docMk/>
          <pc:sldMk cId="0" sldId="349"/>
        </pc:sldMkLst>
      </pc:sldChg>
      <pc:sldChg chg="del">
        <pc:chgData name="Đoàn Tuấn Kiệt" userId="8b415b64-ff36-4c77-b52d-00398cad8327" providerId="ADAL" clId="{B37743DA-A22E-4025-A44E-424A9B8C1E52}" dt="2021-05-14T02:02:02.372" v="3512" actId="47"/>
        <pc:sldMkLst>
          <pc:docMk/>
          <pc:sldMk cId="0" sldId="350"/>
        </pc:sldMkLst>
      </pc:sldChg>
      <pc:sldChg chg="del">
        <pc:chgData name="Đoàn Tuấn Kiệt" userId="8b415b64-ff36-4c77-b52d-00398cad8327" providerId="ADAL" clId="{B37743DA-A22E-4025-A44E-424A9B8C1E52}" dt="2021-05-14T02:02:02.372" v="3512" actId="47"/>
        <pc:sldMkLst>
          <pc:docMk/>
          <pc:sldMk cId="0" sldId="351"/>
        </pc:sldMkLst>
      </pc:sldChg>
      <pc:sldChg chg="modSp add del mod">
        <pc:chgData name="Đoàn Tuấn Kiệt" userId="8b415b64-ff36-4c77-b52d-00398cad8327" providerId="ADAL" clId="{B37743DA-A22E-4025-A44E-424A9B8C1E52}" dt="2021-05-14T02:02:02.372" v="3512" actId="47"/>
        <pc:sldMkLst>
          <pc:docMk/>
          <pc:sldMk cId="2421227575" sldId="352"/>
        </pc:sldMkLst>
        <pc:spChg chg="mod">
          <ac:chgData name="Đoàn Tuấn Kiệt" userId="8b415b64-ff36-4c77-b52d-00398cad8327" providerId="ADAL" clId="{B37743DA-A22E-4025-A44E-424A9B8C1E52}" dt="2021-05-13T23:14:20.301" v="1799" actId="1076"/>
          <ac:spMkLst>
            <pc:docMk/>
            <pc:sldMk cId="2421227575" sldId="352"/>
            <ac:spMk id="571" creationId="{00000000-0000-0000-0000-000000000000}"/>
          </ac:spMkLst>
        </pc:spChg>
      </pc:sldChg>
      <pc:sldChg chg="delSp modSp add mod ord delAnim modAnim">
        <pc:chgData name="Đoàn Tuấn Kiệt" userId="8b415b64-ff36-4c77-b52d-00398cad8327" providerId="ADAL" clId="{B37743DA-A22E-4025-A44E-424A9B8C1E52}" dt="2021-05-13T23:24:02.791" v="2003"/>
        <pc:sldMkLst>
          <pc:docMk/>
          <pc:sldMk cId="2847914710" sldId="353"/>
        </pc:sldMkLst>
        <pc:spChg chg="mod">
          <ac:chgData name="Đoàn Tuấn Kiệt" userId="8b415b64-ff36-4c77-b52d-00398cad8327" providerId="ADAL" clId="{B37743DA-A22E-4025-A44E-424A9B8C1E52}" dt="2021-05-13T23:18:55.212" v="1970" actId="1076"/>
          <ac:spMkLst>
            <pc:docMk/>
            <pc:sldMk cId="2847914710" sldId="353"/>
            <ac:spMk id="1451" creationId="{00000000-0000-0000-0000-000000000000}"/>
          </ac:spMkLst>
        </pc:spChg>
        <pc:spChg chg="del mod">
          <ac:chgData name="Đoàn Tuấn Kiệt" userId="8b415b64-ff36-4c77-b52d-00398cad8327" providerId="ADAL" clId="{B37743DA-A22E-4025-A44E-424A9B8C1E52}" dt="2021-05-13T23:18:30.199" v="1963" actId="478"/>
          <ac:spMkLst>
            <pc:docMk/>
            <pc:sldMk cId="2847914710" sldId="353"/>
            <ac:spMk id="1758" creationId="{00000000-0000-0000-0000-000000000000}"/>
          </ac:spMkLst>
        </pc:spChg>
        <pc:spChg chg="del">
          <ac:chgData name="Đoàn Tuấn Kiệt" userId="8b415b64-ff36-4c77-b52d-00398cad8327" providerId="ADAL" clId="{B37743DA-A22E-4025-A44E-424A9B8C1E52}" dt="2021-05-13T23:18:33.980" v="1965" actId="478"/>
          <ac:spMkLst>
            <pc:docMk/>
            <pc:sldMk cId="2847914710" sldId="353"/>
            <ac:spMk id="1759" creationId="{00000000-0000-0000-0000-000000000000}"/>
          </ac:spMkLst>
        </pc:spChg>
        <pc:spChg chg="mod">
          <ac:chgData name="Đoàn Tuấn Kiệt" userId="8b415b64-ff36-4c77-b52d-00398cad8327" providerId="ADAL" clId="{B37743DA-A22E-4025-A44E-424A9B8C1E52}" dt="2021-05-13T23:21:17.760" v="1991" actId="1076"/>
          <ac:spMkLst>
            <pc:docMk/>
            <pc:sldMk cId="2847914710" sldId="353"/>
            <ac:spMk id="1760" creationId="{00000000-0000-0000-0000-000000000000}"/>
          </ac:spMkLst>
        </pc:spChg>
        <pc:spChg chg="del">
          <ac:chgData name="Đoàn Tuấn Kiệt" userId="8b415b64-ff36-4c77-b52d-00398cad8327" providerId="ADAL" clId="{B37743DA-A22E-4025-A44E-424A9B8C1E52}" dt="2021-05-13T23:18:32.250" v="1964" actId="478"/>
          <ac:spMkLst>
            <pc:docMk/>
            <pc:sldMk cId="2847914710" sldId="353"/>
            <ac:spMk id="1761" creationId="{00000000-0000-0000-0000-000000000000}"/>
          </ac:spMkLst>
        </pc:spChg>
        <pc:spChg chg="del">
          <ac:chgData name="Đoàn Tuấn Kiệt" userId="8b415b64-ff36-4c77-b52d-00398cad8327" providerId="ADAL" clId="{B37743DA-A22E-4025-A44E-424A9B8C1E52}" dt="2021-05-13T23:17:10.193" v="1882" actId="478"/>
          <ac:spMkLst>
            <pc:docMk/>
            <pc:sldMk cId="2847914710" sldId="353"/>
            <ac:spMk id="1762" creationId="{00000000-0000-0000-0000-000000000000}"/>
          </ac:spMkLst>
        </pc:spChg>
        <pc:spChg chg="del mod">
          <ac:chgData name="Đoàn Tuấn Kiệt" userId="8b415b64-ff36-4c77-b52d-00398cad8327" providerId="ADAL" clId="{B37743DA-A22E-4025-A44E-424A9B8C1E52}" dt="2021-05-13T23:17:14.028" v="1884" actId="478"/>
          <ac:spMkLst>
            <pc:docMk/>
            <pc:sldMk cId="2847914710" sldId="353"/>
            <ac:spMk id="1763" creationId="{00000000-0000-0000-0000-000000000000}"/>
          </ac:spMkLst>
        </pc:spChg>
        <pc:spChg chg="del">
          <ac:chgData name="Đoàn Tuấn Kiệt" userId="8b415b64-ff36-4c77-b52d-00398cad8327" providerId="ADAL" clId="{B37743DA-A22E-4025-A44E-424A9B8C1E52}" dt="2021-05-13T23:17:12.098" v="1883" actId="478"/>
          <ac:spMkLst>
            <pc:docMk/>
            <pc:sldMk cId="2847914710" sldId="353"/>
            <ac:spMk id="1764" creationId="{00000000-0000-0000-0000-000000000000}"/>
          </ac:spMkLst>
        </pc:spChg>
        <pc:spChg chg="mod ord">
          <ac:chgData name="Đoàn Tuấn Kiệt" userId="8b415b64-ff36-4c77-b52d-00398cad8327" providerId="ADAL" clId="{B37743DA-A22E-4025-A44E-424A9B8C1E52}" dt="2021-05-13T23:21:34.737" v="1993" actId="1076"/>
          <ac:spMkLst>
            <pc:docMk/>
            <pc:sldMk cId="2847914710" sldId="353"/>
            <ac:spMk id="1765" creationId="{00000000-0000-0000-0000-000000000000}"/>
          </ac:spMkLst>
        </pc:spChg>
        <pc:grpChg chg="del">
          <ac:chgData name="Đoàn Tuấn Kiệt" userId="8b415b64-ff36-4c77-b52d-00398cad8327" providerId="ADAL" clId="{B37743DA-A22E-4025-A44E-424A9B8C1E52}" dt="2021-05-13T23:15:44.233" v="1803" actId="478"/>
          <ac:grpSpMkLst>
            <pc:docMk/>
            <pc:sldMk cId="2847914710" sldId="353"/>
            <ac:grpSpMk id="1452" creationId="{00000000-0000-0000-0000-000000000000}"/>
          </ac:grpSpMkLst>
        </pc:grpChg>
        <pc:cxnChg chg="mod">
          <ac:chgData name="Đoàn Tuấn Kiệt" userId="8b415b64-ff36-4c77-b52d-00398cad8327" providerId="ADAL" clId="{B37743DA-A22E-4025-A44E-424A9B8C1E52}" dt="2021-05-13T23:18:40.542" v="1967" actId="1076"/>
          <ac:cxnSpMkLst>
            <pc:docMk/>
            <pc:sldMk cId="2847914710" sldId="353"/>
            <ac:cxnSpMk id="1766" creationId="{00000000-0000-0000-0000-000000000000}"/>
          </ac:cxnSpMkLst>
        </pc:cxnChg>
        <pc:cxnChg chg="del">
          <ac:chgData name="Đoàn Tuấn Kiệt" userId="8b415b64-ff36-4c77-b52d-00398cad8327" providerId="ADAL" clId="{B37743DA-A22E-4025-A44E-424A9B8C1E52}" dt="2021-05-13T23:18:34.964" v="1966" actId="478"/>
          <ac:cxnSpMkLst>
            <pc:docMk/>
            <pc:sldMk cId="2847914710" sldId="353"/>
            <ac:cxnSpMk id="1767" creationId="{00000000-0000-0000-0000-000000000000}"/>
          </ac:cxnSpMkLst>
        </pc:cxnChg>
        <pc:cxnChg chg="mod ord">
          <ac:chgData name="Đoàn Tuấn Kiệt" userId="8b415b64-ff36-4c77-b52d-00398cad8327" providerId="ADAL" clId="{B37743DA-A22E-4025-A44E-424A9B8C1E52}" dt="2021-05-13T23:21:43.379" v="1994" actId="171"/>
          <ac:cxnSpMkLst>
            <pc:docMk/>
            <pc:sldMk cId="2847914710" sldId="353"/>
            <ac:cxnSpMk id="1768" creationId="{00000000-0000-0000-0000-000000000000}"/>
          </ac:cxnSpMkLst>
        </pc:cxnChg>
        <pc:cxnChg chg="mod ord">
          <ac:chgData name="Đoàn Tuấn Kiệt" userId="8b415b64-ff36-4c77-b52d-00398cad8327" providerId="ADAL" clId="{B37743DA-A22E-4025-A44E-424A9B8C1E52}" dt="2021-05-13T23:21:29.355" v="1992" actId="14100"/>
          <ac:cxnSpMkLst>
            <pc:docMk/>
            <pc:sldMk cId="2847914710" sldId="353"/>
            <ac:cxnSpMk id="1769" creationId="{00000000-0000-0000-0000-000000000000}"/>
          </ac:cxnSpMkLst>
        </pc:cxnChg>
        <pc:cxnChg chg="del">
          <ac:chgData name="Đoàn Tuấn Kiệt" userId="8b415b64-ff36-4c77-b52d-00398cad8327" providerId="ADAL" clId="{B37743DA-A22E-4025-A44E-424A9B8C1E52}" dt="2021-05-13T23:17:50.748" v="1917" actId="478"/>
          <ac:cxnSpMkLst>
            <pc:docMk/>
            <pc:sldMk cId="2847914710" sldId="353"/>
            <ac:cxnSpMk id="1770" creationId="{00000000-0000-0000-0000-000000000000}"/>
          </ac:cxnSpMkLst>
        </pc:cxnChg>
      </pc:sldChg>
      <pc:sldChg chg="add del">
        <pc:chgData name="Đoàn Tuấn Kiệt" userId="8b415b64-ff36-4c77-b52d-00398cad8327" providerId="ADAL" clId="{B37743DA-A22E-4025-A44E-424A9B8C1E52}" dt="2021-05-14T02:02:02.372" v="3512" actId="47"/>
        <pc:sldMkLst>
          <pc:docMk/>
          <pc:sldMk cId="2478142636" sldId="354"/>
        </pc:sldMkLst>
      </pc:sldChg>
      <pc:sldChg chg="modSp add mod ord">
        <pc:chgData name="Đoàn Tuấn Kiệt" userId="8b415b64-ff36-4c77-b52d-00398cad8327" providerId="ADAL" clId="{B37743DA-A22E-4025-A44E-424A9B8C1E52}" dt="2021-05-13T23:56:47.326" v="2444" actId="114"/>
        <pc:sldMkLst>
          <pc:docMk/>
          <pc:sldMk cId="3766437500" sldId="355"/>
        </pc:sldMkLst>
        <pc:spChg chg="mod">
          <ac:chgData name="Đoàn Tuấn Kiệt" userId="8b415b64-ff36-4c77-b52d-00398cad8327" providerId="ADAL" clId="{B37743DA-A22E-4025-A44E-424A9B8C1E52}" dt="2021-05-13T23:54:06.730" v="2392" actId="20577"/>
          <ac:spMkLst>
            <pc:docMk/>
            <pc:sldMk cId="3766437500" sldId="355"/>
            <ac:spMk id="3705" creationId="{00000000-0000-0000-0000-000000000000}"/>
          </ac:spMkLst>
        </pc:spChg>
        <pc:spChg chg="mod">
          <ac:chgData name="Đoàn Tuấn Kiệt" userId="8b415b64-ff36-4c77-b52d-00398cad8327" providerId="ADAL" clId="{B37743DA-A22E-4025-A44E-424A9B8C1E52}" dt="2021-05-13T23:56:47.326" v="2444" actId="114"/>
          <ac:spMkLst>
            <pc:docMk/>
            <pc:sldMk cId="3766437500" sldId="355"/>
            <ac:spMk id="3706" creationId="{00000000-0000-0000-0000-000000000000}"/>
          </ac:spMkLst>
        </pc:spChg>
        <pc:grpChg chg="mod">
          <ac:chgData name="Đoàn Tuấn Kiệt" userId="8b415b64-ff36-4c77-b52d-00398cad8327" providerId="ADAL" clId="{B37743DA-A22E-4025-A44E-424A9B8C1E52}" dt="2021-05-13T23:56:06.816" v="2440" actId="1076"/>
          <ac:grpSpMkLst>
            <pc:docMk/>
            <pc:sldMk cId="3766437500" sldId="355"/>
            <ac:grpSpMk id="3707" creationId="{00000000-0000-0000-0000-000000000000}"/>
          </ac:grpSpMkLst>
        </pc:grpChg>
      </pc:sldChg>
      <pc:sldChg chg="addSp delSp modSp add mod addAnim delAnim">
        <pc:chgData name="Đoàn Tuấn Kiệt" userId="8b415b64-ff36-4c77-b52d-00398cad8327" providerId="ADAL" clId="{B37743DA-A22E-4025-A44E-424A9B8C1E52}" dt="2021-05-14T00:00:51.345" v="2502" actId="115"/>
        <pc:sldMkLst>
          <pc:docMk/>
          <pc:sldMk cId="1927377696" sldId="356"/>
        </pc:sldMkLst>
        <pc:spChg chg="mod">
          <ac:chgData name="Đoàn Tuấn Kiệt" userId="8b415b64-ff36-4c77-b52d-00398cad8327" providerId="ADAL" clId="{B37743DA-A22E-4025-A44E-424A9B8C1E52}" dt="2021-05-14T00:00:51.345" v="2502" actId="115"/>
          <ac:spMkLst>
            <pc:docMk/>
            <pc:sldMk cId="1927377696" sldId="356"/>
            <ac:spMk id="3706" creationId="{00000000-0000-0000-0000-000000000000}"/>
          </ac:spMkLst>
        </pc:spChg>
        <pc:grpChg chg="add del">
          <ac:chgData name="Đoàn Tuấn Kiệt" userId="8b415b64-ff36-4c77-b52d-00398cad8327" providerId="ADAL" clId="{B37743DA-A22E-4025-A44E-424A9B8C1E52}" dt="2021-05-13T23:58:26.344" v="2475" actId="478"/>
          <ac:grpSpMkLst>
            <pc:docMk/>
            <pc:sldMk cId="1927377696" sldId="356"/>
            <ac:grpSpMk id="3707" creationId="{00000000-0000-0000-0000-000000000000}"/>
          </ac:grpSpMkLst>
        </pc:grpChg>
      </pc:sldChg>
      <pc:sldChg chg="modSp add mod">
        <pc:chgData name="Đoàn Tuấn Kiệt" userId="8b415b64-ff36-4c77-b52d-00398cad8327" providerId="ADAL" clId="{B37743DA-A22E-4025-A44E-424A9B8C1E52}" dt="2021-05-14T00:00:38.986" v="2499" actId="114"/>
        <pc:sldMkLst>
          <pc:docMk/>
          <pc:sldMk cId="1510460446" sldId="357"/>
        </pc:sldMkLst>
        <pc:spChg chg="mod">
          <ac:chgData name="Đoàn Tuấn Kiệt" userId="8b415b64-ff36-4c77-b52d-00398cad8327" providerId="ADAL" clId="{B37743DA-A22E-4025-A44E-424A9B8C1E52}" dt="2021-05-14T00:00:38.986" v="2499" actId="114"/>
          <ac:spMkLst>
            <pc:docMk/>
            <pc:sldMk cId="1510460446" sldId="357"/>
            <ac:spMk id="3706" creationId="{00000000-0000-0000-0000-000000000000}"/>
          </ac:spMkLst>
        </pc:spChg>
      </pc:sldChg>
      <pc:sldChg chg="modSp add mod ord">
        <pc:chgData name="Đoàn Tuấn Kiệt" userId="8b415b64-ff36-4c77-b52d-00398cad8327" providerId="ADAL" clId="{B37743DA-A22E-4025-A44E-424A9B8C1E52}" dt="2021-05-14T00:02:10.487" v="2549" actId="115"/>
        <pc:sldMkLst>
          <pc:docMk/>
          <pc:sldMk cId="396804533" sldId="358"/>
        </pc:sldMkLst>
        <pc:spChg chg="mod">
          <ac:chgData name="Đoàn Tuấn Kiệt" userId="8b415b64-ff36-4c77-b52d-00398cad8327" providerId="ADAL" clId="{B37743DA-A22E-4025-A44E-424A9B8C1E52}" dt="2021-05-14T00:01:50.781" v="2541" actId="20577"/>
          <ac:spMkLst>
            <pc:docMk/>
            <pc:sldMk cId="396804533" sldId="358"/>
            <ac:spMk id="3705" creationId="{00000000-0000-0000-0000-000000000000}"/>
          </ac:spMkLst>
        </pc:spChg>
        <pc:spChg chg="mod">
          <ac:chgData name="Đoàn Tuấn Kiệt" userId="8b415b64-ff36-4c77-b52d-00398cad8327" providerId="ADAL" clId="{B37743DA-A22E-4025-A44E-424A9B8C1E52}" dt="2021-05-14T00:02:10.487" v="2549" actId="115"/>
          <ac:spMkLst>
            <pc:docMk/>
            <pc:sldMk cId="396804533" sldId="358"/>
            <ac:spMk id="3706" creationId="{00000000-0000-0000-0000-000000000000}"/>
          </ac:spMkLst>
        </pc:spChg>
      </pc:sldChg>
      <pc:sldChg chg="modSp add mod ord">
        <pc:chgData name="Đoàn Tuấn Kiệt" userId="8b415b64-ff36-4c77-b52d-00398cad8327" providerId="ADAL" clId="{B37743DA-A22E-4025-A44E-424A9B8C1E52}" dt="2021-05-14T00:55:20.008" v="2770" actId="58"/>
        <pc:sldMkLst>
          <pc:docMk/>
          <pc:sldMk cId="2251699671" sldId="359"/>
        </pc:sldMkLst>
        <pc:spChg chg="mod">
          <ac:chgData name="Đoàn Tuấn Kiệt" userId="8b415b64-ff36-4c77-b52d-00398cad8327" providerId="ADAL" clId="{B37743DA-A22E-4025-A44E-424A9B8C1E52}" dt="2021-05-14T00:02:34.512" v="2580" actId="20577"/>
          <ac:spMkLst>
            <pc:docMk/>
            <pc:sldMk cId="2251699671" sldId="359"/>
            <ac:spMk id="3705" creationId="{00000000-0000-0000-0000-000000000000}"/>
          </ac:spMkLst>
        </pc:spChg>
        <pc:spChg chg="mod">
          <ac:chgData name="Đoàn Tuấn Kiệt" userId="8b415b64-ff36-4c77-b52d-00398cad8327" providerId="ADAL" clId="{B37743DA-A22E-4025-A44E-424A9B8C1E52}" dt="2021-05-14T00:55:20.008" v="2770" actId="58"/>
          <ac:spMkLst>
            <pc:docMk/>
            <pc:sldMk cId="2251699671" sldId="359"/>
            <ac:spMk id="3706" creationId="{00000000-0000-0000-0000-000000000000}"/>
          </ac:spMkLst>
        </pc:spChg>
      </pc:sldChg>
      <pc:sldChg chg="modSp add mod">
        <pc:chgData name="Đoàn Tuấn Kiệt" userId="8b415b64-ff36-4c77-b52d-00398cad8327" providerId="ADAL" clId="{B37743DA-A22E-4025-A44E-424A9B8C1E52}" dt="2021-05-14T00:55:14.256" v="2769" actId="58"/>
        <pc:sldMkLst>
          <pc:docMk/>
          <pc:sldMk cId="1962280321" sldId="360"/>
        </pc:sldMkLst>
        <pc:spChg chg="mod">
          <ac:chgData name="Đoàn Tuấn Kiệt" userId="8b415b64-ff36-4c77-b52d-00398cad8327" providerId="ADAL" clId="{B37743DA-A22E-4025-A44E-424A9B8C1E52}" dt="2021-05-14T00:55:14.256" v="2769" actId="58"/>
          <ac:spMkLst>
            <pc:docMk/>
            <pc:sldMk cId="1962280321" sldId="360"/>
            <ac:spMk id="3706" creationId="{00000000-0000-0000-0000-000000000000}"/>
          </ac:spMkLst>
        </pc:spChg>
      </pc:sldChg>
      <pc:sldChg chg="modSp add mod ord modClrScheme chgLayout">
        <pc:chgData name="Đoàn Tuấn Kiệt" userId="8b415b64-ff36-4c77-b52d-00398cad8327" providerId="ADAL" clId="{B37743DA-A22E-4025-A44E-424A9B8C1E52}" dt="2021-05-14T01:18:51.230" v="2895" actId="14100"/>
        <pc:sldMkLst>
          <pc:docMk/>
          <pc:sldMk cId="3506606888" sldId="361"/>
        </pc:sldMkLst>
        <pc:spChg chg="mod ord">
          <ac:chgData name="Đoàn Tuấn Kiệt" userId="8b415b64-ff36-4c77-b52d-00398cad8327" providerId="ADAL" clId="{B37743DA-A22E-4025-A44E-424A9B8C1E52}" dt="2021-05-14T01:18:30.878" v="2890" actId="700"/>
          <ac:spMkLst>
            <pc:docMk/>
            <pc:sldMk cId="3506606888" sldId="361"/>
            <ac:spMk id="3705" creationId="{00000000-0000-0000-0000-000000000000}"/>
          </ac:spMkLst>
        </pc:spChg>
        <pc:spChg chg="mod ord">
          <ac:chgData name="Đoàn Tuấn Kiệt" userId="8b415b64-ff36-4c77-b52d-00398cad8327" providerId="ADAL" clId="{B37743DA-A22E-4025-A44E-424A9B8C1E52}" dt="2021-05-14T01:18:51.230" v="2895" actId="14100"/>
          <ac:spMkLst>
            <pc:docMk/>
            <pc:sldMk cId="3506606888" sldId="361"/>
            <ac:spMk id="3706" creationId="{00000000-0000-0000-0000-000000000000}"/>
          </ac:spMkLst>
        </pc:spChg>
      </pc:sldChg>
      <pc:sldChg chg="delSp modSp add mod">
        <pc:chgData name="Đoàn Tuấn Kiệt" userId="8b415b64-ff36-4c77-b52d-00398cad8327" providerId="ADAL" clId="{B37743DA-A22E-4025-A44E-424A9B8C1E52}" dt="2021-05-14T00:53:09.058" v="2730" actId="478"/>
        <pc:sldMkLst>
          <pc:docMk/>
          <pc:sldMk cId="1377746686" sldId="362"/>
        </pc:sldMkLst>
        <pc:spChg chg="mod">
          <ac:chgData name="Đoàn Tuấn Kiệt" userId="8b415b64-ff36-4c77-b52d-00398cad8327" providerId="ADAL" clId="{B37743DA-A22E-4025-A44E-424A9B8C1E52}" dt="2021-05-14T00:53:02.041" v="2729"/>
          <ac:spMkLst>
            <pc:docMk/>
            <pc:sldMk cId="1377746686" sldId="362"/>
            <ac:spMk id="3706" creationId="{00000000-0000-0000-0000-000000000000}"/>
          </ac:spMkLst>
        </pc:spChg>
        <pc:cxnChg chg="del">
          <ac:chgData name="Đoàn Tuấn Kiệt" userId="8b415b64-ff36-4c77-b52d-00398cad8327" providerId="ADAL" clId="{B37743DA-A22E-4025-A44E-424A9B8C1E52}" dt="2021-05-14T00:53:09.058" v="2730" actId="478"/>
          <ac:cxnSpMkLst>
            <pc:docMk/>
            <pc:sldMk cId="1377746686" sldId="362"/>
            <ac:cxnSpMk id="4034" creationId="{00000000-0000-0000-0000-000000000000}"/>
          </ac:cxnSpMkLst>
        </pc:cxnChg>
      </pc:sldChg>
      <pc:sldChg chg="modSp add mod ord modClrScheme chgLayout">
        <pc:chgData name="Đoàn Tuấn Kiệt" userId="8b415b64-ff36-4c77-b52d-00398cad8327" providerId="ADAL" clId="{B37743DA-A22E-4025-A44E-424A9B8C1E52}" dt="2021-05-14T01:19:28.648" v="2903" actId="14100"/>
        <pc:sldMkLst>
          <pc:docMk/>
          <pc:sldMk cId="2096475198" sldId="363"/>
        </pc:sldMkLst>
        <pc:spChg chg="mod ord">
          <ac:chgData name="Đoàn Tuấn Kiệt" userId="8b415b64-ff36-4c77-b52d-00398cad8327" providerId="ADAL" clId="{B37743DA-A22E-4025-A44E-424A9B8C1E52}" dt="2021-05-14T01:19:04.415" v="2896" actId="700"/>
          <ac:spMkLst>
            <pc:docMk/>
            <pc:sldMk cId="2096475198" sldId="363"/>
            <ac:spMk id="3705" creationId="{00000000-0000-0000-0000-000000000000}"/>
          </ac:spMkLst>
        </pc:spChg>
        <pc:spChg chg="mod ord">
          <ac:chgData name="Đoàn Tuấn Kiệt" userId="8b415b64-ff36-4c77-b52d-00398cad8327" providerId="ADAL" clId="{B37743DA-A22E-4025-A44E-424A9B8C1E52}" dt="2021-05-14T01:19:28.648" v="2903" actId="14100"/>
          <ac:spMkLst>
            <pc:docMk/>
            <pc:sldMk cId="2096475198" sldId="363"/>
            <ac:spMk id="3706" creationId="{00000000-0000-0000-0000-000000000000}"/>
          </ac:spMkLst>
        </pc:spChg>
      </pc:sldChg>
      <pc:sldChg chg="modSp add mod modClrScheme chgLayout">
        <pc:chgData name="Đoàn Tuấn Kiệt" userId="8b415b64-ff36-4c77-b52d-00398cad8327" providerId="ADAL" clId="{B37743DA-A22E-4025-A44E-424A9B8C1E52}" dt="2021-05-14T01:17:50.727" v="2889" actId="14100"/>
        <pc:sldMkLst>
          <pc:docMk/>
          <pc:sldMk cId="3867000257" sldId="364"/>
        </pc:sldMkLst>
        <pc:spChg chg="mod ord">
          <ac:chgData name="Đoàn Tuấn Kiệt" userId="8b415b64-ff36-4c77-b52d-00398cad8327" providerId="ADAL" clId="{B37743DA-A22E-4025-A44E-424A9B8C1E52}" dt="2021-05-14T01:17:32.263" v="2885" actId="700"/>
          <ac:spMkLst>
            <pc:docMk/>
            <pc:sldMk cId="3867000257" sldId="364"/>
            <ac:spMk id="3705" creationId="{00000000-0000-0000-0000-000000000000}"/>
          </ac:spMkLst>
        </pc:spChg>
        <pc:spChg chg="mod ord">
          <ac:chgData name="Đoàn Tuấn Kiệt" userId="8b415b64-ff36-4c77-b52d-00398cad8327" providerId="ADAL" clId="{B37743DA-A22E-4025-A44E-424A9B8C1E52}" dt="2021-05-14T01:17:50.727" v="2889" actId="14100"/>
          <ac:spMkLst>
            <pc:docMk/>
            <pc:sldMk cId="3867000257" sldId="364"/>
            <ac:spMk id="3706" creationId="{00000000-0000-0000-0000-000000000000}"/>
          </ac:spMkLst>
        </pc:spChg>
      </pc:sldChg>
      <pc:sldChg chg="addSp delSp modSp add mod ord delAnim modAnim">
        <pc:chgData name="Đoàn Tuấn Kiệt" userId="8b415b64-ff36-4c77-b52d-00398cad8327" providerId="ADAL" clId="{B37743DA-A22E-4025-A44E-424A9B8C1E52}" dt="2021-05-14T01:15:36.640" v="2884" actId="1076"/>
        <pc:sldMkLst>
          <pc:docMk/>
          <pc:sldMk cId="4293265374" sldId="365"/>
        </pc:sldMkLst>
        <pc:spChg chg="add del mod">
          <ac:chgData name="Đoàn Tuấn Kiệt" userId="8b415b64-ff36-4c77-b52d-00398cad8327" providerId="ADAL" clId="{B37743DA-A22E-4025-A44E-424A9B8C1E52}" dt="2021-05-14T01:13:09.710" v="2847" actId="478"/>
          <ac:spMkLst>
            <pc:docMk/>
            <pc:sldMk cId="4293265374" sldId="365"/>
            <ac:spMk id="3" creationId="{90D46A5A-E334-413F-8DD0-B4E7BB62D49F}"/>
          </ac:spMkLst>
        </pc:spChg>
        <pc:spChg chg="add del mod">
          <ac:chgData name="Đoàn Tuấn Kiệt" userId="8b415b64-ff36-4c77-b52d-00398cad8327" providerId="ADAL" clId="{B37743DA-A22E-4025-A44E-424A9B8C1E52}" dt="2021-05-14T01:13:41.057" v="2851"/>
          <ac:spMkLst>
            <pc:docMk/>
            <pc:sldMk cId="4293265374" sldId="365"/>
            <ac:spMk id="66" creationId="{6E4415D4-11F1-4968-A458-A4DB3ECC8714}"/>
          </ac:spMkLst>
        </pc:spChg>
        <pc:spChg chg="add del mod">
          <ac:chgData name="Đoàn Tuấn Kiệt" userId="8b415b64-ff36-4c77-b52d-00398cad8327" providerId="ADAL" clId="{B37743DA-A22E-4025-A44E-424A9B8C1E52}" dt="2021-05-14T01:13:51.665" v="2857" actId="478"/>
          <ac:spMkLst>
            <pc:docMk/>
            <pc:sldMk cId="4293265374" sldId="365"/>
            <ac:spMk id="68" creationId="{52EC8E8F-C737-402F-95AB-0C85D3B01CE0}"/>
          </ac:spMkLst>
        </pc:spChg>
        <pc:spChg chg="add mod">
          <ac:chgData name="Đoàn Tuấn Kiệt" userId="8b415b64-ff36-4c77-b52d-00398cad8327" providerId="ADAL" clId="{B37743DA-A22E-4025-A44E-424A9B8C1E52}" dt="2021-05-14T01:15:22.173" v="2883" actId="1076"/>
          <ac:spMkLst>
            <pc:docMk/>
            <pc:sldMk cId="4293265374" sldId="365"/>
            <ac:spMk id="69" creationId="{66B3918E-955E-4F6D-BBE5-F47D8DFB4C06}"/>
          </ac:spMkLst>
        </pc:spChg>
        <pc:spChg chg="mod">
          <ac:chgData name="Đoàn Tuấn Kiệt" userId="8b415b64-ff36-4c77-b52d-00398cad8327" providerId="ADAL" clId="{B37743DA-A22E-4025-A44E-424A9B8C1E52}" dt="2021-05-14T01:15:07.195" v="2879" actId="14100"/>
          <ac:spMkLst>
            <pc:docMk/>
            <pc:sldMk cId="4293265374" sldId="365"/>
            <ac:spMk id="2465" creationId="{00000000-0000-0000-0000-000000000000}"/>
          </ac:spMkLst>
        </pc:spChg>
        <pc:spChg chg="del">
          <ac:chgData name="Đoàn Tuấn Kiệt" userId="8b415b64-ff36-4c77-b52d-00398cad8327" providerId="ADAL" clId="{B37743DA-A22E-4025-A44E-424A9B8C1E52}" dt="2021-05-14T01:13:08.364" v="2846" actId="478"/>
          <ac:spMkLst>
            <pc:docMk/>
            <pc:sldMk cId="4293265374" sldId="365"/>
            <ac:spMk id="2466" creationId="{00000000-0000-0000-0000-000000000000}"/>
          </ac:spMkLst>
        </pc:spChg>
        <pc:picChg chg="add del">
          <ac:chgData name="Đoàn Tuấn Kiệt" userId="8b415b64-ff36-4c77-b52d-00398cad8327" providerId="ADAL" clId="{B37743DA-A22E-4025-A44E-424A9B8C1E52}" dt="2021-05-14T01:13:45.698" v="2855"/>
          <ac:picMkLst>
            <pc:docMk/>
            <pc:sldMk cId="4293265374" sldId="365"/>
            <ac:picMk id="4" creationId="{D063D8F3-97A5-42A8-ACC9-3A34624E30B9}"/>
          </ac:picMkLst>
        </pc:picChg>
        <pc:cxnChg chg="mod">
          <ac:chgData name="Đoàn Tuấn Kiệt" userId="8b415b64-ff36-4c77-b52d-00398cad8327" providerId="ADAL" clId="{B37743DA-A22E-4025-A44E-424A9B8C1E52}" dt="2021-05-14T01:15:36.640" v="2884" actId="1076"/>
          <ac:cxnSpMkLst>
            <pc:docMk/>
            <pc:sldMk cId="4293265374" sldId="365"/>
            <ac:cxnSpMk id="2467" creationId="{00000000-0000-0000-0000-000000000000}"/>
          </ac:cxnSpMkLst>
        </pc:cxnChg>
      </pc:sldChg>
      <pc:sldChg chg="add del">
        <pc:chgData name="Đoàn Tuấn Kiệt" userId="8b415b64-ff36-4c77-b52d-00398cad8327" providerId="ADAL" clId="{B37743DA-A22E-4025-A44E-424A9B8C1E52}" dt="2021-05-14T02:02:02.372" v="3512" actId="47"/>
        <pc:sldMkLst>
          <pc:docMk/>
          <pc:sldMk cId="210155736" sldId="366"/>
        </pc:sldMkLst>
      </pc:sldChg>
      <pc:sldChg chg="addSp delSp modSp add mod modClrScheme chgLayout">
        <pc:chgData name="Đoàn Tuấn Kiệt" userId="8b415b64-ff36-4c77-b52d-00398cad8327" providerId="ADAL" clId="{B37743DA-A22E-4025-A44E-424A9B8C1E52}" dt="2021-05-14T01:40:36.901" v="3265" actId="1076"/>
        <pc:sldMkLst>
          <pc:docMk/>
          <pc:sldMk cId="1612457017" sldId="367"/>
        </pc:sldMkLst>
        <pc:spChg chg="add del mod ord">
          <ac:chgData name="Đoàn Tuấn Kiệt" userId="8b415b64-ff36-4c77-b52d-00398cad8327" providerId="ADAL" clId="{B37743DA-A22E-4025-A44E-424A9B8C1E52}" dt="2021-05-14T01:26:26.594" v="3055" actId="478"/>
          <ac:spMkLst>
            <pc:docMk/>
            <pc:sldMk cId="1612457017" sldId="367"/>
            <ac:spMk id="4" creationId="{9D094DDD-D974-47B4-9E19-A09721B36454}"/>
          </ac:spMkLst>
        </pc:spChg>
        <pc:spChg chg="add del">
          <ac:chgData name="Đoàn Tuấn Kiệt" userId="8b415b64-ff36-4c77-b52d-00398cad8327" providerId="ADAL" clId="{B37743DA-A22E-4025-A44E-424A9B8C1E52}" dt="2021-05-14T01:30:31.187" v="3113"/>
          <ac:spMkLst>
            <pc:docMk/>
            <pc:sldMk cId="1612457017" sldId="367"/>
            <ac:spMk id="5" creationId="{FE0DF96C-862A-4054-9289-A7E21BCB1297}"/>
          </ac:spMkLst>
        </pc:spChg>
        <pc:spChg chg="add del">
          <ac:chgData name="Đoàn Tuấn Kiệt" userId="8b415b64-ff36-4c77-b52d-00398cad8327" providerId="ADAL" clId="{B37743DA-A22E-4025-A44E-424A9B8C1E52}" dt="2021-05-14T01:31:06.858" v="3115" actId="478"/>
          <ac:spMkLst>
            <pc:docMk/>
            <pc:sldMk cId="1612457017" sldId="367"/>
            <ac:spMk id="6" creationId="{D09D7C88-C865-468D-94E1-302CEAB623E8}"/>
          </ac:spMkLst>
        </pc:spChg>
        <pc:spChg chg="add del mod">
          <ac:chgData name="Đoàn Tuấn Kiệt" userId="8b415b64-ff36-4c77-b52d-00398cad8327" providerId="ADAL" clId="{B37743DA-A22E-4025-A44E-424A9B8C1E52}" dt="2021-05-14T01:31:17.050" v="3119"/>
          <ac:spMkLst>
            <pc:docMk/>
            <pc:sldMk cId="1612457017" sldId="367"/>
            <ac:spMk id="7" creationId="{25CDFB49-4D4D-48A7-BDA4-C98DB5A1CAA8}"/>
          </ac:spMkLst>
        </pc:spChg>
        <pc:spChg chg="add mod">
          <ac:chgData name="Đoàn Tuấn Kiệt" userId="8b415b64-ff36-4c77-b52d-00398cad8327" providerId="ADAL" clId="{B37743DA-A22E-4025-A44E-424A9B8C1E52}" dt="2021-05-14T01:36:25.102" v="3191" actId="122"/>
          <ac:spMkLst>
            <pc:docMk/>
            <pc:sldMk cId="1612457017" sldId="367"/>
            <ac:spMk id="8" creationId="{EF8FFC01-F27C-4754-9451-2ABC945B392B}"/>
          </ac:spMkLst>
        </pc:spChg>
        <pc:spChg chg="add del">
          <ac:chgData name="Đoàn Tuấn Kiệt" userId="8b415b64-ff36-4c77-b52d-00398cad8327" providerId="ADAL" clId="{B37743DA-A22E-4025-A44E-424A9B8C1E52}" dt="2021-05-14T01:31:30.786" v="3120" actId="478"/>
          <ac:spMkLst>
            <pc:docMk/>
            <pc:sldMk cId="1612457017" sldId="367"/>
            <ac:spMk id="9" creationId="{C70144D4-63EF-49E3-976B-D5356EA5A811}"/>
          </ac:spMkLst>
        </pc:spChg>
        <pc:spChg chg="mod ord">
          <ac:chgData name="Đoàn Tuấn Kiệt" userId="8b415b64-ff36-4c77-b52d-00398cad8327" providerId="ADAL" clId="{B37743DA-A22E-4025-A44E-424A9B8C1E52}" dt="2021-05-14T01:29:27.771" v="3109" actId="1076"/>
          <ac:spMkLst>
            <pc:docMk/>
            <pc:sldMk cId="1612457017" sldId="367"/>
            <ac:spMk id="272" creationId="{00000000-0000-0000-0000-000000000000}"/>
          </ac:spMkLst>
        </pc:spChg>
        <pc:graphicFrameChg chg="add del mod modGraphic">
          <ac:chgData name="Đoàn Tuấn Kiệt" userId="8b415b64-ff36-4c77-b52d-00398cad8327" providerId="ADAL" clId="{B37743DA-A22E-4025-A44E-424A9B8C1E52}" dt="2021-05-14T01:40:36.901" v="3265" actId="1076"/>
          <ac:graphicFrameMkLst>
            <pc:docMk/>
            <pc:sldMk cId="1612457017" sldId="367"/>
            <ac:graphicFrameMk id="3" creationId="{02F5FD6D-8372-451E-9927-B902798C35C9}"/>
          </ac:graphicFrameMkLst>
        </pc:graphicFrameChg>
        <pc:picChg chg="del">
          <ac:chgData name="Đoàn Tuấn Kiệt" userId="8b415b64-ff36-4c77-b52d-00398cad8327" providerId="ADAL" clId="{B37743DA-A22E-4025-A44E-424A9B8C1E52}" dt="2021-05-14T01:24:18.611" v="3029" actId="478"/>
          <ac:picMkLst>
            <pc:docMk/>
            <pc:sldMk cId="1612457017" sldId="367"/>
            <ac:picMk id="17" creationId="{25ED1A8F-21D1-4BA1-B54F-B4D4816C74F2}"/>
          </ac:picMkLst>
        </pc:picChg>
        <pc:picChg chg="add del">
          <ac:chgData name="Đoàn Tuấn Kiệt" userId="8b415b64-ff36-4c77-b52d-00398cad8327" providerId="ADAL" clId="{B37743DA-A22E-4025-A44E-424A9B8C1E52}" dt="2021-05-14T01:30:31.187" v="3113"/>
          <ac:picMkLst>
            <pc:docMk/>
            <pc:sldMk cId="1612457017" sldId="367"/>
            <ac:picMk id="1026" creationId="{E9EAAFDB-8A45-496E-A1A7-6CE53D77BC77}"/>
          </ac:picMkLst>
        </pc:picChg>
        <pc:picChg chg="add del">
          <ac:chgData name="Đoàn Tuấn Kiệt" userId="8b415b64-ff36-4c77-b52d-00398cad8327" providerId="ADAL" clId="{B37743DA-A22E-4025-A44E-424A9B8C1E52}" dt="2021-05-14T01:31:08.538" v="3116" actId="478"/>
          <ac:picMkLst>
            <pc:docMk/>
            <pc:sldMk cId="1612457017" sldId="367"/>
            <ac:picMk id="1028" creationId="{167706C7-A98D-4654-90A9-20DD7491B6EF}"/>
          </ac:picMkLst>
        </pc:picChg>
        <pc:cxnChg chg="del mod">
          <ac:chgData name="Đoàn Tuấn Kiệt" userId="8b415b64-ff36-4c77-b52d-00398cad8327" providerId="ADAL" clId="{B37743DA-A22E-4025-A44E-424A9B8C1E52}" dt="2021-05-14T01:25:04.592" v="3037" actId="478"/>
          <ac:cxnSpMkLst>
            <pc:docMk/>
            <pc:sldMk cId="1612457017" sldId="367"/>
            <ac:cxnSpMk id="282" creationId="{00000000-0000-0000-0000-000000000000}"/>
          </ac:cxnSpMkLst>
        </pc:cxnChg>
      </pc:sldChg>
      <pc:sldChg chg="addSp delSp modSp add mod modTransition">
        <pc:chgData name="Đoàn Tuấn Kiệt" userId="8b415b64-ff36-4c77-b52d-00398cad8327" providerId="ADAL" clId="{B37743DA-A22E-4025-A44E-424A9B8C1E52}" dt="2021-05-14T01:41:12.225" v="3269"/>
        <pc:sldMkLst>
          <pc:docMk/>
          <pc:sldMk cId="2440473640" sldId="368"/>
        </pc:sldMkLst>
        <pc:spChg chg="mod">
          <ac:chgData name="Đoàn Tuấn Kiệt" userId="8b415b64-ff36-4c77-b52d-00398cad8327" providerId="ADAL" clId="{B37743DA-A22E-4025-A44E-424A9B8C1E52}" dt="2021-05-14T01:39:50.951" v="3262" actId="14100"/>
          <ac:spMkLst>
            <pc:docMk/>
            <pc:sldMk cId="2440473640" sldId="368"/>
            <ac:spMk id="8" creationId="{EF8FFC01-F27C-4754-9451-2ABC945B392B}"/>
          </ac:spMkLst>
        </pc:spChg>
        <pc:graphicFrameChg chg="del mod">
          <ac:chgData name="Đoàn Tuấn Kiệt" userId="8b415b64-ff36-4c77-b52d-00398cad8327" providerId="ADAL" clId="{B37743DA-A22E-4025-A44E-424A9B8C1E52}" dt="2021-05-14T01:41:06.606" v="3268" actId="478"/>
          <ac:graphicFrameMkLst>
            <pc:docMk/>
            <pc:sldMk cId="2440473640" sldId="368"/>
            <ac:graphicFrameMk id="3" creationId="{02F5FD6D-8372-451E-9927-B902798C35C9}"/>
          </ac:graphicFrameMkLst>
        </pc:graphicFrameChg>
        <pc:graphicFrameChg chg="add mod">
          <ac:chgData name="Đoàn Tuấn Kiệt" userId="8b415b64-ff36-4c77-b52d-00398cad8327" providerId="ADAL" clId="{B37743DA-A22E-4025-A44E-424A9B8C1E52}" dt="2021-05-14T01:41:12.225" v="3269"/>
          <ac:graphicFrameMkLst>
            <pc:docMk/>
            <pc:sldMk cId="2440473640" sldId="368"/>
            <ac:graphicFrameMk id="7" creationId="{22EB6F71-F4C6-4C02-B7E0-1D131D55C494}"/>
          </ac:graphicFrameMkLst>
        </pc:graphicFrameChg>
        <pc:picChg chg="add mod">
          <ac:chgData name="Đoàn Tuấn Kiệt" userId="8b415b64-ff36-4c77-b52d-00398cad8327" providerId="ADAL" clId="{B37743DA-A22E-4025-A44E-424A9B8C1E52}" dt="2021-05-14T01:38:53.167" v="3256"/>
          <ac:picMkLst>
            <pc:docMk/>
            <pc:sldMk cId="2440473640" sldId="368"/>
            <ac:picMk id="5" creationId="{4BC47E7E-9787-4FE1-8155-FDAC6963F543}"/>
          </ac:picMkLst>
        </pc:picChg>
        <pc:picChg chg="add mod">
          <ac:chgData name="Đoàn Tuấn Kiệt" userId="8b415b64-ff36-4c77-b52d-00398cad8327" providerId="ADAL" clId="{B37743DA-A22E-4025-A44E-424A9B8C1E52}" dt="2021-05-14T01:39:43.697" v="3261" actId="14100"/>
          <ac:picMkLst>
            <pc:docMk/>
            <pc:sldMk cId="2440473640" sldId="368"/>
            <ac:picMk id="6" creationId="{B0DA2BB2-B07A-45BB-8CEF-43835E6F9F0F}"/>
          </ac:picMkLst>
        </pc:picChg>
      </pc:sldChg>
      <pc:sldChg chg="addSp delSp modSp add del mod ord">
        <pc:chgData name="Đoàn Tuấn Kiệt" userId="8b415b64-ff36-4c77-b52d-00398cad8327" providerId="ADAL" clId="{B37743DA-A22E-4025-A44E-424A9B8C1E52}" dt="2021-05-14T01:47:34.298" v="3302" actId="2696"/>
        <pc:sldMkLst>
          <pc:docMk/>
          <pc:sldMk cId="3088660009" sldId="369"/>
        </pc:sldMkLst>
        <pc:spChg chg="add del mod">
          <ac:chgData name="Đoàn Tuấn Kiệt" userId="8b415b64-ff36-4c77-b52d-00398cad8327" providerId="ADAL" clId="{B37743DA-A22E-4025-A44E-424A9B8C1E52}" dt="2021-05-14T01:47:00.303" v="3292" actId="478"/>
          <ac:spMkLst>
            <pc:docMk/>
            <pc:sldMk cId="3088660009" sldId="369"/>
            <ac:spMk id="4" creationId="{45D38306-C7D9-4B89-B0B1-4384BC0F91EE}"/>
          </ac:spMkLst>
        </pc:spChg>
        <pc:spChg chg="del">
          <ac:chgData name="Đoàn Tuấn Kiệt" userId="8b415b64-ff36-4c77-b52d-00398cad8327" providerId="ADAL" clId="{B37743DA-A22E-4025-A44E-424A9B8C1E52}" dt="2021-05-14T01:46:58.739" v="3291" actId="478"/>
          <ac:spMkLst>
            <pc:docMk/>
            <pc:sldMk cId="3088660009" sldId="369"/>
            <ac:spMk id="8" creationId="{EF8FFC01-F27C-4754-9451-2ABC945B392B}"/>
          </ac:spMkLst>
        </pc:spChg>
        <pc:spChg chg="mod">
          <ac:chgData name="Đoàn Tuấn Kiệt" userId="8b415b64-ff36-4c77-b52d-00398cad8327" providerId="ADAL" clId="{B37743DA-A22E-4025-A44E-424A9B8C1E52}" dt="2021-05-14T01:46:20.888" v="3277" actId="20577"/>
          <ac:spMkLst>
            <pc:docMk/>
            <pc:sldMk cId="3088660009" sldId="369"/>
            <ac:spMk id="272" creationId="{00000000-0000-0000-0000-000000000000}"/>
          </ac:spMkLst>
        </pc:spChg>
        <pc:graphicFrameChg chg="del modGraphic">
          <ac:chgData name="Đoàn Tuấn Kiệt" userId="8b415b64-ff36-4c77-b52d-00398cad8327" providerId="ADAL" clId="{B37743DA-A22E-4025-A44E-424A9B8C1E52}" dt="2021-05-14T01:46:56.866" v="3290" actId="478"/>
          <ac:graphicFrameMkLst>
            <pc:docMk/>
            <pc:sldMk cId="3088660009" sldId="369"/>
            <ac:graphicFrameMk id="3" creationId="{02F5FD6D-8372-451E-9927-B902798C35C9}"/>
          </ac:graphicFrameMkLst>
        </pc:graphicFrameChg>
        <pc:picChg chg="add del mod">
          <ac:chgData name="Đoàn Tuấn Kiệt" userId="8b415b64-ff36-4c77-b52d-00398cad8327" providerId="ADAL" clId="{B37743DA-A22E-4025-A44E-424A9B8C1E52}" dt="2021-05-14T01:47:31.260" v="3301" actId="478"/>
          <ac:picMkLst>
            <pc:docMk/>
            <pc:sldMk cId="3088660009" sldId="369"/>
            <ac:picMk id="7" creationId="{712F9F93-469C-4AE6-A2A8-3DB98E0739A7}"/>
          </ac:picMkLst>
        </pc:picChg>
      </pc:sldChg>
      <pc:sldChg chg="modSp add mod">
        <pc:chgData name="Đoàn Tuấn Kiệt" userId="8b415b64-ff36-4c77-b52d-00398cad8327" providerId="ADAL" clId="{B37743DA-A22E-4025-A44E-424A9B8C1E52}" dt="2021-05-14T01:50:38.003" v="3368" actId="20577"/>
        <pc:sldMkLst>
          <pc:docMk/>
          <pc:sldMk cId="1469996218" sldId="370"/>
        </pc:sldMkLst>
        <pc:spChg chg="mod">
          <ac:chgData name="Đoàn Tuấn Kiệt" userId="8b415b64-ff36-4c77-b52d-00398cad8327" providerId="ADAL" clId="{B37743DA-A22E-4025-A44E-424A9B8C1E52}" dt="2021-05-14T01:50:38.003" v="3368" actId="20577"/>
          <ac:spMkLst>
            <pc:docMk/>
            <pc:sldMk cId="1469996218" sldId="370"/>
            <ac:spMk id="8" creationId="{EF8FFC01-F27C-4754-9451-2ABC945B392B}"/>
          </ac:spMkLst>
        </pc:spChg>
        <pc:graphicFrameChg chg="mod modGraphic">
          <ac:chgData name="Đoàn Tuấn Kiệt" userId="8b415b64-ff36-4c77-b52d-00398cad8327" providerId="ADAL" clId="{B37743DA-A22E-4025-A44E-424A9B8C1E52}" dt="2021-05-14T01:49:41.020" v="3341" actId="179"/>
          <ac:graphicFrameMkLst>
            <pc:docMk/>
            <pc:sldMk cId="1469996218" sldId="370"/>
            <ac:graphicFrameMk id="3" creationId="{02F5FD6D-8372-451E-9927-B902798C35C9}"/>
          </ac:graphicFrameMkLst>
        </pc:graphicFrameChg>
      </pc:sldChg>
      <pc:sldChg chg="addSp modSp add mod modTransition">
        <pc:chgData name="Đoàn Tuấn Kiệt" userId="8b415b64-ff36-4c77-b52d-00398cad8327" providerId="ADAL" clId="{B37743DA-A22E-4025-A44E-424A9B8C1E52}" dt="2021-05-14T01:51:58.154" v="3388" actId="14100"/>
        <pc:sldMkLst>
          <pc:docMk/>
          <pc:sldMk cId="2034288278" sldId="371"/>
        </pc:sldMkLst>
        <pc:spChg chg="mod">
          <ac:chgData name="Đoàn Tuấn Kiệt" userId="8b415b64-ff36-4c77-b52d-00398cad8327" providerId="ADAL" clId="{B37743DA-A22E-4025-A44E-424A9B8C1E52}" dt="2021-05-14T01:51:58.154" v="3388" actId="14100"/>
          <ac:spMkLst>
            <pc:docMk/>
            <pc:sldMk cId="2034288278" sldId="371"/>
            <ac:spMk id="8" creationId="{EF8FFC01-F27C-4754-9451-2ABC945B392B}"/>
          </ac:spMkLst>
        </pc:spChg>
        <pc:picChg chg="add mod">
          <ac:chgData name="Đoàn Tuấn Kiệt" userId="8b415b64-ff36-4c77-b52d-00398cad8327" providerId="ADAL" clId="{B37743DA-A22E-4025-A44E-424A9B8C1E52}" dt="2021-05-14T01:51:55.184" v="3387" actId="1076"/>
          <ac:picMkLst>
            <pc:docMk/>
            <pc:sldMk cId="2034288278" sldId="371"/>
            <ac:picMk id="5" creationId="{7C69CFA4-B9B8-4322-AD9D-158D05DA7248}"/>
          </ac:picMkLst>
        </pc:picChg>
      </pc:sldChg>
      <pc:sldChg chg="addSp delSp modSp add mod ord">
        <pc:chgData name="Đoàn Tuấn Kiệt" userId="8b415b64-ff36-4c77-b52d-00398cad8327" providerId="ADAL" clId="{B37743DA-A22E-4025-A44E-424A9B8C1E52}" dt="2021-05-14T01:58:14.912" v="3503" actId="1076"/>
        <pc:sldMkLst>
          <pc:docMk/>
          <pc:sldMk cId="3592568253" sldId="372"/>
        </pc:sldMkLst>
        <pc:spChg chg="add del">
          <ac:chgData name="Đoàn Tuấn Kiệt" userId="8b415b64-ff36-4c77-b52d-00398cad8327" providerId="ADAL" clId="{B37743DA-A22E-4025-A44E-424A9B8C1E52}" dt="2021-05-14T01:56:13.608" v="3472" actId="478"/>
          <ac:spMkLst>
            <pc:docMk/>
            <pc:sldMk cId="3592568253" sldId="372"/>
            <ac:spMk id="2" creationId="{3546B928-B015-45E8-92DD-C980414246F9}"/>
          </ac:spMkLst>
        </pc:spChg>
        <pc:spChg chg="add">
          <ac:chgData name="Đoàn Tuấn Kiệt" userId="8b415b64-ff36-4c77-b52d-00398cad8327" providerId="ADAL" clId="{B37743DA-A22E-4025-A44E-424A9B8C1E52}" dt="2021-05-14T01:55:50.037" v="3466"/>
          <ac:spMkLst>
            <pc:docMk/>
            <pc:sldMk cId="3592568253" sldId="372"/>
            <ac:spMk id="4" creationId="{6E33BF7C-14E1-420A-85B6-88A42877C67F}"/>
          </ac:spMkLst>
        </pc:spChg>
        <pc:spChg chg="add del mod">
          <ac:chgData name="Đoàn Tuấn Kiệt" userId="8b415b64-ff36-4c77-b52d-00398cad8327" providerId="ADAL" clId="{B37743DA-A22E-4025-A44E-424A9B8C1E52}" dt="2021-05-14T01:56:04.319" v="3468" actId="478"/>
          <ac:spMkLst>
            <pc:docMk/>
            <pc:sldMk cId="3592568253" sldId="372"/>
            <ac:spMk id="5" creationId="{00B3699E-6DDB-4A9A-A49E-29E448501F88}"/>
          </ac:spMkLst>
        </pc:spChg>
        <pc:spChg chg="mod">
          <ac:chgData name="Đoàn Tuấn Kiệt" userId="8b415b64-ff36-4c77-b52d-00398cad8327" providerId="ADAL" clId="{B37743DA-A22E-4025-A44E-424A9B8C1E52}" dt="2021-05-14T01:58:08.988" v="3502" actId="20577"/>
          <ac:spMkLst>
            <pc:docMk/>
            <pc:sldMk cId="3592568253" sldId="372"/>
            <ac:spMk id="8" creationId="{EF8FFC01-F27C-4754-9451-2ABC945B392B}"/>
          </ac:spMkLst>
        </pc:spChg>
        <pc:spChg chg="mod">
          <ac:chgData name="Đoàn Tuấn Kiệt" userId="8b415b64-ff36-4c77-b52d-00398cad8327" providerId="ADAL" clId="{B37743DA-A22E-4025-A44E-424A9B8C1E52}" dt="2021-05-14T01:53:49.483" v="3403" actId="20577"/>
          <ac:spMkLst>
            <pc:docMk/>
            <pc:sldMk cId="3592568253" sldId="372"/>
            <ac:spMk id="272" creationId="{00000000-0000-0000-0000-000000000000}"/>
          </ac:spMkLst>
        </pc:spChg>
        <pc:graphicFrameChg chg="mod modGraphic">
          <ac:chgData name="Đoàn Tuấn Kiệt" userId="8b415b64-ff36-4c77-b52d-00398cad8327" providerId="ADAL" clId="{B37743DA-A22E-4025-A44E-424A9B8C1E52}" dt="2021-05-14T01:54:54.645" v="3454"/>
          <ac:graphicFrameMkLst>
            <pc:docMk/>
            <pc:sldMk cId="3592568253" sldId="372"/>
            <ac:graphicFrameMk id="3" creationId="{02F5FD6D-8372-451E-9927-B902798C35C9}"/>
          </ac:graphicFrameMkLst>
        </pc:graphicFrameChg>
        <pc:picChg chg="add del mod">
          <ac:chgData name="Đoàn Tuấn Kiệt" userId="8b415b64-ff36-4c77-b52d-00398cad8327" providerId="ADAL" clId="{B37743DA-A22E-4025-A44E-424A9B8C1E52}" dt="2021-05-14T01:58:14.912" v="3503" actId="1076"/>
          <ac:picMkLst>
            <pc:docMk/>
            <pc:sldMk cId="3592568253" sldId="372"/>
            <ac:picMk id="2050" creationId="{D5BD250A-6216-4EE7-AA14-73868BA1E74F}"/>
          </ac:picMkLst>
        </pc:picChg>
      </pc:sldChg>
      <pc:sldChg chg="addSp delSp modSp add mod modTransition">
        <pc:chgData name="Đoàn Tuấn Kiệt" userId="8b415b64-ff36-4c77-b52d-00398cad8327" providerId="ADAL" clId="{B37743DA-A22E-4025-A44E-424A9B8C1E52}" dt="2021-05-14T01:59:36.470" v="3509" actId="1076"/>
        <pc:sldMkLst>
          <pc:docMk/>
          <pc:sldMk cId="3775000113" sldId="373"/>
        </pc:sldMkLst>
        <pc:spChg chg="mod">
          <ac:chgData name="Đoàn Tuấn Kiệt" userId="8b415b64-ff36-4c77-b52d-00398cad8327" providerId="ADAL" clId="{B37743DA-A22E-4025-A44E-424A9B8C1E52}" dt="2021-05-14T01:59:12.989" v="3507" actId="6549"/>
          <ac:spMkLst>
            <pc:docMk/>
            <pc:sldMk cId="3775000113" sldId="373"/>
            <ac:spMk id="8" creationId="{EF8FFC01-F27C-4754-9451-2ABC945B392B}"/>
          </ac:spMkLst>
        </pc:spChg>
        <pc:picChg chg="add mod">
          <ac:chgData name="Đoàn Tuấn Kiệt" userId="8b415b64-ff36-4c77-b52d-00398cad8327" providerId="ADAL" clId="{B37743DA-A22E-4025-A44E-424A9B8C1E52}" dt="2021-05-14T01:59:36.470" v="3509" actId="1076"/>
          <ac:picMkLst>
            <pc:docMk/>
            <pc:sldMk cId="3775000113" sldId="373"/>
            <ac:picMk id="7" creationId="{85FC7406-5D26-4118-A4FD-527FBE0F2D85}"/>
          </ac:picMkLst>
        </pc:picChg>
        <pc:picChg chg="del">
          <ac:chgData name="Đoàn Tuấn Kiệt" userId="8b415b64-ff36-4c77-b52d-00398cad8327" providerId="ADAL" clId="{B37743DA-A22E-4025-A44E-424A9B8C1E52}" dt="2021-05-14T01:59:10.450" v="3506" actId="478"/>
          <ac:picMkLst>
            <pc:docMk/>
            <pc:sldMk cId="3775000113" sldId="373"/>
            <ac:picMk id="2050" creationId="{D5BD250A-6216-4EE7-AA14-73868BA1E74F}"/>
          </ac:picMkLst>
        </pc:picChg>
      </pc:sldChg>
      <pc:sldMasterChg chg="delSldLayout">
        <pc:chgData name="Đoàn Tuấn Kiệt" userId="8b415b64-ff36-4c77-b52d-00398cad8327" providerId="ADAL" clId="{B37743DA-A22E-4025-A44E-424A9B8C1E52}" dt="2021-05-14T02:02:02.372" v="3512" actId="47"/>
        <pc:sldMasterMkLst>
          <pc:docMk/>
          <pc:sldMasterMk cId="0" sldId="2147483693"/>
        </pc:sldMasterMkLst>
        <pc:sldLayoutChg chg="del">
          <pc:chgData name="Đoàn Tuấn Kiệt" userId="8b415b64-ff36-4c77-b52d-00398cad8327" providerId="ADAL" clId="{B37743DA-A22E-4025-A44E-424A9B8C1E52}" dt="2021-05-14T02:02:02.372" v="3512" actId="47"/>
          <pc:sldLayoutMkLst>
            <pc:docMk/>
            <pc:sldMasterMk cId="0" sldId="2147483693"/>
            <pc:sldLayoutMk cId="0" sldId="2147483649"/>
          </pc:sldLayoutMkLst>
        </pc:sldLayoutChg>
        <pc:sldLayoutChg chg="del">
          <pc:chgData name="Đoàn Tuấn Kiệt" userId="8b415b64-ff36-4c77-b52d-00398cad8327" providerId="ADAL" clId="{B37743DA-A22E-4025-A44E-424A9B8C1E52}" dt="2021-05-14T00:07:36.258" v="2616" actId="47"/>
          <pc:sldLayoutMkLst>
            <pc:docMk/>
            <pc:sldMasterMk cId="0" sldId="2147483693"/>
            <pc:sldLayoutMk cId="0" sldId="214748365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6"/>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57"/>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3"/>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69"/>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7"/>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8"/>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79"/>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0"/>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1"/>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2"/>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3"/>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4"/>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5"/>
          </pc:sldLayoutMkLst>
        </pc:sldLayoutChg>
        <pc:sldLayoutChg chg="del">
          <pc:chgData name="Đoàn Tuấn Kiệt" userId="8b415b64-ff36-4c77-b52d-00398cad8327" providerId="ADAL" clId="{B37743DA-A22E-4025-A44E-424A9B8C1E52}" dt="2021-05-14T02:02:02.372" v="3512" actId="47"/>
          <pc:sldLayoutMkLst>
            <pc:docMk/>
            <pc:sldMasterMk cId="0" sldId="2147483693"/>
            <pc:sldLayoutMk cId="0" sldId="2147483686"/>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4"/>
        </pc:sldMasterMkLst>
        <pc:sldLayoutChg chg="del">
          <pc:chgData name="Đoàn Tuấn Kiệt" userId="8b415b64-ff36-4c77-b52d-00398cad8327" providerId="ADAL" clId="{B37743DA-A22E-4025-A44E-424A9B8C1E52}" dt="2021-05-14T02:02:02.372" v="3512" actId="47"/>
          <pc:sldLayoutMkLst>
            <pc:docMk/>
            <pc:sldMasterMk cId="0" sldId="2147483694"/>
            <pc:sldLayoutMk cId="0" sldId="2147483690"/>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5"/>
        </pc:sldMasterMkLst>
        <pc:sldLayoutChg chg="del">
          <pc:chgData name="Đoàn Tuấn Kiệt" userId="8b415b64-ff36-4c77-b52d-00398cad8327" providerId="ADAL" clId="{B37743DA-A22E-4025-A44E-424A9B8C1E52}" dt="2021-05-14T02:02:02.372" v="3512" actId="47"/>
          <pc:sldLayoutMkLst>
            <pc:docMk/>
            <pc:sldMasterMk cId="0" sldId="2147483695"/>
            <pc:sldLayoutMk cId="0" sldId="2147483691"/>
          </pc:sldLayoutMkLst>
        </pc:sldLayoutChg>
      </pc:sldMasterChg>
      <pc:sldMasterChg chg="del delSldLayout">
        <pc:chgData name="Đoàn Tuấn Kiệt" userId="8b415b64-ff36-4c77-b52d-00398cad8327" providerId="ADAL" clId="{B37743DA-A22E-4025-A44E-424A9B8C1E52}" dt="2021-05-14T02:02:02.372" v="3512" actId="47"/>
        <pc:sldMasterMkLst>
          <pc:docMk/>
          <pc:sldMasterMk cId="0" sldId="2147483696"/>
        </pc:sldMasterMkLst>
        <pc:sldLayoutChg chg="del">
          <pc:chgData name="Đoàn Tuấn Kiệt" userId="8b415b64-ff36-4c77-b52d-00398cad8327" providerId="ADAL" clId="{B37743DA-A22E-4025-A44E-424A9B8C1E52}" dt="2021-05-14T02:02:02.372" v="3512" actId="47"/>
          <pc:sldLayoutMkLst>
            <pc:docMk/>
            <pc:sldMasterMk cId="0" sldId="2147483696"/>
            <pc:sldLayoutMk cId="0" sldId="214748369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84171-E20D-40F9-AC2B-ADF792F10DA3}" type="doc">
      <dgm:prSet loTypeId="urn:microsoft.com/office/officeart/2005/8/layout/chart3" loCatId="cycle" qsTypeId="urn:microsoft.com/office/officeart/2005/8/quickstyle/simple3" qsCatId="simple" csTypeId="urn:microsoft.com/office/officeart/2005/8/colors/accent1_2" csCatId="accent1" phldr="1"/>
      <dgm:spPr/>
    </dgm:pt>
    <dgm:pt modelId="{1C89387C-326C-499B-873C-1138AD00643B}">
      <dgm:prSet phldrT="[Text]" custT="1"/>
      <dgm:spPr/>
      <dgm:t>
        <a:bodyPr/>
        <a:lstStyle/>
        <a:p>
          <a:r>
            <a:rPr lang="en-US" sz="3600">
              <a:latin typeface="Times New Roman" panose="02020603050405020304" pitchFamily="18" charset="0"/>
              <a:cs typeface="Times New Roman" panose="02020603050405020304" pitchFamily="18" charset="0"/>
            </a:rPr>
            <a:t>User</a:t>
          </a:r>
        </a:p>
      </dgm:t>
    </dgm:pt>
    <dgm:pt modelId="{3D67DB0B-CC36-4E76-B290-2952979BF3E6}" type="parTrans" cxnId="{6FC4ACD3-CA77-4A50-9693-B9A5C62B78EF}">
      <dgm:prSet/>
      <dgm:spPr/>
      <dgm:t>
        <a:bodyPr/>
        <a:lstStyle/>
        <a:p>
          <a:endParaRPr lang="en-US"/>
        </a:p>
      </dgm:t>
    </dgm:pt>
    <dgm:pt modelId="{7B4D3996-776C-4052-AF7C-7C5535023561}" type="sibTrans" cxnId="{6FC4ACD3-CA77-4A50-9693-B9A5C62B78EF}">
      <dgm:prSet/>
      <dgm:spPr/>
      <dgm:t>
        <a:bodyPr/>
        <a:lstStyle/>
        <a:p>
          <a:endParaRPr lang="en-US"/>
        </a:p>
      </dgm:t>
    </dgm:pt>
    <dgm:pt modelId="{24C97E56-6B92-4FF2-8DC4-A4F02D7207BB}">
      <dgm:prSet phldrT="[Text]" custT="1"/>
      <dgm:spPr/>
      <dgm:t>
        <a:bodyPr/>
        <a:lstStyle/>
        <a:p>
          <a:r>
            <a:rPr lang="en-US" sz="3600">
              <a:latin typeface="Times New Roman" panose="02020603050405020304" pitchFamily="18" charset="0"/>
              <a:cs typeface="Times New Roman" panose="02020603050405020304" pitchFamily="18" charset="0"/>
            </a:rPr>
            <a:t>Chat</a:t>
          </a:r>
        </a:p>
      </dgm:t>
    </dgm:pt>
    <dgm:pt modelId="{DE607E76-B54D-4E13-A59B-10D4A7CCD873}" type="parTrans" cxnId="{EFEA5BB8-E57D-4654-BF0E-7FF8451D7FBF}">
      <dgm:prSet/>
      <dgm:spPr/>
      <dgm:t>
        <a:bodyPr/>
        <a:lstStyle/>
        <a:p>
          <a:endParaRPr lang="en-US"/>
        </a:p>
      </dgm:t>
    </dgm:pt>
    <dgm:pt modelId="{F694F11C-59C9-4D2F-A0C5-1346665968C9}" type="sibTrans" cxnId="{EFEA5BB8-E57D-4654-BF0E-7FF8451D7FBF}">
      <dgm:prSet/>
      <dgm:spPr/>
      <dgm:t>
        <a:bodyPr/>
        <a:lstStyle/>
        <a:p>
          <a:endParaRPr lang="en-US"/>
        </a:p>
      </dgm:t>
    </dgm:pt>
    <dgm:pt modelId="{5129B15E-0E09-4BCE-AFD0-72BD3D3B60C6}">
      <dgm:prSet phldrT="[Text]" custT="1"/>
      <dgm:spPr/>
      <dgm:t>
        <a:bodyPr/>
        <a:lstStyle/>
        <a:p>
          <a:r>
            <a:rPr lang="en-US" sz="3600">
              <a:latin typeface="Times New Roman" panose="02020603050405020304" pitchFamily="18" charset="0"/>
              <a:cs typeface="Times New Roman" panose="02020603050405020304" pitchFamily="18" charset="0"/>
            </a:rPr>
            <a:t>Group</a:t>
          </a:r>
        </a:p>
      </dgm:t>
    </dgm:pt>
    <dgm:pt modelId="{8C49C065-148E-4A6C-9200-0EC953C0ACCB}" type="parTrans" cxnId="{09DEF72F-1F47-4826-99D1-30DF42DF0FF3}">
      <dgm:prSet/>
      <dgm:spPr/>
      <dgm:t>
        <a:bodyPr/>
        <a:lstStyle/>
        <a:p>
          <a:endParaRPr lang="en-US"/>
        </a:p>
      </dgm:t>
    </dgm:pt>
    <dgm:pt modelId="{B7742717-719E-49E4-8658-01AD2F2A1EA5}" type="sibTrans" cxnId="{09DEF72F-1F47-4826-99D1-30DF42DF0FF3}">
      <dgm:prSet/>
      <dgm:spPr/>
      <dgm:t>
        <a:bodyPr/>
        <a:lstStyle/>
        <a:p>
          <a:endParaRPr lang="en-US"/>
        </a:p>
      </dgm:t>
    </dgm:pt>
    <dgm:pt modelId="{B5972E56-69D3-4803-B48E-908B7308B44C}">
      <dgm:prSet phldrT="[Text]" custT="1"/>
      <dgm:spPr/>
      <dgm:t>
        <a:bodyPr/>
        <a:lstStyle/>
        <a:p>
          <a:r>
            <a:rPr lang="en-US" sz="3600">
              <a:latin typeface="Times New Roman" panose="02020603050405020304" pitchFamily="18" charset="0"/>
              <a:cs typeface="Times New Roman" panose="02020603050405020304" pitchFamily="18" charset="0"/>
            </a:rPr>
            <a:t>Server</a:t>
          </a:r>
        </a:p>
      </dgm:t>
    </dgm:pt>
    <dgm:pt modelId="{0BB8BB56-2071-4760-A67C-3B5BF8EEB708}" type="parTrans" cxnId="{B31E269C-BEB8-435B-83A5-90DA265600BE}">
      <dgm:prSet/>
      <dgm:spPr/>
      <dgm:t>
        <a:bodyPr/>
        <a:lstStyle/>
        <a:p>
          <a:endParaRPr lang="en-US"/>
        </a:p>
      </dgm:t>
    </dgm:pt>
    <dgm:pt modelId="{B387D252-AE14-4EFA-AF24-C0AF8EAC9A3F}" type="sibTrans" cxnId="{B31E269C-BEB8-435B-83A5-90DA265600BE}">
      <dgm:prSet/>
      <dgm:spPr/>
      <dgm:t>
        <a:bodyPr/>
        <a:lstStyle/>
        <a:p>
          <a:endParaRPr lang="en-US"/>
        </a:p>
      </dgm:t>
    </dgm:pt>
    <dgm:pt modelId="{414257F4-9BEE-4BAD-A8ED-31798C55B243}" type="pres">
      <dgm:prSet presAssocID="{C1B84171-E20D-40F9-AC2B-ADF792F10DA3}" presName="compositeShape" presStyleCnt="0">
        <dgm:presLayoutVars>
          <dgm:chMax val="7"/>
          <dgm:dir/>
          <dgm:resizeHandles val="exact"/>
        </dgm:presLayoutVars>
      </dgm:prSet>
      <dgm:spPr/>
    </dgm:pt>
    <dgm:pt modelId="{0E52CF9C-338C-47D4-9051-A51735E04605}" type="pres">
      <dgm:prSet presAssocID="{C1B84171-E20D-40F9-AC2B-ADF792F10DA3}" presName="wedge1" presStyleLbl="node1" presStyleIdx="0" presStyleCnt="4" custLinFactNeighborX="-3465" custLinFactNeighborY="577"/>
      <dgm:spPr/>
    </dgm:pt>
    <dgm:pt modelId="{339B7B78-26D3-4377-A46B-1AC7B786491A}" type="pres">
      <dgm:prSet presAssocID="{C1B84171-E20D-40F9-AC2B-ADF792F10DA3}" presName="wedge1Tx" presStyleLbl="node1" presStyleIdx="0" presStyleCnt="4">
        <dgm:presLayoutVars>
          <dgm:chMax val="0"/>
          <dgm:chPref val="0"/>
          <dgm:bulletEnabled val="1"/>
        </dgm:presLayoutVars>
      </dgm:prSet>
      <dgm:spPr/>
    </dgm:pt>
    <dgm:pt modelId="{0F901330-6A5B-4689-B91F-7122563DE987}" type="pres">
      <dgm:prSet presAssocID="{C1B84171-E20D-40F9-AC2B-ADF792F10DA3}" presName="wedge2" presStyleLbl="node1" presStyleIdx="1" presStyleCnt="4" custScaleX="111896" custScaleY="109086" custLinFactNeighborX="770" custLinFactNeighborY="1"/>
      <dgm:spPr/>
    </dgm:pt>
    <dgm:pt modelId="{39CF4E8B-CBE5-412B-915A-5FC15367043D}" type="pres">
      <dgm:prSet presAssocID="{C1B84171-E20D-40F9-AC2B-ADF792F10DA3}" presName="wedge2Tx" presStyleLbl="node1" presStyleIdx="1" presStyleCnt="4">
        <dgm:presLayoutVars>
          <dgm:chMax val="0"/>
          <dgm:chPref val="0"/>
          <dgm:bulletEnabled val="1"/>
        </dgm:presLayoutVars>
      </dgm:prSet>
      <dgm:spPr/>
    </dgm:pt>
    <dgm:pt modelId="{E43BCCFD-758F-4C48-9D00-463009847C5B}" type="pres">
      <dgm:prSet presAssocID="{C1B84171-E20D-40F9-AC2B-ADF792F10DA3}" presName="wedge3" presStyleLbl="node1" presStyleIdx="2" presStyleCnt="4" custScaleX="113161" custScaleY="109331"/>
      <dgm:spPr/>
    </dgm:pt>
    <dgm:pt modelId="{23225C34-4DB7-4BEE-9382-1ED3AC168BF8}" type="pres">
      <dgm:prSet presAssocID="{C1B84171-E20D-40F9-AC2B-ADF792F10DA3}" presName="wedge3Tx" presStyleLbl="node1" presStyleIdx="2" presStyleCnt="4">
        <dgm:presLayoutVars>
          <dgm:chMax val="0"/>
          <dgm:chPref val="0"/>
          <dgm:bulletEnabled val="1"/>
        </dgm:presLayoutVars>
      </dgm:prSet>
      <dgm:spPr/>
    </dgm:pt>
    <dgm:pt modelId="{C055E5AC-F653-437C-8B63-A81C64E5D14C}" type="pres">
      <dgm:prSet presAssocID="{C1B84171-E20D-40F9-AC2B-ADF792F10DA3}" presName="wedge4" presStyleLbl="node1" presStyleIdx="3" presStyleCnt="4" custLinFactNeighborX="-5967" custLinFactNeighborY="-577"/>
      <dgm:spPr/>
    </dgm:pt>
    <dgm:pt modelId="{590E0CB1-4CFA-41C5-8D83-BD6D267FB714}" type="pres">
      <dgm:prSet presAssocID="{C1B84171-E20D-40F9-AC2B-ADF792F10DA3}" presName="wedge4Tx" presStyleLbl="node1" presStyleIdx="3" presStyleCnt="4">
        <dgm:presLayoutVars>
          <dgm:chMax val="0"/>
          <dgm:chPref val="0"/>
          <dgm:bulletEnabled val="1"/>
        </dgm:presLayoutVars>
      </dgm:prSet>
      <dgm:spPr/>
    </dgm:pt>
  </dgm:ptLst>
  <dgm:cxnLst>
    <dgm:cxn modelId="{FA9C4D1E-1E3F-4606-AABE-B65D8DE03C5A}" type="presOf" srcId="{24C97E56-6B92-4FF2-8DC4-A4F02D7207BB}" destId="{0F901330-6A5B-4689-B91F-7122563DE987}" srcOrd="0" destOrd="0" presId="urn:microsoft.com/office/officeart/2005/8/layout/chart3"/>
    <dgm:cxn modelId="{09DEF72F-1F47-4826-99D1-30DF42DF0FF3}" srcId="{C1B84171-E20D-40F9-AC2B-ADF792F10DA3}" destId="{5129B15E-0E09-4BCE-AFD0-72BD3D3B60C6}" srcOrd="2" destOrd="0" parTransId="{8C49C065-148E-4A6C-9200-0EC953C0ACCB}" sibTransId="{B7742717-719E-49E4-8658-01AD2F2A1EA5}"/>
    <dgm:cxn modelId="{FABB9936-8206-4459-ADBE-841FE7373BC2}" type="presOf" srcId="{5129B15E-0E09-4BCE-AFD0-72BD3D3B60C6}" destId="{E43BCCFD-758F-4C48-9D00-463009847C5B}" srcOrd="0" destOrd="0" presId="urn:microsoft.com/office/officeart/2005/8/layout/chart3"/>
    <dgm:cxn modelId="{72B8664D-7870-4B18-9DE1-10C3433D3AFA}" type="presOf" srcId="{B5972E56-69D3-4803-B48E-908B7308B44C}" destId="{590E0CB1-4CFA-41C5-8D83-BD6D267FB714}" srcOrd="1" destOrd="0" presId="urn:microsoft.com/office/officeart/2005/8/layout/chart3"/>
    <dgm:cxn modelId="{9E20BD7A-AC05-4253-A86F-41FFC123FF5F}" type="presOf" srcId="{5129B15E-0E09-4BCE-AFD0-72BD3D3B60C6}" destId="{23225C34-4DB7-4BEE-9382-1ED3AC168BF8}" srcOrd="1" destOrd="0" presId="urn:microsoft.com/office/officeart/2005/8/layout/chart3"/>
    <dgm:cxn modelId="{4FDCA67B-A56C-4092-97BE-C3E94266E89F}" type="presOf" srcId="{B5972E56-69D3-4803-B48E-908B7308B44C}" destId="{C055E5AC-F653-437C-8B63-A81C64E5D14C}" srcOrd="0" destOrd="0" presId="urn:microsoft.com/office/officeart/2005/8/layout/chart3"/>
    <dgm:cxn modelId="{EA8EC081-508A-4819-BF26-675D9B5C08A8}" type="presOf" srcId="{C1B84171-E20D-40F9-AC2B-ADF792F10DA3}" destId="{414257F4-9BEE-4BAD-A8ED-31798C55B243}" srcOrd="0" destOrd="0" presId="urn:microsoft.com/office/officeart/2005/8/layout/chart3"/>
    <dgm:cxn modelId="{B31E269C-BEB8-435B-83A5-90DA265600BE}" srcId="{C1B84171-E20D-40F9-AC2B-ADF792F10DA3}" destId="{B5972E56-69D3-4803-B48E-908B7308B44C}" srcOrd="3" destOrd="0" parTransId="{0BB8BB56-2071-4760-A67C-3B5BF8EEB708}" sibTransId="{B387D252-AE14-4EFA-AF24-C0AF8EAC9A3F}"/>
    <dgm:cxn modelId="{EFEA5BB8-E57D-4654-BF0E-7FF8451D7FBF}" srcId="{C1B84171-E20D-40F9-AC2B-ADF792F10DA3}" destId="{24C97E56-6B92-4FF2-8DC4-A4F02D7207BB}" srcOrd="1" destOrd="0" parTransId="{DE607E76-B54D-4E13-A59B-10D4A7CCD873}" sibTransId="{F694F11C-59C9-4D2F-A0C5-1346665968C9}"/>
    <dgm:cxn modelId="{A2C268BC-2753-4A52-AE7D-DAE786D28C3D}" type="presOf" srcId="{1C89387C-326C-499B-873C-1138AD00643B}" destId="{0E52CF9C-338C-47D4-9051-A51735E04605}" srcOrd="0" destOrd="0" presId="urn:microsoft.com/office/officeart/2005/8/layout/chart3"/>
    <dgm:cxn modelId="{E4B224BE-6717-43E6-B40E-AAE14C1C6A6F}" type="presOf" srcId="{24C97E56-6B92-4FF2-8DC4-A4F02D7207BB}" destId="{39CF4E8B-CBE5-412B-915A-5FC15367043D}" srcOrd="1" destOrd="0" presId="urn:microsoft.com/office/officeart/2005/8/layout/chart3"/>
    <dgm:cxn modelId="{6FC4ACD3-CA77-4A50-9693-B9A5C62B78EF}" srcId="{C1B84171-E20D-40F9-AC2B-ADF792F10DA3}" destId="{1C89387C-326C-499B-873C-1138AD00643B}" srcOrd="0" destOrd="0" parTransId="{3D67DB0B-CC36-4E76-B290-2952979BF3E6}" sibTransId="{7B4D3996-776C-4052-AF7C-7C5535023561}"/>
    <dgm:cxn modelId="{1B7339D4-096D-449F-8567-EEBE4AA47871}" type="presOf" srcId="{1C89387C-326C-499B-873C-1138AD00643B}" destId="{339B7B78-26D3-4377-A46B-1AC7B786491A}" srcOrd="1" destOrd="0" presId="urn:microsoft.com/office/officeart/2005/8/layout/chart3"/>
    <dgm:cxn modelId="{DF104749-4F30-45BF-8829-A8DE6C55B899}" type="presParOf" srcId="{414257F4-9BEE-4BAD-A8ED-31798C55B243}" destId="{0E52CF9C-338C-47D4-9051-A51735E04605}" srcOrd="0" destOrd="0" presId="urn:microsoft.com/office/officeart/2005/8/layout/chart3"/>
    <dgm:cxn modelId="{8DD35A97-340C-4C97-ABFC-0F510C82A549}" type="presParOf" srcId="{414257F4-9BEE-4BAD-A8ED-31798C55B243}" destId="{339B7B78-26D3-4377-A46B-1AC7B786491A}" srcOrd="1" destOrd="0" presId="urn:microsoft.com/office/officeart/2005/8/layout/chart3"/>
    <dgm:cxn modelId="{4C4F8E3B-8745-4D49-9C37-844729E64D1C}" type="presParOf" srcId="{414257F4-9BEE-4BAD-A8ED-31798C55B243}" destId="{0F901330-6A5B-4689-B91F-7122563DE987}" srcOrd="2" destOrd="0" presId="urn:microsoft.com/office/officeart/2005/8/layout/chart3"/>
    <dgm:cxn modelId="{9C22B42F-38C8-480B-B5C2-B58B061385C2}" type="presParOf" srcId="{414257F4-9BEE-4BAD-A8ED-31798C55B243}" destId="{39CF4E8B-CBE5-412B-915A-5FC15367043D}" srcOrd="3" destOrd="0" presId="urn:microsoft.com/office/officeart/2005/8/layout/chart3"/>
    <dgm:cxn modelId="{9D1AAEC2-BDBD-4345-97F8-4CFC47F6A078}" type="presParOf" srcId="{414257F4-9BEE-4BAD-A8ED-31798C55B243}" destId="{E43BCCFD-758F-4C48-9D00-463009847C5B}" srcOrd="4" destOrd="0" presId="urn:microsoft.com/office/officeart/2005/8/layout/chart3"/>
    <dgm:cxn modelId="{5905217E-DA7C-4A02-A506-D35ABA14209E}" type="presParOf" srcId="{414257F4-9BEE-4BAD-A8ED-31798C55B243}" destId="{23225C34-4DB7-4BEE-9382-1ED3AC168BF8}" srcOrd="5" destOrd="0" presId="urn:microsoft.com/office/officeart/2005/8/layout/chart3"/>
    <dgm:cxn modelId="{D7DB5DBD-7349-4441-A4CA-B30A2FA475C1}" type="presParOf" srcId="{414257F4-9BEE-4BAD-A8ED-31798C55B243}" destId="{C055E5AC-F653-437C-8B63-A81C64E5D14C}" srcOrd="6" destOrd="0" presId="urn:microsoft.com/office/officeart/2005/8/layout/chart3"/>
    <dgm:cxn modelId="{D4D20375-526A-4723-958B-CBED88CEBA8C}" type="presParOf" srcId="{414257F4-9BEE-4BAD-A8ED-31798C55B243}" destId="{590E0CB1-4CFA-41C5-8D83-BD6D267FB714}" srcOrd="7"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393CC-0E84-4846-AC95-B9A30D84117C}" type="doc">
      <dgm:prSet loTypeId="urn:microsoft.com/office/officeart/2005/8/layout/cycle6" loCatId="cycle" qsTypeId="urn:microsoft.com/office/officeart/2005/8/quickstyle/simple1" qsCatId="simple" csTypeId="urn:microsoft.com/office/officeart/2005/8/colors/accent3_2" csCatId="accent3" phldr="1"/>
      <dgm:spPr/>
      <dgm:t>
        <a:bodyPr/>
        <a:lstStyle/>
        <a:p>
          <a:endParaRPr lang="en-US"/>
        </a:p>
      </dgm:t>
    </dgm:pt>
    <dgm:pt modelId="{3BF711EC-BB16-4A9E-8B4E-1C7F098882A2}">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đăng ký và đăng nhập</a:t>
          </a:r>
        </a:p>
      </dgm:t>
    </dgm:pt>
    <dgm:pt modelId="{DE73FCB0-5DBE-468D-8362-F32768DC33F3}" type="parTrans" cxnId="{5DE6C6D5-D2A5-490E-9258-4993F48AA242}">
      <dgm:prSet/>
      <dgm:spPr/>
      <dgm:t>
        <a:bodyPr/>
        <a:lstStyle/>
        <a:p>
          <a:endParaRPr lang="en-US"/>
        </a:p>
      </dgm:t>
    </dgm:pt>
    <dgm:pt modelId="{77208C15-8703-4103-9959-264D582E9C8A}" type="sibTrans" cxnId="{5DE6C6D5-D2A5-490E-9258-4993F48AA242}">
      <dgm:prSet/>
      <dgm:spPr/>
      <dgm:t>
        <a:bodyPr/>
        <a:lstStyle/>
        <a:p>
          <a:endParaRPr lang="en-US"/>
        </a:p>
      </dgm:t>
    </dgm:pt>
    <dgm:pt modelId="{A46FBDDF-9954-42BA-B45C-9C0BB7BDA8DF}">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quên và đổi mật khẩu</a:t>
          </a:r>
        </a:p>
      </dgm:t>
    </dgm:pt>
    <dgm:pt modelId="{09A107F1-A18D-43EE-B718-273ADCE9303F}" type="parTrans" cxnId="{A954CDBF-E023-4360-9805-3981AE5AEE5B}">
      <dgm:prSet/>
      <dgm:spPr/>
      <dgm:t>
        <a:bodyPr/>
        <a:lstStyle/>
        <a:p>
          <a:endParaRPr lang="en-US"/>
        </a:p>
      </dgm:t>
    </dgm:pt>
    <dgm:pt modelId="{4B2A74FB-0193-4621-A522-1A808F6E368C}" type="sibTrans" cxnId="{A954CDBF-E023-4360-9805-3981AE5AEE5B}">
      <dgm:prSet/>
      <dgm:spPr/>
      <dgm:t>
        <a:bodyPr/>
        <a:lstStyle/>
        <a:p>
          <a:endParaRPr lang="en-US"/>
        </a:p>
      </dgm:t>
    </dgm:pt>
    <dgm:pt modelId="{BB0DDFED-D459-476B-9D05-43B08262C111}">
      <dgm:prSet phldrT="[Text]" custT="1"/>
      <dgm:spPr/>
      <dgm:t>
        <a:bodyPr/>
        <a:lstStyle/>
        <a:p>
          <a:pPr>
            <a:buFont typeface="+mj-lt"/>
            <a:buAutoNum type="arabicPeriod"/>
          </a:pPr>
          <a:r>
            <a:rPr lang="en-US" sz="2400" i="0" u="none">
              <a:solidFill>
                <a:srgbClr val="F8F8F8"/>
              </a:solidFill>
              <a:latin typeface="Times New Roman" panose="02020603050405020304" pitchFamily="18" charset="0"/>
              <a:cs typeface="Times New Roman" panose="02020603050405020304" pitchFamily="18" charset="0"/>
            </a:rPr>
            <a:t>Chức năng cập nhật thông tin</a:t>
          </a:r>
        </a:p>
      </dgm:t>
    </dgm:pt>
    <dgm:pt modelId="{14B952AB-A197-483F-A94B-CEDEA1328E2B}" type="parTrans" cxnId="{E7234AA9-4373-4F1E-8606-E4422FB58200}">
      <dgm:prSet/>
      <dgm:spPr/>
      <dgm:t>
        <a:bodyPr/>
        <a:lstStyle/>
        <a:p>
          <a:endParaRPr lang="en-US"/>
        </a:p>
      </dgm:t>
    </dgm:pt>
    <dgm:pt modelId="{82CA2A28-69FF-42B1-9138-FEBEDD2900F8}" type="sibTrans" cxnId="{E7234AA9-4373-4F1E-8606-E4422FB58200}">
      <dgm:prSet/>
      <dgm:spPr/>
      <dgm:t>
        <a:bodyPr/>
        <a:lstStyle/>
        <a:p>
          <a:endParaRPr lang="en-US"/>
        </a:p>
      </dgm:t>
    </dgm:pt>
    <dgm:pt modelId="{8FED4D10-2EE6-4C0A-A7EF-38AF63DF7602}">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đổi ảnh đại diện</a:t>
          </a:r>
        </a:p>
      </dgm:t>
    </dgm:pt>
    <dgm:pt modelId="{0AB55158-D8ED-45B3-A08B-20190251AE51}" type="parTrans" cxnId="{5B251559-F94B-4F91-95E0-DC767D64E430}">
      <dgm:prSet/>
      <dgm:spPr/>
      <dgm:t>
        <a:bodyPr/>
        <a:lstStyle/>
        <a:p>
          <a:endParaRPr lang="en-US"/>
        </a:p>
      </dgm:t>
    </dgm:pt>
    <dgm:pt modelId="{99155362-0B0A-4F76-BBB3-17659BE53C8A}" type="sibTrans" cxnId="{5B251559-F94B-4F91-95E0-DC767D64E430}">
      <dgm:prSet/>
      <dgm:spPr/>
      <dgm:t>
        <a:bodyPr/>
        <a:lstStyle/>
        <a:p>
          <a:endParaRPr lang="en-US"/>
        </a:p>
      </dgm:t>
    </dgm:pt>
    <dgm:pt modelId="{E29B45CC-12F5-470B-846E-5B68EA9ED2D3}">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tạo group</a:t>
          </a:r>
        </a:p>
      </dgm:t>
    </dgm:pt>
    <dgm:pt modelId="{6FCA719B-7317-48EC-9FE8-871312AC0222}" type="parTrans" cxnId="{0BC22FD7-655D-4616-8075-C821E03E3E1B}">
      <dgm:prSet/>
      <dgm:spPr/>
      <dgm:t>
        <a:bodyPr/>
        <a:lstStyle/>
        <a:p>
          <a:endParaRPr lang="en-US"/>
        </a:p>
      </dgm:t>
    </dgm:pt>
    <dgm:pt modelId="{614D8F33-360B-4655-B3B1-93DE6FDC167E}" type="sibTrans" cxnId="{0BC22FD7-655D-4616-8075-C821E03E3E1B}">
      <dgm:prSet/>
      <dgm:spPr/>
      <dgm:t>
        <a:bodyPr/>
        <a:lstStyle/>
        <a:p>
          <a:endParaRPr lang="en-US"/>
        </a:p>
      </dgm:t>
    </dgm:pt>
    <dgm:pt modelId="{E505BD2A-51ED-42E9-AF94-24900EDA82D9}" type="pres">
      <dgm:prSet presAssocID="{2A6393CC-0E84-4846-AC95-B9A30D84117C}" presName="cycle" presStyleCnt="0">
        <dgm:presLayoutVars>
          <dgm:dir/>
          <dgm:resizeHandles val="exact"/>
        </dgm:presLayoutVars>
      </dgm:prSet>
      <dgm:spPr/>
    </dgm:pt>
    <dgm:pt modelId="{1A787B42-B2CE-457F-87F1-832D7648313F}" type="pres">
      <dgm:prSet presAssocID="{3BF711EC-BB16-4A9E-8B4E-1C7F098882A2}" presName="node" presStyleLbl="node1" presStyleIdx="0" presStyleCnt="5" custScaleX="190698">
        <dgm:presLayoutVars>
          <dgm:bulletEnabled val="1"/>
        </dgm:presLayoutVars>
      </dgm:prSet>
      <dgm:spPr/>
    </dgm:pt>
    <dgm:pt modelId="{B8428DC2-2998-4C0D-A68F-36CDB16CC7B8}" type="pres">
      <dgm:prSet presAssocID="{3BF711EC-BB16-4A9E-8B4E-1C7F098882A2}" presName="spNode" presStyleCnt="0"/>
      <dgm:spPr/>
    </dgm:pt>
    <dgm:pt modelId="{8555E331-0CB5-4689-99B4-5615A9E8A334}" type="pres">
      <dgm:prSet presAssocID="{77208C15-8703-4103-9959-264D582E9C8A}" presName="sibTrans" presStyleLbl="sibTrans1D1" presStyleIdx="0" presStyleCnt="5"/>
      <dgm:spPr/>
    </dgm:pt>
    <dgm:pt modelId="{0281D47C-1881-401A-9816-473B165A34E7}" type="pres">
      <dgm:prSet presAssocID="{A46FBDDF-9954-42BA-B45C-9C0BB7BDA8DF}" presName="node" presStyleLbl="node1" presStyleIdx="1" presStyleCnt="5" custScaleX="190533">
        <dgm:presLayoutVars>
          <dgm:bulletEnabled val="1"/>
        </dgm:presLayoutVars>
      </dgm:prSet>
      <dgm:spPr/>
    </dgm:pt>
    <dgm:pt modelId="{D0D35876-55F7-4C29-9966-430456ECC7F0}" type="pres">
      <dgm:prSet presAssocID="{A46FBDDF-9954-42BA-B45C-9C0BB7BDA8DF}" presName="spNode" presStyleCnt="0"/>
      <dgm:spPr/>
    </dgm:pt>
    <dgm:pt modelId="{B0F099C1-97CD-4B8B-A95F-412B4510CF51}" type="pres">
      <dgm:prSet presAssocID="{4B2A74FB-0193-4621-A522-1A808F6E368C}" presName="sibTrans" presStyleLbl="sibTrans1D1" presStyleIdx="1" presStyleCnt="5"/>
      <dgm:spPr/>
    </dgm:pt>
    <dgm:pt modelId="{6F5C6708-0B94-46AF-986F-40FEBD203EF3}" type="pres">
      <dgm:prSet presAssocID="{BB0DDFED-D459-476B-9D05-43B08262C111}" presName="node" presStyleLbl="node1" presStyleIdx="2" presStyleCnt="5" custScaleX="194037" custRadScaleRad="123680" custRadScaleInc="-55292">
        <dgm:presLayoutVars>
          <dgm:bulletEnabled val="1"/>
        </dgm:presLayoutVars>
      </dgm:prSet>
      <dgm:spPr/>
    </dgm:pt>
    <dgm:pt modelId="{AE20DC93-E9D1-4F4F-B05F-4727A2010551}" type="pres">
      <dgm:prSet presAssocID="{BB0DDFED-D459-476B-9D05-43B08262C111}" presName="spNode" presStyleCnt="0"/>
      <dgm:spPr/>
    </dgm:pt>
    <dgm:pt modelId="{D3E12025-FCE7-4278-982F-62EBC25DF0EA}" type="pres">
      <dgm:prSet presAssocID="{82CA2A28-69FF-42B1-9138-FEBEDD2900F8}" presName="sibTrans" presStyleLbl="sibTrans1D1" presStyleIdx="2" presStyleCnt="5"/>
      <dgm:spPr/>
    </dgm:pt>
    <dgm:pt modelId="{09FBF129-C883-43E2-93E8-460F796A82D8}" type="pres">
      <dgm:prSet presAssocID="{8FED4D10-2EE6-4C0A-A7EF-38AF63DF7602}" presName="node" presStyleLbl="node1" presStyleIdx="3" presStyleCnt="5" custScaleX="192175" custRadScaleRad="114295" custRadScaleInc="37850">
        <dgm:presLayoutVars>
          <dgm:bulletEnabled val="1"/>
        </dgm:presLayoutVars>
      </dgm:prSet>
      <dgm:spPr/>
    </dgm:pt>
    <dgm:pt modelId="{71469CBB-E6D9-453C-8E4F-AC706931CA37}" type="pres">
      <dgm:prSet presAssocID="{8FED4D10-2EE6-4C0A-A7EF-38AF63DF7602}" presName="spNode" presStyleCnt="0"/>
      <dgm:spPr/>
    </dgm:pt>
    <dgm:pt modelId="{A6648F90-AF7B-4FC8-A89C-6B5E9D4ABB33}" type="pres">
      <dgm:prSet presAssocID="{99155362-0B0A-4F76-BBB3-17659BE53C8A}" presName="sibTrans" presStyleLbl="sibTrans1D1" presStyleIdx="3" presStyleCnt="5"/>
      <dgm:spPr/>
    </dgm:pt>
    <dgm:pt modelId="{77535B62-D9F5-4003-8F2A-8DAA733CD5E5}" type="pres">
      <dgm:prSet presAssocID="{E29B45CC-12F5-470B-846E-5B68EA9ED2D3}" presName="node" presStyleLbl="node1" presStyleIdx="4" presStyleCnt="5" custScaleX="188042">
        <dgm:presLayoutVars>
          <dgm:bulletEnabled val="1"/>
        </dgm:presLayoutVars>
      </dgm:prSet>
      <dgm:spPr/>
    </dgm:pt>
    <dgm:pt modelId="{3A307D3E-AF75-4287-B47E-F451E2D5002B}" type="pres">
      <dgm:prSet presAssocID="{E29B45CC-12F5-470B-846E-5B68EA9ED2D3}" presName="spNode" presStyleCnt="0"/>
      <dgm:spPr/>
    </dgm:pt>
    <dgm:pt modelId="{27A01B3A-2C0E-477C-9B04-45BEDDFF1E16}" type="pres">
      <dgm:prSet presAssocID="{614D8F33-360B-4655-B3B1-93DE6FDC167E}" presName="sibTrans" presStyleLbl="sibTrans1D1" presStyleIdx="4" presStyleCnt="5"/>
      <dgm:spPr/>
    </dgm:pt>
  </dgm:ptLst>
  <dgm:cxnLst>
    <dgm:cxn modelId="{DB8E5F09-ABA2-450A-B298-E5278EC19057}" type="presOf" srcId="{614D8F33-360B-4655-B3B1-93DE6FDC167E}" destId="{27A01B3A-2C0E-477C-9B04-45BEDDFF1E16}" srcOrd="0" destOrd="0" presId="urn:microsoft.com/office/officeart/2005/8/layout/cycle6"/>
    <dgm:cxn modelId="{FFCFEC0A-B610-4DF2-B22B-C0E7204905E4}" type="presOf" srcId="{A46FBDDF-9954-42BA-B45C-9C0BB7BDA8DF}" destId="{0281D47C-1881-401A-9816-473B165A34E7}" srcOrd="0" destOrd="0" presId="urn:microsoft.com/office/officeart/2005/8/layout/cycle6"/>
    <dgm:cxn modelId="{63F3D81F-8986-424C-884C-D7FA8F75CB0B}" type="presOf" srcId="{BB0DDFED-D459-476B-9D05-43B08262C111}" destId="{6F5C6708-0B94-46AF-986F-40FEBD203EF3}" srcOrd="0" destOrd="0" presId="urn:microsoft.com/office/officeart/2005/8/layout/cycle6"/>
    <dgm:cxn modelId="{F26F235E-5071-44F6-A426-CCBE10E956FB}" type="presOf" srcId="{2A6393CC-0E84-4846-AC95-B9A30D84117C}" destId="{E505BD2A-51ED-42E9-AF94-24900EDA82D9}" srcOrd="0" destOrd="0" presId="urn:microsoft.com/office/officeart/2005/8/layout/cycle6"/>
    <dgm:cxn modelId="{5B251559-F94B-4F91-95E0-DC767D64E430}" srcId="{2A6393CC-0E84-4846-AC95-B9A30D84117C}" destId="{8FED4D10-2EE6-4C0A-A7EF-38AF63DF7602}" srcOrd="3" destOrd="0" parTransId="{0AB55158-D8ED-45B3-A08B-20190251AE51}" sibTransId="{99155362-0B0A-4F76-BBB3-17659BE53C8A}"/>
    <dgm:cxn modelId="{33C0DE5A-46FF-4028-AF2D-80D8453946EA}" type="presOf" srcId="{E29B45CC-12F5-470B-846E-5B68EA9ED2D3}" destId="{77535B62-D9F5-4003-8F2A-8DAA733CD5E5}" srcOrd="0" destOrd="0" presId="urn:microsoft.com/office/officeart/2005/8/layout/cycle6"/>
    <dgm:cxn modelId="{717156A0-CB79-46C3-ADF0-DB954B4B8BF2}" type="presOf" srcId="{3BF711EC-BB16-4A9E-8B4E-1C7F098882A2}" destId="{1A787B42-B2CE-457F-87F1-832D7648313F}" srcOrd="0" destOrd="0" presId="urn:microsoft.com/office/officeart/2005/8/layout/cycle6"/>
    <dgm:cxn modelId="{E7234AA9-4373-4F1E-8606-E4422FB58200}" srcId="{2A6393CC-0E84-4846-AC95-B9A30D84117C}" destId="{BB0DDFED-D459-476B-9D05-43B08262C111}" srcOrd="2" destOrd="0" parTransId="{14B952AB-A197-483F-A94B-CEDEA1328E2B}" sibTransId="{82CA2A28-69FF-42B1-9138-FEBEDD2900F8}"/>
    <dgm:cxn modelId="{58A515AF-54AF-459F-A22B-10EB0D987BA1}" type="presOf" srcId="{82CA2A28-69FF-42B1-9138-FEBEDD2900F8}" destId="{D3E12025-FCE7-4278-982F-62EBC25DF0EA}" srcOrd="0" destOrd="0" presId="urn:microsoft.com/office/officeart/2005/8/layout/cycle6"/>
    <dgm:cxn modelId="{1169C3B2-8AED-4885-B1EA-5E05DF548EE6}" type="presOf" srcId="{4B2A74FB-0193-4621-A522-1A808F6E368C}" destId="{B0F099C1-97CD-4B8B-A95F-412B4510CF51}" srcOrd="0" destOrd="0" presId="urn:microsoft.com/office/officeart/2005/8/layout/cycle6"/>
    <dgm:cxn modelId="{A954CDBF-E023-4360-9805-3981AE5AEE5B}" srcId="{2A6393CC-0E84-4846-AC95-B9A30D84117C}" destId="{A46FBDDF-9954-42BA-B45C-9C0BB7BDA8DF}" srcOrd="1" destOrd="0" parTransId="{09A107F1-A18D-43EE-B718-273ADCE9303F}" sibTransId="{4B2A74FB-0193-4621-A522-1A808F6E368C}"/>
    <dgm:cxn modelId="{5DE6C6D5-D2A5-490E-9258-4993F48AA242}" srcId="{2A6393CC-0E84-4846-AC95-B9A30D84117C}" destId="{3BF711EC-BB16-4A9E-8B4E-1C7F098882A2}" srcOrd="0" destOrd="0" parTransId="{DE73FCB0-5DBE-468D-8362-F32768DC33F3}" sibTransId="{77208C15-8703-4103-9959-264D582E9C8A}"/>
    <dgm:cxn modelId="{0BC22FD7-655D-4616-8075-C821E03E3E1B}" srcId="{2A6393CC-0E84-4846-AC95-B9A30D84117C}" destId="{E29B45CC-12F5-470B-846E-5B68EA9ED2D3}" srcOrd="4" destOrd="0" parTransId="{6FCA719B-7317-48EC-9FE8-871312AC0222}" sibTransId="{614D8F33-360B-4655-B3B1-93DE6FDC167E}"/>
    <dgm:cxn modelId="{912D66DE-74D6-42D4-ADB4-E1847E529485}" type="presOf" srcId="{99155362-0B0A-4F76-BBB3-17659BE53C8A}" destId="{A6648F90-AF7B-4FC8-A89C-6B5E9D4ABB33}" srcOrd="0" destOrd="0" presId="urn:microsoft.com/office/officeart/2005/8/layout/cycle6"/>
    <dgm:cxn modelId="{6B7AE2E9-C1D9-4BE5-9697-7C96EEE2E9AF}" type="presOf" srcId="{8FED4D10-2EE6-4C0A-A7EF-38AF63DF7602}" destId="{09FBF129-C883-43E2-93E8-460F796A82D8}" srcOrd="0" destOrd="0" presId="urn:microsoft.com/office/officeart/2005/8/layout/cycle6"/>
    <dgm:cxn modelId="{AE6123EA-3FCA-4DBE-915F-68EE9C48267B}" type="presOf" srcId="{77208C15-8703-4103-9959-264D582E9C8A}" destId="{8555E331-0CB5-4689-99B4-5615A9E8A334}" srcOrd="0" destOrd="0" presId="urn:microsoft.com/office/officeart/2005/8/layout/cycle6"/>
    <dgm:cxn modelId="{BFDEB7C6-A1C9-4641-A8E1-262737D48799}" type="presParOf" srcId="{E505BD2A-51ED-42E9-AF94-24900EDA82D9}" destId="{1A787B42-B2CE-457F-87F1-832D7648313F}" srcOrd="0" destOrd="0" presId="urn:microsoft.com/office/officeart/2005/8/layout/cycle6"/>
    <dgm:cxn modelId="{CA7E90EA-C2BD-4D08-B8E7-4EEBBFCBBC19}" type="presParOf" srcId="{E505BD2A-51ED-42E9-AF94-24900EDA82D9}" destId="{B8428DC2-2998-4C0D-A68F-36CDB16CC7B8}" srcOrd="1" destOrd="0" presId="urn:microsoft.com/office/officeart/2005/8/layout/cycle6"/>
    <dgm:cxn modelId="{0B41BDC9-91D3-4646-A3E2-AC5FC277F360}" type="presParOf" srcId="{E505BD2A-51ED-42E9-AF94-24900EDA82D9}" destId="{8555E331-0CB5-4689-99B4-5615A9E8A334}" srcOrd="2" destOrd="0" presId="urn:microsoft.com/office/officeart/2005/8/layout/cycle6"/>
    <dgm:cxn modelId="{A8F704A4-CBDF-42B8-9DC3-1900C67EA310}" type="presParOf" srcId="{E505BD2A-51ED-42E9-AF94-24900EDA82D9}" destId="{0281D47C-1881-401A-9816-473B165A34E7}" srcOrd="3" destOrd="0" presId="urn:microsoft.com/office/officeart/2005/8/layout/cycle6"/>
    <dgm:cxn modelId="{679F107F-E477-445B-983C-F8C1871EF348}" type="presParOf" srcId="{E505BD2A-51ED-42E9-AF94-24900EDA82D9}" destId="{D0D35876-55F7-4C29-9966-430456ECC7F0}" srcOrd="4" destOrd="0" presId="urn:microsoft.com/office/officeart/2005/8/layout/cycle6"/>
    <dgm:cxn modelId="{0E74930A-3962-4D3E-A6BD-8DD3BB16873C}" type="presParOf" srcId="{E505BD2A-51ED-42E9-AF94-24900EDA82D9}" destId="{B0F099C1-97CD-4B8B-A95F-412B4510CF51}" srcOrd="5" destOrd="0" presId="urn:microsoft.com/office/officeart/2005/8/layout/cycle6"/>
    <dgm:cxn modelId="{B1CFD15F-22F7-47BA-AD3F-71857D22F687}" type="presParOf" srcId="{E505BD2A-51ED-42E9-AF94-24900EDA82D9}" destId="{6F5C6708-0B94-46AF-986F-40FEBD203EF3}" srcOrd="6" destOrd="0" presId="urn:microsoft.com/office/officeart/2005/8/layout/cycle6"/>
    <dgm:cxn modelId="{AA832FE4-5C31-4CEA-8039-5C2CEAB6E561}" type="presParOf" srcId="{E505BD2A-51ED-42E9-AF94-24900EDA82D9}" destId="{AE20DC93-E9D1-4F4F-B05F-4727A2010551}" srcOrd="7" destOrd="0" presId="urn:microsoft.com/office/officeart/2005/8/layout/cycle6"/>
    <dgm:cxn modelId="{DE643957-5DA5-4964-A757-500C77E28207}" type="presParOf" srcId="{E505BD2A-51ED-42E9-AF94-24900EDA82D9}" destId="{D3E12025-FCE7-4278-982F-62EBC25DF0EA}" srcOrd="8" destOrd="0" presId="urn:microsoft.com/office/officeart/2005/8/layout/cycle6"/>
    <dgm:cxn modelId="{4C265BE3-705D-45CB-88B8-B8CBE97B6C1D}" type="presParOf" srcId="{E505BD2A-51ED-42E9-AF94-24900EDA82D9}" destId="{09FBF129-C883-43E2-93E8-460F796A82D8}" srcOrd="9" destOrd="0" presId="urn:microsoft.com/office/officeart/2005/8/layout/cycle6"/>
    <dgm:cxn modelId="{0C93CAEB-443D-41B7-BF05-1597C6430192}" type="presParOf" srcId="{E505BD2A-51ED-42E9-AF94-24900EDA82D9}" destId="{71469CBB-E6D9-453C-8E4F-AC706931CA37}" srcOrd="10" destOrd="0" presId="urn:microsoft.com/office/officeart/2005/8/layout/cycle6"/>
    <dgm:cxn modelId="{ADE4163D-8CED-40D0-B8AB-9C2F9D1423E9}" type="presParOf" srcId="{E505BD2A-51ED-42E9-AF94-24900EDA82D9}" destId="{A6648F90-AF7B-4FC8-A89C-6B5E9D4ABB33}" srcOrd="11" destOrd="0" presId="urn:microsoft.com/office/officeart/2005/8/layout/cycle6"/>
    <dgm:cxn modelId="{15135291-CE17-4ED1-A434-A3E6DADC1423}" type="presParOf" srcId="{E505BD2A-51ED-42E9-AF94-24900EDA82D9}" destId="{77535B62-D9F5-4003-8F2A-8DAA733CD5E5}" srcOrd="12" destOrd="0" presId="urn:microsoft.com/office/officeart/2005/8/layout/cycle6"/>
    <dgm:cxn modelId="{D256DDC3-5F48-4392-88B4-B2DD69548C72}" type="presParOf" srcId="{E505BD2A-51ED-42E9-AF94-24900EDA82D9}" destId="{3A307D3E-AF75-4287-B47E-F451E2D5002B}" srcOrd="13" destOrd="0" presId="urn:microsoft.com/office/officeart/2005/8/layout/cycle6"/>
    <dgm:cxn modelId="{87D8BA53-B0C8-4886-819F-EAA86BD6BE3F}" type="presParOf" srcId="{E505BD2A-51ED-42E9-AF94-24900EDA82D9}" destId="{27A01B3A-2C0E-477C-9B04-45BEDDFF1E1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6393CC-0E84-4846-AC95-B9A30D84117C}" type="doc">
      <dgm:prSet loTypeId="urn:microsoft.com/office/officeart/2005/8/layout/cycle6" loCatId="cycle" qsTypeId="urn:microsoft.com/office/officeart/2005/8/quickstyle/simple1" qsCatId="simple" csTypeId="urn:microsoft.com/office/officeart/2005/8/colors/accent3_2" csCatId="accent3" phldr="1"/>
      <dgm:spPr/>
      <dgm:t>
        <a:bodyPr/>
        <a:lstStyle/>
        <a:p>
          <a:endParaRPr lang="en-US"/>
        </a:p>
      </dgm:t>
    </dgm:pt>
    <dgm:pt modelId="{3BF711EC-BB16-4A9E-8B4E-1C7F098882A2}">
      <dgm:prSet phldrT="[Text]" custT="1"/>
      <dgm:spPr/>
      <dgm:t>
        <a:bodyPr/>
        <a:lstStyle/>
        <a:p>
          <a:r>
            <a:rPr lang="en-US" sz="2000" i="0" u="none">
              <a:solidFill>
                <a:srgbClr val="F8F8F8"/>
              </a:solidFill>
              <a:latin typeface="Times New Roman" panose="02020603050405020304" pitchFamily="18" charset="0"/>
              <a:cs typeface="Times New Roman" panose="02020603050405020304" pitchFamily="18" charset="0"/>
            </a:rPr>
            <a:t>Chức năng chat văn bản</a:t>
          </a:r>
        </a:p>
      </dgm:t>
    </dgm:pt>
    <dgm:pt modelId="{DE73FCB0-5DBE-468D-8362-F32768DC33F3}" type="parTrans" cxnId="{5DE6C6D5-D2A5-490E-9258-4993F48AA242}">
      <dgm:prSet/>
      <dgm:spPr/>
      <dgm:t>
        <a:bodyPr/>
        <a:lstStyle/>
        <a:p>
          <a:endParaRPr lang="en-US"/>
        </a:p>
      </dgm:t>
    </dgm:pt>
    <dgm:pt modelId="{77208C15-8703-4103-9959-264D582E9C8A}" type="sibTrans" cxnId="{5DE6C6D5-D2A5-490E-9258-4993F48AA242}">
      <dgm:prSet/>
      <dgm:spPr/>
      <dgm:t>
        <a:bodyPr/>
        <a:lstStyle/>
        <a:p>
          <a:endParaRPr lang="en-US"/>
        </a:p>
      </dgm:t>
    </dgm:pt>
    <dgm:pt modelId="{A46FBDDF-9954-42BA-B45C-9C0BB7BDA8DF}">
      <dgm:prSet phldrT="[Text]" custT="1"/>
      <dgm:spPr/>
      <dgm:t>
        <a:bodyPr/>
        <a:lstStyle/>
        <a:p>
          <a:r>
            <a:rPr lang="en-US" sz="2000" i="0" u="none">
              <a:solidFill>
                <a:srgbClr val="F8F8F8"/>
              </a:solidFill>
              <a:latin typeface="Times New Roman" panose="02020603050405020304" pitchFamily="18" charset="0"/>
              <a:cs typeface="Times New Roman" panose="02020603050405020304" pitchFamily="18" charset="0"/>
            </a:rPr>
            <a:t>Chức năng chat media</a:t>
          </a:r>
        </a:p>
      </dgm:t>
    </dgm:pt>
    <dgm:pt modelId="{09A107F1-A18D-43EE-B718-273ADCE9303F}" type="parTrans" cxnId="{A954CDBF-E023-4360-9805-3981AE5AEE5B}">
      <dgm:prSet/>
      <dgm:spPr/>
      <dgm:t>
        <a:bodyPr/>
        <a:lstStyle/>
        <a:p>
          <a:endParaRPr lang="en-US"/>
        </a:p>
      </dgm:t>
    </dgm:pt>
    <dgm:pt modelId="{4B2A74FB-0193-4621-A522-1A808F6E368C}" type="sibTrans" cxnId="{A954CDBF-E023-4360-9805-3981AE5AEE5B}">
      <dgm:prSet/>
      <dgm:spPr/>
      <dgm:t>
        <a:bodyPr/>
        <a:lstStyle/>
        <a:p>
          <a:endParaRPr lang="en-US"/>
        </a:p>
      </dgm:t>
    </dgm:pt>
    <dgm:pt modelId="{BB0DDFED-D459-476B-9D05-43B08262C111}">
      <dgm:prSet phldrT="[Text]" custT="1"/>
      <dgm:spPr/>
      <dgm:t>
        <a:bodyPr/>
        <a:lstStyle/>
        <a:p>
          <a:pPr>
            <a:buFont typeface="+mj-lt"/>
            <a:buAutoNum type="arabicPeriod"/>
          </a:pPr>
          <a:r>
            <a:rPr lang="en-US" sz="2000" i="0" u="none">
              <a:solidFill>
                <a:srgbClr val="F8F8F8"/>
              </a:solidFill>
              <a:latin typeface="Times New Roman" panose="02020603050405020304" pitchFamily="18" charset="0"/>
              <a:cs typeface="Times New Roman" panose="02020603050405020304" pitchFamily="18" charset="0"/>
            </a:rPr>
            <a:t>Chức năng chat file</a:t>
          </a:r>
        </a:p>
      </dgm:t>
    </dgm:pt>
    <dgm:pt modelId="{14B952AB-A197-483F-A94B-CEDEA1328E2B}" type="parTrans" cxnId="{E7234AA9-4373-4F1E-8606-E4422FB58200}">
      <dgm:prSet/>
      <dgm:spPr/>
      <dgm:t>
        <a:bodyPr/>
        <a:lstStyle/>
        <a:p>
          <a:endParaRPr lang="en-US"/>
        </a:p>
      </dgm:t>
    </dgm:pt>
    <dgm:pt modelId="{82CA2A28-69FF-42B1-9138-FEBEDD2900F8}" type="sibTrans" cxnId="{E7234AA9-4373-4F1E-8606-E4422FB58200}">
      <dgm:prSet/>
      <dgm:spPr/>
      <dgm:t>
        <a:bodyPr/>
        <a:lstStyle/>
        <a:p>
          <a:endParaRPr lang="en-US"/>
        </a:p>
      </dgm:t>
    </dgm:pt>
    <dgm:pt modelId="{8FED4D10-2EE6-4C0A-A7EF-38AF63DF7602}">
      <dgm:prSet phldrT="[Text]" custT="1"/>
      <dgm:spPr/>
      <dgm:t>
        <a:bodyPr/>
        <a:lstStyle/>
        <a:p>
          <a:r>
            <a:rPr lang="en-US" sz="2000" i="0" u="none">
              <a:solidFill>
                <a:srgbClr val="F8F8F8"/>
              </a:solidFill>
              <a:latin typeface="Times New Roman" panose="02020603050405020304" pitchFamily="18" charset="0"/>
              <a:cs typeface="Times New Roman" panose="02020603050405020304" pitchFamily="18" charset="0"/>
            </a:rPr>
            <a:t>Chức năng tải file đã gửi hoặc đã nhận</a:t>
          </a:r>
        </a:p>
      </dgm:t>
    </dgm:pt>
    <dgm:pt modelId="{0AB55158-D8ED-45B3-A08B-20190251AE51}" type="parTrans" cxnId="{5B251559-F94B-4F91-95E0-DC767D64E430}">
      <dgm:prSet/>
      <dgm:spPr/>
      <dgm:t>
        <a:bodyPr/>
        <a:lstStyle/>
        <a:p>
          <a:endParaRPr lang="en-US"/>
        </a:p>
      </dgm:t>
    </dgm:pt>
    <dgm:pt modelId="{99155362-0B0A-4F76-BBB3-17659BE53C8A}" type="sibTrans" cxnId="{5B251559-F94B-4F91-95E0-DC767D64E430}">
      <dgm:prSet/>
      <dgm:spPr/>
      <dgm:t>
        <a:bodyPr/>
        <a:lstStyle/>
        <a:p>
          <a:endParaRPr lang="en-US"/>
        </a:p>
      </dgm:t>
    </dgm:pt>
    <dgm:pt modelId="{E29B45CC-12F5-470B-846E-5B68EA9ED2D3}">
      <dgm:prSet phldrT="[Text]" custT="1"/>
      <dgm:spPr/>
      <dgm:t>
        <a:bodyPr/>
        <a:lstStyle/>
        <a:p>
          <a:r>
            <a:rPr lang="en-US" sz="2000" i="0" u="none">
              <a:solidFill>
                <a:srgbClr val="F8F8F8"/>
              </a:solidFill>
              <a:latin typeface="Times New Roman" panose="02020603050405020304" pitchFamily="18" charset="0"/>
              <a:cs typeface="Times New Roman" panose="02020603050405020304" pitchFamily="18" charset="0"/>
            </a:rPr>
            <a:t>Chức năng chat sticker</a:t>
          </a:r>
        </a:p>
      </dgm:t>
    </dgm:pt>
    <dgm:pt modelId="{6FCA719B-7317-48EC-9FE8-871312AC0222}" type="parTrans" cxnId="{0BC22FD7-655D-4616-8075-C821E03E3E1B}">
      <dgm:prSet/>
      <dgm:spPr/>
      <dgm:t>
        <a:bodyPr/>
        <a:lstStyle/>
        <a:p>
          <a:endParaRPr lang="en-US"/>
        </a:p>
      </dgm:t>
    </dgm:pt>
    <dgm:pt modelId="{614D8F33-360B-4655-B3B1-93DE6FDC167E}" type="sibTrans" cxnId="{0BC22FD7-655D-4616-8075-C821E03E3E1B}">
      <dgm:prSet/>
      <dgm:spPr/>
      <dgm:t>
        <a:bodyPr/>
        <a:lstStyle/>
        <a:p>
          <a:endParaRPr lang="en-US"/>
        </a:p>
      </dgm:t>
    </dgm:pt>
    <dgm:pt modelId="{0821D551-B056-4A0F-BDC0-BDD4B0F7ED61}">
      <dgm:prSet phldrT="[Text]" custT="1"/>
      <dgm:spPr/>
      <dgm:t>
        <a:bodyPr/>
        <a:lstStyle/>
        <a:p>
          <a:pPr>
            <a:buFont typeface="+mj-lt"/>
            <a:buAutoNum type="arabicPeriod"/>
          </a:pPr>
          <a:r>
            <a:rPr lang="en-US" sz="2000" i="0" u="none">
              <a:solidFill>
                <a:srgbClr val="F8F8F8"/>
              </a:solidFill>
              <a:latin typeface="Times New Roman" panose="02020603050405020304" pitchFamily="18" charset="0"/>
              <a:cs typeface="Times New Roman" panose="02020603050405020304" pitchFamily="18" charset="0"/>
            </a:rPr>
            <a:t>Chức năng tải media đã gửi hoặc đã nhận</a:t>
          </a:r>
        </a:p>
      </dgm:t>
    </dgm:pt>
    <dgm:pt modelId="{A251496D-6A06-4572-829D-AC570F0289AE}" type="parTrans" cxnId="{8AC43E92-9FF7-44FF-BD9A-7CBF77953FC5}">
      <dgm:prSet/>
      <dgm:spPr/>
      <dgm:t>
        <a:bodyPr/>
        <a:lstStyle/>
        <a:p>
          <a:endParaRPr lang="en-US"/>
        </a:p>
      </dgm:t>
    </dgm:pt>
    <dgm:pt modelId="{C88554F5-9C8B-427B-83A0-AD88847C3F0C}" type="sibTrans" cxnId="{8AC43E92-9FF7-44FF-BD9A-7CBF77953FC5}">
      <dgm:prSet/>
      <dgm:spPr/>
      <dgm:t>
        <a:bodyPr/>
        <a:lstStyle/>
        <a:p>
          <a:endParaRPr lang="en-US"/>
        </a:p>
      </dgm:t>
    </dgm:pt>
    <dgm:pt modelId="{E505BD2A-51ED-42E9-AF94-24900EDA82D9}" type="pres">
      <dgm:prSet presAssocID="{2A6393CC-0E84-4846-AC95-B9A30D84117C}" presName="cycle" presStyleCnt="0">
        <dgm:presLayoutVars>
          <dgm:dir/>
          <dgm:resizeHandles val="exact"/>
        </dgm:presLayoutVars>
      </dgm:prSet>
      <dgm:spPr/>
    </dgm:pt>
    <dgm:pt modelId="{1A787B42-B2CE-457F-87F1-832D7648313F}" type="pres">
      <dgm:prSet presAssocID="{3BF711EC-BB16-4A9E-8B4E-1C7F098882A2}" presName="node" presStyleLbl="node1" presStyleIdx="0" presStyleCnt="6" custScaleX="147674" custRadScaleRad="91522" custRadScaleInc="17594">
        <dgm:presLayoutVars>
          <dgm:bulletEnabled val="1"/>
        </dgm:presLayoutVars>
      </dgm:prSet>
      <dgm:spPr/>
    </dgm:pt>
    <dgm:pt modelId="{B8428DC2-2998-4C0D-A68F-36CDB16CC7B8}" type="pres">
      <dgm:prSet presAssocID="{3BF711EC-BB16-4A9E-8B4E-1C7F098882A2}" presName="spNode" presStyleCnt="0"/>
      <dgm:spPr/>
    </dgm:pt>
    <dgm:pt modelId="{8555E331-0CB5-4689-99B4-5615A9E8A334}" type="pres">
      <dgm:prSet presAssocID="{77208C15-8703-4103-9959-264D582E9C8A}" presName="sibTrans" presStyleLbl="sibTrans1D1" presStyleIdx="0" presStyleCnt="6"/>
      <dgm:spPr/>
    </dgm:pt>
    <dgm:pt modelId="{0281D47C-1881-401A-9816-473B165A34E7}" type="pres">
      <dgm:prSet presAssocID="{A46FBDDF-9954-42BA-B45C-9C0BB7BDA8DF}" presName="node" presStyleLbl="node1" presStyleIdx="1" presStyleCnt="6" custScaleX="154486" custRadScaleRad="111871" custRadScaleInc="53102">
        <dgm:presLayoutVars>
          <dgm:bulletEnabled val="1"/>
        </dgm:presLayoutVars>
      </dgm:prSet>
      <dgm:spPr/>
    </dgm:pt>
    <dgm:pt modelId="{D0D35876-55F7-4C29-9966-430456ECC7F0}" type="pres">
      <dgm:prSet presAssocID="{A46FBDDF-9954-42BA-B45C-9C0BB7BDA8DF}" presName="spNode" presStyleCnt="0"/>
      <dgm:spPr/>
    </dgm:pt>
    <dgm:pt modelId="{B0F099C1-97CD-4B8B-A95F-412B4510CF51}" type="pres">
      <dgm:prSet presAssocID="{4B2A74FB-0193-4621-A522-1A808F6E368C}" presName="sibTrans" presStyleLbl="sibTrans1D1" presStyleIdx="1" presStyleCnt="6"/>
      <dgm:spPr/>
    </dgm:pt>
    <dgm:pt modelId="{6F5C6708-0B94-46AF-986F-40FEBD203EF3}" type="pres">
      <dgm:prSet presAssocID="{BB0DDFED-D459-476B-9D05-43B08262C111}" presName="node" presStyleLbl="node1" presStyleIdx="2" presStyleCnt="6" custScaleX="153922" custRadScaleRad="115806" custRadScaleInc="-62337">
        <dgm:presLayoutVars>
          <dgm:bulletEnabled val="1"/>
        </dgm:presLayoutVars>
      </dgm:prSet>
      <dgm:spPr/>
    </dgm:pt>
    <dgm:pt modelId="{AE20DC93-E9D1-4F4F-B05F-4727A2010551}" type="pres">
      <dgm:prSet presAssocID="{BB0DDFED-D459-476B-9D05-43B08262C111}" presName="spNode" presStyleCnt="0"/>
      <dgm:spPr/>
    </dgm:pt>
    <dgm:pt modelId="{D3E12025-FCE7-4278-982F-62EBC25DF0EA}" type="pres">
      <dgm:prSet presAssocID="{82CA2A28-69FF-42B1-9138-FEBEDD2900F8}" presName="sibTrans" presStyleLbl="sibTrans1D1" presStyleIdx="2" presStyleCnt="6"/>
      <dgm:spPr/>
    </dgm:pt>
    <dgm:pt modelId="{09FBF129-C883-43E2-93E8-460F796A82D8}" type="pres">
      <dgm:prSet presAssocID="{8FED4D10-2EE6-4C0A-A7EF-38AF63DF7602}" presName="node" presStyleLbl="node1" presStyleIdx="3" presStyleCnt="6" custScaleX="213017" custRadScaleRad="100058" custRadScaleInc="-45888">
        <dgm:presLayoutVars>
          <dgm:bulletEnabled val="1"/>
        </dgm:presLayoutVars>
      </dgm:prSet>
      <dgm:spPr/>
    </dgm:pt>
    <dgm:pt modelId="{71469CBB-E6D9-453C-8E4F-AC706931CA37}" type="pres">
      <dgm:prSet presAssocID="{8FED4D10-2EE6-4C0A-A7EF-38AF63DF7602}" presName="spNode" presStyleCnt="0"/>
      <dgm:spPr/>
    </dgm:pt>
    <dgm:pt modelId="{A6648F90-AF7B-4FC8-A89C-6B5E9D4ABB33}" type="pres">
      <dgm:prSet presAssocID="{99155362-0B0A-4F76-BBB3-17659BE53C8A}" presName="sibTrans" presStyleLbl="sibTrans1D1" presStyleIdx="3" presStyleCnt="6"/>
      <dgm:spPr/>
    </dgm:pt>
    <dgm:pt modelId="{F6F63C55-902A-4CEB-903E-4B57264C1223}" type="pres">
      <dgm:prSet presAssocID="{0821D551-B056-4A0F-BDC0-BDD4B0F7ED61}" presName="node" presStyleLbl="node1" presStyleIdx="4" presStyleCnt="6" custScaleX="227568" custRadScaleRad="103139" custRadScaleInc="33181">
        <dgm:presLayoutVars>
          <dgm:bulletEnabled val="1"/>
        </dgm:presLayoutVars>
      </dgm:prSet>
      <dgm:spPr/>
    </dgm:pt>
    <dgm:pt modelId="{0858D78B-FFE9-40F3-AEB5-E86B0F58621D}" type="pres">
      <dgm:prSet presAssocID="{0821D551-B056-4A0F-BDC0-BDD4B0F7ED61}" presName="spNode" presStyleCnt="0"/>
      <dgm:spPr/>
    </dgm:pt>
    <dgm:pt modelId="{76A2F5AB-F2FF-4F51-8569-DB6B585B96B8}" type="pres">
      <dgm:prSet presAssocID="{C88554F5-9C8B-427B-83A0-AD88847C3F0C}" presName="sibTrans" presStyleLbl="sibTrans1D1" presStyleIdx="4" presStyleCnt="6"/>
      <dgm:spPr/>
    </dgm:pt>
    <dgm:pt modelId="{77535B62-D9F5-4003-8F2A-8DAA733CD5E5}" type="pres">
      <dgm:prSet presAssocID="{E29B45CC-12F5-470B-846E-5B68EA9ED2D3}" presName="node" presStyleLbl="node1" presStyleIdx="5" presStyleCnt="6" custScaleX="157810" custRadScaleRad="103972" custRadScaleInc="-45409">
        <dgm:presLayoutVars>
          <dgm:bulletEnabled val="1"/>
        </dgm:presLayoutVars>
      </dgm:prSet>
      <dgm:spPr/>
    </dgm:pt>
    <dgm:pt modelId="{3A307D3E-AF75-4287-B47E-F451E2D5002B}" type="pres">
      <dgm:prSet presAssocID="{E29B45CC-12F5-470B-846E-5B68EA9ED2D3}" presName="spNode" presStyleCnt="0"/>
      <dgm:spPr/>
    </dgm:pt>
    <dgm:pt modelId="{27A01B3A-2C0E-477C-9B04-45BEDDFF1E16}" type="pres">
      <dgm:prSet presAssocID="{614D8F33-360B-4655-B3B1-93DE6FDC167E}" presName="sibTrans" presStyleLbl="sibTrans1D1" presStyleIdx="5" presStyleCnt="6"/>
      <dgm:spPr/>
    </dgm:pt>
  </dgm:ptLst>
  <dgm:cxnLst>
    <dgm:cxn modelId="{DB8E5F09-ABA2-450A-B298-E5278EC19057}" type="presOf" srcId="{614D8F33-360B-4655-B3B1-93DE6FDC167E}" destId="{27A01B3A-2C0E-477C-9B04-45BEDDFF1E16}" srcOrd="0" destOrd="0" presId="urn:microsoft.com/office/officeart/2005/8/layout/cycle6"/>
    <dgm:cxn modelId="{FFCFEC0A-B610-4DF2-B22B-C0E7204905E4}" type="presOf" srcId="{A46FBDDF-9954-42BA-B45C-9C0BB7BDA8DF}" destId="{0281D47C-1881-401A-9816-473B165A34E7}" srcOrd="0" destOrd="0" presId="urn:microsoft.com/office/officeart/2005/8/layout/cycle6"/>
    <dgm:cxn modelId="{63F3D81F-8986-424C-884C-D7FA8F75CB0B}" type="presOf" srcId="{BB0DDFED-D459-476B-9D05-43B08262C111}" destId="{6F5C6708-0B94-46AF-986F-40FEBD203EF3}" srcOrd="0" destOrd="0" presId="urn:microsoft.com/office/officeart/2005/8/layout/cycle6"/>
    <dgm:cxn modelId="{F26F235E-5071-44F6-A426-CCBE10E956FB}" type="presOf" srcId="{2A6393CC-0E84-4846-AC95-B9A30D84117C}" destId="{E505BD2A-51ED-42E9-AF94-24900EDA82D9}" srcOrd="0" destOrd="0" presId="urn:microsoft.com/office/officeart/2005/8/layout/cycle6"/>
    <dgm:cxn modelId="{76F7E074-2555-4C19-A87F-E324E08122DB}" type="presOf" srcId="{C88554F5-9C8B-427B-83A0-AD88847C3F0C}" destId="{76A2F5AB-F2FF-4F51-8569-DB6B585B96B8}" srcOrd="0" destOrd="0" presId="urn:microsoft.com/office/officeart/2005/8/layout/cycle6"/>
    <dgm:cxn modelId="{5B251559-F94B-4F91-95E0-DC767D64E430}" srcId="{2A6393CC-0E84-4846-AC95-B9A30D84117C}" destId="{8FED4D10-2EE6-4C0A-A7EF-38AF63DF7602}" srcOrd="3" destOrd="0" parTransId="{0AB55158-D8ED-45B3-A08B-20190251AE51}" sibTransId="{99155362-0B0A-4F76-BBB3-17659BE53C8A}"/>
    <dgm:cxn modelId="{33C0DE5A-46FF-4028-AF2D-80D8453946EA}" type="presOf" srcId="{E29B45CC-12F5-470B-846E-5B68EA9ED2D3}" destId="{77535B62-D9F5-4003-8F2A-8DAA733CD5E5}" srcOrd="0" destOrd="0" presId="urn:microsoft.com/office/officeart/2005/8/layout/cycle6"/>
    <dgm:cxn modelId="{8AC43E92-9FF7-44FF-BD9A-7CBF77953FC5}" srcId="{2A6393CC-0E84-4846-AC95-B9A30D84117C}" destId="{0821D551-B056-4A0F-BDC0-BDD4B0F7ED61}" srcOrd="4" destOrd="0" parTransId="{A251496D-6A06-4572-829D-AC570F0289AE}" sibTransId="{C88554F5-9C8B-427B-83A0-AD88847C3F0C}"/>
    <dgm:cxn modelId="{717156A0-CB79-46C3-ADF0-DB954B4B8BF2}" type="presOf" srcId="{3BF711EC-BB16-4A9E-8B4E-1C7F098882A2}" destId="{1A787B42-B2CE-457F-87F1-832D7648313F}" srcOrd="0" destOrd="0" presId="urn:microsoft.com/office/officeart/2005/8/layout/cycle6"/>
    <dgm:cxn modelId="{E7234AA9-4373-4F1E-8606-E4422FB58200}" srcId="{2A6393CC-0E84-4846-AC95-B9A30D84117C}" destId="{BB0DDFED-D459-476B-9D05-43B08262C111}" srcOrd="2" destOrd="0" parTransId="{14B952AB-A197-483F-A94B-CEDEA1328E2B}" sibTransId="{82CA2A28-69FF-42B1-9138-FEBEDD2900F8}"/>
    <dgm:cxn modelId="{58A515AF-54AF-459F-A22B-10EB0D987BA1}" type="presOf" srcId="{82CA2A28-69FF-42B1-9138-FEBEDD2900F8}" destId="{D3E12025-FCE7-4278-982F-62EBC25DF0EA}" srcOrd="0" destOrd="0" presId="urn:microsoft.com/office/officeart/2005/8/layout/cycle6"/>
    <dgm:cxn modelId="{1169C3B2-8AED-4885-B1EA-5E05DF548EE6}" type="presOf" srcId="{4B2A74FB-0193-4621-A522-1A808F6E368C}" destId="{B0F099C1-97CD-4B8B-A95F-412B4510CF51}" srcOrd="0" destOrd="0" presId="urn:microsoft.com/office/officeart/2005/8/layout/cycle6"/>
    <dgm:cxn modelId="{A954CDBF-E023-4360-9805-3981AE5AEE5B}" srcId="{2A6393CC-0E84-4846-AC95-B9A30D84117C}" destId="{A46FBDDF-9954-42BA-B45C-9C0BB7BDA8DF}" srcOrd="1" destOrd="0" parTransId="{09A107F1-A18D-43EE-B718-273ADCE9303F}" sibTransId="{4B2A74FB-0193-4621-A522-1A808F6E368C}"/>
    <dgm:cxn modelId="{9722E6D0-0429-46C3-997B-A4AA17A5107D}" type="presOf" srcId="{0821D551-B056-4A0F-BDC0-BDD4B0F7ED61}" destId="{F6F63C55-902A-4CEB-903E-4B57264C1223}" srcOrd="0" destOrd="0" presId="urn:microsoft.com/office/officeart/2005/8/layout/cycle6"/>
    <dgm:cxn modelId="{5DE6C6D5-D2A5-490E-9258-4993F48AA242}" srcId="{2A6393CC-0E84-4846-AC95-B9A30D84117C}" destId="{3BF711EC-BB16-4A9E-8B4E-1C7F098882A2}" srcOrd="0" destOrd="0" parTransId="{DE73FCB0-5DBE-468D-8362-F32768DC33F3}" sibTransId="{77208C15-8703-4103-9959-264D582E9C8A}"/>
    <dgm:cxn modelId="{0BC22FD7-655D-4616-8075-C821E03E3E1B}" srcId="{2A6393CC-0E84-4846-AC95-B9A30D84117C}" destId="{E29B45CC-12F5-470B-846E-5B68EA9ED2D3}" srcOrd="5" destOrd="0" parTransId="{6FCA719B-7317-48EC-9FE8-871312AC0222}" sibTransId="{614D8F33-360B-4655-B3B1-93DE6FDC167E}"/>
    <dgm:cxn modelId="{912D66DE-74D6-42D4-ADB4-E1847E529485}" type="presOf" srcId="{99155362-0B0A-4F76-BBB3-17659BE53C8A}" destId="{A6648F90-AF7B-4FC8-A89C-6B5E9D4ABB33}" srcOrd="0" destOrd="0" presId="urn:microsoft.com/office/officeart/2005/8/layout/cycle6"/>
    <dgm:cxn modelId="{6B7AE2E9-C1D9-4BE5-9697-7C96EEE2E9AF}" type="presOf" srcId="{8FED4D10-2EE6-4C0A-A7EF-38AF63DF7602}" destId="{09FBF129-C883-43E2-93E8-460F796A82D8}" srcOrd="0" destOrd="0" presId="urn:microsoft.com/office/officeart/2005/8/layout/cycle6"/>
    <dgm:cxn modelId="{AE6123EA-3FCA-4DBE-915F-68EE9C48267B}" type="presOf" srcId="{77208C15-8703-4103-9959-264D582E9C8A}" destId="{8555E331-0CB5-4689-99B4-5615A9E8A334}" srcOrd="0" destOrd="0" presId="urn:microsoft.com/office/officeart/2005/8/layout/cycle6"/>
    <dgm:cxn modelId="{BFDEB7C6-A1C9-4641-A8E1-262737D48799}" type="presParOf" srcId="{E505BD2A-51ED-42E9-AF94-24900EDA82D9}" destId="{1A787B42-B2CE-457F-87F1-832D7648313F}" srcOrd="0" destOrd="0" presId="urn:microsoft.com/office/officeart/2005/8/layout/cycle6"/>
    <dgm:cxn modelId="{CA7E90EA-C2BD-4D08-B8E7-4EEBBFCBBC19}" type="presParOf" srcId="{E505BD2A-51ED-42E9-AF94-24900EDA82D9}" destId="{B8428DC2-2998-4C0D-A68F-36CDB16CC7B8}" srcOrd="1" destOrd="0" presId="urn:microsoft.com/office/officeart/2005/8/layout/cycle6"/>
    <dgm:cxn modelId="{0B41BDC9-91D3-4646-A3E2-AC5FC277F360}" type="presParOf" srcId="{E505BD2A-51ED-42E9-AF94-24900EDA82D9}" destId="{8555E331-0CB5-4689-99B4-5615A9E8A334}" srcOrd="2" destOrd="0" presId="urn:microsoft.com/office/officeart/2005/8/layout/cycle6"/>
    <dgm:cxn modelId="{A8F704A4-CBDF-42B8-9DC3-1900C67EA310}" type="presParOf" srcId="{E505BD2A-51ED-42E9-AF94-24900EDA82D9}" destId="{0281D47C-1881-401A-9816-473B165A34E7}" srcOrd="3" destOrd="0" presId="urn:microsoft.com/office/officeart/2005/8/layout/cycle6"/>
    <dgm:cxn modelId="{679F107F-E477-445B-983C-F8C1871EF348}" type="presParOf" srcId="{E505BD2A-51ED-42E9-AF94-24900EDA82D9}" destId="{D0D35876-55F7-4C29-9966-430456ECC7F0}" srcOrd="4" destOrd="0" presId="urn:microsoft.com/office/officeart/2005/8/layout/cycle6"/>
    <dgm:cxn modelId="{0E74930A-3962-4D3E-A6BD-8DD3BB16873C}" type="presParOf" srcId="{E505BD2A-51ED-42E9-AF94-24900EDA82D9}" destId="{B0F099C1-97CD-4B8B-A95F-412B4510CF51}" srcOrd="5" destOrd="0" presId="urn:microsoft.com/office/officeart/2005/8/layout/cycle6"/>
    <dgm:cxn modelId="{B1CFD15F-22F7-47BA-AD3F-71857D22F687}" type="presParOf" srcId="{E505BD2A-51ED-42E9-AF94-24900EDA82D9}" destId="{6F5C6708-0B94-46AF-986F-40FEBD203EF3}" srcOrd="6" destOrd="0" presId="urn:microsoft.com/office/officeart/2005/8/layout/cycle6"/>
    <dgm:cxn modelId="{AA832FE4-5C31-4CEA-8039-5C2CEAB6E561}" type="presParOf" srcId="{E505BD2A-51ED-42E9-AF94-24900EDA82D9}" destId="{AE20DC93-E9D1-4F4F-B05F-4727A2010551}" srcOrd="7" destOrd="0" presId="urn:microsoft.com/office/officeart/2005/8/layout/cycle6"/>
    <dgm:cxn modelId="{DE643957-5DA5-4964-A757-500C77E28207}" type="presParOf" srcId="{E505BD2A-51ED-42E9-AF94-24900EDA82D9}" destId="{D3E12025-FCE7-4278-982F-62EBC25DF0EA}" srcOrd="8" destOrd="0" presId="urn:microsoft.com/office/officeart/2005/8/layout/cycle6"/>
    <dgm:cxn modelId="{4C265BE3-705D-45CB-88B8-B8CBE97B6C1D}" type="presParOf" srcId="{E505BD2A-51ED-42E9-AF94-24900EDA82D9}" destId="{09FBF129-C883-43E2-93E8-460F796A82D8}" srcOrd="9" destOrd="0" presId="urn:microsoft.com/office/officeart/2005/8/layout/cycle6"/>
    <dgm:cxn modelId="{0C93CAEB-443D-41B7-BF05-1597C6430192}" type="presParOf" srcId="{E505BD2A-51ED-42E9-AF94-24900EDA82D9}" destId="{71469CBB-E6D9-453C-8E4F-AC706931CA37}" srcOrd="10" destOrd="0" presId="urn:microsoft.com/office/officeart/2005/8/layout/cycle6"/>
    <dgm:cxn modelId="{ADE4163D-8CED-40D0-B8AB-9C2F9D1423E9}" type="presParOf" srcId="{E505BD2A-51ED-42E9-AF94-24900EDA82D9}" destId="{A6648F90-AF7B-4FC8-A89C-6B5E9D4ABB33}" srcOrd="11" destOrd="0" presId="urn:microsoft.com/office/officeart/2005/8/layout/cycle6"/>
    <dgm:cxn modelId="{88F979F7-CACC-457A-A266-6A9DDBCAAF48}" type="presParOf" srcId="{E505BD2A-51ED-42E9-AF94-24900EDA82D9}" destId="{F6F63C55-902A-4CEB-903E-4B57264C1223}" srcOrd="12" destOrd="0" presId="urn:microsoft.com/office/officeart/2005/8/layout/cycle6"/>
    <dgm:cxn modelId="{55FB33A0-2037-4121-8B27-BDB6C573F4B0}" type="presParOf" srcId="{E505BD2A-51ED-42E9-AF94-24900EDA82D9}" destId="{0858D78B-FFE9-40F3-AEB5-E86B0F58621D}" srcOrd="13" destOrd="0" presId="urn:microsoft.com/office/officeart/2005/8/layout/cycle6"/>
    <dgm:cxn modelId="{6E04BB33-43EA-43DF-B5E9-9AD2470AC44C}" type="presParOf" srcId="{E505BD2A-51ED-42E9-AF94-24900EDA82D9}" destId="{76A2F5AB-F2FF-4F51-8569-DB6B585B96B8}" srcOrd="14" destOrd="0" presId="urn:microsoft.com/office/officeart/2005/8/layout/cycle6"/>
    <dgm:cxn modelId="{15135291-CE17-4ED1-A434-A3E6DADC1423}" type="presParOf" srcId="{E505BD2A-51ED-42E9-AF94-24900EDA82D9}" destId="{77535B62-D9F5-4003-8F2A-8DAA733CD5E5}" srcOrd="15" destOrd="0" presId="urn:microsoft.com/office/officeart/2005/8/layout/cycle6"/>
    <dgm:cxn modelId="{D256DDC3-5F48-4392-88B4-B2DD69548C72}" type="presParOf" srcId="{E505BD2A-51ED-42E9-AF94-24900EDA82D9}" destId="{3A307D3E-AF75-4287-B47E-F451E2D5002B}" srcOrd="16" destOrd="0" presId="urn:microsoft.com/office/officeart/2005/8/layout/cycle6"/>
    <dgm:cxn modelId="{87D8BA53-B0C8-4886-819F-EAA86BD6BE3F}" type="presParOf" srcId="{E505BD2A-51ED-42E9-AF94-24900EDA82D9}" destId="{27A01B3A-2C0E-477C-9B04-45BEDDFF1E16}"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8C7ABF-B45A-4EE1-BBD6-5E3CF200D8CF}" type="doc">
      <dgm:prSet loTypeId="urn:diagrams.loki3.com/VaryingWidthList" loCatId="list" qsTypeId="urn:microsoft.com/office/officeart/2005/8/quickstyle/simple1" qsCatId="simple" csTypeId="urn:microsoft.com/office/officeart/2005/8/colors/accent1_2" csCatId="accent1" phldr="1"/>
      <dgm:spPr/>
    </dgm:pt>
    <dgm:pt modelId="{FCAA87E7-D744-44CB-A803-3F19DB876E58}">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chat văn bản</a:t>
          </a:r>
        </a:p>
      </dgm:t>
    </dgm:pt>
    <dgm:pt modelId="{3D1B252D-8279-46F2-B075-C4313A09DE3E}" type="parTrans" cxnId="{7E80F635-886F-4B41-BF16-A74529278F9F}">
      <dgm:prSet/>
      <dgm:spPr/>
      <dgm:t>
        <a:bodyPr/>
        <a:lstStyle/>
        <a:p>
          <a:endParaRPr lang="en-US"/>
        </a:p>
      </dgm:t>
    </dgm:pt>
    <dgm:pt modelId="{96667549-3626-4542-890C-D062778D1F1C}" type="sibTrans" cxnId="{7E80F635-886F-4B41-BF16-A74529278F9F}">
      <dgm:prSet/>
      <dgm:spPr/>
      <dgm:t>
        <a:bodyPr/>
        <a:lstStyle/>
        <a:p>
          <a:endParaRPr lang="en-US"/>
        </a:p>
      </dgm:t>
    </dgm:pt>
    <dgm:pt modelId="{796F84FB-1AA6-44DD-8746-5DC8E435D061}">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chat media</a:t>
          </a:r>
        </a:p>
      </dgm:t>
    </dgm:pt>
    <dgm:pt modelId="{FD31BB81-5804-4F46-8604-2C72E695A5D1}" type="parTrans" cxnId="{E58F2B6C-2646-46B1-B87D-BA32AAF22318}">
      <dgm:prSet/>
      <dgm:spPr/>
      <dgm:t>
        <a:bodyPr/>
        <a:lstStyle/>
        <a:p>
          <a:endParaRPr lang="en-US"/>
        </a:p>
      </dgm:t>
    </dgm:pt>
    <dgm:pt modelId="{5F6D17B2-E94D-45FA-A882-75729B6B547B}" type="sibTrans" cxnId="{E58F2B6C-2646-46B1-B87D-BA32AAF22318}">
      <dgm:prSet/>
      <dgm:spPr/>
      <dgm:t>
        <a:bodyPr/>
        <a:lstStyle/>
        <a:p>
          <a:endParaRPr lang="en-US"/>
        </a:p>
      </dgm:t>
    </dgm:pt>
    <dgm:pt modelId="{40D7E121-3374-4E11-8A08-AD941F960BD8}">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tải file đã gửi hoặc đã nhận</a:t>
          </a:r>
        </a:p>
      </dgm:t>
    </dgm:pt>
    <dgm:pt modelId="{CE72FE96-2092-49F2-B06D-8DAEEFD8DD2F}" type="parTrans" cxnId="{84516487-4E80-49FD-BB5C-BEEBA30005EB}">
      <dgm:prSet/>
      <dgm:spPr/>
      <dgm:t>
        <a:bodyPr/>
        <a:lstStyle/>
        <a:p>
          <a:endParaRPr lang="en-US"/>
        </a:p>
      </dgm:t>
    </dgm:pt>
    <dgm:pt modelId="{EC23B7C1-B719-4B9C-8ED3-8894495DFAD2}" type="sibTrans" cxnId="{84516487-4E80-49FD-BB5C-BEEBA30005EB}">
      <dgm:prSet/>
      <dgm:spPr/>
      <dgm:t>
        <a:bodyPr/>
        <a:lstStyle/>
        <a:p>
          <a:endParaRPr lang="en-US"/>
        </a:p>
      </dgm:t>
    </dgm:pt>
    <dgm:pt modelId="{DDB6A436-047B-4BC8-8BF7-78C6A886406C}">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tải media đã gửi hoặc đã nhận</a:t>
          </a:r>
        </a:p>
      </dgm:t>
    </dgm:pt>
    <dgm:pt modelId="{118CFDEF-8D6F-41C6-AA2F-94719CA1C22B}" type="parTrans" cxnId="{0FE4F47B-BC72-4A6F-BAF4-315084E3312F}">
      <dgm:prSet/>
      <dgm:spPr/>
      <dgm:t>
        <a:bodyPr/>
        <a:lstStyle/>
        <a:p>
          <a:endParaRPr lang="en-US"/>
        </a:p>
      </dgm:t>
    </dgm:pt>
    <dgm:pt modelId="{C495FA6A-351C-49A7-B48D-10A377B322E6}" type="sibTrans" cxnId="{0FE4F47B-BC72-4A6F-BAF4-315084E3312F}">
      <dgm:prSet/>
      <dgm:spPr/>
      <dgm:t>
        <a:bodyPr/>
        <a:lstStyle/>
        <a:p>
          <a:endParaRPr lang="en-US"/>
        </a:p>
      </dgm:t>
    </dgm:pt>
    <dgm:pt modelId="{7A541CB5-F68C-49C0-A70E-DB77C0E7BE9E}">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chat sticker</a:t>
          </a:r>
        </a:p>
      </dgm:t>
    </dgm:pt>
    <dgm:pt modelId="{F9EFE45D-5FD4-418F-ABF0-1D3AD89B0747}" type="parTrans" cxnId="{491FBF9C-5EC8-41AA-9AF6-A5175D725748}">
      <dgm:prSet/>
      <dgm:spPr/>
      <dgm:t>
        <a:bodyPr/>
        <a:lstStyle/>
        <a:p>
          <a:endParaRPr lang="en-US"/>
        </a:p>
      </dgm:t>
    </dgm:pt>
    <dgm:pt modelId="{C56BDB5B-49E2-4487-B046-4653199D79C5}" type="sibTrans" cxnId="{491FBF9C-5EC8-41AA-9AF6-A5175D725748}">
      <dgm:prSet/>
      <dgm:spPr/>
      <dgm:t>
        <a:bodyPr/>
        <a:lstStyle/>
        <a:p>
          <a:endParaRPr lang="en-US"/>
        </a:p>
      </dgm:t>
    </dgm:pt>
    <dgm:pt modelId="{A3987A81-9AE5-41E6-B312-36C1E3220939}">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rời nhóm</a:t>
          </a:r>
        </a:p>
      </dgm:t>
    </dgm:pt>
    <dgm:pt modelId="{61D3D240-2F81-42C4-B2C5-1D521BA9B8AD}" type="parTrans" cxnId="{F243200B-D9C9-419C-936B-1CD641BAD414}">
      <dgm:prSet/>
      <dgm:spPr/>
      <dgm:t>
        <a:bodyPr/>
        <a:lstStyle/>
        <a:p>
          <a:endParaRPr lang="en-US"/>
        </a:p>
      </dgm:t>
    </dgm:pt>
    <dgm:pt modelId="{EDCC3732-566E-4370-9F60-968272561E99}" type="sibTrans" cxnId="{F243200B-D9C9-419C-936B-1CD641BAD414}">
      <dgm:prSet/>
      <dgm:spPr/>
      <dgm:t>
        <a:bodyPr/>
        <a:lstStyle/>
        <a:p>
          <a:endParaRPr lang="en-US"/>
        </a:p>
      </dgm:t>
    </dgm:pt>
    <dgm:pt modelId="{9ED4D269-DD9A-429E-B79D-03A5E36ED554}">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tạo nhóm</a:t>
          </a:r>
        </a:p>
      </dgm:t>
    </dgm:pt>
    <dgm:pt modelId="{5038723F-0F65-45B0-8AC5-B5AB42A4CE4D}" type="parTrans" cxnId="{018EFFD0-B770-4C8B-BD98-E44EF15CB5C8}">
      <dgm:prSet/>
      <dgm:spPr/>
      <dgm:t>
        <a:bodyPr/>
        <a:lstStyle/>
        <a:p>
          <a:endParaRPr lang="en-US"/>
        </a:p>
      </dgm:t>
    </dgm:pt>
    <dgm:pt modelId="{9C992E0A-617F-4E93-B1E5-B09AC28E87D6}" type="sibTrans" cxnId="{018EFFD0-B770-4C8B-BD98-E44EF15CB5C8}">
      <dgm:prSet/>
      <dgm:spPr/>
      <dgm:t>
        <a:bodyPr/>
        <a:lstStyle/>
        <a:p>
          <a:endParaRPr lang="en-US"/>
        </a:p>
      </dgm:t>
    </dgm:pt>
    <dgm:pt modelId="{DBC0C777-E726-45E4-9E0F-087778B97580}">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đổi tên nhóm</a:t>
          </a:r>
        </a:p>
      </dgm:t>
    </dgm:pt>
    <dgm:pt modelId="{67C5BB3F-464C-44FD-9662-AD37F1E9C296}" type="parTrans" cxnId="{FAAF1254-7910-4E5C-940E-6CB481ECAC2A}">
      <dgm:prSet/>
      <dgm:spPr/>
      <dgm:t>
        <a:bodyPr/>
        <a:lstStyle/>
        <a:p>
          <a:endParaRPr lang="en-US"/>
        </a:p>
      </dgm:t>
    </dgm:pt>
    <dgm:pt modelId="{2358CE7D-D736-4306-8F26-848032F85FC3}" type="sibTrans" cxnId="{FAAF1254-7910-4E5C-940E-6CB481ECAC2A}">
      <dgm:prSet/>
      <dgm:spPr/>
      <dgm:t>
        <a:bodyPr/>
        <a:lstStyle/>
        <a:p>
          <a:endParaRPr lang="en-US"/>
        </a:p>
      </dgm:t>
    </dgm:pt>
    <dgm:pt modelId="{8594B727-FA2F-46AA-9E33-68CB49F249C2}">
      <dgm:prSet phldrT="[Text]" custT="1"/>
      <dgm:spPr/>
      <dgm:t>
        <a:bodyPr/>
        <a:lstStyle/>
        <a:p>
          <a:r>
            <a:rPr lang="en-US" sz="2400" i="0" u="none">
              <a:solidFill>
                <a:srgbClr val="F8F8F8"/>
              </a:solidFill>
              <a:latin typeface="Times New Roman" panose="02020603050405020304" pitchFamily="18" charset="0"/>
              <a:cs typeface="Times New Roman" panose="02020603050405020304" pitchFamily="18" charset="0"/>
            </a:rPr>
            <a:t>Chức năng lọc nhóm do user tạo ra</a:t>
          </a:r>
        </a:p>
      </dgm:t>
    </dgm:pt>
    <dgm:pt modelId="{4AA9DFC9-B07C-4071-AA78-7755DA8115D9}" type="parTrans" cxnId="{BCFE7B1C-1F1B-46A1-AB71-5710A9631DD8}">
      <dgm:prSet/>
      <dgm:spPr/>
      <dgm:t>
        <a:bodyPr/>
        <a:lstStyle/>
        <a:p>
          <a:endParaRPr lang="en-US"/>
        </a:p>
      </dgm:t>
    </dgm:pt>
    <dgm:pt modelId="{2FC0078F-B24A-4B95-B480-664A70EBE162}" type="sibTrans" cxnId="{BCFE7B1C-1F1B-46A1-AB71-5710A9631DD8}">
      <dgm:prSet/>
      <dgm:spPr/>
      <dgm:t>
        <a:bodyPr/>
        <a:lstStyle/>
        <a:p>
          <a:endParaRPr lang="en-US"/>
        </a:p>
      </dgm:t>
    </dgm:pt>
    <dgm:pt modelId="{6A983845-10A3-491C-BA43-BB1A7D33E57E}" type="pres">
      <dgm:prSet presAssocID="{E78C7ABF-B45A-4EE1-BBD6-5E3CF200D8CF}" presName="Name0" presStyleCnt="0">
        <dgm:presLayoutVars>
          <dgm:resizeHandles/>
        </dgm:presLayoutVars>
      </dgm:prSet>
      <dgm:spPr/>
    </dgm:pt>
    <dgm:pt modelId="{739F9F06-8118-4402-9A95-6922E175D92A}" type="pres">
      <dgm:prSet presAssocID="{FCAA87E7-D744-44CB-A803-3F19DB876E58}" presName="text" presStyleLbl="node1" presStyleIdx="0" presStyleCnt="9" custScaleX="221670" custLinFactNeighborX="2708" custLinFactNeighborY="-12324">
        <dgm:presLayoutVars>
          <dgm:bulletEnabled val="1"/>
        </dgm:presLayoutVars>
      </dgm:prSet>
      <dgm:spPr/>
    </dgm:pt>
    <dgm:pt modelId="{59D905F2-7DA5-42DC-9C05-962CD7FB7A21}" type="pres">
      <dgm:prSet presAssocID="{96667549-3626-4542-890C-D062778D1F1C}" presName="space" presStyleCnt="0"/>
      <dgm:spPr/>
    </dgm:pt>
    <dgm:pt modelId="{EFE94377-9955-4308-AAA9-AF7DF49FB885}" type="pres">
      <dgm:prSet presAssocID="{796F84FB-1AA6-44DD-8746-5DC8E435D061}" presName="text" presStyleLbl="node1" presStyleIdx="1" presStyleCnt="9" custScaleX="237226">
        <dgm:presLayoutVars>
          <dgm:bulletEnabled val="1"/>
        </dgm:presLayoutVars>
      </dgm:prSet>
      <dgm:spPr/>
    </dgm:pt>
    <dgm:pt modelId="{3163B459-D515-4163-87AF-6F1FD08AE195}" type="pres">
      <dgm:prSet presAssocID="{5F6D17B2-E94D-45FA-A882-75729B6B547B}" presName="space" presStyleCnt="0"/>
      <dgm:spPr/>
    </dgm:pt>
    <dgm:pt modelId="{6E365CBB-8CD9-4D7B-8610-81E7612EE2DB}" type="pres">
      <dgm:prSet presAssocID="{40D7E121-3374-4E11-8A08-AD941F960BD8}" presName="text" presStyleLbl="node1" presStyleIdx="2" presStyleCnt="9" custScaleX="140595">
        <dgm:presLayoutVars>
          <dgm:bulletEnabled val="1"/>
        </dgm:presLayoutVars>
      </dgm:prSet>
      <dgm:spPr/>
    </dgm:pt>
    <dgm:pt modelId="{B0F73358-813B-47A3-943C-26203C18FBF0}" type="pres">
      <dgm:prSet presAssocID="{EC23B7C1-B719-4B9C-8ED3-8894495DFAD2}" presName="space" presStyleCnt="0"/>
      <dgm:spPr/>
    </dgm:pt>
    <dgm:pt modelId="{3E1BDEC4-8B2C-4FF6-BFA4-68638773F2A4}" type="pres">
      <dgm:prSet presAssocID="{DDB6A436-047B-4BC8-8BF7-78C6A886406C}" presName="text" presStyleLbl="node1" presStyleIdx="3" presStyleCnt="9" custScaleX="129780">
        <dgm:presLayoutVars>
          <dgm:bulletEnabled val="1"/>
        </dgm:presLayoutVars>
      </dgm:prSet>
      <dgm:spPr/>
    </dgm:pt>
    <dgm:pt modelId="{DD7D76B9-5680-47A6-A436-872FF3DEF05C}" type="pres">
      <dgm:prSet presAssocID="{C495FA6A-351C-49A7-B48D-10A377B322E6}" presName="space" presStyleCnt="0"/>
      <dgm:spPr/>
    </dgm:pt>
    <dgm:pt modelId="{1019B357-B103-431E-9BB4-4D045CCE4BC0}" type="pres">
      <dgm:prSet presAssocID="{7A541CB5-F68C-49C0-A70E-DB77C0E7BE9E}" presName="text" presStyleLbl="node1" presStyleIdx="4" presStyleCnt="9" custScaleX="232709">
        <dgm:presLayoutVars>
          <dgm:bulletEnabled val="1"/>
        </dgm:presLayoutVars>
      </dgm:prSet>
      <dgm:spPr/>
    </dgm:pt>
    <dgm:pt modelId="{9BF1FFE4-74C2-4DCE-A3EB-89ED6581D3E6}" type="pres">
      <dgm:prSet presAssocID="{C56BDB5B-49E2-4487-B046-4653199D79C5}" presName="space" presStyleCnt="0"/>
      <dgm:spPr/>
    </dgm:pt>
    <dgm:pt modelId="{1E72186A-5A42-48E8-9DF8-A043E61FB9AD}" type="pres">
      <dgm:prSet presAssocID="{A3987A81-9AE5-41E6-B312-36C1E3220939}" presName="text" presStyleLbl="node1" presStyleIdx="5" presStyleCnt="9" custScaleX="259598" custLinFactY="-1485" custLinFactNeighborX="337" custLinFactNeighborY="-100000">
        <dgm:presLayoutVars>
          <dgm:bulletEnabled val="1"/>
        </dgm:presLayoutVars>
      </dgm:prSet>
      <dgm:spPr/>
    </dgm:pt>
    <dgm:pt modelId="{364A4285-562B-4223-8401-5F59B64D5EF6}" type="pres">
      <dgm:prSet presAssocID="{EDCC3732-566E-4370-9F60-968272561E99}" presName="space" presStyleCnt="0"/>
      <dgm:spPr/>
    </dgm:pt>
    <dgm:pt modelId="{9C51D22D-5625-4F17-B458-269D53DDC537}" type="pres">
      <dgm:prSet presAssocID="{9ED4D269-DD9A-429E-B79D-03A5E36ED554}" presName="text" presStyleLbl="node1" presStyleIdx="6" presStyleCnt="9" custScaleX="254039">
        <dgm:presLayoutVars>
          <dgm:bulletEnabled val="1"/>
        </dgm:presLayoutVars>
      </dgm:prSet>
      <dgm:spPr/>
    </dgm:pt>
    <dgm:pt modelId="{1093F27C-514E-439E-AB74-1DA1FF4FA68F}" type="pres">
      <dgm:prSet presAssocID="{9C992E0A-617F-4E93-B1E5-B09AC28E87D6}" presName="space" presStyleCnt="0"/>
      <dgm:spPr/>
    </dgm:pt>
    <dgm:pt modelId="{3C181FB0-9180-4F77-8A92-EE6A270A9B6F}" type="pres">
      <dgm:prSet presAssocID="{DBC0C777-E726-45E4-9E0F-087778B97580}" presName="text" presStyleLbl="node1" presStyleIdx="7" presStyleCnt="9" custScaleX="216629">
        <dgm:presLayoutVars>
          <dgm:bulletEnabled val="1"/>
        </dgm:presLayoutVars>
      </dgm:prSet>
      <dgm:spPr/>
    </dgm:pt>
    <dgm:pt modelId="{E91BDCAD-7C63-47A3-A6ED-E6B6CBCF8F92}" type="pres">
      <dgm:prSet presAssocID="{2358CE7D-D736-4306-8F26-848032F85FC3}" presName="space" presStyleCnt="0"/>
      <dgm:spPr/>
    </dgm:pt>
    <dgm:pt modelId="{B243EC12-42C9-4018-9C47-0D2E4AC701CC}" type="pres">
      <dgm:prSet presAssocID="{8594B727-FA2F-46AA-9E33-68CB49F249C2}" presName="text" presStyleLbl="node1" presStyleIdx="8" presStyleCnt="9" custScaleX="153001">
        <dgm:presLayoutVars>
          <dgm:bulletEnabled val="1"/>
        </dgm:presLayoutVars>
      </dgm:prSet>
      <dgm:spPr/>
    </dgm:pt>
  </dgm:ptLst>
  <dgm:cxnLst>
    <dgm:cxn modelId="{44576C04-0B3F-445F-9671-DB582958C192}" type="presOf" srcId="{7A541CB5-F68C-49C0-A70E-DB77C0E7BE9E}" destId="{1019B357-B103-431E-9BB4-4D045CCE4BC0}" srcOrd="0" destOrd="0" presId="urn:diagrams.loki3.com/VaryingWidthList"/>
    <dgm:cxn modelId="{C93BA708-806B-4075-8C2C-469D0FC29F8A}" type="presOf" srcId="{DBC0C777-E726-45E4-9E0F-087778B97580}" destId="{3C181FB0-9180-4F77-8A92-EE6A270A9B6F}" srcOrd="0" destOrd="0" presId="urn:diagrams.loki3.com/VaryingWidthList"/>
    <dgm:cxn modelId="{F243200B-D9C9-419C-936B-1CD641BAD414}" srcId="{E78C7ABF-B45A-4EE1-BBD6-5E3CF200D8CF}" destId="{A3987A81-9AE5-41E6-B312-36C1E3220939}" srcOrd="5" destOrd="0" parTransId="{61D3D240-2F81-42C4-B2C5-1D521BA9B8AD}" sibTransId="{EDCC3732-566E-4370-9F60-968272561E99}"/>
    <dgm:cxn modelId="{BCFE7B1C-1F1B-46A1-AB71-5710A9631DD8}" srcId="{E78C7ABF-B45A-4EE1-BBD6-5E3CF200D8CF}" destId="{8594B727-FA2F-46AA-9E33-68CB49F249C2}" srcOrd="8" destOrd="0" parTransId="{4AA9DFC9-B07C-4071-AA78-7755DA8115D9}" sibTransId="{2FC0078F-B24A-4B95-B480-664A70EBE162}"/>
    <dgm:cxn modelId="{A793DA2C-8C18-478F-A80B-B19AA4B45D4C}" type="presOf" srcId="{8594B727-FA2F-46AA-9E33-68CB49F249C2}" destId="{B243EC12-42C9-4018-9C47-0D2E4AC701CC}" srcOrd="0" destOrd="0" presId="urn:diagrams.loki3.com/VaryingWidthList"/>
    <dgm:cxn modelId="{070F0834-7938-4285-907A-DDE88D7E26C6}" type="presOf" srcId="{DDB6A436-047B-4BC8-8BF7-78C6A886406C}" destId="{3E1BDEC4-8B2C-4FF6-BFA4-68638773F2A4}" srcOrd="0" destOrd="0" presId="urn:diagrams.loki3.com/VaryingWidthList"/>
    <dgm:cxn modelId="{7E80F635-886F-4B41-BF16-A74529278F9F}" srcId="{E78C7ABF-B45A-4EE1-BBD6-5E3CF200D8CF}" destId="{FCAA87E7-D744-44CB-A803-3F19DB876E58}" srcOrd="0" destOrd="0" parTransId="{3D1B252D-8279-46F2-B075-C4313A09DE3E}" sibTransId="{96667549-3626-4542-890C-D062778D1F1C}"/>
    <dgm:cxn modelId="{538F8362-BCF9-4C13-9CA2-9FAD79FAC50D}" type="presOf" srcId="{796F84FB-1AA6-44DD-8746-5DC8E435D061}" destId="{EFE94377-9955-4308-AAA9-AF7DF49FB885}" srcOrd="0" destOrd="0" presId="urn:diagrams.loki3.com/VaryingWidthList"/>
    <dgm:cxn modelId="{E58F2B6C-2646-46B1-B87D-BA32AAF22318}" srcId="{E78C7ABF-B45A-4EE1-BBD6-5E3CF200D8CF}" destId="{796F84FB-1AA6-44DD-8746-5DC8E435D061}" srcOrd="1" destOrd="0" parTransId="{FD31BB81-5804-4F46-8604-2C72E695A5D1}" sibTransId="{5F6D17B2-E94D-45FA-A882-75729B6B547B}"/>
    <dgm:cxn modelId="{50283672-CE7E-47AC-BAE8-150AEAF87B9C}" type="presOf" srcId="{E78C7ABF-B45A-4EE1-BBD6-5E3CF200D8CF}" destId="{6A983845-10A3-491C-BA43-BB1A7D33E57E}" srcOrd="0" destOrd="0" presId="urn:diagrams.loki3.com/VaryingWidthList"/>
    <dgm:cxn modelId="{FAAF1254-7910-4E5C-940E-6CB481ECAC2A}" srcId="{E78C7ABF-B45A-4EE1-BBD6-5E3CF200D8CF}" destId="{DBC0C777-E726-45E4-9E0F-087778B97580}" srcOrd="7" destOrd="0" parTransId="{67C5BB3F-464C-44FD-9662-AD37F1E9C296}" sibTransId="{2358CE7D-D736-4306-8F26-848032F85FC3}"/>
    <dgm:cxn modelId="{998B5977-DAAB-49DB-9A9B-511E911C43DD}" type="presOf" srcId="{9ED4D269-DD9A-429E-B79D-03A5E36ED554}" destId="{9C51D22D-5625-4F17-B458-269D53DDC537}" srcOrd="0" destOrd="0" presId="urn:diagrams.loki3.com/VaryingWidthList"/>
    <dgm:cxn modelId="{0FE4F47B-BC72-4A6F-BAF4-315084E3312F}" srcId="{E78C7ABF-B45A-4EE1-BBD6-5E3CF200D8CF}" destId="{DDB6A436-047B-4BC8-8BF7-78C6A886406C}" srcOrd="3" destOrd="0" parTransId="{118CFDEF-8D6F-41C6-AA2F-94719CA1C22B}" sibTransId="{C495FA6A-351C-49A7-B48D-10A377B322E6}"/>
    <dgm:cxn modelId="{84516487-4E80-49FD-BB5C-BEEBA30005EB}" srcId="{E78C7ABF-B45A-4EE1-BBD6-5E3CF200D8CF}" destId="{40D7E121-3374-4E11-8A08-AD941F960BD8}" srcOrd="2" destOrd="0" parTransId="{CE72FE96-2092-49F2-B06D-8DAEEFD8DD2F}" sibTransId="{EC23B7C1-B719-4B9C-8ED3-8894495DFAD2}"/>
    <dgm:cxn modelId="{491FBF9C-5EC8-41AA-9AF6-A5175D725748}" srcId="{E78C7ABF-B45A-4EE1-BBD6-5E3CF200D8CF}" destId="{7A541CB5-F68C-49C0-A70E-DB77C0E7BE9E}" srcOrd="4" destOrd="0" parTransId="{F9EFE45D-5FD4-418F-ABF0-1D3AD89B0747}" sibTransId="{C56BDB5B-49E2-4487-B046-4653199D79C5}"/>
    <dgm:cxn modelId="{21B18AA4-ECDF-49D2-ABAC-93F58BFB2F2E}" type="presOf" srcId="{FCAA87E7-D744-44CB-A803-3F19DB876E58}" destId="{739F9F06-8118-4402-9A95-6922E175D92A}" srcOrd="0" destOrd="0" presId="urn:diagrams.loki3.com/VaryingWidthList"/>
    <dgm:cxn modelId="{F02E5EA9-91E3-42B2-A713-9BF8ACBA85F2}" type="presOf" srcId="{A3987A81-9AE5-41E6-B312-36C1E3220939}" destId="{1E72186A-5A42-48E8-9DF8-A043E61FB9AD}" srcOrd="0" destOrd="0" presId="urn:diagrams.loki3.com/VaryingWidthList"/>
    <dgm:cxn modelId="{018EFFD0-B770-4C8B-BD98-E44EF15CB5C8}" srcId="{E78C7ABF-B45A-4EE1-BBD6-5E3CF200D8CF}" destId="{9ED4D269-DD9A-429E-B79D-03A5E36ED554}" srcOrd="6" destOrd="0" parTransId="{5038723F-0F65-45B0-8AC5-B5AB42A4CE4D}" sibTransId="{9C992E0A-617F-4E93-B1E5-B09AC28E87D6}"/>
    <dgm:cxn modelId="{619956E2-F4B1-4D10-88CC-9854C096FADC}" type="presOf" srcId="{40D7E121-3374-4E11-8A08-AD941F960BD8}" destId="{6E365CBB-8CD9-4D7B-8610-81E7612EE2DB}" srcOrd="0" destOrd="0" presId="urn:diagrams.loki3.com/VaryingWidthList"/>
    <dgm:cxn modelId="{2F9FB7B0-D194-485C-B8FB-70F989D08F2D}" type="presParOf" srcId="{6A983845-10A3-491C-BA43-BB1A7D33E57E}" destId="{739F9F06-8118-4402-9A95-6922E175D92A}" srcOrd="0" destOrd="0" presId="urn:diagrams.loki3.com/VaryingWidthList"/>
    <dgm:cxn modelId="{326139DF-FF5A-41F1-929F-646A758D4694}" type="presParOf" srcId="{6A983845-10A3-491C-BA43-BB1A7D33E57E}" destId="{59D905F2-7DA5-42DC-9C05-962CD7FB7A21}" srcOrd="1" destOrd="0" presId="urn:diagrams.loki3.com/VaryingWidthList"/>
    <dgm:cxn modelId="{87106D06-A597-4D8D-885A-1DB14CEA659A}" type="presParOf" srcId="{6A983845-10A3-491C-BA43-BB1A7D33E57E}" destId="{EFE94377-9955-4308-AAA9-AF7DF49FB885}" srcOrd="2" destOrd="0" presId="urn:diagrams.loki3.com/VaryingWidthList"/>
    <dgm:cxn modelId="{61A019D2-D2FC-4CB0-AA97-174E22D1A791}" type="presParOf" srcId="{6A983845-10A3-491C-BA43-BB1A7D33E57E}" destId="{3163B459-D515-4163-87AF-6F1FD08AE195}" srcOrd="3" destOrd="0" presId="urn:diagrams.loki3.com/VaryingWidthList"/>
    <dgm:cxn modelId="{81412582-5817-4E64-A752-E9F785EEC6C0}" type="presParOf" srcId="{6A983845-10A3-491C-BA43-BB1A7D33E57E}" destId="{6E365CBB-8CD9-4D7B-8610-81E7612EE2DB}" srcOrd="4" destOrd="0" presId="urn:diagrams.loki3.com/VaryingWidthList"/>
    <dgm:cxn modelId="{6C3A270D-0604-48C3-8398-1FE822096C44}" type="presParOf" srcId="{6A983845-10A3-491C-BA43-BB1A7D33E57E}" destId="{B0F73358-813B-47A3-943C-26203C18FBF0}" srcOrd="5" destOrd="0" presId="urn:diagrams.loki3.com/VaryingWidthList"/>
    <dgm:cxn modelId="{56FF3EBD-A6FD-4BA3-BC8D-23B215ECBA21}" type="presParOf" srcId="{6A983845-10A3-491C-BA43-BB1A7D33E57E}" destId="{3E1BDEC4-8B2C-4FF6-BFA4-68638773F2A4}" srcOrd="6" destOrd="0" presId="urn:diagrams.loki3.com/VaryingWidthList"/>
    <dgm:cxn modelId="{E8B4665E-9DCE-479F-87EE-F17E382E5961}" type="presParOf" srcId="{6A983845-10A3-491C-BA43-BB1A7D33E57E}" destId="{DD7D76B9-5680-47A6-A436-872FF3DEF05C}" srcOrd="7" destOrd="0" presId="urn:diagrams.loki3.com/VaryingWidthList"/>
    <dgm:cxn modelId="{2E3FCDB6-F4E9-42EE-9BE6-9641A965560E}" type="presParOf" srcId="{6A983845-10A3-491C-BA43-BB1A7D33E57E}" destId="{1019B357-B103-431E-9BB4-4D045CCE4BC0}" srcOrd="8" destOrd="0" presId="urn:diagrams.loki3.com/VaryingWidthList"/>
    <dgm:cxn modelId="{A97F19E9-AAEF-4995-A14C-86E7B128E325}" type="presParOf" srcId="{6A983845-10A3-491C-BA43-BB1A7D33E57E}" destId="{9BF1FFE4-74C2-4DCE-A3EB-89ED6581D3E6}" srcOrd="9" destOrd="0" presId="urn:diagrams.loki3.com/VaryingWidthList"/>
    <dgm:cxn modelId="{8F0240C8-CF54-4992-9D92-DCEBD1C7EFFD}" type="presParOf" srcId="{6A983845-10A3-491C-BA43-BB1A7D33E57E}" destId="{1E72186A-5A42-48E8-9DF8-A043E61FB9AD}" srcOrd="10" destOrd="0" presId="urn:diagrams.loki3.com/VaryingWidthList"/>
    <dgm:cxn modelId="{27ADDCC6-9872-4572-8765-7CCFA5BAFF36}" type="presParOf" srcId="{6A983845-10A3-491C-BA43-BB1A7D33E57E}" destId="{364A4285-562B-4223-8401-5F59B64D5EF6}" srcOrd="11" destOrd="0" presId="urn:diagrams.loki3.com/VaryingWidthList"/>
    <dgm:cxn modelId="{09DFE543-BA61-4280-8149-589B8FC5482D}" type="presParOf" srcId="{6A983845-10A3-491C-BA43-BB1A7D33E57E}" destId="{9C51D22D-5625-4F17-B458-269D53DDC537}" srcOrd="12" destOrd="0" presId="urn:diagrams.loki3.com/VaryingWidthList"/>
    <dgm:cxn modelId="{E16C978E-9F3C-42E5-A9A0-FB3C12AE2FC6}" type="presParOf" srcId="{6A983845-10A3-491C-BA43-BB1A7D33E57E}" destId="{1093F27C-514E-439E-AB74-1DA1FF4FA68F}" srcOrd="13" destOrd="0" presId="urn:diagrams.loki3.com/VaryingWidthList"/>
    <dgm:cxn modelId="{FC17B6B4-B1EE-479D-B1ED-E7777FC74135}" type="presParOf" srcId="{6A983845-10A3-491C-BA43-BB1A7D33E57E}" destId="{3C181FB0-9180-4F77-8A92-EE6A270A9B6F}" srcOrd="14" destOrd="0" presId="urn:diagrams.loki3.com/VaryingWidthList"/>
    <dgm:cxn modelId="{A2DA1990-009C-4082-95B5-18BF723E352D}" type="presParOf" srcId="{6A983845-10A3-491C-BA43-BB1A7D33E57E}" destId="{E91BDCAD-7C63-47A3-A6ED-E6B6CBCF8F92}" srcOrd="15" destOrd="0" presId="urn:diagrams.loki3.com/VaryingWidthList"/>
    <dgm:cxn modelId="{6699947A-9EA7-41A8-A529-A9D69B68D1DC}" type="presParOf" srcId="{6A983845-10A3-491C-BA43-BB1A7D33E57E}" destId="{B243EC12-42C9-4018-9C47-0D2E4AC701CC}" srcOrd="1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87D6E0-9140-4F55-AC74-2BACD5E57592}" type="doc">
      <dgm:prSet loTypeId="urn:microsoft.com/office/officeart/2005/8/layout/pyramid3" loCatId="pyramid" qsTypeId="urn:microsoft.com/office/officeart/2005/8/quickstyle/simple1" qsCatId="simple" csTypeId="urn:microsoft.com/office/officeart/2005/8/colors/accent1_2" csCatId="accent1" phldr="1"/>
      <dgm:spPr/>
    </dgm:pt>
    <dgm:pt modelId="{F52A868A-BF97-4FD5-8A21-39BCE3578C6A}">
      <dgm:prSet phldrT="[Text]"/>
      <dgm:spPr>
        <a:solidFill>
          <a:schemeClr val="bg2">
            <a:lumMod val="75000"/>
          </a:schemeClr>
        </a:solidFill>
      </dgm:spPr>
      <dgm:t>
        <a:bodyPr/>
        <a:lstStyle/>
        <a:p>
          <a:r>
            <a:rPr lang="en-US" i="0" u="none">
              <a:solidFill>
                <a:srgbClr val="F8F8F8"/>
              </a:solidFill>
              <a:latin typeface="Times New Roman" panose="02020603050405020304" pitchFamily="18" charset="0"/>
              <a:cs typeface="Times New Roman" panose="02020603050405020304" pitchFamily="18" charset="0"/>
            </a:rPr>
            <a:t>Chức năng load dữ liệu cho client</a:t>
          </a:r>
        </a:p>
      </dgm:t>
    </dgm:pt>
    <dgm:pt modelId="{D8E556F8-BCF7-4355-95FA-E9E045BD69AD}" type="parTrans" cxnId="{42061E91-7629-4D61-BCEC-33C08B910FE5}">
      <dgm:prSet/>
      <dgm:spPr/>
      <dgm:t>
        <a:bodyPr/>
        <a:lstStyle/>
        <a:p>
          <a:endParaRPr lang="en-US"/>
        </a:p>
      </dgm:t>
    </dgm:pt>
    <dgm:pt modelId="{5BCAAD3C-0AE4-48E8-9B4B-8C6761588F36}" type="sibTrans" cxnId="{42061E91-7629-4D61-BCEC-33C08B910FE5}">
      <dgm:prSet/>
      <dgm:spPr/>
      <dgm:t>
        <a:bodyPr/>
        <a:lstStyle/>
        <a:p>
          <a:endParaRPr lang="en-US"/>
        </a:p>
      </dgm:t>
    </dgm:pt>
    <dgm:pt modelId="{1E82C031-2AF1-4536-8B5C-582100B37873}">
      <dgm:prSet phldrT="[Text]"/>
      <dgm:spPr>
        <a:solidFill>
          <a:schemeClr val="bg2">
            <a:lumMod val="75000"/>
          </a:schemeClr>
        </a:solidFill>
      </dgm:spPr>
      <dgm:t>
        <a:bodyPr/>
        <a:lstStyle/>
        <a:p>
          <a:r>
            <a:rPr lang="en-US" i="0" u="none">
              <a:solidFill>
                <a:srgbClr val="F8F8F8"/>
              </a:solidFill>
              <a:latin typeface="Times New Roman" panose="02020603050405020304" pitchFamily="18" charset="0"/>
              <a:cs typeface="Times New Roman" panose="02020603050405020304" pitchFamily="18" charset="0"/>
            </a:rPr>
            <a:t>Chức năng nhận dữ liệu</a:t>
          </a:r>
        </a:p>
      </dgm:t>
    </dgm:pt>
    <dgm:pt modelId="{3A64F825-DB77-4E83-99BC-2C627639F262}" type="parTrans" cxnId="{10D6D6B7-7CDE-428F-83C1-A847E5BBBD8D}">
      <dgm:prSet/>
      <dgm:spPr/>
      <dgm:t>
        <a:bodyPr/>
        <a:lstStyle/>
        <a:p>
          <a:endParaRPr lang="en-US"/>
        </a:p>
      </dgm:t>
    </dgm:pt>
    <dgm:pt modelId="{56C8FD90-3824-4FF9-84F4-67DCBABC7AE4}" type="sibTrans" cxnId="{10D6D6B7-7CDE-428F-83C1-A847E5BBBD8D}">
      <dgm:prSet/>
      <dgm:spPr/>
      <dgm:t>
        <a:bodyPr/>
        <a:lstStyle/>
        <a:p>
          <a:endParaRPr lang="en-US"/>
        </a:p>
      </dgm:t>
    </dgm:pt>
    <dgm:pt modelId="{215EEF66-D562-4F31-9578-433197D394D3}">
      <dgm:prSet phldrT="[Text]"/>
      <dgm:spPr>
        <a:solidFill>
          <a:schemeClr val="bg2">
            <a:lumMod val="75000"/>
          </a:schemeClr>
        </a:solidFill>
      </dgm:spPr>
      <dgm:t>
        <a:bodyPr/>
        <a:lstStyle/>
        <a:p>
          <a:r>
            <a:rPr lang="en-US" i="0" u="none">
              <a:solidFill>
                <a:srgbClr val="F8F8F8"/>
              </a:solidFill>
              <a:latin typeface="Times New Roman" panose="02020603050405020304" pitchFamily="18" charset="0"/>
              <a:cs typeface="Times New Roman" panose="02020603050405020304" pitchFamily="18" charset="0"/>
            </a:rPr>
            <a:t>Chức năng cập nhật user online</a:t>
          </a:r>
        </a:p>
      </dgm:t>
    </dgm:pt>
    <dgm:pt modelId="{85AFBDC5-679D-4732-A31B-19A2A33D5098}" type="parTrans" cxnId="{EB982FD8-41A5-45C2-8D95-E75BA2E97DDA}">
      <dgm:prSet/>
      <dgm:spPr/>
      <dgm:t>
        <a:bodyPr/>
        <a:lstStyle/>
        <a:p>
          <a:endParaRPr lang="en-US"/>
        </a:p>
      </dgm:t>
    </dgm:pt>
    <dgm:pt modelId="{37520DAF-7AF1-474D-873F-B2F135ED5E72}" type="sibTrans" cxnId="{EB982FD8-41A5-45C2-8D95-E75BA2E97DDA}">
      <dgm:prSet/>
      <dgm:spPr/>
      <dgm:t>
        <a:bodyPr/>
        <a:lstStyle/>
        <a:p>
          <a:endParaRPr lang="en-US"/>
        </a:p>
      </dgm:t>
    </dgm:pt>
    <dgm:pt modelId="{2B38D96E-7161-4631-B282-387C949323CB}" type="pres">
      <dgm:prSet presAssocID="{3287D6E0-9140-4F55-AC74-2BACD5E57592}" presName="Name0" presStyleCnt="0">
        <dgm:presLayoutVars>
          <dgm:dir/>
          <dgm:animLvl val="lvl"/>
          <dgm:resizeHandles val="exact"/>
        </dgm:presLayoutVars>
      </dgm:prSet>
      <dgm:spPr/>
    </dgm:pt>
    <dgm:pt modelId="{73B53CB5-2F4C-432F-AB61-99F3B31CF11D}" type="pres">
      <dgm:prSet presAssocID="{F52A868A-BF97-4FD5-8A21-39BCE3578C6A}" presName="Name8" presStyleCnt="0"/>
      <dgm:spPr/>
    </dgm:pt>
    <dgm:pt modelId="{AABA5FFC-2CE7-4025-A3D8-400FA214144B}" type="pres">
      <dgm:prSet presAssocID="{F52A868A-BF97-4FD5-8A21-39BCE3578C6A}" presName="level" presStyleLbl="node1" presStyleIdx="0" presStyleCnt="3">
        <dgm:presLayoutVars>
          <dgm:chMax val="1"/>
          <dgm:bulletEnabled val="1"/>
        </dgm:presLayoutVars>
      </dgm:prSet>
      <dgm:spPr/>
    </dgm:pt>
    <dgm:pt modelId="{9AC5F5C1-02D1-4FFD-A834-BD7F514970A4}" type="pres">
      <dgm:prSet presAssocID="{F52A868A-BF97-4FD5-8A21-39BCE3578C6A}" presName="levelTx" presStyleLbl="revTx" presStyleIdx="0" presStyleCnt="0">
        <dgm:presLayoutVars>
          <dgm:chMax val="1"/>
          <dgm:bulletEnabled val="1"/>
        </dgm:presLayoutVars>
      </dgm:prSet>
      <dgm:spPr/>
    </dgm:pt>
    <dgm:pt modelId="{5C6390DB-8CEE-41B2-9CF2-9FDD91DA4859}" type="pres">
      <dgm:prSet presAssocID="{1E82C031-2AF1-4536-8B5C-582100B37873}" presName="Name8" presStyleCnt="0"/>
      <dgm:spPr/>
    </dgm:pt>
    <dgm:pt modelId="{E05146AB-8C1A-46CA-92E4-AD482AE68CEF}" type="pres">
      <dgm:prSet presAssocID="{1E82C031-2AF1-4536-8B5C-582100B37873}" presName="level" presStyleLbl="node1" presStyleIdx="1" presStyleCnt="3">
        <dgm:presLayoutVars>
          <dgm:chMax val="1"/>
          <dgm:bulletEnabled val="1"/>
        </dgm:presLayoutVars>
      </dgm:prSet>
      <dgm:spPr/>
    </dgm:pt>
    <dgm:pt modelId="{1B036DFB-9BD0-4DAB-88B3-3634AC3B0033}" type="pres">
      <dgm:prSet presAssocID="{1E82C031-2AF1-4536-8B5C-582100B37873}" presName="levelTx" presStyleLbl="revTx" presStyleIdx="0" presStyleCnt="0">
        <dgm:presLayoutVars>
          <dgm:chMax val="1"/>
          <dgm:bulletEnabled val="1"/>
        </dgm:presLayoutVars>
      </dgm:prSet>
      <dgm:spPr/>
    </dgm:pt>
    <dgm:pt modelId="{88115444-9C98-45F1-8509-4E2B9F0B443E}" type="pres">
      <dgm:prSet presAssocID="{215EEF66-D562-4F31-9578-433197D394D3}" presName="Name8" presStyleCnt="0"/>
      <dgm:spPr/>
    </dgm:pt>
    <dgm:pt modelId="{D9422AF4-F284-4B5A-BC5F-64A75681D610}" type="pres">
      <dgm:prSet presAssocID="{215EEF66-D562-4F31-9578-433197D394D3}" presName="level" presStyleLbl="node1" presStyleIdx="2" presStyleCnt="3">
        <dgm:presLayoutVars>
          <dgm:chMax val="1"/>
          <dgm:bulletEnabled val="1"/>
        </dgm:presLayoutVars>
      </dgm:prSet>
      <dgm:spPr/>
    </dgm:pt>
    <dgm:pt modelId="{0DC6C788-FF40-4477-B210-62492180B16E}" type="pres">
      <dgm:prSet presAssocID="{215EEF66-D562-4F31-9578-433197D394D3}" presName="levelTx" presStyleLbl="revTx" presStyleIdx="0" presStyleCnt="0">
        <dgm:presLayoutVars>
          <dgm:chMax val="1"/>
          <dgm:bulletEnabled val="1"/>
        </dgm:presLayoutVars>
      </dgm:prSet>
      <dgm:spPr/>
    </dgm:pt>
  </dgm:ptLst>
  <dgm:cxnLst>
    <dgm:cxn modelId="{4B04840C-1529-4966-BDE9-31D1B6582B87}" type="presOf" srcId="{F52A868A-BF97-4FD5-8A21-39BCE3578C6A}" destId="{9AC5F5C1-02D1-4FFD-A834-BD7F514970A4}" srcOrd="1" destOrd="0" presId="urn:microsoft.com/office/officeart/2005/8/layout/pyramid3"/>
    <dgm:cxn modelId="{A8FF8328-8441-42F1-8795-A052BD3B8AF3}" type="presOf" srcId="{1E82C031-2AF1-4536-8B5C-582100B37873}" destId="{1B036DFB-9BD0-4DAB-88B3-3634AC3B0033}" srcOrd="1" destOrd="0" presId="urn:microsoft.com/office/officeart/2005/8/layout/pyramid3"/>
    <dgm:cxn modelId="{8113633E-D8ED-469D-8DD5-10B136D75D57}" type="presOf" srcId="{215EEF66-D562-4F31-9578-433197D394D3}" destId="{0DC6C788-FF40-4477-B210-62492180B16E}" srcOrd="1" destOrd="0" presId="urn:microsoft.com/office/officeart/2005/8/layout/pyramid3"/>
    <dgm:cxn modelId="{EF960A4E-B4C1-40DE-ACC3-CBF5821FDC69}" type="presOf" srcId="{3287D6E0-9140-4F55-AC74-2BACD5E57592}" destId="{2B38D96E-7161-4631-B282-387C949323CB}" srcOrd="0" destOrd="0" presId="urn:microsoft.com/office/officeart/2005/8/layout/pyramid3"/>
    <dgm:cxn modelId="{F1B2CC55-C91A-4020-82FB-CC13B7162C52}" type="presOf" srcId="{F52A868A-BF97-4FD5-8A21-39BCE3578C6A}" destId="{AABA5FFC-2CE7-4025-A3D8-400FA214144B}" srcOrd="0" destOrd="0" presId="urn:microsoft.com/office/officeart/2005/8/layout/pyramid3"/>
    <dgm:cxn modelId="{42061E91-7629-4D61-BCEC-33C08B910FE5}" srcId="{3287D6E0-9140-4F55-AC74-2BACD5E57592}" destId="{F52A868A-BF97-4FD5-8A21-39BCE3578C6A}" srcOrd="0" destOrd="0" parTransId="{D8E556F8-BCF7-4355-95FA-E9E045BD69AD}" sibTransId="{5BCAAD3C-0AE4-48E8-9B4B-8C6761588F36}"/>
    <dgm:cxn modelId="{5A95BCB1-71A9-4FC6-A872-213A2CBCE072}" type="presOf" srcId="{1E82C031-2AF1-4536-8B5C-582100B37873}" destId="{E05146AB-8C1A-46CA-92E4-AD482AE68CEF}" srcOrd="0" destOrd="0" presId="urn:microsoft.com/office/officeart/2005/8/layout/pyramid3"/>
    <dgm:cxn modelId="{10D6D6B7-7CDE-428F-83C1-A847E5BBBD8D}" srcId="{3287D6E0-9140-4F55-AC74-2BACD5E57592}" destId="{1E82C031-2AF1-4536-8B5C-582100B37873}" srcOrd="1" destOrd="0" parTransId="{3A64F825-DB77-4E83-99BC-2C627639F262}" sibTransId="{56C8FD90-3824-4FF9-84F4-67DCBABC7AE4}"/>
    <dgm:cxn modelId="{EB982FD8-41A5-45C2-8D95-E75BA2E97DDA}" srcId="{3287D6E0-9140-4F55-AC74-2BACD5E57592}" destId="{215EEF66-D562-4F31-9578-433197D394D3}" srcOrd="2" destOrd="0" parTransId="{85AFBDC5-679D-4732-A31B-19A2A33D5098}" sibTransId="{37520DAF-7AF1-474D-873F-B2F135ED5E72}"/>
    <dgm:cxn modelId="{D33109F7-3265-47D9-8F08-43ADA49C202D}" type="presOf" srcId="{215EEF66-D562-4F31-9578-433197D394D3}" destId="{D9422AF4-F284-4B5A-BC5F-64A75681D610}" srcOrd="0" destOrd="0" presId="urn:microsoft.com/office/officeart/2005/8/layout/pyramid3"/>
    <dgm:cxn modelId="{090D460D-8815-4CF5-A56E-6FE6DABF4266}" type="presParOf" srcId="{2B38D96E-7161-4631-B282-387C949323CB}" destId="{73B53CB5-2F4C-432F-AB61-99F3B31CF11D}" srcOrd="0" destOrd="0" presId="urn:microsoft.com/office/officeart/2005/8/layout/pyramid3"/>
    <dgm:cxn modelId="{EE7F1DC7-9716-4087-A947-C0B6E9DE2F6A}" type="presParOf" srcId="{73B53CB5-2F4C-432F-AB61-99F3B31CF11D}" destId="{AABA5FFC-2CE7-4025-A3D8-400FA214144B}" srcOrd="0" destOrd="0" presId="urn:microsoft.com/office/officeart/2005/8/layout/pyramid3"/>
    <dgm:cxn modelId="{8B4778A8-832C-46EF-9761-4FD620501361}" type="presParOf" srcId="{73B53CB5-2F4C-432F-AB61-99F3B31CF11D}" destId="{9AC5F5C1-02D1-4FFD-A834-BD7F514970A4}" srcOrd="1" destOrd="0" presId="urn:microsoft.com/office/officeart/2005/8/layout/pyramid3"/>
    <dgm:cxn modelId="{12EAFD1D-81E1-45B1-AF1A-512F036BD4F3}" type="presParOf" srcId="{2B38D96E-7161-4631-B282-387C949323CB}" destId="{5C6390DB-8CEE-41B2-9CF2-9FDD91DA4859}" srcOrd="1" destOrd="0" presId="urn:microsoft.com/office/officeart/2005/8/layout/pyramid3"/>
    <dgm:cxn modelId="{0C7896DC-CAD0-45F0-AE4A-786EF10C34CD}" type="presParOf" srcId="{5C6390DB-8CEE-41B2-9CF2-9FDD91DA4859}" destId="{E05146AB-8C1A-46CA-92E4-AD482AE68CEF}" srcOrd="0" destOrd="0" presId="urn:microsoft.com/office/officeart/2005/8/layout/pyramid3"/>
    <dgm:cxn modelId="{4760B3E6-E4D4-41BF-A86F-0874901298DB}" type="presParOf" srcId="{5C6390DB-8CEE-41B2-9CF2-9FDD91DA4859}" destId="{1B036DFB-9BD0-4DAB-88B3-3634AC3B0033}" srcOrd="1" destOrd="0" presId="urn:microsoft.com/office/officeart/2005/8/layout/pyramid3"/>
    <dgm:cxn modelId="{65797F36-0FE3-409D-8579-A29E61436A81}" type="presParOf" srcId="{2B38D96E-7161-4631-B282-387C949323CB}" destId="{88115444-9C98-45F1-8509-4E2B9F0B443E}" srcOrd="2" destOrd="0" presId="urn:microsoft.com/office/officeart/2005/8/layout/pyramid3"/>
    <dgm:cxn modelId="{9F0A01B0-2E48-4C85-B246-4A97A1D9331E}" type="presParOf" srcId="{88115444-9C98-45F1-8509-4E2B9F0B443E}" destId="{D9422AF4-F284-4B5A-BC5F-64A75681D610}" srcOrd="0" destOrd="0" presId="urn:microsoft.com/office/officeart/2005/8/layout/pyramid3"/>
    <dgm:cxn modelId="{A3FC9CCD-2636-4722-8852-089A07D4CB74}" type="presParOf" srcId="{88115444-9C98-45F1-8509-4E2B9F0B443E}" destId="{0DC6C788-FF40-4477-B210-62492180B16E}"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2CF9C-338C-47D4-9051-A51735E04605}">
      <dsp:nvSpPr>
        <dsp:cNvPr id="0" name=""/>
        <dsp:cNvSpPr/>
      </dsp:nvSpPr>
      <dsp:spPr>
        <a:xfrm>
          <a:off x="1670445" y="227341"/>
          <a:ext cx="3862064" cy="3862064"/>
        </a:xfrm>
        <a:prstGeom prst="pie">
          <a:avLst>
            <a:gd name="adj1" fmla="val 16200000"/>
            <a:gd name="adj2" fmla="val 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User</a:t>
          </a:r>
        </a:p>
      </dsp:txBody>
      <dsp:txXfrm>
        <a:off x="3645615" y="941823"/>
        <a:ext cx="1425285" cy="1149424"/>
      </dsp:txXfrm>
    </dsp:sp>
    <dsp:sp modelId="{0F901330-6A5B-4689-B91F-7122563DE987}">
      <dsp:nvSpPr>
        <dsp:cNvPr id="0" name=""/>
        <dsp:cNvSpPr/>
      </dsp:nvSpPr>
      <dsp:spPr>
        <a:xfrm>
          <a:off x="1441529" y="192400"/>
          <a:ext cx="4321495" cy="4212971"/>
        </a:xfrm>
        <a:prstGeom prst="pie">
          <a:avLst>
            <a:gd name="adj1" fmla="val 0"/>
            <a:gd name="adj2" fmla="val 54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Chat</a:t>
          </a:r>
        </a:p>
      </dsp:txBody>
      <dsp:txXfrm>
        <a:off x="3679446" y="2374118"/>
        <a:ext cx="1594837" cy="1253860"/>
      </dsp:txXfrm>
    </dsp:sp>
    <dsp:sp modelId="{E43BCCFD-758F-4C48-9D00-463009847C5B}">
      <dsp:nvSpPr>
        <dsp:cNvPr id="0" name=""/>
        <dsp:cNvSpPr/>
      </dsp:nvSpPr>
      <dsp:spPr>
        <a:xfrm>
          <a:off x="1387364" y="187631"/>
          <a:ext cx="4370350" cy="4222433"/>
        </a:xfrm>
        <a:prstGeom prst="pie">
          <a:avLst>
            <a:gd name="adj1" fmla="val 5400000"/>
            <a:gd name="adj2" fmla="val 108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Group</a:t>
          </a:r>
        </a:p>
      </dsp:txBody>
      <dsp:txXfrm>
        <a:off x="1881629" y="2374248"/>
        <a:ext cx="1612867" cy="1256676"/>
      </dsp:txXfrm>
    </dsp:sp>
    <dsp:sp modelId="{C055E5AC-F653-437C-8B63-A81C64E5D14C}">
      <dsp:nvSpPr>
        <dsp:cNvPr id="0" name=""/>
        <dsp:cNvSpPr/>
      </dsp:nvSpPr>
      <dsp:spPr>
        <a:xfrm>
          <a:off x="1411057" y="345531"/>
          <a:ext cx="3862064" cy="3862064"/>
        </a:xfrm>
        <a:prstGeom prst="pie">
          <a:avLst>
            <a:gd name="adj1" fmla="val 10800000"/>
            <a:gd name="adj2" fmla="val 1620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Server</a:t>
          </a:r>
        </a:p>
      </dsp:txBody>
      <dsp:txXfrm>
        <a:off x="1847838" y="1058174"/>
        <a:ext cx="1425285" cy="1149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87B42-B2CE-457F-87F1-832D7648313F}">
      <dsp:nvSpPr>
        <dsp:cNvPr id="0" name=""/>
        <dsp:cNvSpPr/>
      </dsp:nvSpPr>
      <dsp:spPr>
        <a:xfrm>
          <a:off x="2579117" y="163"/>
          <a:ext cx="2438404" cy="8311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đăng ký và đăng nhập</a:t>
          </a:r>
        </a:p>
      </dsp:txBody>
      <dsp:txXfrm>
        <a:off x="2619690" y="40736"/>
        <a:ext cx="2357258" cy="749991"/>
      </dsp:txXfrm>
    </dsp:sp>
    <dsp:sp modelId="{8555E331-0CB5-4689-99B4-5615A9E8A334}">
      <dsp:nvSpPr>
        <dsp:cNvPr id="0" name=""/>
        <dsp:cNvSpPr/>
      </dsp:nvSpPr>
      <dsp:spPr>
        <a:xfrm>
          <a:off x="1965521" y="654447"/>
          <a:ext cx="3318722" cy="3318722"/>
        </a:xfrm>
        <a:custGeom>
          <a:avLst/>
          <a:gdLst/>
          <a:ahLst/>
          <a:cxnLst/>
          <a:rect l="0" t="0" r="0" b="0"/>
          <a:pathLst>
            <a:path>
              <a:moveTo>
                <a:pt x="2409570" y="179271"/>
              </a:moveTo>
              <a:arcTo wR="1659361" hR="1659361" stAng="17812738" swAng="109452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81D47C-1881-401A-9816-473B165A34E7}">
      <dsp:nvSpPr>
        <dsp:cNvPr id="0" name=""/>
        <dsp:cNvSpPr/>
      </dsp:nvSpPr>
      <dsp:spPr>
        <a:xfrm>
          <a:off x="4158319" y="1146753"/>
          <a:ext cx="2436294" cy="8311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quên và đổi mật khẩu</a:t>
          </a:r>
        </a:p>
      </dsp:txBody>
      <dsp:txXfrm>
        <a:off x="4198892" y="1187326"/>
        <a:ext cx="2355148" cy="749991"/>
      </dsp:txXfrm>
    </dsp:sp>
    <dsp:sp modelId="{B0F099C1-97CD-4B8B-A95F-412B4510CF51}">
      <dsp:nvSpPr>
        <dsp:cNvPr id="0" name=""/>
        <dsp:cNvSpPr/>
      </dsp:nvSpPr>
      <dsp:spPr>
        <a:xfrm>
          <a:off x="2330116" y="1097129"/>
          <a:ext cx="3318722" cy="3318722"/>
        </a:xfrm>
        <a:custGeom>
          <a:avLst/>
          <a:gdLst/>
          <a:ahLst/>
          <a:cxnLst/>
          <a:rect l="0" t="0" r="0" b="0"/>
          <a:pathLst>
            <a:path>
              <a:moveTo>
                <a:pt x="3129547" y="889924"/>
              </a:moveTo>
              <a:arcTo wR="1659361" hR="1659361" stAng="19942454" swAng="2139546"/>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5C6708-0B94-46AF-986F-40FEBD203EF3}">
      <dsp:nvSpPr>
        <dsp:cNvPr id="0" name=""/>
        <dsp:cNvSpPr/>
      </dsp:nvSpPr>
      <dsp:spPr>
        <a:xfrm>
          <a:off x="4112989" y="2998637"/>
          <a:ext cx="2481099" cy="8311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US" sz="2400" i="0" u="none" kern="1200">
              <a:solidFill>
                <a:srgbClr val="F8F8F8"/>
              </a:solidFill>
              <a:latin typeface="Times New Roman" panose="02020603050405020304" pitchFamily="18" charset="0"/>
              <a:cs typeface="Times New Roman" panose="02020603050405020304" pitchFamily="18" charset="0"/>
            </a:rPr>
            <a:t>Chức năng cập nhật thông tin</a:t>
          </a:r>
        </a:p>
      </dsp:txBody>
      <dsp:txXfrm>
        <a:off x="4153562" y="3039210"/>
        <a:ext cx="2399953" cy="749991"/>
      </dsp:txXfrm>
    </dsp:sp>
    <dsp:sp modelId="{D3E12025-FCE7-4278-982F-62EBC25DF0EA}">
      <dsp:nvSpPr>
        <dsp:cNvPr id="0" name=""/>
        <dsp:cNvSpPr/>
      </dsp:nvSpPr>
      <dsp:spPr>
        <a:xfrm>
          <a:off x="2311291" y="771258"/>
          <a:ext cx="3318722" cy="3318722"/>
        </a:xfrm>
        <a:custGeom>
          <a:avLst/>
          <a:gdLst/>
          <a:ahLst/>
          <a:cxnLst/>
          <a:rect l="0" t="0" r="0" b="0"/>
          <a:pathLst>
            <a:path>
              <a:moveTo>
                <a:pt x="2536367" y="3068027"/>
              </a:moveTo>
              <a:arcTo wR="1659361" hR="1659361" stAng="3485669" swAng="382867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FBF129-C883-43E2-93E8-460F796A82D8}">
      <dsp:nvSpPr>
        <dsp:cNvPr id="0" name=""/>
        <dsp:cNvSpPr/>
      </dsp:nvSpPr>
      <dsp:spPr>
        <a:xfrm>
          <a:off x="1226634" y="2998632"/>
          <a:ext cx="2457290" cy="8311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đổi ảnh đại diện</a:t>
          </a:r>
        </a:p>
      </dsp:txBody>
      <dsp:txXfrm>
        <a:off x="1267207" y="3039205"/>
        <a:ext cx="2376144" cy="749991"/>
      </dsp:txXfrm>
    </dsp:sp>
    <dsp:sp modelId="{A6648F90-AF7B-4FC8-A89C-6B5E9D4ABB33}">
      <dsp:nvSpPr>
        <dsp:cNvPr id="0" name=""/>
        <dsp:cNvSpPr/>
      </dsp:nvSpPr>
      <dsp:spPr>
        <a:xfrm>
          <a:off x="2061369" y="828905"/>
          <a:ext cx="3318722" cy="3318722"/>
        </a:xfrm>
        <a:custGeom>
          <a:avLst/>
          <a:gdLst/>
          <a:ahLst/>
          <a:cxnLst/>
          <a:rect l="0" t="0" r="0" b="0"/>
          <a:pathLst>
            <a:path>
              <a:moveTo>
                <a:pt x="77325" y="2160005"/>
              </a:moveTo>
              <a:arcTo wR="1659361" hR="1659361" stAng="9746385" swAng="2107251"/>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535B62-D9F5-4003-8F2A-8DAA733CD5E5}">
      <dsp:nvSpPr>
        <dsp:cNvPr id="0" name=""/>
        <dsp:cNvSpPr/>
      </dsp:nvSpPr>
      <dsp:spPr>
        <a:xfrm>
          <a:off x="1017952" y="1146753"/>
          <a:ext cx="2404442" cy="8311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tạo group</a:t>
          </a:r>
        </a:p>
      </dsp:txBody>
      <dsp:txXfrm>
        <a:off x="1058525" y="1187326"/>
        <a:ext cx="2323296" cy="749991"/>
      </dsp:txXfrm>
    </dsp:sp>
    <dsp:sp modelId="{27A01B3A-2C0E-477C-9B04-45BEDDFF1E16}">
      <dsp:nvSpPr>
        <dsp:cNvPr id="0" name=""/>
        <dsp:cNvSpPr/>
      </dsp:nvSpPr>
      <dsp:spPr>
        <a:xfrm>
          <a:off x="2312395" y="654447"/>
          <a:ext cx="3318722" cy="3318722"/>
        </a:xfrm>
        <a:custGeom>
          <a:avLst/>
          <a:gdLst/>
          <a:ahLst/>
          <a:cxnLst/>
          <a:rect l="0" t="0" r="0" b="0"/>
          <a:pathLst>
            <a:path>
              <a:moveTo>
                <a:pt x="483539" y="488496"/>
              </a:moveTo>
              <a:arcTo wR="1659361" hR="1659361" stAng="13492738" swAng="109452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87B42-B2CE-457F-87F1-832D7648313F}">
      <dsp:nvSpPr>
        <dsp:cNvPr id="0" name=""/>
        <dsp:cNvSpPr/>
      </dsp:nvSpPr>
      <dsp:spPr>
        <a:xfrm>
          <a:off x="3265264" y="153601"/>
          <a:ext cx="1701636"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u="none" kern="1200">
              <a:solidFill>
                <a:srgbClr val="F8F8F8"/>
              </a:solidFill>
              <a:latin typeface="Times New Roman" panose="02020603050405020304" pitchFamily="18" charset="0"/>
              <a:cs typeface="Times New Roman" panose="02020603050405020304" pitchFamily="18" charset="0"/>
            </a:rPr>
            <a:t>Chức năng chat văn bản</a:t>
          </a:r>
        </a:p>
      </dsp:txBody>
      <dsp:txXfrm>
        <a:off x="3301827" y="190164"/>
        <a:ext cx="1628510" cy="675864"/>
      </dsp:txXfrm>
    </dsp:sp>
    <dsp:sp modelId="{8555E331-0CB5-4689-99B4-5615A9E8A334}">
      <dsp:nvSpPr>
        <dsp:cNvPr id="0" name=""/>
        <dsp:cNvSpPr/>
      </dsp:nvSpPr>
      <dsp:spPr>
        <a:xfrm>
          <a:off x="2959459" y="817107"/>
          <a:ext cx="3534487" cy="3534487"/>
        </a:xfrm>
        <a:custGeom>
          <a:avLst/>
          <a:gdLst/>
          <a:ahLst/>
          <a:cxnLst/>
          <a:rect l="0" t="0" r="0" b="0"/>
          <a:pathLst>
            <a:path>
              <a:moveTo>
                <a:pt x="2015245" y="17487"/>
              </a:moveTo>
              <a:arcTo wR="1767243" hR="1767243" stAng="16684026" swAng="1515110"/>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81D47C-1881-401A-9816-473B165A34E7}">
      <dsp:nvSpPr>
        <dsp:cNvPr id="0" name=""/>
        <dsp:cNvSpPr/>
      </dsp:nvSpPr>
      <dsp:spPr>
        <a:xfrm>
          <a:off x="4991763" y="1111939"/>
          <a:ext cx="1780130"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u="none" kern="1200">
              <a:solidFill>
                <a:srgbClr val="F8F8F8"/>
              </a:solidFill>
              <a:latin typeface="Times New Roman" panose="02020603050405020304" pitchFamily="18" charset="0"/>
              <a:cs typeface="Times New Roman" panose="02020603050405020304" pitchFamily="18" charset="0"/>
            </a:rPr>
            <a:t>Chức năng chat media</a:t>
          </a:r>
        </a:p>
      </dsp:txBody>
      <dsp:txXfrm>
        <a:off x="5028326" y="1148502"/>
        <a:ext cx="1707004" cy="675864"/>
      </dsp:txXfrm>
    </dsp:sp>
    <dsp:sp modelId="{B0F099C1-97CD-4B8B-A95F-412B4510CF51}">
      <dsp:nvSpPr>
        <dsp:cNvPr id="0" name=""/>
        <dsp:cNvSpPr/>
      </dsp:nvSpPr>
      <dsp:spPr>
        <a:xfrm>
          <a:off x="2514584" y="604303"/>
          <a:ext cx="3534487" cy="3534487"/>
        </a:xfrm>
        <a:custGeom>
          <a:avLst/>
          <a:gdLst/>
          <a:ahLst/>
          <a:cxnLst/>
          <a:rect l="0" t="0" r="0" b="0"/>
          <a:pathLst>
            <a:path>
              <a:moveTo>
                <a:pt x="3460633" y="1261693"/>
              </a:moveTo>
              <a:arcTo wR="1767243" hR="1767243" stAng="20602640" swAng="1012261"/>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5C6708-0B94-46AF-986F-40FEBD203EF3}">
      <dsp:nvSpPr>
        <dsp:cNvPr id="0" name=""/>
        <dsp:cNvSpPr/>
      </dsp:nvSpPr>
      <dsp:spPr>
        <a:xfrm>
          <a:off x="5081498" y="2384496"/>
          <a:ext cx="1773631"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i="0" u="none" kern="1200">
              <a:solidFill>
                <a:srgbClr val="F8F8F8"/>
              </a:solidFill>
              <a:latin typeface="Times New Roman" panose="02020603050405020304" pitchFamily="18" charset="0"/>
              <a:cs typeface="Times New Roman" panose="02020603050405020304" pitchFamily="18" charset="0"/>
            </a:rPr>
            <a:t>Chức năng chat file</a:t>
          </a:r>
        </a:p>
      </dsp:txBody>
      <dsp:txXfrm>
        <a:off x="5118061" y="2421059"/>
        <a:ext cx="1700505" cy="675864"/>
      </dsp:txXfrm>
    </dsp:sp>
    <dsp:sp modelId="{D3E12025-FCE7-4278-982F-62EBC25DF0EA}">
      <dsp:nvSpPr>
        <dsp:cNvPr id="0" name=""/>
        <dsp:cNvSpPr/>
      </dsp:nvSpPr>
      <dsp:spPr>
        <a:xfrm>
          <a:off x="2856147" y="54303"/>
          <a:ext cx="3534487" cy="3534487"/>
        </a:xfrm>
        <a:custGeom>
          <a:avLst/>
          <a:gdLst/>
          <a:ahLst/>
          <a:cxnLst/>
          <a:rect l="0" t="0" r="0" b="0"/>
          <a:pathLst>
            <a:path>
              <a:moveTo>
                <a:pt x="2945534" y="3084355"/>
              </a:moveTo>
              <a:arcTo wR="1767243" hR="1767243" stAng="2891046" swAng="1487498"/>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FBF129-C883-43E2-93E8-460F796A82D8}">
      <dsp:nvSpPr>
        <dsp:cNvPr id="0" name=""/>
        <dsp:cNvSpPr/>
      </dsp:nvSpPr>
      <dsp:spPr>
        <a:xfrm>
          <a:off x="3071553" y="3513602"/>
          <a:ext cx="2454579"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u="none" kern="1200">
              <a:solidFill>
                <a:srgbClr val="F8F8F8"/>
              </a:solidFill>
              <a:latin typeface="Times New Roman" panose="02020603050405020304" pitchFamily="18" charset="0"/>
              <a:cs typeface="Times New Roman" panose="02020603050405020304" pitchFamily="18" charset="0"/>
            </a:rPr>
            <a:t>Chức năng tải file đã gửi hoặc đã nhận</a:t>
          </a:r>
        </a:p>
      </dsp:txBody>
      <dsp:txXfrm>
        <a:off x="3108116" y="3550165"/>
        <a:ext cx="2381453" cy="675864"/>
      </dsp:txXfrm>
    </dsp:sp>
    <dsp:sp modelId="{A6648F90-AF7B-4FC8-A89C-6B5E9D4ABB33}">
      <dsp:nvSpPr>
        <dsp:cNvPr id="0" name=""/>
        <dsp:cNvSpPr/>
      </dsp:nvSpPr>
      <dsp:spPr>
        <a:xfrm>
          <a:off x="2116442" y="300047"/>
          <a:ext cx="3534487" cy="3534487"/>
        </a:xfrm>
        <a:custGeom>
          <a:avLst/>
          <a:gdLst/>
          <a:ahLst/>
          <a:cxnLst/>
          <a:rect l="0" t="0" r="0" b="0"/>
          <a:pathLst>
            <a:path>
              <a:moveTo>
                <a:pt x="949374" y="3333845"/>
              </a:moveTo>
              <a:arcTo wR="1767243" hR="1767243" stAng="7054051" swAng="1239505"/>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F63C55-902A-4CEB-903E-4B57264C1223}">
      <dsp:nvSpPr>
        <dsp:cNvPr id="0" name=""/>
        <dsp:cNvSpPr/>
      </dsp:nvSpPr>
      <dsp:spPr>
        <a:xfrm>
          <a:off x="1032423" y="2490800"/>
          <a:ext cx="2622249"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i="0" u="none" kern="1200">
              <a:solidFill>
                <a:srgbClr val="F8F8F8"/>
              </a:solidFill>
              <a:latin typeface="Times New Roman" panose="02020603050405020304" pitchFamily="18" charset="0"/>
              <a:cs typeface="Times New Roman" panose="02020603050405020304" pitchFamily="18" charset="0"/>
            </a:rPr>
            <a:t>Chức năng tải media đã gửi hoặc đã nhận</a:t>
          </a:r>
        </a:p>
      </dsp:txBody>
      <dsp:txXfrm>
        <a:off x="1068986" y="2527363"/>
        <a:ext cx="2549123" cy="675864"/>
      </dsp:txXfrm>
    </dsp:sp>
    <dsp:sp modelId="{76A2F5AB-F2FF-4F51-8569-DB6B585B96B8}">
      <dsp:nvSpPr>
        <dsp:cNvPr id="0" name=""/>
        <dsp:cNvSpPr/>
      </dsp:nvSpPr>
      <dsp:spPr>
        <a:xfrm>
          <a:off x="2184489" y="335198"/>
          <a:ext cx="3534487" cy="3534487"/>
        </a:xfrm>
        <a:custGeom>
          <a:avLst/>
          <a:gdLst/>
          <a:ahLst/>
          <a:cxnLst/>
          <a:rect l="0" t="0" r="0" b="0"/>
          <a:pathLst>
            <a:path>
              <a:moveTo>
                <a:pt x="41825" y="2149449"/>
              </a:moveTo>
              <a:arcTo wR="1767243" hR="1767243" stAng="10050590" swAng="1208426"/>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535B62-D9F5-4003-8F2A-8DAA733CD5E5}">
      <dsp:nvSpPr>
        <dsp:cNvPr id="0" name=""/>
        <dsp:cNvSpPr/>
      </dsp:nvSpPr>
      <dsp:spPr>
        <a:xfrm>
          <a:off x="1391260" y="1111939"/>
          <a:ext cx="1818433" cy="7489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0" u="none" kern="1200">
              <a:solidFill>
                <a:srgbClr val="F8F8F8"/>
              </a:solidFill>
              <a:latin typeface="Times New Roman" panose="02020603050405020304" pitchFamily="18" charset="0"/>
              <a:cs typeface="Times New Roman" panose="02020603050405020304" pitchFamily="18" charset="0"/>
            </a:rPr>
            <a:t>Chức năng chat sticker</a:t>
          </a:r>
        </a:p>
      </dsp:txBody>
      <dsp:txXfrm>
        <a:off x="1427823" y="1148502"/>
        <a:ext cx="1745307" cy="675864"/>
      </dsp:txXfrm>
    </dsp:sp>
    <dsp:sp modelId="{27A01B3A-2C0E-477C-9B04-45BEDDFF1E16}">
      <dsp:nvSpPr>
        <dsp:cNvPr id="0" name=""/>
        <dsp:cNvSpPr/>
      </dsp:nvSpPr>
      <dsp:spPr>
        <a:xfrm>
          <a:off x="1905742" y="662582"/>
          <a:ext cx="3534487" cy="3534487"/>
        </a:xfrm>
        <a:custGeom>
          <a:avLst/>
          <a:gdLst/>
          <a:ahLst/>
          <a:cxnLst/>
          <a:rect l="0" t="0" r="0" b="0"/>
          <a:pathLst>
            <a:path>
              <a:moveTo>
                <a:pt x="596309" y="443588"/>
              </a:moveTo>
              <a:arcTo wR="1767243" hR="1767243" stAng="13710199" swAng="1672578"/>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F9F06-8118-4402-9A95-6922E175D92A}">
      <dsp:nvSpPr>
        <dsp:cNvPr id="0" name=""/>
        <dsp:cNvSpPr/>
      </dsp:nvSpPr>
      <dsp:spPr>
        <a:xfrm>
          <a:off x="0" y="423"/>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chat văn bản</a:t>
          </a:r>
        </a:p>
      </dsp:txBody>
      <dsp:txXfrm>
        <a:off x="0" y="423"/>
        <a:ext cx="6084849" cy="393521"/>
      </dsp:txXfrm>
    </dsp:sp>
    <dsp:sp modelId="{EFE94377-9955-4308-AAA9-AF7DF49FB885}">
      <dsp:nvSpPr>
        <dsp:cNvPr id="0" name=""/>
        <dsp:cNvSpPr/>
      </dsp:nvSpPr>
      <dsp:spPr>
        <a:xfrm>
          <a:off x="0" y="416045"/>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chat media</a:t>
          </a:r>
        </a:p>
      </dsp:txBody>
      <dsp:txXfrm>
        <a:off x="0" y="416045"/>
        <a:ext cx="6084849" cy="393521"/>
      </dsp:txXfrm>
    </dsp:sp>
    <dsp:sp modelId="{6E365CBB-8CD9-4D7B-8610-81E7612EE2DB}">
      <dsp:nvSpPr>
        <dsp:cNvPr id="0" name=""/>
        <dsp:cNvSpPr/>
      </dsp:nvSpPr>
      <dsp:spPr>
        <a:xfrm>
          <a:off x="0" y="829242"/>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tải file đã gửi hoặc đã nhận</a:t>
          </a:r>
        </a:p>
      </dsp:txBody>
      <dsp:txXfrm>
        <a:off x="0" y="829242"/>
        <a:ext cx="6084849" cy="393521"/>
      </dsp:txXfrm>
    </dsp:sp>
    <dsp:sp modelId="{3E1BDEC4-8B2C-4FF6-BFA4-68638773F2A4}">
      <dsp:nvSpPr>
        <dsp:cNvPr id="0" name=""/>
        <dsp:cNvSpPr/>
      </dsp:nvSpPr>
      <dsp:spPr>
        <a:xfrm>
          <a:off x="0" y="1242439"/>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tải media đã gửi hoặc đã nhận</a:t>
          </a:r>
        </a:p>
      </dsp:txBody>
      <dsp:txXfrm>
        <a:off x="0" y="1242439"/>
        <a:ext cx="6084849" cy="393521"/>
      </dsp:txXfrm>
    </dsp:sp>
    <dsp:sp modelId="{1019B357-B103-431E-9BB4-4D045CCE4BC0}">
      <dsp:nvSpPr>
        <dsp:cNvPr id="0" name=""/>
        <dsp:cNvSpPr/>
      </dsp:nvSpPr>
      <dsp:spPr>
        <a:xfrm>
          <a:off x="0" y="1655636"/>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chat sticker</a:t>
          </a:r>
        </a:p>
      </dsp:txBody>
      <dsp:txXfrm>
        <a:off x="0" y="1655636"/>
        <a:ext cx="6084849" cy="393521"/>
      </dsp:txXfrm>
    </dsp:sp>
    <dsp:sp modelId="{1E72186A-5A42-48E8-9DF8-A043E61FB9AD}">
      <dsp:nvSpPr>
        <dsp:cNvPr id="0" name=""/>
        <dsp:cNvSpPr/>
      </dsp:nvSpPr>
      <dsp:spPr>
        <a:xfrm>
          <a:off x="0" y="2043313"/>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rời nhóm</a:t>
          </a:r>
        </a:p>
      </dsp:txBody>
      <dsp:txXfrm>
        <a:off x="0" y="2043313"/>
        <a:ext cx="6084849" cy="393521"/>
      </dsp:txXfrm>
    </dsp:sp>
    <dsp:sp modelId="{9C51D22D-5625-4F17-B458-269D53DDC537}">
      <dsp:nvSpPr>
        <dsp:cNvPr id="0" name=""/>
        <dsp:cNvSpPr/>
      </dsp:nvSpPr>
      <dsp:spPr>
        <a:xfrm>
          <a:off x="0" y="2482030"/>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tạo nhóm</a:t>
          </a:r>
        </a:p>
      </dsp:txBody>
      <dsp:txXfrm>
        <a:off x="0" y="2482030"/>
        <a:ext cx="6084849" cy="393521"/>
      </dsp:txXfrm>
    </dsp:sp>
    <dsp:sp modelId="{3C181FB0-9180-4F77-8A92-EE6A270A9B6F}">
      <dsp:nvSpPr>
        <dsp:cNvPr id="0" name=""/>
        <dsp:cNvSpPr/>
      </dsp:nvSpPr>
      <dsp:spPr>
        <a:xfrm>
          <a:off x="0" y="2895227"/>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đổi tên nhóm</a:t>
          </a:r>
        </a:p>
      </dsp:txBody>
      <dsp:txXfrm>
        <a:off x="0" y="2895227"/>
        <a:ext cx="6084849" cy="393521"/>
      </dsp:txXfrm>
    </dsp:sp>
    <dsp:sp modelId="{B243EC12-42C9-4018-9C47-0D2E4AC701CC}">
      <dsp:nvSpPr>
        <dsp:cNvPr id="0" name=""/>
        <dsp:cNvSpPr/>
      </dsp:nvSpPr>
      <dsp:spPr>
        <a:xfrm>
          <a:off x="0" y="3308424"/>
          <a:ext cx="6084849" cy="393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i="0" u="none" kern="1200">
              <a:solidFill>
                <a:srgbClr val="F8F8F8"/>
              </a:solidFill>
              <a:latin typeface="Times New Roman" panose="02020603050405020304" pitchFamily="18" charset="0"/>
              <a:cs typeface="Times New Roman" panose="02020603050405020304" pitchFamily="18" charset="0"/>
            </a:rPr>
            <a:t>Chức năng lọc nhóm do user tạo ra</a:t>
          </a:r>
        </a:p>
      </dsp:txBody>
      <dsp:txXfrm>
        <a:off x="0" y="3308424"/>
        <a:ext cx="6084849" cy="393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A5FFC-2CE7-4025-A3D8-400FA214144B}">
      <dsp:nvSpPr>
        <dsp:cNvPr id="0" name=""/>
        <dsp:cNvSpPr/>
      </dsp:nvSpPr>
      <dsp:spPr>
        <a:xfrm rot="10800000">
          <a:off x="0" y="0"/>
          <a:ext cx="6921190" cy="1120078"/>
        </a:xfrm>
        <a:prstGeom prst="trapezoid">
          <a:avLst>
            <a:gd name="adj" fmla="val 102987"/>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i="0" u="none" kern="1200">
              <a:solidFill>
                <a:srgbClr val="F8F8F8"/>
              </a:solidFill>
              <a:latin typeface="Times New Roman" panose="02020603050405020304" pitchFamily="18" charset="0"/>
              <a:cs typeface="Times New Roman" panose="02020603050405020304" pitchFamily="18" charset="0"/>
            </a:rPr>
            <a:t>Chức năng load dữ liệu cho client</a:t>
          </a:r>
        </a:p>
      </dsp:txBody>
      <dsp:txXfrm rot="-10800000">
        <a:off x="1211208" y="0"/>
        <a:ext cx="4498773" cy="1120078"/>
      </dsp:txXfrm>
    </dsp:sp>
    <dsp:sp modelId="{E05146AB-8C1A-46CA-92E4-AD482AE68CEF}">
      <dsp:nvSpPr>
        <dsp:cNvPr id="0" name=""/>
        <dsp:cNvSpPr/>
      </dsp:nvSpPr>
      <dsp:spPr>
        <a:xfrm rot="10800000">
          <a:off x="1153531" y="1120078"/>
          <a:ext cx="4614126" cy="1120078"/>
        </a:xfrm>
        <a:prstGeom prst="trapezoid">
          <a:avLst>
            <a:gd name="adj" fmla="val 102987"/>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i="0" u="none" kern="1200">
              <a:solidFill>
                <a:srgbClr val="F8F8F8"/>
              </a:solidFill>
              <a:latin typeface="Times New Roman" panose="02020603050405020304" pitchFamily="18" charset="0"/>
              <a:cs typeface="Times New Roman" panose="02020603050405020304" pitchFamily="18" charset="0"/>
            </a:rPr>
            <a:t>Chức năng nhận dữ liệu</a:t>
          </a:r>
        </a:p>
      </dsp:txBody>
      <dsp:txXfrm rot="-10800000">
        <a:off x="1961003" y="1120078"/>
        <a:ext cx="2999182" cy="1120078"/>
      </dsp:txXfrm>
    </dsp:sp>
    <dsp:sp modelId="{D9422AF4-F284-4B5A-BC5F-64A75681D610}">
      <dsp:nvSpPr>
        <dsp:cNvPr id="0" name=""/>
        <dsp:cNvSpPr/>
      </dsp:nvSpPr>
      <dsp:spPr>
        <a:xfrm rot="10800000">
          <a:off x="2307063" y="2240156"/>
          <a:ext cx="2307063" cy="1120078"/>
        </a:xfrm>
        <a:prstGeom prst="trapezoid">
          <a:avLst>
            <a:gd name="adj" fmla="val 102987"/>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i="0" u="none" kern="1200">
              <a:solidFill>
                <a:srgbClr val="F8F8F8"/>
              </a:solidFill>
              <a:latin typeface="Times New Roman" panose="02020603050405020304" pitchFamily="18" charset="0"/>
              <a:cs typeface="Times New Roman" panose="02020603050405020304" pitchFamily="18" charset="0"/>
            </a:rPr>
            <a:t>Chức năng cập nhật user online</a:t>
          </a:r>
        </a:p>
      </dsp:txBody>
      <dsp:txXfrm rot="-10800000">
        <a:off x="2307063" y="2240156"/>
        <a:ext cx="2307063" cy="112007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bdc350d4f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bdc350d4f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1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4"/>
        <p:cNvGrpSpPr/>
        <p:nvPr/>
      </p:nvGrpSpPr>
      <p:grpSpPr>
        <a:xfrm>
          <a:off x="0" y="0"/>
          <a:ext cx="0" cy="0"/>
          <a:chOff x="0" y="0"/>
          <a:chExt cx="0" cy="0"/>
        </a:xfrm>
      </p:grpSpPr>
      <p:sp>
        <p:nvSpPr>
          <p:cNvPr id="4135" name="Google Shape;413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6" name="Google Shape;413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dabe659f4_0_14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dabe659f4_0_14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34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dabe659f4_0_14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dabe659f4_0_14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22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bdc350d4f7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bdc350d4f7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55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7327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be8406798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be8406798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42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bdc350d4f7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bdc350d4f7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188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1">
    <p:bg>
      <p:bgPr>
        <a:blipFill>
          <a:blip r:embed="rId2">
            <a:alphaModFix/>
          </a:blip>
          <a:stretch>
            <a:fillRect/>
          </a:stretch>
        </a:blipFill>
        <a:effectLst/>
      </p:bgPr>
    </p:bg>
    <p:spTree>
      <p:nvGrpSpPr>
        <p:cNvPr id="1" name="Shape 215"/>
        <p:cNvGrpSpPr/>
        <p:nvPr/>
      </p:nvGrpSpPr>
      <p:grpSpPr>
        <a:xfrm>
          <a:off x="0" y="0"/>
          <a:ext cx="0" cy="0"/>
          <a:chOff x="0" y="0"/>
          <a:chExt cx="0" cy="0"/>
        </a:xfrm>
      </p:grpSpPr>
      <p:sp>
        <p:nvSpPr>
          <p:cNvPr id="216" name="Google Shape;216;p41"/>
          <p:cNvSpPr txBox="1">
            <a:spLocks noGrp="1"/>
          </p:cNvSpPr>
          <p:nvPr>
            <p:ph type="ctrTitle"/>
          </p:nvPr>
        </p:nvSpPr>
        <p:spPr>
          <a:xfrm>
            <a:off x="2562175" y="973375"/>
            <a:ext cx="4020000" cy="1138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7" name="Google Shape;217;p41"/>
          <p:cNvSpPr txBox="1">
            <a:spLocks noGrp="1"/>
          </p:cNvSpPr>
          <p:nvPr>
            <p:ph type="subTitle" idx="1"/>
          </p:nvPr>
        </p:nvSpPr>
        <p:spPr>
          <a:xfrm>
            <a:off x="2561975" y="1959600"/>
            <a:ext cx="40200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41"/>
          <p:cNvSpPr txBox="1"/>
          <p:nvPr/>
        </p:nvSpPr>
        <p:spPr>
          <a:xfrm>
            <a:off x="2813425" y="3415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lt2"/>
                </a:solidFill>
                <a:latin typeface="Fira Sans Condensed Light"/>
                <a:ea typeface="Fira Sans Condensed Light"/>
                <a:cs typeface="Fira Sans Condensed Light"/>
                <a:sym typeface="Fira Sans Condensed Light"/>
              </a:rPr>
              <a:t>CREDITS: This presentation template was created by </a:t>
            </a:r>
            <a:r>
              <a:rPr lang="en" sz="900" b="1">
                <a:solidFill>
                  <a:schemeClr val="lt2"/>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900">
                <a:solidFill>
                  <a:schemeClr val="lt2"/>
                </a:solidFill>
                <a:latin typeface="Fira Sans Condensed Light"/>
                <a:ea typeface="Fira Sans Condensed Light"/>
                <a:cs typeface="Fira Sans Condensed Light"/>
                <a:sym typeface="Fira Sans Condensed Light"/>
              </a:rPr>
              <a:t>, including icons by </a:t>
            </a:r>
            <a:r>
              <a:rPr lang="en" sz="900" b="1">
                <a:solidFill>
                  <a:schemeClr val="lt2"/>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900">
                <a:solidFill>
                  <a:schemeClr val="lt2"/>
                </a:solidFill>
                <a:latin typeface="Fira Sans Condensed Light"/>
                <a:ea typeface="Fira Sans Condensed Light"/>
                <a:cs typeface="Fira Sans Condensed Light"/>
                <a:sym typeface="Fira Sans Condensed Light"/>
              </a:rPr>
              <a:t>, and infographics &amp; images by </a:t>
            </a:r>
            <a:r>
              <a:rPr lang="en" sz="900" b="1">
                <a:solidFill>
                  <a:schemeClr val="lt2"/>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900">
                <a:solidFill>
                  <a:schemeClr val="lt2"/>
                </a:solidFill>
                <a:latin typeface="Fira Sans Condensed Light"/>
                <a:ea typeface="Fira Sans Condensed Light"/>
                <a:cs typeface="Fira Sans Condensed Light"/>
                <a:sym typeface="Fira Sans Condensed Light"/>
              </a:rPr>
              <a:t>. </a:t>
            </a:r>
            <a:endParaRPr sz="900">
              <a:solidFill>
                <a:schemeClr val="lt2"/>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4917750" y="3290550"/>
            <a:ext cx="2026800" cy="52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1" name="Google Shape;41;p13"/>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2" name="Google Shape;42;p13"/>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3" name="Google Shape;43;p1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3"/>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3"/>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7" name="Google Shape;47;p1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8" name="Google Shape;48;p13"/>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9" name="Google Shape;49;p13"/>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0" name="Google Shape;50;p13"/>
          <p:cNvSpPr txBox="1">
            <a:spLocks noGrp="1"/>
          </p:cNvSpPr>
          <p:nvPr>
            <p:ph type="title" idx="13" hasCustomPrompt="1"/>
          </p:nvPr>
        </p:nvSpPr>
        <p:spPr>
          <a:xfrm>
            <a:off x="5304000"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3"/>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BLANK_1_2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6" name="Google Shape;76;p19"/>
          <p:cNvSpPr txBox="1">
            <a:spLocks noGrp="1"/>
          </p:cNvSpPr>
          <p:nvPr>
            <p:ph type="subTitle" idx="1"/>
          </p:nvPr>
        </p:nvSpPr>
        <p:spPr>
          <a:xfrm flipH="1">
            <a:off x="719975" y="2370800"/>
            <a:ext cx="3500700" cy="84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Char char="●"/>
              <a:defRPr sz="1400"/>
            </a:lvl1pPr>
            <a:lvl2pPr lvl="1" algn="r" rtl="0">
              <a:spcBef>
                <a:spcPts val="1600"/>
              </a:spcBef>
              <a:spcAft>
                <a:spcPts val="0"/>
              </a:spcAft>
              <a:buSzPts val="1200"/>
              <a:buChar char="○"/>
              <a:defRPr/>
            </a:lvl2pPr>
            <a:lvl3pPr lvl="2" algn="r" rtl="0">
              <a:spcBef>
                <a:spcPts val="1600"/>
              </a:spcBef>
              <a:spcAft>
                <a:spcPts val="0"/>
              </a:spcAft>
              <a:buSzPts val="1200"/>
              <a:buChar char="■"/>
              <a:defRPr/>
            </a:lvl3pPr>
            <a:lvl4pPr lvl="3" algn="r" rtl="0">
              <a:spcBef>
                <a:spcPts val="1600"/>
              </a:spcBef>
              <a:spcAft>
                <a:spcPts val="0"/>
              </a:spcAft>
              <a:buSzPts val="1200"/>
              <a:buChar char="●"/>
              <a:defRPr/>
            </a:lvl4pPr>
            <a:lvl5pPr lvl="4" algn="r" rtl="0">
              <a:spcBef>
                <a:spcPts val="1600"/>
              </a:spcBef>
              <a:spcAft>
                <a:spcPts val="0"/>
              </a:spcAft>
              <a:buSzPts val="1200"/>
              <a:buChar char="○"/>
              <a:defRPr/>
            </a:lvl5pPr>
            <a:lvl6pPr lvl="5" algn="r" rtl="0">
              <a:spcBef>
                <a:spcPts val="1600"/>
              </a:spcBef>
              <a:spcAft>
                <a:spcPts val="0"/>
              </a:spcAft>
              <a:buSzPts val="1200"/>
              <a:buChar char="■"/>
              <a:defRPr/>
            </a:lvl6pPr>
            <a:lvl7pPr lvl="6" algn="r" rtl="0">
              <a:spcBef>
                <a:spcPts val="1600"/>
              </a:spcBef>
              <a:spcAft>
                <a:spcPts val="0"/>
              </a:spcAft>
              <a:buSzPts val="1200"/>
              <a:buChar char="●"/>
              <a:defRPr/>
            </a:lvl7pPr>
            <a:lvl8pPr lvl="7" algn="r" rtl="0">
              <a:spcBef>
                <a:spcPts val="1600"/>
              </a:spcBef>
              <a:spcAft>
                <a:spcPts val="0"/>
              </a:spcAft>
              <a:buSzPts val="1200"/>
              <a:buChar char="○"/>
              <a:defRPr/>
            </a:lvl8pPr>
            <a:lvl9pPr lvl="8" algn="r" rtl="0">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TITLE_ONLY_1_1_1_1_4">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9" name="Google Shape;79;p20"/>
          <p:cNvSpPr txBox="1">
            <a:spLocks noGrp="1"/>
          </p:cNvSpPr>
          <p:nvPr>
            <p:ph type="subTitle" idx="1"/>
          </p:nvPr>
        </p:nvSpPr>
        <p:spPr>
          <a:xfrm>
            <a:off x="720100" y="1655400"/>
            <a:ext cx="3972600" cy="234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785DC5"/>
              </a:buClr>
              <a:buSzPts val="1600"/>
              <a:buFont typeface="Nunito"/>
              <a:buChar char="●"/>
              <a:defRPr sz="1400"/>
            </a:lvl1pPr>
            <a:lvl2pPr lvl="1" rtl="0">
              <a:spcBef>
                <a:spcPts val="0"/>
              </a:spcBef>
              <a:spcAft>
                <a:spcPts val="0"/>
              </a:spcAft>
              <a:buClr>
                <a:srgbClr val="FFFFFF"/>
              </a:buClr>
              <a:buSzPts val="1600"/>
              <a:buFont typeface="Nunito"/>
              <a:buChar char="○"/>
              <a:defRPr/>
            </a:lvl2pPr>
            <a:lvl3pPr lvl="2" rtl="0">
              <a:spcBef>
                <a:spcPts val="1600"/>
              </a:spcBef>
              <a:spcAft>
                <a:spcPts val="0"/>
              </a:spcAft>
              <a:buClr>
                <a:srgbClr val="FFFFFF"/>
              </a:buClr>
              <a:buSzPts val="1600"/>
              <a:buFont typeface="Nunito"/>
              <a:buChar char="■"/>
              <a:defRPr/>
            </a:lvl3pPr>
            <a:lvl4pPr lvl="3" rtl="0">
              <a:spcBef>
                <a:spcPts val="1600"/>
              </a:spcBef>
              <a:spcAft>
                <a:spcPts val="0"/>
              </a:spcAft>
              <a:buClr>
                <a:srgbClr val="FFFFFF"/>
              </a:buClr>
              <a:buSzPts val="1600"/>
              <a:buFont typeface="Nunito"/>
              <a:buChar char="●"/>
              <a:defRPr/>
            </a:lvl4pPr>
            <a:lvl5pPr lvl="4" rtl="0">
              <a:spcBef>
                <a:spcPts val="1600"/>
              </a:spcBef>
              <a:spcAft>
                <a:spcPts val="0"/>
              </a:spcAft>
              <a:buClr>
                <a:srgbClr val="FFFFFF"/>
              </a:buClr>
              <a:buSzPts val="1600"/>
              <a:buFont typeface="Nunito"/>
              <a:buChar char="○"/>
              <a:defRPr/>
            </a:lvl5pPr>
            <a:lvl6pPr lvl="5" rtl="0">
              <a:spcBef>
                <a:spcPts val="1600"/>
              </a:spcBef>
              <a:spcAft>
                <a:spcPts val="0"/>
              </a:spcAft>
              <a:buClr>
                <a:srgbClr val="FFFFFF"/>
              </a:buClr>
              <a:buSzPts val="1600"/>
              <a:buFont typeface="Nunito"/>
              <a:buChar char="■"/>
              <a:defRPr/>
            </a:lvl6pPr>
            <a:lvl7pPr lvl="6" rtl="0">
              <a:spcBef>
                <a:spcPts val="1600"/>
              </a:spcBef>
              <a:spcAft>
                <a:spcPts val="0"/>
              </a:spcAft>
              <a:buClr>
                <a:srgbClr val="FFFFFF"/>
              </a:buClr>
              <a:buSzPts val="1600"/>
              <a:buFont typeface="Nunito"/>
              <a:buChar char="●"/>
              <a:defRPr/>
            </a:lvl7pPr>
            <a:lvl8pPr lvl="7" rtl="0">
              <a:spcBef>
                <a:spcPts val="1600"/>
              </a:spcBef>
              <a:spcAft>
                <a:spcPts val="0"/>
              </a:spcAft>
              <a:buClr>
                <a:srgbClr val="FFFFFF"/>
              </a:buClr>
              <a:buSzPts val="1600"/>
              <a:buFont typeface="Nunito"/>
              <a:buChar char="○"/>
              <a:defRPr/>
            </a:lvl8pPr>
            <a:lvl9pPr lvl="8" rtl="0">
              <a:spcBef>
                <a:spcPts val="1600"/>
              </a:spcBef>
              <a:spcAft>
                <a:spcPts val="1600"/>
              </a:spcAft>
              <a:buClr>
                <a:srgbClr val="FFFFFF"/>
              </a:buClr>
              <a:buSzPts val="1600"/>
              <a:buFont typeface="Nuni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1">
  <p:cSld name="TITLE_ONLY_1_1_1_1_1">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1"/>
          <p:cNvSpPr txBox="1">
            <a:spLocks noGrp="1"/>
          </p:cNvSpPr>
          <p:nvPr>
            <p:ph type="title" hasCustomPrompt="1"/>
          </p:nvPr>
        </p:nvSpPr>
        <p:spPr>
          <a:xfrm>
            <a:off x="713225" y="1557350"/>
            <a:ext cx="5994000" cy="1393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21"/>
          <p:cNvSpPr txBox="1">
            <a:spLocks noGrp="1"/>
          </p:cNvSpPr>
          <p:nvPr>
            <p:ph type="subTitle" idx="1"/>
          </p:nvPr>
        </p:nvSpPr>
        <p:spPr>
          <a:xfrm>
            <a:off x="713225" y="3000963"/>
            <a:ext cx="4430100" cy="605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1_2_1">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1164300" y="1837474"/>
            <a:ext cx="3255300" cy="19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5" name="Google Shape;85;p22"/>
          <p:cNvSpPr txBox="1">
            <a:spLocks noGrp="1"/>
          </p:cNvSpPr>
          <p:nvPr>
            <p:ph type="subTitle" idx="1"/>
          </p:nvPr>
        </p:nvSpPr>
        <p:spPr>
          <a:xfrm>
            <a:off x="2016600" y="3821523"/>
            <a:ext cx="2403000" cy="66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6" name="Google Shape;86;p22"/>
          <p:cNvSpPr txBox="1">
            <a:spLocks noGrp="1"/>
          </p:cNvSpPr>
          <p:nvPr>
            <p:ph type="title" idx="2" hasCustomPrompt="1"/>
          </p:nvPr>
        </p:nvSpPr>
        <p:spPr>
          <a:xfrm>
            <a:off x="2461800" y="655975"/>
            <a:ext cx="1957800" cy="12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_1">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9" r:id="rId4"/>
    <p:sldLayoutId id="2147483665" r:id="rId5"/>
    <p:sldLayoutId id="2147483666" r:id="rId6"/>
    <p:sldLayoutId id="2147483667" r:id="rId7"/>
    <p:sldLayoutId id="2147483668" r:id="rId8"/>
    <p:sldLayoutId id="2147483675" r:id="rId9"/>
    <p:sldLayoutId id="2147483687" r:id="rId10"/>
    <p:sldLayoutId id="2147483689"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50"/>
          <p:cNvSpPr txBox="1">
            <a:spLocks noGrp="1"/>
          </p:cNvSpPr>
          <p:nvPr>
            <p:ph type="ctrTitle"/>
          </p:nvPr>
        </p:nvSpPr>
        <p:spPr>
          <a:xfrm>
            <a:off x="862361" y="767863"/>
            <a:ext cx="7833743" cy="16965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Century Gothic" panose="020B0502020202020204" pitchFamily="34" charset="0"/>
                <a:cs typeface="Times New Roman" panose="02020603050405020304" pitchFamily="18" charset="0"/>
              </a:rPr>
              <a:t>ĐỒ ÁN KẾT THÚC MÔN HỌC</a:t>
            </a:r>
            <a:br>
              <a:rPr lang="en-US" sz="4000">
                <a:latin typeface="Century Gothic" panose="020B0502020202020204" pitchFamily="34" charset="0"/>
              </a:rPr>
            </a:br>
            <a:r>
              <a:rPr lang="en-US" sz="4000">
                <a:latin typeface="Century Gothic" panose="020B0502020202020204" pitchFamily="34" charset="0"/>
                <a:cs typeface="Times New Roman" panose="02020603050405020304" pitchFamily="18" charset="0"/>
              </a:rPr>
              <a:t>XÂY DỰNG ỨNG DỤNG CHAT</a:t>
            </a:r>
            <a:endParaRPr lang="en-US" sz="4000" dirty="0">
              <a:latin typeface="Century Gothic" panose="020B0502020202020204" pitchFamily="34" charset="0"/>
              <a:cs typeface="Times New Roman" panose="02020603050405020304" pitchFamily="18" charset="0"/>
            </a:endParaRPr>
          </a:p>
        </p:txBody>
      </p:sp>
      <p:sp>
        <p:nvSpPr>
          <p:cNvPr id="238" name="Google Shape;238;p50"/>
          <p:cNvSpPr txBox="1">
            <a:spLocks noGrp="1"/>
          </p:cNvSpPr>
          <p:nvPr>
            <p:ph type="subTitle" idx="1"/>
          </p:nvPr>
        </p:nvSpPr>
        <p:spPr>
          <a:xfrm>
            <a:off x="1965015" y="3025697"/>
            <a:ext cx="4958631" cy="16965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vi-VN" sz="1800"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vi-VN" sz="1800" b="1" dirty="0">
                <a:latin typeface="Times New Roman" panose="02020603050405020304" pitchFamily="18" charset="0"/>
                <a:cs typeface="Times New Roman" panose="02020603050405020304" pitchFamily="18" charset="0"/>
              </a:rPr>
              <a:t>GVHD</a:t>
            </a:r>
            <a:r>
              <a:rPr lang="vi-VN" sz="1800" b="1">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ThS : Nguyễn Văn Thịnh</a:t>
            </a:r>
            <a:endParaRPr lang="vi-VN" sz="1800" b="1"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r>
              <a:rPr lang="vi-VN" sz="1600" b="1" dirty="0"/>
              <a:t>Sinh viên thực hiện:</a:t>
            </a:r>
          </a:p>
          <a:p>
            <a:pPr marL="0" lvl="0" indent="0"/>
            <a:r>
              <a:rPr lang="en-US" sz="1600"/>
              <a:t>Trần Công Hùng             </a:t>
            </a:r>
            <a:r>
              <a:rPr lang="vi-VN" sz="1600"/>
              <a:t>–</a:t>
            </a:r>
            <a:r>
              <a:rPr lang="en-US" sz="1600"/>
              <a:t>  2001190155 </a:t>
            </a:r>
            <a:r>
              <a:rPr lang="vi-VN" sz="1600"/>
              <a:t>– </a:t>
            </a:r>
            <a:r>
              <a:rPr lang="vi-VN" sz="1600" dirty="0"/>
              <a:t>10DHTH2</a:t>
            </a:r>
          </a:p>
          <a:p>
            <a:pPr marL="0" lvl="0" indent="0" rtl="0">
              <a:spcBef>
                <a:spcPts val="0"/>
              </a:spcBef>
              <a:spcAft>
                <a:spcPts val="0"/>
              </a:spcAft>
              <a:buNone/>
            </a:pPr>
            <a:r>
              <a:rPr lang="vi-VN" sz="1600"/>
              <a:t>Dương </a:t>
            </a:r>
            <a:r>
              <a:rPr lang="vi-VN" sz="1600" dirty="0"/>
              <a:t>Thị </a:t>
            </a:r>
            <a:r>
              <a:rPr lang="vi-VN" sz="1600"/>
              <a:t>Huỳnh Như</a:t>
            </a:r>
            <a:r>
              <a:rPr lang="en-US" sz="1600"/>
              <a:t>  </a:t>
            </a:r>
            <a:r>
              <a:rPr lang="vi-VN" sz="1600"/>
              <a:t>– </a:t>
            </a:r>
            <a:r>
              <a:rPr lang="en-US" sz="1600"/>
              <a:t> </a:t>
            </a:r>
            <a:r>
              <a:rPr lang="vi-VN" sz="1600"/>
              <a:t>2001190718 </a:t>
            </a:r>
            <a:r>
              <a:rPr lang="vi-VN" sz="1600" dirty="0"/>
              <a:t>– </a:t>
            </a:r>
            <a:r>
              <a:rPr lang="vi-VN" sz="1600"/>
              <a:t>10DHTH2 </a:t>
            </a:r>
            <a:endParaRPr lang="en-US" sz="1600"/>
          </a:p>
        </p:txBody>
      </p:sp>
      <p:pic>
        <p:nvPicPr>
          <p:cNvPr id="239" name="Google Shape;239;p50"/>
          <p:cNvPicPr preferRelativeResize="0"/>
          <p:nvPr/>
        </p:nvPicPr>
        <p:blipFill rotWithShape="1">
          <a:blip r:embed="rId4">
            <a:alphaModFix/>
          </a:blip>
          <a:srcRect l="6664" t="4858" r="6220" b="5495"/>
          <a:stretch/>
        </p:blipFill>
        <p:spPr>
          <a:xfrm rot="394813">
            <a:off x="7377693" y="3272750"/>
            <a:ext cx="2071828" cy="21321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1000"/>
                                        <p:tgtEl>
                                          <p:spTgt spid="239"/>
                                        </p:tgtEl>
                                        <p:attrNameLst>
                                          <p:attrName>ppt_w</p:attrName>
                                        </p:attrNameLst>
                                      </p:cBhvr>
                                      <p:tavLst>
                                        <p:tav tm="0">
                                          <p:val>
                                            <p:strVal val="0"/>
                                          </p:val>
                                        </p:tav>
                                        <p:tav tm="100000">
                                          <p:val>
                                            <p:strVal val="#ppt_w"/>
                                          </p:val>
                                        </p:tav>
                                      </p:tavLst>
                                    </p:anim>
                                    <p:anim calcmode="lin" valueType="num">
                                      <p:cBhvr additive="base">
                                        <p:cTn id="8" dur="1000"/>
                                        <p:tgtEl>
                                          <p:spTgt spid="23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B74-2B6C-4EF0-81C4-1240F38650EF}"/>
              </a:ext>
            </a:extLst>
          </p:cNvPr>
          <p:cNvSpPr>
            <a:spLocks noGrp="1"/>
          </p:cNvSpPr>
          <p:nvPr>
            <p:ph type="title"/>
          </p:nvPr>
        </p:nvSpPr>
        <p:spPr>
          <a:xfrm>
            <a:off x="1967522" y="93513"/>
            <a:ext cx="4506305" cy="572700"/>
          </a:xfrm>
        </p:spPr>
        <p:txBody>
          <a:bodyPr/>
          <a:lstStyle/>
          <a:p>
            <a:r>
              <a:rPr lang="en-US"/>
              <a:t>YÊU CẦU CHỨC NĂNG</a:t>
            </a:r>
          </a:p>
        </p:txBody>
      </p:sp>
      <p:sp>
        <p:nvSpPr>
          <p:cNvPr id="3" name="Subtitle 2">
            <a:extLst>
              <a:ext uri="{FF2B5EF4-FFF2-40B4-BE49-F238E27FC236}">
                <a16:creationId xmlns:a16="http://schemas.microsoft.com/office/drawing/2014/main" id="{81C94B99-2AAB-4A1C-AE76-546B31F96554}"/>
              </a:ext>
            </a:extLst>
          </p:cNvPr>
          <p:cNvSpPr>
            <a:spLocks noGrp="1"/>
          </p:cNvSpPr>
          <p:nvPr>
            <p:ph type="subTitle" idx="1"/>
          </p:nvPr>
        </p:nvSpPr>
        <p:spPr>
          <a:xfrm flipH="1">
            <a:off x="535259" y="666213"/>
            <a:ext cx="8452624" cy="4329533"/>
          </a:xfrm>
        </p:spPr>
        <p:txBody>
          <a:bodyPr/>
          <a:lstStyle/>
          <a:p>
            <a:pPr marL="152400" indent="0" algn="l">
              <a:buNone/>
            </a:pPr>
            <a:r>
              <a:rPr lang="en-US" sz="2800">
                <a:latin typeface="Times New Roman" panose="02020603050405020304" pitchFamily="18" charset="0"/>
                <a:cs typeface="Times New Roman" panose="02020603050405020304" pitchFamily="18" charset="0"/>
              </a:rPr>
              <a:t>Group</a:t>
            </a:r>
          </a:p>
          <a:p>
            <a:pPr marL="152400" indent="0">
              <a:buNone/>
            </a:pPr>
            <a:endParaRPr lang="en-US"/>
          </a:p>
          <a:p>
            <a:pPr marL="152400" indent="0">
              <a:buNone/>
            </a:pPr>
            <a:endParaRPr lang="en-US"/>
          </a:p>
          <a:p>
            <a:pPr marL="152400" indent="0">
              <a:buNone/>
            </a:pPr>
            <a:endParaRPr lang="en-US"/>
          </a:p>
        </p:txBody>
      </p:sp>
      <p:graphicFrame>
        <p:nvGraphicFramePr>
          <p:cNvPr id="5" name="Diagram 4">
            <a:extLst>
              <a:ext uri="{FF2B5EF4-FFF2-40B4-BE49-F238E27FC236}">
                <a16:creationId xmlns:a16="http://schemas.microsoft.com/office/drawing/2014/main" id="{1A9DB537-A96E-44A0-8AC6-5031E1E60E5A}"/>
              </a:ext>
            </a:extLst>
          </p:cNvPr>
          <p:cNvGraphicFramePr/>
          <p:nvPr>
            <p:extLst>
              <p:ext uri="{D42A27DB-BD31-4B8C-83A1-F6EECF244321}">
                <p14:modId xmlns:p14="http://schemas.microsoft.com/office/powerpoint/2010/main" val="3215219310"/>
              </p:ext>
            </p:extLst>
          </p:nvPr>
        </p:nvGraphicFramePr>
        <p:xfrm>
          <a:off x="1719146" y="1238913"/>
          <a:ext cx="6084849" cy="37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77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EDE2-3A0E-4058-B454-87B95666DA29}"/>
              </a:ext>
            </a:extLst>
          </p:cNvPr>
          <p:cNvSpPr>
            <a:spLocks noGrp="1"/>
          </p:cNvSpPr>
          <p:nvPr>
            <p:ph type="title"/>
          </p:nvPr>
        </p:nvSpPr>
        <p:spPr>
          <a:xfrm>
            <a:off x="2470325" y="167854"/>
            <a:ext cx="4201305" cy="572700"/>
          </a:xfrm>
        </p:spPr>
        <p:txBody>
          <a:bodyPr/>
          <a:lstStyle/>
          <a:p>
            <a:r>
              <a:rPr lang="en-US"/>
              <a:t>YÊU CẦU CHỨC NĂNG</a:t>
            </a:r>
          </a:p>
        </p:txBody>
      </p:sp>
      <p:sp>
        <p:nvSpPr>
          <p:cNvPr id="3" name="Subtitle 2">
            <a:extLst>
              <a:ext uri="{FF2B5EF4-FFF2-40B4-BE49-F238E27FC236}">
                <a16:creationId xmlns:a16="http://schemas.microsoft.com/office/drawing/2014/main" id="{D05DB55F-110B-48F3-9190-8C75B31E4347}"/>
              </a:ext>
            </a:extLst>
          </p:cNvPr>
          <p:cNvSpPr>
            <a:spLocks noGrp="1"/>
          </p:cNvSpPr>
          <p:nvPr>
            <p:ph type="subTitle" idx="1"/>
          </p:nvPr>
        </p:nvSpPr>
        <p:spPr>
          <a:xfrm flipH="1">
            <a:off x="156117" y="661639"/>
            <a:ext cx="8839200" cy="4314007"/>
          </a:xfrm>
        </p:spPr>
        <p:txBody>
          <a:bodyPr/>
          <a:lstStyle/>
          <a:p>
            <a:pPr marL="152400" indent="0" algn="l">
              <a:buNone/>
            </a:pPr>
            <a:r>
              <a:rPr lang="en-US" sz="2800">
                <a:latin typeface="Times New Roman" panose="02020603050405020304" pitchFamily="18" charset="0"/>
                <a:cs typeface="Times New Roman" panose="02020603050405020304" pitchFamily="18" charset="0"/>
              </a:rPr>
              <a:t>SERVER</a:t>
            </a:r>
          </a:p>
        </p:txBody>
      </p:sp>
      <p:graphicFrame>
        <p:nvGraphicFramePr>
          <p:cNvPr id="4" name="Diagram 3">
            <a:extLst>
              <a:ext uri="{FF2B5EF4-FFF2-40B4-BE49-F238E27FC236}">
                <a16:creationId xmlns:a16="http://schemas.microsoft.com/office/drawing/2014/main" id="{5D729AF0-EE39-4ED2-828A-2E18538790A8}"/>
              </a:ext>
            </a:extLst>
          </p:cNvPr>
          <p:cNvGraphicFramePr/>
          <p:nvPr>
            <p:extLst>
              <p:ext uri="{D42A27DB-BD31-4B8C-83A1-F6EECF244321}">
                <p14:modId xmlns:p14="http://schemas.microsoft.com/office/powerpoint/2010/main" val="1934490435"/>
              </p:ext>
            </p:extLst>
          </p:nvPr>
        </p:nvGraphicFramePr>
        <p:xfrm>
          <a:off x="914400" y="1570341"/>
          <a:ext cx="6921190" cy="336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1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4860744" y="2431980"/>
            <a:ext cx="2097953" cy="860386"/>
          </a:xfrm>
          <a:prstGeom prst="rect">
            <a:avLst/>
          </a:prstGeom>
        </p:spPr>
        <p:txBody>
          <a:bodyPr spcFirstLastPara="1" wrap="square" lIns="91425" tIns="91425" rIns="91425" bIns="91425" anchor="ctr" anchorCtr="0">
            <a:noAutofit/>
          </a:bodyPr>
          <a:lstStyle/>
          <a:p>
            <a:pPr lvl="0" algn="l"/>
            <a:r>
              <a:rPr lang="en-US" sz="3600"/>
              <a:t>THIẾT KẾ</a:t>
            </a:r>
            <a:endParaRPr lang="en-US" sz="3600" dirty="0"/>
          </a:p>
        </p:txBody>
      </p:sp>
      <p:sp>
        <p:nvSpPr>
          <p:cNvPr id="436" name="Google Shape;436;p61"/>
          <p:cNvSpPr txBox="1">
            <a:spLocks noGrp="1"/>
          </p:cNvSpPr>
          <p:nvPr>
            <p:ph type="title" idx="2"/>
          </p:nvPr>
        </p:nvSpPr>
        <p:spPr>
          <a:xfrm>
            <a:off x="4365938" y="857692"/>
            <a:ext cx="1957800" cy="121681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dirty="0"/>
          </a:p>
        </p:txBody>
      </p:sp>
      <p:cxnSp>
        <p:nvCxnSpPr>
          <p:cNvPr id="562" name="Google Shape;562;p61"/>
          <p:cNvCxnSpPr/>
          <p:nvPr/>
        </p:nvCxnSpPr>
        <p:spPr>
          <a:xfrm flipH="1">
            <a:off x="1195534" y="4301514"/>
            <a:ext cx="1408500" cy="3000"/>
          </a:xfrm>
          <a:prstGeom prst="straightConnector1">
            <a:avLst/>
          </a:prstGeom>
          <a:noFill/>
          <a:ln w="19050" cap="flat" cmpd="sng">
            <a:solidFill>
              <a:schemeClr val="lt2"/>
            </a:solidFill>
            <a:prstDash val="solid"/>
            <a:round/>
            <a:headEnd type="oval" w="med" len="med"/>
            <a:tailEnd type="oval" w="med" len="med"/>
          </a:ln>
        </p:spPr>
      </p:cxnSp>
      <p:pic>
        <p:nvPicPr>
          <p:cNvPr id="5" name="Graphic 4" descr="Head with gears">
            <a:extLst>
              <a:ext uri="{FF2B5EF4-FFF2-40B4-BE49-F238E27FC236}">
                <a16:creationId xmlns:a16="http://schemas.microsoft.com/office/drawing/2014/main" id="{5AF4EF3A-6838-46F5-B022-6FEE71A027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248" y="427595"/>
            <a:ext cx="3873919" cy="3873919"/>
          </a:xfrm>
          <a:prstGeom prst="rect">
            <a:avLst/>
          </a:prstGeom>
        </p:spPr>
      </p:pic>
      <p:cxnSp>
        <p:nvCxnSpPr>
          <p:cNvPr id="134" name="Google Shape;562;p61">
            <a:extLst>
              <a:ext uri="{FF2B5EF4-FFF2-40B4-BE49-F238E27FC236}">
                <a16:creationId xmlns:a16="http://schemas.microsoft.com/office/drawing/2014/main" id="{66213E4B-64E2-46FB-AFEF-7124E4A9B18F}"/>
              </a:ext>
            </a:extLst>
          </p:cNvPr>
          <p:cNvCxnSpPr>
            <a:cxnSpLocks/>
          </p:cNvCxnSpPr>
          <p:nvPr/>
        </p:nvCxnSpPr>
        <p:spPr>
          <a:xfrm flipH="1">
            <a:off x="4979285" y="2281327"/>
            <a:ext cx="1636668"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28570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base">
                                        <p:cTn id="7" dur="1000"/>
                                        <p:tgtEl>
                                          <p:spTgt spid="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765" name="Google Shape;1765;p70"/>
          <p:cNvSpPr txBox="1">
            <a:spLocks noGrp="1"/>
          </p:cNvSpPr>
          <p:nvPr>
            <p:ph type="subTitle" idx="4294967295"/>
          </p:nvPr>
        </p:nvSpPr>
        <p:spPr>
          <a:xfrm>
            <a:off x="382772" y="3108429"/>
            <a:ext cx="1935126" cy="1427913"/>
          </a:xfrm>
          <a:prstGeom prst="rect">
            <a:avLst/>
          </a:prstGeom>
        </p:spPr>
        <p:txBody>
          <a:bodyPr spcFirstLastPara="1" wrap="square" lIns="91425" tIns="274300" rIns="91425" bIns="91425" anchor="ctr" anchorCtr="0">
            <a:noAutofit/>
          </a:bodyPr>
          <a:lstStyle/>
          <a:p>
            <a:pPr marL="0" lvl="0" indent="0" rtl="0">
              <a:spcBef>
                <a:spcPts val="0"/>
              </a:spcBef>
              <a:spcAft>
                <a:spcPts val="0"/>
              </a:spcAft>
              <a:buNone/>
            </a:pPr>
            <a:r>
              <a:rPr lang="en-US" sz="2000" b="1">
                <a:latin typeface="Times New Roman" panose="02020603050405020304" pitchFamily="18" charset="0"/>
                <a:ea typeface="Rajdhani"/>
                <a:cs typeface="Times New Roman" panose="02020603050405020304" pitchFamily="18" charset="0"/>
                <a:sym typeface="Rajdhani"/>
              </a:rPr>
              <a:t>1. CÁC BẢNG CƠ SỞ DỮ LIỆU QUAN HỆ</a:t>
            </a:r>
            <a:endParaRPr sz="2000" b="1" dirty="0">
              <a:latin typeface="Times New Roman" panose="02020603050405020304" pitchFamily="18" charset="0"/>
              <a:ea typeface="Rajdhani"/>
              <a:cs typeface="Times New Roman" panose="02020603050405020304" pitchFamily="18" charset="0"/>
              <a:sym typeface="Rajdhani"/>
            </a:endParaRPr>
          </a:p>
        </p:txBody>
      </p:sp>
      <p:sp>
        <p:nvSpPr>
          <p:cNvPr id="1451" name="Google Shape;1451;p70"/>
          <p:cNvSpPr txBox="1">
            <a:spLocks noGrp="1"/>
          </p:cNvSpPr>
          <p:nvPr>
            <p:ph type="title"/>
          </p:nvPr>
        </p:nvSpPr>
        <p:spPr>
          <a:xfrm>
            <a:off x="2833393" y="2311749"/>
            <a:ext cx="3147750" cy="86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THIẾT KẾ</a:t>
            </a:r>
            <a:endParaRPr dirty="0"/>
          </a:p>
        </p:txBody>
      </p:sp>
      <p:cxnSp>
        <p:nvCxnSpPr>
          <p:cNvPr id="1769" name="Google Shape;1769;p70"/>
          <p:cNvCxnSpPr>
            <a:cxnSpLocks/>
          </p:cNvCxnSpPr>
          <p:nvPr/>
        </p:nvCxnSpPr>
        <p:spPr>
          <a:xfrm flipV="1">
            <a:off x="2388201" y="3356086"/>
            <a:ext cx="890385" cy="336350"/>
          </a:xfrm>
          <a:prstGeom prst="bentConnector3">
            <a:avLst>
              <a:gd name="adj1" fmla="val 50000"/>
            </a:avLst>
          </a:prstGeom>
          <a:noFill/>
          <a:ln w="19050" cap="flat" cmpd="sng">
            <a:solidFill>
              <a:schemeClr val="lt2"/>
            </a:solidFill>
            <a:prstDash val="solid"/>
            <a:round/>
            <a:headEnd type="oval" w="med" len="med"/>
            <a:tailEnd type="none" w="med" len="med"/>
          </a:ln>
        </p:spPr>
      </p:cxnSp>
      <p:sp>
        <p:nvSpPr>
          <p:cNvPr id="1760" name="Google Shape;1760;p70"/>
          <p:cNvSpPr txBox="1">
            <a:spLocks noGrp="1"/>
          </p:cNvSpPr>
          <p:nvPr>
            <p:ph type="subTitle" idx="4294967295"/>
          </p:nvPr>
        </p:nvSpPr>
        <p:spPr>
          <a:xfrm>
            <a:off x="6654758" y="2311750"/>
            <a:ext cx="2162700" cy="869899"/>
          </a:xfrm>
          <a:prstGeom prst="rect">
            <a:avLst/>
          </a:prstGeom>
        </p:spPr>
        <p:txBody>
          <a:bodyPr spcFirstLastPara="1" wrap="square" lIns="91425" tIns="274300" rIns="91425" bIns="91425" anchor="ctr" anchorCtr="0">
            <a:noAutofit/>
          </a:bodyPr>
          <a:lstStyle/>
          <a:p>
            <a:pPr marL="0" lvl="0" indent="0">
              <a:buNone/>
            </a:pPr>
            <a:r>
              <a:rPr lang="en-US" sz="2000" b="1">
                <a:latin typeface="Times New Roman" panose="02020603050405020304" pitchFamily="18" charset="0"/>
                <a:ea typeface="Rajdhani"/>
                <a:cs typeface="Times New Roman" panose="02020603050405020304" pitchFamily="18" charset="0"/>
                <a:sym typeface="Rajdhani"/>
              </a:rPr>
              <a:t>2. RÀNG BUỘC TOÀN VẸN</a:t>
            </a:r>
            <a:endParaRPr lang="en-US" sz="2000" b="1" dirty="0">
              <a:latin typeface="Times New Roman" panose="02020603050405020304" pitchFamily="18" charset="0"/>
              <a:ea typeface="Rajdhani"/>
              <a:cs typeface="Times New Roman" panose="02020603050405020304" pitchFamily="18" charset="0"/>
              <a:sym typeface="Rajdhani"/>
            </a:endParaRPr>
          </a:p>
        </p:txBody>
      </p:sp>
      <p:cxnSp>
        <p:nvCxnSpPr>
          <p:cNvPr id="1768" name="Google Shape;1768;p70"/>
          <p:cNvCxnSpPr>
            <a:cxnSpLocks/>
          </p:cNvCxnSpPr>
          <p:nvPr/>
        </p:nvCxnSpPr>
        <p:spPr>
          <a:xfrm rot="10800000" flipV="1">
            <a:off x="5760081" y="2746700"/>
            <a:ext cx="828255" cy="215803"/>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1766" name="Google Shape;1766;p70"/>
          <p:cNvCxnSpPr/>
          <p:nvPr/>
        </p:nvCxnSpPr>
        <p:spPr>
          <a:xfrm flipH="1">
            <a:off x="3703018" y="3298062"/>
            <a:ext cx="1408500" cy="3000"/>
          </a:xfrm>
          <a:prstGeom prst="straightConnector1">
            <a:avLst/>
          </a:prstGeom>
          <a:noFill/>
          <a:ln w="19050" cap="flat" cmpd="sng">
            <a:solidFill>
              <a:schemeClr val="lt2"/>
            </a:solidFill>
            <a:prstDash val="solid"/>
            <a:round/>
            <a:headEnd type="oval" w="med" len="med"/>
            <a:tailEnd type="oval" w="med" len="med"/>
          </a:ln>
        </p:spPr>
      </p:cxnSp>
      <p:cxnSp>
        <p:nvCxnSpPr>
          <p:cNvPr id="8" name="Google Shape;1768;p70">
            <a:extLst>
              <a:ext uri="{FF2B5EF4-FFF2-40B4-BE49-F238E27FC236}">
                <a16:creationId xmlns:a16="http://schemas.microsoft.com/office/drawing/2014/main" id="{A82C066D-63DA-403F-A089-B2F530BE89B9}"/>
              </a:ext>
            </a:extLst>
          </p:cNvPr>
          <p:cNvCxnSpPr>
            <a:cxnSpLocks/>
          </p:cNvCxnSpPr>
          <p:nvPr/>
        </p:nvCxnSpPr>
        <p:spPr>
          <a:xfrm rot="5400000">
            <a:off x="4334413" y="1478153"/>
            <a:ext cx="720737" cy="440800"/>
          </a:xfrm>
          <a:prstGeom prst="bentConnector3">
            <a:avLst>
              <a:gd name="adj1" fmla="val 50000"/>
            </a:avLst>
          </a:prstGeom>
          <a:noFill/>
          <a:ln w="19050" cap="flat" cmpd="sng">
            <a:solidFill>
              <a:schemeClr val="lt2"/>
            </a:solidFill>
            <a:prstDash val="solid"/>
            <a:round/>
            <a:headEnd type="oval" w="med" len="med"/>
            <a:tailEnd type="none" w="med" len="med"/>
          </a:ln>
        </p:spPr>
      </p:cxnSp>
      <p:sp>
        <p:nvSpPr>
          <p:cNvPr id="9" name="Google Shape;1760;p70">
            <a:extLst>
              <a:ext uri="{FF2B5EF4-FFF2-40B4-BE49-F238E27FC236}">
                <a16:creationId xmlns:a16="http://schemas.microsoft.com/office/drawing/2014/main" id="{4B85FA10-4D5F-4066-B26A-FA0A71F72D74}"/>
              </a:ext>
            </a:extLst>
          </p:cNvPr>
          <p:cNvSpPr txBox="1">
            <a:spLocks/>
          </p:cNvSpPr>
          <p:nvPr/>
        </p:nvSpPr>
        <p:spPr>
          <a:xfrm>
            <a:off x="5111518" y="785662"/>
            <a:ext cx="2642668" cy="720738"/>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buFont typeface="Fira Sans Condensed Light"/>
              <a:buNone/>
            </a:pPr>
            <a:r>
              <a:rPr lang="en-US" sz="2000" b="1">
                <a:latin typeface="Times New Roman" panose="02020603050405020304" pitchFamily="18" charset="0"/>
                <a:ea typeface="Rajdhani"/>
                <a:cs typeface="Times New Roman" panose="02020603050405020304" pitchFamily="18" charset="0"/>
                <a:sym typeface="Rajdhani"/>
              </a:rPr>
              <a:t>3. LƯỢC ĐỒ QUAN HỆ</a:t>
            </a:r>
            <a:endParaRPr lang="en-US" sz="2000" b="1" dirty="0">
              <a:latin typeface="Times New Roman" panose="02020603050405020304" pitchFamily="18" charset="0"/>
              <a:ea typeface="Rajdhani"/>
              <a:cs typeface="Times New Roman" panose="02020603050405020304" pitchFamily="18" charset="0"/>
              <a:sym typeface="Rajdhani"/>
            </a:endParaRPr>
          </a:p>
        </p:txBody>
      </p:sp>
    </p:spTree>
    <p:extLst>
      <p:ext uri="{BB962C8B-B14F-4D97-AF65-F5344CB8AC3E}">
        <p14:creationId xmlns:p14="http://schemas.microsoft.com/office/powerpoint/2010/main" val="6642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9"/>
                                        </p:tgtEl>
                                        <p:attrNameLst>
                                          <p:attrName>style.visibility</p:attrName>
                                        </p:attrNameLst>
                                      </p:cBhvr>
                                      <p:to>
                                        <p:strVal val="visible"/>
                                      </p:to>
                                    </p:set>
                                    <p:anim calcmode="lin" valueType="num">
                                      <p:cBhvr additive="base">
                                        <p:cTn id="7" dur="500" fill="hold"/>
                                        <p:tgtEl>
                                          <p:spTgt spid="1769"/>
                                        </p:tgtEl>
                                        <p:attrNameLst>
                                          <p:attrName>ppt_x</p:attrName>
                                        </p:attrNameLst>
                                      </p:cBhvr>
                                      <p:tavLst>
                                        <p:tav tm="0">
                                          <p:val>
                                            <p:strVal val="0-#ppt_w/2"/>
                                          </p:val>
                                        </p:tav>
                                        <p:tav tm="100000">
                                          <p:val>
                                            <p:strVal val="#ppt_x"/>
                                          </p:val>
                                        </p:tav>
                                      </p:tavLst>
                                    </p:anim>
                                    <p:anim calcmode="lin" valueType="num">
                                      <p:cBhvr additive="base">
                                        <p:cTn id="8" dur="500" fill="hold"/>
                                        <p:tgtEl>
                                          <p:spTgt spid="176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65">
                                            <p:txEl>
                                              <p:pRg st="0" end="0"/>
                                            </p:txEl>
                                          </p:spTgt>
                                        </p:tgtEl>
                                        <p:attrNameLst>
                                          <p:attrName>style.visibility</p:attrName>
                                        </p:attrNameLst>
                                      </p:cBhvr>
                                      <p:to>
                                        <p:strVal val="visible"/>
                                      </p:to>
                                    </p:set>
                                    <p:anim calcmode="lin" valueType="num">
                                      <p:cBhvr additive="base">
                                        <p:cTn id="11" dur="500" fill="hold"/>
                                        <p:tgtEl>
                                          <p:spTgt spid="176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760">
                                            <p:txEl>
                                              <p:pRg st="0" end="0"/>
                                            </p:txEl>
                                          </p:spTgt>
                                        </p:tgtEl>
                                        <p:attrNameLst>
                                          <p:attrName>style.visibility</p:attrName>
                                        </p:attrNameLst>
                                      </p:cBhvr>
                                      <p:to>
                                        <p:strVal val="visible"/>
                                      </p:to>
                                    </p:set>
                                    <p:anim calcmode="lin" valueType="num">
                                      <p:cBhvr additive="base">
                                        <p:cTn id="17" dur="500" fill="hold"/>
                                        <p:tgtEl>
                                          <p:spTgt spid="176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6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768"/>
                                        </p:tgtEl>
                                        <p:attrNameLst>
                                          <p:attrName>style.visibility</p:attrName>
                                        </p:attrNameLst>
                                      </p:cBhvr>
                                      <p:to>
                                        <p:strVal val="visible"/>
                                      </p:to>
                                    </p:set>
                                    <p:anim calcmode="lin" valueType="num">
                                      <p:cBhvr additive="base">
                                        <p:cTn id="21" dur="500" fill="hold"/>
                                        <p:tgtEl>
                                          <p:spTgt spid="1768"/>
                                        </p:tgtEl>
                                        <p:attrNameLst>
                                          <p:attrName>ppt_x</p:attrName>
                                        </p:attrNameLst>
                                      </p:cBhvr>
                                      <p:tavLst>
                                        <p:tav tm="0">
                                          <p:val>
                                            <p:strVal val="1+#ppt_w/2"/>
                                          </p:val>
                                        </p:tav>
                                        <p:tav tm="100000">
                                          <p:val>
                                            <p:strVal val="#ppt_x"/>
                                          </p:val>
                                        </p:tav>
                                      </p:tavLst>
                                    </p:anim>
                                    <p:anim calcmode="lin" valueType="num">
                                      <p:cBhvr additive="base">
                                        <p:cTn id="22" dur="500" fill="hold"/>
                                        <p:tgtEl>
                                          <p:spTgt spid="1768"/>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 grpId="0" build="p"/>
      <p:bldP spid="1760"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USER_ACCOUNT</a:t>
            </a: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ABFD34F-A327-4D69-A83F-34303F48BC24}"/>
              </a:ext>
            </a:extLst>
          </p:cNvPr>
          <p:cNvGraphicFramePr>
            <a:graphicFrameLocks noGrp="1"/>
          </p:cNvGraphicFramePr>
          <p:nvPr>
            <p:extLst>
              <p:ext uri="{D42A27DB-BD31-4B8C-83A1-F6EECF244321}">
                <p14:modId xmlns:p14="http://schemas.microsoft.com/office/powerpoint/2010/main" val="1426492618"/>
              </p:ext>
            </p:extLst>
          </p:nvPr>
        </p:nvGraphicFramePr>
        <p:xfrm>
          <a:off x="720100" y="1144858"/>
          <a:ext cx="7940679" cy="3818033"/>
        </p:xfrm>
        <a:graphic>
          <a:graphicData uri="http://schemas.openxmlformats.org/drawingml/2006/table">
            <a:tbl>
              <a:tblPr firstRow="1" firstCol="1" bandRow="1">
                <a:tableStyleId>{59930185-2977-4388-89E5-3966E486C02A}</a:tableStyleId>
              </a:tblPr>
              <a:tblGrid>
                <a:gridCol w="2058737">
                  <a:extLst>
                    <a:ext uri="{9D8B030D-6E8A-4147-A177-3AD203B41FA5}">
                      <a16:colId xmlns:a16="http://schemas.microsoft.com/office/drawing/2014/main" val="2049000873"/>
                    </a:ext>
                  </a:extLst>
                </a:gridCol>
                <a:gridCol w="1540644">
                  <a:extLst>
                    <a:ext uri="{9D8B030D-6E8A-4147-A177-3AD203B41FA5}">
                      <a16:colId xmlns:a16="http://schemas.microsoft.com/office/drawing/2014/main" val="3938163720"/>
                    </a:ext>
                  </a:extLst>
                </a:gridCol>
                <a:gridCol w="2345051">
                  <a:extLst>
                    <a:ext uri="{9D8B030D-6E8A-4147-A177-3AD203B41FA5}">
                      <a16:colId xmlns:a16="http://schemas.microsoft.com/office/drawing/2014/main" val="60801511"/>
                    </a:ext>
                  </a:extLst>
                </a:gridCol>
                <a:gridCol w="1996247">
                  <a:extLst>
                    <a:ext uri="{9D8B030D-6E8A-4147-A177-3AD203B41FA5}">
                      <a16:colId xmlns:a16="http://schemas.microsoft.com/office/drawing/2014/main" val="522708656"/>
                    </a:ext>
                  </a:extLst>
                </a:gridCol>
              </a:tblGrid>
              <a:tr h="355243">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3388472132"/>
                  </a:ext>
                </a:extLst>
              </a:tr>
              <a:tr h="14875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người dùng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4040855606"/>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NAME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Nvarchar(50)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Tên người dùng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3935681295"/>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SURNAME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Nvarchar(50)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Họ người dùng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274185609"/>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USERNAME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Nvarchar(50)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Tên đăng nhập</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1309453705"/>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PASSWORD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Varchar(50)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Mật khẩu</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1365166145"/>
                  </a:ext>
                </a:extLst>
              </a:tr>
              <a:tr h="14875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SEX</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Giới tính</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3152097168"/>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EMAIL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Varchar(50)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Email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781580744"/>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ADDRESS</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Nvarchar(100)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Địa chỉ</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254587293"/>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YEAR_OF_BIRTH</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Datetime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Ngày/tháng/năm sinh</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522177663"/>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STATUS</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Trạng thái hoạt động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988187714"/>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AVATAR</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Nvarchar(100)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Ảnh đại diện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1393617256"/>
                  </a:ext>
                </a:extLst>
              </a:tr>
              <a:tr h="297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BACKGROUND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Nvarchar(100)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Ảnh bìa</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52648" marR="52648" marT="0" marB="0"/>
                </a:tc>
                <a:extLst>
                  <a:ext uri="{0D108BD9-81ED-4DB2-BD59-A6C34878D82A}">
                    <a16:rowId xmlns:a16="http://schemas.microsoft.com/office/drawing/2014/main" val="2701197418"/>
                  </a:ext>
                </a:extLst>
              </a:tr>
            </a:tbl>
          </a:graphicData>
        </a:graphic>
      </p:graphicFrame>
    </p:spTree>
    <p:extLst>
      <p:ext uri="{BB962C8B-B14F-4D97-AF65-F5344CB8AC3E}">
        <p14:creationId xmlns:p14="http://schemas.microsoft.com/office/powerpoint/2010/main" val="59770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Messages_S</a:t>
            </a: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04A8E25-24ED-4902-A998-BC1B86C82F63}"/>
              </a:ext>
            </a:extLst>
          </p:cNvPr>
          <p:cNvGraphicFramePr>
            <a:graphicFrameLocks noGrp="1"/>
          </p:cNvGraphicFramePr>
          <p:nvPr>
            <p:extLst>
              <p:ext uri="{D42A27DB-BD31-4B8C-83A1-F6EECF244321}">
                <p14:modId xmlns:p14="http://schemas.microsoft.com/office/powerpoint/2010/main" val="2514786372"/>
              </p:ext>
            </p:extLst>
          </p:nvPr>
        </p:nvGraphicFramePr>
        <p:xfrm>
          <a:off x="720100" y="1127191"/>
          <a:ext cx="8026951" cy="3832241"/>
        </p:xfrm>
        <a:graphic>
          <a:graphicData uri="http://schemas.openxmlformats.org/drawingml/2006/table">
            <a:tbl>
              <a:tblPr firstRow="1" firstCol="1" bandRow="1">
                <a:tableStyleId>{59930185-2977-4388-89E5-3966E486C02A}</a:tableStyleId>
              </a:tblPr>
              <a:tblGrid>
                <a:gridCol w="2425928">
                  <a:extLst>
                    <a:ext uri="{9D8B030D-6E8A-4147-A177-3AD203B41FA5}">
                      <a16:colId xmlns:a16="http://schemas.microsoft.com/office/drawing/2014/main" val="1611548926"/>
                    </a:ext>
                  </a:extLst>
                </a:gridCol>
                <a:gridCol w="1883130">
                  <a:extLst>
                    <a:ext uri="{9D8B030D-6E8A-4147-A177-3AD203B41FA5}">
                      <a16:colId xmlns:a16="http://schemas.microsoft.com/office/drawing/2014/main" val="4089250810"/>
                    </a:ext>
                  </a:extLst>
                </a:gridCol>
                <a:gridCol w="2598863">
                  <a:extLst>
                    <a:ext uri="{9D8B030D-6E8A-4147-A177-3AD203B41FA5}">
                      <a16:colId xmlns:a16="http://schemas.microsoft.com/office/drawing/2014/main" val="2924504015"/>
                    </a:ext>
                  </a:extLst>
                </a:gridCol>
                <a:gridCol w="1119030">
                  <a:extLst>
                    <a:ext uri="{9D8B030D-6E8A-4147-A177-3AD203B41FA5}">
                      <a16:colId xmlns:a16="http://schemas.microsoft.com/office/drawing/2014/main" val="3060416119"/>
                    </a:ext>
                  </a:extLst>
                </a:gridCol>
              </a:tblGrid>
              <a:tr h="224721">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5884384"/>
                  </a:ext>
                </a:extLst>
              </a:tr>
              <a:tr h="22472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bảng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477225"/>
                  </a:ext>
                </a:extLst>
              </a:tr>
              <a:tr h="22472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ID_FRIEND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bạn bè</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6965909"/>
                  </a:ext>
                </a:extLst>
              </a:tr>
              <a:tr h="22472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ID_SEND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gửi</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6903318"/>
                  </a:ext>
                </a:extLst>
              </a:tr>
              <a:tr h="22472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ID_RECEIVE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nhận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177416"/>
                  </a:ext>
                </a:extLst>
              </a:tr>
              <a:tr h="22472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CONTENT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Ntext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Nội dung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663822"/>
                  </a:ext>
                </a:extLst>
              </a:tr>
              <a:tr h="34671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STATUS</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 Null Default(1))</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Trạng thái tin nhắn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3984043"/>
                  </a:ext>
                </a:extLst>
              </a:tr>
              <a:tr h="449442">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DATE_OF_SEND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Datetime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Thời gian gửi đi tin nhắn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4506736"/>
                  </a:ext>
                </a:extLst>
              </a:tr>
              <a:tr h="157304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TYPE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Null Default(0))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Loại nội dung tin nhắn:</a:t>
                      </a:r>
                      <a:br>
                        <a:rPr lang="en-US" sz="1600">
                          <a:solidFill>
                            <a:srgbClr val="F8F8F8"/>
                          </a:solidFill>
                          <a:effectLst/>
                          <a:latin typeface="Times New Roman" panose="02020603050405020304" pitchFamily="18" charset="0"/>
                          <a:cs typeface="Times New Roman" panose="02020603050405020304" pitchFamily="18" charset="0"/>
                        </a:rPr>
                      </a:br>
                      <a:r>
                        <a:rPr lang="en-US" sz="1600">
                          <a:solidFill>
                            <a:srgbClr val="F8F8F8"/>
                          </a:solidFill>
                          <a:effectLst/>
                          <a:latin typeface="Times New Roman" panose="02020603050405020304" pitchFamily="18" charset="0"/>
                          <a:cs typeface="Times New Roman" panose="02020603050405020304" pitchFamily="18" charset="0"/>
                        </a:rPr>
                        <a:t>- 0: Text</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-1:Hình ảnh</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-2:File</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-3:Sticker</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-4:Mp3</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8506509"/>
                  </a:ext>
                </a:extLst>
              </a:tr>
            </a:tbl>
          </a:graphicData>
        </a:graphic>
      </p:graphicFrame>
    </p:spTree>
    <p:extLst>
      <p:ext uri="{BB962C8B-B14F-4D97-AF65-F5344CB8AC3E}">
        <p14:creationId xmlns:p14="http://schemas.microsoft.com/office/powerpoint/2010/main" val="140049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NOTIFICATIONS</a:t>
            </a: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E01E852-C3A2-4A66-9C1B-ED6CB3BD3FEE}"/>
              </a:ext>
            </a:extLst>
          </p:cNvPr>
          <p:cNvGraphicFramePr>
            <a:graphicFrameLocks noGrp="1"/>
          </p:cNvGraphicFramePr>
          <p:nvPr>
            <p:extLst>
              <p:ext uri="{D42A27DB-BD31-4B8C-83A1-F6EECF244321}">
                <p14:modId xmlns:p14="http://schemas.microsoft.com/office/powerpoint/2010/main" val="2323437391"/>
              </p:ext>
            </p:extLst>
          </p:nvPr>
        </p:nvGraphicFramePr>
        <p:xfrm>
          <a:off x="720099" y="1267326"/>
          <a:ext cx="8026951" cy="3529264"/>
        </p:xfrm>
        <a:graphic>
          <a:graphicData uri="http://schemas.openxmlformats.org/drawingml/2006/table">
            <a:tbl>
              <a:tblPr firstRow="1" firstCol="1" bandRow="1">
                <a:tableStyleId>{59930185-2977-4388-89E5-3966E486C02A}</a:tableStyleId>
              </a:tblPr>
              <a:tblGrid>
                <a:gridCol w="2244279">
                  <a:extLst>
                    <a:ext uri="{9D8B030D-6E8A-4147-A177-3AD203B41FA5}">
                      <a16:colId xmlns:a16="http://schemas.microsoft.com/office/drawing/2014/main" val="1401112022"/>
                    </a:ext>
                  </a:extLst>
                </a:gridCol>
                <a:gridCol w="2285123">
                  <a:extLst>
                    <a:ext uri="{9D8B030D-6E8A-4147-A177-3AD203B41FA5}">
                      <a16:colId xmlns:a16="http://schemas.microsoft.com/office/drawing/2014/main" val="3024871420"/>
                    </a:ext>
                  </a:extLst>
                </a:gridCol>
                <a:gridCol w="1595071">
                  <a:extLst>
                    <a:ext uri="{9D8B030D-6E8A-4147-A177-3AD203B41FA5}">
                      <a16:colId xmlns:a16="http://schemas.microsoft.com/office/drawing/2014/main" val="1706667746"/>
                    </a:ext>
                  </a:extLst>
                </a:gridCol>
                <a:gridCol w="1902478">
                  <a:extLst>
                    <a:ext uri="{9D8B030D-6E8A-4147-A177-3AD203B41FA5}">
                      <a16:colId xmlns:a16="http://schemas.microsoft.com/office/drawing/2014/main" val="1236196746"/>
                    </a:ext>
                  </a:extLst>
                </a:gridCol>
              </a:tblGrid>
              <a:tr h="338423">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459841"/>
                  </a:ext>
                </a:extLst>
              </a:tr>
              <a:tr h="29007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bảng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452521"/>
                  </a:ext>
                </a:extLst>
              </a:tr>
              <a:tr h="5801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ID_USER</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người dùng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1010111"/>
                  </a:ext>
                </a:extLst>
              </a:tr>
              <a:tr h="5801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CONTENT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Ntext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Nội dung thông báo</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479448"/>
                  </a:ext>
                </a:extLst>
              </a:tr>
              <a:tr h="5801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DATE_TIME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Datetime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Thời gian thông báo</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802236"/>
                  </a:ext>
                </a:extLst>
              </a:tr>
              <a:tr h="5801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TYPE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(Null Default(0)</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Loại thông báo</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0946583"/>
                  </a:ext>
                </a:extLst>
              </a:tr>
              <a:tr h="5801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TITLE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Nvarchar(max)</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Tiêu đề thông báo</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1664233"/>
                  </a:ext>
                </a:extLst>
              </a:tr>
            </a:tbl>
          </a:graphicData>
        </a:graphic>
      </p:graphicFrame>
    </p:spTree>
    <p:extLst>
      <p:ext uri="{BB962C8B-B14F-4D97-AF65-F5344CB8AC3E}">
        <p14:creationId xmlns:p14="http://schemas.microsoft.com/office/powerpoint/2010/main" val="108448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832395"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254062"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FRIENDS</a:t>
            </a: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120E220-2AFA-4177-AA91-5BAB2DA96406}"/>
              </a:ext>
            </a:extLst>
          </p:cNvPr>
          <p:cNvGraphicFramePr>
            <a:graphicFrameLocks noGrp="1"/>
          </p:cNvGraphicFramePr>
          <p:nvPr>
            <p:extLst>
              <p:ext uri="{D42A27DB-BD31-4B8C-83A1-F6EECF244321}">
                <p14:modId xmlns:p14="http://schemas.microsoft.com/office/powerpoint/2010/main" val="3426225321"/>
              </p:ext>
            </p:extLst>
          </p:nvPr>
        </p:nvGraphicFramePr>
        <p:xfrm>
          <a:off x="832395" y="1459831"/>
          <a:ext cx="7704000" cy="2406315"/>
        </p:xfrm>
        <a:graphic>
          <a:graphicData uri="http://schemas.openxmlformats.org/drawingml/2006/table">
            <a:tbl>
              <a:tblPr firstRow="1" firstCol="1" bandRow="1">
                <a:tableStyleId>{59930185-2977-4388-89E5-3966E486C02A}</a:tableStyleId>
              </a:tblPr>
              <a:tblGrid>
                <a:gridCol w="2153984">
                  <a:extLst>
                    <a:ext uri="{9D8B030D-6E8A-4147-A177-3AD203B41FA5}">
                      <a16:colId xmlns:a16="http://schemas.microsoft.com/office/drawing/2014/main" val="1366931142"/>
                    </a:ext>
                  </a:extLst>
                </a:gridCol>
                <a:gridCol w="1783639">
                  <a:extLst>
                    <a:ext uri="{9D8B030D-6E8A-4147-A177-3AD203B41FA5}">
                      <a16:colId xmlns:a16="http://schemas.microsoft.com/office/drawing/2014/main" val="3052724738"/>
                    </a:ext>
                  </a:extLst>
                </a:gridCol>
                <a:gridCol w="1841409">
                  <a:extLst>
                    <a:ext uri="{9D8B030D-6E8A-4147-A177-3AD203B41FA5}">
                      <a16:colId xmlns:a16="http://schemas.microsoft.com/office/drawing/2014/main" val="3033599767"/>
                    </a:ext>
                  </a:extLst>
                </a:gridCol>
                <a:gridCol w="1924968">
                  <a:extLst>
                    <a:ext uri="{9D8B030D-6E8A-4147-A177-3AD203B41FA5}">
                      <a16:colId xmlns:a16="http://schemas.microsoft.com/office/drawing/2014/main" val="3563184187"/>
                    </a:ext>
                  </a:extLst>
                </a:gridCol>
              </a:tblGrid>
              <a:tr h="366179">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 </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514744"/>
                  </a:ext>
                </a:extLst>
              </a:tr>
              <a:tr h="313867">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bảng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3225929"/>
                  </a:ext>
                </a:extLst>
              </a:tr>
              <a:tr h="57542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USER1</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người dùng 1</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1394018"/>
                  </a:ext>
                </a:extLst>
              </a:tr>
              <a:tr h="57542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USER2</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người dùng 2</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257472"/>
                  </a:ext>
                </a:extLst>
              </a:tr>
              <a:tr h="57542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STATUS</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Trạng thái hoạt động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1716836"/>
                  </a:ext>
                </a:extLst>
              </a:tr>
            </a:tbl>
          </a:graphicData>
        </a:graphic>
      </p:graphicFrame>
    </p:spTree>
    <p:extLst>
      <p:ext uri="{BB962C8B-B14F-4D97-AF65-F5344CB8AC3E}">
        <p14:creationId xmlns:p14="http://schemas.microsoft.com/office/powerpoint/2010/main" val="181102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GROUPS</a:t>
            </a: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C46AB17-4429-4C5C-A7D3-C8D3E1847404}"/>
              </a:ext>
            </a:extLst>
          </p:cNvPr>
          <p:cNvGraphicFramePr>
            <a:graphicFrameLocks noGrp="1"/>
          </p:cNvGraphicFramePr>
          <p:nvPr>
            <p:extLst>
              <p:ext uri="{D42A27DB-BD31-4B8C-83A1-F6EECF244321}">
                <p14:modId xmlns:p14="http://schemas.microsoft.com/office/powerpoint/2010/main" val="3054693385"/>
              </p:ext>
            </p:extLst>
          </p:nvPr>
        </p:nvGraphicFramePr>
        <p:xfrm>
          <a:off x="720100" y="1323474"/>
          <a:ext cx="7704000" cy="3132815"/>
        </p:xfrm>
        <a:graphic>
          <a:graphicData uri="http://schemas.openxmlformats.org/drawingml/2006/table">
            <a:tbl>
              <a:tblPr firstRow="1" firstCol="1" bandRow="1">
                <a:tableStyleId>{59930185-2977-4388-89E5-3966E486C02A}</a:tableStyleId>
              </a:tblPr>
              <a:tblGrid>
                <a:gridCol w="2355146">
                  <a:extLst>
                    <a:ext uri="{9D8B030D-6E8A-4147-A177-3AD203B41FA5}">
                      <a16:colId xmlns:a16="http://schemas.microsoft.com/office/drawing/2014/main" val="2018292248"/>
                    </a:ext>
                  </a:extLst>
                </a:gridCol>
                <a:gridCol w="2010591">
                  <a:extLst>
                    <a:ext uri="{9D8B030D-6E8A-4147-A177-3AD203B41FA5}">
                      <a16:colId xmlns:a16="http://schemas.microsoft.com/office/drawing/2014/main" val="1502928572"/>
                    </a:ext>
                  </a:extLst>
                </a:gridCol>
                <a:gridCol w="1736186">
                  <a:extLst>
                    <a:ext uri="{9D8B030D-6E8A-4147-A177-3AD203B41FA5}">
                      <a16:colId xmlns:a16="http://schemas.microsoft.com/office/drawing/2014/main" val="923535370"/>
                    </a:ext>
                  </a:extLst>
                </a:gridCol>
                <a:gridCol w="1602077">
                  <a:extLst>
                    <a:ext uri="{9D8B030D-6E8A-4147-A177-3AD203B41FA5}">
                      <a16:colId xmlns:a16="http://schemas.microsoft.com/office/drawing/2014/main" val="1250365836"/>
                    </a:ext>
                  </a:extLst>
                </a:gridCol>
              </a:tblGrid>
              <a:tr h="592695">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085014"/>
                  </a:ext>
                </a:extLst>
              </a:tr>
              <a:tr h="508024">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ID</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Int Identity</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ID bảng nhóm</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Not Null</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0510880"/>
                  </a:ext>
                </a:extLst>
              </a:tr>
              <a:tr h="254012">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NAME</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Nvarchar(255)</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Tên nhóm</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 </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532473"/>
                  </a:ext>
                </a:extLst>
              </a:tr>
              <a:tr h="762036">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DATE_TIME</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Datetime (Null Default(getdate())</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Thời gian </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 </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7981729"/>
                  </a:ext>
                </a:extLst>
              </a:tr>
              <a:tr h="508024">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AVARTAR</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Nvarchar(100)</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Ảnh đại diện nhóm</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 </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6750214"/>
                  </a:ext>
                </a:extLst>
              </a:tr>
              <a:tr h="508024">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NUMBERMEMBER</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Int</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STT thành viên</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0" i="0" u="none">
                          <a:solidFill>
                            <a:srgbClr val="F8F8F8"/>
                          </a:solidFill>
                          <a:effectLst/>
                          <a:latin typeface="Times New Roman" panose="02020603050405020304" pitchFamily="18" charset="0"/>
                          <a:cs typeface="Times New Roman" panose="02020603050405020304" pitchFamily="18" charset="0"/>
                        </a:rPr>
                        <a:t> </a:t>
                      </a:r>
                      <a:endParaRPr lang="en-US" sz="1600" b="0" i="0" u="none">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202968"/>
                  </a:ext>
                </a:extLst>
              </a:tr>
            </a:tbl>
          </a:graphicData>
        </a:graphic>
      </p:graphicFrame>
    </p:spTree>
    <p:extLst>
      <p:ext uri="{BB962C8B-B14F-4D97-AF65-F5344CB8AC3E}">
        <p14:creationId xmlns:p14="http://schemas.microsoft.com/office/powerpoint/2010/main" val="312132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GROUPS_MEMBER</a:t>
            </a: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B8A5EAA-9C17-41A3-BF20-04125F5AF52C}"/>
              </a:ext>
            </a:extLst>
          </p:cNvPr>
          <p:cNvGraphicFramePr>
            <a:graphicFrameLocks noGrp="1"/>
          </p:cNvGraphicFramePr>
          <p:nvPr>
            <p:extLst>
              <p:ext uri="{D42A27DB-BD31-4B8C-83A1-F6EECF244321}">
                <p14:modId xmlns:p14="http://schemas.microsoft.com/office/powerpoint/2010/main" val="3293369361"/>
              </p:ext>
            </p:extLst>
          </p:nvPr>
        </p:nvGraphicFramePr>
        <p:xfrm>
          <a:off x="720100" y="1443789"/>
          <a:ext cx="7918574" cy="3088106"/>
        </p:xfrm>
        <a:graphic>
          <a:graphicData uri="http://schemas.openxmlformats.org/drawingml/2006/table">
            <a:tbl>
              <a:tblPr firstRow="1" firstCol="1" bandRow="1">
                <a:tableStyleId>{59930185-2977-4388-89E5-3966E486C02A}</a:tableStyleId>
              </a:tblPr>
              <a:tblGrid>
                <a:gridCol w="2101582">
                  <a:extLst>
                    <a:ext uri="{9D8B030D-6E8A-4147-A177-3AD203B41FA5}">
                      <a16:colId xmlns:a16="http://schemas.microsoft.com/office/drawing/2014/main" val="523748714"/>
                    </a:ext>
                  </a:extLst>
                </a:gridCol>
                <a:gridCol w="2099461">
                  <a:extLst>
                    <a:ext uri="{9D8B030D-6E8A-4147-A177-3AD203B41FA5}">
                      <a16:colId xmlns:a16="http://schemas.microsoft.com/office/drawing/2014/main" val="4027050892"/>
                    </a:ext>
                  </a:extLst>
                </a:gridCol>
                <a:gridCol w="1817413">
                  <a:extLst>
                    <a:ext uri="{9D8B030D-6E8A-4147-A177-3AD203B41FA5}">
                      <a16:colId xmlns:a16="http://schemas.microsoft.com/office/drawing/2014/main" val="2544238616"/>
                    </a:ext>
                  </a:extLst>
                </a:gridCol>
                <a:gridCol w="1900118">
                  <a:extLst>
                    <a:ext uri="{9D8B030D-6E8A-4147-A177-3AD203B41FA5}">
                      <a16:colId xmlns:a16="http://schemas.microsoft.com/office/drawing/2014/main" val="1082069937"/>
                    </a:ext>
                  </a:extLst>
                </a:gridCol>
              </a:tblGrid>
              <a:tr h="670287">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 </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4271040"/>
                  </a:ext>
                </a:extLst>
              </a:tr>
              <a:tr h="28726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bảng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900740"/>
                  </a:ext>
                </a:extLst>
              </a:tr>
              <a:tr h="28726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ID_GROUP</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nhóm</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470301"/>
                  </a:ext>
                </a:extLst>
              </a:tr>
              <a:tr h="526653">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ID_USER</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thành viên trong nhóm</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1285565"/>
                  </a:ext>
                </a:extLst>
              </a:tr>
              <a:tr h="1316634">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TYPE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(Null Default(2))</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Cấp bậc thành viên:</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- 0: Trưởng nhóm.</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- 1: Thành viên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8759519"/>
                  </a:ext>
                </a:extLst>
              </a:tr>
            </a:tbl>
          </a:graphicData>
        </a:graphic>
      </p:graphicFrame>
    </p:spTree>
    <p:extLst>
      <p:ext uri="{BB962C8B-B14F-4D97-AF65-F5344CB8AC3E}">
        <p14:creationId xmlns:p14="http://schemas.microsoft.com/office/powerpoint/2010/main" val="38902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52"/>
          <p:cNvSpPr txBox="1">
            <a:spLocks noGrp="1"/>
          </p:cNvSpPr>
          <p:nvPr>
            <p:ph type="title"/>
          </p:nvPr>
        </p:nvSpPr>
        <p:spPr>
          <a:xfrm>
            <a:off x="1473145" y="433561"/>
            <a:ext cx="3060281"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a:t>
            </a:r>
            <a:r>
              <a:rPr lang="en" dirty="0"/>
              <a:t>IỚI </a:t>
            </a:r>
            <a:r>
              <a:rPr lang="en"/>
              <a:t>THIỆU </a:t>
            </a:r>
            <a:r>
              <a:rPr lang="en-US"/>
              <a:t>ĐỀ TÀI</a:t>
            </a:r>
            <a:endParaRPr dirty="0"/>
          </a:p>
        </p:txBody>
      </p:sp>
      <p:sp>
        <p:nvSpPr>
          <p:cNvPr id="252" name="Google Shape;252;p52"/>
          <p:cNvSpPr txBox="1">
            <a:spLocks noGrp="1"/>
          </p:cNvSpPr>
          <p:nvPr>
            <p:ph type="title" idx="2"/>
          </p:nvPr>
        </p:nvSpPr>
        <p:spPr>
          <a:xfrm>
            <a:off x="2290458" y="1283152"/>
            <a:ext cx="2670599"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PHÂN TÍCH ĐỀ TÀI</a:t>
            </a:r>
            <a:endParaRPr dirty="0"/>
          </a:p>
        </p:txBody>
      </p:sp>
      <p:sp>
        <p:nvSpPr>
          <p:cNvPr id="254" name="Google Shape;254;p52"/>
          <p:cNvSpPr txBox="1">
            <a:spLocks noGrp="1"/>
          </p:cNvSpPr>
          <p:nvPr>
            <p:ph type="title" idx="4"/>
          </p:nvPr>
        </p:nvSpPr>
        <p:spPr>
          <a:xfrm>
            <a:off x="3015944" y="2150034"/>
            <a:ext cx="2339100"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THIẾT KẾ</a:t>
            </a:r>
            <a:endParaRPr dirty="0"/>
          </a:p>
        </p:txBody>
      </p:sp>
      <p:sp>
        <p:nvSpPr>
          <p:cNvPr id="256" name="Google Shape;256;p52"/>
          <p:cNvSpPr txBox="1">
            <a:spLocks noGrp="1"/>
          </p:cNvSpPr>
          <p:nvPr>
            <p:ph type="title" idx="6"/>
          </p:nvPr>
        </p:nvSpPr>
        <p:spPr>
          <a:xfrm>
            <a:off x="4047930" y="3029834"/>
            <a:ext cx="3557193" cy="68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CÀI ĐẶT CH</a:t>
            </a:r>
            <a:r>
              <a:rPr lang="vi-VN"/>
              <a:t>Ư</a:t>
            </a:r>
            <a:r>
              <a:rPr lang="en-US"/>
              <a:t>ƠNG TRÌNH</a:t>
            </a:r>
            <a:endParaRPr dirty="0"/>
          </a:p>
        </p:txBody>
      </p:sp>
      <p:sp>
        <p:nvSpPr>
          <p:cNvPr id="258" name="Google Shape;258;p52"/>
          <p:cNvSpPr txBox="1">
            <a:spLocks noGrp="1"/>
          </p:cNvSpPr>
          <p:nvPr>
            <p:ph type="title" idx="8"/>
          </p:nvPr>
        </p:nvSpPr>
        <p:spPr>
          <a:xfrm>
            <a:off x="2094344" y="2237365"/>
            <a:ext cx="600000" cy="5447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59" name="Google Shape;259;p52"/>
          <p:cNvSpPr txBox="1">
            <a:spLocks noGrp="1"/>
          </p:cNvSpPr>
          <p:nvPr>
            <p:ph type="title" idx="9"/>
          </p:nvPr>
        </p:nvSpPr>
        <p:spPr>
          <a:xfrm>
            <a:off x="645459" y="533548"/>
            <a:ext cx="540543" cy="43062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60" name="Google Shape;260;p52"/>
          <p:cNvSpPr txBox="1">
            <a:spLocks noGrp="1"/>
          </p:cNvSpPr>
          <p:nvPr>
            <p:ph type="title" idx="13"/>
          </p:nvPr>
        </p:nvSpPr>
        <p:spPr>
          <a:xfrm>
            <a:off x="2834447" y="3045660"/>
            <a:ext cx="683721" cy="54435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61" name="Google Shape;261;p52"/>
          <p:cNvSpPr txBox="1">
            <a:spLocks noGrp="1"/>
          </p:cNvSpPr>
          <p:nvPr>
            <p:ph type="title" idx="14"/>
          </p:nvPr>
        </p:nvSpPr>
        <p:spPr>
          <a:xfrm>
            <a:off x="1173144" y="1351984"/>
            <a:ext cx="679987" cy="58916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62" name="Google Shape;262;p52"/>
          <p:cNvCxnSpPr/>
          <p:nvPr/>
        </p:nvCxnSpPr>
        <p:spPr>
          <a:xfrm>
            <a:off x="2834447" y="217877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3" name="Google Shape;263;p52"/>
          <p:cNvCxnSpPr/>
          <p:nvPr/>
        </p:nvCxnSpPr>
        <p:spPr>
          <a:xfrm>
            <a:off x="2016493" y="135198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4" name="Google Shape;264;p52"/>
          <p:cNvCxnSpPr/>
          <p:nvPr/>
        </p:nvCxnSpPr>
        <p:spPr>
          <a:xfrm>
            <a:off x="3783049" y="3045660"/>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265" name="Google Shape;265;p52"/>
          <p:cNvCxnSpPr/>
          <p:nvPr/>
        </p:nvCxnSpPr>
        <p:spPr>
          <a:xfrm>
            <a:off x="1294476" y="433561"/>
            <a:ext cx="0" cy="630600"/>
          </a:xfrm>
          <a:prstGeom prst="straightConnector1">
            <a:avLst/>
          </a:prstGeom>
          <a:noFill/>
          <a:ln w="19050" cap="flat" cmpd="sng">
            <a:solidFill>
              <a:schemeClr val="lt2"/>
            </a:solidFill>
            <a:prstDash val="solid"/>
            <a:round/>
            <a:headEnd type="oval" w="med" len="med"/>
            <a:tailEnd type="oval" w="med" len="med"/>
          </a:ln>
        </p:spPr>
      </p:cxnSp>
      <p:sp>
        <p:nvSpPr>
          <p:cNvPr id="14" name="Google Shape;260;p52">
            <a:extLst>
              <a:ext uri="{FF2B5EF4-FFF2-40B4-BE49-F238E27FC236}">
                <a16:creationId xmlns:a16="http://schemas.microsoft.com/office/drawing/2014/main" id="{73764738-CA60-427F-8C36-56F42A56CC70}"/>
              </a:ext>
            </a:extLst>
          </p:cNvPr>
          <p:cNvSpPr txBox="1">
            <a:spLocks/>
          </p:cNvSpPr>
          <p:nvPr/>
        </p:nvSpPr>
        <p:spPr>
          <a:xfrm>
            <a:off x="3596540" y="3967122"/>
            <a:ext cx="769494" cy="6880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a:t>05</a:t>
            </a:r>
          </a:p>
        </p:txBody>
      </p:sp>
      <p:cxnSp>
        <p:nvCxnSpPr>
          <p:cNvPr id="15" name="Google Shape;264;p52">
            <a:extLst>
              <a:ext uri="{FF2B5EF4-FFF2-40B4-BE49-F238E27FC236}">
                <a16:creationId xmlns:a16="http://schemas.microsoft.com/office/drawing/2014/main" id="{E87E22D6-5B8E-4106-AAA2-27D440B7B380}"/>
              </a:ext>
            </a:extLst>
          </p:cNvPr>
          <p:cNvCxnSpPr>
            <a:cxnSpLocks/>
          </p:cNvCxnSpPr>
          <p:nvPr/>
        </p:nvCxnSpPr>
        <p:spPr>
          <a:xfrm>
            <a:off x="4525554" y="4020571"/>
            <a:ext cx="0" cy="712794"/>
          </a:xfrm>
          <a:prstGeom prst="straightConnector1">
            <a:avLst/>
          </a:prstGeom>
          <a:noFill/>
          <a:ln w="19050" cap="flat" cmpd="sng">
            <a:solidFill>
              <a:schemeClr val="lt2"/>
            </a:solidFill>
            <a:prstDash val="solid"/>
            <a:round/>
            <a:headEnd type="oval" w="med" len="med"/>
            <a:tailEnd type="oval" w="med" len="med"/>
          </a:ln>
        </p:spPr>
      </p:cxnSp>
      <p:sp>
        <p:nvSpPr>
          <p:cNvPr id="16" name="Google Shape;256;p52">
            <a:extLst>
              <a:ext uri="{FF2B5EF4-FFF2-40B4-BE49-F238E27FC236}">
                <a16:creationId xmlns:a16="http://schemas.microsoft.com/office/drawing/2014/main" id="{86B825D2-3116-4841-AD4F-C480671E999F}"/>
              </a:ext>
            </a:extLst>
          </p:cNvPr>
          <p:cNvSpPr txBox="1">
            <a:spLocks/>
          </p:cNvSpPr>
          <p:nvPr/>
        </p:nvSpPr>
        <p:spPr>
          <a:xfrm>
            <a:off x="4777968" y="4020571"/>
            <a:ext cx="4183145" cy="7949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a:t>TỔNG KẾT VÀ ĐỊNH H</a:t>
            </a:r>
            <a:r>
              <a:rPr lang="vi-VN"/>
              <a:t>Ư</a:t>
            </a:r>
            <a:r>
              <a:rPr lang="en-US"/>
              <a:t>ỚNG PHÁT TRIỂN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D294-7D0A-4393-B942-A717AA2BD80B}"/>
              </a:ext>
            </a:extLst>
          </p:cNvPr>
          <p:cNvSpPr>
            <a:spLocks noGrp="1"/>
          </p:cNvSpPr>
          <p:nvPr>
            <p:ph type="title"/>
          </p:nvPr>
        </p:nvSpPr>
        <p:spPr>
          <a:xfrm>
            <a:off x="720100" y="0"/>
            <a:ext cx="7704000" cy="572700"/>
          </a:xfrm>
        </p:spPr>
        <p:txBody>
          <a:bodyPr/>
          <a:lstStyle/>
          <a:p>
            <a:r>
              <a:rPr lang="en-US">
                <a:solidFill>
                  <a:schemeClr val="tx2"/>
                </a:solidFill>
              </a:rPr>
              <a:t>CÁC BẢNG C</a:t>
            </a:r>
            <a:r>
              <a:rPr lang="vi-VN">
                <a:solidFill>
                  <a:schemeClr val="tx2"/>
                </a:solidFill>
              </a:rPr>
              <a:t>Ơ</a:t>
            </a:r>
            <a:r>
              <a:rPr lang="en-US">
                <a:solidFill>
                  <a:schemeClr val="tx2"/>
                </a:solidFill>
              </a:rPr>
              <a:t> SỞ DỮ LIỆU QUAN HỆ</a:t>
            </a:r>
          </a:p>
        </p:txBody>
      </p:sp>
      <p:sp>
        <p:nvSpPr>
          <p:cNvPr id="3" name="Subtitle 2">
            <a:extLst>
              <a:ext uri="{FF2B5EF4-FFF2-40B4-BE49-F238E27FC236}">
                <a16:creationId xmlns:a16="http://schemas.microsoft.com/office/drawing/2014/main" id="{8516D4AC-C8C0-45EF-B8C6-F8CA368366F7}"/>
              </a:ext>
            </a:extLst>
          </p:cNvPr>
          <p:cNvSpPr>
            <a:spLocks noGrp="1"/>
          </p:cNvSpPr>
          <p:nvPr>
            <p:ph type="subTitle" idx="1"/>
          </p:nvPr>
        </p:nvSpPr>
        <p:spPr>
          <a:xfrm>
            <a:off x="141767" y="687212"/>
            <a:ext cx="8605284" cy="4225030"/>
          </a:xfrm>
        </p:spPr>
        <p:txBody>
          <a:bodyPr/>
          <a:lstStyle/>
          <a:p>
            <a:pPr>
              <a:buClr>
                <a:schemeClr val="tx2"/>
              </a:buClr>
              <a:buFont typeface="Wingdings" panose="05000000000000000000" pitchFamily="2" charset="2"/>
              <a:buChar char="ü"/>
            </a:pPr>
            <a:r>
              <a:rPr lang="en-US" sz="1800">
                <a:solidFill>
                  <a:schemeClr val="tx2"/>
                </a:solidFill>
                <a:latin typeface="Times New Roman" panose="02020603050405020304" pitchFamily="18" charset="0"/>
                <a:cs typeface="Times New Roman" panose="02020603050405020304" pitchFamily="18" charset="0"/>
              </a:rPr>
              <a:t>Bảng GROUPS_MESSAGES</a:t>
            </a: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marL="152400" indent="0">
              <a:buClr>
                <a:schemeClr val="tx2"/>
              </a:buClr>
              <a:buNone/>
            </a:pPr>
            <a:endParaRPr lang="en-US" sz="1800">
              <a:solidFill>
                <a:schemeClr val="tx2"/>
              </a:solidFill>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ü"/>
            </a:pPr>
            <a:endParaRPr lang="en-US" sz="1800">
              <a:solidFill>
                <a:schemeClr val="tx2"/>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6878046-C132-472F-9A11-226497CF6C73}"/>
              </a:ext>
            </a:extLst>
          </p:cNvPr>
          <p:cNvGraphicFramePr>
            <a:graphicFrameLocks noGrp="1"/>
          </p:cNvGraphicFramePr>
          <p:nvPr>
            <p:extLst>
              <p:ext uri="{D42A27DB-BD31-4B8C-83A1-F6EECF244321}">
                <p14:modId xmlns:p14="http://schemas.microsoft.com/office/powerpoint/2010/main" val="3093790061"/>
              </p:ext>
            </p:extLst>
          </p:nvPr>
        </p:nvGraphicFramePr>
        <p:xfrm>
          <a:off x="720100" y="1251434"/>
          <a:ext cx="7862427" cy="3660808"/>
        </p:xfrm>
        <a:graphic>
          <a:graphicData uri="http://schemas.openxmlformats.org/drawingml/2006/table">
            <a:tbl>
              <a:tblPr firstRow="1" firstCol="1" bandRow="1">
                <a:tableStyleId>{59930185-2977-4388-89E5-3966E486C02A}</a:tableStyleId>
              </a:tblPr>
              <a:tblGrid>
                <a:gridCol w="2373046">
                  <a:extLst>
                    <a:ext uri="{9D8B030D-6E8A-4147-A177-3AD203B41FA5}">
                      <a16:colId xmlns:a16="http://schemas.microsoft.com/office/drawing/2014/main" val="2362467669"/>
                    </a:ext>
                  </a:extLst>
                </a:gridCol>
                <a:gridCol w="1885593">
                  <a:extLst>
                    <a:ext uri="{9D8B030D-6E8A-4147-A177-3AD203B41FA5}">
                      <a16:colId xmlns:a16="http://schemas.microsoft.com/office/drawing/2014/main" val="1698878219"/>
                    </a:ext>
                  </a:extLst>
                </a:gridCol>
                <a:gridCol w="1758202">
                  <a:extLst>
                    <a:ext uri="{9D8B030D-6E8A-4147-A177-3AD203B41FA5}">
                      <a16:colId xmlns:a16="http://schemas.microsoft.com/office/drawing/2014/main" val="2254253396"/>
                    </a:ext>
                  </a:extLst>
                </a:gridCol>
                <a:gridCol w="1845586">
                  <a:extLst>
                    <a:ext uri="{9D8B030D-6E8A-4147-A177-3AD203B41FA5}">
                      <a16:colId xmlns:a16="http://schemas.microsoft.com/office/drawing/2014/main" val="3255827299"/>
                    </a:ext>
                  </a:extLst>
                </a:gridCol>
              </a:tblGrid>
              <a:tr h="247048">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Tên thuộc tính</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Kiểu dữ liệu</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Ràng buộc</a:t>
                      </a:r>
                      <a:endParaRPr lang="en-US" sz="1600" b="1" i="1" u="sng">
                        <a:solidFill>
                          <a:srgbClr val="F8F8F8"/>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317704"/>
                  </a:ext>
                </a:extLst>
              </a:tr>
              <a:tr h="21175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 Identity</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bảng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NOT NULL</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623546"/>
                  </a:ext>
                </a:extLst>
              </a:tr>
              <a:tr h="21175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ID_GROUP</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nhóm</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8957183"/>
                  </a:ext>
                </a:extLst>
              </a:tr>
              <a:tr h="388219">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ID_USER</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ID thành viên trong nhóm</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5759844"/>
                  </a:ext>
                </a:extLst>
              </a:tr>
              <a:tr h="211756">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CONTENT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ntext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Nội dung</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8161972"/>
                  </a:ext>
                </a:extLst>
              </a:tr>
              <a:tr h="1482290">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TYPE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Int</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Loại nội dung tin nhắn:</a:t>
                      </a:r>
                      <a:br>
                        <a:rPr lang="en-US" sz="1600">
                          <a:solidFill>
                            <a:srgbClr val="F8F8F8"/>
                          </a:solidFill>
                          <a:effectLst/>
                          <a:latin typeface="Times New Roman" panose="02020603050405020304" pitchFamily="18" charset="0"/>
                          <a:cs typeface="Times New Roman" panose="02020603050405020304" pitchFamily="18" charset="0"/>
                        </a:rPr>
                      </a:br>
                      <a:r>
                        <a:rPr lang="en-US" sz="1600">
                          <a:solidFill>
                            <a:srgbClr val="F8F8F8"/>
                          </a:solidFill>
                          <a:effectLst/>
                          <a:latin typeface="Times New Roman" panose="02020603050405020304" pitchFamily="18" charset="0"/>
                          <a:cs typeface="Times New Roman" panose="02020603050405020304" pitchFamily="18" charset="0"/>
                        </a:rPr>
                        <a:t>- 0: Text</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-1:Hình ảnh</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-2:File</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-3:Sticker</a:t>
                      </a:r>
                    </a:p>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-4:Mp3</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7530325"/>
                  </a:ext>
                </a:extLst>
              </a:tr>
              <a:tr h="423511">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DATE_OF_SEND</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datetime</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Thời gian gửi đi tin nhắn</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tabLst>
                          <a:tab pos="2865755" algn="ctr"/>
                          <a:tab pos="5731510" algn="r"/>
                          <a:tab pos="1530350" algn="ctr"/>
                          <a:tab pos="5731510" algn="r"/>
                        </a:tabLst>
                      </a:pPr>
                      <a:r>
                        <a:rPr lang="en-US" sz="1600">
                          <a:solidFill>
                            <a:srgbClr val="F8F8F8"/>
                          </a:solidFill>
                          <a:effectLst/>
                          <a:latin typeface="Times New Roman" panose="02020603050405020304" pitchFamily="18" charset="0"/>
                          <a:cs typeface="Times New Roman" panose="02020603050405020304" pitchFamily="18" charset="0"/>
                        </a:rPr>
                        <a:t> </a:t>
                      </a:r>
                      <a:endParaRPr lang="en-US" sz="1600">
                        <a:solidFill>
                          <a:srgbClr val="F8F8F8"/>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080487"/>
                  </a:ext>
                </a:extLst>
              </a:tr>
            </a:tbl>
          </a:graphicData>
        </a:graphic>
      </p:graphicFrame>
    </p:spTree>
    <p:extLst>
      <p:ext uri="{BB962C8B-B14F-4D97-AF65-F5344CB8AC3E}">
        <p14:creationId xmlns:p14="http://schemas.microsoft.com/office/powerpoint/2010/main" val="91928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8" name="Google Shape;1118;p66"/>
          <p:cNvSpPr/>
          <p:nvPr/>
        </p:nvSpPr>
        <p:spPr>
          <a:xfrm>
            <a:off x="767571" y="2763966"/>
            <a:ext cx="3073385" cy="1429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6"/>
          <p:cNvSpPr txBox="1">
            <a:spLocks noGrp="1"/>
          </p:cNvSpPr>
          <p:nvPr>
            <p:ph type="title"/>
          </p:nvPr>
        </p:nvSpPr>
        <p:spPr>
          <a:xfrm>
            <a:off x="3093953" y="286787"/>
            <a:ext cx="321198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RÀNG BUỘC</a:t>
            </a:r>
            <a:endParaRPr dirty="0"/>
          </a:p>
        </p:txBody>
      </p:sp>
      <p:sp>
        <p:nvSpPr>
          <p:cNvPr id="1120" name="Google Shape;1120;p66"/>
          <p:cNvSpPr/>
          <p:nvPr/>
        </p:nvSpPr>
        <p:spPr>
          <a:xfrm>
            <a:off x="895027" y="1373204"/>
            <a:ext cx="2818474" cy="2781525"/>
          </a:xfrm>
          <a:prstGeom prst="rect">
            <a:avLst/>
          </a:pr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66"/>
          <p:cNvSpPr txBox="1">
            <a:spLocks noGrp="1"/>
          </p:cNvSpPr>
          <p:nvPr>
            <p:ph type="subTitle" idx="4294967295"/>
          </p:nvPr>
        </p:nvSpPr>
        <p:spPr>
          <a:xfrm>
            <a:off x="886428" y="2725529"/>
            <a:ext cx="2816868" cy="14292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US" sz="2400" b="1">
                <a:latin typeface="Rajdhani"/>
                <a:ea typeface="Rajdhani"/>
                <a:cs typeface="Rajdhani"/>
                <a:sym typeface="Rajdhani"/>
              </a:rPr>
              <a:t>KHOÁ NGOẠI</a:t>
            </a:r>
            <a:endParaRPr sz="2400" b="1" dirty="0">
              <a:latin typeface="Rajdhani"/>
              <a:ea typeface="Rajdhani"/>
              <a:cs typeface="Rajdhani"/>
              <a:sym typeface="Rajdhani"/>
            </a:endParaRPr>
          </a:p>
        </p:txBody>
      </p:sp>
      <p:cxnSp>
        <p:nvCxnSpPr>
          <p:cNvPr id="1167" name="Google Shape;1167;p66"/>
          <p:cNvCxnSpPr/>
          <p:nvPr/>
        </p:nvCxnSpPr>
        <p:spPr>
          <a:xfrm flipH="1">
            <a:off x="3867750" y="4569566"/>
            <a:ext cx="1408500" cy="3000"/>
          </a:xfrm>
          <a:prstGeom prst="straightConnector1">
            <a:avLst/>
          </a:prstGeom>
          <a:noFill/>
          <a:ln w="19050" cap="flat" cmpd="sng">
            <a:solidFill>
              <a:schemeClr val="lt2"/>
            </a:solidFill>
            <a:prstDash val="solid"/>
            <a:round/>
            <a:headEnd type="oval" w="med" len="med"/>
            <a:tailEnd type="oval" w="med" len="med"/>
          </a:ln>
        </p:spPr>
      </p:cxnSp>
      <p:sp>
        <p:nvSpPr>
          <p:cNvPr id="55" name="Google Shape;1123;p66">
            <a:extLst>
              <a:ext uri="{FF2B5EF4-FFF2-40B4-BE49-F238E27FC236}">
                <a16:creationId xmlns:a16="http://schemas.microsoft.com/office/drawing/2014/main" id="{A38D033F-ADD4-4FF2-8667-FA7947BC331D}"/>
              </a:ext>
            </a:extLst>
          </p:cNvPr>
          <p:cNvSpPr txBox="1">
            <a:spLocks/>
          </p:cNvSpPr>
          <p:nvPr/>
        </p:nvSpPr>
        <p:spPr>
          <a:xfrm>
            <a:off x="895027" y="1489550"/>
            <a:ext cx="281847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3200" b="1" dirty="0"/>
              <a:t>1</a:t>
            </a:r>
            <a:endParaRPr lang="vi-VN" sz="3200" b="1" dirty="0"/>
          </a:p>
        </p:txBody>
      </p:sp>
      <p:sp>
        <p:nvSpPr>
          <p:cNvPr id="56" name="Google Shape;1118;p66">
            <a:extLst>
              <a:ext uri="{FF2B5EF4-FFF2-40B4-BE49-F238E27FC236}">
                <a16:creationId xmlns:a16="http://schemas.microsoft.com/office/drawing/2014/main" id="{5BB95ED9-79B3-4DEA-ABD2-79AFC8640A0D}"/>
              </a:ext>
            </a:extLst>
          </p:cNvPr>
          <p:cNvSpPr/>
          <p:nvPr/>
        </p:nvSpPr>
        <p:spPr>
          <a:xfrm>
            <a:off x="5212120" y="2748692"/>
            <a:ext cx="3073385" cy="1429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20;p66">
            <a:extLst>
              <a:ext uri="{FF2B5EF4-FFF2-40B4-BE49-F238E27FC236}">
                <a16:creationId xmlns:a16="http://schemas.microsoft.com/office/drawing/2014/main" id="{37296BE9-5C5D-4658-BD55-E74704DF9DEF}"/>
              </a:ext>
            </a:extLst>
          </p:cNvPr>
          <p:cNvSpPr/>
          <p:nvPr/>
        </p:nvSpPr>
        <p:spPr>
          <a:xfrm>
            <a:off x="5330174" y="1341674"/>
            <a:ext cx="2837278" cy="2844584"/>
          </a:xfrm>
          <a:prstGeom prst="rect">
            <a:avLst/>
          </a:pr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124;p66">
            <a:extLst>
              <a:ext uri="{FF2B5EF4-FFF2-40B4-BE49-F238E27FC236}">
                <a16:creationId xmlns:a16="http://schemas.microsoft.com/office/drawing/2014/main" id="{D36C8E6E-F652-441C-8DA5-15EF0D1E77FA}"/>
              </a:ext>
            </a:extLst>
          </p:cNvPr>
          <p:cNvSpPr txBox="1">
            <a:spLocks/>
          </p:cNvSpPr>
          <p:nvPr/>
        </p:nvSpPr>
        <p:spPr>
          <a:xfrm>
            <a:off x="5286455" y="3025457"/>
            <a:ext cx="2816868" cy="1207362"/>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2400" b="1">
                <a:latin typeface="Rajdhani"/>
                <a:ea typeface="Rajdhani"/>
                <a:cs typeface="Rajdhani"/>
                <a:sym typeface="Rajdhani"/>
              </a:rPr>
              <a:t>TRIGGER</a:t>
            </a:r>
            <a:endParaRPr lang="vi-VN" sz="2400" b="1" dirty="0">
              <a:latin typeface="Rajdhani"/>
              <a:ea typeface="Rajdhani"/>
              <a:cs typeface="Rajdhani"/>
              <a:sym typeface="Rajdhani"/>
            </a:endParaRPr>
          </a:p>
        </p:txBody>
      </p:sp>
      <p:sp>
        <p:nvSpPr>
          <p:cNvPr id="60" name="Google Shape;1123;p66">
            <a:extLst>
              <a:ext uri="{FF2B5EF4-FFF2-40B4-BE49-F238E27FC236}">
                <a16:creationId xmlns:a16="http://schemas.microsoft.com/office/drawing/2014/main" id="{D13C10EA-BC0C-489A-9CC7-F3B2CFEC5B25}"/>
              </a:ext>
            </a:extLst>
          </p:cNvPr>
          <p:cNvSpPr txBox="1">
            <a:spLocks/>
          </p:cNvSpPr>
          <p:nvPr/>
        </p:nvSpPr>
        <p:spPr>
          <a:xfrm>
            <a:off x="5348978" y="1548130"/>
            <a:ext cx="281847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3200" b="1" dirty="0"/>
              <a:t>2</a:t>
            </a:r>
            <a:endParaRPr lang="vi-VN" sz="3200" b="1" dirty="0"/>
          </a:p>
        </p:txBody>
      </p:sp>
    </p:spTree>
    <p:extLst>
      <p:ext uri="{BB962C8B-B14F-4D97-AF65-F5344CB8AC3E}">
        <p14:creationId xmlns:p14="http://schemas.microsoft.com/office/powerpoint/2010/main" val="223534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KHOÁ NGOẠI</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FRIENDS</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Group_Member</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4" name="Picture 3">
            <a:extLst>
              <a:ext uri="{FF2B5EF4-FFF2-40B4-BE49-F238E27FC236}">
                <a16:creationId xmlns:a16="http://schemas.microsoft.com/office/drawing/2014/main" id="{68E2CD28-014F-4766-B38A-72DEE3321F1A}"/>
              </a:ext>
            </a:extLst>
          </p:cNvPr>
          <p:cNvPicPr/>
          <p:nvPr/>
        </p:nvPicPr>
        <p:blipFill>
          <a:blip r:embed="rId2"/>
          <a:stretch>
            <a:fillRect/>
          </a:stretch>
        </p:blipFill>
        <p:spPr>
          <a:xfrm>
            <a:off x="932683" y="1037322"/>
            <a:ext cx="7414342" cy="1755544"/>
          </a:xfrm>
          <a:prstGeom prst="rect">
            <a:avLst/>
          </a:prstGeom>
        </p:spPr>
      </p:pic>
      <p:pic>
        <p:nvPicPr>
          <p:cNvPr id="5" name="Picture 4">
            <a:extLst>
              <a:ext uri="{FF2B5EF4-FFF2-40B4-BE49-F238E27FC236}">
                <a16:creationId xmlns:a16="http://schemas.microsoft.com/office/drawing/2014/main" id="{FDD9EA7A-6000-4F9E-B6B1-7418B08D17C1}"/>
              </a:ext>
            </a:extLst>
          </p:cNvPr>
          <p:cNvPicPr/>
          <p:nvPr/>
        </p:nvPicPr>
        <p:blipFill>
          <a:blip r:embed="rId3"/>
          <a:stretch>
            <a:fillRect/>
          </a:stretch>
        </p:blipFill>
        <p:spPr>
          <a:xfrm>
            <a:off x="806953" y="3268684"/>
            <a:ext cx="7540071" cy="1755545"/>
          </a:xfrm>
          <a:prstGeom prst="rect">
            <a:avLst/>
          </a:prstGeom>
        </p:spPr>
      </p:pic>
    </p:spTree>
    <p:extLst>
      <p:ext uri="{BB962C8B-B14F-4D97-AF65-F5344CB8AC3E}">
        <p14:creationId xmlns:p14="http://schemas.microsoft.com/office/powerpoint/2010/main" val="163827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KHOÁ NGOẠI</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GROUP_MESSAGE</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MESSAGE_S</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6" name="Picture 5">
            <a:extLst>
              <a:ext uri="{FF2B5EF4-FFF2-40B4-BE49-F238E27FC236}">
                <a16:creationId xmlns:a16="http://schemas.microsoft.com/office/drawing/2014/main" id="{5734C211-D254-49FC-88FA-BDD0D2A0F175}"/>
              </a:ext>
            </a:extLst>
          </p:cNvPr>
          <p:cNvPicPr/>
          <p:nvPr/>
        </p:nvPicPr>
        <p:blipFill>
          <a:blip r:embed="rId2"/>
          <a:stretch>
            <a:fillRect/>
          </a:stretch>
        </p:blipFill>
        <p:spPr>
          <a:xfrm>
            <a:off x="827366" y="1037544"/>
            <a:ext cx="7602760" cy="1737740"/>
          </a:xfrm>
          <a:prstGeom prst="rect">
            <a:avLst/>
          </a:prstGeom>
        </p:spPr>
      </p:pic>
      <p:pic>
        <p:nvPicPr>
          <p:cNvPr id="7" name="Picture 6">
            <a:extLst>
              <a:ext uri="{FF2B5EF4-FFF2-40B4-BE49-F238E27FC236}">
                <a16:creationId xmlns:a16="http://schemas.microsoft.com/office/drawing/2014/main" id="{126B29E1-BE77-4517-A651-0A27D21FA173}"/>
              </a:ext>
            </a:extLst>
          </p:cNvPr>
          <p:cNvPicPr/>
          <p:nvPr/>
        </p:nvPicPr>
        <p:blipFill>
          <a:blip r:embed="rId3"/>
          <a:stretch>
            <a:fillRect/>
          </a:stretch>
        </p:blipFill>
        <p:spPr>
          <a:xfrm>
            <a:off x="827366" y="3272570"/>
            <a:ext cx="7602760" cy="1737740"/>
          </a:xfrm>
          <a:prstGeom prst="rect">
            <a:avLst/>
          </a:prstGeom>
        </p:spPr>
      </p:pic>
    </p:spTree>
    <p:extLst>
      <p:ext uri="{BB962C8B-B14F-4D97-AF65-F5344CB8AC3E}">
        <p14:creationId xmlns:p14="http://schemas.microsoft.com/office/powerpoint/2010/main" val="4246680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KHOÁ NGOẠI</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NOTIFICATIONS</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9" name="Picture 8">
            <a:extLst>
              <a:ext uri="{FF2B5EF4-FFF2-40B4-BE49-F238E27FC236}">
                <a16:creationId xmlns:a16="http://schemas.microsoft.com/office/drawing/2014/main" id="{9654AE19-4FA0-46F6-86D7-2DAC8AB4FFAA}"/>
              </a:ext>
            </a:extLst>
          </p:cNvPr>
          <p:cNvPicPr/>
          <p:nvPr/>
        </p:nvPicPr>
        <p:blipFill>
          <a:blip r:embed="rId2"/>
          <a:stretch>
            <a:fillRect/>
          </a:stretch>
        </p:blipFill>
        <p:spPr>
          <a:xfrm>
            <a:off x="817353" y="1135446"/>
            <a:ext cx="7556626" cy="1436304"/>
          </a:xfrm>
          <a:prstGeom prst="rect">
            <a:avLst/>
          </a:prstGeom>
        </p:spPr>
      </p:pic>
    </p:spTree>
    <p:extLst>
      <p:ext uri="{BB962C8B-B14F-4D97-AF65-F5344CB8AC3E}">
        <p14:creationId xmlns:p14="http://schemas.microsoft.com/office/powerpoint/2010/main" val="1905147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TRIGGER</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GROUP_MEMBER</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5" name="Picture 4">
            <a:extLst>
              <a:ext uri="{FF2B5EF4-FFF2-40B4-BE49-F238E27FC236}">
                <a16:creationId xmlns:a16="http://schemas.microsoft.com/office/drawing/2014/main" id="{A0E4D250-6235-4486-8823-7B343F877588}"/>
              </a:ext>
            </a:extLst>
          </p:cNvPr>
          <p:cNvPicPr/>
          <p:nvPr/>
        </p:nvPicPr>
        <p:blipFill>
          <a:blip r:embed="rId2">
            <a:extLst>
              <a:ext uri="{28A0092B-C50C-407E-A947-70E740481C1C}">
                <a14:useLocalDpi xmlns:a14="http://schemas.microsoft.com/office/drawing/2010/main" val="0"/>
              </a:ext>
            </a:extLst>
          </a:blip>
          <a:stretch>
            <a:fillRect/>
          </a:stretch>
        </p:blipFill>
        <p:spPr>
          <a:xfrm>
            <a:off x="876973" y="1151840"/>
            <a:ext cx="7120016" cy="3418961"/>
          </a:xfrm>
          <a:prstGeom prst="rect">
            <a:avLst/>
          </a:prstGeom>
        </p:spPr>
      </p:pic>
    </p:spTree>
    <p:extLst>
      <p:ext uri="{BB962C8B-B14F-4D97-AF65-F5344CB8AC3E}">
        <p14:creationId xmlns:p14="http://schemas.microsoft.com/office/powerpoint/2010/main" val="263480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TRIGGER</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GROUP_MEMBER</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B9864B8D-31D4-4076-868A-65A9048E8937}"/>
              </a:ext>
            </a:extLst>
          </p:cNvPr>
          <p:cNvPicPr/>
          <p:nvPr/>
        </p:nvPicPr>
        <p:blipFill>
          <a:blip r:embed="rId2">
            <a:extLst>
              <a:ext uri="{28A0092B-C50C-407E-A947-70E740481C1C}">
                <a14:useLocalDpi xmlns:a14="http://schemas.microsoft.com/office/drawing/2010/main" val="0"/>
              </a:ext>
            </a:extLst>
          </a:blip>
          <a:stretch>
            <a:fillRect/>
          </a:stretch>
        </p:blipFill>
        <p:spPr>
          <a:xfrm>
            <a:off x="795635" y="1059147"/>
            <a:ext cx="7552730" cy="2117190"/>
          </a:xfrm>
          <a:prstGeom prst="rect">
            <a:avLst/>
          </a:prstGeom>
        </p:spPr>
      </p:pic>
    </p:spTree>
    <p:extLst>
      <p:ext uri="{BB962C8B-B14F-4D97-AF65-F5344CB8AC3E}">
        <p14:creationId xmlns:p14="http://schemas.microsoft.com/office/powerpoint/2010/main" val="259367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TRIGGER</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GROUP_MEMBER</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CAE156E5-A542-49FC-8EFF-89A714F044A4}"/>
              </a:ext>
            </a:extLst>
          </p:cNvPr>
          <p:cNvPicPr/>
          <p:nvPr/>
        </p:nvPicPr>
        <p:blipFill>
          <a:blip r:embed="rId2">
            <a:extLst>
              <a:ext uri="{28A0092B-C50C-407E-A947-70E740481C1C}">
                <a14:useLocalDpi xmlns:a14="http://schemas.microsoft.com/office/drawing/2010/main" val="0"/>
              </a:ext>
            </a:extLst>
          </a:blip>
          <a:stretch>
            <a:fillRect/>
          </a:stretch>
        </p:blipFill>
        <p:spPr>
          <a:xfrm>
            <a:off x="840185" y="992823"/>
            <a:ext cx="7285139" cy="174080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C394E53-7050-4CA3-B7F6-59E2489168E0}"/>
              </a:ext>
            </a:extLst>
          </p:cNvPr>
          <p:cNvPicPr/>
          <p:nvPr/>
        </p:nvPicPr>
        <p:blipFill>
          <a:blip r:embed="rId2">
            <a:extLst>
              <a:ext uri="{28A0092B-C50C-407E-A947-70E740481C1C}">
                <a14:useLocalDpi xmlns:a14="http://schemas.microsoft.com/office/drawing/2010/main" val="0"/>
              </a:ext>
            </a:extLst>
          </a:blip>
          <a:stretch>
            <a:fillRect/>
          </a:stretch>
        </p:blipFill>
        <p:spPr>
          <a:xfrm>
            <a:off x="840186" y="2922780"/>
            <a:ext cx="7285139" cy="2058294"/>
          </a:xfrm>
          <a:prstGeom prst="rect">
            <a:avLst/>
          </a:prstGeom>
        </p:spPr>
      </p:pic>
    </p:spTree>
    <p:extLst>
      <p:ext uri="{BB962C8B-B14F-4D97-AF65-F5344CB8AC3E}">
        <p14:creationId xmlns:p14="http://schemas.microsoft.com/office/powerpoint/2010/main" val="295969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6221-51F2-476C-BEE8-1B35CB35DA19}"/>
              </a:ext>
            </a:extLst>
          </p:cNvPr>
          <p:cNvSpPr>
            <a:spLocks noGrp="1"/>
          </p:cNvSpPr>
          <p:nvPr>
            <p:ph type="title"/>
          </p:nvPr>
        </p:nvSpPr>
        <p:spPr>
          <a:xfrm>
            <a:off x="3427241" y="0"/>
            <a:ext cx="2289518" cy="572700"/>
          </a:xfrm>
        </p:spPr>
        <p:txBody>
          <a:bodyPr/>
          <a:lstStyle/>
          <a:p>
            <a:r>
              <a:rPr lang="en-US"/>
              <a:t>TRIGGER</a:t>
            </a:r>
          </a:p>
        </p:txBody>
      </p:sp>
      <p:sp>
        <p:nvSpPr>
          <p:cNvPr id="3" name="Subtitle 2">
            <a:extLst>
              <a:ext uri="{FF2B5EF4-FFF2-40B4-BE49-F238E27FC236}">
                <a16:creationId xmlns:a16="http://schemas.microsoft.com/office/drawing/2014/main" id="{E4B28D33-77DF-4AAC-BC47-109D6E53402F}"/>
              </a:ext>
            </a:extLst>
          </p:cNvPr>
          <p:cNvSpPr>
            <a:spLocks noGrp="1"/>
          </p:cNvSpPr>
          <p:nvPr>
            <p:ph type="subTitle" idx="1"/>
          </p:nvPr>
        </p:nvSpPr>
        <p:spPr>
          <a:xfrm flipH="1">
            <a:off x="266217" y="572699"/>
            <a:ext cx="8495817" cy="4219219"/>
          </a:xfrm>
        </p:spPr>
        <p:txBody>
          <a:bodyPr/>
          <a:lstStyle/>
          <a:p>
            <a:pPr algn="l">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Bảng USER_ACCOUNT</a:t>
            </a: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1800">
              <a:latin typeface="Times New Roman" panose="02020603050405020304" pitchFamily="18" charset="0"/>
              <a:cs typeface="Times New Roman" panose="02020603050405020304" pitchFamily="18" charset="0"/>
            </a:endParaRPr>
          </a:p>
          <a:p>
            <a:pPr marL="152400" indent="0" algn="l">
              <a:buNone/>
            </a:pPr>
            <a:endParaRPr lang="en-US" sz="1800">
              <a:latin typeface="Times New Roman" panose="02020603050405020304" pitchFamily="18" charset="0"/>
              <a:cs typeface="Times New Roman" panose="02020603050405020304" pitchFamily="18" charset="0"/>
            </a:endParaRPr>
          </a:p>
          <a:p>
            <a:pPr algn="l"/>
            <a:endParaRPr lang="en-US"/>
          </a:p>
        </p:txBody>
      </p:sp>
      <p:pic>
        <p:nvPicPr>
          <p:cNvPr id="6" name="Picture 5" descr="Text&#10;&#10;Description automatically generated">
            <a:extLst>
              <a:ext uri="{FF2B5EF4-FFF2-40B4-BE49-F238E27FC236}">
                <a16:creationId xmlns:a16="http://schemas.microsoft.com/office/drawing/2014/main" id="{E37B9759-C828-4692-A0EE-50260D9E9723}"/>
              </a:ext>
            </a:extLst>
          </p:cNvPr>
          <p:cNvPicPr/>
          <p:nvPr/>
        </p:nvPicPr>
        <p:blipFill>
          <a:blip r:embed="rId2">
            <a:extLst>
              <a:ext uri="{28A0092B-C50C-407E-A947-70E740481C1C}">
                <a14:useLocalDpi xmlns:a14="http://schemas.microsoft.com/office/drawing/2010/main" val="0"/>
              </a:ext>
            </a:extLst>
          </a:blip>
          <a:stretch>
            <a:fillRect/>
          </a:stretch>
        </p:blipFill>
        <p:spPr>
          <a:xfrm>
            <a:off x="834188" y="1323473"/>
            <a:ext cx="7563853" cy="2125579"/>
          </a:xfrm>
          <a:prstGeom prst="rect">
            <a:avLst/>
          </a:prstGeom>
        </p:spPr>
      </p:pic>
    </p:spTree>
    <p:extLst>
      <p:ext uri="{BB962C8B-B14F-4D97-AF65-F5344CB8AC3E}">
        <p14:creationId xmlns:p14="http://schemas.microsoft.com/office/powerpoint/2010/main" val="2391625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DC75-626E-4F5D-AA8E-5294420B0F14}"/>
              </a:ext>
            </a:extLst>
          </p:cNvPr>
          <p:cNvSpPr>
            <a:spLocks noGrp="1"/>
          </p:cNvSpPr>
          <p:nvPr>
            <p:ph type="title"/>
          </p:nvPr>
        </p:nvSpPr>
        <p:spPr>
          <a:xfrm>
            <a:off x="719975" y="77434"/>
            <a:ext cx="7704000" cy="5066065"/>
          </a:xfrm>
        </p:spPr>
        <p:txBody>
          <a:bodyPr/>
          <a:lstStyle/>
          <a:p>
            <a:r>
              <a:rPr lang="en-US"/>
              <a:t>L</a:t>
            </a:r>
            <a:r>
              <a:rPr lang="vi-VN"/>
              <a:t>Ư</a:t>
            </a:r>
            <a:r>
              <a:rPr lang="en-US"/>
              <a:t>ỢC ĐỒ QUAN HỆ</a:t>
            </a:r>
            <a:br>
              <a:rPr lang="en-US"/>
            </a:br>
            <a:endParaRPr lang="en-US"/>
          </a:p>
        </p:txBody>
      </p:sp>
      <p:pic>
        <p:nvPicPr>
          <p:cNvPr id="8194" name="Picture 2" descr="Không có mô tả.">
            <a:extLst>
              <a:ext uri="{FF2B5EF4-FFF2-40B4-BE49-F238E27FC236}">
                <a16:creationId xmlns:a16="http://schemas.microsoft.com/office/drawing/2014/main" id="{7D3AF9BB-2AA2-4956-A323-0F2C840E8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632369"/>
            <a:ext cx="4892843" cy="437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6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261375" y="969749"/>
            <a:ext cx="4310625" cy="3199800"/>
          </a:xfrm>
          <a:prstGeom prst="rect">
            <a:avLst/>
          </a:prstGeom>
        </p:spPr>
        <p:txBody>
          <a:bodyPr spcFirstLastPara="1" wrap="square" lIns="91425" tIns="91425" rIns="91425" bIns="91425" anchor="ctr" anchorCtr="0">
            <a:noAutofit/>
          </a:bodyPr>
          <a:lstStyle/>
          <a:p>
            <a:pPr lvl="0"/>
            <a:r>
              <a:rPr lang="vi-VN" sz="3600"/>
              <a:t>G</a:t>
            </a:r>
            <a:r>
              <a:rPr lang="en" sz="3600"/>
              <a:t>IỚI THIỆU </a:t>
            </a:r>
            <a:r>
              <a:rPr lang="en-US" sz="3600"/>
              <a:t>ĐỀ TÀI</a:t>
            </a:r>
            <a:endParaRPr sz="3600" dirty="0"/>
          </a:p>
        </p:txBody>
      </p:sp>
      <p:sp>
        <p:nvSpPr>
          <p:cNvPr id="289" name="Google Shape;289;p54"/>
          <p:cNvSpPr txBox="1">
            <a:spLocks noGrp="1"/>
          </p:cNvSpPr>
          <p:nvPr>
            <p:ph type="title" idx="2"/>
          </p:nvPr>
        </p:nvSpPr>
        <p:spPr>
          <a:xfrm>
            <a:off x="5700625" y="1124501"/>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290" name="Google Shape;290;p54"/>
          <p:cNvCxnSpPr/>
          <p:nvPr/>
        </p:nvCxnSpPr>
        <p:spPr>
          <a:xfrm rot="10800000" flipH="1">
            <a:off x="5001175" y="3111650"/>
            <a:ext cx="3425700" cy="21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base">
                                        <p:cTn id="7" dur="1000"/>
                                        <p:tgtEl>
                                          <p:spTgt spid="287"/>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 calcmode="lin" valueType="num">
                                      <p:cBhvr additive="base">
                                        <p:cTn id="10" dur="1000"/>
                                        <p:tgtEl>
                                          <p:spTgt spid="28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90"/>
                                        </p:tgtEl>
                                        <p:attrNameLst>
                                          <p:attrName>style.visibility</p:attrName>
                                        </p:attrNameLst>
                                      </p:cBhvr>
                                      <p:to>
                                        <p:strVal val="visible"/>
                                      </p:to>
                                    </p:set>
                                    <p:anim calcmode="lin" valueType="num">
                                      <p:cBhvr additive="base">
                                        <p:cTn id="13" dur="1000" fill="hold"/>
                                        <p:tgtEl>
                                          <p:spTgt spid="290"/>
                                        </p:tgtEl>
                                        <p:attrNameLst>
                                          <p:attrName>ppt_x</p:attrName>
                                        </p:attrNameLst>
                                      </p:cBhvr>
                                      <p:tavLst>
                                        <p:tav tm="0">
                                          <p:val>
                                            <p:strVal val="#ppt_x"/>
                                          </p:val>
                                        </p:tav>
                                        <p:tav tm="100000">
                                          <p:val>
                                            <p:strVal val="#ppt_x"/>
                                          </p:val>
                                        </p:tav>
                                      </p:tavLst>
                                    </p:anim>
                                    <p:anim calcmode="lin" valueType="num">
                                      <p:cBhvr additive="base">
                                        <p:cTn id="14" dur="1000" fill="hold"/>
                                        <p:tgtEl>
                                          <p:spTgt spid="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A0F6-8CE3-4BD3-8472-6675434DBFEE}"/>
              </a:ext>
            </a:extLst>
          </p:cNvPr>
          <p:cNvSpPr>
            <a:spLocks noGrp="1"/>
          </p:cNvSpPr>
          <p:nvPr>
            <p:ph type="title"/>
          </p:nvPr>
        </p:nvSpPr>
        <p:spPr>
          <a:xfrm>
            <a:off x="3026228" y="0"/>
            <a:ext cx="2436957" cy="572700"/>
          </a:xfrm>
        </p:spPr>
        <p:txBody>
          <a:bodyPr/>
          <a:lstStyle/>
          <a:p>
            <a:r>
              <a:rPr lang="en-US"/>
              <a:t>SCHATZ</a:t>
            </a:r>
          </a:p>
        </p:txBody>
      </p:sp>
      <p:pic>
        <p:nvPicPr>
          <p:cNvPr id="8" name="Picture 7">
            <a:extLst>
              <a:ext uri="{FF2B5EF4-FFF2-40B4-BE49-F238E27FC236}">
                <a16:creationId xmlns:a16="http://schemas.microsoft.com/office/drawing/2014/main" id="{C03BEC49-EB4D-47C3-8002-B610ABD98F4C}"/>
              </a:ext>
            </a:extLst>
          </p:cNvPr>
          <p:cNvPicPr/>
          <p:nvPr/>
        </p:nvPicPr>
        <p:blipFill>
          <a:blip r:embed="rId2"/>
          <a:stretch>
            <a:fillRect/>
          </a:stretch>
        </p:blipFill>
        <p:spPr>
          <a:xfrm>
            <a:off x="1493705" y="1373145"/>
            <a:ext cx="2155874" cy="2397210"/>
          </a:xfrm>
          <a:prstGeom prst="rect">
            <a:avLst/>
          </a:prstGeom>
        </p:spPr>
      </p:pic>
      <p:pic>
        <p:nvPicPr>
          <p:cNvPr id="9" name="Picture 8">
            <a:extLst>
              <a:ext uri="{FF2B5EF4-FFF2-40B4-BE49-F238E27FC236}">
                <a16:creationId xmlns:a16="http://schemas.microsoft.com/office/drawing/2014/main" id="{CE7FBDD0-5075-4986-AE46-6766DCC6CAAD}"/>
              </a:ext>
            </a:extLst>
          </p:cNvPr>
          <p:cNvPicPr/>
          <p:nvPr/>
        </p:nvPicPr>
        <p:blipFill>
          <a:blip r:embed="rId3"/>
          <a:stretch>
            <a:fillRect/>
          </a:stretch>
        </p:blipFill>
        <p:spPr>
          <a:xfrm>
            <a:off x="5257517" y="572700"/>
            <a:ext cx="2095500" cy="4429125"/>
          </a:xfrm>
          <a:prstGeom prst="rect">
            <a:avLst/>
          </a:prstGeom>
        </p:spPr>
      </p:pic>
      <p:sp>
        <p:nvSpPr>
          <p:cNvPr id="5" name="Google Shape;2465;p94">
            <a:extLst>
              <a:ext uri="{FF2B5EF4-FFF2-40B4-BE49-F238E27FC236}">
                <a16:creationId xmlns:a16="http://schemas.microsoft.com/office/drawing/2014/main" id="{0555AEDB-73A6-4DE5-94FA-70389299279B}"/>
              </a:ext>
            </a:extLst>
          </p:cNvPr>
          <p:cNvSpPr txBox="1">
            <a:spLocks/>
          </p:cNvSpPr>
          <p:nvPr/>
        </p:nvSpPr>
        <p:spPr>
          <a:xfrm>
            <a:off x="567281" y="399442"/>
            <a:ext cx="3677425" cy="809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a:t>CẤU TRÚC CÂY THƯ MỤC</a:t>
            </a:r>
            <a:endParaRPr lang="en-US" sz="2000" dirty="0"/>
          </a:p>
        </p:txBody>
      </p:sp>
    </p:spTree>
    <p:extLst>
      <p:ext uri="{BB962C8B-B14F-4D97-AF65-F5344CB8AC3E}">
        <p14:creationId xmlns:p14="http://schemas.microsoft.com/office/powerpoint/2010/main" val="193367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sp>
        <p:nvSpPr>
          <p:cNvPr id="2465" name="Google Shape;2465;p94"/>
          <p:cNvSpPr txBox="1">
            <a:spLocks noGrp="1"/>
          </p:cNvSpPr>
          <p:nvPr>
            <p:ph type="title"/>
          </p:nvPr>
        </p:nvSpPr>
        <p:spPr>
          <a:xfrm>
            <a:off x="2204483" y="2183934"/>
            <a:ext cx="2466753" cy="1038635"/>
          </a:xfrm>
          <a:prstGeom prst="rect">
            <a:avLst/>
          </a:prstGeom>
        </p:spPr>
        <p:txBody>
          <a:bodyPr spcFirstLastPara="1" wrap="square" lIns="91425" tIns="91425" rIns="91425" bIns="91425" anchor="ctr" anchorCtr="0">
            <a:noAutofit/>
          </a:bodyPr>
          <a:lstStyle/>
          <a:p>
            <a:pPr lvl="0"/>
            <a:r>
              <a:rPr lang="en-US" sz="3600"/>
              <a:t>THỰC HIỆN</a:t>
            </a:r>
            <a:endParaRPr lang="en-US" sz="3600" dirty="0"/>
          </a:p>
        </p:txBody>
      </p:sp>
      <p:cxnSp>
        <p:nvCxnSpPr>
          <p:cNvPr id="2467" name="Google Shape;2467;p94"/>
          <p:cNvCxnSpPr/>
          <p:nvPr/>
        </p:nvCxnSpPr>
        <p:spPr>
          <a:xfrm flipH="1">
            <a:off x="2687300" y="2124477"/>
            <a:ext cx="1408500" cy="3000"/>
          </a:xfrm>
          <a:prstGeom prst="straightConnector1">
            <a:avLst/>
          </a:prstGeom>
          <a:noFill/>
          <a:ln w="19050" cap="flat" cmpd="sng">
            <a:solidFill>
              <a:schemeClr val="lt2"/>
            </a:solidFill>
            <a:prstDash val="solid"/>
            <a:round/>
            <a:headEnd type="oval" w="med" len="med"/>
            <a:tailEnd type="oval" w="med" len="med"/>
          </a:ln>
        </p:spPr>
      </p:cxnSp>
      <p:sp>
        <p:nvSpPr>
          <p:cNvPr id="69" name="Google Shape;2465;p94">
            <a:extLst>
              <a:ext uri="{FF2B5EF4-FFF2-40B4-BE49-F238E27FC236}">
                <a16:creationId xmlns:a16="http://schemas.microsoft.com/office/drawing/2014/main" id="{66B3918E-955E-4F6D-BBE5-F47D8DFB4C06}"/>
              </a:ext>
            </a:extLst>
          </p:cNvPr>
          <p:cNvSpPr txBox="1">
            <a:spLocks/>
          </p:cNvSpPr>
          <p:nvPr/>
        </p:nvSpPr>
        <p:spPr>
          <a:xfrm>
            <a:off x="2687300" y="848106"/>
            <a:ext cx="1649024" cy="139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2000"/>
              <a:buFont typeface="Rajdhani"/>
              <a:buNone/>
              <a:defRPr sz="98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9pPr>
          </a:lstStyle>
          <a:p>
            <a:r>
              <a:rPr lang="en-US" sz="9600"/>
              <a:t>04</a:t>
            </a:r>
            <a:endParaRPr lang="vi-VN" sz="9600" dirty="0"/>
          </a:p>
        </p:txBody>
      </p:sp>
      <p:grpSp>
        <p:nvGrpSpPr>
          <p:cNvPr id="64" name="Google Shape;3707;p104">
            <a:extLst>
              <a:ext uri="{FF2B5EF4-FFF2-40B4-BE49-F238E27FC236}">
                <a16:creationId xmlns:a16="http://schemas.microsoft.com/office/drawing/2014/main" id="{EEDF4270-192E-490D-92AA-B854FD5AAF7B}"/>
              </a:ext>
            </a:extLst>
          </p:cNvPr>
          <p:cNvGrpSpPr/>
          <p:nvPr/>
        </p:nvGrpSpPr>
        <p:grpSpPr>
          <a:xfrm>
            <a:off x="5154053" y="848106"/>
            <a:ext cx="3637534" cy="2984414"/>
            <a:chOff x="1959550" y="1295275"/>
            <a:chExt cx="3693575" cy="3332125"/>
          </a:xfrm>
        </p:grpSpPr>
        <p:sp>
          <p:nvSpPr>
            <p:cNvPr id="65" name="Google Shape;3708;p104">
              <a:extLst>
                <a:ext uri="{FF2B5EF4-FFF2-40B4-BE49-F238E27FC236}">
                  <a16:creationId xmlns:a16="http://schemas.microsoft.com/office/drawing/2014/main" id="{2002E19A-0856-4E0F-BFA6-8BABC73EE038}"/>
                </a:ext>
              </a:extLst>
            </p:cNvPr>
            <p:cNvSpPr/>
            <p:nvPr/>
          </p:nvSpPr>
          <p:spPr>
            <a:xfrm>
              <a:off x="2749950" y="1641050"/>
              <a:ext cx="279875" cy="771050"/>
            </a:xfrm>
            <a:custGeom>
              <a:avLst/>
              <a:gdLst/>
              <a:ahLst/>
              <a:cxnLst/>
              <a:rect l="l" t="t" r="r" b="b"/>
              <a:pathLst>
                <a:path w="11195" h="30842" fill="none" extrusionOk="0">
                  <a:moveTo>
                    <a:pt x="0" y="21"/>
                  </a:moveTo>
                  <a:lnTo>
                    <a:pt x="5817" y="0"/>
                  </a:lnTo>
                  <a:lnTo>
                    <a:pt x="5880" y="9625"/>
                  </a:lnTo>
                  <a:lnTo>
                    <a:pt x="11111" y="14793"/>
                  </a:lnTo>
                  <a:lnTo>
                    <a:pt x="11194" y="3084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09;p104">
              <a:extLst>
                <a:ext uri="{FF2B5EF4-FFF2-40B4-BE49-F238E27FC236}">
                  <a16:creationId xmlns:a16="http://schemas.microsoft.com/office/drawing/2014/main" id="{00254523-F9A0-45AA-AEE6-4062144DF400}"/>
                </a:ext>
              </a:extLst>
            </p:cNvPr>
            <p:cNvSpPr/>
            <p:nvPr/>
          </p:nvSpPr>
          <p:spPr>
            <a:xfrm>
              <a:off x="2630150" y="1737300"/>
              <a:ext cx="308650" cy="489625"/>
            </a:xfrm>
            <a:custGeom>
              <a:avLst/>
              <a:gdLst/>
              <a:ahLst/>
              <a:cxnLst/>
              <a:rect l="l" t="t" r="r" b="b"/>
              <a:pathLst>
                <a:path w="12346" h="19585" fill="none" extrusionOk="0">
                  <a:moveTo>
                    <a:pt x="1" y="0"/>
                  </a:moveTo>
                  <a:lnTo>
                    <a:pt x="3432" y="2197"/>
                  </a:lnTo>
                  <a:lnTo>
                    <a:pt x="7826" y="1067"/>
                  </a:lnTo>
                  <a:lnTo>
                    <a:pt x="7889" y="10587"/>
                  </a:lnTo>
                  <a:lnTo>
                    <a:pt x="12304" y="11571"/>
                  </a:lnTo>
                  <a:lnTo>
                    <a:pt x="12346" y="1958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10;p104">
              <a:extLst>
                <a:ext uri="{FF2B5EF4-FFF2-40B4-BE49-F238E27FC236}">
                  <a16:creationId xmlns:a16="http://schemas.microsoft.com/office/drawing/2014/main" id="{0ABBAF3B-8B09-416B-8E4C-0EF2F4C7ECC7}"/>
                </a:ext>
              </a:extLst>
            </p:cNvPr>
            <p:cNvSpPr/>
            <p:nvPr/>
          </p:nvSpPr>
          <p:spPr>
            <a:xfrm>
              <a:off x="2751525" y="1892125"/>
              <a:ext cx="348925" cy="620400"/>
            </a:xfrm>
            <a:custGeom>
              <a:avLst/>
              <a:gdLst/>
              <a:ahLst/>
              <a:cxnLst/>
              <a:rect l="l" t="t" r="r" b="b"/>
              <a:pathLst>
                <a:path w="13957" h="24816" fill="none" extrusionOk="0">
                  <a:moveTo>
                    <a:pt x="13956" y="24795"/>
                  </a:moveTo>
                  <a:lnTo>
                    <a:pt x="7533" y="24816"/>
                  </a:lnTo>
                  <a:lnTo>
                    <a:pt x="7491" y="16614"/>
                  </a:lnTo>
                  <a:lnTo>
                    <a:pt x="21" y="4625"/>
                  </a:lnTo>
                  <a:lnTo>
                    <a:pt x="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11;p104">
              <a:extLst>
                <a:ext uri="{FF2B5EF4-FFF2-40B4-BE49-F238E27FC236}">
                  <a16:creationId xmlns:a16="http://schemas.microsoft.com/office/drawing/2014/main" id="{09963BEB-2DCB-423F-8708-F530A9B92EE0}"/>
                </a:ext>
              </a:extLst>
            </p:cNvPr>
            <p:cNvSpPr/>
            <p:nvPr/>
          </p:nvSpPr>
          <p:spPr>
            <a:xfrm>
              <a:off x="2630675" y="1847650"/>
              <a:ext cx="194625" cy="906550"/>
            </a:xfrm>
            <a:custGeom>
              <a:avLst/>
              <a:gdLst/>
              <a:ahLst/>
              <a:cxnLst/>
              <a:rect l="l" t="t" r="r" b="b"/>
              <a:pathLst>
                <a:path w="7785" h="36262" fill="none" extrusionOk="0">
                  <a:moveTo>
                    <a:pt x="1" y="1"/>
                  </a:moveTo>
                  <a:lnTo>
                    <a:pt x="43" y="5420"/>
                  </a:lnTo>
                  <a:lnTo>
                    <a:pt x="4876" y="11404"/>
                  </a:lnTo>
                  <a:lnTo>
                    <a:pt x="4897" y="16824"/>
                  </a:lnTo>
                  <a:lnTo>
                    <a:pt x="7722" y="18414"/>
                  </a:lnTo>
                  <a:lnTo>
                    <a:pt x="7784" y="32035"/>
                  </a:lnTo>
                  <a:lnTo>
                    <a:pt x="4981" y="32851"/>
                  </a:lnTo>
                  <a:lnTo>
                    <a:pt x="5001" y="3626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12;p104">
              <a:extLst>
                <a:ext uri="{FF2B5EF4-FFF2-40B4-BE49-F238E27FC236}">
                  <a16:creationId xmlns:a16="http://schemas.microsoft.com/office/drawing/2014/main" id="{5D064B71-CEE3-4774-A47F-48871A76100E}"/>
                </a:ext>
              </a:extLst>
            </p:cNvPr>
            <p:cNvSpPr/>
            <p:nvPr/>
          </p:nvSpPr>
          <p:spPr>
            <a:xfrm>
              <a:off x="2520825" y="1848175"/>
              <a:ext cx="209275" cy="906550"/>
            </a:xfrm>
            <a:custGeom>
              <a:avLst/>
              <a:gdLst/>
              <a:ahLst/>
              <a:cxnLst/>
              <a:rect l="l" t="t" r="r" b="b"/>
              <a:pathLst>
                <a:path w="8371" h="36262" fill="none" extrusionOk="0">
                  <a:moveTo>
                    <a:pt x="4583" y="36262"/>
                  </a:moveTo>
                  <a:lnTo>
                    <a:pt x="4562" y="31261"/>
                  </a:lnTo>
                  <a:lnTo>
                    <a:pt x="8370" y="29231"/>
                  </a:lnTo>
                  <a:lnTo>
                    <a:pt x="8328" y="22619"/>
                  </a:lnTo>
                  <a:lnTo>
                    <a:pt x="4520" y="22640"/>
                  </a:lnTo>
                  <a:lnTo>
                    <a:pt x="4499" y="17221"/>
                  </a:lnTo>
                  <a:lnTo>
                    <a:pt x="43" y="10421"/>
                  </a:lnTo>
                  <a:lnTo>
                    <a:pt x="1"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13;p104">
              <a:extLst>
                <a:ext uri="{FF2B5EF4-FFF2-40B4-BE49-F238E27FC236}">
                  <a16:creationId xmlns:a16="http://schemas.microsoft.com/office/drawing/2014/main" id="{6F0CAD46-7F05-43E0-93B9-1029F26CD1E5}"/>
                </a:ext>
              </a:extLst>
            </p:cNvPr>
            <p:cNvSpPr/>
            <p:nvPr/>
          </p:nvSpPr>
          <p:spPr>
            <a:xfrm>
              <a:off x="2586750" y="2058475"/>
              <a:ext cx="91550" cy="275150"/>
            </a:xfrm>
            <a:custGeom>
              <a:avLst/>
              <a:gdLst/>
              <a:ahLst/>
              <a:cxnLst/>
              <a:rect l="l" t="t" r="r" b="b"/>
              <a:pathLst>
                <a:path w="3662" h="11006" fill="none" extrusionOk="0">
                  <a:moveTo>
                    <a:pt x="0" y="0"/>
                  </a:moveTo>
                  <a:lnTo>
                    <a:pt x="3641" y="5796"/>
                  </a:lnTo>
                  <a:lnTo>
                    <a:pt x="3662" y="1100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14;p104">
              <a:extLst>
                <a:ext uri="{FF2B5EF4-FFF2-40B4-BE49-F238E27FC236}">
                  <a16:creationId xmlns:a16="http://schemas.microsoft.com/office/drawing/2014/main" id="{B8AE0984-599D-4F49-8E1F-18552B7DF5DC}"/>
                </a:ext>
              </a:extLst>
            </p:cNvPr>
            <p:cNvSpPr/>
            <p:nvPr/>
          </p:nvSpPr>
          <p:spPr>
            <a:xfrm>
              <a:off x="2410975" y="1943900"/>
              <a:ext cx="216075" cy="590600"/>
            </a:xfrm>
            <a:custGeom>
              <a:avLst/>
              <a:gdLst/>
              <a:ahLst/>
              <a:cxnLst/>
              <a:rect l="l" t="t" r="r" b="b"/>
              <a:pathLst>
                <a:path w="8643" h="23624" fill="none" extrusionOk="0">
                  <a:moveTo>
                    <a:pt x="8642" y="23624"/>
                  </a:moveTo>
                  <a:lnTo>
                    <a:pt x="5525" y="22829"/>
                  </a:lnTo>
                  <a:lnTo>
                    <a:pt x="5483" y="14313"/>
                  </a:lnTo>
                  <a:lnTo>
                    <a:pt x="22" y="4625"/>
                  </a:lnTo>
                  <a:lnTo>
                    <a:pt x="1"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15;p104">
              <a:extLst>
                <a:ext uri="{FF2B5EF4-FFF2-40B4-BE49-F238E27FC236}">
                  <a16:creationId xmlns:a16="http://schemas.microsoft.com/office/drawing/2014/main" id="{92D28196-C2FE-4465-BF14-ABC2F3113356}"/>
                </a:ext>
              </a:extLst>
            </p:cNvPr>
            <p:cNvSpPr/>
            <p:nvPr/>
          </p:nvSpPr>
          <p:spPr>
            <a:xfrm>
              <a:off x="2276025" y="2060025"/>
              <a:ext cx="166900" cy="242225"/>
            </a:xfrm>
            <a:custGeom>
              <a:avLst/>
              <a:gdLst/>
              <a:ahLst/>
              <a:cxnLst/>
              <a:rect l="l" t="t" r="r" b="b"/>
              <a:pathLst>
                <a:path w="6676" h="9689" fill="none" extrusionOk="0">
                  <a:moveTo>
                    <a:pt x="1" y="1"/>
                  </a:moveTo>
                  <a:lnTo>
                    <a:pt x="6675" y="968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16;p104">
              <a:extLst>
                <a:ext uri="{FF2B5EF4-FFF2-40B4-BE49-F238E27FC236}">
                  <a16:creationId xmlns:a16="http://schemas.microsoft.com/office/drawing/2014/main" id="{BEB1E1CF-E63E-4330-94C6-B258022C3711}"/>
                </a:ext>
              </a:extLst>
            </p:cNvPr>
            <p:cNvSpPr/>
            <p:nvPr/>
          </p:nvSpPr>
          <p:spPr>
            <a:xfrm>
              <a:off x="2171400" y="2150525"/>
              <a:ext cx="221300" cy="152250"/>
            </a:xfrm>
            <a:custGeom>
              <a:avLst/>
              <a:gdLst/>
              <a:ahLst/>
              <a:cxnLst/>
              <a:rect l="l" t="t" r="r" b="b"/>
              <a:pathLst>
                <a:path w="8852" h="6090" fill="none" extrusionOk="0">
                  <a:moveTo>
                    <a:pt x="1" y="22"/>
                  </a:moveTo>
                  <a:lnTo>
                    <a:pt x="2805" y="1"/>
                  </a:lnTo>
                  <a:lnTo>
                    <a:pt x="5838" y="6090"/>
                  </a:lnTo>
                  <a:lnTo>
                    <a:pt x="8851" y="609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17;p104">
              <a:extLst>
                <a:ext uri="{FF2B5EF4-FFF2-40B4-BE49-F238E27FC236}">
                  <a16:creationId xmlns:a16="http://schemas.microsoft.com/office/drawing/2014/main" id="{04113530-1ACC-4DF0-BDC6-F1136B4B09A6}"/>
                </a:ext>
              </a:extLst>
            </p:cNvPr>
            <p:cNvSpPr/>
            <p:nvPr/>
          </p:nvSpPr>
          <p:spPr>
            <a:xfrm>
              <a:off x="2131650" y="2205975"/>
              <a:ext cx="356775" cy="155375"/>
            </a:xfrm>
            <a:custGeom>
              <a:avLst/>
              <a:gdLst/>
              <a:ahLst/>
              <a:cxnLst/>
              <a:rect l="l" t="t" r="r" b="b"/>
              <a:pathLst>
                <a:path w="14271" h="6215" fill="none" extrusionOk="0">
                  <a:moveTo>
                    <a:pt x="1" y="1"/>
                  </a:moveTo>
                  <a:lnTo>
                    <a:pt x="3035" y="6215"/>
                  </a:lnTo>
                  <a:lnTo>
                    <a:pt x="14270" y="615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18;p104">
              <a:extLst>
                <a:ext uri="{FF2B5EF4-FFF2-40B4-BE49-F238E27FC236}">
                  <a16:creationId xmlns:a16="http://schemas.microsoft.com/office/drawing/2014/main" id="{D9F7867A-2675-4F96-9E5F-4C06575A482E}"/>
                </a:ext>
              </a:extLst>
            </p:cNvPr>
            <p:cNvSpPr/>
            <p:nvPr/>
          </p:nvSpPr>
          <p:spPr>
            <a:xfrm>
              <a:off x="2248300" y="2414700"/>
              <a:ext cx="240125" cy="121900"/>
            </a:xfrm>
            <a:custGeom>
              <a:avLst/>
              <a:gdLst/>
              <a:ahLst/>
              <a:cxnLst/>
              <a:rect l="l" t="t" r="r" b="b"/>
              <a:pathLst>
                <a:path w="9605" h="4876" fill="none" extrusionOk="0">
                  <a:moveTo>
                    <a:pt x="9604" y="0"/>
                  </a:moveTo>
                  <a:lnTo>
                    <a:pt x="6612" y="1821"/>
                  </a:lnTo>
                  <a:lnTo>
                    <a:pt x="1" y="1862"/>
                  </a:lnTo>
                  <a:lnTo>
                    <a:pt x="1" y="4875"/>
                  </a:lnTo>
                  <a:lnTo>
                    <a:pt x="8830" y="481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19;p104">
              <a:extLst>
                <a:ext uri="{FF2B5EF4-FFF2-40B4-BE49-F238E27FC236}">
                  <a16:creationId xmlns:a16="http://schemas.microsoft.com/office/drawing/2014/main" id="{C1BD4A9F-079C-4771-9090-19F1123C665C}"/>
                </a:ext>
              </a:extLst>
            </p:cNvPr>
            <p:cNvSpPr/>
            <p:nvPr/>
          </p:nvSpPr>
          <p:spPr>
            <a:xfrm>
              <a:off x="2081950" y="2361325"/>
              <a:ext cx="442575" cy="235950"/>
            </a:xfrm>
            <a:custGeom>
              <a:avLst/>
              <a:gdLst/>
              <a:ahLst/>
              <a:cxnLst/>
              <a:rect l="l" t="t" r="r" b="b"/>
              <a:pathLst>
                <a:path w="17703" h="9438" fill="none" extrusionOk="0">
                  <a:moveTo>
                    <a:pt x="4646" y="4604"/>
                  </a:moveTo>
                  <a:lnTo>
                    <a:pt x="1738" y="1"/>
                  </a:lnTo>
                  <a:lnTo>
                    <a:pt x="1" y="22"/>
                  </a:lnTo>
                  <a:lnTo>
                    <a:pt x="64" y="9438"/>
                  </a:lnTo>
                  <a:lnTo>
                    <a:pt x="17702" y="935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20;p104">
              <a:extLst>
                <a:ext uri="{FF2B5EF4-FFF2-40B4-BE49-F238E27FC236}">
                  <a16:creationId xmlns:a16="http://schemas.microsoft.com/office/drawing/2014/main" id="{198D4C55-411A-40A9-AA8E-D6FF2C110C35}"/>
                </a:ext>
              </a:extLst>
            </p:cNvPr>
            <p:cNvSpPr/>
            <p:nvPr/>
          </p:nvSpPr>
          <p:spPr>
            <a:xfrm>
              <a:off x="1993025" y="2537625"/>
              <a:ext cx="567575" cy="218150"/>
            </a:xfrm>
            <a:custGeom>
              <a:avLst/>
              <a:gdLst/>
              <a:ahLst/>
              <a:cxnLst/>
              <a:rect l="l" t="t" r="r" b="b"/>
              <a:pathLst>
                <a:path w="22703" h="8726" fill="none" extrusionOk="0">
                  <a:moveTo>
                    <a:pt x="1" y="0"/>
                  </a:moveTo>
                  <a:lnTo>
                    <a:pt x="22" y="5419"/>
                  </a:lnTo>
                  <a:lnTo>
                    <a:pt x="15066" y="5336"/>
                  </a:lnTo>
                  <a:lnTo>
                    <a:pt x="18079" y="8725"/>
                  </a:lnTo>
                  <a:lnTo>
                    <a:pt x="22703" y="870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21;p104">
              <a:extLst>
                <a:ext uri="{FF2B5EF4-FFF2-40B4-BE49-F238E27FC236}">
                  <a16:creationId xmlns:a16="http://schemas.microsoft.com/office/drawing/2014/main" id="{D533FE88-B503-4770-B460-3BA07724D11E}"/>
                </a:ext>
              </a:extLst>
            </p:cNvPr>
            <p:cNvSpPr/>
            <p:nvPr/>
          </p:nvSpPr>
          <p:spPr>
            <a:xfrm>
              <a:off x="1994075" y="2726975"/>
              <a:ext cx="319625" cy="310225"/>
            </a:xfrm>
            <a:custGeom>
              <a:avLst/>
              <a:gdLst/>
              <a:ahLst/>
              <a:cxnLst/>
              <a:rect l="l" t="t" r="r" b="b"/>
              <a:pathLst>
                <a:path w="12785" h="12409" fill="none" extrusionOk="0">
                  <a:moveTo>
                    <a:pt x="1" y="42"/>
                  </a:moveTo>
                  <a:lnTo>
                    <a:pt x="9416" y="1"/>
                  </a:lnTo>
                  <a:lnTo>
                    <a:pt x="12743" y="3181"/>
                  </a:lnTo>
                  <a:lnTo>
                    <a:pt x="12785" y="1240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22;p104">
              <a:extLst>
                <a:ext uri="{FF2B5EF4-FFF2-40B4-BE49-F238E27FC236}">
                  <a16:creationId xmlns:a16="http://schemas.microsoft.com/office/drawing/2014/main" id="{76E3F5FC-41FD-49E9-960C-C62E91253800}"/>
                </a:ext>
              </a:extLst>
            </p:cNvPr>
            <p:cNvSpPr/>
            <p:nvPr/>
          </p:nvSpPr>
          <p:spPr>
            <a:xfrm>
              <a:off x="1994075" y="2817475"/>
              <a:ext cx="205600" cy="1075"/>
            </a:xfrm>
            <a:custGeom>
              <a:avLst/>
              <a:gdLst/>
              <a:ahLst/>
              <a:cxnLst/>
              <a:rect l="l" t="t" r="r" b="b"/>
              <a:pathLst>
                <a:path w="8224" h="43" fill="none" extrusionOk="0">
                  <a:moveTo>
                    <a:pt x="1" y="42"/>
                  </a:moveTo>
                  <a:lnTo>
                    <a:pt x="8224"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723;p104">
              <a:extLst>
                <a:ext uri="{FF2B5EF4-FFF2-40B4-BE49-F238E27FC236}">
                  <a16:creationId xmlns:a16="http://schemas.microsoft.com/office/drawing/2014/main" id="{C8BC80BD-0E1C-4F6C-BC6F-13E57F4376CD}"/>
                </a:ext>
              </a:extLst>
            </p:cNvPr>
            <p:cNvSpPr/>
            <p:nvPr/>
          </p:nvSpPr>
          <p:spPr>
            <a:xfrm>
              <a:off x="1994600" y="2882325"/>
              <a:ext cx="533050" cy="314925"/>
            </a:xfrm>
            <a:custGeom>
              <a:avLst/>
              <a:gdLst/>
              <a:ahLst/>
              <a:cxnLst/>
              <a:rect l="l" t="t" r="r" b="b"/>
              <a:pathLst>
                <a:path w="21322" h="12597" fill="none" extrusionOk="0">
                  <a:moveTo>
                    <a:pt x="1" y="43"/>
                  </a:moveTo>
                  <a:lnTo>
                    <a:pt x="9228" y="1"/>
                  </a:lnTo>
                  <a:lnTo>
                    <a:pt x="10274" y="7826"/>
                  </a:lnTo>
                  <a:lnTo>
                    <a:pt x="16112" y="12597"/>
                  </a:lnTo>
                  <a:lnTo>
                    <a:pt x="21322" y="1257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724;p104">
              <a:extLst>
                <a:ext uri="{FF2B5EF4-FFF2-40B4-BE49-F238E27FC236}">
                  <a16:creationId xmlns:a16="http://schemas.microsoft.com/office/drawing/2014/main" id="{0E616E09-88BB-4623-9D6F-F3C2F36D4E36}"/>
                </a:ext>
              </a:extLst>
            </p:cNvPr>
            <p:cNvSpPr/>
            <p:nvPr/>
          </p:nvSpPr>
          <p:spPr>
            <a:xfrm>
              <a:off x="1995125" y="2972825"/>
              <a:ext cx="159050" cy="1075"/>
            </a:xfrm>
            <a:custGeom>
              <a:avLst/>
              <a:gdLst/>
              <a:ahLst/>
              <a:cxnLst/>
              <a:rect l="l" t="t" r="r" b="b"/>
              <a:pathLst>
                <a:path w="6362" h="43" fill="none" extrusionOk="0">
                  <a:moveTo>
                    <a:pt x="6361" y="1"/>
                  </a:moveTo>
                  <a:lnTo>
                    <a:pt x="1" y="4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725;p104">
              <a:extLst>
                <a:ext uri="{FF2B5EF4-FFF2-40B4-BE49-F238E27FC236}">
                  <a16:creationId xmlns:a16="http://schemas.microsoft.com/office/drawing/2014/main" id="{1DA94598-53F6-46AA-B763-C427A18CD090}"/>
                </a:ext>
              </a:extLst>
            </p:cNvPr>
            <p:cNvSpPr/>
            <p:nvPr/>
          </p:nvSpPr>
          <p:spPr>
            <a:xfrm>
              <a:off x="2154675" y="3038225"/>
              <a:ext cx="107250" cy="159550"/>
            </a:xfrm>
            <a:custGeom>
              <a:avLst/>
              <a:gdLst/>
              <a:ahLst/>
              <a:cxnLst/>
              <a:rect l="l" t="t" r="r" b="b"/>
              <a:pathLst>
                <a:path w="4290" h="6382" fill="none" extrusionOk="0">
                  <a:moveTo>
                    <a:pt x="0" y="0"/>
                  </a:moveTo>
                  <a:lnTo>
                    <a:pt x="21" y="3808"/>
                  </a:lnTo>
                  <a:lnTo>
                    <a:pt x="4290" y="638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26;p104">
              <a:extLst>
                <a:ext uri="{FF2B5EF4-FFF2-40B4-BE49-F238E27FC236}">
                  <a16:creationId xmlns:a16="http://schemas.microsoft.com/office/drawing/2014/main" id="{3C4385E7-085C-42DF-B469-7C901D1268C0}"/>
                </a:ext>
              </a:extLst>
            </p:cNvPr>
            <p:cNvSpPr/>
            <p:nvPr/>
          </p:nvSpPr>
          <p:spPr>
            <a:xfrm>
              <a:off x="2396850" y="3115625"/>
              <a:ext cx="234375" cy="226000"/>
            </a:xfrm>
            <a:custGeom>
              <a:avLst/>
              <a:gdLst/>
              <a:ahLst/>
              <a:cxnLst/>
              <a:rect l="l" t="t" r="r" b="b"/>
              <a:pathLst>
                <a:path w="9375" h="9040" fill="none" extrusionOk="0">
                  <a:moveTo>
                    <a:pt x="1" y="64"/>
                  </a:moveTo>
                  <a:lnTo>
                    <a:pt x="9333" y="1"/>
                  </a:lnTo>
                  <a:lnTo>
                    <a:pt x="9375" y="904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27;p104">
              <a:extLst>
                <a:ext uri="{FF2B5EF4-FFF2-40B4-BE49-F238E27FC236}">
                  <a16:creationId xmlns:a16="http://schemas.microsoft.com/office/drawing/2014/main" id="{7B823A09-6E17-4703-918A-DC73528757B5}"/>
                </a:ext>
              </a:extLst>
            </p:cNvPr>
            <p:cNvSpPr/>
            <p:nvPr/>
          </p:nvSpPr>
          <p:spPr>
            <a:xfrm>
              <a:off x="2396325" y="2929925"/>
              <a:ext cx="285650" cy="109350"/>
            </a:xfrm>
            <a:custGeom>
              <a:avLst/>
              <a:gdLst/>
              <a:ahLst/>
              <a:cxnLst/>
              <a:rect l="l" t="t" r="r" b="b"/>
              <a:pathLst>
                <a:path w="11426" h="4374" fill="none" extrusionOk="0">
                  <a:moveTo>
                    <a:pt x="1" y="4374"/>
                  </a:moveTo>
                  <a:lnTo>
                    <a:pt x="11425" y="4227"/>
                  </a:lnTo>
                  <a:lnTo>
                    <a:pt x="11404" y="1"/>
                  </a:lnTo>
                  <a:lnTo>
                    <a:pt x="1989" y="64"/>
                  </a:lnTo>
                  <a:lnTo>
                    <a:pt x="1" y="221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28;p104">
              <a:extLst>
                <a:ext uri="{FF2B5EF4-FFF2-40B4-BE49-F238E27FC236}">
                  <a16:creationId xmlns:a16="http://schemas.microsoft.com/office/drawing/2014/main" id="{FE112A66-53C3-4E4B-80B5-6A1BDDE591D6}"/>
                </a:ext>
              </a:extLst>
            </p:cNvPr>
            <p:cNvSpPr/>
            <p:nvPr/>
          </p:nvSpPr>
          <p:spPr>
            <a:xfrm>
              <a:off x="2395300" y="2593075"/>
              <a:ext cx="545075" cy="223375"/>
            </a:xfrm>
            <a:custGeom>
              <a:avLst/>
              <a:gdLst/>
              <a:ahLst/>
              <a:cxnLst/>
              <a:rect l="l" t="t" r="r" b="b"/>
              <a:pathLst>
                <a:path w="21803" h="8935" fill="none" extrusionOk="0">
                  <a:moveTo>
                    <a:pt x="0" y="8935"/>
                  </a:moveTo>
                  <a:lnTo>
                    <a:pt x="19940" y="8830"/>
                  </a:lnTo>
                  <a:lnTo>
                    <a:pt x="19940" y="5210"/>
                  </a:lnTo>
                  <a:lnTo>
                    <a:pt x="21802"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29;p104">
              <a:extLst>
                <a:ext uri="{FF2B5EF4-FFF2-40B4-BE49-F238E27FC236}">
                  <a16:creationId xmlns:a16="http://schemas.microsoft.com/office/drawing/2014/main" id="{2B22B8BE-A000-4A26-83BC-AFA9C616AFDC}"/>
                </a:ext>
              </a:extLst>
            </p:cNvPr>
            <p:cNvSpPr/>
            <p:nvPr/>
          </p:nvSpPr>
          <p:spPr>
            <a:xfrm>
              <a:off x="2731625" y="2864025"/>
              <a:ext cx="163250" cy="396525"/>
            </a:xfrm>
            <a:custGeom>
              <a:avLst/>
              <a:gdLst/>
              <a:ahLst/>
              <a:cxnLst/>
              <a:rect l="l" t="t" r="r" b="b"/>
              <a:pathLst>
                <a:path w="6530" h="15861" fill="none" extrusionOk="0">
                  <a:moveTo>
                    <a:pt x="1" y="21"/>
                  </a:moveTo>
                  <a:lnTo>
                    <a:pt x="6508" y="1"/>
                  </a:lnTo>
                  <a:lnTo>
                    <a:pt x="6529" y="2595"/>
                  </a:lnTo>
                  <a:lnTo>
                    <a:pt x="1" y="2637"/>
                  </a:lnTo>
                  <a:lnTo>
                    <a:pt x="64" y="1586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30;p104">
              <a:extLst>
                <a:ext uri="{FF2B5EF4-FFF2-40B4-BE49-F238E27FC236}">
                  <a16:creationId xmlns:a16="http://schemas.microsoft.com/office/drawing/2014/main" id="{275EA866-2CA4-4DEF-8F33-4C6BEB9FDEBD}"/>
                </a:ext>
              </a:extLst>
            </p:cNvPr>
            <p:cNvSpPr/>
            <p:nvPr/>
          </p:nvSpPr>
          <p:spPr>
            <a:xfrm>
              <a:off x="2813750" y="2878675"/>
              <a:ext cx="515275" cy="461900"/>
            </a:xfrm>
            <a:custGeom>
              <a:avLst/>
              <a:gdLst/>
              <a:ahLst/>
              <a:cxnLst/>
              <a:rect l="l" t="t" r="r" b="b"/>
              <a:pathLst>
                <a:path w="20611" h="18476" fill="none" extrusionOk="0">
                  <a:moveTo>
                    <a:pt x="64" y="18476"/>
                  </a:moveTo>
                  <a:lnTo>
                    <a:pt x="1" y="8244"/>
                  </a:lnTo>
                  <a:lnTo>
                    <a:pt x="6383" y="8223"/>
                  </a:lnTo>
                  <a:lnTo>
                    <a:pt x="6341" y="0"/>
                  </a:lnTo>
                  <a:lnTo>
                    <a:pt x="20611" y="724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31;p104">
              <a:extLst>
                <a:ext uri="{FF2B5EF4-FFF2-40B4-BE49-F238E27FC236}">
                  <a16:creationId xmlns:a16="http://schemas.microsoft.com/office/drawing/2014/main" id="{4F40C003-353C-4FC1-A2BD-2BC8D7398AF1}"/>
                </a:ext>
              </a:extLst>
            </p:cNvPr>
            <p:cNvSpPr/>
            <p:nvPr/>
          </p:nvSpPr>
          <p:spPr>
            <a:xfrm>
              <a:off x="2826850" y="2929425"/>
              <a:ext cx="525" cy="105150"/>
            </a:xfrm>
            <a:custGeom>
              <a:avLst/>
              <a:gdLst/>
              <a:ahLst/>
              <a:cxnLst/>
              <a:rect l="l" t="t" r="r" b="b"/>
              <a:pathLst>
                <a:path w="21" h="4206" fill="none" extrusionOk="0">
                  <a:moveTo>
                    <a:pt x="0" y="0"/>
                  </a:moveTo>
                  <a:lnTo>
                    <a:pt x="21" y="420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32;p104">
              <a:extLst>
                <a:ext uri="{FF2B5EF4-FFF2-40B4-BE49-F238E27FC236}">
                  <a16:creationId xmlns:a16="http://schemas.microsoft.com/office/drawing/2014/main" id="{8FD8E908-F0BC-4AF8-ABAC-6F1BB924CD10}"/>
                </a:ext>
              </a:extLst>
            </p:cNvPr>
            <p:cNvSpPr/>
            <p:nvPr/>
          </p:nvSpPr>
          <p:spPr>
            <a:xfrm>
              <a:off x="2941400" y="2191325"/>
              <a:ext cx="633475" cy="621975"/>
            </a:xfrm>
            <a:custGeom>
              <a:avLst/>
              <a:gdLst/>
              <a:ahLst/>
              <a:cxnLst/>
              <a:rect l="l" t="t" r="r" b="b"/>
              <a:pathLst>
                <a:path w="25339" h="24879" fill="none" extrusionOk="0">
                  <a:moveTo>
                    <a:pt x="0" y="24879"/>
                  </a:moveTo>
                  <a:lnTo>
                    <a:pt x="17660" y="24795"/>
                  </a:lnTo>
                  <a:lnTo>
                    <a:pt x="23644" y="21155"/>
                  </a:lnTo>
                  <a:lnTo>
                    <a:pt x="23539" y="1717"/>
                  </a:lnTo>
                  <a:lnTo>
                    <a:pt x="25339"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33;p104">
              <a:extLst>
                <a:ext uri="{FF2B5EF4-FFF2-40B4-BE49-F238E27FC236}">
                  <a16:creationId xmlns:a16="http://schemas.microsoft.com/office/drawing/2014/main" id="{035DA33B-1335-4DD7-90F3-65ADE82541CF}"/>
                </a:ext>
              </a:extLst>
            </p:cNvPr>
            <p:cNvSpPr/>
            <p:nvPr/>
          </p:nvSpPr>
          <p:spPr>
            <a:xfrm>
              <a:off x="2941400" y="2640675"/>
              <a:ext cx="500625" cy="112475"/>
            </a:xfrm>
            <a:custGeom>
              <a:avLst/>
              <a:gdLst/>
              <a:ahLst/>
              <a:cxnLst/>
              <a:rect l="l" t="t" r="r" b="b"/>
              <a:pathLst>
                <a:path w="20025" h="4499" fill="none" extrusionOk="0">
                  <a:moveTo>
                    <a:pt x="0" y="3306"/>
                  </a:moveTo>
                  <a:lnTo>
                    <a:pt x="3578" y="84"/>
                  </a:lnTo>
                  <a:lnTo>
                    <a:pt x="20024" y="0"/>
                  </a:lnTo>
                  <a:lnTo>
                    <a:pt x="15442" y="4436"/>
                  </a:lnTo>
                  <a:lnTo>
                    <a:pt x="3599" y="449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34;p104">
              <a:extLst>
                <a:ext uri="{FF2B5EF4-FFF2-40B4-BE49-F238E27FC236}">
                  <a16:creationId xmlns:a16="http://schemas.microsoft.com/office/drawing/2014/main" id="{C8E58CF2-C582-4E07-998A-707BAFFA2A3D}"/>
                </a:ext>
              </a:extLst>
            </p:cNvPr>
            <p:cNvSpPr/>
            <p:nvPr/>
          </p:nvSpPr>
          <p:spPr>
            <a:xfrm>
              <a:off x="3191425" y="2697150"/>
              <a:ext cx="550" cy="54950"/>
            </a:xfrm>
            <a:custGeom>
              <a:avLst/>
              <a:gdLst/>
              <a:ahLst/>
              <a:cxnLst/>
              <a:rect l="l" t="t" r="r" b="b"/>
              <a:pathLst>
                <a:path w="22" h="2198" fill="none" extrusionOk="0">
                  <a:moveTo>
                    <a:pt x="1" y="1"/>
                  </a:moveTo>
                  <a:lnTo>
                    <a:pt x="22" y="219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35;p104">
              <a:extLst>
                <a:ext uri="{FF2B5EF4-FFF2-40B4-BE49-F238E27FC236}">
                  <a16:creationId xmlns:a16="http://schemas.microsoft.com/office/drawing/2014/main" id="{DB7CEA7A-D389-4A9E-8EC5-833C4DBF4E82}"/>
                </a:ext>
              </a:extLst>
            </p:cNvPr>
            <p:cNvSpPr/>
            <p:nvPr/>
          </p:nvSpPr>
          <p:spPr>
            <a:xfrm>
              <a:off x="3030850" y="2384875"/>
              <a:ext cx="431050" cy="207700"/>
            </a:xfrm>
            <a:custGeom>
              <a:avLst/>
              <a:gdLst/>
              <a:ahLst/>
              <a:cxnLst/>
              <a:rect l="l" t="t" r="r" b="b"/>
              <a:pathLst>
                <a:path w="17242" h="8308" fill="none" extrusionOk="0">
                  <a:moveTo>
                    <a:pt x="0" y="8307"/>
                  </a:moveTo>
                  <a:lnTo>
                    <a:pt x="17241" y="8223"/>
                  </a:lnTo>
                  <a:lnTo>
                    <a:pt x="17199"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36;p104">
              <a:extLst>
                <a:ext uri="{FF2B5EF4-FFF2-40B4-BE49-F238E27FC236}">
                  <a16:creationId xmlns:a16="http://schemas.microsoft.com/office/drawing/2014/main" id="{2557909D-99D9-4E86-AD5C-48A2D18EA1F9}"/>
                </a:ext>
              </a:extLst>
            </p:cNvPr>
            <p:cNvSpPr/>
            <p:nvPr/>
          </p:nvSpPr>
          <p:spPr>
            <a:xfrm>
              <a:off x="3098325" y="2106075"/>
              <a:ext cx="62275" cy="445700"/>
            </a:xfrm>
            <a:custGeom>
              <a:avLst/>
              <a:gdLst/>
              <a:ahLst/>
              <a:cxnLst/>
              <a:rect l="l" t="t" r="r" b="b"/>
              <a:pathLst>
                <a:path w="2491" h="17828" fill="none" extrusionOk="0">
                  <a:moveTo>
                    <a:pt x="2490" y="17827"/>
                  </a:moveTo>
                  <a:lnTo>
                    <a:pt x="2469" y="13015"/>
                  </a:lnTo>
                  <a:lnTo>
                    <a:pt x="63" y="12220"/>
                  </a:lnTo>
                  <a:lnTo>
                    <a:pt x="0" y="0"/>
                  </a:lnTo>
                  <a:lnTo>
                    <a:pt x="2428" y="378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37;p104">
              <a:extLst>
                <a:ext uri="{FF2B5EF4-FFF2-40B4-BE49-F238E27FC236}">
                  <a16:creationId xmlns:a16="http://schemas.microsoft.com/office/drawing/2014/main" id="{F3D2BC98-B2E9-42AD-8483-C760AAE3F970}"/>
                </a:ext>
              </a:extLst>
            </p:cNvPr>
            <p:cNvSpPr/>
            <p:nvPr/>
          </p:nvSpPr>
          <p:spPr>
            <a:xfrm>
              <a:off x="3158475" y="2080425"/>
              <a:ext cx="131325" cy="450950"/>
            </a:xfrm>
            <a:custGeom>
              <a:avLst/>
              <a:gdLst/>
              <a:ahLst/>
              <a:cxnLst/>
              <a:rect l="l" t="t" r="r" b="b"/>
              <a:pathLst>
                <a:path w="5253" h="18038" fill="none" extrusionOk="0">
                  <a:moveTo>
                    <a:pt x="3495" y="18037"/>
                  </a:moveTo>
                  <a:lnTo>
                    <a:pt x="3474" y="13225"/>
                  </a:lnTo>
                  <a:lnTo>
                    <a:pt x="63" y="11028"/>
                  </a:lnTo>
                  <a:lnTo>
                    <a:pt x="42" y="7931"/>
                  </a:lnTo>
                  <a:lnTo>
                    <a:pt x="5252" y="7889"/>
                  </a:lnTo>
                  <a:lnTo>
                    <a:pt x="1"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38;p104">
              <a:extLst>
                <a:ext uri="{FF2B5EF4-FFF2-40B4-BE49-F238E27FC236}">
                  <a16:creationId xmlns:a16="http://schemas.microsoft.com/office/drawing/2014/main" id="{82FC9486-8CBB-42BD-BB72-4A8AD2491CF6}"/>
                </a:ext>
              </a:extLst>
            </p:cNvPr>
            <p:cNvSpPr/>
            <p:nvPr/>
          </p:nvSpPr>
          <p:spPr>
            <a:xfrm>
              <a:off x="3290300" y="2355050"/>
              <a:ext cx="91050" cy="175800"/>
            </a:xfrm>
            <a:custGeom>
              <a:avLst/>
              <a:gdLst/>
              <a:ahLst/>
              <a:cxnLst/>
              <a:rect l="l" t="t" r="r" b="b"/>
              <a:pathLst>
                <a:path w="3642" h="7032" fill="none" extrusionOk="0">
                  <a:moveTo>
                    <a:pt x="1444" y="7031"/>
                  </a:moveTo>
                  <a:lnTo>
                    <a:pt x="3641" y="7010"/>
                  </a:lnTo>
                  <a:lnTo>
                    <a:pt x="3599" y="1"/>
                  </a:lnTo>
                  <a:lnTo>
                    <a:pt x="0" y="22"/>
                  </a:lnTo>
                  <a:lnTo>
                    <a:pt x="1423" y="351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39;p104">
              <a:extLst>
                <a:ext uri="{FF2B5EF4-FFF2-40B4-BE49-F238E27FC236}">
                  <a16:creationId xmlns:a16="http://schemas.microsoft.com/office/drawing/2014/main" id="{61E1D7B2-3753-492C-8F9F-1DBB214A132B}"/>
                </a:ext>
              </a:extLst>
            </p:cNvPr>
            <p:cNvSpPr/>
            <p:nvPr/>
          </p:nvSpPr>
          <p:spPr>
            <a:xfrm>
              <a:off x="2820050" y="1569900"/>
              <a:ext cx="206625" cy="275700"/>
            </a:xfrm>
            <a:custGeom>
              <a:avLst/>
              <a:gdLst/>
              <a:ahLst/>
              <a:cxnLst/>
              <a:rect l="l" t="t" r="r" b="b"/>
              <a:pathLst>
                <a:path w="8265" h="11028" fill="none" extrusionOk="0">
                  <a:moveTo>
                    <a:pt x="0" y="42"/>
                  </a:moveTo>
                  <a:lnTo>
                    <a:pt x="8223" y="1"/>
                  </a:lnTo>
                  <a:lnTo>
                    <a:pt x="8265" y="11027"/>
                  </a:lnTo>
                  <a:lnTo>
                    <a:pt x="4645" y="8244"/>
                  </a:lnTo>
                  <a:lnTo>
                    <a:pt x="4624" y="364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40;p104">
              <a:extLst>
                <a:ext uri="{FF2B5EF4-FFF2-40B4-BE49-F238E27FC236}">
                  <a16:creationId xmlns:a16="http://schemas.microsoft.com/office/drawing/2014/main" id="{C25BEE75-7CD8-46B5-8BF3-F3C02C06035D}"/>
                </a:ext>
              </a:extLst>
            </p:cNvPr>
            <p:cNvSpPr/>
            <p:nvPr/>
          </p:nvSpPr>
          <p:spPr>
            <a:xfrm>
              <a:off x="3027175" y="1870150"/>
              <a:ext cx="307600" cy="365150"/>
            </a:xfrm>
            <a:custGeom>
              <a:avLst/>
              <a:gdLst/>
              <a:ahLst/>
              <a:cxnLst/>
              <a:rect l="l" t="t" r="r" b="b"/>
              <a:pathLst>
                <a:path w="12304" h="14606" fill="none" extrusionOk="0">
                  <a:moveTo>
                    <a:pt x="1" y="817"/>
                  </a:moveTo>
                  <a:lnTo>
                    <a:pt x="5232" y="4416"/>
                  </a:lnTo>
                  <a:lnTo>
                    <a:pt x="5211" y="1"/>
                  </a:lnTo>
                  <a:lnTo>
                    <a:pt x="7805" y="775"/>
                  </a:lnTo>
                  <a:lnTo>
                    <a:pt x="7847" y="7408"/>
                  </a:lnTo>
                  <a:lnTo>
                    <a:pt x="12304" y="1460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41;p104">
              <a:extLst>
                <a:ext uri="{FF2B5EF4-FFF2-40B4-BE49-F238E27FC236}">
                  <a16:creationId xmlns:a16="http://schemas.microsoft.com/office/drawing/2014/main" id="{19820458-7C86-4D76-8732-9F94CAF0D718}"/>
                </a:ext>
              </a:extLst>
            </p:cNvPr>
            <p:cNvSpPr/>
            <p:nvPr/>
          </p:nvSpPr>
          <p:spPr>
            <a:xfrm>
              <a:off x="3095700" y="1594475"/>
              <a:ext cx="126100" cy="275700"/>
            </a:xfrm>
            <a:custGeom>
              <a:avLst/>
              <a:gdLst/>
              <a:ahLst/>
              <a:cxnLst/>
              <a:rect l="l" t="t" r="r" b="b"/>
              <a:pathLst>
                <a:path w="5044" h="11028" fill="none" extrusionOk="0">
                  <a:moveTo>
                    <a:pt x="64" y="11028"/>
                  </a:moveTo>
                  <a:lnTo>
                    <a:pt x="1" y="1"/>
                  </a:lnTo>
                  <a:lnTo>
                    <a:pt x="5022" y="587"/>
                  </a:lnTo>
                  <a:lnTo>
                    <a:pt x="5043" y="7596"/>
                  </a:lnTo>
                  <a:lnTo>
                    <a:pt x="2449" y="8015"/>
                  </a:lnTo>
                  <a:lnTo>
                    <a:pt x="2428" y="341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42;p104">
              <a:extLst>
                <a:ext uri="{FF2B5EF4-FFF2-40B4-BE49-F238E27FC236}">
                  <a16:creationId xmlns:a16="http://schemas.microsoft.com/office/drawing/2014/main" id="{4B0D573B-95A3-4663-B5D0-DCAE45D7DEF5}"/>
                </a:ext>
              </a:extLst>
            </p:cNvPr>
            <p:cNvSpPr/>
            <p:nvPr/>
          </p:nvSpPr>
          <p:spPr>
            <a:xfrm>
              <a:off x="2935125" y="1509225"/>
              <a:ext cx="443600" cy="494875"/>
            </a:xfrm>
            <a:custGeom>
              <a:avLst/>
              <a:gdLst/>
              <a:ahLst/>
              <a:cxnLst/>
              <a:rect l="l" t="t" r="r" b="b"/>
              <a:pathLst>
                <a:path w="17744" h="19795" fill="none" extrusionOk="0">
                  <a:moveTo>
                    <a:pt x="0" y="42"/>
                  </a:moveTo>
                  <a:lnTo>
                    <a:pt x="10023" y="0"/>
                  </a:lnTo>
                  <a:lnTo>
                    <a:pt x="17681" y="10169"/>
                  </a:lnTo>
                  <a:lnTo>
                    <a:pt x="17743" y="1979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43;p104">
              <a:extLst>
                <a:ext uri="{FF2B5EF4-FFF2-40B4-BE49-F238E27FC236}">
                  <a16:creationId xmlns:a16="http://schemas.microsoft.com/office/drawing/2014/main" id="{2B936E51-7D0B-40EB-AC43-3B571E82B76F}"/>
                </a:ext>
              </a:extLst>
            </p:cNvPr>
            <p:cNvSpPr/>
            <p:nvPr/>
          </p:nvSpPr>
          <p:spPr>
            <a:xfrm>
              <a:off x="3287150" y="1784375"/>
              <a:ext cx="127675" cy="450400"/>
            </a:xfrm>
            <a:custGeom>
              <a:avLst/>
              <a:gdLst/>
              <a:ahLst/>
              <a:cxnLst/>
              <a:rect l="l" t="t" r="r" b="b"/>
              <a:pathLst>
                <a:path w="5107" h="18016" fill="none" extrusionOk="0">
                  <a:moveTo>
                    <a:pt x="1" y="0"/>
                  </a:moveTo>
                  <a:lnTo>
                    <a:pt x="43" y="9625"/>
                  </a:lnTo>
                  <a:lnTo>
                    <a:pt x="5106" y="1801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44;p104">
              <a:extLst>
                <a:ext uri="{FF2B5EF4-FFF2-40B4-BE49-F238E27FC236}">
                  <a16:creationId xmlns:a16="http://schemas.microsoft.com/office/drawing/2014/main" id="{B2E5F08F-90E2-484E-A5FC-756A90CBB44A}"/>
                </a:ext>
              </a:extLst>
            </p:cNvPr>
            <p:cNvSpPr/>
            <p:nvPr/>
          </p:nvSpPr>
          <p:spPr>
            <a:xfrm>
              <a:off x="3378700" y="2050625"/>
              <a:ext cx="195650" cy="253725"/>
            </a:xfrm>
            <a:custGeom>
              <a:avLst/>
              <a:gdLst/>
              <a:ahLst/>
              <a:cxnLst/>
              <a:rect l="l" t="t" r="r" b="b"/>
              <a:pathLst>
                <a:path w="7826" h="10149" fill="none" extrusionOk="0">
                  <a:moveTo>
                    <a:pt x="0" y="42"/>
                  </a:moveTo>
                  <a:lnTo>
                    <a:pt x="7826" y="0"/>
                  </a:lnTo>
                  <a:lnTo>
                    <a:pt x="3244" y="5650"/>
                  </a:lnTo>
                  <a:lnTo>
                    <a:pt x="3265" y="1014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45;p104">
              <a:extLst>
                <a:ext uri="{FF2B5EF4-FFF2-40B4-BE49-F238E27FC236}">
                  <a16:creationId xmlns:a16="http://schemas.microsoft.com/office/drawing/2014/main" id="{5E5C86B0-9D56-4D52-B1FC-DD3C04F38AEB}"/>
                </a:ext>
              </a:extLst>
            </p:cNvPr>
            <p:cNvSpPr/>
            <p:nvPr/>
          </p:nvSpPr>
          <p:spPr>
            <a:xfrm>
              <a:off x="3414275" y="2051150"/>
              <a:ext cx="62275" cy="53375"/>
            </a:xfrm>
            <a:custGeom>
              <a:avLst/>
              <a:gdLst/>
              <a:ahLst/>
              <a:cxnLst/>
              <a:rect l="l" t="t" r="r" b="b"/>
              <a:pathLst>
                <a:path w="2491" h="2135" fill="none" extrusionOk="0">
                  <a:moveTo>
                    <a:pt x="2490" y="0"/>
                  </a:moveTo>
                  <a:lnTo>
                    <a:pt x="0" y="213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46;p104">
              <a:extLst>
                <a:ext uri="{FF2B5EF4-FFF2-40B4-BE49-F238E27FC236}">
                  <a16:creationId xmlns:a16="http://schemas.microsoft.com/office/drawing/2014/main" id="{091461A1-C827-4439-B5B6-55D5718CF405}"/>
                </a:ext>
              </a:extLst>
            </p:cNvPr>
            <p:cNvSpPr/>
            <p:nvPr/>
          </p:nvSpPr>
          <p:spPr>
            <a:xfrm>
              <a:off x="3125000" y="1414025"/>
              <a:ext cx="448825" cy="594250"/>
            </a:xfrm>
            <a:custGeom>
              <a:avLst/>
              <a:gdLst/>
              <a:ahLst/>
              <a:cxnLst/>
              <a:rect l="l" t="t" r="r" b="b"/>
              <a:pathLst>
                <a:path w="17953" h="23770" fill="none" extrusionOk="0">
                  <a:moveTo>
                    <a:pt x="1" y="0"/>
                  </a:moveTo>
                  <a:lnTo>
                    <a:pt x="5106" y="1381"/>
                  </a:lnTo>
                  <a:lnTo>
                    <a:pt x="7847" y="7177"/>
                  </a:lnTo>
                  <a:lnTo>
                    <a:pt x="17932" y="17158"/>
                  </a:lnTo>
                  <a:lnTo>
                    <a:pt x="17953" y="23770"/>
                  </a:lnTo>
                  <a:lnTo>
                    <a:pt x="12806" y="2360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47;p104">
              <a:extLst>
                <a:ext uri="{FF2B5EF4-FFF2-40B4-BE49-F238E27FC236}">
                  <a16:creationId xmlns:a16="http://schemas.microsoft.com/office/drawing/2014/main" id="{BC7ECC29-8FE1-407F-A96B-2015C0A9FF6A}"/>
                </a:ext>
              </a:extLst>
            </p:cNvPr>
            <p:cNvSpPr/>
            <p:nvPr/>
          </p:nvSpPr>
          <p:spPr>
            <a:xfrm>
              <a:off x="3503200" y="1868050"/>
              <a:ext cx="550" cy="135525"/>
            </a:xfrm>
            <a:custGeom>
              <a:avLst/>
              <a:gdLst/>
              <a:ahLst/>
              <a:cxnLst/>
              <a:rect l="l" t="t" r="r" b="b"/>
              <a:pathLst>
                <a:path w="22" h="5421" fill="none" extrusionOk="0">
                  <a:moveTo>
                    <a:pt x="0" y="1"/>
                  </a:moveTo>
                  <a:lnTo>
                    <a:pt x="21" y="542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48;p104">
              <a:extLst>
                <a:ext uri="{FF2B5EF4-FFF2-40B4-BE49-F238E27FC236}">
                  <a16:creationId xmlns:a16="http://schemas.microsoft.com/office/drawing/2014/main" id="{BFA1FDF5-945A-4050-A951-65AD400E52F3}"/>
                </a:ext>
              </a:extLst>
            </p:cNvPr>
            <p:cNvSpPr/>
            <p:nvPr/>
          </p:nvSpPr>
          <p:spPr>
            <a:xfrm>
              <a:off x="3165275" y="2876575"/>
              <a:ext cx="218675" cy="125050"/>
            </a:xfrm>
            <a:custGeom>
              <a:avLst/>
              <a:gdLst/>
              <a:ahLst/>
              <a:cxnLst/>
              <a:rect l="l" t="t" r="r" b="b"/>
              <a:pathLst>
                <a:path w="8747" h="5002" fill="none" extrusionOk="0">
                  <a:moveTo>
                    <a:pt x="1" y="43"/>
                  </a:moveTo>
                  <a:lnTo>
                    <a:pt x="8705" y="1"/>
                  </a:lnTo>
                  <a:lnTo>
                    <a:pt x="8747" y="5001"/>
                  </a:lnTo>
                  <a:lnTo>
                    <a:pt x="4374" y="251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49;p104">
              <a:extLst>
                <a:ext uri="{FF2B5EF4-FFF2-40B4-BE49-F238E27FC236}">
                  <a16:creationId xmlns:a16="http://schemas.microsoft.com/office/drawing/2014/main" id="{77C0A567-076F-4604-9BA3-220C0A7469C2}"/>
                </a:ext>
              </a:extLst>
            </p:cNvPr>
            <p:cNvSpPr/>
            <p:nvPr/>
          </p:nvSpPr>
          <p:spPr>
            <a:xfrm>
              <a:off x="2895875" y="3003700"/>
              <a:ext cx="138125" cy="426850"/>
            </a:xfrm>
            <a:custGeom>
              <a:avLst/>
              <a:gdLst/>
              <a:ahLst/>
              <a:cxnLst/>
              <a:rect l="l" t="t" r="r" b="b"/>
              <a:pathLst>
                <a:path w="5525" h="17074" fill="none" extrusionOk="0">
                  <a:moveTo>
                    <a:pt x="5483" y="0"/>
                  </a:moveTo>
                  <a:lnTo>
                    <a:pt x="5525" y="7616"/>
                  </a:lnTo>
                  <a:lnTo>
                    <a:pt x="1" y="7637"/>
                  </a:lnTo>
                  <a:lnTo>
                    <a:pt x="64" y="1707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50;p104">
              <a:extLst>
                <a:ext uri="{FF2B5EF4-FFF2-40B4-BE49-F238E27FC236}">
                  <a16:creationId xmlns:a16="http://schemas.microsoft.com/office/drawing/2014/main" id="{B3D4BE2A-237B-4F79-BC04-6A3D3A13976D}"/>
                </a:ext>
              </a:extLst>
            </p:cNvPr>
            <p:cNvSpPr/>
            <p:nvPr/>
          </p:nvSpPr>
          <p:spPr>
            <a:xfrm>
              <a:off x="2944525" y="3113550"/>
              <a:ext cx="160625" cy="266275"/>
            </a:xfrm>
            <a:custGeom>
              <a:avLst/>
              <a:gdLst/>
              <a:ahLst/>
              <a:cxnLst/>
              <a:rect l="l" t="t" r="r" b="b"/>
              <a:pathLst>
                <a:path w="6425" h="10651" fill="none" extrusionOk="0">
                  <a:moveTo>
                    <a:pt x="1" y="10650"/>
                  </a:moveTo>
                  <a:lnTo>
                    <a:pt x="6424" y="10629"/>
                  </a:lnTo>
                  <a:lnTo>
                    <a:pt x="6362"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51;p104">
              <a:extLst>
                <a:ext uri="{FF2B5EF4-FFF2-40B4-BE49-F238E27FC236}">
                  <a16:creationId xmlns:a16="http://schemas.microsoft.com/office/drawing/2014/main" id="{F858D9D8-E800-4FE7-A272-AABE9B80CAC3}"/>
                </a:ext>
              </a:extLst>
            </p:cNvPr>
            <p:cNvSpPr/>
            <p:nvPr/>
          </p:nvSpPr>
          <p:spPr>
            <a:xfrm>
              <a:off x="2989000" y="3284075"/>
              <a:ext cx="115625" cy="550"/>
            </a:xfrm>
            <a:custGeom>
              <a:avLst/>
              <a:gdLst/>
              <a:ahLst/>
              <a:cxnLst/>
              <a:rect l="l" t="t" r="r" b="b"/>
              <a:pathLst>
                <a:path w="4625" h="22" fill="none" extrusionOk="0">
                  <a:moveTo>
                    <a:pt x="4625" y="0"/>
                  </a:moveTo>
                  <a:lnTo>
                    <a:pt x="0" y="2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52;p104">
              <a:extLst>
                <a:ext uri="{FF2B5EF4-FFF2-40B4-BE49-F238E27FC236}">
                  <a16:creationId xmlns:a16="http://schemas.microsoft.com/office/drawing/2014/main" id="{905D2608-1835-4DAB-A7A5-0FFFBF38B1CF}"/>
                </a:ext>
              </a:extLst>
            </p:cNvPr>
            <p:cNvSpPr/>
            <p:nvPr/>
          </p:nvSpPr>
          <p:spPr>
            <a:xfrm>
              <a:off x="3103025" y="3032975"/>
              <a:ext cx="193050" cy="445700"/>
            </a:xfrm>
            <a:custGeom>
              <a:avLst/>
              <a:gdLst/>
              <a:ahLst/>
              <a:cxnLst/>
              <a:rect l="l" t="t" r="r" b="b"/>
              <a:pathLst>
                <a:path w="7722" h="17828" fill="none" extrusionOk="0">
                  <a:moveTo>
                    <a:pt x="1" y="1"/>
                  </a:moveTo>
                  <a:lnTo>
                    <a:pt x="7638" y="4186"/>
                  </a:lnTo>
                  <a:lnTo>
                    <a:pt x="7722" y="17807"/>
                  </a:lnTo>
                  <a:lnTo>
                    <a:pt x="3913" y="17828"/>
                  </a:lnTo>
                  <a:lnTo>
                    <a:pt x="3851" y="640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53;p104">
              <a:extLst>
                <a:ext uri="{FF2B5EF4-FFF2-40B4-BE49-F238E27FC236}">
                  <a16:creationId xmlns:a16="http://schemas.microsoft.com/office/drawing/2014/main" id="{60DE106C-9918-4897-A8EF-FA44D4EA2736}"/>
                </a:ext>
              </a:extLst>
            </p:cNvPr>
            <p:cNvSpPr/>
            <p:nvPr/>
          </p:nvSpPr>
          <p:spPr>
            <a:xfrm>
              <a:off x="2966500" y="3479175"/>
              <a:ext cx="330100" cy="85300"/>
            </a:xfrm>
            <a:custGeom>
              <a:avLst/>
              <a:gdLst/>
              <a:ahLst/>
              <a:cxnLst/>
              <a:rect l="l" t="t" r="r" b="b"/>
              <a:pathLst>
                <a:path w="13204" h="3412" fill="none" extrusionOk="0">
                  <a:moveTo>
                    <a:pt x="1" y="43"/>
                  </a:moveTo>
                  <a:lnTo>
                    <a:pt x="5566" y="1"/>
                  </a:lnTo>
                  <a:lnTo>
                    <a:pt x="5587" y="3411"/>
                  </a:lnTo>
                  <a:lnTo>
                    <a:pt x="13203" y="336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54;p104">
              <a:extLst>
                <a:ext uri="{FF2B5EF4-FFF2-40B4-BE49-F238E27FC236}">
                  <a16:creationId xmlns:a16="http://schemas.microsoft.com/office/drawing/2014/main" id="{304AC145-CD04-4CA8-BB1F-890F0B57364B}"/>
                </a:ext>
              </a:extLst>
            </p:cNvPr>
            <p:cNvSpPr/>
            <p:nvPr/>
          </p:nvSpPr>
          <p:spPr>
            <a:xfrm>
              <a:off x="3356725" y="2719125"/>
              <a:ext cx="346325" cy="924325"/>
            </a:xfrm>
            <a:custGeom>
              <a:avLst/>
              <a:gdLst/>
              <a:ahLst/>
              <a:cxnLst/>
              <a:rect l="l" t="t" r="r" b="b"/>
              <a:pathLst>
                <a:path w="13853" h="36973" fill="none" extrusionOk="0">
                  <a:moveTo>
                    <a:pt x="105" y="36973"/>
                  </a:moveTo>
                  <a:lnTo>
                    <a:pt x="1" y="16928"/>
                  </a:lnTo>
                  <a:lnTo>
                    <a:pt x="6089" y="9877"/>
                  </a:lnTo>
                  <a:lnTo>
                    <a:pt x="11299" y="9856"/>
                  </a:lnTo>
                  <a:lnTo>
                    <a:pt x="11258" y="3620"/>
                  </a:lnTo>
                  <a:lnTo>
                    <a:pt x="13852"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55;p104">
              <a:extLst>
                <a:ext uri="{FF2B5EF4-FFF2-40B4-BE49-F238E27FC236}">
                  <a16:creationId xmlns:a16="http://schemas.microsoft.com/office/drawing/2014/main" id="{363F40C3-3BC7-4399-B848-1E25BBA648D7}"/>
                </a:ext>
              </a:extLst>
            </p:cNvPr>
            <p:cNvSpPr/>
            <p:nvPr/>
          </p:nvSpPr>
          <p:spPr>
            <a:xfrm>
              <a:off x="3449325" y="2875525"/>
              <a:ext cx="129225" cy="550"/>
            </a:xfrm>
            <a:custGeom>
              <a:avLst/>
              <a:gdLst/>
              <a:ahLst/>
              <a:cxnLst/>
              <a:rect l="l" t="t" r="r" b="b"/>
              <a:pathLst>
                <a:path w="5169" h="22" fill="none" extrusionOk="0">
                  <a:moveTo>
                    <a:pt x="0" y="22"/>
                  </a:moveTo>
                  <a:lnTo>
                    <a:pt x="5168"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56;p104">
              <a:extLst>
                <a:ext uri="{FF2B5EF4-FFF2-40B4-BE49-F238E27FC236}">
                  <a16:creationId xmlns:a16="http://schemas.microsoft.com/office/drawing/2014/main" id="{0E5D8FCF-18A8-4712-9129-EB262A9BA9EA}"/>
                </a:ext>
              </a:extLst>
            </p:cNvPr>
            <p:cNvSpPr/>
            <p:nvPr/>
          </p:nvSpPr>
          <p:spPr>
            <a:xfrm>
              <a:off x="3514175" y="2383825"/>
              <a:ext cx="143350" cy="491725"/>
            </a:xfrm>
            <a:custGeom>
              <a:avLst/>
              <a:gdLst/>
              <a:ahLst/>
              <a:cxnLst/>
              <a:rect l="l" t="t" r="r" b="b"/>
              <a:pathLst>
                <a:path w="5734" h="19669" fill="none" extrusionOk="0">
                  <a:moveTo>
                    <a:pt x="1" y="19669"/>
                  </a:moveTo>
                  <a:lnTo>
                    <a:pt x="5734" y="11425"/>
                  </a:lnTo>
                  <a:lnTo>
                    <a:pt x="5692"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57;p104">
              <a:extLst>
                <a:ext uri="{FF2B5EF4-FFF2-40B4-BE49-F238E27FC236}">
                  <a16:creationId xmlns:a16="http://schemas.microsoft.com/office/drawing/2014/main" id="{7961B454-3AB1-4E8D-96BE-3D8E484B6333}"/>
                </a:ext>
              </a:extLst>
            </p:cNvPr>
            <p:cNvSpPr/>
            <p:nvPr/>
          </p:nvSpPr>
          <p:spPr>
            <a:xfrm>
              <a:off x="3583750" y="2102925"/>
              <a:ext cx="71700" cy="426350"/>
            </a:xfrm>
            <a:custGeom>
              <a:avLst/>
              <a:gdLst/>
              <a:ahLst/>
              <a:cxnLst/>
              <a:rect l="l" t="t" r="r" b="b"/>
              <a:pathLst>
                <a:path w="2868" h="17054" fill="none" extrusionOk="0">
                  <a:moveTo>
                    <a:pt x="42" y="17053"/>
                  </a:moveTo>
                  <a:lnTo>
                    <a:pt x="1" y="9040"/>
                  </a:lnTo>
                  <a:lnTo>
                    <a:pt x="2867" y="5211"/>
                  </a:lnTo>
                  <a:lnTo>
                    <a:pt x="2846"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58;p104">
              <a:extLst>
                <a:ext uri="{FF2B5EF4-FFF2-40B4-BE49-F238E27FC236}">
                  <a16:creationId xmlns:a16="http://schemas.microsoft.com/office/drawing/2014/main" id="{B5505F18-7CCC-42EE-B5E5-B369A5FCFC3C}"/>
                </a:ext>
              </a:extLst>
            </p:cNvPr>
            <p:cNvSpPr/>
            <p:nvPr/>
          </p:nvSpPr>
          <p:spPr>
            <a:xfrm>
              <a:off x="3884000" y="1324575"/>
              <a:ext cx="130275" cy="817600"/>
            </a:xfrm>
            <a:custGeom>
              <a:avLst/>
              <a:gdLst/>
              <a:ahLst/>
              <a:cxnLst/>
              <a:rect l="l" t="t" r="r" b="b"/>
              <a:pathLst>
                <a:path w="5211" h="32704" fill="none" extrusionOk="0">
                  <a:moveTo>
                    <a:pt x="900" y="0"/>
                  </a:moveTo>
                  <a:lnTo>
                    <a:pt x="921" y="4624"/>
                  </a:lnTo>
                  <a:lnTo>
                    <a:pt x="5148" y="8014"/>
                  </a:lnTo>
                  <a:lnTo>
                    <a:pt x="5211" y="19438"/>
                  </a:lnTo>
                  <a:lnTo>
                    <a:pt x="1" y="22472"/>
                  </a:lnTo>
                  <a:lnTo>
                    <a:pt x="63" y="3270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59;p104">
              <a:extLst>
                <a:ext uri="{FF2B5EF4-FFF2-40B4-BE49-F238E27FC236}">
                  <a16:creationId xmlns:a16="http://schemas.microsoft.com/office/drawing/2014/main" id="{E4A83B29-14B5-4B7E-B958-A593F6872F1A}"/>
                </a:ext>
              </a:extLst>
            </p:cNvPr>
            <p:cNvSpPr/>
            <p:nvPr/>
          </p:nvSpPr>
          <p:spPr>
            <a:xfrm>
              <a:off x="3809200" y="1936575"/>
              <a:ext cx="295050" cy="1172275"/>
            </a:xfrm>
            <a:custGeom>
              <a:avLst/>
              <a:gdLst/>
              <a:ahLst/>
              <a:cxnLst/>
              <a:rect l="l" t="t" r="r" b="b"/>
              <a:pathLst>
                <a:path w="11802" h="46891" fill="none" extrusionOk="0">
                  <a:moveTo>
                    <a:pt x="1" y="1"/>
                  </a:moveTo>
                  <a:lnTo>
                    <a:pt x="63" y="11844"/>
                  </a:lnTo>
                  <a:lnTo>
                    <a:pt x="5671" y="11802"/>
                  </a:lnTo>
                  <a:lnTo>
                    <a:pt x="5692" y="15526"/>
                  </a:lnTo>
                  <a:lnTo>
                    <a:pt x="11718" y="15484"/>
                  </a:lnTo>
                  <a:lnTo>
                    <a:pt x="11802" y="32433"/>
                  </a:lnTo>
                  <a:lnTo>
                    <a:pt x="8412" y="36052"/>
                  </a:lnTo>
                  <a:lnTo>
                    <a:pt x="8475" y="4689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60;p104">
              <a:extLst>
                <a:ext uri="{FF2B5EF4-FFF2-40B4-BE49-F238E27FC236}">
                  <a16:creationId xmlns:a16="http://schemas.microsoft.com/office/drawing/2014/main" id="{EAF4CBF8-4CA8-4421-AC28-8B411E260C0B}"/>
                </a:ext>
              </a:extLst>
            </p:cNvPr>
            <p:cNvSpPr/>
            <p:nvPr/>
          </p:nvSpPr>
          <p:spPr>
            <a:xfrm>
              <a:off x="3653850" y="1977900"/>
              <a:ext cx="232800" cy="375100"/>
            </a:xfrm>
            <a:custGeom>
              <a:avLst/>
              <a:gdLst/>
              <a:ahLst/>
              <a:cxnLst/>
              <a:rect l="l" t="t" r="r" b="b"/>
              <a:pathLst>
                <a:path w="9312" h="15004" fill="none" extrusionOk="0">
                  <a:moveTo>
                    <a:pt x="9311" y="14982"/>
                  </a:moveTo>
                  <a:lnTo>
                    <a:pt x="3892" y="15003"/>
                  </a:lnTo>
                  <a:lnTo>
                    <a:pt x="3850" y="7952"/>
                  </a:lnTo>
                  <a:lnTo>
                    <a:pt x="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61;p104">
              <a:extLst>
                <a:ext uri="{FF2B5EF4-FFF2-40B4-BE49-F238E27FC236}">
                  <a16:creationId xmlns:a16="http://schemas.microsoft.com/office/drawing/2014/main" id="{C6A10DF9-CAB4-4A77-AC37-55B1DFC880C1}"/>
                </a:ext>
              </a:extLst>
            </p:cNvPr>
            <p:cNvSpPr/>
            <p:nvPr/>
          </p:nvSpPr>
          <p:spPr>
            <a:xfrm>
              <a:off x="3285075" y="1363275"/>
              <a:ext cx="464000" cy="572300"/>
            </a:xfrm>
            <a:custGeom>
              <a:avLst/>
              <a:gdLst/>
              <a:ahLst/>
              <a:cxnLst/>
              <a:rect l="l" t="t" r="r" b="b"/>
              <a:pathLst>
                <a:path w="18560" h="22892" fill="none" extrusionOk="0">
                  <a:moveTo>
                    <a:pt x="0" y="1"/>
                  </a:moveTo>
                  <a:lnTo>
                    <a:pt x="2532" y="6989"/>
                  </a:lnTo>
                  <a:lnTo>
                    <a:pt x="13266" y="16761"/>
                  </a:lnTo>
                  <a:lnTo>
                    <a:pt x="13308" y="22891"/>
                  </a:lnTo>
                  <a:lnTo>
                    <a:pt x="18559" y="2284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62;p104">
              <a:extLst>
                <a:ext uri="{FF2B5EF4-FFF2-40B4-BE49-F238E27FC236}">
                  <a16:creationId xmlns:a16="http://schemas.microsoft.com/office/drawing/2014/main" id="{1B8AA07C-176E-499A-BF82-63D07115BA34}"/>
                </a:ext>
              </a:extLst>
            </p:cNvPr>
            <p:cNvSpPr/>
            <p:nvPr/>
          </p:nvSpPr>
          <p:spPr>
            <a:xfrm>
              <a:off x="3825950" y="1325100"/>
              <a:ext cx="122950" cy="481250"/>
            </a:xfrm>
            <a:custGeom>
              <a:avLst/>
              <a:gdLst/>
              <a:ahLst/>
              <a:cxnLst/>
              <a:rect l="l" t="t" r="r" b="b"/>
              <a:pathLst>
                <a:path w="4918" h="19250" fill="none" extrusionOk="0">
                  <a:moveTo>
                    <a:pt x="0" y="0"/>
                  </a:moveTo>
                  <a:lnTo>
                    <a:pt x="42" y="4624"/>
                  </a:lnTo>
                  <a:lnTo>
                    <a:pt x="4875" y="9604"/>
                  </a:lnTo>
                  <a:lnTo>
                    <a:pt x="4917" y="17116"/>
                  </a:lnTo>
                  <a:lnTo>
                    <a:pt x="105" y="1925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63;p104">
              <a:extLst>
                <a:ext uri="{FF2B5EF4-FFF2-40B4-BE49-F238E27FC236}">
                  <a16:creationId xmlns:a16="http://schemas.microsoft.com/office/drawing/2014/main" id="{5175BD28-79E4-42A0-860F-3C204D6EEFF2}"/>
                </a:ext>
              </a:extLst>
            </p:cNvPr>
            <p:cNvSpPr/>
            <p:nvPr/>
          </p:nvSpPr>
          <p:spPr>
            <a:xfrm>
              <a:off x="3616700" y="1704325"/>
              <a:ext cx="192000" cy="162725"/>
            </a:xfrm>
            <a:custGeom>
              <a:avLst/>
              <a:gdLst/>
              <a:ahLst/>
              <a:cxnLst/>
              <a:rect l="l" t="t" r="r" b="b"/>
              <a:pathLst>
                <a:path w="7680" h="6509" fill="none" extrusionOk="0">
                  <a:moveTo>
                    <a:pt x="7680" y="6487"/>
                  </a:moveTo>
                  <a:lnTo>
                    <a:pt x="3286" y="6508"/>
                  </a:lnTo>
                  <a:lnTo>
                    <a:pt x="3244" y="1"/>
                  </a:lnTo>
                  <a:lnTo>
                    <a:pt x="1" y="2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64;p104">
              <a:extLst>
                <a:ext uri="{FF2B5EF4-FFF2-40B4-BE49-F238E27FC236}">
                  <a16:creationId xmlns:a16="http://schemas.microsoft.com/office/drawing/2014/main" id="{40206AEC-4FAD-4A5C-A575-96595EE17497}"/>
                </a:ext>
              </a:extLst>
            </p:cNvPr>
            <p:cNvSpPr/>
            <p:nvPr/>
          </p:nvSpPr>
          <p:spPr>
            <a:xfrm>
              <a:off x="3710350" y="1325625"/>
              <a:ext cx="172100" cy="264700"/>
            </a:xfrm>
            <a:custGeom>
              <a:avLst/>
              <a:gdLst/>
              <a:ahLst/>
              <a:cxnLst/>
              <a:rect l="l" t="t" r="r" b="b"/>
              <a:pathLst>
                <a:path w="6884" h="10588" fill="none" extrusionOk="0">
                  <a:moveTo>
                    <a:pt x="0" y="0"/>
                  </a:moveTo>
                  <a:lnTo>
                    <a:pt x="21" y="6026"/>
                  </a:lnTo>
                  <a:lnTo>
                    <a:pt x="6884" y="1058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65;p104">
              <a:extLst>
                <a:ext uri="{FF2B5EF4-FFF2-40B4-BE49-F238E27FC236}">
                  <a16:creationId xmlns:a16="http://schemas.microsoft.com/office/drawing/2014/main" id="{AF4D5940-2771-45BA-A909-1E2E46C6FD6B}"/>
                </a:ext>
              </a:extLst>
            </p:cNvPr>
            <p:cNvSpPr/>
            <p:nvPr/>
          </p:nvSpPr>
          <p:spPr>
            <a:xfrm>
              <a:off x="3747475" y="1591350"/>
              <a:ext cx="136025" cy="190425"/>
            </a:xfrm>
            <a:custGeom>
              <a:avLst/>
              <a:gdLst/>
              <a:ahLst/>
              <a:cxnLst/>
              <a:rect l="l" t="t" r="r" b="b"/>
              <a:pathLst>
                <a:path w="5441" h="7617" fill="none" extrusionOk="0">
                  <a:moveTo>
                    <a:pt x="5441" y="4478"/>
                  </a:moveTo>
                  <a:lnTo>
                    <a:pt x="42" y="7617"/>
                  </a:lnTo>
                  <a:lnTo>
                    <a:pt x="1" y="0"/>
                  </a:lnTo>
                  <a:lnTo>
                    <a:pt x="4018" y="223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66;p104">
              <a:extLst>
                <a:ext uri="{FF2B5EF4-FFF2-40B4-BE49-F238E27FC236}">
                  <a16:creationId xmlns:a16="http://schemas.microsoft.com/office/drawing/2014/main" id="{64903A09-D064-409D-A4B7-9A50B4758A51}"/>
                </a:ext>
              </a:extLst>
            </p:cNvPr>
            <p:cNvSpPr/>
            <p:nvPr/>
          </p:nvSpPr>
          <p:spPr>
            <a:xfrm>
              <a:off x="3614625" y="1326150"/>
              <a:ext cx="82650" cy="310725"/>
            </a:xfrm>
            <a:custGeom>
              <a:avLst/>
              <a:gdLst/>
              <a:ahLst/>
              <a:cxnLst/>
              <a:rect l="l" t="t" r="r" b="b"/>
              <a:pathLst>
                <a:path w="3306" h="12429" fill="none" extrusionOk="0">
                  <a:moveTo>
                    <a:pt x="3306" y="12429"/>
                  </a:moveTo>
                  <a:lnTo>
                    <a:pt x="3285" y="8202"/>
                  </a:lnTo>
                  <a:lnTo>
                    <a:pt x="42" y="7219"/>
                  </a:lnTo>
                  <a:lnTo>
                    <a:pt x="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67;p104">
              <a:extLst>
                <a:ext uri="{FF2B5EF4-FFF2-40B4-BE49-F238E27FC236}">
                  <a16:creationId xmlns:a16="http://schemas.microsoft.com/office/drawing/2014/main" id="{8E5FE444-82E5-424C-AA4C-67AC592F9FC3}"/>
                </a:ext>
              </a:extLst>
            </p:cNvPr>
            <p:cNvSpPr/>
            <p:nvPr/>
          </p:nvSpPr>
          <p:spPr>
            <a:xfrm>
              <a:off x="3347825" y="1327175"/>
              <a:ext cx="108325" cy="181025"/>
            </a:xfrm>
            <a:custGeom>
              <a:avLst/>
              <a:gdLst/>
              <a:ahLst/>
              <a:cxnLst/>
              <a:rect l="l" t="t" r="r" b="b"/>
              <a:pathLst>
                <a:path w="4333" h="7241" fill="none" extrusionOk="0">
                  <a:moveTo>
                    <a:pt x="1" y="1424"/>
                  </a:moveTo>
                  <a:lnTo>
                    <a:pt x="1131" y="7241"/>
                  </a:lnTo>
                  <a:lnTo>
                    <a:pt x="4332" y="7220"/>
                  </a:lnTo>
                  <a:lnTo>
                    <a:pt x="429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68;p104">
              <a:extLst>
                <a:ext uri="{FF2B5EF4-FFF2-40B4-BE49-F238E27FC236}">
                  <a16:creationId xmlns:a16="http://schemas.microsoft.com/office/drawing/2014/main" id="{EBA3333A-022C-4568-A2DE-2DDF7C606FE1}"/>
                </a:ext>
              </a:extLst>
            </p:cNvPr>
            <p:cNvSpPr/>
            <p:nvPr/>
          </p:nvSpPr>
          <p:spPr>
            <a:xfrm>
              <a:off x="3456650" y="1326675"/>
              <a:ext cx="200350" cy="321725"/>
            </a:xfrm>
            <a:custGeom>
              <a:avLst/>
              <a:gdLst/>
              <a:ahLst/>
              <a:cxnLst/>
              <a:rect l="l" t="t" r="r" b="b"/>
              <a:pathLst>
                <a:path w="8014" h="12869" fill="none" extrusionOk="0">
                  <a:moveTo>
                    <a:pt x="2595" y="0"/>
                  </a:moveTo>
                  <a:lnTo>
                    <a:pt x="2657" y="9625"/>
                  </a:lnTo>
                  <a:lnTo>
                    <a:pt x="0" y="9646"/>
                  </a:lnTo>
                  <a:lnTo>
                    <a:pt x="4917" y="9625"/>
                  </a:lnTo>
                  <a:lnTo>
                    <a:pt x="4938" y="12868"/>
                  </a:lnTo>
                  <a:lnTo>
                    <a:pt x="8014" y="1286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69;p104">
              <a:extLst>
                <a:ext uri="{FF2B5EF4-FFF2-40B4-BE49-F238E27FC236}">
                  <a16:creationId xmlns:a16="http://schemas.microsoft.com/office/drawing/2014/main" id="{F1404EE2-C47A-406C-9678-FC5EC6E4C624}"/>
                </a:ext>
              </a:extLst>
            </p:cNvPr>
            <p:cNvSpPr/>
            <p:nvPr/>
          </p:nvSpPr>
          <p:spPr>
            <a:xfrm>
              <a:off x="3704050" y="2406850"/>
              <a:ext cx="313375" cy="467675"/>
            </a:xfrm>
            <a:custGeom>
              <a:avLst/>
              <a:gdLst/>
              <a:ahLst/>
              <a:cxnLst/>
              <a:rect l="l" t="t" r="r" b="b"/>
              <a:pathLst>
                <a:path w="12535" h="18707" fill="none" extrusionOk="0">
                  <a:moveTo>
                    <a:pt x="12534" y="0"/>
                  </a:moveTo>
                  <a:lnTo>
                    <a:pt x="6320" y="42"/>
                  </a:lnTo>
                  <a:lnTo>
                    <a:pt x="6362" y="11466"/>
                  </a:lnTo>
                  <a:lnTo>
                    <a:pt x="2784" y="14689"/>
                  </a:lnTo>
                  <a:lnTo>
                    <a:pt x="2805" y="18706"/>
                  </a:lnTo>
                  <a:lnTo>
                    <a:pt x="1" y="1870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70;p104">
              <a:extLst>
                <a:ext uri="{FF2B5EF4-FFF2-40B4-BE49-F238E27FC236}">
                  <a16:creationId xmlns:a16="http://schemas.microsoft.com/office/drawing/2014/main" id="{464928AC-4F2B-496E-9F3B-CAA5233B02D2}"/>
                </a:ext>
              </a:extLst>
            </p:cNvPr>
            <p:cNvSpPr/>
            <p:nvPr/>
          </p:nvSpPr>
          <p:spPr>
            <a:xfrm>
              <a:off x="3717150" y="2408425"/>
              <a:ext cx="55450" cy="230700"/>
            </a:xfrm>
            <a:custGeom>
              <a:avLst/>
              <a:gdLst/>
              <a:ahLst/>
              <a:cxnLst/>
              <a:rect l="l" t="t" r="r" b="b"/>
              <a:pathLst>
                <a:path w="2218" h="9228" fill="none" extrusionOk="0">
                  <a:moveTo>
                    <a:pt x="2176" y="0"/>
                  </a:moveTo>
                  <a:lnTo>
                    <a:pt x="2218" y="7219"/>
                  </a:lnTo>
                  <a:lnTo>
                    <a:pt x="0" y="922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71;p104">
              <a:extLst>
                <a:ext uri="{FF2B5EF4-FFF2-40B4-BE49-F238E27FC236}">
                  <a16:creationId xmlns:a16="http://schemas.microsoft.com/office/drawing/2014/main" id="{58CCCF31-500F-438F-B540-5243217E4CB4}"/>
                </a:ext>
              </a:extLst>
            </p:cNvPr>
            <p:cNvSpPr/>
            <p:nvPr/>
          </p:nvSpPr>
          <p:spPr>
            <a:xfrm>
              <a:off x="3927425" y="2498375"/>
              <a:ext cx="91550" cy="222350"/>
            </a:xfrm>
            <a:custGeom>
              <a:avLst/>
              <a:gdLst/>
              <a:ahLst/>
              <a:cxnLst/>
              <a:rect l="l" t="t" r="r" b="b"/>
              <a:pathLst>
                <a:path w="3662" h="8894" fill="none" extrusionOk="0">
                  <a:moveTo>
                    <a:pt x="3620" y="1"/>
                  </a:moveTo>
                  <a:lnTo>
                    <a:pt x="3662" y="8873"/>
                  </a:lnTo>
                  <a:lnTo>
                    <a:pt x="42" y="8893"/>
                  </a:lnTo>
                  <a:lnTo>
                    <a:pt x="0" y="2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72;p104">
              <a:extLst>
                <a:ext uri="{FF2B5EF4-FFF2-40B4-BE49-F238E27FC236}">
                  <a16:creationId xmlns:a16="http://schemas.microsoft.com/office/drawing/2014/main" id="{38A95AD5-4DFA-4CEA-9560-D3C716700412}"/>
                </a:ext>
              </a:extLst>
            </p:cNvPr>
            <p:cNvSpPr/>
            <p:nvPr/>
          </p:nvSpPr>
          <p:spPr>
            <a:xfrm>
              <a:off x="3861500" y="2808050"/>
              <a:ext cx="97850" cy="296625"/>
            </a:xfrm>
            <a:custGeom>
              <a:avLst/>
              <a:gdLst/>
              <a:ahLst/>
              <a:cxnLst/>
              <a:rect l="l" t="t" r="r" b="b"/>
              <a:pathLst>
                <a:path w="3914" h="11865" fill="none" extrusionOk="0">
                  <a:moveTo>
                    <a:pt x="1" y="22"/>
                  </a:moveTo>
                  <a:lnTo>
                    <a:pt x="3914" y="1"/>
                  </a:lnTo>
                  <a:lnTo>
                    <a:pt x="3767" y="11843"/>
                  </a:lnTo>
                  <a:lnTo>
                    <a:pt x="64" y="11864"/>
                  </a:lnTo>
                  <a:lnTo>
                    <a:pt x="1" y="263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73;p104">
              <a:extLst>
                <a:ext uri="{FF2B5EF4-FFF2-40B4-BE49-F238E27FC236}">
                  <a16:creationId xmlns:a16="http://schemas.microsoft.com/office/drawing/2014/main" id="{278C6B4B-4D13-4812-B8DB-BB913482D7F0}"/>
                </a:ext>
              </a:extLst>
            </p:cNvPr>
            <p:cNvSpPr/>
            <p:nvPr/>
          </p:nvSpPr>
          <p:spPr>
            <a:xfrm>
              <a:off x="3623500" y="2937250"/>
              <a:ext cx="98375" cy="581700"/>
            </a:xfrm>
            <a:custGeom>
              <a:avLst/>
              <a:gdLst/>
              <a:ahLst/>
              <a:cxnLst/>
              <a:rect l="l" t="t" r="r" b="b"/>
              <a:pathLst>
                <a:path w="3935" h="23268" fill="none" extrusionOk="0">
                  <a:moveTo>
                    <a:pt x="3809" y="1"/>
                  </a:moveTo>
                  <a:lnTo>
                    <a:pt x="1" y="4834"/>
                  </a:lnTo>
                  <a:lnTo>
                    <a:pt x="43" y="12743"/>
                  </a:lnTo>
                  <a:lnTo>
                    <a:pt x="3872" y="13727"/>
                  </a:lnTo>
                  <a:lnTo>
                    <a:pt x="3934" y="2326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74;p104">
              <a:extLst>
                <a:ext uri="{FF2B5EF4-FFF2-40B4-BE49-F238E27FC236}">
                  <a16:creationId xmlns:a16="http://schemas.microsoft.com/office/drawing/2014/main" id="{6C605CB6-8E75-4392-B354-6C1B1C6B3946}"/>
                </a:ext>
              </a:extLst>
            </p:cNvPr>
            <p:cNvSpPr/>
            <p:nvPr/>
          </p:nvSpPr>
          <p:spPr>
            <a:xfrm>
              <a:off x="3411125" y="3033500"/>
              <a:ext cx="215025" cy="609425"/>
            </a:xfrm>
            <a:custGeom>
              <a:avLst/>
              <a:gdLst/>
              <a:ahLst/>
              <a:cxnLst/>
              <a:rect l="l" t="t" r="r" b="b"/>
              <a:pathLst>
                <a:path w="8601" h="24377" fill="none" extrusionOk="0">
                  <a:moveTo>
                    <a:pt x="8600" y="19439"/>
                  </a:moveTo>
                  <a:lnTo>
                    <a:pt x="8559" y="12116"/>
                  </a:lnTo>
                  <a:lnTo>
                    <a:pt x="4834" y="9919"/>
                  </a:lnTo>
                  <a:lnTo>
                    <a:pt x="4771" y="1"/>
                  </a:lnTo>
                  <a:lnTo>
                    <a:pt x="1" y="6341"/>
                  </a:lnTo>
                  <a:lnTo>
                    <a:pt x="84" y="24377"/>
                  </a:lnTo>
                  <a:lnTo>
                    <a:pt x="4060" y="2435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75;p104">
              <a:extLst>
                <a:ext uri="{FF2B5EF4-FFF2-40B4-BE49-F238E27FC236}">
                  <a16:creationId xmlns:a16="http://schemas.microsoft.com/office/drawing/2014/main" id="{AE02F738-B7E6-42D2-8D9D-CBBA0EA57A2D}"/>
                </a:ext>
              </a:extLst>
            </p:cNvPr>
            <p:cNvSpPr/>
            <p:nvPr/>
          </p:nvSpPr>
          <p:spPr>
            <a:xfrm>
              <a:off x="3465525" y="3281975"/>
              <a:ext cx="68025" cy="300800"/>
            </a:xfrm>
            <a:custGeom>
              <a:avLst/>
              <a:gdLst/>
              <a:ahLst/>
              <a:cxnLst/>
              <a:rect l="l" t="t" r="r" b="b"/>
              <a:pathLst>
                <a:path w="2721" h="12032" fill="none" extrusionOk="0">
                  <a:moveTo>
                    <a:pt x="2721" y="12011"/>
                  </a:moveTo>
                  <a:lnTo>
                    <a:pt x="64" y="12032"/>
                  </a:lnTo>
                  <a:lnTo>
                    <a:pt x="1" y="1"/>
                  </a:lnTo>
                  <a:lnTo>
                    <a:pt x="2679" y="3788"/>
                  </a:lnTo>
                  <a:lnTo>
                    <a:pt x="2700" y="780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76;p104">
              <a:extLst>
                <a:ext uri="{FF2B5EF4-FFF2-40B4-BE49-F238E27FC236}">
                  <a16:creationId xmlns:a16="http://schemas.microsoft.com/office/drawing/2014/main" id="{AA6F95F4-3924-4A8D-AE54-6523F53FE755}"/>
                </a:ext>
              </a:extLst>
            </p:cNvPr>
            <p:cNvSpPr/>
            <p:nvPr/>
          </p:nvSpPr>
          <p:spPr>
            <a:xfrm>
              <a:off x="3705100" y="2957125"/>
              <a:ext cx="100475" cy="255825"/>
            </a:xfrm>
            <a:custGeom>
              <a:avLst/>
              <a:gdLst/>
              <a:ahLst/>
              <a:cxnLst/>
              <a:rect l="l" t="t" r="r" b="b"/>
              <a:pathLst>
                <a:path w="4019" h="10233" fill="none" extrusionOk="0">
                  <a:moveTo>
                    <a:pt x="2784" y="1"/>
                  </a:moveTo>
                  <a:lnTo>
                    <a:pt x="1" y="5922"/>
                  </a:lnTo>
                  <a:lnTo>
                    <a:pt x="22" y="10233"/>
                  </a:lnTo>
                  <a:lnTo>
                    <a:pt x="4018" y="10212"/>
                  </a:lnTo>
                  <a:lnTo>
                    <a:pt x="2805" y="592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77;p104">
              <a:extLst>
                <a:ext uri="{FF2B5EF4-FFF2-40B4-BE49-F238E27FC236}">
                  <a16:creationId xmlns:a16="http://schemas.microsoft.com/office/drawing/2014/main" id="{87DE4A93-921A-4967-9E84-641136C824F1}"/>
                </a:ext>
              </a:extLst>
            </p:cNvPr>
            <p:cNvSpPr/>
            <p:nvPr/>
          </p:nvSpPr>
          <p:spPr>
            <a:xfrm>
              <a:off x="3776250" y="3279875"/>
              <a:ext cx="115625" cy="196200"/>
            </a:xfrm>
            <a:custGeom>
              <a:avLst/>
              <a:gdLst/>
              <a:ahLst/>
              <a:cxnLst/>
              <a:rect l="l" t="t" r="r" b="b"/>
              <a:pathLst>
                <a:path w="4625" h="7848" fill="none" extrusionOk="0">
                  <a:moveTo>
                    <a:pt x="42" y="7847"/>
                  </a:moveTo>
                  <a:lnTo>
                    <a:pt x="0" y="22"/>
                  </a:lnTo>
                  <a:lnTo>
                    <a:pt x="4604" y="1"/>
                  </a:lnTo>
                  <a:lnTo>
                    <a:pt x="4625" y="219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78;p104">
              <a:extLst>
                <a:ext uri="{FF2B5EF4-FFF2-40B4-BE49-F238E27FC236}">
                  <a16:creationId xmlns:a16="http://schemas.microsoft.com/office/drawing/2014/main" id="{1A3E7C58-F4A3-4394-9437-F724AF9EA83C}"/>
                </a:ext>
              </a:extLst>
            </p:cNvPr>
            <p:cNvSpPr/>
            <p:nvPr/>
          </p:nvSpPr>
          <p:spPr>
            <a:xfrm>
              <a:off x="3824375" y="3375075"/>
              <a:ext cx="250050" cy="344750"/>
            </a:xfrm>
            <a:custGeom>
              <a:avLst/>
              <a:gdLst/>
              <a:ahLst/>
              <a:cxnLst/>
              <a:rect l="l" t="t" r="r" b="b"/>
              <a:pathLst>
                <a:path w="10002" h="13790" fill="none" extrusionOk="0">
                  <a:moveTo>
                    <a:pt x="0" y="1"/>
                  </a:moveTo>
                  <a:lnTo>
                    <a:pt x="0" y="2951"/>
                  </a:lnTo>
                  <a:lnTo>
                    <a:pt x="6131" y="2993"/>
                  </a:lnTo>
                  <a:lnTo>
                    <a:pt x="10002" y="1379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79;p104">
              <a:extLst>
                <a:ext uri="{FF2B5EF4-FFF2-40B4-BE49-F238E27FC236}">
                  <a16:creationId xmlns:a16="http://schemas.microsoft.com/office/drawing/2014/main" id="{4EA5191B-8070-41AA-B6BD-90FFB581F430}"/>
                </a:ext>
              </a:extLst>
            </p:cNvPr>
            <p:cNvSpPr/>
            <p:nvPr/>
          </p:nvSpPr>
          <p:spPr>
            <a:xfrm>
              <a:off x="3863600" y="3178925"/>
              <a:ext cx="158525" cy="197750"/>
            </a:xfrm>
            <a:custGeom>
              <a:avLst/>
              <a:gdLst/>
              <a:ahLst/>
              <a:cxnLst/>
              <a:rect l="l" t="t" r="r" b="b"/>
              <a:pathLst>
                <a:path w="6341" h="7910" fill="none" extrusionOk="0">
                  <a:moveTo>
                    <a:pt x="1" y="21"/>
                  </a:moveTo>
                  <a:lnTo>
                    <a:pt x="6299" y="1"/>
                  </a:lnTo>
                  <a:lnTo>
                    <a:pt x="6341" y="7910"/>
                  </a:lnTo>
                  <a:lnTo>
                    <a:pt x="2721" y="293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80;p104">
              <a:extLst>
                <a:ext uri="{FF2B5EF4-FFF2-40B4-BE49-F238E27FC236}">
                  <a16:creationId xmlns:a16="http://schemas.microsoft.com/office/drawing/2014/main" id="{6F16B59E-8773-4781-A859-4A5577E48CDE}"/>
                </a:ext>
              </a:extLst>
            </p:cNvPr>
            <p:cNvSpPr/>
            <p:nvPr/>
          </p:nvSpPr>
          <p:spPr>
            <a:xfrm>
              <a:off x="3935800" y="1324575"/>
              <a:ext cx="194075" cy="949425"/>
            </a:xfrm>
            <a:custGeom>
              <a:avLst/>
              <a:gdLst/>
              <a:ahLst/>
              <a:cxnLst/>
              <a:rect l="l" t="t" r="r" b="b"/>
              <a:pathLst>
                <a:path w="7763" h="37977" fill="none" extrusionOk="0">
                  <a:moveTo>
                    <a:pt x="3222" y="37977"/>
                  </a:moveTo>
                  <a:lnTo>
                    <a:pt x="3201" y="31072"/>
                  </a:lnTo>
                  <a:lnTo>
                    <a:pt x="42" y="31072"/>
                  </a:lnTo>
                  <a:lnTo>
                    <a:pt x="0" y="26071"/>
                  </a:lnTo>
                  <a:lnTo>
                    <a:pt x="7763" y="22410"/>
                  </a:lnTo>
                  <a:lnTo>
                    <a:pt x="7742" y="18350"/>
                  </a:lnTo>
                  <a:lnTo>
                    <a:pt x="5126" y="18225"/>
                  </a:lnTo>
                  <a:lnTo>
                    <a:pt x="5064" y="5294"/>
                  </a:lnTo>
                  <a:lnTo>
                    <a:pt x="203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81;p104">
              <a:extLst>
                <a:ext uri="{FF2B5EF4-FFF2-40B4-BE49-F238E27FC236}">
                  <a16:creationId xmlns:a16="http://schemas.microsoft.com/office/drawing/2014/main" id="{64A96DE4-00FA-4178-AFD0-7D6ACBD8531D}"/>
                </a:ext>
              </a:extLst>
            </p:cNvPr>
            <p:cNvSpPr/>
            <p:nvPr/>
          </p:nvSpPr>
          <p:spPr>
            <a:xfrm>
              <a:off x="4105800" y="3054950"/>
              <a:ext cx="95225" cy="784675"/>
            </a:xfrm>
            <a:custGeom>
              <a:avLst/>
              <a:gdLst/>
              <a:ahLst/>
              <a:cxnLst/>
              <a:rect l="l" t="t" r="r" b="b"/>
              <a:pathLst>
                <a:path w="3809" h="31387" fill="none" extrusionOk="0">
                  <a:moveTo>
                    <a:pt x="2762" y="31386"/>
                  </a:moveTo>
                  <a:lnTo>
                    <a:pt x="2720" y="23372"/>
                  </a:lnTo>
                  <a:lnTo>
                    <a:pt x="105" y="20987"/>
                  </a:lnTo>
                  <a:lnTo>
                    <a:pt x="0" y="1131"/>
                  </a:lnTo>
                  <a:lnTo>
                    <a:pt x="3808"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82;p104">
              <a:extLst>
                <a:ext uri="{FF2B5EF4-FFF2-40B4-BE49-F238E27FC236}">
                  <a16:creationId xmlns:a16="http://schemas.microsoft.com/office/drawing/2014/main" id="{1FC45D49-37E7-4967-92A8-4BA055A1CEFF}"/>
                </a:ext>
              </a:extLst>
            </p:cNvPr>
            <p:cNvSpPr/>
            <p:nvPr/>
          </p:nvSpPr>
          <p:spPr>
            <a:xfrm>
              <a:off x="4104750" y="2857225"/>
              <a:ext cx="96275" cy="140725"/>
            </a:xfrm>
            <a:custGeom>
              <a:avLst/>
              <a:gdLst/>
              <a:ahLst/>
              <a:cxnLst/>
              <a:rect l="l" t="t" r="r" b="b"/>
              <a:pathLst>
                <a:path w="3851" h="5629" fill="none" extrusionOk="0">
                  <a:moveTo>
                    <a:pt x="21" y="5629"/>
                  </a:moveTo>
                  <a:lnTo>
                    <a:pt x="0" y="21"/>
                  </a:lnTo>
                  <a:lnTo>
                    <a:pt x="3809" y="1"/>
                  </a:lnTo>
                  <a:lnTo>
                    <a:pt x="3850" y="560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83;p104">
              <a:extLst>
                <a:ext uri="{FF2B5EF4-FFF2-40B4-BE49-F238E27FC236}">
                  <a16:creationId xmlns:a16="http://schemas.microsoft.com/office/drawing/2014/main" id="{CC00F42C-1552-40D8-996A-53A1BC77C645}"/>
                </a:ext>
              </a:extLst>
            </p:cNvPr>
            <p:cNvSpPr/>
            <p:nvPr/>
          </p:nvSpPr>
          <p:spPr>
            <a:xfrm>
              <a:off x="4201525" y="3152775"/>
              <a:ext cx="77950" cy="786750"/>
            </a:xfrm>
            <a:custGeom>
              <a:avLst/>
              <a:gdLst/>
              <a:ahLst/>
              <a:cxnLst/>
              <a:rect l="l" t="t" r="r" b="b"/>
              <a:pathLst>
                <a:path w="3118" h="31470" fill="none" extrusionOk="0">
                  <a:moveTo>
                    <a:pt x="0" y="0"/>
                  </a:moveTo>
                  <a:lnTo>
                    <a:pt x="84" y="16237"/>
                  </a:lnTo>
                  <a:lnTo>
                    <a:pt x="3118" y="22640"/>
                  </a:lnTo>
                  <a:lnTo>
                    <a:pt x="1674" y="3147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84;p104">
              <a:extLst>
                <a:ext uri="{FF2B5EF4-FFF2-40B4-BE49-F238E27FC236}">
                  <a16:creationId xmlns:a16="http://schemas.microsoft.com/office/drawing/2014/main" id="{7FAE3414-D323-46FE-87BE-1AC281534BD8}"/>
                </a:ext>
              </a:extLst>
            </p:cNvPr>
            <p:cNvSpPr/>
            <p:nvPr/>
          </p:nvSpPr>
          <p:spPr>
            <a:xfrm>
              <a:off x="4511200" y="1930825"/>
              <a:ext cx="902875" cy="115125"/>
            </a:xfrm>
            <a:custGeom>
              <a:avLst/>
              <a:gdLst/>
              <a:ahLst/>
              <a:cxnLst/>
              <a:rect l="l" t="t" r="r" b="b"/>
              <a:pathLst>
                <a:path w="36115" h="4605" fill="none" extrusionOk="0">
                  <a:moveTo>
                    <a:pt x="36114" y="4416"/>
                  </a:moveTo>
                  <a:lnTo>
                    <a:pt x="21070" y="4604"/>
                  </a:lnTo>
                  <a:lnTo>
                    <a:pt x="18455" y="1591"/>
                  </a:lnTo>
                  <a:lnTo>
                    <a:pt x="2804" y="1675"/>
                  </a:lnTo>
                  <a:lnTo>
                    <a:pt x="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85;p104">
              <a:extLst>
                <a:ext uri="{FF2B5EF4-FFF2-40B4-BE49-F238E27FC236}">
                  <a16:creationId xmlns:a16="http://schemas.microsoft.com/office/drawing/2014/main" id="{E737B96C-4175-4E04-BB53-0A475C703730}"/>
                </a:ext>
              </a:extLst>
            </p:cNvPr>
            <p:cNvSpPr/>
            <p:nvPr/>
          </p:nvSpPr>
          <p:spPr>
            <a:xfrm>
              <a:off x="4365250" y="1802150"/>
              <a:ext cx="978200" cy="272025"/>
            </a:xfrm>
            <a:custGeom>
              <a:avLst/>
              <a:gdLst/>
              <a:ahLst/>
              <a:cxnLst/>
              <a:rect l="l" t="t" r="r" b="b"/>
              <a:pathLst>
                <a:path w="39128" h="10881" fill="none" extrusionOk="0">
                  <a:moveTo>
                    <a:pt x="39128" y="6675"/>
                  </a:moveTo>
                  <a:lnTo>
                    <a:pt x="28708" y="7387"/>
                  </a:lnTo>
                  <a:lnTo>
                    <a:pt x="25464" y="3139"/>
                  </a:lnTo>
                  <a:lnTo>
                    <a:pt x="11236" y="3202"/>
                  </a:lnTo>
                  <a:lnTo>
                    <a:pt x="11215" y="1"/>
                  </a:lnTo>
                  <a:lnTo>
                    <a:pt x="0" y="63"/>
                  </a:lnTo>
                  <a:lnTo>
                    <a:pt x="42" y="8684"/>
                  </a:lnTo>
                  <a:lnTo>
                    <a:pt x="2051" y="1088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86;p104">
              <a:extLst>
                <a:ext uri="{FF2B5EF4-FFF2-40B4-BE49-F238E27FC236}">
                  <a16:creationId xmlns:a16="http://schemas.microsoft.com/office/drawing/2014/main" id="{99E6781A-EBAE-4A25-AEA2-700D9DFBEA4A}"/>
                </a:ext>
              </a:extLst>
            </p:cNvPr>
            <p:cNvSpPr/>
            <p:nvPr/>
          </p:nvSpPr>
          <p:spPr>
            <a:xfrm>
              <a:off x="5087125" y="1879050"/>
              <a:ext cx="170550" cy="56000"/>
            </a:xfrm>
            <a:custGeom>
              <a:avLst/>
              <a:gdLst/>
              <a:ahLst/>
              <a:cxnLst/>
              <a:rect l="l" t="t" r="r" b="b"/>
              <a:pathLst>
                <a:path w="6822" h="2240" fill="none" extrusionOk="0">
                  <a:moveTo>
                    <a:pt x="6821" y="0"/>
                  </a:moveTo>
                  <a:lnTo>
                    <a:pt x="0" y="42"/>
                  </a:lnTo>
                  <a:lnTo>
                    <a:pt x="1214" y="2239"/>
                  </a:lnTo>
                  <a:lnTo>
                    <a:pt x="4624" y="221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87;p104">
              <a:extLst>
                <a:ext uri="{FF2B5EF4-FFF2-40B4-BE49-F238E27FC236}">
                  <a16:creationId xmlns:a16="http://schemas.microsoft.com/office/drawing/2014/main" id="{23D907C0-6146-4E8F-8BF8-EE0B2AAEF53D}"/>
                </a:ext>
              </a:extLst>
            </p:cNvPr>
            <p:cNvSpPr/>
            <p:nvPr/>
          </p:nvSpPr>
          <p:spPr>
            <a:xfrm>
              <a:off x="4750775" y="1799525"/>
              <a:ext cx="421100" cy="2125"/>
            </a:xfrm>
            <a:custGeom>
              <a:avLst/>
              <a:gdLst/>
              <a:ahLst/>
              <a:cxnLst/>
              <a:rect l="l" t="t" r="r" b="b"/>
              <a:pathLst>
                <a:path w="16844" h="85" fill="none" extrusionOk="0">
                  <a:moveTo>
                    <a:pt x="0" y="85"/>
                  </a:moveTo>
                  <a:lnTo>
                    <a:pt x="16844"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88;p104">
              <a:extLst>
                <a:ext uri="{FF2B5EF4-FFF2-40B4-BE49-F238E27FC236}">
                  <a16:creationId xmlns:a16="http://schemas.microsoft.com/office/drawing/2014/main" id="{F4DC0FEC-DCA5-417C-A483-2B58F149691A}"/>
                </a:ext>
              </a:extLst>
            </p:cNvPr>
            <p:cNvSpPr/>
            <p:nvPr/>
          </p:nvSpPr>
          <p:spPr>
            <a:xfrm>
              <a:off x="4367350" y="1803200"/>
              <a:ext cx="174200" cy="577000"/>
            </a:xfrm>
            <a:custGeom>
              <a:avLst/>
              <a:gdLst/>
              <a:ahLst/>
              <a:cxnLst/>
              <a:rect l="l" t="t" r="r" b="b"/>
              <a:pathLst>
                <a:path w="6968" h="23080" fill="none" extrusionOk="0">
                  <a:moveTo>
                    <a:pt x="2720" y="0"/>
                  </a:moveTo>
                  <a:lnTo>
                    <a:pt x="2762" y="7826"/>
                  </a:lnTo>
                  <a:lnTo>
                    <a:pt x="6968" y="9814"/>
                  </a:lnTo>
                  <a:lnTo>
                    <a:pt x="0" y="16656"/>
                  </a:lnTo>
                  <a:lnTo>
                    <a:pt x="21" y="2307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89;p104">
              <a:extLst>
                <a:ext uri="{FF2B5EF4-FFF2-40B4-BE49-F238E27FC236}">
                  <a16:creationId xmlns:a16="http://schemas.microsoft.com/office/drawing/2014/main" id="{DC68AD9E-D922-4080-975B-BE8E83208E9C}"/>
                </a:ext>
              </a:extLst>
            </p:cNvPr>
            <p:cNvSpPr/>
            <p:nvPr/>
          </p:nvSpPr>
          <p:spPr>
            <a:xfrm>
              <a:off x="3969800" y="1960125"/>
              <a:ext cx="131825" cy="313350"/>
            </a:xfrm>
            <a:custGeom>
              <a:avLst/>
              <a:gdLst/>
              <a:ahLst/>
              <a:cxnLst/>
              <a:rect l="l" t="t" r="r" b="b"/>
              <a:pathLst>
                <a:path w="5273" h="12534" fill="none" extrusionOk="0">
                  <a:moveTo>
                    <a:pt x="0" y="1"/>
                  </a:moveTo>
                  <a:lnTo>
                    <a:pt x="5231" y="4625"/>
                  </a:lnTo>
                  <a:lnTo>
                    <a:pt x="5273" y="1253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90;p104">
              <a:extLst>
                <a:ext uri="{FF2B5EF4-FFF2-40B4-BE49-F238E27FC236}">
                  <a16:creationId xmlns:a16="http://schemas.microsoft.com/office/drawing/2014/main" id="{11E57965-94E8-4E06-931B-39C1494D53F0}"/>
                </a:ext>
              </a:extLst>
            </p:cNvPr>
            <p:cNvSpPr/>
            <p:nvPr/>
          </p:nvSpPr>
          <p:spPr>
            <a:xfrm>
              <a:off x="4149200" y="2273450"/>
              <a:ext cx="87925" cy="513700"/>
            </a:xfrm>
            <a:custGeom>
              <a:avLst/>
              <a:gdLst/>
              <a:ahLst/>
              <a:cxnLst/>
              <a:rect l="l" t="t" r="r" b="b"/>
              <a:pathLst>
                <a:path w="3517" h="20548" fill="none" extrusionOk="0">
                  <a:moveTo>
                    <a:pt x="1" y="1"/>
                  </a:moveTo>
                  <a:lnTo>
                    <a:pt x="64" y="8977"/>
                  </a:lnTo>
                  <a:lnTo>
                    <a:pt x="3453" y="8956"/>
                  </a:lnTo>
                  <a:lnTo>
                    <a:pt x="3516" y="20527"/>
                  </a:lnTo>
                  <a:lnTo>
                    <a:pt x="817" y="20548"/>
                  </a:lnTo>
                  <a:lnTo>
                    <a:pt x="984" y="1339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91;p104">
              <a:extLst>
                <a:ext uri="{FF2B5EF4-FFF2-40B4-BE49-F238E27FC236}">
                  <a16:creationId xmlns:a16="http://schemas.microsoft.com/office/drawing/2014/main" id="{075ABC3C-9BF1-473F-8F7E-5EF66C90535F}"/>
                </a:ext>
              </a:extLst>
            </p:cNvPr>
            <p:cNvSpPr/>
            <p:nvPr/>
          </p:nvSpPr>
          <p:spPr>
            <a:xfrm>
              <a:off x="4096900" y="1323525"/>
              <a:ext cx="138650" cy="885100"/>
            </a:xfrm>
            <a:custGeom>
              <a:avLst/>
              <a:gdLst/>
              <a:ahLst/>
              <a:cxnLst/>
              <a:rect l="l" t="t" r="r" b="b"/>
              <a:pathLst>
                <a:path w="5546" h="35404" fill="none" extrusionOk="0">
                  <a:moveTo>
                    <a:pt x="1" y="1"/>
                  </a:moveTo>
                  <a:lnTo>
                    <a:pt x="5357" y="9604"/>
                  </a:lnTo>
                  <a:lnTo>
                    <a:pt x="5545" y="35403"/>
                  </a:lnTo>
                  <a:lnTo>
                    <a:pt x="2825" y="32683"/>
                  </a:lnTo>
                  <a:lnTo>
                    <a:pt x="2783" y="25423"/>
                  </a:lnTo>
                  <a:lnTo>
                    <a:pt x="126" y="2544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92;p104">
              <a:extLst>
                <a:ext uri="{FF2B5EF4-FFF2-40B4-BE49-F238E27FC236}">
                  <a16:creationId xmlns:a16="http://schemas.microsoft.com/office/drawing/2014/main" id="{D46F14EC-C23D-4E05-A2BB-775A4D806721}"/>
                </a:ext>
              </a:extLst>
            </p:cNvPr>
            <p:cNvSpPr/>
            <p:nvPr/>
          </p:nvSpPr>
          <p:spPr>
            <a:xfrm>
              <a:off x="4127775" y="1539050"/>
              <a:ext cx="104100" cy="163225"/>
            </a:xfrm>
            <a:custGeom>
              <a:avLst/>
              <a:gdLst/>
              <a:ahLst/>
              <a:cxnLst/>
              <a:rect l="l" t="t" r="r" b="b"/>
              <a:pathLst>
                <a:path w="4164" h="6529" fill="none" extrusionOk="0">
                  <a:moveTo>
                    <a:pt x="0" y="0"/>
                  </a:moveTo>
                  <a:lnTo>
                    <a:pt x="42" y="6528"/>
                  </a:lnTo>
                  <a:lnTo>
                    <a:pt x="4164" y="650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93;p104">
              <a:extLst>
                <a:ext uri="{FF2B5EF4-FFF2-40B4-BE49-F238E27FC236}">
                  <a16:creationId xmlns:a16="http://schemas.microsoft.com/office/drawing/2014/main" id="{1DDB0D3F-6BDB-47D8-8759-D1BA5B224AD7}"/>
                </a:ext>
              </a:extLst>
            </p:cNvPr>
            <p:cNvSpPr/>
            <p:nvPr/>
          </p:nvSpPr>
          <p:spPr>
            <a:xfrm>
              <a:off x="4301425" y="2115475"/>
              <a:ext cx="477600" cy="381375"/>
            </a:xfrm>
            <a:custGeom>
              <a:avLst/>
              <a:gdLst/>
              <a:ahLst/>
              <a:cxnLst/>
              <a:rect l="l" t="t" r="r" b="b"/>
              <a:pathLst>
                <a:path w="19104" h="15255" fill="none" extrusionOk="0">
                  <a:moveTo>
                    <a:pt x="1" y="1"/>
                  </a:moveTo>
                  <a:lnTo>
                    <a:pt x="84" y="15254"/>
                  </a:lnTo>
                  <a:lnTo>
                    <a:pt x="12911" y="15191"/>
                  </a:lnTo>
                  <a:lnTo>
                    <a:pt x="19104" y="1050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94;p104">
              <a:extLst>
                <a:ext uri="{FF2B5EF4-FFF2-40B4-BE49-F238E27FC236}">
                  <a16:creationId xmlns:a16="http://schemas.microsoft.com/office/drawing/2014/main" id="{AA88D056-EE71-4648-911B-9C270147DEC2}"/>
                </a:ext>
              </a:extLst>
            </p:cNvPr>
            <p:cNvSpPr/>
            <p:nvPr/>
          </p:nvSpPr>
          <p:spPr>
            <a:xfrm>
              <a:off x="4455750" y="2043825"/>
              <a:ext cx="558150" cy="393375"/>
            </a:xfrm>
            <a:custGeom>
              <a:avLst/>
              <a:gdLst/>
              <a:ahLst/>
              <a:cxnLst/>
              <a:rect l="l" t="t" r="r" b="b"/>
              <a:pathLst>
                <a:path w="22326" h="15735" fill="none" extrusionOk="0">
                  <a:moveTo>
                    <a:pt x="0" y="15735"/>
                  </a:moveTo>
                  <a:lnTo>
                    <a:pt x="6131" y="15714"/>
                  </a:lnTo>
                  <a:lnTo>
                    <a:pt x="11906" y="10169"/>
                  </a:lnTo>
                  <a:lnTo>
                    <a:pt x="22326" y="9813"/>
                  </a:lnTo>
                  <a:lnTo>
                    <a:pt x="22305" y="5043"/>
                  </a:lnTo>
                  <a:lnTo>
                    <a:pt x="19083" y="2741"/>
                  </a:lnTo>
                  <a:lnTo>
                    <a:pt x="18873" y="0"/>
                  </a:lnTo>
                  <a:lnTo>
                    <a:pt x="7051" y="16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95;p104">
              <a:extLst>
                <a:ext uri="{FF2B5EF4-FFF2-40B4-BE49-F238E27FC236}">
                  <a16:creationId xmlns:a16="http://schemas.microsoft.com/office/drawing/2014/main" id="{853C3C98-3B01-49EC-AFA3-CEBEFA9E74C7}"/>
                </a:ext>
              </a:extLst>
            </p:cNvPr>
            <p:cNvSpPr/>
            <p:nvPr/>
          </p:nvSpPr>
          <p:spPr>
            <a:xfrm>
              <a:off x="4571875" y="2114450"/>
              <a:ext cx="401225" cy="57550"/>
            </a:xfrm>
            <a:custGeom>
              <a:avLst/>
              <a:gdLst/>
              <a:ahLst/>
              <a:cxnLst/>
              <a:rect l="l" t="t" r="r" b="b"/>
              <a:pathLst>
                <a:path w="16049" h="2302" fill="none" extrusionOk="0">
                  <a:moveTo>
                    <a:pt x="0" y="0"/>
                  </a:moveTo>
                  <a:lnTo>
                    <a:pt x="2030" y="2302"/>
                  </a:lnTo>
                  <a:lnTo>
                    <a:pt x="6487" y="921"/>
                  </a:lnTo>
                  <a:lnTo>
                    <a:pt x="16049" y="106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96;p104">
              <a:extLst>
                <a:ext uri="{FF2B5EF4-FFF2-40B4-BE49-F238E27FC236}">
                  <a16:creationId xmlns:a16="http://schemas.microsoft.com/office/drawing/2014/main" id="{4DB3B054-B037-4DD2-9134-62C10D066105}"/>
                </a:ext>
              </a:extLst>
            </p:cNvPr>
            <p:cNvSpPr/>
            <p:nvPr/>
          </p:nvSpPr>
          <p:spPr>
            <a:xfrm>
              <a:off x="4417550" y="2216450"/>
              <a:ext cx="596350" cy="13100"/>
            </a:xfrm>
            <a:custGeom>
              <a:avLst/>
              <a:gdLst/>
              <a:ahLst/>
              <a:cxnLst/>
              <a:rect l="l" t="t" r="r" b="b"/>
              <a:pathLst>
                <a:path w="23854" h="524" fill="none" extrusionOk="0">
                  <a:moveTo>
                    <a:pt x="1" y="523"/>
                  </a:moveTo>
                  <a:lnTo>
                    <a:pt x="23854"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97;p104">
              <a:extLst>
                <a:ext uri="{FF2B5EF4-FFF2-40B4-BE49-F238E27FC236}">
                  <a16:creationId xmlns:a16="http://schemas.microsoft.com/office/drawing/2014/main" id="{79547B18-8596-400A-99BC-9B75B5DA5994}"/>
                </a:ext>
              </a:extLst>
            </p:cNvPr>
            <p:cNvSpPr/>
            <p:nvPr/>
          </p:nvSpPr>
          <p:spPr>
            <a:xfrm>
              <a:off x="4455225" y="2222725"/>
              <a:ext cx="193050" cy="156950"/>
            </a:xfrm>
            <a:custGeom>
              <a:avLst/>
              <a:gdLst/>
              <a:ahLst/>
              <a:cxnLst/>
              <a:rect l="l" t="t" r="r" b="b"/>
              <a:pathLst>
                <a:path w="7722" h="6278" fill="none" extrusionOk="0">
                  <a:moveTo>
                    <a:pt x="7721" y="0"/>
                  </a:moveTo>
                  <a:lnTo>
                    <a:pt x="4729" y="6256"/>
                  </a:lnTo>
                  <a:lnTo>
                    <a:pt x="21" y="6277"/>
                  </a:lnTo>
                  <a:lnTo>
                    <a:pt x="0" y="2762"/>
                  </a:lnTo>
                  <a:lnTo>
                    <a:pt x="3411" y="274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98;p104">
              <a:extLst>
                <a:ext uri="{FF2B5EF4-FFF2-40B4-BE49-F238E27FC236}">
                  <a16:creationId xmlns:a16="http://schemas.microsoft.com/office/drawing/2014/main" id="{C15802B0-1A2B-4267-A659-E2BC6185CFF8}"/>
                </a:ext>
              </a:extLst>
            </p:cNvPr>
            <p:cNvSpPr/>
            <p:nvPr/>
          </p:nvSpPr>
          <p:spPr>
            <a:xfrm>
              <a:off x="4809875" y="1616450"/>
              <a:ext cx="321725" cy="111450"/>
            </a:xfrm>
            <a:custGeom>
              <a:avLst/>
              <a:gdLst/>
              <a:ahLst/>
              <a:cxnLst/>
              <a:rect l="l" t="t" r="r" b="b"/>
              <a:pathLst>
                <a:path w="12869" h="4458" fill="none" extrusionOk="0">
                  <a:moveTo>
                    <a:pt x="12869" y="4416"/>
                  </a:moveTo>
                  <a:lnTo>
                    <a:pt x="4646" y="4457"/>
                  </a:lnTo>
                  <a:lnTo>
                    <a:pt x="0" y="22"/>
                  </a:lnTo>
                  <a:lnTo>
                    <a:pt x="5231"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99;p104">
              <a:extLst>
                <a:ext uri="{FF2B5EF4-FFF2-40B4-BE49-F238E27FC236}">
                  <a16:creationId xmlns:a16="http://schemas.microsoft.com/office/drawing/2014/main" id="{136A1B3C-D79E-4FDE-8654-9A01D6A7DF52}"/>
                </a:ext>
              </a:extLst>
            </p:cNvPr>
            <p:cNvSpPr/>
            <p:nvPr/>
          </p:nvSpPr>
          <p:spPr>
            <a:xfrm>
              <a:off x="4363150" y="1387350"/>
              <a:ext cx="467675" cy="360950"/>
            </a:xfrm>
            <a:custGeom>
              <a:avLst/>
              <a:gdLst/>
              <a:ahLst/>
              <a:cxnLst/>
              <a:rect l="l" t="t" r="r" b="b"/>
              <a:pathLst>
                <a:path w="18707" h="14438" fill="none" extrusionOk="0">
                  <a:moveTo>
                    <a:pt x="18706" y="14437"/>
                  </a:moveTo>
                  <a:lnTo>
                    <a:pt x="13978" y="9207"/>
                  </a:lnTo>
                  <a:lnTo>
                    <a:pt x="43" y="9834"/>
                  </a:lnTo>
                  <a:lnTo>
                    <a:pt x="1" y="2720"/>
                  </a:lnTo>
                  <a:lnTo>
                    <a:pt x="1988"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00;p104">
              <a:extLst>
                <a:ext uri="{FF2B5EF4-FFF2-40B4-BE49-F238E27FC236}">
                  <a16:creationId xmlns:a16="http://schemas.microsoft.com/office/drawing/2014/main" id="{828D4FD1-B8EF-4EF7-98D0-5FA3361832B4}"/>
                </a:ext>
              </a:extLst>
            </p:cNvPr>
            <p:cNvSpPr/>
            <p:nvPr/>
          </p:nvSpPr>
          <p:spPr>
            <a:xfrm>
              <a:off x="4297775" y="1358050"/>
              <a:ext cx="2625" cy="526250"/>
            </a:xfrm>
            <a:custGeom>
              <a:avLst/>
              <a:gdLst/>
              <a:ahLst/>
              <a:cxnLst/>
              <a:rect l="l" t="t" r="r" b="b"/>
              <a:pathLst>
                <a:path w="105" h="21050" fill="none" extrusionOk="0">
                  <a:moveTo>
                    <a:pt x="0" y="0"/>
                  </a:moveTo>
                  <a:cubicBezTo>
                    <a:pt x="0" y="586"/>
                    <a:pt x="105" y="21050"/>
                    <a:pt x="105" y="21050"/>
                  </a:cubicBez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01;p104">
              <a:extLst>
                <a:ext uri="{FF2B5EF4-FFF2-40B4-BE49-F238E27FC236}">
                  <a16:creationId xmlns:a16="http://schemas.microsoft.com/office/drawing/2014/main" id="{79000811-690D-48D4-9BC5-B44B733EF866}"/>
                </a:ext>
              </a:extLst>
            </p:cNvPr>
            <p:cNvSpPr/>
            <p:nvPr/>
          </p:nvSpPr>
          <p:spPr>
            <a:xfrm>
              <a:off x="4299350" y="1704325"/>
              <a:ext cx="386575" cy="72750"/>
            </a:xfrm>
            <a:custGeom>
              <a:avLst/>
              <a:gdLst/>
              <a:ahLst/>
              <a:cxnLst/>
              <a:rect l="l" t="t" r="r" b="b"/>
              <a:pathLst>
                <a:path w="15463" h="2910" fill="none" extrusionOk="0">
                  <a:moveTo>
                    <a:pt x="0" y="357"/>
                  </a:moveTo>
                  <a:lnTo>
                    <a:pt x="14040" y="1"/>
                  </a:lnTo>
                  <a:lnTo>
                    <a:pt x="15463" y="2909"/>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02;p104">
              <a:extLst>
                <a:ext uri="{FF2B5EF4-FFF2-40B4-BE49-F238E27FC236}">
                  <a16:creationId xmlns:a16="http://schemas.microsoft.com/office/drawing/2014/main" id="{332C0BC3-8F95-4087-920B-6D64CF682187}"/>
                </a:ext>
              </a:extLst>
            </p:cNvPr>
            <p:cNvSpPr/>
            <p:nvPr/>
          </p:nvSpPr>
          <p:spPr>
            <a:xfrm>
              <a:off x="4413375" y="1454825"/>
              <a:ext cx="361475" cy="114050"/>
            </a:xfrm>
            <a:custGeom>
              <a:avLst/>
              <a:gdLst/>
              <a:ahLst/>
              <a:cxnLst/>
              <a:rect l="l" t="t" r="r" b="b"/>
              <a:pathLst>
                <a:path w="14459" h="4562" fill="none" extrusionOk="0">
                  <a:moveTo>
                    <a:pt x="14459" y="3243"/>
                  </a:moveTo>
                  <a:lnTo>
                    <a:pt x="1528" y="4562"/>
                  </a:lnTo>
                  <a:lnTo>
                    <a:pt x="0" y="900"/>
                  </a:lnTo>
                  <a:lnTo>
                    <a:pt x="3097"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03;p104">
              <a:extLst>
                <a:ext uri="{FF2B5EF4-FFF2-40B4-BE49-F238E27FC236}">
                  <a16:creationId xmlns:a16="http://schemas.microsoft.com/office/drawing/2014/main" id="{7B5A332C-DEF0-4B5E-9023-05C47F92D76D}"/>
                </a:ext>
              </a:extLst>
            </p:cNvPr>
            <p:cNvSpPr/>
            <p:nvPr/>
          </p:nvSpPr>
          <p:spPr>
            <a:xfrm>
              <a:off x="4593850" y="1482025"/>
              <a:ext cx="25" cy="25"/>
            </a:xfrm>
            <a:custGeom>
              <a:avLst/>
              <a:gdLst/>
              <a:ahLst/>
              <a:cxnLst/>
              <a:rect l="l" t="t" r="r" b="b"/>
              <a:pathLst>
                <a:path w="1" h="1" fill="none" extrusionOk="0">
                  <a:moveTo>
                    <a:pt x="0" y="0"/>
                  </a:moveTo>
                  <a:close/>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04;p104">
              <a:extLst>
                <a:ext uri="{FF2B5EF4-FFF2-40B4-BE49-F238E27FC236}">
                  <a16:creationId xmlns:a16="http://schemas.microsoft.com/office/drawing/2014/main" id="{3DB40AD2-E1ED-41AE-9AC0-1ED7EC15C48D}"/>
                </a:ext>
              </a:extLst>
            </p:cNvPr>
            <p:cNvSpPr/>
            <p:nvPr/>
          </p:nvSpPr>
          <p:spPr>
            <a:xfrm>
              <a:off x="5088150" y="2105550"/>
              <a:ext cx="352075" cy="163225"/>
            </a:xfrm>
            <a:custGeom>
              <a:avLst/>
              <a:gdLst/>
              <a:ahLst/>
              <a:cxnLst/>
              <a:rect l="l" t="t" r="r" b="b"/>
              <a:pathLst>
                <a:path w="14083" h="6529" fill="none" extrusionOk="0">
                  <a:moveTo>
                    <a:pt x="1" y="230"/>
                  </a:moveTo>
                  <a:cubicBezTo>
                    <a:pt x="1" y="0"/>
                    <a:pt x="14041" y="168"/>
                    <a:pt x="14041" y="168"/>
                  </a:cubicBezTo>
                  <a:lnTo>
                    <a:pt x="14082" y="5252"/>
                  </a:lnTo>
                  <a:lnTo>
                    <a:pt x="43" y="6528"/>
                  </a:lnTo>
                  <a:lnTo>
                    <a:pt x="22" y="2553"/>
                  </a:lnTo>
                  <a:lnTo>
                    <a:pt x="9249" y="305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05;p104">
              <a:extLst>
                <a:ext uri="{FF2B5EF4-FFF2-40B4-BE49-F238E27FC236}">
                  <a16:creationId xmlns:a16="http://schemas.microsoft.com/office/drawing/2014/main" id="{7272AA8C-5A81-40ED-A764-2ADD5ACD72D4}"/>
                </a:ext>
              </a:extLst>
            </p:cNvPr>
            <p:cNvSpPr/>
            <p:nvPr/>
          </p:nvSpPr>
          <p:spPr>
            <a:xfrm>
              <a:off x="5534875" y="2223775"/>
              <a:ext cx="84250" cy="766350"/>
            </a:xfrm>
            <a:custGeom>
              <a:avLst/>
              <a:gdLst/>
              <a:ahLst/>
              <a:cxnLst/>
              <a:rect l="l" t="t" r="r" b="b"/>
              <a:pathLst>
                <a:path w="3370" h="30654" fill="none" extrusionOk="0">
                  <a:moveTo>
                    <a:pt x="1" y="0"/>
                  </a:moveTo>
                  <a:lnTo>
                    <a:pt x="63" y="11027"/>
                  </a:lnTo>
                  <a:lnTo>
                    <a:pt x="3286" y="14207"/>
                  </a:lnTo>
                  <a:lnTo>
                    <a:pt x="3369" y="3065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06;p104">
              <a:extLst>
                <a:ext uri="{FF2B5EF4-FFF2-40B4-BE49-F238E27FC236}">
                  <a16:creationId xmlns:a16="http://schemas.microsoft.com/office/drawing/2014/main" id="{55248D62-8D56-4142-A579-C00268CDB9A2}"/>
                </a:ext>
              </a:extLst>
            </p:cNvPr>
            <p:cNvSpPr/>
            <p:nvPr/>
          </p:nvSpPr>
          <p:spPr>
            <a:xfrm>
              <a:off x="5537500" y="2632300"/>
              <a:ext cx="2625" cy="513700"/>
            </a:xfrm>
            <a:custGeom>
              <a:avLst/>
              <a:gdLst/>
              <a:ahLst/>
              <a:cxnLst/>
              <a:rect l="l" t="t" r="r" b="b"/>
              <a:pathLst>
                <a:path w="105" h="20548" fill="none" extrusionOk="0">
                  <a:moveTo>
                    <a:pt x="105" y="20547"/>
                  </a:moveTo>
                  <a:lnTo>
                    <a:pt x="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07;p104">
              <a:extLst>
                <a:ext uri="{FF2B5EF4-FFF2-40B4-BE49-F238E27FC236}">
                  <a16:creationId xmlns:a16="http://schemas.microsoft.com/office/drawing/2014/main" id="{A91ACAD2-8183-4A98-84DC-1DA7276DF7E3}"/>
                </a:ext>
              </a:extLst>
            </p:cNvPr>
            <p:cNvSpPr/>
            <p:nvPr/>
          </p:nvSpPr>
          <p:spPr>
            <a:xfrm>
              <a:off x="5236725" y="2631250"/>
              <a:ext cx="301325" cy="169500"/>
            </a:xfrm>
            <a:custGeom>
              <a:avLst/>
              <a:gdLst/>
              <a:ahLst/>
              <a:cxnLst/>
              <a:rect l="l" t="t" r="r" b="b"/>
              <a:pathLst>
                <a:path w="12053" h="6780" fill="none" extrusionOk="0">
                  <a:moveTo>
                    <a:pt x="12052" y="6759"/>
                  </a:moveTo>
                  <a:lnTo>
                    <a:pt x="8244" y="6780"/>
                  </a:lnTo>
                  <a:lnTo>
                    <a:pt x="8202" y="63"/>
                  </a:lnTo>
                  <a:lnTo>
                    <a:pt x="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08;p104">
              <a:extLst>
                <a:ext uri="{FF2B5EF4-FFF2-40B4-BE49-F238E27FC236}">
                  <a16:creationId xmlns:a16="http://schemas.microsoft.com/office/drawing/2014/main" id="{8F83B857-EB87-40DF-AD28-5454BC95B5EF}"/>
                </a:ext>
              </a:extLst>
            </p:cNvPr>
            <p:cNvSpPr/>
            <p:nvPr/>
          </p:nvSpPr>
          <p:spPr>
            <a:xfrm>
              <a:off x="5263400" y="2800725"/>
              <a:ext cx="180475" cy="301325"/>
            </a:xfrm>
            <a:custGeom>
              <a:avLst/>
              <a:gdLst/>
              <a:ahLst/>
              <a:cxnLst/>
              <a:rect l="l" t="t" r="r" b="b"/>
              <a:pathLst>
                <a:path w="7219" h="12053" fill="none" extrusionOk="0">
                  <a:moveTo>
                    <a:pt x="7177" y="1"/>
                  </a:moveTo>
                  <a:lnTo>
                    <a:pt x="7219" y="7617"/>
                  </a:lnTo>
                  <a:lnTo>
                    <a:pt x="0" y="7638"/>
                  </a:lnTo>
                  <a:lnTo>
                    <a:pt x="21" y="1205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809;p104">
              <a:extLst>
                <a:ext uri="{FF2B5EF4-FFF2-40B4-BE49-F238E27FC236}">
                  <a16:creationId xmlns:a16="http://schemas.microsoft.com/office/drawing/2014/main" id="{2C9638C4-1171-46D0-A873-CEE10D97D955}"/>
                </a:ext>
              </a:extLst>
            </p:cNvPr>
            <p:cNvSpPr/>
            <p:nvPr/>
          </p:nvSpPr>
          <p:spPr>
            <a:xfrm>
              <a:off x="4925475" y="2344600"/>
              <a:ext cx="459825" cy="584825"/>
            </a:xfrm>
            <a:custGeom>
              <a:avLst/>
              <a:gdLst/>
              <a:ahLst/>
              <a:cxnLst/>
              <a:rect l="l" t="t" r="r" b="b"/>
              <a:pathLst>
                <a:path w="18393" h="23393" fill="none" extrusionOk="0">
                  <a:moveTo>
                    <a:pt x="18392" y="0"/>
                  </a:moveTo>
                  <a:lnTo>
                    <a:pt x="14396" y="21"/>
                  </a:lnTo>
                  <a:lnTo>
                    <a:pt x="14417" y="7847"/>
                  </a:lnTo>
                  <a:lnTo>
                    <a:pt x="1988" y="7910"/>
                  </a:lnTo>
                  <a:lnTo>
                    <a:pt x="1" y="11634"/>
                  </a:lnTo>
                  <a:lnTo>
                    <a:pt x="63" y="22954"/>
                  </a:lnTo>
                  <a:lnTo>
                    <a:pt x="11509" y="2339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810;p104">
              <a:extLst>
                <a:ext uri="{FF2B5EF4-FFF2-40B4-BE49-F238E27FC236}">
                  <a16:creationId xmlns:a16="http://schemas.microsoft.com/office/drawing/2014/main" id="{E5ED62A0-4441-4ECC-BCDE-FD37A7A2F45A}"/>
                </a:ext>
              </a:extLst>
            </p:cNvPr>
            <p:cNvSpPr/>
            <p:nvPr/>
          </p:nvSpPr>
          <p:spPr>
            <a:xfrm>
              <a:off x="5090775" y="2581550"/>
              <a:ext cx="352575" cy="285650"/>
            </a:xfrm>
            <a:custGeom>
              <a:avLst/>
              <a:gdLst/>
              <a:ahLst/>
              <a:cxnLst/>
              <a:rect l="l" t="t" r="r" b="b"/>
              <a:pathLst>
                <a:path w="14103" h="11426" fill="none" extrusionOk="0">
                  <a:moveTo>
                    <a:pt x="0" y="1"/>
                  </a:moveTo>
                  <a:cubicBezTo>
                    <a:pt x="210" y="1005"/>
                    <a:pt x="42" y="8831"/>
                    <a:pt x="42" y="8831"/>
                  </a:cubicBezTo>
                  <a:lnTo>
                    <a:pt x="2679" y="11425"/>
                  </a:lnTo>
                  <a:lnTo>
                    <a:pt x="14103" y="1136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811;p104">
              <a:extLst>
                <a:ext uri="{FF2B5EF4-FFF2-40B4-BE49-F238E27FC236}">
                  <a16:creationId xmlns:a16="http://schemas.microsoft.com/office/drawing/2014/main" id="{907337C5-944F-4B02-8808-56946D27D3CA}"/>
                </a:ext>
              </a:extLst>
            </p:cNvPr>
            <p:cNvSpPr/>
            <p:nvPr/>
          </p:nvSpPr>
          <p:spPr>
            <a:xfrm>
              <a:off x="4996100" y="2687225"/>
              <a:ext cx="93650" cy="165850"/>
            </a:xfrm>
            <a:custGeom>
              <a:avLst/>
              <a:gdLst/>
              <a:ahLst/>
              <a:cxnLst/>
              <a:rect l="l" t="t" r="r" b="b"/>
              <a:pathLst>
                <a:path w="3746" h="6634" fill="none" extrusionOk="0">
                  <a:moveTo>
                    <a:pt x="3746" y="0"/>
                  </a:moveTo>
                  <a:lnTo>
                    <a:pt x="0" y="21"/>
                  </a:lnTo>
                  <a:lnTo>
                    <a:pt x="42" y="663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812;p104">
              <a:extLst>
                <a:ext uri="{FF2B5EF4-FFF2-40B4-BE49-F238E27FC236}">
                  <a16:creationId xmlns:a16="http://schemas.microsoft.com/office/drawing/2014/main" id="{AF4F83F0-92B3-44FB-B16A-165B30A82672}"/>
                </a:ext>
              </a:extLst>
            </p:cNvPr>
            <p:cNvSpPr/>
            <p:nvPr/>
          </p:nvSpPr>
          <p:spPr>
            <a:xfrm>
              <a:off x="5092350" y="2768825"/>
              <a:ext cx="205075" cy="1075"/>
            </a:xfrm>
            <a:custGeom>
              <a:avLst/>
              <a:gdLst/>
              <a:ahLst/>
              <a:cxnLst/>
              <a:rect l="l" t="t" r="r" b="b"/>
              <a:pathLst>
                <a:path w="8203" h="43" fill="none" extrusionOk="0">
                  <a:moveTo>
                    <a:pt x="0" y="42"/>
                  </a:moveTo>
                  <a:lnTo>
                    <a:pt x="8202"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813;p104">
              <a:extLst>
                <a:ext uri="{FF2B5EF4-FFF2-40B4-BE49-F238E27FC236}">
                  <a16:creationId xmlns:a16="http://schemas.microsoft.com/office/drawing/2014/main" id="{101341F0-E245-461E-81BB-D05B10EB9577}"/>
                </a:ext>
              </a:extLst>
            </p:cNvPr>
            <p:cNvSpPr/>
            <p:nvPr/>
          </p:nvSpPr>
          <p:spPr>
            <a:xfrm>
              <a:off x="5350750" y="2432475"/>
              <a:ext cx="1075" cy="204550"/>
            </a:xfrm>
            <a:custGeom>
              <a:avLst/>
              <a:gdLst/>
              <a:ahLst/>
              <a:cxnLst/>
              <a:rect l="l" t="t" r="r" b="b"/>
              <a:pathLst>
                <a:path w="43" h="8182" fill="none" extrusionOk="0">
                  <a:moveTo>
                    <a:pt x="1" y="1"/>
                  </a:moveTo>
                  <a:lnTo>
                    <a:pt x="42" y="8182"/>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814;p104">
              <a:extLst>
                <a:ext uri="{FF2B5EF4-FFF2-40B4-BE49-F238E27FC236}">
                  <a16:creationId xmlns:a16="http://schemas.microsoft.com/office/drawing/2014/main" id="{53F04302-9A5F-4088-9640-70C647A1F67D}"/>
                </a:ext>
              </a:extLst>
            </p:cNvPr>
            <p:cNvSpPr/>
            <p:nvPr/>
          </p:nvSpPr>
          <p:spPr>
            <a:xfrm>
              <a:off x="5351275" y="2534475"/>
              <a:ext cx="110400" cy="5250"/>
            </a:xfrm>
            <a:custGeom>
              <a:avLst/>
              <a:gdLst/>
              <a:ahLst/>
              <a:cxnLst/>
              <a:rect l="l" t="t" r="r" b="b"/>
              <a:pathLst>
                <a:path w="4416" h="210" fill="none" extrusionOk="0">
                  <a:moveTo>
                    <a:pt x="0" y="1"/>
                  </a:moveTo>
                  <a:lnTo>
                    <a:pt x="4415" y="21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815;p104">
              <a:extLst>
                <a:ext uri="{FF2B5EF4-FFF2-40B4-BE49-F238E27FC236}">
                  <a16:creationId xmlns:a16="http://schemas.microsoft.com/office/drawing/2014/main" id="{8AF7DCCC-E894-4814-A046-7CE1DA67E99D}"/>
                </a:ext>
              </a:extLst>
            </p:cNvPr>
            <p:cNvSpPr/>
            <p:nvPr/>
          </p:nvSpPr>
          <p:spPr>
            <a:xfrm>
              <a:off x="4857475" y="2375450"/>
              <a:ext cx="377700" cy="648675"/>
            </a:xfrm>
            <a:custGeom>
              <a:avLst/>
              <a:gdLst/>
              <a:ahLst/>
              <a:cxnLst/>
              <a:rect l="l" t="t" r="r" b="b"/>
              <a:pathLst>
                <a:path w="15108" h="25947" fill="none" extrusionOk="0">
                  <a:moveTo>
                    <a:pt x="15107" y="1"/>
                  </a:moveTo>
                  <a:lnTo>
                    <a:pt x="11111" y="4123"/>
                  </a:lnTo>
                  <a:lnTo>
                    <a:pt x="1" y="4186"/>
                  </a:lnTo>
                  <a:lnTo>
                    <a:pt x="105" y="25946"/>
                  </a:lnTo>
                  <a:lnTo>
                    <a:pt x="13559" y="2588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816;p104">
              <a:extLst>
                <a:ext uri="{FF2B5EF4-FFF2-40B4-BE49-F238E27FC236}">
                  <a16:creationId xmlns:a16="http://schemas.microsoft.com/office/drawing/2014/main" id="{4D8B445E-98D8-43BD-8D59-0611A69D06D1}"/>
                </a:ext>
              </a:extLst>
            </p:cNvPr>
            <p:cNvSpPr/>
            <p:nvPr/>
          </p:nvSpPr>
          <p:spPr>
            <a:xfrm>
              <a:off x="4654525" y="2320525"/>
              <a:ext cx="580125" cy="223400"/>
            </a:xfrm>
            <a:custGeom>
              <a:avLst/>
              <a:gdLst/>
              <a:ahLst/>
              <a:cxnLst/>
              <a:rect l="l" t="t" r="r" b="b"/>
              <a:pathLst>
                <a:path w="23205" h="8936" fill="none" extrusionOk="0">
                  <a:moveTo>
                    <a:pt x="23204" y="1"/>
                  </a:moveTo>
                  <a:lnTo>
                    <a:pt x="9583" y="1068"/>
                  </a:lnTo>
                  <a:lnTo>
                    <a:pt x="0" y="893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817;p104">
              <a:extLst>
                <a:ext uri="{FF2B5EF4-FFF2-40B4-BE49-F238E27FC236}">
                  <a16:creationId xmlns:a16="http://schemas.microsoft.com/office/drawing/2014/main" id="{CDFDF276-FBF0-4691-9F47-1548BAA7D634}"/>
                </a:ext>
              </a:extLst>
            </p:cNvPr>
            <p:cNvSpPr/>
            <p:nvPr/>
          </p:nvSpPr>
          <p:spPr>
            <a:xfrm>
              <a:off x="4814050" y="2411550"/>
              <a:ext cx="274125" cy="1075"/>
            </a:xfrm>
            <a:custGeom>
              <a:avLst/>
              <a:gdLst/>
              <a:ahLst/>
              <a:cxnLst/>
              <a:rect l="l" t="t" r="r" b="b"/>
              <a:pathLst>
                <a:path w="10965" h="43" fill="none" extrusionOk="0">
                  <a:moveTo>
                    <a:pt x="1" y="42"/>
                  </a:moveTo>
                  <a:lnTo>
                    <a:pt x="10965"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818;p104">
              <a:extLst>
                <a:ext uri="{FF2B5EF4-FFF2-40B4-BE49-F238E27FC236}">
                  <a16:creationId xmlns:a16="http://schemas.microsoft.com/office/drawing/2014/main" id="{267FE548-D942-4B6B-B67B-FB893213E754}"/>
                </a:ext>
              </a:extLst>
            </p:cNvPr>
            <p:cNvSpPr/>
            <p:nvPr/>
          </p:nvSpPr>
          <p:spPr>
            <a:xfrm>
              <a:off x="4318700" y="2584700"/>
              <a:ext cx="498000" cy="269400"/>
            </a:xfrm>
            <a:custGeom>
              <a:avLst/>
              <a:gdLst/>
              <a:ahLst/>
              <a:cxnLst/>
              <a:rect l="l" t="t" r="r" b="b"/>
              <a:pathLst>
                <a:path w="19920" h="10776" fill="none" extrusionOk="0">
                  <a:moveTo>
                    <a:pt x="0" y="42"/>
                  </a:moveTo>
                  <a:lnTo>
                    <a:pt x="10232" y="0"/>
                  </a:lnTo>
                  <a:lnTo>
                    <a:pt x="13454" y="3390"/>
                  </a:lnTo>
                  <a:lnTo>
                    <a:pt x="19878" y="3348"/>
                  </a:lnTo>
                  <a:lnTo>
                    <a:pt x="19920" y="1077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819;p104">
              <a:extLst>
                <a:ext uri="{FF2B5EF4-FFF2-40B4-BE49-F238E27FC236}">
                  <a16:creationId xmlns:a16="http://schemas.microsoft.com/office/drawing/2014/main" id="{CCB4A183-99E5-40B4-BE3B-6C9646AE2B1F}"/>
                </a:ext>
              </a:extLst>
            </p:cNvPr>
            <p:cNvSpPr/>
            <p:nvPr/>
          </p:nvSpPr>
          <p:spPr>
            <a:xfrm>
              <a:off x="4304050" y="2635950"/>
              <a:ext cx="296100" cy="67500"/>
            </a:xfrm>
            <a:custGeom>
              <a:avLst/>
              <a:gdLst/>
              <a:ahLst/>
              <a:cxnLst/>
              <a:rect l="l" t="t" r="r" b="b"/>
              <a:pathLst>
                <a:path w="11844" h="2700" fill="none" extrusionOk="0">
                  <a:moveTo>
                    <a:pt x="11843" y="2344"/>
                  </a:moveTo>
                  <a:lnTo>
                    <a:pt x="21" y="2700"/>
                  </a:lnTo>
                  <a:lnTo>
                    <a:pt x="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820;p104">
              <a:extLst>
                <a:ext uri="{FF2B5EF4-FFF2-40B4-BE49-F238E27FC236}">
                  <a16:creationId xmlns:a16="http://schemas.microsoft.com/office/drawing/2014/main" id="{A93273B1-7EBE-421C-BC5D-07FE0E0056FE}"/>
                </a:ext>
              </a:extLst>
            </p:cNvPr>
            <p:cNvSpPr/>
            <p:nvPr/>
          </p:nvSpPr>
          <p:spPr>
            <a:xfrm>
              <a:off x="4319750" y="2771450"/>
              <a:ext cx="497475" cy="180475"/>
            </a:xfrm>
            <a:custGeom>
              <a:avLst/>
              <a:gdLst/>
              <a:ahLst/>
              <a:cxnLst/>
              <a:rect l="l" t="t" r="r" b="b"/>
              <a:pathLst>
                <a:path w="19899" h="7219" fill="none" extrusionOk="0">
                  <a:moveTo>
                    <a:pt x="0" y="84"/>
                  </a:moveTo>
                  <a:lnTo>
                    <a:pt x="16697" y="0"/>
                  </a:lnTo>
                  <a:lnTo>
                    <a:pt x="16739" y="7219"/>
                  </a:lnTo>
                  <a:lnTo>
                    <a:pt x="19898" y="719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821;p104">
              <a:extLst>
                <a:ext uri="{FF2B5EF4-FFF2-40B4-BE49-F238E27FC236}">
                  <a16:creationId xmlns:a16="http://schemas.microsoft.com/office/drawing/2014/main" id="{0A57D245-347D-4A20-B9AE-BBE422BE8FD4}"/>
                </a:ext>
              </a:extLst>
            </p:cNvPr>
            <p:cNvSpPr/>
            <p:nvPr/>
          </p:nvSpPr>
          <p:spPr>
            <a:xfrm>
              <a:off x="4275275" y="2854600"/>
              <a:ext cx="381875" cy="142325"/>
            </a:xfrm>
            <a:custGeom>
              <a:avLst/>
              <a:gdLst/>
              <a:ahLst/>
              <a:cxnLst/>
              <a:rect l="l" t="t" r="r" b="b"/>
              <a:pathLst>
                <a:path w="15275" h="5693" fill="none" extrusionOk="0">
                  <a:moveTo>
                    <a:pt x="1" y="85"/>
                  </a:moveTo>
                  <a:lnTo>
                    <a:pt x="15233" y="1"/>
                  </a:lnTo>
                  <a:lnTo>
                    <a:pt x="15275" y="5608"/>
                  </a:lnTo>
                  <a:lnTo>
                    <a:pt x="21" y="5692"/>
                  </a:lnTo>
                  <a:lnTo>
                    <a:pt x="21" y="3202"/>
                  </a:lnTo>
                  <a:lnTo>
                    <a:pt x="9646" y="2637"/>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822;p104">
              <a:extLst>
                <a:ext uri="{FF2B5EF4-FFF2-40B4-BE49-F238E27FC236}">
                  <a16:creationId xmlns:a16="http://schemas.microsoft.com/office/drawing/2014/main" id="{B6D1C3B9-356D-4E5C-B844-0024DBA5FA8D}"/>
                </a:ext>
              </a:extLst>
            </p:cNvPr>
            <p:cNvSpPr/>
            <p:nvPr/>
          </p:nvSpPr>
          <p:spPr>
            <a:xfrm>
              <a:off x="4276325" y="3054950"/>
              <a:ext cx="96800" cy="554500"/>
            </a:xfrm>
            <a:custGeom>
              <a:avLst/>
              <a:gdLst/>
              <a:ahLst/>
              <a:cxnLst/>
              <a:rect l="l" t="t" r="r" b="b"/>
              <a:pathLst>
                <a:path w="3872" h="22180" fill="none" extrusionOk="0">
                  <a:moveTo>
                    <a:pt x="0" y="1"/>
                  </a:moveTo>
                  <a:lnTo>
                    <a:pt x="84" y="18434"/>
                  </a:lnTo>
                  <a:lnTo>
                    <a:pt x="3871" y="2218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823;p104">
              <a:extLst>
                <a:ext uri="{FF2B5EF4-FFF2-40B4-BE49-F238E27FC236}">
                  <a16:creationId xmlns:a16="http://schemas.microsoft.com/office/drawing/2014/main" id="{9BC51658-0F36-445D-9964-355830CE867F}"/>
                </a:ext>
              </a:extLst>
            </p:cNvPr>
            <p:cNvSpPr/>
            <p:nvPr/>
          </p:nvSpPr>
          <p:spPr>
            <a:xfrm>
              <a:off x="4309275" y="3638725"/>
              <a:ext cx="623025" cy="230175"/>
            </a:xfrm>
            <a:custGeom>
              <a:avLst/>
              <a:gdLst/>
              <a:ahLst/>
              <a:cxnLst/>
              <a:rect l="l" t="t" r="r" b="b"/>
              <a:pathLst>
                <a:path w="24921" h="9207" fill="none" extrusionOk="0">
                  <a:moveTo>
                    <a:pt x="1" y="0"/>
                  </a:moveTo>
                  <a:lnTo>
                    <a:pt x="2637" y="5189"/>
                  </a:lnTo>
                  <a:lnTo>
                    <a:pt x="2658" y="9207"/>
                  </a:lnTo>
                  <a:lnTo>
                    <a:pt x="24921" y="908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824;p104">
              <a:extLst>
                <a:ext uri="{FF2B5EF4-FFF2-40B4-BE49-F238E27FC236}">
                  <a16:creationId xmlns:a16="http://schemas.microsoft.com/office/drawing/2014/main" id="{9587CCE7-E4E6-4468-B514-2B928D39F856}"/>
                </a:ext>
              </a:extLst>
            </p:cNvPr>
            <p:cNvSpPr/>
            <p:nvPr/>
          </p:nvSpPr>
          <p:spPr>
            <a:xfrm>
              <a:off x="4958425" y="3540375"/>
              <a:ext cx="398100" cy="260000"/>
            </a:xfrm>
            <a:custGeom>
              <a:avLst/>
              <a:gdLst/>
              <a:ahLst/>
              <a:cxnLst/>
              <a:rect l="l" t="t" r="r" b="b"/>
              <a:pathLst>
                <a:path w="15924" h="10400" fill="none" extrusionOk="0">
                  <a:moveTo>
                    <a:pt x="1" y="10400"/>
                  </a:moveTo>
                  <a:lnTo>
                    <a:pt x="482" y="1382"/>
                  </a:lnTo>
                  <a:lnTo>
                    <a:pt x="15924"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825;p104">
              <a:extLst>
                <a:ext uri="{FF2B5EF4-FFF2-40B4-BE49-F238E27FC236}">
                  <a16:creationId xmlns:a16="http://schemas.microsoft.com/office/drawing/2014/main" id="{13B325A6-E36D-4A1B-B455-BCCA443AED69}"/>
                </a:ext>
              </a:extLst>
            </p:cNvPr>
            <p:cNvSpPr/>
            <p:nvPr/>
          </p:nvSpPr>
          <p:spPr>
            <a:xfrm>
              <a:off x="5021200" y="3633500"/>
              <a:ext cx="250600" cy="166350"/>
            </a:xfrm>
            <a:custGeom>
              <a:avLst/>
              <a:gdLst/>
              <a:ahLst/>
              <a:cxnLst/>
              <a:rect l="l" t="t" r="r" b="b"/>
              <a:pathLst>
                <a:path w="10024" h="6654" fill="none" extrusionOk="0">
                  <a:moveTo>
                    <a:pt x="10023" y="0"/>
                  </a:moveTo>
                  <a:lnTo>
                    <a:pt x="1" y="42"/>
                  </a:lnTo>
                  <a:lnTo>
                    <a:pt x="22" y="4666"/>
                  </a:lnTo>
                  <a:lnTo>
                    <a:pt x="2972" y="665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826;p104">
              <a:extLst>
                <a:ext uri="{FF2B5EF4-FFF2-40B4-BE49-F238E27FC236}">
                  <a16:creationId xmlns:a16="http://schemas.microsoft.com/office/drawing/2014/main" id="{D8FEF6A4-DEFE-46AC-B6EE-10ED4449D2D1}"/>
                </a:ext>
              </a:extLst>
            </p:cNvPr>
            <p:cNvSpPr/>
            <p:nvPr/>
          </p:nvSpPr>
          <p:spPr>
            <a:xfrm>
              <a:off x="5094950" y="3714050"/>
              <a:ext cx="105175" cy="550"/>
            </a:xfrm>
            <a:custGeom>
              <a:avLst/>
              <a:gdLst/>
              <a:ahLst/>
              <a:cxnLst/>
              <a:rect l="l" t="t" r="r" b="b"/>
              <a:pathLst>
                <a:path w="4207" h="22" fill="none" extrusionOk="0">
                  <a:moveTo>
                    <a:pt x="1" y="21"/>
                  </a:moveTo>
                  <a:lnTo>
                    <a:pt x="4207"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27;p104">
              <a:extLst>
                <a:ext uri="{FF2B5EF4-FFF2-40B4-BE49-F238E27FC236}">
                  <a16:creationId xmlns:a16="http://schemas.microsoft.com/office/drawing/2014/main" id="{1F94CD1B-EC8E-4399-827D-C5548C6F5A18}"/>
                </a:ext>
              </a:extLst>
            </p:cNvPr>
            <p:cNvSpPr/>
            <p:nvPr/>
          </p:nvSpPr>
          <p:spPr>
            <a:xfrm>
              <a:off x="5349175" y="3049200"/>
              <a:ext cx="161150" cy="197225"/>
            </a:xfrm>
            <a:custGeom>
              <a:avLst/>
              <a:gdLst/>
              <a:ahLst/>
              <a:cxnLst/>
              <a:rect l="l" t="t" r="r" b="b"/>
              <a:pathLst>
                <a:path w="6446" h="7889" fill="none" extrusionOk="0">
                  <a:moveTo>
                    <a:pt x="6445" y="7889"/>
                  </a:moveTo>
                  <a:lnTo>
                    <a:pt x="22" y="5315"/>
                  </a:lnTo>
                  <a:lnTo>
                    <a:pt x="1"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28;p104">
              <a:extLst>
                <a:ext uri="{FF2B5EF4-FFF2-40B4-BE49-F238E27FC236}">
                  <a16:creationId xmlns:a16="http://schemas.microsoft.com/office/drawing/2014/main" id="{BB0178D8-2FE1-4AD4-91D6-F31A797103DA}"/>
                </a:ext>
              </a:extLst>
            </p:cNvPr>
            <p:cNvSpPr/>
            <p:nvPr/>
          </p:nvSpPr>
          <p:spPr>
            <a:xfrm>
              <a:off x="5354400" y="3121375"/>
              <a:ext cx="90000" cy="550"/>
            </a:xfrm>
            <a:custGeom>
              <a:avLst/>
              <a:gdLst/>
              <a:ahLst/>
              <a:cxnLst/>
              <a:rect l="l" t="t" r="r" b="b"/>
              <a:pathLst>
                <a:path w="3600" h="22" fill="none" extrusionOk="0">
                  <a:moveTo>
                    <a:pt x="1" y="22"/>
                  </a:moveTo>
                  <a:lnTo>
                    <a:pt x="3600" y="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29;p104">
              <a:extLst>
                <a:ext uri="{FF2B5EF4-FFF2-40B4-BE49-F238E27FC236}">
                  <a16:creationId xmlns:a16="http://schemas.microsoft.com/office/drawing/2014/main" id="{616BDAD5-85C1-4F75-A77B-98C38DEC0B5F}"/>
                </a:ext>
              </a:extLst>
            </p:cNvPr>
            <p:cNvSpPr/>
            <p:nvPr/>
          </p:nvSpPr>
          <p:spPr>
            <a:xfrm>
              <a:off x="5138375" y="3077975"/>
              <a:ext cx="328000" cy="338975"/>
            </a:xfrm>
            <a:custGeom>
              <a:avLst/>
              <a:gdLst/>
              <a:ahLst/>
              <a:cxnLst/>
              <a:rect l="l" t="t" r="r" b="b"/>
              <a:pathLst>
                <a:path w="13120" h="13559" fill="none" extrusionOk="0">
                  <a:moveTo>
                    <a:pt x="13120" y="13559"/>
                  </a:moveTo>
                  <a:lnTo>
                    <a:pt x="10086" y="11571"/>
                  </a:lnTo>
                  <a:lnTo>
                    <a:pt x="10065" y="7700"/>
                  </a:lnTo>
                  <a:lnTo>
                    <a:pt x="21" y="2846"/>
                  </a:lnTo>
                  <a:lnTo>
                    <a:pt x="1"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30;p104">
              <a:extLst>
                <a:ext uri="{FF2B5EF4-FFF2-40B4-BE49-F238E27FC236}">
                  <a16:creationId xmlns:a16="http://schemas.microsoft.com/office/drawing/2014/main" id="{A668E2D1-FCAF-4B54-B469-B252CBE358DC}"/>
                </a:ext>
              </a:extLst>
            </p:cNvPr>
            <p:cNvSpPr/>
            <p:nvPr/>
          </p:nvSpPr>
          <p:spPr>
            <a:xfrm>
              <a:off x="4738725" y="3024625"/>
              <a:ext cx="311800" cy="247950"/>
            </a:xfrm>
            <a:custGeom>
              <a:avLst/>
              <a:gdLst/>
              <a:ahLst/>
              <a:cxnLst/>
              <a:rect l="l" t="t" r="r" b="b"/>
              <a:pathLst>
                <a:path w="12472" h="9918" fill="none" extrusionOk="0">
                  <a:moveTo>
                    <a:pt x="1" y="0"/>
                  </a:moveTo>
                  <a:lnTo>
                    <a:pt x="775" y="4017"/>
                  </a:lnTo>
                  <a:lnTo>
                    <a:pt x="12450" y="3955"/>
                  </a:lnTo>
                  <a:lnTo>
                    <a:pt x="12471" y="9918"/>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31;p104">
              <a:extLst>
                <a:ext uri="{FF2B5EF4-FFF2-40B4-BE49-F238E27FC236}">
                  <a16:creationId xmlns:a16="http://schemas.microsoft.com/office/drawing/2014/main" id="{0A78204D-6B18-4FB7-8298-5E73845BBCFC}"/>
                </a:ext>
              </a:extLst>
            </p:cNvPr>
            <p:cNvSpPr/>
            <p:nvPr/>
          </p:nvSpPr>
          <p:spPr>
            <a:xfrm>
              <a:off x="4617375" y="3080575"/>
              <a:ext cx="337950" cy="127675"/>
            </a:xfrm>
            <a:custGeom>
              <a:avLst/>
              <a:gdLst/>
              <a:ahLst/>
              <a:cxnLst/>
              <a:rect l="l" t="t" r="r" b="b"/>
              <a:pathLst>
                <a:path w="13518" h="5107" fill="none" extrusionOk="0">
                  <a:moveTo>
                    <a:pt x="1" y="1"/>
                  </a:moveTo>
                  <a:lnTo>
                    <a:pt x="22" y="5106"/>
                  </a:lnTo>
                  <a:lnTo>
                    <a:pt x="13517" y="504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32;p104">
              <a:extLst>
                <a:ext uri="{FF2B5EF4-FFF2-40B4-BE49-F238E27FC236}">
                  <a16:creationId xmlns:a16="http://schemas.microsoft.com/office/drawing/2014/main" id="{C5AF6EDE-A64F-403C-8425-A05BEE3E2626}"/>
                </a:ext>
              </a:extLst>
            </p:cNvPr>
            <p:cNvSpPr/>
            <p:nvPr/>
          </p:nvSpPr>
          <p:spPr>
            <a:xfrm>
              <a:off x="4353225" y="3053375"/>
              <a:ext cx="191475" cy="524175"/>
            </a:xfrm>
            <a:custGeom>
              <a:avLst/>
              <a:gdLst/>
              <a:ahLst/>
              <a:cxnLst/>
              <a:rect l="l" t="t" r="r" b="b"/>
              <a:pathLst>
                <a:path w="7659" h="20967" fill="none" extrusionOk="0">
                  <a:moveTo>
                    <a:pt x="7658" y="1"/>
                  </a:moveTo>
                  <a:lnTo>
                    <a:pt x="691" y="43"/>
                  </a:lnTo>
                  <a:lnTo>
                    <a:pt x="0" y="14773"/>
                  </a:lnTo>
                  <a:lnTo>
                    <a:pt x="2846" y="20966"/>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833;p104">
              <a:extLst>
                <a:ext uri="{FF2B5EF4-FFF2-40B4-BE49-F238E27FC236}">
                  <a16:creationId xmlns:a16="http://schemas.microsoft.com/office/drawing/2014/main" id="{141738C1-9D86-41B0-8812-066E68F0DDCB}"/>
                </a:ext>
              </a:extLst>
            </p:cNvPr>
            <p:cNvSpPr/>
            <p:nvPr/>
          </p:nvSpPr>
          <p:spPr>
            <a:xfrm>
              <a:off x="4452075" y="3468725"/>
              <a:ext cx="643950" cy="334275"/>
            </a:xfrm>
            <a:custGeom>
              <a:avLst/>
              <a:gdLst/>
              <a:ahLst/>
              <a:cxnLst/>
              <a:rect l="l" t="t" r="r" b="b"/>
              <a:pathLst>
                <a:path w="25758" h="13371" fill="none" extrusionOk="0">
                  <a:moveTo>
                    <a:pt x="1" y="13370"/>
                  </a:moveTo>
                  <a:lnTo>
                    <a:pt x="13183" y="13308"/>
                  </a:lnTo>
                  <a:lnTo>
                    <a:pt x="17828" y="9981"/>
                  </a:lnTo>
                  <a:lnTo>
                    <a:pt x="17765" y="42"/>
                  </a:lnTo>
                  <a:lnTo>
                    <a:pt x="25758"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834;p104">
              <a:extLst>
                <a:ext uri="{FF2B5EF4-FFF2-40B4-BE49-F238E27FC236}">
                  <a16:creationId xmlns:a16="http://schemas.microsoft.com/office/drawing/2014/main" id="{F353282B-8938-4E25-B8B2-04A9B3D2D178}"/>
                </a:ext>
              </a:extLst>
            </p:cNvPr>
            <p:cNvSpPr/>
            <p:nvPr/>
          </p:nvSpPr>
          <p:spPr>
            <a:xfrm>
              <a:off x="5139425" y="3235425"/>
              <a:ext cx="251625" cy="232800"/>
            </a:xfrm>
            <a:custGeom>
              <a:avLst/>
              <a:gdLst/>
              <a:ahLst/>
              <a:cxnLst/>
              <a:rect l="l" t="t" r="r" b="b"/>
              <a:pathLst>
                <a:path w="10065" h="9312" fill="none" extrusionOk="0">
                  <a:moveTo>
                    <a:pt x="2365" y="9311"/>
                  </a:moveTo>
                  <a:lnTo>
                    <a:pt x="10065" y="9290"/>
                  </a:lnTo>
                  <a:lnTo>
                    <a:pt x="5231" y="5399"/>
                  </a:lnTo>
                  <a:lnTo>
                    <a:pt x="5231" y="2281"/>
                  </a:lnTo>
                  <a:lnTo>
                    <a:pt x="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835;p104">
              <a:extLst>
                <a:ext uri="{FF2B5EF4-FFF2-40B4-BE49-F238E27FC236}">
                  <a16:creationId xmlns:a16="http://schemas.microsoft.com/office/drawing/2014/main" id="{312226E0-E36B-40D9-BDE8-263BA0458D28}"/>
                </a:ext>
              </a:extLst>
            </p:cNvPr>
            <p:cNvSpPr/>
            <p:nvPr/>
          </p:nvSpPr>
          <p:spPr>
            <a:xfrm>
              <a:off x="4720950" y="3274125"/>
              <a:ext cx="459300" cy="79025"/>
            </a:xfrm>
            <a:custGeom>
              <a:avLst/>
              <a:gdLst/>
              <a:ahLst/>
              <a:cxnLst/>
              <a:rect l="l" t="t" r="r" b="b"/>
              <a:pathLst>
                <a:path w="18372" h="3161" fill="none" extrusionOk="0">
                  <a:moveTo>
                    <a:pt x="18371" y="3118"/>
                  </a:moveTo>
                  <a:lnTo>
                    <a:pt x="10337" y="3160"/>
                  </a:lnTo>
                  <a:lnTo>
                    <a:pt x="9395" y="1"/>
                  </a:lnTo>
                  <a:lnTo>
                    <a:pt x="0" y="4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836;p104">
              <a:extLst>
                <a:ext uri="{FF2B5EF4-FFF2-40B4-BE49-F238E27FC236}">
                  <a16:creationId xmlns:a16="http://schemas.microsoft.com/office/drawing/2014/main" id="{089E3C45-A12B-441B-97CA-D98DA8F8C826}"/>
                </a:ext>
              </a:extLst>
            </p:cNvPr>
            <p:cNvSpPr/>
            <p:nvPr/>
          </p:nvSpPr>
          <p:spPr>
            <a:xfrm>
              <a:off x="4819300" y="3419550"/>
              <a:ext cx="110375" cy="271500"/>
            </a:xfrm>
            <a:custGeom>
              <a:avLst/>
              <a:gdLst/>
              <a:ahLst/>
              <a:cxnLst/>
              <a:rect l="l" t="t" r="r" b="b"/>
              <a:pathLst>
                <a:path w="4415" h="10860" fill="none" extrusionOk="0">
                  <a:moveTo>
                    <a:pt x="4415" y="0"/>
                  </a:moveTo>
                  <a:lnTo>
                    <a:pt x="0" y="21"/>
                  </a:lnTo>
                  <a:lnTo>
                    <a:pt x="63" y="1086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837;p104">
              <a:extLst>
                <a:ext uri="{FF2B5EF4-FFF2-40B4-BE49-F238E27FC236}">
                  <a16:creationId xmlns:a16="http://schemas.microsoft.com/office/drawing/2014/main" id="{AA8CAF46-66C9-407F-9106-A45EE917EF1D}"/>
                </a:ext>
              </a:extLst>
            </p:cNvPr>
            <p:cNvSpPr/>
            <p:nvPr/>
          </p:nvSpPr>
          <p:spPr>
            <a:xfrm>
              <a:off x="4451025" y="3606825"/>
              <a:ext cx="369325" cy="67500"/>
            </a:xfrm>
            <a:custGeom>
              <a:avLst/>
              <a:gdLst/>
              <a:ahLst/>
              <a:cxnLst/>
              <a:rect l="l" t="t" r="r" b="b"/>
              <a:pathLst>
                <a:path w="14773" h="2700" fill="none" extrusionOk="0">
                  <a:moveTo>
                    <a:pt x="1" y="2699"/>
                  </a:moveTo>
                  <a:lnTo>
                    <a:pt x="14773"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838;p104">
              <a:extLst>
                <a:ext uri="{FF2B5EF4-FFF2-40B4-BE49-F238E27FC236}">
                  <a16:creationId xmlns:a16="http://schemas.microsoft.com/office/drawing/2014/main" id="{94D4EFD6-B1D8-4A4A-9714-675D204067D7}"/>
                </a:ext>
              </a:extLst>
            </p:cNvPr>
            <p:cNvSpPr/>
            <p:nvPr/>
          </p:nvSpPr>
          <p:spPr>
            <a:xfrm>
              <a:off x="4467250" y="3151200"/>
              <a:ext cx="407000" cy="179975"/>
            </a:xfrm>
            <a:custGeom>
              <a:avLst/>
              <a:gdLst/>
              <a:ahLst/>
              <a:cxnLst/>
              <a:rect l="l" t="t" r="r" b="b"/>
              <a:pathLst>
                <a:path w="16280" h="7199" fill="none" extrusionOk="0">
                  <a:moveTo>
                    <a:pt x="1" y="1"/>
                  </a:moveTo>
                  <a:lnTo>
                    <a:pt x="42" y="7198"/>
                  </a:lnTo>
                  <a:lnTo>
                    <a:pt x="16279" y="711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839;p104">
              <a:extLst>
                <a:ext uri="{FF2B5EF4-FFF2-40B4-BE49-F238E27FC236}">
                  <a16:creationId xmlns:a16="http://schemas.microsoft.com/office/drawing/2014/main" id="{E363AF27-8417-414E-906C-043CA55D37F3}"/>
                </a:ext>
              </a:extLst>
            </p:cNvPr>
            <p:cNvSpPr/>
            <p:nvPr/>
          </p:nvSpPr>
          <p:spPr>
            <a:xfrm>
              <a:off x="4759125" y="3331675"/>
              <a:ext cx="1075" cy="211875"/>
            </a:xfrm>
            <a:custGeom>
              <a:avLst/>
              <a:gdLst/>
              <a:ahLst/>
              <a:cxnLst/>
              <a:rect l="l" t="t" r="r" b="b"/>
              <a:pathLst>
                <a:path w="43" h="8475" fill="none" extrusionOk="0">
                  <a:moveTo>
                    <a:pt x="1" y="0"/>
                  </a:moveTo>
                  <a:lnTo>
                    <a:pt x="43" y="847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840;p104">
              <a:extLst>
                <a:ext uri="{FF2B5EF4-FFF2-40B4-BE49-F238E27FC236}">
                  <a16:creationId xmlns:a16="http://schemas.microsoft.com/office/drawing/2014/main" id="{A0FE9B3C-8990-4CFD-A694-4B58631AAEFA}"/>
                </a:ext>
              </a:extLst>
            </p:cNvPr>
            <p:cNvSpPr/>
            <p:nvPr/>
          </p:nvSpPr>
          <p:spPr>
            <a:xfrm>
              <a:off x="4547275" y="3470800"/>
              <a:ext cx="212400" cy="137600"/>
            </a:xfrm>
            <a:custGeom>
              <a:avLst/>
              <a:gdLst/>
              <a:ahLst/>
              <a:cxnLst/>
              <a:rect l="l" t="t" r="r" b="b"/>
              <a:pathLst>
                <a:path w="8496" h="5504" fill="none" extrusionOk="0">
                  <a:moveTo>
                    <a:pt x="8496" y="1"/>
                  </a:moveTo>
                  <a:lnTo>
                    <a:pt x="1" y="5504"/>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841;p104">
              <a:extLst>
                <a:ext uri="{FF2B5EF4-FFF2-40B4-BE49-F238E27FC236}">
                  <a16:creationId xmlns:a16="http://schemas.microsoft.com/office/drawing/2014/main" id="{885A9C73-A6F3-4891-B278-F47C49100A8C}"/>
                </a:ext>
              </a:extLst>
            </p:cNvPr>
            <p:cNvSpPr/>
            <p:nvPr/>
          </p:nvSpPr>
          <p:spPr>
            <a:xfrm>
              <a:off x="4423300" y="3420600"/>
              <a:ext cx="335850" cy="1600"/>
            </a:xfrm>
            <a:custGeom>
              <a:avLst/>
              <a:gdLst/>
              <a:ahLst/>
              <a:cxnLst/>
              <a:rect l="l" t="t" r="r" b="b"/>
              <a:pathLst>
                <a:path w="13434" h="64" fill="none" extrusionOk="0">
                  <a:moveTo>
                    <a:pt x="1" y="63"/>
                  </a:moveTo>
                  <a:lnTo>
                    <a:pt x="13434"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842;p104">
              <a:extLst>
                <a:ext uri="{FF2B5EF4-FFF2-40B4-BE49-F238E27FC236}">
                  <a16:creationId xmlns:a16="http://schemas.microsoft.com/office/drawing/2014/main" id="{DDBE33C8-EDAE-470F-A7A9-85B98DB79A91}"/>
                </a:ext>
              </a:extLst>
            </p:cNvPr>
            <p:cNvSpPr/>
            <p:nvPr/>
          </p:nvSpPr>
          <p:spPr>
            <a:xfrm>
              <a:off x="4501250" y="3426875"/>
              <a:ext cx="74300" cy="113525"/>
            </a:xfrm>
            <a:custGeom>
              <a:avLst/>
              <a:gdLst/>
              <a:ahLst/>
              <a:cxnLst/>
              <a:rect l="l" t="t" r="r" b="b"/>
              <a:pathLst>
                <a:path w="2972" h="4541" fill="none" extrusionOk="0">
                  <a:moveTo>
                    <a:pt x="1" y="0"/>
                  </a:moveTo>
                  <a:lnTo>
                    <a:pt x="21" y="4541"/>
                  </a:lnTo>
                  <a:lnTo>
                    <a:pt x="2972" y="180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843;p104">
              <a:extLst>
                <a:ext uri="{FF2B5EF4-FFF2-40B4-BE49-F238E27FC236}">
                  <a16:creationId xmlns:a16="http://schemas.microsoft.com/office/drawing/2014/main" id="{DB572CF8-CE0B-436C-B4FB-429F0A73EBC2}"/>
                </a:ext>
              </a:extLst>
            </p:cNvPr>
            <p:cNvSpPr/>
            <p:nvPr/>
          </p:nvSpPr>
          <p:spPr>
            <a:xfrm>
              <a:off x="4520600" y="3624600"/>
              <a:ext cx="203000" cy="128175"/>
            </a:xfrm>
            <a:custGeom>
              <a:avLst/>
              <a:gdLst/>
              <a:ahLst/>
              <a:cxnLst/>
              <a:rect l="l" t="t" r="r" b="b"/>
              <a:pathLst>
                <a:path w="8120" h="5127" fill="none" extrusionOk="0">
                  <a:moveTo>
                    <a:pt x="8098" y="0"/>
                  </a:moveTo>
                  <a:lnTo>
                    <a:pt x="8119" y="5085"/>
                  </a:lnTo>
                  <a:lnTo>
                    <a:pt x="1" y="5127"/>
                  </a:lnTo>
                  <a:lnTo>
                    <a:pt x="3495" y="270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844;p104">
              <a:extLst>
                <a:ext uri="{FF2B5EF4-FFF2-40B4-BE49-F238E27FC236}">
                  <a16:creationId xmlns:a16="http://schemas.microsoft.com/office/drawing/2014/main" id="{4FDEB970-6569-4132-B260-6AAE915EAC91}"/>
                </a:ext>
              </a:extLst>
            </p:cNvPr>
            <p:cNvSpPr/>
            <p:nvPr/>
          </p:nvSpPr>
          <p:spPr>
            <a:xfrm>
              <a:off x="4310850" y="3938450"/>
              <a:ext cx="149100" cy="245875"/>
            </a:xfrm>
            <a:custGeom>
              <a:avLst/>
              <a:gdLst/>
              <a:ahLst/>
              <a:cxnLst/>
              <a:rect l="l" t="t" r="r" b="b"/>
              <a:pathLst>
                <a:path w="5964" h="9835" fill="none" extrusionOk="0">
                  <a:moveTo>
                    <a:pt x="0" y="22"/>
                  </a:moveTo>
                  <a:lnTo>
                    <a:pt x="5922" y="1"/>
                  </a:lnTo>
                  <a:lnTo>
                    <a:pt x="5964" y="983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845;p104">
              <a:extLst>
                <a:ext uri="{FF2B5EF4-FFF2-40B4-BE49-F238E27FC236}">
                  <a16:creationId xmlns:a16="http://schemas.microsoft.com/office/drawing/2014/main" id="{C9C0EA50-04B9-4926-B92B-6E9232AF1A92}"/>
                </a:ext>
              </a:extLst>
            </p:cNvPr>
            <p:cNvSpPr/>
            <p:nvPr/>
          </p:nvSpPr>
          <p:spPr>
            <a:xfrm>
              <a:off x="4521650" y="3867325"/>
              <a:ext cx="85300" cy="431575"/>
            </a:xfrm>
            <a:custGeom>
              <a:avLst/>
              <a:gdLst/>
              <a:ahLst/>
              <a:cxnLst/>
              <a:rect l="l" t="t" r="r" b="b"/>
              <a:pathLst>
                <a:path w="3412" h="17263" fill="none" extrusionOk="0">
                  <a:moveTo>
                    <a:pt x="63" y="17262"/>
                  </a:moveTo>
                  <a:lnTo>
                    <a:pt x="1" y="6235"/>
                  </a:lnTo>
                  <a:lnTo>
                    <a:pt x="3411" y="5022"/>
                  </a:lnTo>
                  <a:lnTo>
                    <a:pt x="3390"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846;p104">
              <a:extLst>
                <a:ext uri="{FF2B5EF4-FFF2-40B4-BE49-F238E27FC236}">
                  <a16:creationId xmlns:a16="http://schemas.microsoft.com/office/drawing/2014/main" id="{963FAAA7-F6AD-41F7-81E0-08406DA21EC1}"/>
                </a:ext>
              </a:extLst>
            </p:cNvPr>
            <p:cNvSpPr/>
            <p:nvPr/>
          </p:nvSpPr>
          <p:spPr>
            <a:xfrm>
              <a:off x="4655050" y="3867325"/>
              <a:ext cx="110375" cy="731300"/>
            </a:xfrm>
            <a:custGeom>
              <a:avLst/>
              <a:gdLst/>
              <a:ahLst/>
              <a:cxnLst/>
              <a:rect l="l" t="t" r="r" b="b"/>
              <a:pathLst>
                <a:path w="4415" h="29252" fill="none" extrusionOk="0">
                  <a:moveTo>
                    <a:pt x="0" y="0"/>
                  </a:moveTo>
                  <a:lnTo>
                    <a:pt x="272" y="4812"/>
                  </a:lnTo>
                  <a:lnTo>
                    <a:pt x="4310" y="7700"/>
                  </a:lnTo>
                  <a:lnTo>
                    <a:pt x="4415" y="29251"/>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847;p104">
              <a:extLst>
                <a:ext uri="{FF2B5EF4-FFF2-40B4-BE49-F238E27FC236}">
                  <a16:creationId xmlns:a16="http://schemas.microsoft.com/office/drawing/2014/main" id="{0243DAC2-B2D8-41E1-A0A2-8900D850C9C7}"/>
                </a:ext>
              </a:extLst>
            </p:cNvPr>
            <p:cNvSpPr/>
            <p:nvPr/>
          </p:nvSpPr>
          <p:spPr>
            <a:xfrm>
              <a:off x="4775350" y="3936875"/>
              <a:ext cx="92625" cy="550850"/>
            </a:xfrm>
            <a:custGeom>
              <a:avLst/>
              <a:gdLst/>
              <a:ahLst/>
              <a:cxnLst/>
              <a:rect l="l" t="t" r="r" b="b"/>
              <a:pathLst>
                <a:path w="3705" h="22034" fill="none" extrusionOk="0">
                  <a:moveTo>
                    <a:pt x="1" y="1"/>
                  </a:moveTo>
                  <a:lnTo>
                    <a:pt x="3599" y="3997"/>
                  </a:lnTo>
                  <a:lnTo>
                    <a:pt x="3704" y="22033"/>
                  </a:lnTo>
                  <a:lnTo>
                    <a:pt x="1905" y="22033"/>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848;p104">
              <a:extLst>
                <a:ext uri="{FF2B5EF4-FFF2-40B4-BE49-F238E27FC236}">
                  <a16:creationId xmlns:a16="http://schemas.microsoft.com/office/drawing/2014/main" id="{87FA9693-5F85-4C52-8657-5DC22AEBB8FA}"/>
                </a:ext>
              </a:extLst>
            </p:cNvPr>
            <p:cNvSpPr/>
            <p:nvPr/>
          </p:nvSpPr>
          <p:spPr>
            <a:xfrm>
              <a:off x="4582850" y="4142975"/>
              <a:ext cx="94175" cy="265750"/>
            </a:xfrm>
            <a:custGeom>
              <a:avLst/>
              <a:gdLst/>
              <a:ahLst/>
              <a:cxnLst/>
              <a:rect l="l" t="t" r="r" b="b"/>
              <a:pathLst>
                <a:path w="3767" h="10630" fill="none" extrusionOk="0">
                  <a:moveTo>
                    <a:pt x="3704" y="1"/>
                  </a:moveTo>
                  <a:lnTo>
                    <a:pt x="3767" y="10630"/>
                  </a:lnTo>
                  <a:lnTo>
                    <a:pt x="1905" y="10630"/>
                  </a:lnTo>
                  <a:lnTo>
                    <a:pt x="1" y="2825"/>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849;p104">
              <a:extLst>
                <a:ext uri="{FF2B5EF4-FFF2-40B4-BE49-F238E27FC236}">
                  <a16:creationId xmlns:a16="http://schemas.microsoft.com/office/drawing/2014/main" id="{BE3DF21F-6585-49AB-806E-3192BAB02D90}"/>
                </a:ext>
              </a:extLst>
            </p:cNvPr>
            <p:cNvSpPr/>
            <p:nvPr/>
          </p:nvSpPr>
          <p:spPr>
            <a:xfrm>
              <a:off x="4898800" y="3935850"/>
              <a:ext cx="73775" cy="525"/>
            </a:xfrm>
            <a:custGeom>
              <a:avLst/>
              <a:gdLst/>
              <a:ahLst/>
              <a:cxnLst/>
              <a:rect l="l" t="t" r="r" b="b"/>
              <a:pathLst>
                <a:path w="2951" h="21" fill="none" extrusionOk="0">
                  <a:moveTo>
                    <a:pt x="1" y="21"/>
                  </a:moveTo>
                  <a:lnTo>
                    <a:pt x="2951" y="0"/>
                  </a:lnTo>
                </a:path>
              </a:pathLst>
            </a:custGeom>
            <a:solidFill>
              <a:schemeClr val="lt2"/>
            </a:solidFill>
            <a:ln w="13075" cap="flat" cmpd="sng">
              <a:solidFill>
                <a:schemeClr val="lt2"/>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850;p104">
              <a:extLst>
                <a:ext uri="{FF2B5EF4-FFF2-40B4-BE49-F238E27FC236}">
                  <a16:creationId xmlns:a16="http://schemas.microsoft.com/office/drawing/2014/main" id="{A0CD403F-74FD-40A6-BD59-3AEEE5005A24}"/>
                </a:ext>
              </a:extLst>
            </p:cNvPr>
            <p:cNvSpPr/>
            <p:nvPr/>
          </p:nvSpPr>
          <p:spPr>
            <a:xfrm>
              <a:off x="2385875" y="1911475"/>
              <a:ext cx="58075" cy="58100"/>
            </a:xfrm>
            <a:custGeom>
              <a:avLst/>
              <a:gdLst/>
              <a:ahLst/>
              <a:cxnLst/>
              <a:rect l="l" t="t" r="r" b="b"/>
              <a:pathLst>
                <a:path w="2323" h="2324" extrusionOk="0">
                  <a:moveTo>
                    <a:pt x="1151" y="1"/>
                  </a:moveTo>
                  <a:cubicBezTo>
                    <a:pt x="524" y="22"/>
                    <a:pt x="0" y="524"/>
                    <a:pt x="0" y="1172"/>
                  </a:cubicBezTo>
                  <a:cubicBezTo>
                    <a:pt x="0" y="1821"/>
                    <a:pt x="524" y="2323"/>
                    <a:pt x="1172" y="2323"/>
                  </a:cubicBezTo>
                  <a:cubicBezTo>
                    <a:pt x="1800" y="2323"/>
                    <a:pt x="2323" y="1800"/>
                    <a:pt x="2323" y="1151"/>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851;p104">
              <a:extLst>
                <a:ext uri="{FF2B5EF4-FFF2-40B4-BE49-F238E27FC236}">
                  <a16:creationId xmlns:a16="http://schemas.microsoft.com/office/drawing/2014/main" id="{FC850649-F85E-448C-AD09-55CF0C1831A9}"/>
                </a:ext>
              </a:extLst>
            </p:cNvPr>
            <p:cNvSpPr/>
            <p:nvPr/>
          </p:nvSpPr>
          <p:spPr>
            <a:xfrm>
              <a:off x="2613425" y="2509375"/>
              <a:ext cx="58075" cy="57575"/>
            </a:xfrm>
            <a:custGeom>
              <a:avLst/>
              <a:gdLst/>
              <a:ahLst/>
              <a:cxnLst/>
              <a:rect l="l" t="t" r="r" b="b"/>
              <a:pathLst>
                <a:path w="2323" h="2303" extrusionOk="0">
                  <a:moveTo>
                    <a:pt x="1151" y="0"/>
                  </a:moveTo>
                  <a:cubicBezTo>
                    <a:pt x="523" y="0"/>
                    <a:pt x="0" y="523"/>
                    <a:pt x="0" y="1151"/>
                  </a:cubicBezTo>
                  <a:cubicBezTo>
                    <a:pt x="21" y="1787"/>
                    <a:pt x="504" y="2303"/>
                    <a:pt x="1134" y="2303"/>
                  </a:cubicBezTo>
                  <a:cubicBezTo>
                    <a:pt x="1147" y="2303"/>
                    <a:pt x="1159" y="2302"/>
                    <a:pt x="1172" y="2302"/>
                  </a:cubicBezTo>
                  <a:cubicBezTo>
                    <a:pt x="1821"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852;p104">
              <a:extLst>
                <a:ext uri="{FF2B5EF4-FFF2-40B4-BE49-F238E27FC236}">
                  <a16:creationId xmlns:a16="http://schemas.microsoft.com/office/drawing/2014/main" id="{2E67D95A-E7F9-49DA-AB4E-3DFCEC482A76}"/>
                </a:ext>
              </a:extLst>
            </p:cNvPr>
            <p:cNvSpPr/>
            <p:nvPr/>
          </p:nvSpPr>
          <p:spPr>
            <a:xfrm>
              <a:off x="2448125" y="2501525"/>
              <a:ext cx="58075" cy="57575"/>
            </a:xfrm>
            <a:custGeom>
              <a:avLst/>
              <a:gdLst/>
              <a:ahLst/>
              <a:cxnLst/>
              <a:rect l="l" t="t" r="r" b="b"/>
              <a:pathLst>
                <a:path w="2323" h="2303" extrusionOk="0">
                  <a:moveTo>
                    <a:pt x="1151" y="0"/>
                  </a:moveTo>
                  <a:cubicBezTo>
                    <a:pt x="523" y="0"/>
                    <a:pt x="0" y="524"/>
                    <a:pt x="0" y="1151"/>
                  </a:cubicBezTo>
                  <a:cubicBezTo>
                    <a:pt x="21" y="1787"/>
                    <a:pt x="504" y="2303"/>
                    <a:pt x="1135" y="2303"/>
                  </a:cubicBezTo>
                  <a:cubicBezTo>
                    <a:pt x="1147" y="2303"/>
                    <a:pt x="1160" y="2302"/>
                    <a:pt x="1172" y="2302"/>
                  </a:cubicBezTo>
                  <a:cubicBezTo>
                    <a:pt x="1821"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853;p104">
              <a:extLst>
                <a:ext uri="{FF2B5EF4-FFF2-40B4-BE49-F238E27FC236}">
                  <a16:creationId xmlns:a16="http://schemas.microsoft.com/office/drawing/2014/main" id="{A6018584-F4D9-48E4-996E-4D774ED37AE2}"/>
                </a:ext>
              </a:extLst>
            </p:cNvPr>
            <p:cNvSpPr/>
            <p:nvPr/>
          </p:nvSpPr>
          <p:spPr>
            <a:xfrm>
              <a:off x="2463825" y="2385925"/>
              <a:ext cx="58075" cy="58075"/>
            </a:xfrm>
            <a:custGeom>
              <a:avLst/>
              <a:gdLst/>
              <a:ahLst/>
              <a:cxnLst/>
              <a:rect l="l" t="t" r="r" b="b"/>
              <a:pathLst>
                <a:path w="2323" h="2323" extrusionOk="0">
                  <a:moveTo>
                    <a:pt x="1151" y="0"/>
                  </a:moveTo>
                  <a:cubicBezTo>
                    <a:pt x="523" y="0"/>
                    <a:pt x="0" y="523"/>
                    <a:pt x="0" y="1172"/>
                  </a:cubicBezTo>
                  <a:cubicBezTo>
                    <a:pt x="0" y="1800"/>
                    <a:pt x="523" y="2323"/>
                    <a:pt x="1172" y="2323"/>
                  </a:cubicBezTo>
                  <a:cubicBezTo>
                    <a:pt x="1800" y="2323"/>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854;p104">
              <a:extLst>
                <a:ext uri="{FF2B5EF4-FFF2-40B4-BE49-F238E27FC236}">
                  <a16:creationId xmlns:a16="http://schemas.microsoft.com/office/drawing/2014/main" id="{4FEBE960-BF57-435B-A7C1-2A2284B7CD1D}"/>
                </a:ext>
              </a:extLst>
            </p:cNvPr>
            <p:cNvSpPr/>
            <p:nvPr/>
          </p:nvSpPr>
          <p:spPr>
            <a:xfrm>
              <a:off x="2358675" y="2273975"/>
              <a:ext cx="58075" cy="57575"/>
            </a:xfrm>
            <a:custGeom>
              <a:avLst/>
              <a:gdLst/>
              <a:ahLst/>
              <a:cxnLst/>
              <a:rect l="l" t="t" r="r" b="b"/>
              <a:pathLst>
                <a:path w="2323" h="2303" extrusionOk="0">
                  <a:moveTo>
                    <a:pt x="1209" y="0"/>
                  </a:moveTo>
                  <a:cubicBezTo>
                    <a:pt x="1196" y="0"/>
                    <a:pt x="1184" y="0"/>
                    <a:pt x="1172" y="1"/>
                  </a:cubicBezTo>
                  <a:cubicBezTo>
                    <a:pt x="524" y="1"/>
                    <a:pt x="0" y="524"/>
                    <a:pt x="21" y="1152"/>
                  </a:cubicBezTo>
                  <a:cubicBezTo>
                    <a:pt x="21" y="1800"/>
                    <a:pt x="544" y="2302"/>
                    <a:pt x="1172" y="2302"/>
                  </a:cubicBezTo>
                  <a:cubicBezTo>
                    <a:pt x="1821" y="2302"/>
                    <a:pt x="2323" y="1779"/>
                    <a:pt x="2323" y="1152"/>
                  </a:cubicBezTo>
                  <a:cubicBezTo>
                    <a:pt x="2323" y="515"/>
                    <a:pt x="1820" y="0"/>
                    <a:pt x="120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855;p104">
              <a:extLst>
                <a:ext uri="{FF2B5EF4-FFF2-40B4-BE49-F238E27FC236}">
                  <a16:creationId xmlns:a16="http://schemas.microsoft.com/office/drawing/2014/main" id="{176526D2-7D4E-482B-B204-60E67F48141D}"/>
                </a:ext>
              </a:extLst>
            </p:cNvPr>
            <p:cNvSpPr/>
            <p:nvPr/>
          </p:nvSpPr>
          <p:spPr>
            <a:xfrm>
              <a:off x="2434525" y="2273450"/>
              <a:ext cx="58075" cy="57575"/>
            </a:xfrm>
            <a:custGeom>
              <a:avLst/>
              <a:gdLst/>
              <a:ahLst/>
              <a:cxnLst/>
              <a:rect l="l" t="t" r="r" b="b"/>
              <a:pathLst>
                <a:path w="2323" h="2303" extrusionOk="0">
                  <a:moveTo>
                    <a:pt x="1151" y="1"/>
                  </a:moveTo>
                  <a:cubicBezTo>
                    <a:pt x="503" y="1"/>
                    <a:pt x="0" y="524"/>
                    <a:pt x="0" y="1152"/>
                  </a:cubicBezTo>
                  <a:cubicBezTo>
                    <a:pt x="0" y="1788"/>
                    <a:pt x="503" y="2303"/>
                    <a:pt x="1115" y="2303"/>
                  </a:cubicBezTo>
                  <a:cubicBezTo>
                    <a:pt x="1127" y="2303"/>
                    <a:pt x="1139" y="2303"/>
                    <a:pt x="1151" y="2302"/>
                  </a:cubicBezTo>
                  <a:cubicBezTo>
                    <a:pt x="1800" y="2302"/>
                    <a:pt x="2323" y="1779"/>
                    <a:pt x="2302"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856;p104">
              <a:extLst>
                <a:ext uri="{FF2B5EF4-FFF2-40B4-BE49-F238E27FC236}">
                  <a16:creationId xmlns:a16="http://schemas.microsoft.com/office/drawing/2014/main" id="{A8F78144-9A30-4764-B309-660716F7E93B}"/>
                </a:ext>
              </a:extLst>
            </p:cNvPr>
            <p:cNvSpPr/>
            <p:nvPr/>
          </p:nvSpPr>
          <p:spPr>
            <a:xfrm>
              <a:off x="2256675" y="2031275"/>
              <a:ext cx="58075" cy="57550"/>
            </a:xfrm>
            <a:custGeom>
              <a:avLst/>
              <a:gdLst/>
              <a:ahLst/>
              <a:cxnLst/>
              <a:rect l="l" t="t" r="r" b="b"/>
              <a:pathLst>
                <a:path w="2323" h="2302" extrusionOk="0">
                  <a:moveTo>
                    <a:pt x="1151" y="0"/>
                  </a:moveTo>
                  <a:cubicBezTo>
                    <a:pt x="523" y="0"/>
                    <a:pt x="0" y="523"/>
                    <a:pt x="0" y="1151"/>
                  </a:cubicBezTo>
                  <a:cubicBezTo>
                    <a:pt x="0" y="1800"/>
                    <a:pt x="523" y="2302"/>
                    <a:pt x="1172" y="2302"/>
                  </a:cubicBezTo>
                  <a:cubicBezTo>
                    <a:pt x="1800" y="2302"/>
                    <a:pt x="2323" y="1779"/>
                    <a:pt x="2323" y="1151"/>
                  </a:cubicBezTo>
                  <a:cubicBezTo>
                    <a:pt x="2302" y="502"/>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857;p104">
              <a:extLst>
                <a:ext uri="{FF2B5EF4-FFF2-40B4-BE49-F238E27FC236}">
                  <a16:creationId xmlns:a16="http://schemas.microsoft.com/office/drawing/2014/main" id="{D98E3E94-092C-4EDC-A540-68D7BD0149EB}"/>
                </a:ext>
              </a:extLst>
            </p:cNvPr>
            <p:cNvSpPr/>
            <p:nvPr/>
          </p:nvSpPr>
          <p:spPr>
            <a:xfrm>
              <a:off x="2146825" y="2121750"/>
              <a:ext cx="58075" cy="58100"/>
            </a:xfrm>
            <a:custGeom>
              <a:avLst/>
              <a:gdLst/>
              <a:ahLst/>
              <a:cxnLst/>
              <a:rect l="l" t="t" r="r" b="b"/>
              <a:pathLst>
                <a:path w="2323" h="2324" extrusionOk="0">
                  <a:moveTo>
                    <a:pt x="1151" y="1"/>
                  </a:moveTo>
                  <a:cubicBezTo>
                    <a:pt x="523" y="1"/>
                    <a:pt x="0" y="524"/>
                    <a:pt x="0" y="1173"/>
                  </a:cubicBezTo>
                  <a:cubicBezTo>
                    <a:pt x="0" y="1800"/>
                    <a:pt x="523" y="2323"/>
                    <a:pt x="1172" y="2323"/>
                  </a:cubicBezTo>
                  <a:cubicBezTo>
                    <a:pt x="1800"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858;p104">
              <a:extLst>
                <a:ext uri="{FF2B5EF4-FFF2-40B4-BE49-F238E27FC236}">
                  <a16:creationId xmlns:a16="http://schemas.microsoft.com/office/drawing/2014/main" id="{AD98331A-1EE4-45DC-B6E8-9E51A5E03DED}"/>
                </a:ext>
              </a:extLst>
            </p:cNvPr>
            <p:cNvSpPr/>
            <p:nvPr/>
          </p:nvSpPr>
          <p:spPr>
            <a:xfrm>
              <a:off x="2098175" y="2185050"/>
              <a:ext cx="58075" cy="57575"/>
            </a:xfrm>
            <a:custGeom>
              <a:avLst/>
              <a:gdLst/>
              <a:ahLst/>
              <a:cxnLst/>
              <a:rect l="l" t="t" r="r" b="b"/>
              <a:pathLst>
                <a:path w="2323" h="2303" extrusionOk="0">
                  <a:moveTo>
                    <a:pt x="1151" y="1"/>
                  </a:moveTo>
                  <a:cubicBezTo>
                    <a:pt x="524" y="1"/>
                    <a:pt x="0" y="524"/>
                    <a:pt x="0" y="1151"/>
                  </a:cubicBezTo>
                  <a:cubicBezTo>
                    <a:pt x="0" y="1788"/>
                    <a:pt x="503" y="2303"/>
                    <a:pt x="1135" y="2303"/>
                  </a:cubicBezTo>
                  <a:cubicBezTo>
                    <a:pt x="1147" y="2303"/>
                    <a:pt x="1160" y="2303"/>
                    <a:pt x="1172" y="2302"/>
                  </a:cubicBezTo>
                  <a:cubicBezTo>
                    <a:pt x="1800" y="2302"/>
                    <a:pt x="2323" y="1779"/>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859;p104">
              <a:extLst>
                <a:ext uri="{FF2B5EF4-FFF2-40B4-BE49-F238E27FC236}">
                  <a16:creationId xmlns:a16="http://schemas.microsoft.com/office/drawing/2014/main" id="{C5021DE0-71F1-4295-9875-C8ABD32D1F91}"/>
                </a:ext>
              </a:extLst>
            </p:cNvPr>
            <p:cNvSpPr/>
            <p:nvPr/>
          </p:nvSpPr>
          <p:spPr>
            <a:xfrm>
              <a:off x="2173500" y="2447650"/>
              <a:ext cx="58075" cy="58075"/>
            </a:xfrm>
            <a:custGeom>
              <a:avLst/>
              <a:gdLst/>
              <a:ahLst/>
              <a:cxnLst/>
              <a:rect l="l" t="t" r="r" b="b"/>
              <a:pathLst>
                <a:path w="2323" h="2323" extrusionOk="0">
                  <a:moveTo>
                    <a:pt x="1151" y="0"/>
                  </a:moveTo>
                  <a:cubicBezTo>
                    <a:pt x="524" y="0"/>
                    <a:pt x="0" y="523"/>
                    <a:pt x="0" y="1172"/>
                  </a:cubicBezTo>
                  <a:cubicBezTo>
                    <a:pt x="0" y="1800"/>
                    <a:pt x="524" y="2323"/>
                    <a:pt x="1172" y="2323"/>
                  </a:cubicBezTo>
                  <a:cubicBezTo>
                    <a:pt x="1800" y="2302"/>
                    <a:pt x="2323" y="1800"/>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860;p104">
              <a:extLst>
                <a:ext uri="{FF2B5EF4-FFF2-40B4-BE49-F238E27FC236}">
                  <a16:creationId xmlns:a16="http://schemas.microsoft.com/office/drawing/2014/main" id="{EC927A95-521D-4E24-A460-08AD42F3F126}"/>
                </a:ext>
              </a:extLst>
            </p:cNvPr>
            <p:cNvSpPr/>
            <p:nvPr/>
          </p:nvSpPr>
          <p:spPr>
            <a:xfrm>
              <a:off x="2512450" y="2567425"/>
              <a:ext cx="58100" cy="58100"/>
            </a:xfrm>
            <a:custGeom>
              <a:avLst/>
              <a:gdLst/>
              <a:ahLst/>
              <a:cxnLst/>
              <a:rect l="l" t="t" r="r" b="b"/>
              <a:pathLst>
                <a:path w="2324" h="2324" extrusionOk="0">
                  <a:moveTo>
                    <a:pt x="1152" y="1"/>
                  </a:moveTo>
                  <a:cubicBezTo>
                    <a:pt x="524" y="22"/>
                    <a:pt x="1" y="545"/>
                    <a:pt x="1" y="1173"/>
                  </a:cubicBezTo>
                  <a:cubicBezTo>
                    <a:pt x="1" y="1821"/>
                    <a:pt x="524" y="2323"/>
                    <a:pt x="1173" y="2323"/>
                  </a:cubicBezTo>
                  <a:cubicBezTo>
                    <a:pt x="1800" y="2323"/>
                    <a:pt x="2323" y="1800"/>
                    <a:pt x="2323" y="1152"/>
                  </a:cubicBezTo>
                  <a:cubicBezTo>
                    <a:pt x="2323" y="524"/>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861;p104">
              <a:extLst>
                <a:ext uri="{FF2B5EF4-FFF2-40B4-BE49-F238E27FC236}">
                  <a16:creationId xmlns:a16="http://schemas.microsoft.com/office/drawing/2014/main" id="{74B808F1-EE62-48B4-B3D2-0A034405BFAA}"/>
                </a:ext>
              </a:extLst>
            </p:cNvPr>
            <p:cNvSpPr/>
            <p:nvPr/>
          </p:nvSpPr>
          <p:spPr>
            <a:xfrm>
              <a:off x="2536000" y="2726450"/>
              <a:ext cx="58100" cy="58100"/>
            </a:xfrm>
            <a:custGeom>
              <a:avLst/>
              <a:gdLst/>
              <a:ahLst/>
              <a:cxnLst/>
              <a:rect l="l" t="t" r="r" b="b"/>
              <a:pathLst>
                <a:path w="2324" h="2324" extrusionOk="0">
                  <a:moveTo>
                    <a:pt x="1151" y="1"/>
                  </a:moveTo>
                  <a:cubicBezTo>
                    <a:pt x="524" y="1"/>
                    <a:pt x="1" y="524"/>
                    <a:pt x="1" y="1172"/>
                  </a:cubicBezTo>
                  <a:cubicBezTo>
                    <a:pt x="1" y="1800"/>
                    <a:pt x="524" y="2323"/>
                    <a:pt x="1172" y="2323"/>
                  </a:cubicBezTo>
                  <a:cubicBezTo>
                    <a:pt x="1800" y="2302"/>
                    <a:pt x="2323" y="1800"/>
                    <a:pt x="2323" y="1151"/>
                  </a:cubicBezTo>
                  <a:cubicBezTo>
                    <a:pt x="2302"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862;p104">
              <a:extLst>
                <a:ext uri="{FF2B5EF4-FFF2-40B4-BE49-F238E27FC236}">
                  <a16:creationId xmlns:a16="http://schemas.microsoft.com/office/drawing/2014/main" id="{1A21DC79-DA7B-4899-A25C-654195217E8E}"/>
                </a:ext>
              </a:extLst>
            </p:cNvPr>
            <p:cNvSpPr/>
            <p:nvPr/>
          </p:nvSpPr>
          <p:spPr>
            <a:xfrm>
              <a:off x="2370700" y="2787650"/>
              <a:ext cx="58100" cy="57575"/>
            </a:xfrm>
            <a:custGeom>
              <a:avLst/>
              <a:gdLst/>
              <a:ahLst/>
              <a:cxnLst/>
              <a:rect l="l" t="t" r="r" b="b"/>
              <a:pathLst>
                <a:path w="2324" h="2303" extrusionOk="0">
                  <a:moveTo>
                    <a:pt x="1189" y="0"/>
                  </a:moveTo>
                  <a:cubicBezTo>
                    <a:pt x="1177" y="0"/>
                    <a:pt x="1164" y="0"/>
                    <a:pt x="1151" y="1"/>
                  </a:cubicBezTo>
                  <a:cubicBezTo>
                    <a:pt x="524" y="1"/>
                    <a:pt x="1" y="524"/>
                    <a:pt x="1" y="1152"/>
                  </a:cubicBezTo>
                  <a:cubicBezTo>
                    <a:pt x="22" y="1800"/>
                    <a:pt x="524" y="2302"/>
                    <a:pt x="1172" y="2302"/>
                  </a:cubicBezTo>
                  <a:cubicBezTo>
                    <a:pt x="1821" y="2302"/>
                    <a:pt x="2323" y="1779"/>
                    <a:pt x="2323" y="1152"/>
                  </a:cubicBezTo>
                  <a:cubicBezTo>
                    <a:pt x="2323" y="515"/>
                    <a:pt x="1820"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863;p104">
              <a:extLst>
                <a:ext uri="{FF2B5EF4-FFF2-40B4-BE49-F238E27FC236}">
                  <a16:creationId xmlns:a16="http://schemas.microsoft.com/office/drawing/2014/main" id="{3512DDF5-7070-4726-A320-9EB9E42556F5}"/>
                </a:ext>
              </a:extLst>
            </p:cNvPr>
            <p:cNvSpPr/>
            <p:nvPr/>
          </p:nvSpPr>
          <p:spPr>
            <a:xfrm>
              <a:off x="2371750" y="2955550"/>
              <a:ext cx="58100" cy="57575"/>
            </a:xfrm>
            <a:custGeom>
              <a:avLst/>
              <a:gdLst/>
              <a:ahLst/>
              <a:cxnLst/>
              <a:rect l="l" t="t" r="r" b="b"/>
              <a:pathLst>
                <a:path w="2324" h="2303" extrusionOk="0">
                  <a:moveTo>
                    <a:pt x="1189" y="1"/>
                  </a:moveTo>
                  <a:cubicBezTo>
                    <a:pt x="1176" y="1"/>
                    <a:pt x="1164" y="1"/>
                    <a:pt x="1151" y="1"/>
                  </a:cubicBezTo>
                  <a:cubicBezTo>
                    <a:pt x="503" y="1"/>
                    <a:pt x="1" y="524"/>
                    <a:pt x="1" y="1152"/>
                  </a:cubicBezTo>
                  <a:cubicBezTo>
                    <a:pt x="1" y="1801"/>
                    <a:pt x="524" y="2303"/>
                    <a:pt x="1172" y="2303"/>
                  </a:cubicBezTo>
                  <a:cubicBezTo>
                    <a:pt x="1800" y="2303"/>
                    <a:pt x="2323" y="1780"/>
                    <a:pt x="2323" y="1152"/>
                  </a:cubicBezTo>
                  <a:cubicBezTo>
                    <a:pt x="2303" y="516"/>
                    <a:pt x="1819"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864;p104">
              <a:extLst>
                <a:ext uri="{FF2B5EF4-FFF2-40B4-BE49-F238E27FC236}">
                  <a16:creationId xmlns:a16="http://schemas.microsoft.com/office/drawing/2014/main" id="{BECB13D8-722B-4B62-A104-A93CB96A2115}"/>
                </a:ext>
              </a:extLst>
            </p:cNvPr>
            <p:cNvSpPr/>
            <p:nvPr/>
          </p:nvSpPr>
          <p:spPr>
            <a:xfrm>
              <a:off x="2606625" y="3325375"/>
              <a:ext cx="58075" cy="57575"/>
            </a:xfrm>
            <a:custGeom>
              <a:avLst/>
              <a:gdLst/>
              <a:ahLst/>
              <a:cxnLst/>
              <a:rect l="l" t="t" r="r" b="b"/>
              <a:pathLst>
                <a:path w="2323" h="2303" extrusionOk="0">
                  <a:moveTo>
                    <a:pt x="1189" y="1"/>
                  </a:moveTo>
                  <a:cubicBezTo>
                    <a:pt x="1176" y="1"/>
                    <a:pt x="1164" y="1"/>
                    <a:pt x="1151" y="1"/>
                  </a:cubicBezTo>
                  <a:cubicBezTo>
                    <a:pt x="523" y="1"/>
                    <a:pt x="0" y="524"/>
                    <a:pt x="0" y="1152"/>
                  </a:cubicBezTo>
                  <a:cubicBezTo>
                    <a:pt x="0" y="1801"/>
                    <a:pt x="523" y="2303"/>
                    <a:pt x="1172" y="2303"/>
                  </a:cubicBezTo>
                  <a:cubicBezTo>
                    <a:pt x="1800" y="2303"/>
                    <a:pt x="2323" y="1780"/>
                    <a:pt x="2323" y="1152"/>
                  </a:cubicBezTo>
                  <a:cubicBezTo>
                    <a:pt x="2323" y="516"/>
                    <a:pt x="1820"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865;p104">
              <a:extLst>
                <a:ext uri="{FF2B5EF4-FFF2-40B4-BE49-F238E27FC236}">
                  <a16:creationId xmlns:a16="http://schemas.microsoft.com/office/drawing/2014/main" id="{5776451B-136E-4720-B1DA-3C0F1207FD1F}"/>
                </a:ext>
              </a:extLst>
            </p:cNvPr>
            <p:cNvSpPr/>
            <p:nvPr/>
          </p:nvSpPr>
          <p:spPr>
            <a:xfrm>
              <a:off x="2709150" y="3231750"/>
              <a:ext cx="58075" cy="58100"/>
            </a:xfrm>
            <a:custGeom>
              <a:avLst/>
              <a:gdLst/>
              <a:ahLst/>
              <a:cxnLst/>
              <a:rect l="l" t="t" r="r" b="b"/>
              <a:pathLst>
                <a:path w="2323" h="2324" extrusionOk="0">
                  <a:moveTo>
                    <a:pt x="1151" y="1"/>
                  </a:moveTo>
                  <a:cubicBezTo>
                    <a:pt x="502" y="1"/>
                    <a:pt x="0" y="524"/>
                    <a:pt x="0" y="1173"/>
                  </a:cubicBezTo>
                  <a:cubicBezTo>
                    <a:pt x="0" y="1800"/>
                    <a:pt x="523" y="2323"/>
                    <a:pt x="1151" y="2323"/>
                  </a:cubicBezTo>
                  <a:cubicBezTo>
                    <a:pt x="1800" y="2323"/>
                    <a:pt x="2323" y="1800"/>
                    <a:pt x="2302" y="1152"/>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66;p104">
              <a:extLst>
                <a:ext uri="{FF2B5EF4-FFF2-40B4-BE49-F238E27FC236}">
                  <a16:creationId xmlns:a16="http://schemas.microsoft.com/office/drawing/2014/main" id="{048DA9EE-4E6A-4CA4-A70A-C8D17CD3B27B}"/>
                </a:ext>
              </a:extLst>
            </p:cNvPr>
            <p:cNvSpPr/>
            <p:nvPr/>
          </p:nvSpPr>
          <p:spPr>
            <a:xfrm>
              <a:off x="2802775" y="3008400"/>
              <a:ext cx="58100" cy="57575"/>
            </a:xfrm>
            <a:custGeom>
              <a:avLst/>
              <a:gdLst/>
              <a:ahLst/>
              <a:cxnLst/>
              <a:rect l="l" t="t" r="r" b="b"/>
              <a:pathLst>
                <a:path w="2324" h="2303" extrusionOk="0">
                  <a:moveTo>
                    <a:pt x="1172" y="0"/>
                  </a:moveTo>
                  <a:cubicBezTo>
                    <a:pt x="524" y="0"/>
                    <a:pt x="1" y="524"/>
                    <a:pt x="22" y="1151"/>
                  </a:cubicBezTo>
                  <a:cubicBezTo>
                    <a:pt x="22" y="1787"/>
                    <a:pt x="525" y="2303"/>
                    <a:pt x="1136" y="2303"/>
                  </a:cubicBezTo>
                  <a:cubicBezTo>
                    <a:pt x="1148" y="2303"/>
                    <a:pt x="1160" y="2302"/>
                    <a:pt x="1172" y="2302"/>
                  </a:cubicBezTo>
                  <a:cubicBezTo>
                    <a:pt x="1821" y="2302"/>
                    <a:pt x="2323" y="1779"/>
                    <a:pt x="2323" y="1151"/>
                  </a:cubicBezTo>
                  <a:cubicBezTo>
                    <a:pt x="2323" y="503"/>
                    <a:pt x="1800" y="0"/>
                    <a:pt x="117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867;p104">
              <a:extLst>
                <a:ext uri="{FF2B5EF4-FFF2-40B4-BE49-F238E27FC236}">
                  <a16:creationId xmlns:a16="http://schemas.microsoft.com/office/drawing/2014/main" id="{69B8AB2D-6D79-46A6-8B32-8F793484C154}"/>
                </a:ext>
              </a:extLst>
            </p:cNvPr>
            <p:cNvSpPr/>
            <p:nvPr/>
          </p:nvSpPr>
          <p:spPr>
            <a:xfrm>
              <a:off x="2702875" y="2835775"/>
              <a:ext cx="58075" cy="58100"/>
            </a:xfrm>
            <a:custGeom>
              <a:avLst/>
              <a:gdLst/>
              <a:ahLst/>
              <a:cxnLst/>
              <a:rect l="l" t="t" r="r" b="b"/>
              <a:pathLst>
                <a:path w="2323" h="2324" extrusionOk="0">
                  <a:moveTo>
                    <a:pt x="1151" y="1"/>
                  </a:moveTo>
                  <a:cubicBezTo>
                    <a:pt x="523" y="1"/>
                    <a:pt x="0" y="524"/>
                    <a:pt x="0" y="1172"/>
                  </a:cubicBezTo>
                  <a:cubicBezTo>
                    <a:pt x="21" y="1800"/>
                    <a:pt x="544" y="2323"/>
                    <a:pt x="1172" y="2323"/>
                  </a:cubicBezTo>
                  <a:cubicBezTo>
                    <a:pt x="1821" y="2323"/>
                    <a:pt x="2323" y="1800"/>
                    <a:pt x="2323" y="1151"/>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868;p104">
              <a:extLst>
                <a:ext uri="{FF2B5EF4-FFF2-40B4-BE49-F238E27FC236}">
                  <a16:creationId xmlns:a16="http://schemas.microsoft.com/office/drawing/2014/main" id="{E8ACA077-BBAD-455D-8AB2-C3C4CF589CE0}"/>
                </a:ext>
              </a:extLst>
            </p:cNvPr>
            <p:cNvSpPr/>
            <p:nvPr/>
          </p:nvSpPr>
          <p:spPr>
            <a:xfrm>
              <a:off x="2372275" y="3088425"/>
              <a:ext cx="58075" cy="57575"/>
            </a:xfrm>
            <a:custGeom>
              <a:avLst/>
              <a:gdLst/>
              <a:ahLst/>
              <a:cxnLst/>
              <a:rect l="l" t="t" r="r" b="b"/>
              <a:pathLst>
                <a:path w="2323" h="2303" extrusionOk="0">
                  <a:moveTo>
                    <a:pt x="1189" y="0"/>
                  </a:moveTo>
                  <a:cubicBezTo>
                    <a:pt x="1176" y="0"/>
                    <a:pt x="1164" y="0"/>
                    <a:pt x="1151" y="1"/>
                  </a:cubicBezTo>
                  <a:cubicBezTo>
                    <a:pt x="524" y="1"/>
                    <a:pt x="0" y="524"/>
                    <a:pt x="0" y="1152"/>
                  </a:cubicBezTo>
                  <a:cubicBezTo>
                    <a:pt x="21" y="1800"/>
                    <a:pt x="524" y="2302"/>
                    <a:pt x="1172" y="2302"/>
                  </a:cubicBezTo>
                  <a:cubicBezTo>
                    <a:pt x="1821" y="2302"/>
                    <a:pt x="2323" y="1779"/>
                    <a:pt x="2323" y="1152"/>
                  </a:cubicBezTo>
                  <a:cubicBezTo>
                    <a:pt x="2323" y="516"/>
                    <a:pt x="1820"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869;p104">
              <a:extLst>
                <a:ext uri="{FF2B5EF4-FFF2-40B4-BE49-F238E27FC236}">
                  <a16:creationId xmlns:a16="http://schemas.microsoft.com/office/drawing/2014/main" id="{28C66A94-6BA1-4420-B760-B325949AE577}"/>
                </a:ext>
              </a:extLst>
            </p:cNvPr>
            <p:cNvSpPr/>
            <p:nvPr/>
          </p:nvSpPr>
          <p:spPr>
            <a:xfrm>
              <a:off x="2237325" y="3169000"/>
              <a:ext cx="58075" cy="58075"/>
            </a:xfrm>
            <a:custGeom>
              <a:avLst/>
              <a:gdLst/>
              <a:ahLst/>
              <a:cxnLst/>
              <a:rect l="l" t="t" r="r" b="b"/>
              <a:pathLst>
                <a:path w="2323" h="2323" extrusionOk="0">
                  <a:moveTo>
                    <a:pt x="1172" y="0"/>
                  </a:moveTo>
                  <a:cubicBezTo>
                    <a:pt x="523" y="0"/>
                    <a:pt x="0" y="523"/>
                    <a:pt x="21" y="1172"/>
                  </a:cubicBezTo>
                  <a:cubicBezTo>
                    <a:pt x="21" y="1799"/>
                    <a:pt x="544" y="2323"/>
                    <a:pt x="1172" y="2323"/>
                  </a:cubicBezTo>
                  <a:cubicBezTo>
                    <a:pt x="1821" y="2323"/>
                    <a:pt x="2323" y="1799"/>
                    <a:pt x="2323" y="1151"/>
                  </a:cubicBezTo>
                  <a:cubicBezTo>
                    <a:pt x="2323" y="523"/>
                    <a:pt x="1800" y="0"/>
                    <a:pt x="117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870;p104">
              <a:extLst>
                <a:ext uri="{FF2B5EF4-FFF2-40B4-BE49-F238E27FC236}">
                  <a16:creationId xmlns:a16="http://schemas.microsoft.com/office/drawing/2014/main" id="{170A7D4D-DA74-46DB-9937-3F3140DAA239}"/>
                </a:ext>
              </a:extLst>
            </p:cNvPr>
            <p:cNvSpPr/>
            <p:nvPr/>
          </p:nvSpPr>
          <p:spPr>
            <a:xfrm>
              <a:off x="2130075" y="3011550"/>
              <a:ext cx="58100" cy="58075"/>
            </a:xfrm>
            <a:custGeom>
              <a:avLst/>
              <a:gdLst/>
              <a:ahLst/>
              <a:cxnLst/>
              <a:rect l="l" t="t" r="r" b="b"/>
              <a:pathLst>
                <a:path w="2324" h="2323" extrusionOk="0">
                  <a:moveTo>
                    <a:pt x="1152" y="0"/>
                  </a:moveTo>
                  <a:cubicBezTo>
                    <a:pt x="524" y="21"/>
                    <a:pt x="1" y="544"/>
                    <a:pt x="1" y="1172"/>
                  </a:cubicBezTo>
                  <a:cubicBezTo>
                    <a:pt x="1" y="1820"/>
                    <a:pt x="524" y="2323"/>
                    <a:pt x="1173" y="2323"/>
                  </a:cubicBezTo>
                  <a:cubicBezTo>
                    <a:pt x="1800" y="2323"/>
                    <a:pt x="2323" y="1799"/>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871;p104">
              <a:extLst>
                <a:ext uri="{FF2B5EF4-FFF2-40B4-BE49-F238E27FC236}">
                  <a16:creationId xmlns:a16="http://schemas.microsoft.com/office/drawing/2014/main" id="{D37CFC6C-3992-4AC7-BEB0-766D66437218}"/>
                </a:ext>
              </a:extLst>
            </p:cNvPr>
            <p:cNvSpPr/>
            <p:nvPr/>
          </p:nvSpPr>
          <p:spPr>
            <a:xfrm>
              <a:off x="1970550" y="2937250"/>
              <a:ext cx="58075" cy="58100"/>
            </a:xfrm>
            <a:custGeom>
              <a:avLst/>
              <a:gdLst/>
              <a:ahLst/>
              <a:cxnLst/>
              <a:rect l="l" t="t" r="r" b="b"/>
              <a:pathLst>
                <a:path w="2323" h="2324" extrusionOk="0">
                  <a:moveTo>
                    <a:pt x="1151" y="1"/>
                  </a:moveTo>
                  <a:cubicBezTo>
                    <a:pt x="523" y="1"/>
                    <a:pt x="0" y="524"/>
                    <a:pt x="0" y="1173"/>
                  </a:cubicBezTo>
                  <a:cubicBezTo>
                    <a:pt x="0" y="1800"/>
                    <a:pt x="523" y="2323"/>
                    <a:pt x="1172" y="2323"/>
                  </a:cubicBezTo>
                  <a:cubicBezTo>
                    <a:pt x="1800"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872;p104">
              <a:extLst>
                <a:ext uri="{FF2B5EF4-FFF2-40B4-BE49-F238E27FC236}">
                  <a16:creationId xmlns:a16="http://schemas.microsoft.com/office/drawing/2014/main" id="{D474F20B-708A-4846-97A0-4A4371AB58F5}"/>
                </a:ext>
              </a:extLst>
            </p:cNvPr>
            <p:cNvSpPr/>
            <p:nvPr/>
          </p:nvSpPr>
          <p:spPr>
            <a:xfrm>
              <a:off x="2175075" y="2788700"/>
              <a:ext cx="58075" cy="57575"/>
            </a:xfrm>
            <a:custGeom>
              <a:avLst/>
              <a:gdLst/>
              <a:ahLst/>
              <a:cxnLst/>
              <a:rect l="l" t="t" r="r" b="b"/>
              <a:pathLst>
                <a:path w="2323" h="2303" extrusionOk="0">
                  <a:moveTo>
                    <a:pt x="1151" y="1"/>
                  </a:moveTo>
                  <a:cubicBezTo>
                    <a:pt x="523" y="1"/>
                    <a:pt x="0" y="524"/>
                    <a:pt x="0" y="1151"/>
                  </a:cubicBezTo>
                  <a:cubicBezTo>
                    <a:pt x="21" y="1800"/>
                    <a:pt x="523" y="2302"/>
                    <a:pt x="1172" y="2302"/>
                  </a:cubicBezTo>
                  <a:cubicBezTo>
                    <a:pt x="1821" y="2302"/>
                    <a:pt x="2323" y="1779"/>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873;p104">
              <a:extLst>
                <a:ext uri="{FF2B5EF4-FFF2-40B4-BE49-F238E27FC236}">
                  <a16:creationId xmlns:a16="http://schemas.microsoft.com/office/drawing/2014/main" id="{1F6F12C6-136F-43ED-A51A-DE3E9F0086BC}"/>
                </a:ext>
              </a:extLst>
            </p:cNvPr>
            <p:cNvSpPr/>
            <p:nvPr/>
          </p:nvSpPr>
          <p:spPr>
            <a:xfrm>
              <a:off x="1970025" y="2798625"/>
              <a:ext cx="58075" cy="57575"/>
            </a:xfrm>
            <a:custGeom>
              <a:avLst/>
              <a:gdLst/>
              <a:ahLst/>
              <a:cxnLst/>
              <a:rect l="l" t="t" r="r" b="b"/>
              <a:pathLst>
                <a:path w="2323" h="2303" extrusionOk="0">
                  <a:moveTo>
                    <a:pt x="1187" y="0"/>
                  </a:moveTo>
                  <a:cubicBezTo>
                    <a:pt x="1175" y="0"/>
                    <a:pt x="1163" y="1"/>
                    <a:pt x="1151" y="1"/>
                  </a:cubicBezTo>
                  <a:cubicBezTo>
                    <a:pt x="502" y="1"/>
                    <a:pt x="0" y="524"/>
                    <a:pt x="0" y="1152"/>
                  </a:cubicBezTo>
                  <a:cubicBezTo>
                    <a:pt x="0" y="1801"/>
                    <a:pt x="523" y="2303"/>
                    <a:pt x="1151" y="2303"/>
                  </a:cubicBezTo>
                  <a:cubicBezTo>
                    <a:pt x="1800" y="2303"/>
                    <a:pt x="2323" y="1780"/>
                    <a:pt x="2302" y="1152"/>
                  </a:cubicBezTo>
                  <a:cubicBezTo>
                    <a:pt x="2302" y="516"/>
                    <a:pt x="1799" y="0"/>
                    <a:pt x="118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874;p104">
              <a:extLst>
                <a:ext uri="{FF2B5EF4-FFF2-40B4-BE49-F238E27FC236}">
                  <a16:creationId xmlns:a16="http://schemas.microsoft.com/office/drawing/2014/main" id="{97951FEC-1001-498B-BB56-81C039B8CB3A}"/>
                </a:ext>
              </a:extLst>
            </p:cNvPr>
            <p:cNvSpPr/>
            <p:nvPr/>
          </p:nvSpPr>
          <p:spPr>
            <a:xfrm>
              <a:off x="1959550" y="2704475"/>
              <a:ext cx="58100" cy="57600"/>
            </a:xfrm>
            <a:custGeom>
              <a:avLst/>
              <a:gdLst/>
              <a:ahLst/>
              <a:cxnLst/>
              <a:rect l="l" t="t" r="r" b="b"/>
              <a:pathLst>
                <a:path w="2324" h="2304" extrusionOk="0">
                  <a:moveTo>
                    <a:pt x="1152" y="1"/>
                  </a:moveTo>
                  <a:cubicBezTo>
                    <a:pt x="503" y="1"/>
                    <a:pt x="1" y="524"/>
                    <a:pt x="1" y="1152"/>
                  </a:cubicBezTo>
                  <a:cubicBezTo>
                    <a:pt x="1" y="1788"/>
                    <a:pt x="504" y="2303"/>
                    <a:pt x="1115" y="2303"/>
                  </a:cubicBezTo>
                  <a:cubicBezTo>
                    <a:pt x="1127" y="2303"/>
                    <a:pt x="1139" y="2303"/>
                    <a:pt x="1152" y="2302"/>
                  </a:cubicBezTo>
                  <a:cubicBezTo>
                    <a:pt x="1800" y="2302"/>
                    <a:pt x="2323" y="1779"/>
                    <a:pt x="2302" y="1152"/>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875;p104">
              <a:extLst>
                <a:ext uri="{FF2B5EF4-FFF2-40B4-BE49-F238E27FC236}">
                  <a16:creationId xmlns:a16="http://schemas.microsoft.com/office/drawing/2014/main" id="{4F1680A5-A623-49B4-A113-EB1A8740412D}"/>
                </a:ext>
              </a:extLst>
            </p:cNvPr>
            <p:cNvSpPr/>
            <p:nvPr/>
          </p:nvSpPr>
          <p:spPr>
            <a:xfrm>
              <a:off x="2731125" y="2725400"/>
              <a:ext cx="58075" cy="58100"/>
            </a:xfrm>
            <a:custGeom>
              <a:avLst/>
              <a:gdLst/>
              <a:ahLst/>
              <a:cxnLst/>
              <a:rect l="l" t="t" r="r" b="b"/>
              <a:pathLst>
                <a:path w="2323" h="2324" extrusionOk="0">
                  <a:moveTo>
                    <a:pt x="1151" y="1"/>
                  </a:moveTo>
                  <a:cubicBezTo>
                    <a:pt x="523" y="1"/>
                    <a:pt x="0" y="524"/>
                    <a:pt x="0" y="1173"/>
                  </a:cubicBezTo>
                  <a:cubicBezTo>
                    <a:pt x="21" y="1800"/>
                    <a:pt x="544" y="2323"/>
                    <a:pt x="1172" y="2323"/>
                  </a:cubicBezTo>
                  <a:cubicBezTo>
                    <a:pt x="1820" y="2323"/>
                    <a:pt x="2323" y="1800"/>
                    <a:pt x="2323" y="1152"/>
                  </a:cubicBezTo>
                  <a:cubicBezTo>
                    <a:pt x="2323" y="524"/>
                    <a:pt x="179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876;p104">
              <a:extLst>
                <a:ext uri="{FF2B5EF4-FFF2-40B4-BE49-F238E27FC236}">
                  <a16:creationId xmlns:a16="http://schemas.microsoft.com/office/drawing/2014/main" id="{CD845233-0C46-4A91-8B48-AF5E399AAB66}"/>
                </a:ext>
              </a:extLst>
            </p:cNvPr>
            <p:cNvSpPr/>
            <p:nvPr/>
          </p:nvSpPr>
          <p:spPr>
            <a:xfrm>
              <a:off x="2915775" y="2565350"/>
              <a:ext cx="58075" cy="58075"/>
            </a:xfrm>
            <a:custGeom>
              <a:avLst/>
              <a:gdLst/>
              <a:ahLst/>
              <a:cxnLst/>
              <a:rect l="l" t="t" r="r" b="b"/>
              <a:pathLst>
                <a:path w="2323" h="2323" extrusionOk="0">
                  <a:moveTo>
                    <a:pt x="1151" y="0"/>
                  </a:moveTo>
                  <a:cubicBezTo>
                    <a:pt x="523" y="21"/>
                    <a:pt x="0" y="544"/>
                    <a:pt x="0" y="1172"/>
                  </a:cubicBezTo>
                  <a:cubicBezTo>
                    <a:pt x="21" y="1821"/>
                    <a:pt x="544" y="2323"/>
                    <a:pt x="1172" y="2323"/>
                  </a:cubicBezTo>
                  <a:cubicBezTo>
                    <a:pt x="1820" y="2323"/>
                    <a:pt x="2323" y="1800"/>
                    <a:pt x="2323" y="1172"/>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877;p104">
              <a:extLst>
                <a:ext uri="{FF2B5EF4-FFF2-40B4-BE49-F238E27FC236}">
                  <a16:creationId xmlns:a16="http://schemas.microsoft.com/office/drawing/2014/main" id="{AE5F7C14-EEF8-464A-8B12-9A528BE67ADC}"/>
                </a:ext>
              </a:extLst>
            </p:cNvPr>
            <p:cNvSpPr/>
            <p:nvPr/>
          </p:nvSpPr>
          <p:spPr>
            <a:xfrm>
              <a:off x="3075825" y="2483225"/>
              <a:ext cx="58100" cy="57575"/>
            </a:xfrm>
            <a:custGeom>
              <a:avLst/>
              <a:gdLst/>
              <a:ahLst/>
              <a:cxnLst/>
              <a:rect l="l" t="t" r="r" b="b"/>
              <a:pathLst>
                <a:path w="2324" h="2303" extrusionOk="0">
                  <a:moveTo>
                    <a:pt x="1152" y="0"/>
                  </a:moveTo>
                  <a:cubicBezTo>
                    <a:pt x="524" y="0"/>
                    <a:pt x="1" y="523"/>
                    <a:pt x="1" y="1151"/>
                  </a:cubicBezTo>
                  <a:cubicBezTo>
                    <a:pt x="1" y="1787"/>
                    <a:pt x="504" y="2302"/>
                    <a:pt x="1135" y="2302"/>
                  </a:cubicBezTo>
                  <a:cubicBezTo>
                    <a:pt x="1147" y="2302"/>
                    <a:pt x="1160" y="2302"/>
                    <a:pt x="1172" y="2302"/>
                  </a:cubicBezTo>
                  <a:cubicBezTo>
                    <a:pt x="1800" y="2302"/>
                    <a:pt x="2323" y="1779"/>
                    <a:pt x="2323" y="1151"/>
                  </a:cubicBezTo>
                  <a:cubicBezTo>
                    <a:pt x="2323"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878;p104">
              <a:extLst>
                <a:ext uri="{FF2B5EF4-FFF2-40B4-BE49-F238E27FC236}">
                  <a16:creationId xmlns:a16="http://schemas.microsoft.com/office/drawing/2014/main" id="{4600F9A7-25DF-407E-A663-B887101B9FE3}"/>
                </a:ext>
              </a:extLst>
            </p:cNvPr>
            <p:cNvSpPr/>
            <p:nvPr/>
          </p:nvSpPr>
          <p:spPr>
            <a:xfrm>
              <a:off x="2995275" y="2383300"/>
              <a:ext cx="58075" cy="58100"/>
            </a:xfrm>
            <a:custGeom>
              <a:avLst/>
              <a:gdLst/>
              <a:ahLst/>
              <a:cxnLst/>
              <a:rect l="l" t="t" r="r" b="b"/>
              <a:pathLst>
                <a:path w="2323" h="2324" extrusionOk="0">
                  <a:moveTo>
                    <a:pt x="1151" y="1"/>
                  </a:moveTo>
                  <a:cubicBezTo>
                    <a:pt x="503" y="1"/>
                    <a:pt x="0" y="524"/>
                    <a:pt x="0" y="1172"/>
                  </a:cubicBezTo>
                  <a:cubicBezTo>
                    <a:pt x="0" y="1800"/>
                    <a:pt x="524" y="2323"/>
                    <a:pt x="1172" y="2323"/>
                  </a:cubicBezTo>
                  <a:cubicBezTo>
                    <a:pt x="1800" y="2302"/>
                    <a:pt x="2323" y="1800"/>
                    <a:pt x="2323" y="1152"/>
                  </a:cubicBezTo>
                  <a:cubicBezTo>
                    <a:pt x="2302"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879;p104">
              <a:extLst>
                <a:ext uri="{FF2B5EF4-FFF2-40B4-BE49-F238E27FC236}">
                  <a16:creationId xmlns:a16="http://schemas.microsoft.com/office/drawing/2014/main" id="{E68F01EA-73FC-4A35-AB92-2537BAFBEC93}"/>
                </a:ext>
              </a:extLst>
            </p:cNvPr>
            <p:cNvSpPr/>
            <p:nvPr/>
          </p:nvSpPr>
          <p:spPr>
            <a:xfrm>
              <a:off x="3134425" y="2179300"/>
              <a:ext cx="58075" cy="58100"/>
            </a:xfrm>
            <a:custGeom>
              <a:avLst/>
              <a:gdLst/>
              <a:ahLst/>
              <a:cxnLst/>
              <a:rect l="l" t="t" r="r" b="b"/>
              <a:pathLst>
                <a:path w="2323" h="2324" extrusionOk="0">
                  <a:moveTo>
                    <a:pt x="1151" y="1"/>
                  </a:moveTo>
                  <a:cubicBezTo>
                    <a:pt x="523" y="21"/>
                    <a:pt x="0" y="545"/>
                    <a:pt x="0" y="1172"/>
                  </a:cubicBezTo>
                  <a:cubicBezTo>
                    <a:pt x="21" y="1821"/>
                    <a:pt x="544" y="2323"/>
                    <a:pt x="1172" y="2323"/>
                  </a:cubicBezTo>
                  <a:cubicBezTo>
                    <a:pt x="1821" y="2323"/>
                    <a:pt x="2323" y="1800"/>
                    <a:pt x="2323" y="1151"/>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880;p104">
              <a:extLst>
                <a:ext uri="{FF2B5EF4-FFF2-40B4-BE49-F238E27FC236}">
                  <a16:creationId xmlns:a16="http://schemas.microsoft.com/office/drawing/2014/main" id="{315BBFE9-1DD4-4443-818D-7635A020329E}"/>
                </a:ext>
              </a:extLst>
            </p:cNvPr>
            <p:cNvSpPr/>
            <p:nvPr/>
          </p:nvSpPr>
          <p:spPr>
            <a:xfrm>
              <a:off x="3002600" y="1879575"/>
              <a:ext cx="58075" cy="58075"/>
            </a:xfrm>
            <a:custGeom>
              <a:avLst/>
              <a:gdLst/>
              <a:ahLst/>
              <a:cxnLst/>
              <a:rect l="l" t="t" r="r" b="b"/>
              <a:pathLst>
                <a:path w="2323" h="2323" extrusionOk="0">
                  <a:moveTo>
                    <a:pt x="1151" y="0"/>
                  </a:moveTo>
                  <a:cubicBezTo>
                    <a:pt x="523" y="0"/>
                    <a:pt x="0" y="523"/>
                    <a:pt x="0" y="1172"/>
                  </a:cubicBezTo>
                  <a:cubicBezTo>
                    <a:pt x="0" y="1800"/>
                    <a:pt x="523" y="2323"/>
                    <a:pt x="1172" y="2323"/>
                  </a:cubicBezTo>
                  <a:cubicBezTo>
                    <a:pt x="1800" y="2323"/>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881;p104">
              <a:extLst>
                <a:ext uri="{FF2B5EF4-FFF2-40B4-BE49-F238E27FC236}">
                  <a16:creationId xmlns:a16="http://schemas.microsoft.com/office/drawing/2014/main" id="{0D044B61-23CC-4E00-87B7-25CAFA0613E3}"/>
                </a:ext>
              </a:extLst>
            </p:cNvPr>
            <p:cNvSpPr/>
            <p:nvPr/>
          </p:nvSpPr>
          <p:spPr>
            <a:xfrm>
              <a:off x="3262575" y="1758725"/>
              <a:ext cx="58075" cy="58100"/>
            </a:xfrm>
            <a:custGeom>
              <a:avLst/>
              <a:gdLst/>
              <a:ahLst/>
              <a:cxnLst/>
              <a:rect l="l" t="t" r="r" b="b"/>
              <a:pathLst>
                <a:path w="2323" h="2324" extrusionOk="0">
                  <a:moveTo>
                    <a:pt x="1151" y="1"/>
                  </a:moveTo>
                  <a:cubicBezTo>
                    <a:pt x="524" y="22"/>
                    <a:pt x="0" y="524"/>
                    <a:pt x="0" y="1173"/>
                  </a:cubicBezTo>
                  <a:cubicBezTo>
                    <a:pt x="21" y="1821"/>
                    <a:pt x="544" y="2323"/>
                    <a:pt x="1172" y="2323"/>
                  </a:cubicBezTo>
                  <a:cubicBezTo>
                    <a:pt x="1821"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882;p104">
              <a:extLst>
                <a:ext uri="{FF2B5EF4-FFF2-40B4-BE49-F238E27FC236}">
                  <a16:creationId xmlns:a16="http://schemas.microsoft.com/office/drawing/2014/main" id="{995D684D-D370-4484-9ABC-3F33450AD0E7}"/>
                </a:ext>
              </a:extLst>
            </p:cNvPr>
            <p:cNvSpPr/>
            <p:nvPr/>
          </p:nvSpPr>
          <p:spPr>
            <a:xfrm>
              <a:off x="2725350" y="1612800"/>
              <a:ext cx="58100" cy="57575"/>
            </a:xfrm>
            <a:custGeom>
              <a:avLst/>
              <a:gdLst/>
              <a:ahLst/>
              <a:cxnLst/>
              <a:rect l="l" t="t" r="r" b="b"/>
              <a:pathLst>
                <a:path w="2324" h="2303" extrusionOk="0">
                  <a:moveTo>
                    <a:pt x="1152" y="0"/>
                  </a:moveTo>
                  <a:cubicBezTo>
                    <a:pt x="524" y="0"/>
                    <a:pt x="1" y="523"/>
                    <a:pt x="1" y="1151"/>
                  </a:cubicBezTo>
                  <a:cubicBezTo>
                    <a:pt x="21" y="1787"/>
                    <a:pt x="525" y="2302"/>
                    <a:pt x="1136" y="2302"/>
                  </a:cubicBezTo>
                  <a:cubicBezTo>
                    <a:pt x="1148" y="2302"/>
                    <a:pt x="1160" y="2302"/>
                    <a:pt x="1173" y="2302"/>
                  </a:cubicBezTo>
                  <a:cubicBezTo>
                    <a:pt x="1821" y="2302"/>
                    <a:pt x="2323" y="1779"/>
                    <a:pt x="2323" y="1151"/>
                  </a:cubicBezTo>
                  <a:cubicBezTo>
                    <a:pt x="2323"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883;p104">
              <a:extLst>
                <a:ext uri="{FF2B5EF4-FFF2-40B4-BE49-F238E27FC236}">
                  <a16:creationId xmlns:a16="http://schemas.microsoft.com/office/drawing/2014/main" id="{69B03C2A-F4C1-42E7-BFA4-130947C313FB}"/>
                </a:ext>
              </a:extLst>
            </p:cNvPr>
            <p:cNvSpPr/>
            <p:nvPr/>
          </p:nvSpPr>
          <p:spPr>
            <a:xfrm>
              <a:off x="2605575" y="1705900"/>
              <a:ext cx="58075" cy="58100"/>
            </a:xfrm>
            <a:custGeom>
              <a:avLst/>
              <a:gdLst/>
              <a:ahLst/>
              <a:cxnLst/>
              <a:rect l="l" t="t" r="r" b="b"/>
              <a:pathLst>
                <a:path w="2323" h="2324" extrusionOk="0">
                  <a:moveTo>
                    <a:pt x="1172" y="1"/>
                  </a:moveTo>
                  <a:cubicBezTo>
                    <a:pt x="523" y="1"/>
                    <a:pt x="0" y="524"/>
                    <a:pt x="21" y="1172"/>
                  </a:cubicBezTo>
                  <a:cubicBezTo>
                    <a:pt x="21" y="1800"/>
                    <a:pt x="544" y="2323"/>
                    <a:pt x="1172" y="2323"/>
                  </a:cubicBezTo>
                  <a:cubicBezTo>
                    <a:pt x="1821" y="2323"/>
                    <a:pt x="2323" y="1800"/>
                    <a:pt x="2323" y="1151"/>
                  </a:cubicBezTo>
                  <a:cubicBezTo>
                    <a:pt x="2323" y="524"/>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884;p104">
              <a:extLst>
                <a:ext uri="{FF2B5EF4-FFF2-40B4-BE49-F238E27FC236}">
                  <a16:creationId xmlns:a16="http://schemas.microsoft.com/office/drawing/2014/main" id="{272A2844-6809-408C-B35D-28CE6AC2DBEB}"/>
                </a:ext>
              </a:extLst>
            </p:cNvPr>
            <p:cNvSpPr/>
            <p:nvPr/>
          </p:nvSpPr>
          <p:spPr>
            <a:xfrm>
              <a:off x="2726925" y="1863350"/>
              <a:ext cx="58100" cy="57575"/>
            </a:xfrm>
            <a:custGeom>
              <a:avLst/>
              <a:gdLst/>
              <a:ahLst/>
              <a:cxnLst/>
              <a:rect l="l" t="t" r="r" b="b"/>
              <a:pathLst>
                <a:path w="2324" h="2303" extrusionOk="0">
                  <a:moveTo>
                    <a:pt x="1151" y="1"/>
                  </a:moveTo>
                  <a:cubicBezTo>
                    <a:pt x="524" y="1"/>
                    <a:pt x="1" y="524"/>
                    <a:pt x="1" y="1151"/>
                  </a:cubicBezTo>
                  <a:cubicBezTo>
                    <a:pt x="1" y="1788"/>
                    <a:pt x="504" y="2303"/>
                    <a:pt x="1135" y="2303"/>
                  </a:cubicBezTo>
                  <a:cubicBezTo>
                    <a:pt x="1147" y="2303"/>
                    <a:pt x="1160" y="2303"/>
                    <a:pt x="1172" y="2302"/>
                  </a:cubicBezTo>
                  <a:cubicBezTo>
                    <a:pt x="1800" y="2302"/>
                    <a:pt x="2323" y="1779"/>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85;p104">
              <a:extLst>
                <a:ext uri="{FF2B5EF4-FFF2-40B4-BE49-F238E27FC236}">
                  <a16:creationId xmlns:a16="http://schemas.microsoft.com/office/drawing/2014/main" id="{7B897FBE-697A-4DE9-9049-F73D9D1D8DF1}"/>
                </a:ext>
              </a:extLst>
            </p:cNvPr>
            <p:cNvSpPr/>
            <p:nvPr/>
          </p:nvSpPr>
          <p:spPr>
            <a:xfrm>
              <a:off x="2654225" y="2304850"/>
              <a:ext cx="58075" cy="57575"/>
            </a:xfrm>
            <a:custGeom>
              <a:avLst/>
              <a:gdLst/>
              <a:ahLst/>
              <a:cxnLst/>
              <a:rect l="l" t="t" r="r" b="b"/>
              <a:pathLst>
                <a:path w="2323" h="2303" extrusionOk="0">
                  <a:moveTo>
                    <a:pt x="1151" y="0"/>
                  </a:moveTo>
                  <a:cubicBezTo>
                    <a:pt x="502" y="0"/>
                    <a:pt x="0" y="523"/>
                    <a:pt x="0" y="1151"/>
                  </a:cubicBezTo>
                  <a:cubicBezTo>
                    <a:pt x="0" y="1787"/>
                    <a:pt x="503" y="2302"/>
                    <a:pt x="1115" y="2302"/>
                  </a:cubicBezTo>
                  <a:cubicBezTo>
                    <a:pt x="1127" y="2302"/>
                    <a:pt x="1139" y="2302"/>
                    <a:pt x="1151" y="2302"/>
                  </a:cubicBezTo>
                  <a:cubicBezTo>
                    <a:pt x="1800" y="2302"/>
                    <a:pt x="2323" y="1779"/>
                    <a:pt x="2302" y="1151"/>
                  </a:cubicBezTo>
                  <a:cubicBezTo>
                    <a:pt x="2302" y="502"/>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86;p104">
              <a:extLst>
                <a:ext uri="{FF2B5EF4-FFF2-40B4-BE49-F238E27FC236}">
                  <a16:creationId xmlns:a16="http://schemas.microsoft.com/office/drawing/2014/main" id="{8BF8E0D6-BEC3-4299-A298-57C434ED8AAB}"/>
                </a:ext>
              </a:extLst>
            </p:cNvPr>
            <p:cNvSpPr/>
            <p:nvPr/>
          </p:nvSpPr>
          <p:spPr>
            <a:xfrm>
              <a:off x="2606625" y="1818900"/>
              <a:ext cx="57550" cy="57575"/>
            </a:xfrm>
            <a:custGeom>
              <a:avLst/>
              <a:gdLst/>
              <a:ahLst/>
              <a:cxnLst/>
              <a:rect l="l" t="t" r="r" b="b"/>
              <a:pathLst>
                <a:path w="2302" h="2303" extrusionOk="0">
                  <a:moveTo>
                    <a:pt x="1151" y="0"/>
                  </a:moveTo>
                  <a:cubicBezTo>
                    <a:pt x="502" y="0"/>
                    <a:pt x="0" y="523"/>
                    <a:pt x="0" y="1151"/>
                  </a:cubicBezTo>
                  <a:cubicBezTo>
                    <a:pt x="0" y="1787"/>
                    <a:pt x="503" y="2302"/>
                    <a:pt x="1115" y="2302"/>
                  </a:cubicBezTo>
                  <a:cubicBezTo>
                    <a:pt x="1127" y="2302"/>
                    <a:pt x="1139" y="2302"/>
                    <a:pt x="1151" y="2302"/>
                  </a:cubicBezTo>
                  <a:cubicBezTo>
                    <a:pt x="1800" y="2302"/>
                    <a:pt x="2302" y="1779"/>
                    <a:pt x="2302" y="1151"/>
                  </a:cubicBezTo>
                  <a:cubicBezTo>
                    <a:pt x="2302" y="502"/>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87;p104">
              <a:extLst>
                <a:ext uri="{FF2B5EF4-FFF2-40B4-BE49-F238E27FC236}">
                  <a16:creationId xmlns:a16="http://schemas.microsoft.com/office/drawing/2014/main" id="{082B376A-F09A-4F3B-9033-5BFF6186CAD8}"/>
                </a:ext>
              </a:extLst>
            </p:cNvPr>
            <p:cNvSpPr/>
            <p:nvPr/>
          </p:nvSpPr>
          <p:spPr>
            <a:xfrm>
              <a:off x="3131800" y="1652550"/>
              <a:ext cx="58100" cy="58075"/>
            </a:xfrm>
            <a:custGeom>
              <a:avLst/>
              <a:gdLst/>
              <a:ahLst/>
              <a:cxnLst/>
              <a:rect l="l" t="t" r="r" b="b"/>
              <a:pathLst>
                <a:path w="2324" h="2323" extrusionOk="0">
                  <a:moveTo>
                    <a:pt x="1151" y="0"/>
                  </a:moveTo>
                  <a:cubicBezTo>
                    <a:pt x="524" y="0"/>
                    <a:pt x="1" y="524"/>
                    <a:pt x="1" y="1151"/>
                  </a:cubicBezTo>
                  <a:cubicBezTo>
                    <a:pt x="1" y="1800"/>
                    <a:pt x="524" y="2323"/>
                    <a:pt x="1172" y="2323"/>
                  </a:cubicBezTo>
                  <a:cubicBezTo>
                    <a:pt x="1800"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88;p104">
              <a:extLst>
                <a:ext uri="{FF2B5EF4-FFF2-40B4-BE49-F238E27FC236}">
                  <a16:creationId xmlns:a16="http://schemas.microsoft.com/office/drawing/2014/main" id="{3148E373-AEF4-460F-AB5E-D594AF7731B0}"/>
                </a:ext>
              </a:extLst>
            </p:cNvPr>
            <p:cNvSpPr/>
            <p:nvPr/>
          </p:nvSpPr>
          <p:spPr>
            <a:xfrm>
              <a:off x="3327950" y="2218525"/>
              <a:ext cx="58100" cy="58100"/>
            </a:xfrm>
            <a:custGeom>
              <a:avLst/>
              <a:gdLst/>
              <a:ahLst/>
              <a:cxnLst/>
              <a:rect l="l" t="t" r="r" b="b"/>
              <a:pathLst>
                <a:path w="2324" h="2324" extrusionOk="0">
                  <a:moveTo>
                    <a:pt x="1152" y="1"/>
                  </a:moveTo>
                  <a:cubicBezTo>
                    <a:pt x="503" y="1"/>
                    <a:pt x="1" y="524"/>
                    <a:pt x="1" y="1173"/>
                  </a:cubicBezTo>
                  <a:cubicBezTo>
                    <a:pt x="1" y="1800"/>
                    <a:pt x="524" y="2323"/>
                    <a:pt x="1152" y="2323"/>
                  </a:cubicBezTo>
                  <a:cubicBezTo>
                    <a:pt x="1800" y="2302"/>
                    <a:pt x="2323" y="1800"/>
                    <a:pt x="2302" y="1152"/>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89;p104">
              <a:extLst>
                <a:ext uri="{FF2B5EF4-FFF2-40B4-BE49-F238E27FC236}">
                  <a16:creationId xmlns:a16="http://schemas.microsoft.com/office/drawing/2014/main" id="{B702F54D-E304-4F80-A280-2444C52F95BB}"/>
                </a:ext>
              </a:extLst>
            </p:cNvPr>
            <p:cNvSpPr/>
            <p:nvPr/>
          </p:nvSpPr>
          <p:spPr>
            <a:xfrm>
              <a:off x="3301275" y="2414175"/>
              <a:ext cx="58100" cy="58075"/>
            </a:xfrm>
            <a:custGeom>
              <a:avLst/>
              <a:gdLst/>
              <a:ahLst/>
              <a:cxnLst/>
              <a:rect l="l" t="t" r="r" b="b"/>
              <a:pathLst>
                <a:path w="2324" h="2323" extrusionOk="0">
                  <a:moveTo>
                    <a:pt x="1152" y="0"/>
                  </a:moveTo>
                  <a:cubicBezTo>
                    <a:pt x="524" y="0"/>
                    <a:pt x="1" y="523"/>
                    <a:pt x="1" y="1172"/>
                  </a:cubicBezTo>
                  <a:cubicBezTo>
                    <a:pt x="1" y="1800"/>
                    <a:pt x="524" y="2323"/>
                    <a:pt x="1173" y="2323"/>
                  </a:cubicBezTo>
                  <a:cubicBezTo>
                    <a:pt x="1800" y="2302"/>
                    <a:pt x="2323" y="1800"/>
                    <a:pt x="2323" y="1151"/>
                  </a:cubicBezTo>
                  <a:cubicBezTo>
                    <a:pt x="2302"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90;p104">
              <a:extLst>
                <a:ext uri="{FF2B5EF4-FFF2-40B4-BE49-F238E27FC236}">
                  <a16:creationId xmlns:a16="http://schemas.microsoft.com/office/drawing/2014/main" id="{DC5A7B53-BACD-4B9C-A450-F996C1EC4919}"/>
                </a:ext>
              </a:extLst>
            </p:cNvPr>
            <p:cNvSpPr/>
            <p:nvPr/>
          </p:nvSpPr>
          <p:spPr>
            <a:xfrm>
              <a:off x="3221250" y="2506225"/>
              <a:ext cx="58075" cy="57575"/>
            </a:xfrm>
            <a:custGeom>
              <a:avLst/>
              <a:gdLst/>
              <a:ahLst/>
              <a:cxnLst/>
              <a:rect l="l" t="t" r="r" b="b"/>
              <a:pathLst>
                <a:path w="2323" h="2303" extrusionOk="0">
                  <a:moveTo>
                    <a:pt x="1151" y="1"/>
                  </a:moveTo>
                  <a:cubicBezTo>
                    <a:pt x="524" y="1"/>
                    <a:pt x="0" y="524"/>
                    <a:pt x="0" y="1152"/>
                  </a:cubicBezTo>
                  <a:cubicBezTo>
                    <a:pt x="21" y="1788"/>
                    <a:pt x="504" y="2303"/>
                    <a:pt x="1135" y="2303"/>
                  </a:cubicBezTo>
                  <a:cubicBezTo>
                    <a:pt x="1147" y="2303"/>
                    <a:pt x="1160" y="2303"/>
                    <a:pt x="1172" y="2302"/>
                  </a:cubicBezTo>
                  <a:cubicBezTo>
                    <a:pt x="1821" y="2302"/>
                    <a:pt x="2323" y="1779"/>
                    <a:pt x="2323" y="1152"/>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91;p104">
              <a:extLst>
                <a:ext uri="{FF2B5EF4-FFF2-40B4-BE49-F238E27FC236}">
                  <a16:creationId xmlns:a16="http://schemas.microsoft.com/office/drawing/2014/main" id="{2DDDC731-ECAF-4E52-B754-12F305FF5DBA}"/>
                </a:ext>
              </a:extLst>
            </p:cNvPr>
            <p:cNvSpPr/>
            <p:nvPr/>
          </p:nvSpPr>
          <p:spPr>
            <a:xfrm>
              <a:off x="2911575" y="2707100"/>
              <a:ext cx="58100" cy="57575"/>
            </a:xfrm>
            <a:custGeom>
              <a:avLst/>
              <a:gdLst/>
              <a:ahLst/>
              <a:cxnLst/>
              <a:rect l="l" t="t" r="r" b="b"/>
              <a:pathLst>
                <a:path w="2324" h="2303" extrusionOk="0">
                  <a:moveTo>
                    <a:pt x="1151" y="0"/>
                  </a:moveTo>
                  <a:cubicBezTo>
                    <a:pt x="503" y="0"/>
                    <a:pt x="1" y="524"/>
                    <a:pt x="1" y="1151"/>
                  </a:cubicBezTo>
                  <a:cubicBezTo>
                    <a:pt x="1" y="1787"/>
                    <a:pt x="504" y="2303"/>
                    <a:pt x="1135" y="2303"/>
                  </a:cubicBezTo>
                  <a:cubicBezTo>
                    <a:pt x="1147" y="2303"/>
                    <a:pt x="1160" y="2302"/>
                    <a:pt x="1172" y="2302"/>
                  </a:cubicBezTo>
                  <a:cubicBezTo>
                    <a:pt x="1800" y="2302"/>
                    <a:pt x="2323" y="1779"/>
                    <a:pt x="2323" y="1151"/>
                  </a:cubicBezTo>
                  <a:cubicBezTo>
                    <a:pt x="2302" y="50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92;p104">
              <a:extLst>
                <a:ext uri="{FF2B5EF4-FFF2-40B4-BE49-F238E27FC236}">
                  <a16:creationId xmlns:a16="http://schemas.microsoft.com/office/drawing/2014/main" id="{0A375B01-8848-4617-A9AA-C375DD995E36}"/>
                </a:ext>
              </a:extLst>
            </p:cNvPr>
            <p:cNvSpPr/>
            <p:nvPr/>
          </p:nvSpPr>
          <p:spPr>
            <a:xfrm>
              <a:off x="3138075" y="2848850"/>
              <a:ext cx="58100" cy="57575"/>
            </a:xfrm>
            <a:custGeom>
              <a:avLst/>
              <a:gdLst/>
              <a:ahLst/>
              <a:cxnLst/>
              <a:rect l="l" t="t" r="r" b="b"/>
              <a:pathLst>
                <a:path w="2324" h="2303" extrusionOk="0">
                  <a:moveTo>
                    <a:pt x="1189" y="0"/>
                  </a:moveTo>
                  <a:cubicBezTo>
                    <a:pt x="1177" y="0"/>
                    <a:pt x="1164" y="0"/>
                    <a:pt x="1151" y="1"/>
                  </a:cubicBezTo>
                  <a:cubicBezTo>
                    <a:pt x="524" y="1"/>
                    <a:pt x="1" y="524"/>
                    <a:pt x="1" y="1152"/>
                  </a:cubicBezTo>
                  <a:cubicBezTo>
                    <a:pt x="1" y="1800"/>
                    <a:pt x="524" y="2302"/>
                    <a:pt x="1172" y="2302"/>
                  </a:cubicBezTo>
                  <a:cubicBezTo>
                    <a:pt x="1800" y="2302"/>
                    <a:pt x="2323" y="1779"/>
                    <a:pt x="2323" y="1152"/>
                  </a:cubicBezTo>
                  <a:cubicBezTo>
                    <a:pt x="2323" y="515"/>
                    <a:pt x="1820"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93;p104">
              <a:extLst>
                <a:ext uri="{FF2B5EF4-FFF2-40B4-BE49-F238E27FC236}">
                  <a16:creationId xmlns:a16="http://schemas.microsoft.com/office/drawing/2014/main" id="{5DC06874-55EC-40E1-9DAB-9BD6FE794C77}"/>
                </a:ext>
              </a:extLst>
            </p:cNvPr>
            <p:cNvSpPr/>
            <p:nvPr/>
          </p:nvSpPr>
          <p:spPr>
            <a:xfrm>
              <a:off x="3252625" y="2922075"/>
              <a:ext cx="58100" cy="57575"/>
            </a:xfrm>
            <a:custGeom>
              <a:avLst/>
              <a:gdLst/>
              <a:ahLst/>
              <a:cxnLst/>
              <a:rect l="l" t="t" r="r" b="b"/>
              <a:pathLst>
                <a:path w="2324" h="2303" extrusionOk="0">
                  <a:moveTo>
                    <a:pt x="1189" y="0"/>
                  </a:moveTo>
                  <a:cubicBezTo>
                    <a:pt x="1177" y="0"/>
                    <a:pt x="1164" y="1"/>
                    <a:pt x="1152" y="1"/>
                  </a:cubicBezTo>
                  <a:cubicBezTo>
                    <a:pt x="524" y="1"/>
                    <a:pt x="1" y="524"/>
                    <a:pt x="1" y="1152"/>
                  </a:cubicBezTo>
                  <a:cubicBezTo>
                    <a:pt x="1" y="1801"/>
                    <a:pt x="524" y="2303"/>
                    <a:pt x="1173" y="2303"/>
                  </a:cubicBezTo>
                  <a:cubicBezTo>
                    <a:pt x="1800" y="2303"/>
                    <a:pt x="2323" y="1780"/>
                    <a:pt x="2323" y="1152"/>
                  </a:cubicBezTo>
                  <a:cubicBezTo>
                    <a:pt x="2323" y="516"/>
                    <a:pt x="1820"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94;p104">
              <a:extLst>
                <a:ext uri="{FF2B5EF4-FFF2-40B4-BE49-F238E27FC236}">
                  <a16:creationId xmlns:a16="http://schemas.microsoft.com/office/drawing/2014/main" id="{798943BF-C803-4153-9924-84A5AB81ECD6}"/>
                </a:ext>
              </a:extLst>
            </p:cNvPr>
            <p:cNvSpPr/>
            <p:nvPr/>
          </p:nvSpPr>
          <p:spPr>
            <a:xfrm>
              <a:off x="3078975" y="3004225"/>
              <a:ext cx="58075" cy="58075"/>
            </a:xfrm>
            <a:custGeom>
              <a:avLst/>
              <a:gdLst/>
              <a:ahLst/>
              <a:cxnLst/>
              <a:rect l="l" t="t" r="r" b="b"/>
              <a:pathLst>
                <a:path w="2323" h="2323" extrusionOk="0">
                  <a:moveTo>
                    <a:pt x="1151" y="0"/>
                  </a:moveTo>
                  <a:cubicBezTo>
                    <a:pt x="502" y="0"/>
                    <a:pt x="0" y="523"/>
                    <a:pt x="0" y="1172"/>
                  </a:cubicBezTo>
                  <a:cubicBezTo>
                    <a:pt x="0" y="1800"/>
                    <a:pt x="523" y="2323"/>
                    <a:pt x="1151" y="2323"/>
                  </a:cubicBezTo>
                  <a:cubicBezTo>
                    <a:pt x="1800" y="2323"/>
                    <a:pt x="2323"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95;p104">
              <a:extLst>
                <a:ext uri="{FF2B5EF4-FFF2-40B4-BE49-F238E27FC236}">
                  <a16:creationId xmlns:a16="http://schemas.microsoft.com/office/drawing/2014/main" id="{A1BB11A9-D742-4B7E-BB70-7CB12530C9F1}"/>
                </a:ext>
              </a:extLst>
            </p:cNvPr>
            <p:cNvSpPr/>
            <p:nvPr/>
          </p:nvSpPr>
          <p:spPr>
            <a:xfrm>
              <a:off x="3008350" y="2960800"/>
              <a:ext cx="58100" cy="58075"/>
            </a:xfrm>
            <a:custGeom>
              <a:avLst/>
              <a:gdLst/>
              <a:ahLst/>
              <a:cxnLst/>
              <a:rect l="l" t="t" r="r" b="b"/>
              <a:pathLst>
                <a:path w="2324" h="2323" extrusionOk="0">
                  <a:moveTo>
                    <a:pt x="1151" y="0"/>
                  </a:moveTo>
                  <a:cubicBezTo>
                    <a:pt x="524" y="0"/>
                    <a:pt x="1" y="524"/>
                    <a:pt x="1" y="1172"/>
                  </a:cubicBezTo>
                  <a:cubicBezTo>
                    <a:pt x="1" y="1800"/>
                    <a:pt x="524" y="2323"/>
                    <a:pt x="1172" y="2323"/>
                  </a:cubicBezTo>
                  <a:cubicBezTo>
                    <a:pt x="1800" y="2323"/>
                    <a:pt x="2323" y="1800"/>
                    <a:pt x="2323" y="1151"/>
                  </a:cubicBezTo>
                  <a:cubicBezTo>
                    <a:pt x="2323" y="524"/>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96;p104">
              <a:extLst>
                <a:ext uri="{FF2B5EF4-FFF2-40B4-BE49-F238E27FC236}">
                  <a16:creationId xmlns:a16="http://schemas.microsoft.com/office/drawing/2014/main" id="{480A7F58-1DAB-45C8-8D75-996558EDC185}"/>
                </a:ext>
              </a:extLst>
            </p:cNvPr>
            <p:cNvSpPr/>
            <p:nvPr/>
          </p:nvSpPr>
          <p:spPr>
            <a:xfrm>
              <a:off x="2872875" y="3406475"/>
              <a:ext cx="58075" cy="57575"/>
            </a:xfrm>
            <a:custGeom>
              <a:avLst/>
              <a:gdLst/>
              <a:ahLst/>
              <a:cxnLst/>
              <a:rect l="l" t="t" r="r" b="b"/>
              <a:pathLst>
                <a:path w="2323" h="2303" extrusionOk="0">
                  <a:moveTo>
                    <a:pt x="1151" y="0"/>
                  </a:moveTo>
                  <a:cubicBezTo>
                    <a:pt x="523" y="0"/>
                    <a:pt x="0" y="523"/>
                    <a:pt x="0" y="1151"/>
                  </a:cubicBezTo>
                  <a:cubicBezTo>
                    <a:pt x="0" y="1787"/>
                    <a:pt x="503" y="2303"/>
                    <a:pt x="1135" y="2303"/>
                  </a:cubicBezTo>
                  <a:cubicBezTo>
                    <a:pt x="1147" y="2303"/>
                    <a:pt x="1160" y="2302"/>
                    <a:pt x="1172" y="2302"/>
                  </a:cubicBezTo>
                  <a:cubicBezTo>
                    <a:pt x="1800" y="2302"/>
                    <a:pt x="2323" y="1779"/>
                    <a:pt x="2323" y="1151"/>
                  </a:cubicBezTo>
                  <a:cubicBezTo>
                    <a:pt x="2302"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97;p104">
              <a:extLst>
                <a:ext uri="{FF2B5EF4-FFF2-40B4-BE49-F238E27FC236}">
                  <a16:creationId xmlns:a16="http://schemas.microsoft.com/office/drawing/2014/main" id="{745656B7-5FDB-4EB6-BEAB-D1343215039F}"/>
                </a:ext>
              </a:extLst>
            </p:cNvPr>
            <p:cNvSpPr/>
            <p:nvPr/>
          </p:nvSpPr>
          <p:spPr>
            <a:xfrm>
              <a:off x="2971200" y="3259475"/>
              <a:ext cx="57575" cy="57575"/>
            </a:xfrm>
            <a:custGeom>
              <a:avLst/>
              <a:gdLst/>
              <a:ahLst/>
              <a:cxnLst/>
              <a:rect l="l" t="t" r="r" b="b"/>
              <a:pathLst>
                <a:path w="2303" h="2303" extrusionOk="0">
                  <a:moveTo>
                    <a:pt x="1152" y="1"/>
                  </a:moveTo>
                  <a:cubicBezTo>
                    <a:pt x="503" y="1"/>
                    <a:pt x="1" y="524"/>
                    <a:pt x="1" y="1152"/>
                  </a:cubicBezTo>
                  <a:cubicBezTo>
                    <a:pt x="1" y="1788"/>
                    <a:pt x="504" y="2303"/>
                    <a:pt x="1115" y="2303"/>
                  </a:cubicBezTo>
                  <a:cubicBezTo>
                    <a:pt x="1128" y="2303"/>
                    <a:pt x="1140" y="2303"/>
                    <a:pt x="1152" y="2302"/>
                  </a:cubicBezTo>
                  <a:cubicBezTo>
                    <a:pt x="1800" y="2302"/>
                    <a:pt x="2303" y="1779"/>
                    <a:pt x="2303" y="1152"/>
                  </a:cubicBezTo>
                  <a:cubicBezTo>
                    <a:pt x="2303"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98;p104">
              <a:extLst>
                <a:ext uri="{FF2B5EF4-FFF2-40B4-BE49-F238E27FC236}">
                  <a16:creationId xmlns:a16="http://schemas.microsoft.com/office/drawing/2014/main" id="{8258A441-7FDB-4A12-8376-1750CAEDFDFB}"/>
                </a:ext>
              </a:extLst>
            </p:cNvPr>
            <p:cNvSpPr/>
            <p:nvPr/>
          </p:nvSpPr>
          <p:spPr>
            <a:xfrm>
              <a:off x="2941400" y="3351025"/>
              <a:ext cx="58075" cy="57575"/>
            </a:xfrm>
            <a:custGeom>
              <a:avLst/>
              <a:gdLst/>
              <a:ahLst/>
              <a:cxnLst/>
              <a:rect l="l" t="t" r="r" b="b"/>
              <a:pathLst>
                <a:path w="2323" h="2303" extrusionOk="0">
                  <a:moveTo>
                    <a:pt x="1151" y="0"/>
                  </a:moveTo>
                  <a:cubicBezTo>
                    <a:pt x="523" y="0"/>
                    <a:pt x="0" y="524"/>
                    <a:pt x="0" y="1151"/>
                  </a:cubicBezTo>
                  <a:cubicBezTo>
                    <a:pt x="0" y="1787"/>
                    <a:pt x="503" y="2303"/>
                    <a:pt x="1135" y="2303"/>
                  </a:cubicBezTo>
                  <a:cubicBezTo>
                    <a:pt x="1147" y="2303"/>
                    <a:pt x="1159" y="2302"/>
                    <a:pt x="1172" y="2302"/>
                  </a:cubicBezTo>
                  <a:cubicBezTo>
                    <a:pt x="1800"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99;p104">
              <a:extLst>
                <a:ext uri="{FF2B5EF4-FFF2-40B4-BE49-F238E27FC236}">
                  <a16:creationId xmlns:a16="http://schemas.microsoft.com/office/drawing/2014/main" id="{CA45D8A6-8DEB-4CE7-9E91-56243B237E7D}"/>
                </a:ext>
              </a:extLst>
            </p:cNvPr>
            <p:cNvSpPr/>
            <p:nvPr/>
          </p:nvSpPr>
          <p:spPr>
            <a:xfrm>
              <a:off x="2949775" y="3462450"/>
              <a:ext cx="58075" cy="58075"/>
            </a:xfrm>
            <a:custGeom>
              <a:avLst/>
              <a:gdLst/>
              <a:ahLst/>
              <a:cxnLst/>
              <a:rect l="l" t="t" r="r" b="b"/>
              <a:pathLst>
                <a:path w="2323" h="2323" extrusionOk="0">
                  <a:moveTo>
                    <a:pt x="1151" y="0"/>
                  </a:moveTo>
                  <a:cubicBezTo>
                    <a:pt x="523" y="21"/>
                    <a:pt x="0" y="523"/>
                    <a:pt x="0" y="1172"/>
                  </a:cubicBezTo>
                  <a:cubicBezTo>
                    <a:pt x="0" y="1821"/>
                    <a:pt x="523" y="2323"/>
                    <a:pt x="1172" y="2323"/>
                  </a:cubicBezTo>
                  <a:cubicBezTo>
                    <a:pt x="1800" y="2323"/>
                    <a:pt x="2323" y="1800"/>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900;p104">
              <a:extLst>
                <a:ext uri="{FF2B5EF4-FFF2-40B4-BE49-F238E27FC236}">
                  <a16:creationId xmlns:a16="http://schemas.microsoft.com/office/drawing/2014/main" id="{29F2BAD9-36DD-4A5B-9012-34492D7A4C63}"/>
                </a:ext>
              </a:extLst>
            </p:cNvPr>
            <p:cNvSpPr/>
            <p:nvPr/>
          </p:nvSpPr>
          <p:spPr>
            <a:xfrm>
              <a:off x="3169975" y="3164275"/>
              <a:ext cx="58100" cy="57575"/>
            </a:xfrm>
            <a:custGeom>
              <a:avLst/>
              <a:gdLst/>
              <a:ahLst/>
              <a:cxnLst/>
              <a:rect l="l" t="t" r="r" b="b"/>
              <a:pathLst>
                <a:path w="2324" h="2303" extrusionOk="0">
                  <a:moveTo>
                    <a:pt x="1152" y="1"/>
                  </a:moveTo>
                  <a:cubicBezTo>
                    <a:pt x="503" y="1"/>
                    <a:pt x="1" y="524"/>
                    <a:pt x="1" y="1152"/>
                  </a:cubicBezTo>
                  <a:cubicBezTo>
                    <a:pt x="1" y="1788"/>
                    <a:pt x="504" y="2303"/>
                    <a:pt x="1115" y="2303"/>
                  </a:cubicBezTo>
                  <a:cubicBezTo>
                    <a:pt x="1127" y="2303"/>
                    <a:pt x="1140" y="2303"/>
                    <a:pt x="1152" y="2302"/>
                  </a:cubicBezTo>
                  <a:cubicBezTo>
                    <a:pt x="1800" y="2302"/>
                    <a:pt x="2323" y="1779"/>
                    <a:pt x="2303" y="1152"/>
                  </a:cubicBezTo>
                  <a:cubicBezTo>
                    <a:pt x="2303"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901;p104">
              <a:extLst>
                <a:ext uri="{FF2B5EF4-FFF2-40B4-BE49-F238E27FC236}">
                  <a16:creationId xmlns:a16="http://schemas.microsoft.com/office/drawing/2014/main" id="{06F495F4-0C16-4316-B223-74B4B22328D2}"/>
                </a:ext>
              </a:extLst>
            </p:cNvPr>
            <p:cNvSpPr/>
            <p:nvPr/>
          </p:nvSpPr>
          <p:spPr>
            <a:xfrm>
              <a:off x="3272000" y="3534625"/>
              <a:ext cx="58075" cy="58100"/>
            </a:xfrm>
            <a:custGeom>
              <a:avLst/>
              <a:gdLst/>
              <a:ahLst/>
              <a:cxnLst/>
              <a:rect l="l" t="t" r="r" b="b"/>
              <a:pathLst>
                <a:path w="2323" h="2324" extrusionOk="0">
                  <a:moveTo>
                    <a:pt x="1151" y="1"/>
                  </a:moveTo>
                  <a:cubicBezTo>
                    <a:pt x="523" y="1"/>
                    <a:pt x="0" y="524"/>
                    <a:pt x="0" y="1172"/>
                  </a:cubicBezTo>
                  <a:cubicBezTo>
                    <a:pt x="0" y="1800"/>
                    <a:pt x="523" y="2323"/>
                    <a:pt x="1172" y="2323"/>
                  </a:cubicBezTo>
                  <a:cubicBezTo>
                    <a:pt x="1800" y="2323"/>
                    <a:pt x="2323" y="1800"/>
                    <a:pt x="2323" y="1151"/>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902;p104">
              <a:extLst>
                <a:ext uri="{FF2B5EF4-FFF2-40B4-BE49-F238E27FC236}">
                  <a16:creationId xmlns:a16="http://schemas.microsoft.com/office/drawing/2014/main" id="{C0FB32AE-D6EB-4C99-889F-5E34E7E77126}"/>
                </a:ext>
              </a:extLst>
            </p:cNvPr>
            <p:cNvSpPr/>
            <p:nvPr/>
          </p:nvSpPr>
          <p:spPr>
            <a:xfrm>
              <a:off x="3508425" y="3459825"/>
              <a:ext cx="58100" cy="58100"/>
            </a:xfrm>
            <a:custGeom>
              <a:avLst/>
              <a:gdLst/>
              <a:ahLst/>
              <a:cxnLst/>
              <a:rect l="l" t="t" r="r" b="b"/>
              <a:pathLst>
                <a:path w="2324" h="2324" extrusionOk="0">
                  <a:moveTo>
                    <a:pt x="1151" y="1"/>
                  </a:moveTo>
                  <a:cubicBezTo>
                    <a:pt x="524" y="1"/>
                    <a:pt x="1" y="524"/>
                    <a:pt x="1" y="1172"/>
                  </a:cubicBezTo>
                  <a:cubicBezTo>
                    <a:pt x="1" y="1800"/>
                    <a:pt x="524" y="2323"/>
                    <a:pt x="1172" y="2323"/>
                  </a:cubicBezTo>
                  <a:cubicBezTo>
                    <a:pt x="1800" y="2302"/>
                    <a:pt x="2323" y="1800"/>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903;p104">
              <a:extLst>
                <a:ext uri="{FF2B5EF4-FFF2-40B4-BE49-F238E27FC236}">
                  <a16:creationId xmlns:a16="http://schemas.microsoft.com/office/drawing/2014/main" id="{483F0B73-37B9-445C-8451-6C45B597E1E6}"/>
                </a:ext>
              </a:extLst>
            </p:cNvPr>
            <p:cNvSpPr/>
            <p:nvPr/>
          </p:nvSpPr>
          <p:spPr>
            <a:xfrm>
              <a:off x="3495350" y="3617275"/>
              <a:ext cx="58075" cy="58100"/>
            </a:xfrm>
            <a:custGeom>
              <a:avLst/>
              <a:gdLst/>
              <a:ahLst/>
              <a:cxnLst/>
              <a:rect l="l" t="t" r="r" b="b"/>
              <a:pathLst>
                <a:path w="2323" h="2324" extrusionOk="0">
                  <a:moveTo>
                    <a:pt x="1172" y="1"/>
                  </a:moveTo>
                  <a:cubicBezTo>
                    <a:pt x="524" y="21"/>
                    <a:pt x="0" y="524"/>
                    <a:pt x="0" y="1172"/>
                  </a:cubicBezTo>
                  <a:cubicBezTo>
                    <a:pt x="21" y="1800"/>
                    <a:pt x="544" y="2323"/>
                    <a:pt x="1172" y="2323"/>
                  </a:cubicBezTo>
                  <a:cubicBezTo>
                    <a:pt x="1821" y="2323"/>
                    <a:pt x="2323" y="1800"/>
                    <a:pt x="2323" y="1151"/>
                  </a:cubicBezTo>
                  <a:cubicBezTo>
                    <a:pt x="2323" y="524"/>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904;p104">
              <a:extLst>
                <a:ext uri="{FF2B5EF4-FFF2-40B4-BE49-F238E27FC236}">
                  <a16:creationId xmlns:a16="http://schemas.microsoft.com/office/drawing/2014/main" id="{2DA22232-566D-43E3-ABA6-767C0CF92BF8}"/>
                </a:ext>
              </a:extLst>
            </p:cNvPr>
            <p:cNvSpPr/>
            <p:nvPr/>
          </p:nvSpPr>
          <p:spPr>
            <a:xfrm>
              <a:off x="3601525" y="3515800"/>
              <a:ext cx="58100" cy="58075"/>
            </a:xfrm>
            <a:custGeom>
              <a:avLst/>
              <a:gdLst/>
              <a:ahLst/>
              <a:cxnLst/>
              <a:rect l="l" t="t" r="r" b="b"/>
              <a:pathLst>
                <a:path w="2324" h="2323" extrusionOk="0">
                  <a:moveTo>
                    <a:pt x="1152" y="0"/>
                  </a:moveTo>
                  <a:cubicBezTo>
                    <a:pt x="524" y="21"/>
                    <a:pt x="1" y="523"/>
                    <a:pt x="1" y="1172"/>
                  </a:cubicBezTo>
                  <a:cubicBezTo>
                    <a:pt x="22" y="1800"/>
                    <a:pt x="524" y="2323"/>
                    <a:pt x="1173" y="2323"/>
                  </a:cubicBezTo>
                  <a:cubicBezTo>
                    <a:pt x="1800" y="2323"/>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905;p104">
              <a:extLst>
                <a:ext uri="{FF2B5EF4-FFF2-40B4-BE49-F238E27FC236}">
                  <a16:creationId xmlns:a16="http://schemas.microsoft.com/office/drawing/2014/main" id="{3ACAA7E5-519A-4F7A-A8BE-1AE0AE238DD1}"/>
                </a:ext>
              </a:extLst>
            </p:cNvPr>
            <p:cNvSpPr/>
            <p:nvPr/>
          </p:nvSpPr>
          <p:spPr>
            <a:xfrm>
              <a:off x="3694125" y="2908500"/>
              <a:ext cx="58075" cy="57550"/>
            </a:xfrm>
            <a:custGeom>
              <a:avLst/>
              <a:gdLst/>
              <a:ahLst/>
              <a:cxnLst/>
              <a:rect l="l" t="t" r="r" b="b"/>
              <a:pathLst>
                <a:path w="2323" h="2302" extrusionOk="0">
                  <a:moveTo>
                    <a:pt x="1151" y="0"/>
                  </a:moveTo>
                  <a:cubicBezTo>
                    <a:pt x="524" y="0"/>
                    <a:pt x="0" y="523"/>
                    <a:pt x="0" y="1151"/>
                  </a:cubicBezTo>
                  <a:cubicBezTo>
                    <a:pt x="21" y="1799"/>
                    <a:pt x="544" y="2302"/>
                    <a:pt x="1172" y="2302"/>
                  </a:cubicBezTo>
                  <a:cubicBezTo>
                    <a:pt x="1821" y="2302"/>
                    <a:pt x="2323" y="1779"/>
                    <a:pt x="2323" y="1151"/>
                  </a:cubicBezTo>
                  <a:cubicBezTo>
                    <a:pt x="2323" y="502"/>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906;p104">
              <a:extLst>
                <a:ext uri="{FF2B5EF4-FFF2-40B4-BE49-F238E27FC236}">
                  <a16:creationId xmlns:a16="http://schemas.microsoft.com/office/drawing/2014/main" id="{3204F458-B4E9-4963-B2B8-A637B63BF72F}"/>
                </a:ext>
              </a:extLst>
            </p:cNvPr>
            <p:cNvSpPr/>
            <p:nvPr/>
          </p:nvSpPr>
          <p:spPr>
            <a:xfrm>
              <a:off x="3418975" y="2847275"/>
              <a:ext cx="58100" cy="57575"/>
            </a:xfrm>
            <a:custGeom>
              <a:avLst/>
              <a:gdLst/>
              <a:ahLst/>
              <a:cxnLst/>
              <a:rect l="l" t="t" r="r" b="b"/>
              <a:pathLst>
                <a:path w="2324" h="2303" extrusionOk="0">
                  <a:moveTo>
                    <a:pt x="1151" y="1"/>
                  </a:moveTo>
                  <a:cubicBezTo>
                    <a:pt x="503" y="1"/>
                    <a:pt x="1" y="524"/>
                    <a:pt x="1" y="1152"/>
                  </a:cubicBezTo>
                  <a:cubicBezTo>
                    <a:pt x="1" y="1800"/>
                    <a:pt x="524" y="2303"/>
                    <a:pt x="1151" y="2303"/>
                  </a:cubicBezTo>
                  <a:cubicBezTo>
                    <a:pt x="1800" y="2303"/>
                    <a:pt x="2323" y="1780"/>
                    <a:pt x="2302"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907;p104">
              <a:extLst>
                <a:ext uri="{FF2B5EF4-FFF2-40B4-BE49-F238E27FC236}">
                  <a16:creationId xmlns:a16="http://schemas.microsoft.com/office/drawing/2014/main" id="{CE9C81E3-6D1B-4C93-B2D2-D2BF8E0C0F12}"/>
                </a:ext>
              </a:extLst>
            </p:cNvPr>
            <p:cNvSpPr/>
            <p:nvPr/>
          </p:nvSpPr>
          <p:spPr>
            <a:xfrm>
              <a:off x="3678425" y="2691400"/>
              <a:ext cx="58100" cy="58100"/>
            </a:xfrm>
            <a:custGeom>
              <a:avLst/>
              <a:gdLst/>
              <a:ahLst/>
              <a:cxnLst/>
              <a:rect l="l" t="t" r="r" b="b"/>
              <a:pathLst>
                <a:path w="2324" h="2324" extrusionOk="0">
                  <a:moveTo>
                    <a:pt x="1172" y="1"/>
                  </a:moveTo>
                  <a:cubicBezTo>
                    <a:pt x="524" y="1"/>
                    <a:pt x="1" y="524"/>
                    <a:pt x="22" y="1172"/>
                  </a:cubicBezTo>
                  <a:cubicBezTo>
                    <a:pt x="22" y="1800"/>
                    <a:pt x="545" y="2323"/>
                    <a:pt x="1172" y="2323"/>
                  </a:cubicBezTo>
                  <a:cubicBezTo>
                    <a:pt x="1821" y="2323"/>
                    <a:pt x="2323" y="1800"/>
                    <a:pt x="2323" y="1152"/>
                  </a:cubicBezTo>
                  <a:cubicBezTo>
                    <a:pt x="2323" y="524"/>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908;p104">
              <a:extLst>
                <a:ext uri="{FF2B5EF4-FFF2-40B4-BE49-F238E27FC236}">
                  <a16:creationId xmlns:a16="http://schemas.microsoft.com/office/drawing/2014/main" id="{0035D8D5-BF8D-4D0C-B1A6-1017C8BBC688}"/>
                </a:ext>
              </a:extLst>
            </p:cNvPr>
            <p:cNvSpPr/>
            <p:nvPr/>
          </p:nvSpPr>
          <p:spPr>
            <a:xfrm>
              <a:off x="3746950" y="2382775"/>
              <a:ext cx="58100" cy="58100"/>
            </a:xfrm>
            <a:custGeom>
              <a:avLst/>
              <a:gdLst/>
              <a:ahLst/>
              <a:cxnLst/>
              <a:rect l="l" t="t" r="r" b="b"/>
              <a:pathLst>
                <a:path w="2324" h="2324" extrusionOk="0">
                  <a:moveTo>
                    <a:pt x="1172" y="1"/>
                  </a:moveTo>
                  <a:cubicBezTo>
                    <a:pt x="524" y="1"/>
                    <a:pt x="1" y="524"/>
                    <a:pt x="22" y="1173"/>
                  </a:cubicBezTo>
                  <a:cubicBezTo>
                    <a:pt x="22" y="1800"/>
                    <a:pt x="545" y="2323"/>
                    <a:pt x="1172" y="2323"/>
                  </a:cubicBezTo>
                  <a:cubicBezTo>
                    <a:pt x="1821" y="2323"/>
                    <a:pt x="2323" y="1800"/>
                    <a:pt x="2323" y="1152"/>
                  </a:cubicBezTo>
                  <a:cubicBezTo>
                    <a:pt x="2323" y="524"/>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909;p104">
              <a:extLst>
                <a:ext uri="{FF2B5EF4-FFF2-40B4-BE49-F238E27FC236}">
                  <a16:creationId xmlns:a16="http://schemas.microsoft.com/office/drawing/2014/main" id="{E4A0819C-9618-4792-BB51-6AA1269F06DC}"/>
                </a:ext>
              </a:extLst>
            </p:cNvPr>
            <p:cNvSpPr/>
            <p:nvPr/>
          </p:nvSpPr>
          <p:spPr>
            <a:xfrm>
              <a:off x="3624550" y="2350875"/>
              <a:ext cx="58100" cy="58075"/>
            </a:xfrm>
            <a:custGeom>
              <a:avLst/>
              <a:gdLst/>
              <a:ahLst/>
              <a:cxnLst/>
              <a:rect l="l" t="t" r="r" b="b"/>
              <a:pathLst>
                <a:path w="2324" h="2323" extrusionOk="0">
                  <a:moveTo>
                    <a:pt x="1151" y="0"/>
                  </a:moveTo>
                  <a:cubicBezTo>
                    <a:pt x="503" y="0"/>
                    <a:pt x="1" y="524"/>
                    <a:pt x="1" y="1172"/>
                  </a:cubicBezTo>
                  <a:cubicBezTo>
                    <a:pt x="1" y="1800"/>
                    <a:pt x="524" y="2323"/>
                    <a:pt x="1172" y="2323"/>
                  </a:cubicBezTo>
                  <a:cubicBezTo>
                    <a:pt x="1800" y="2323"/>
                    <a:pt x="2323" y="1800"/>
                    <a:pt x="2323" y="1151"/>
                  </a:cubicBezTo>
                  <a:cubicBezTo>
                    <a:pt x="2302" y="524"/>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910;p104">
              <a:extLst>
                <a:ext uri="{FF2B5EF4-FFF2-40B4-BE49-F238E27FC236}">
                  <a16:creationId xmlns:a16="http://schemas.microsoft.com/office/drawing/2014/main" id="{5DB27479-149C-42EC-9419-660179A950A7}"/>
                </a:ext>
              </a:extLst>
            </p:cNvPr>
            <p:cNvSpPr/>
            <p:nvPr/>
          </p:nvSpPr>
          <p:spPr>
            <a:xfrm>
              <a:off x="3567525" y="2515100"/>
              <a:ext cx="58100" cy="57600"/>
            </a:xfrm>
            <a:custGeom>
              <a:avLst/>
              <a:gdLst/>
              <a:ahLst/>
              <a:cxnLst/>
              <a:rect l="l" t="t" r="r" b="b"/>
              <a:pathLst>
                <a:path w="2324" h="2304" extrusionOk="0">
                  <a:moveTo>
                    <a:pt x="1189" y="1"/>
                  </a:moveTo>
                  <a:cubicBezTo>
                    <a:pt x="1177" y="1"/>
                    <a:pt x="1164" y="1"/>
                    <a:pt x="1152" y="1"/>
                  </a:cubicBezTo>
                  <a:cubicBezTo>
                    <a:pt x="524" y="1"/>
                    <a:pt x="1" y="525"/>
                    <a:pt x="1" y="1152"/>
                  </a:cubicBezTo>
                  <a:cubicBezTo>
                    <a:pt x="1" y="1801"/>
                    <a:pt x="524" y="2303"/>
                    <a:pt x="1173" y="2303"/>
                  </a:cubicBezTo>
                  <a:cubicBezTo>
                    <a:pt x="1800" y="2303"/>
                    <a:pt x="2323" y="1780"/>
                    <a:pt x="2323" y="1152"/>
                  </a:cubicBezTo>
                  <a:cubicBezTo>
                    <a:pt x="2303" y="516"/>
                    <a:pt x="1820"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911;p104">
              <a:extLst>
                <a:ext uri="{FF2B5EF4-FFF2-40B4-BE49-F238E27FC236}">
                  <a16:creationId xmlns:a16="http://schemas.microsoft.com/office/drawing/2014/main" id="{027BAA2F-629F-4293-BCBC-4420F7F4802B}"/>
                </a:ext>
              </a:extLst>
            </p:cNvPr>
            <p:cNvSpPr/>
            <p:nvPr/>
          </p:nvSpPr>
          <p:spPr>
            <a:xfrm>
              <a:off x="3550800" y="2162050"/>
              <a:ext cx="57550" cy="58075"/>
            </a:xfrm>
            <a:custGeom>
              <a:avLst/>
              <a:gdLst/>
              <a:ahLst/>
              <a:cxnLst/>
              <a:rect l="l" t="t" r="r" b="b"/>
              <a:pathLst>
                <a:path w="2302" h="2323" extrusionOk="0">
                  <a:moveTo>
                    <a:pt x="1151" y="0"/>
                  </a:moveTo>
                  <a:cubicBezTo>
                    <a:pt x="503" y="21"/>
                    <a:pt x="0" y="523"/>
                    <a:pt x="0" y="1172"/>
                  </a:cubicBezTo>
                  <a:cubicBezTo>
                    <a:pt x="0" y="1799"/>
                    <a:pt x="523" y="2323"/>
                    <a:pt x="1151" y="2323"/>
                  </a:cubicBezTo>
                  <a:cubicBezTo>
                    <a:pt x="1800" y="2323"/>
                    <a:pt x="2302" y="1799"/>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912;p104">
              <a:extLst>
                <a:ext uri="{FF2B5EF4-FFF2-40B4-BE49-F238E27FC236}">
                  <a16:creationId xmlns:a16="http://schemas.microsoft.com/office/drawing/2014/main" id="{6D2D33F5-A305-4A4F-AC89-A985A146104D}"/>
                </a:ext>
              </a:extLst>
            </p:cNvPr>
            <p:cNvSpPr/>
            <p:nvPr/>
          </p:nvSpPr>
          <p:spPr>
            <a:xfrm>
              <a:off x="3784625" y="1913050"/>
              <a:ext cx="58075" cy="58075"/>
            </a:xfrm>
            <a:custGeom>
              <a:avLst/>
              <a:gdLst/>
              <a:ahLst/>
              <a:cxnLst/>
              <a:rect l="l" t="t" r="r" b="b"/>
              <a:pathLst>
                <a:path w="2323" h="2323" extrusionOk="0">
                  <a:moveTo>
                    <a:pt x="1151" y="0"/>
                  </a:moveTo>
                  <a:cubicBezTo>
                    <a:pt x="523" y="0"/>
                    <a:pt x="0" y="524"/>
                    <a:pt x="0" y="1172"/>
                  </a:cubicBezTo>
                  <a:cubicBezTo>
                    <a:pt x="21" y="1800"/>
                    <a:pt x="523" y="2323"/>
                    <a:pt x="1172" y="2323"/>
                  </a:cubicBezTo>
                  <a:cubicBezTo>
                    <a:pt x="1821" y="2302"/>
                    <a:pt x="2323" y="1800"/>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913;p104">
              <a:extLst>
                <a:ext uri="{FF2B5EF4-FFF2-40B4-BE49-F238E27FC236}">
                  <a16:creationId xmlns:a16="http://schemas.microsoft.com/office/drawing/2014/main" id="{814F1983-CC8D-401B-9BD4-869D053AF008}"/>
                </a:ext>
              </a:extLst>
            </p:cNvPr>
            <p:cNvSpPr/>
            <p:nvPr/>
          </p:nvSpPr>
          <p:spPr>
            <a:xfrm>
              <a:off x="3630300" y="2074150"/>
              <a:ext cx="58100" cy="58100"/>
            </a:xfrm>
            <a:custGeom>
              <a:avLst/>
              <a:gdLst/>
              <a:ahLst/>
              <a:cxnLst/>
              <a:rect l="l" t="t" r="r" b="b"/>
              <a:pathLst>
                <a:path w="2324" h="2324" extrusionOk="0">
                  <a:moveTo>
                    <a:pt x="1152" y="1"/>
                  </a:moveTo>
                  <a:cubicBezTo>
                    <a:pt x="503" y="1"/>
                    <a:pt x="1" y="524"/>
                    <a:pt x="1" y="1173"/>
                  </a:cubicBezTo>
                  <a:cubicBezTo>
                    <a:pt x="1" y="1800"/>
                    <a:pt x="524" y="2323"/>
                    <a:pt x="1172" y="2323"/>
                  </a:cubicBezTo>
                  <a:cubicBezTo>
                    <a:pt x="1800" y="2323"/>
                    <a:pt x="2323" y="1800"/>
                    <a:pt x="2323" y="1152"/>
                  </a:cubicBezTo>
                  <a:cubicBezTo>
                    <a:pt x="2302" y="524"/>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914;p104">
              <a:extLst>
                <a:ext uri="{FF2B5EF4-FFF2-40B4-BE49-F238E27FC236}">
                  <a16:creationId xmlns:a16="http://schemas.microsoft.com/office/drawing/2014/main" id="{FAD07302-62A4-4649-A20B-46EAB989BCC2}"/>
                </a:ext>
              </a:extLst>
            </p:cNvPr>
            <p:cNvSpPr/>
            <p:nvPr/>
          </p:nvSpPr>
          <p:spPr>
            <a:xfrm>
              <a:off x="3436250" y="2356100"/>
              <a:ext cx="58075" cy="57575"/>
            </a:xfrm>
            <a:custGeom>
              <a:avLst/>
              <a:gdLst/>
              <a:ahLst/>
              <a:cxnLst/>
              <a:rect l="l" t="t" r="r" b="b"/>
              <a:pathLst>
                <a:path w="2323" h="2303" extrusionOk="0">
                  <a:moveTo>
                    <a:pt x="1151" y="1"/>
                  </a:moveTo>
                  <a:cubicBezTo>
                    <a:pt x="502" y="1"/>
                    <a:pt x="0" y="524"/>
                    <a:pt x="0" y="1152"/>
                  </a:cubicBezTo>
                  <a:cubicBezTo>
                    <a:pt x="0" y="1800"/>
                    <a:pt x="523" y="2302"/>
                    <a:pt x="1172" y="2302"/>
                  </a:cubicBezTo>
                  <a:cubicBezTo>
                    <a:pt x="1800" y="2302"/>
                    <a:pt x="2323" y="1779"/>
                    <a:pt x="2323" y="1152"/>
                  </a:cubicBezTo>
                  <a:cubicBezTo>
                    <a:pt x="2302"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915;p104">
              <a:extLst>
                <a:ext uri="{FF2B5EF4-FFF2-40B4-BE49-F238E27FC236}">
                  <a16:creationId xmlns:a16="http://schemas.microsoft.com/office/drawing/2014/main" id="{14C8F621-BA20-4008-81B9-C8EECB18FB6D}"/>
                </a:ext>
              </a:extLst>
            </p:cNvPr>
            <p:cNvSpPr/>
            <p:nvPr/>
          </p:nvSpPr>
          <p:spPr>
            <a:xfrm>
              <a:off x="3354125" y="2025500"/>
              <a:ext cx="58075" cy="57600"/>
            </a:xfrm>
            <a:custGeom>
              <a:avLst/>
              <a:gdLst/>
              <a:ahLst/>
              <a:cxnLst/>
              <a:rect l="l" t="t" r="r" b="b"/>
              <a:pathLst>
                <a:path w="2323" h="2304" extrusionOk="0">
                  <a:moveTo>
                    <a:pt x="1172" y="1"/>
                  </a:moveTo>
                  <a:cubicBezTo>
                    <a:pt x="523" y="1"/>
                    <a:pt x="0" y="524"/>
                    <a:pt x="21" y="1152"/>
                  </a:cubicBezTo>
                  <a:cubicBezTo>
                    <a:pt x="21" y="1788"/>
                    <a:pt x="524" y="2303"/>
                    <a:pt x="1135" y="2303"/>
                  </a:cubicBezTo>
                  <a:cubicBezTo>
                    <a:pt x="1148" y="2303"/>
                    <a:pt x="1160" y="2303"/>
                    <a:pt x="1172" y="2303"/>
                  </a:cubicBezTo>
                  <a:cubicBezTo>
                    <a:pt x="1820" y="2303"/>
                    <a:pt x="2323" y="1780"/>
                    <a:pt x="2323" y="1152"/>
                  </a:cubicBezTo>
                  <a:cubicBezTo>
                    <a:pt x="2323" y="503"/>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916;p104">
              <a:extLst>
                <a:ext uri="{FF2B5EF4-FFF2-40B4-BE49-F238E27FC236}">
                  <a16:creationId xmlns:a16="http://schemas.microsoft.com/office/drawing/2014/main" id="{FAD0B42C-6386-4584-AAEE-7C9F43D8D5B1}"/>
                </a:ext>
              </a:extLst>
            </p:cNvPr>
            <p:cNvSpPr/>
            <p:nvPr/>
          </p:nvSpPr>
          <p:spPr>
            <a:xfrm>
              <a:off x="3478600" y="1839300"/>
              <a:ext cx="58100" cy="58075"/>
            </a:xfrm>
            <a:custGeom>
              <a:avLst/>
              <a:gdLst/>
              <a:ahLst/>
              <a:cxnLst/>
              <a:rect l="l" t="t" r="r" b="b"/>
              <a:pathLst>
                <a:path w="2324" h="2323" extrusionOk="0">
                  <a:moveTo>
                    <a:pt x="1152" y="0"/>
                  </a:moveTo>
                  <a:cubicBezTo>
                    <a:pt x="524" y="0"/>
                    <a:pt x="1" y="523"/>
                    <a:pt x="1" y="1172"/>
                  </a:cubicBezTo>
                  <a:cubicBezTo>
                    <a:pt x="1" y="1800"/>
                    <a:pt x="524" y="2323"/>
                    <a:pt x="1173" y="2323"/>
                  </a:cubicBezTo>
                  <a:cubicBezTo>
                    <a:pt x="1800" y="2302"/>
                    <a:pt x="2323" y="1800"/>
                    <a:pt x="2323" y="1151"/>
                  </a:cubicBezTo>
                  <a:cubicBezTo>
                    <a:pt x="2323"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917;p104">
              <a:extLst>
                <a:ext uri="{FF2B5EF4-FFF2-40B4-BE49-F238E27FC236}">
                  <a16:creationId xmlns:a16="http://schemas.microsoft.com/office/drawing/2014/main" id="{2FD7E70D-C71A-4380-B37B-A8AF98C4D1AC}"/>
                </a:ext>
              </a:extLst>
            </p:cNvPr>
            <p:cNvSpPr/>
            <p:nvPr/>
          </p:nvSpPr>
          <p:spPr>
            <a:xfrm>
              <a:off x="3101450" y="1389950"/>
              <a:ext cx="58100" cy="58100"/>
            </a:xfrm>
            <a:custGeom>
              <a:avLst/>
              <a:gdLst/>
              <a:ahLst/>
              <a:cxnLst/>
              <a:rect l="l" t="t" r="r" b="b"/>
              <a:pathLst>
                <a:path w="2324" h="2324" extrusionOk="0">
                  <a:moveTo>
                    <a:pt x="1152" y="1"/>
                  </a:moveTo>
                  <a:cubicBezTo>
                    <a:pt x="524" y="22"/>
                    <a:pt x="1" y="545"/>
                    <a:pt x="1" y="1173"/>
                  </a:cubicBezTo>
                  <a:cubicBezTo>
                    <a:pt x="1" y="1821"/>
                    <a:pt x="524" y="2323"/>
                    <a:pt x="1173" y="2323"/>
                  </a:cubicBezTo>
                  <a:cubicBezTo>
                    <a:pt x="1800" y="2323"/>
                    <a:pt x="2323" y="1800"/>
                    <a:pt x="2323" y="1152"/>
                  </a:cubicBezTo>
                  <a:cubicBezTo>
                    <a:pt x="2323" y="524"/>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918;p104">
              <a:extLst>
                <a:ext uri="{FF2B5EF4-FFF2-40B4-BE49-F238E27FC236}">
                  <a16:creationId xmlns:a16="http://schemas.microsoft.com/office/drawing/2014/main" id="{447A431C-803A-4317-AB29-763EBB9BD3D6}"/>
                </a:ext>
              </a:extLst>
            </p:cNvPr>
            <p:cNvSpPr/>
            <p:nvPr/>
          </p:nvSpPr>
          <p:spPr>
            <a:xfrm>
              <a:off x="3431000" y="1298400"/>
              <a:ext cx="57575" cy="57575"/>
            </a:xfrm>
            <a:custGeom>
              <a:avLst/>
              <a:gdLst/>
              <a:ahLst/>
              <a:cxnLst/>
              <a:rect l="l" t="t" r="r" b="b"/>
              <a:pathLst>
                <a:path w="2303" h="2303" extrusionOk="0">
                  <a:moveTo>
                    <a:pt x="1188" y="1"/>
                  </a:moveTo>
                  <a:cubicBezTo>
                    <a:pt x="1176" y="1"/>
                    <a:pt x="1164" y="1"/>
                    <a:pt x="1152" y="1"/>
                  </a:cubicBezTo>
                  <a:cubicBezTo>
                    <a:pt x="503" y="1"/>
                    <a:pt x="1" y="524"/>
                    <a:pt x="1" y="1152"/>
                  </a:cubicBezTo>
                  <a:cubicBezTo>
                    <a:pt x="1" y="1801"/>
                    <a:pt x="524" y="2303"/>
                    <a:pt x="1152" y="2303"/>
                  </a:cubicBezTo>
                  <a:cubicBezTo>
                    <a:pt x="1800" y="2303"/>
                    <a:pt x="2302" y="1780"/>
                    <a:pt x="2302" y="1152"/>
                  </a:cubicBezTo>
                  <a:cubicBezTo>
                    <a:pt x="2302" y="516"/>
                    <a:pt x="1799" y="1"/>
                    <a:pt x="11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919;p104">
              <a:extLst>
                <a:ext uri="{FF2B5EF4-FFF2-40B4-BE49-F238E27FC236}">
                  <a16:creationId xmlns:a16="http://schemas.microsoft.com/office/drawing/2014/main" id="{AAABB2BE-2C75-429E-BD5B-7782242E1FDD}"/>
                </a:ext>
              </a:extLst>
            </p:cNvPr>
            <p:cNvSpPr/>
            <p:nvPr/>
          </p:nvSpPr>
          <p:spPr>
            <a:xfrm>
              <a:off x="3590025" y="1297375"/>
              <a:ext cx="58100" cy="58075"/>
            </a:xfrm>
            <a:custGeom>
              <a:avLst/>
              <a:gdLst/>
              <a:ahLst/>
              <a:cxnLst/>
              <a:rect l="l" t="t" r="r" b="b"/>
              <a:pathLst>
                <a:path w="2324" h="2323" extrusionOk="0">
                  <a:moveTo>
                    <a:pt x="1151" y="0"/>
                  </a:moveTo>
                  <a:cubicBezTo>
                    <a:pt x="524" y="0"/>
                    <a:pt x="1" y="523"/>
                    <a:pt x="1" y="1172"/>
                  </a:cubicBezTo>
                  <a:cubicBezTo>
                    <a:pt x="1" y="1800"/>
                    <a:pt x="524" y="2323"/>
                    <a:pt x="1172" y="2323"/>
                  </a:cubicBezTo>
                  <a:cubicBezTo>
                    <a:pt x="1800" y="2323"/>
                    <a:pt x="2323" y="1800"/>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920;p104">
              <a:extLst>
                <a:ext uri="{FF2B5EF4-FFF2-40B4-BE49-F238E27FC236}">
                  <a16:creationId xmlns:a16="http://schemas.microsoft.com/office/drawing/2014/main" id="{EC7BB9AC-3690-4A0E-A901-201E3B692BA1}"/>
                </a:ext>
              </a:extLst>
            </p:cNvPr>
            <p:cNvSpPr/>
            <p:nvPr/>
          </p:nvSpPr>
          <p:spPr>
            <a:xfrm>
              <a:off x="3802400" y="1296325"/>
              <a:ext cx="58100" cy="57575"/>
            </a:xfrm>
            <a:custGeom>
              <a:avLst/>
              <a:gdLst/>
              <a:ahLst/>
              <a:cxnLst/>
              <a:rect l="l" t="t" r="r" b="b"/>
              <a:pathLst>
                <a:path w="2324" h="2303" extrusionOk="0">
                  <a:moveTo>
                    <a:pt x="1151" y="0"/>
                  </a:moveTo>
                  <a:cubicBezTo>
                    <a:pt x="524" y="0"/>
                    <a:pt x="1" y="524"/>
                    <a:pt x="1" y="1151"/>
                  </a:cubicBezTo>
                  <a:cubicBezTo>
                    <a:pt x="1" y="1787"/>
                    <a:pt x="504" y="2303"/>
                    <a:pt x="1135" y="2303"/>
                  </a:cubicBezTo>
                  <a:cubicBezTo>
                    <a:pt x="1147" y="2303"/>
                    <a:pt x="1160" y="2302"/>
                    <a:pt x="1172" y="2302"/>
                  </a:cubicBezTo>
                  <a:cubicBezTo>
                    <a:pt x="1800"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921;p104">
              <a:extLst>
                <a:ext uri="{FF2B5EF4-FFF2-40B4-BE49-F238E27FC236}">
                  <a16:creationId xmlns:a16="http://schemas.microsoft.com/office/drawing/2014/main" id="{215FB37E-EB49-400A-AD27-F469083A0CAA}"/>
                </a:ext>
              </a:extLst>
            </p:cNvPr>
            <p:cNvSpPr/>
            <p:nvPr/>
          </p:nvSpPr>
          <p:spPr>
            <a:xfrm>
              <a:off x="4103700" y="1510275"/>
              <a:ext cx="58100" cy="58075"/>
            </a:xfrm>
            <a:custGeom>
              <a:avLst/>
              <a:gdLst/>
              <a:ahLst/>
              <a:cxnLst/>
              <a:rect l="l" t="t" r="r" b="b"/>
              <a:pathLst>
                <a:path w="2324" h="2323" extrusionOk="0">
                  <a:moveTo>
                    <a:pt x="1151" y="0"/>
                  </a:moveTo>
                  <a:cubicBezTo>
                    <a:pt x="503" y="0"/>
                    <a:pt x="1" y="523"/>
                    <a:pt x="1" y="1172"/>
                  </a:cubicBezTo>
                  <a:cubicBezTo>
                    <a:pt x="1" y="1800"/>
                    <a:pt x="524" y="2323"/>
                    <a:pt x="1151" y="2323"/>
                  </a:cubicBezTo>
                  <a:cubicBezTo>
                    <a:pt x="1800" y="2302"/>
                    <a:pt x="2323" y="1779"/>
                    <a:pt x="2323" y="1151"/>
                  </a:cubicBezTo>
                  <a:cubicBezTo>
                    <a:pt x="2302" y="502"/>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922;p104">
              <a:extLst>
                <a:ext uri="{FF2B5EF4-FFF2-40B4-BE49-F238E27FC236}">
                  <a16:creationId xmlns:a16="http://schemas.microsoft.com/office/drawing/2014/main" id="{C268BF84-5745-46A8-BA4E-2F7BA76B8DD6}"/>
                </a:ext>
              </a:extLst>
            </p:cNvPr>
            <p:cNvSpPr/>
            <p:nvPr/>
          </p:nvSpPr>
          <p:spPr>
            <a:xfrm>
              <a:off x="4273175" y="1328750"/>
              <a:ext cx="58100" cy="58100"/>
            </a:xfrm>
            <a:custGeom>
              <a:avLst/>
              <a:gdLst/>
              <a:ahLst/>
              <a:cxnLst/>
              <a:rect l="l" t="t" r="r" b="b"/>
              <a:pathLst>
                <a:path w="2324" h="2324" extrusionOk="0">
                  <a:moveTo>
                    <a:pt x="1152" y="1"/>
                  </a:moveTo>
                  <a:cubicBezTo>
                    <a:pt x="503" y="1"/>
                    <a:pt x="1" y="524"/>
                    <a:pt x="1" y="1172"/>
                  </a:cubicBezTo>
                  <a:cubicBezTo>
                    <a:pt x="1" y="1800"/>
                    <a:pt x="524" y="2323"/>
                    <a:pt x="1173" y="2323"/>
                  </a:cubicBezTo>
                  <a:cubicBezTo>
                    <a:pt x="1800" y="2323"/>
                    <a:pt x="2323" y="1800"/>
                    <a:pt x="2323" y="1152"/>
                  </a:cubicBezTo>
                  <a:cubicBezTo>
                    <a:pt x="2302" y="524"/>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923;p104">
              <a:extLst>
                <a:ext uri="{FF2B5EF4-FFF2-40B4-BE49-F238E27FC236}">
                  <a16:creationId xmlns:a16="http://schemas.microsoft.com/office/drawing/2014/main" id="{DBDA69E8-DFF8-4C26-BE44-41C8E9343919}"/>
                </a:ext>
              </a:extLst>
            </p:cNvPr>
            <p:cNvSpPr/>
            <p:nvPr/>
          </p:nvSpPr>
          <p:spPr>
            <a:xfrm>
              <a:off x="4275800" y="1855500"/>
              <a:ext cx="58075" cy="57575"/>
            </a:xfrm>
            <a:custGeom>
              <a:avLst/>
              <a:gdLst/>
              <a:ahLst/>
              <a:cxnLst/>
              <a:rect l="l" t="t" r="r" b="b"/>
              <a:pathLst>
                <a:path w="2323" h="2303" extrusionOk="0">
                  <a:moveTo>
                    <a:pt x="1189" y="0"/>
                  </a:moveTo>
                  <a:cubicBezTo>
                    <a:pt x="1176" y="0"/>
                    <a:pt x="1164" y="0"/>
                    <a:pt x="1151" y="1"/>
                  </a:cubicBezTo>
                  <a:cubicBezTo>
                    <a:pt x="524" y="1"/>
                    <a:pt x="0" y="524"/>
                    <a:pt x="0" y="1152"/>
                  </a:cubicBezTo>
                  <a:cubicBezTo>
                    <a:pt x="0" y="1800"/>
                    <a:pt x="524" y="2302"/>
                    <a:pt x="1172" y="2302"/>
                  </a:cubicBezTo>
                  <a:cubicBezTo>
                    <a:pt x="1800" y="2302"/>
                    <a:pt x="2323" y="1779"/>
                    <a:pt x="2323" y="1152"/>
                  </a:cubicBezTo>
                  <a:cubicBezTo>
                    <a:pt x="2302" y="516"/>
                    <a:pt x="1819"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924;p104">
              <a:extLst>
                <a:ext uri="{FF2B5EF4-FFF2-40B4-BE49-F238E27FC236}">
                  <a16:creationId xmlns:a16="http://schemas.microsoft.com/office/drawing/2014/main" id="{DD324049-91AB-4BA9-93DE-5E43AF90D91D}"/>
                </a:ext>
              </a:extLst>
            </p:cNvPr>
            <p:cNvSpPr/>
            <p:nvPr/>
          </p:nvSpPr>
          <p:spPr>
            <a:xfrm>
              <a:off x="4075975" y="1940250"/>
              <a:ext cx="57575" cy="58075"/>
            </a:xfrm>
            <a:custGeom>
              <a:avLst/>
              <a:gdLst/>
              <a:ahLst/>
              <a:cxnLst/>
              <a:rect l="l" t="t" r="r" b="b"/>
              <a:pathLst>
                <a:path w="2303" h="2323" extrusionOk="0">
                  <a:moveTo>
                    <a:pt x="1151" y="0"/>
                  </a:moveTo>
                  <a:cubicBezTo>
                    <a:pt x="503" y="0"/>
                    <a:pt x="1" y="524"/>
                    <a:pt x="1" y="1172"/>
                  </a:cubicBezTo>
                  <a:cubicBezTo>
                    <a:pt x="1" y="1800"/>
                    <a:pt x="524" y="2323"/>
                    <a:pt x="1151" y="2323"/>
                  </a:cubicBezTo>
                  <a:cubicBezTo>
                    <a:pt x="1800" y="2323"/>
                    <a:pt x="2302" y="1800"/>
                    <a:pt x="2302" y="1151"/>
                  </a:cubicBezTo>
                  <a:cubicBezTo>
                    <a:pt x="2302" y="524"/>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925;p104">
              <a:extLst>
                <a:ext uri="{FF2B5EF4-FFF2-40B4-BE49-F238E27FC236}">
                  <a16:creationId xmlns:a16="http://schemas.microsoft.com/office/drawing/2014/main" id="{DF55E457-3C3E-487E-90DA-320737E19341}"/>
                </a:ext>
              </a:extLst>
            </p:cNvPr>
            <p:cNvSpPr/>
            <p:nvPr/>
          </p:nvSpPr>
          <p:spPr>
            <a:xfrm>
              <a:off x="4276850" y="2099800"/>
              <a:ext cx="58075" cy="58075"/>
            </a:xfrm>
            <a:custGeom>
              <a:avLst/>
              <a:gdLst/>
              <a:ahLst/>
              <a:cxnLst/>
              <a:rect l="l" t="t" r="r" b="b"/>
              <a:pathLst>
                <a:path w="2323" h="2323" extrusionOk="0">
                  <a:moveTo>
                    <a:pt x="1151" y="0"/>
                  </a:moveTo>
                  <a:cubicBezTo>
                    <a:pt x="523" y="0"/>
                    <a:pt x="0" y="523"/>
                    <a:pt x="0" y="1172"/>
                  </a:cubicBezTo>
                  <a:cubicBezTo>
                    <a:pt x="21" y="1800"/>
                    <a:pt x="523" y="2323"/>
                    <a:pt x="1172" y="2323"/>
                  </a:cubicBezTo>
                  <a:cubicBezTo>
                    <a:pt x="1821" y="2302"/>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926;p104">
              <a:extLst>
                <a:ext uri="{FF2B5EF4-FFF2-40B4-BE49-F238E27FC236}">
                  <a16:creationId xmlns:a16="http://schemas.microsoft.com/office/drawing/2014/main" id="{4859E6AB-21AA-4EA5-AB7C-BFE37D0388A5}"/>
                </a:ext>
              </a:extLst>
            </p:cNvPr>
            <p:cNvSpPr/>
            <p:nvPr/>
          </p:nvSpPr>
          <p:spPr>
            <a:xfrm>
              <a:off x="4145550" y="2587825"/>
              <a:ext cx="58100" cy="58100"/>
            </a:xfrm>
            <a:custGeom>
              <a:avLst/>
              <a:gdLst/>
              <a:ahLst/>
              <a:cxnLst/>
              <a:rect l="l" t="t" r="r" b="b"/>
              <a:pathLst>
                <a:path w="2324" h="2324" extrusionOk="0">
                  <a:moveTo>
                    <a:pt x="1151" y="1"/>
                  </a:moveTo>
                  <a:cubicBezTo>
                    <a:pt x="524" y="1"/>
                    <a:pt x="1" y="524"/>
                    <a:pt x="1" y="1173"/>
                  </a:cubicBezTo>
                  <a:cubicBezTo>
                    <a:pt x="1" y="1800"/>
                    <a:pt x="524" y="2323"/>
                    <a:pt x="1172" y="2323"/>
                  </a:cubicBezTo>
                  <a:cubicBezTo>
                    <a:pt x="1800"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927;p104">
              <a:extLst>
                <a:ext uri="{FF2B5EF4-FFF2-40B4-BE49-F238E27FC236}">
                  <a16:creationId xmlns:a16="http://schemas.microsoft.com/office/drawing/2014/main" id="{D234ADBA-421A-4420-B838-B4DB57613CB8}"/>
                </a:ext>
              </a:extLst>
            </p:cNvPr>
            <p:cNvSpPr/>
            <p:nvPr/>
          </p:nvSpPr>
          <p:spPr>
            <a:xfrm>
              <a:off x="4279450" y="2613475"/>
              <a:ext cx="58100" cy="58075"/>
            </a:xfrm>
            <a:custGeom>
              <a:avLst/>
              <a:gdLst/>
              <a:ahLst/>
              <a:cxnLst/>
              <a:rect l="l" t="t" r="r" b="b"/>
              <a:pathLst>
                <a:path w="2324" h="2323" extrusionOk="0">
                  <a:moveTo>
                    <a:pt x="1152" y="0"/>
                  </a:moveTo>
                  <a:cubicBezTo>
                    <a:pt x="524" y="0"/>
                    <a:pt x="1" y="523"/>
                    <a:pt x="1" y="1172"/>
                  </a:cubicBezTo>
                  <a:cubicBezTo>
                    <a:pt x="22" y="1800"/>
                    <a:pt x="545" y="2323"/>
                    <a:pt x="1173" y="2323"/>
                  </a:cubicBezTo>
                  <a:cubicBezTo>
                    <a:pt x="1821" y="2302"/>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928;p104">
              <a:extLst>
                <a:ext uri="{FF2B5EF4-FFF2-40B4-BE49-F238E27FC236}">
                  <a16:creationId xmlns:a16="http://schemas.microsoft.com/office/drawing/2014/main" id="{4D76B066-40EF-433B-8EAC-0A190717B69F}"/>
                </a:ext>
              </a:extLst>
            </p:cNvPr>
            <p:cNvSpPr/>
            <p:nvPr/>
          </p:nvSpPr>
          <p:spPr>
            <a:xfrm>
              <a:off x="4081200" y="2975450"/>
              <a:ext cx="58100" cy="57575"/>
            </a:xfrm>
            <a:custGeom>
              <a:avLst/>
              <a:gdLst/>
              <a:ahLst/>
              <a:cxnLst/>
              <a:rect l="l" t="t" r="r" b="b"/>
              <a:pathLst>
                <a:path w="2324" h="2303" extrusionOk="0">
                  <a:moveTo>
                    <a:pt x="1152" y="0"/>
                  </a:moveTo>
                  <a:cubicBezTo>
                    <a:pt x="503" y="0"/>
                    <a:pt x="1" y="523"/>
                    <a:pt x="1" y="1151"/>
                  </a:cubicBezTo>
                  <a:cubicBezTo>
                    <a:pt x="1" y="1787"/>
                    <a:pt x="504" y="2302"/>
                    <a:pt x="1135" y="2302"/>
                  </a:cubicBezTo>
                  <a:cubicBezTo>
                    <a:pt x="1148" y="2302"/>
                    <a:pt x="1160" y="2302"/>
                    <a:pt x="1173" y="2302"/>
                  </a:cubicBezTo>
                  <a:cubicBezTo>
                    <a:pt x="1800" y="2302"/>
                    <a:pt x="2323" y="1779"/>
                    <a:pt x="2323" y="1151"/>
                  </a:cubicBezTo>
                  <a:cubicBezTo>
                    <a:pt x="2302"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929;p104">
              <a:extLst>
                <a:ext uri="{FF2B5EF4-FFF2-40B4-BE49-F238E27FC236}">
                  <a16:creationId xmlns:a16="http://schemas.microsoft.com/office/drawing/2014/main" id="{7C2C6262-5CBB-43B8-BFEA-7AE6FDD6697C}"/>
                </a:ext>
              </a:extLst>
            </p:cNvPr>
            <p:cNvSpPr/>
            <p:nvPr/>
          </p:nvSpPr>
          <p:spPr>
            <a:xfrm>
              <a:off x="4176400" y="2974925"/>
              <a:ext cx="58100" cy="58075"/>
            </a:xfrm>
            <a:custGeom>
              <a:avLst/>
              <a:gdLst/>
              <a:ahLst/>
              <a:cxnLst/>
              <a:rect l="l" t="t" r="r" b="b"/>
              <a:pathLst>
                <a:path w="2324" h="2323" extrusionOk="0">
                  <a:moveTo>
                    <a:pt x="1152" y="0"/>
                  </a:moveTo>
                  <a:cubicBezTo>
                    <a:pt x="524" y="0"/>
                    <a:pt x="1" y="523"/>
                    <a:pt x="1" y="1151"/>
                  </a:cubicBezTo>
                  <a:cubicBezTo>
                    <a:pt x="1" y="1800"/>
                    <a:pt x="524" y="2323"/>
                    <a:pt x="1173" y="2323"/>
                  </a:cubicBezTo>
                  <a:cubicBezTo>
                    <a:pt x="1800" y="2302"/>
                    <a:pt x="2324" y="1779"/>
                    <a:pt x="2324" y="1151"/>
                  </a:cubicBezTo>
                  <a:cubicBezTo>
                    <a:pt x="2324" y="50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930;p104">
              <a:extLst>
                <a:ext uri="{FF2B5EF4-FFF2-40B4-BE49-F238E27FC236}">
                  <a16:creationId xmlns:a16="http://schemas.microsoft.com/office/drawing/2014/main" id="{7C7CCD30-81A5-42F5-BD0E-B8274BE88B0B}"/>
                </a:ext>
              </a:extLst>
            </p:cNvPr>
            <p:cNvSpPr/>
            <p:nvPr/>
          </p:nvSpPr>
          <p:spPr>
            <a:xfrm>
              <a:off x="4250700" y="2835250"/>
              <a:ext cx="58075" cy="58100"/>
            </a:xfrm>
            <a:custGeom>
              <a:avLst/>
              <a:gdLst/>
              <a:ahLst/>
              <a:cxnLst/>
              <a:rect l="l" t="t" r="r" b="b"/>
              <a:pathLst>
                <a:path w="2323" h="2324" extrusionOk="0">
                  <a:moveTo>
                    <a:pt x="1172" y="1"/>
                  </a:moveTo>
                  <a:cubicBezTo>
                    <a:pt x="523" y="1"/>
                    <a:pt x="0" y="524"/>
                    <a:pt x="0" y="1172"/>
                  </a:cubicBezTo>
                  <a:cubicBezTo>
                    <a:pt x="21" y="1800"/>
                    <a:pt x="544" y="2323"/>
                    <a:pt x="1172" y="2323"/>
                  </a:cubicBezTo>
                  <a:cubicBezTo>
                    <a:pt x="1821" y="2302"/>
                    <a:pt x="2323" y="1800"/>
                    <a:pt x="2323" y="1152"/>
                  </a:cubicBezTo>
                  <a:cubicBezTo>
                    <a:pt x="2323" y="503"/>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931;p104">
              <a:extLst>
                <a:ext uri="{FF2B5EF4-FFF2-40B4-BE49-F238E27FC236}">
                  <a16:creationId xmlns:a16="http://schemas.microsoft.com/office/drawing/2014/main" id="{62F074C2-07E3-4011-9202-42BAA787A22B}"/>
                </a:ext>
              </a:extLst>
            </p:cNvPr>
            <p:cNvSpPr/>
            <p:nvPr/>
          </p:nvSpPr>
          <p:spPr>
            <a:xfrm>
              <a:off x="4297250" y="2748425"/>
              <a:ext cx="58075" cy="58075"/>
            </a:xfrm>
            <a:custGeom>
              <a:avLst/>
              <a:gdLst/>
              <a:ahLst/>
              <a:cxnLst/>
              <a:rect l="l" t="t" r="r" b="b"/>
              <a:pathLst>
                <a:path w="2323" h="2323" extrusionOk="0">
                  <a:moveTo>
                    <a:pt x="1151" y="0"/>
                  </a:moveTo>
                  <a:cubicBezTo>
                    <a:pt x="523" y="0"/>
                    <a:pt x="0" y="524"/>
                    <a:pt x="0" y="1172"/>
                  </a:cubicBezTo>
                  <a:cubicBezTo>
                    <a:pt x="21" y="1800"/>
                    <a:pt x="523" y="2323"/>
                    <a:pt x="1172" y="2323"/>
                  </a:cubicBezTo>
                  <a:cubicBezTo>
                    <a:pt x="1821" y="2323"/>
                    <a:pt x="2323" y="1800"/>
                    <a:pt x="2323" y="1151"/>
                  </a:cubicBezTo>
                  <a:cubicBezTo>
                    <a:pt x="2323" y="524"/>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932;p104">
              <a:extLst>
                <a:ext uri="{FF2B5EF4-FFF2-40B4-BE49-F238E27FC236}">
                  <a16:creationId xmlns:a16="http://schemas.microsoft.com/office/drawing/2014/main" id="{4120DA38-2036-4399-9F6B-BD3063FF5316}"/>
                </a:ext>
              </a:extLst>
            </p:cNvPr>
            <p:cNvSpPr/>
            <p:nvPr/>
          </p:nvSpPr>
          <p:spPr>
            <a:xfrm>
              <a:off x="4426450" y="2404750"/>
              <a:ext cx="58075" cy="57575"/>
            </a:xfrm>
            <a:custGeom>
              <a:avLst/>
              <a:gdLst/>
              <a:ahLst/>
              <a:cxnLst/>
              <a:rect l="l" t="t" r="r" b="b"/>
              <a:pathLst>
                <a:path w="2323" h="2303" extrusionOk="0">
                  <a:moveTo>
                    <a:pt x="1151" y="1"/>
                  </a:moveTo>
                  <a:cubicBezTo>
                    <a:pt x="524" y="1"/>
                    <a:pt x="0" y="524"/>
                    <a:pt x="0" y="1151"/>
                  </a:cubicBezTo>
                  <a:cubicBezTo>
                    <a:pt x="21" y="1787"/>
                    <a:pt x="504" y="2303"/>
                    <a:pt x="1135" y="2303"/>
                  </a:cubicBezTo>
                  <a:cubicBezTo>
                    <a:pt x="1147" y="2303"/>
                    <a:pt x="1160" y="2303"/>
                    <a:pt x="1172" y="2302"/>
                  </a:cubicBezTo>
                  <a:cubicBezTo>
                    <a:pt x="1800" y="2302"/>
                    <a:pt x="2323" y="1779"/>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933;p104">
              <a:extLst>
                <a:ext uri="{FF2B5EF4-FFF2-40B4-BE49-F238E27FC236}">
                  <a16:creationId xmlns:a16="http://schemas.microsoft.com/office/drawing/2014/main" id="{AB81CF79-77F4-45F1-BC69-6FCD4E3AB030}"/>
                </a:ext>
              </a:extLst>
            </p:cNvPr>
            <p:cNvSpPr/>
            <p:nvPr/>
          </p:nvSpPr>
          <p:spPr>
            <a:xfrm>
              <a:off x="4508050" y="2266125"/>
              <a:ext cx="58100" cy="58100"/>
            </a:xfrm>
            <a:custGeom>
              <a:avLst/>
              <a:gdLst/>
              <a:ahLst/>
              <a:cxnLst/>
              <a:rect l="l" t="t" r="r" b="b"/>
              <a:pathLst>
                <a:path w="2324" h="2324" extrusionOk="0">
                  <a:moveTo>
                    <a:pt x="1151" y="1"/>
                  </a:moveTo>
                  <a:cubicBezTo>
                    <a:pt x="503" y="1"/>
                    <a:pt x="1" y="524"/>
                    <a:pt x="1" y="1173"/>
                  </a:cubicBezTo>
                  <a:cubicBezTo>
                    <a:pt x="1" y="1800"/>
                    <a:pt x="524" y="2323"/>
                    <a:pt x="1151" y="2323"/>
                  </a:cubicBezTo>
                  <a:cubicBezTo>
                    <a:pt x="1800" y="2302"/>
                    <a:pt x="2323" y="1800"/>
                    <a:pt x="2302" y="1152"/>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934;p104">
              <a:extLst>
                <a:ext uri="{FF2B5EF4-FFF2-40B4-BE49-F238E27FC236}">
                  <a16:creationId xmlns:a16="http://schemas.microsoft.com/office/drawing/2014/main" id="{B16D41E9-2BD0-4220-9E39-BF6C40677714}"/>
                </a:ext>
              </a:extLst>
            </p:cNvPr>
            <p:cNvSpPr/>
            <p:nvPr/>
          </p:nvSpPr>
          <p:spPr>
            <a:xfrm>
              <a:off x="4543625" y="2085650"/>
              <a:ext cx="58075" cy="57575"/>
            </a:xfrm>
            <a:custGeom>
              <a:avLst/>
              <a:gdLst/>
              <a:ahLst/>
              <a:cxnLst/>
              <a:rect l="l" t="t" r="r" b="b"/>
              <a:pathLst>
                <a:path w="2323" h="2303" extrusionOk="0">
                  <a:moveTo>
                    <a:pt x="1208" y="1"/>
                  </a:moveTo>
                  <a:cubicBezTo>
                    <a:pt x="1196" y="1"/>
                    <a:pt x="1184" y="1"/>
                    <a:pt x="1172" y="1"/>
                  </a:cubicBezTo>
                  <a:cubicBezTo>
                    <a:pt x="523" y="1"/>
                    <a:pt x="0" y="524"/>
                    <a:pt x="21" y="1152"/>
                  </a:cubicBezTo>
                  <a:cubicBezTo>
                    <a:pt x="21" y="1801"/>
                    <a:pt x="544" y="2303"/>
                    <a:pt x="1172" y="2303"/>
                  </a:cubicBezTo>
                  <a:cubicBezTo>
                    <a:pt x="1821" y="2303"/>
                    <a:pt x="2323" y="1780"/>
                    <a:pt x="2323" y="1152"/>
                  </a:cubicBezTo>
                  <a:cubicBezTo>
                    <a:pt x="2323" y="516"/>
                    <a:pt x="1820" y="1"/>
                    <a:pt x="120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935;p104">
              <a:extLst>
                <a:ext uri="{FF2B5EF4-FFF2-40B4-BE49-F238E27FC236}">
                  <a16:creationId xmlns:a16="http://schemas.microsoft.com/office/drawing/2014/main" id="{FC2B72EE-46C7-4E07-9BF7-05BDCCC18BA1}"/>
                </a:ext>
              </a:extLst>
            </p:cNvPr>
            <p:cNvSpPr/>
            <p:nvPr/>
          </p:nvSpPr>
          <p:spPr>
            <a:xfrm>
              <a:off x="4661325" y="1748250"/>
              <a:ext cx="58075" cy="57600"/>
            </a:xfrm>
            <a:custGeom>
              <a:avLst/>
              <a:gdLst/>
              <a:ahLst/>
              <a:cxnLst/>
              <a:rect l="l" t="t" r="r" b="b"/>
              <a:pathLst>
                <a:path w="2323" h="2304" extrusionOk="0">
                  <a:moveTo>
                    <a:pt x="1187" y="1"/>
                  </a:moveTo>
                  <a:cubicBezTo>
                    <a:pt x="1175" y="1"/>
                    <a:pt x="1163" y="1"/>
                    <a:pt x="1151" y="1"/>
                  </a:cubicBezTo>
                  <a:cubicBezTo>
                    <a:pt x="502" y="1"/>
                    <a:pt x="0" y="525"/>
                    <a:pt x="0" y="1152"/>
                  </a:cubicBezTo>
                  <a:cubicBezTo>
                    <a:pt x="0" y="1801"/>
                    <a:pt x="523" y="2303"/>
                    <a:pt x="1151" y="2303"/>
                  </a:cubicBezTo>
                  <a:cubicBezTo>
                    <a:pt x="1800" y="2303"/>
                    <a:pt x="2323" y="1780"/>
                    <a:pt x="2302" y="1152"/>
                  </a:cubicBezTo>
                  <a:cubicBezTo>
                    <a:pt x="2302" y="516"/>
                    <a:pt x="1799" y="1"/>
                    <a:pt x="118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936;p104">
              <a:extLst>
                <a:ext uri="{FF2B5EF4-FFF2-40B4-BE49-F238E27FC236}">
                  <a16:creationId xmlns:a16="http://schemas.microsoft.com/office/drawing/2014/main" id="{68B35BBA-2058-452F-9F43-016E8939B412}"/>
                </a:ext>
              </a:extLst>
            </p:cNvPr>
            <p:cNvSpPr/>
            <p:nvPr/>
          </p:nvSpPr>
          <p:spPr>
            <a:xfrm>
              <a:off x="4745000" y="1507125"/>
              <a:ext cx="58100" cy="57575"/>
            </a:xfrm>
            <a:custGeom>
              <a:avLst/>
              <a:gdLst/>
              <a:ahLst/>
              <a:cxnLst/>
              <a:rect l="l" t="t" r="r" b="b"/>
              <a:pathLst>
                <a:path w="2324" h="2303" extrusionOk="0">
                  <a:moveTo>
                    <a:pt x="1152" y="1"/>
                  </a:moveTo>
                  <a:cubicBezTo>
                    <a:pt x="524" y="1"/>
                    <a:pt x="1" y="524"/>
                    <a:pt x="1" y="1151"/>
                  </a:cubicBezTo>
                  <a:cubicBezTo>
                    <a:pt x="21" y="1788"/>
                    <a:pt x="505" y="2303"/>
                    <a:pt x="1135" y="2303"/>
                  </a:cubicBezTo>
                  <a:cubicBezTo>
                    <a:pt x="1148" y="2303"/>
                    <a:pt x="1160" y="2303"/>
                    <a:pt x="1173" y="2302"/>
                  </a:cubicBezTo>
                  <a:cubicBezTo>
                    <a:pt x="1800" y="2302"/>
                    <a:pt x="2323" y="1779"/>
                    <a:pt x="2323" y="1151"/>
                  </a:cubicBezTo>
                  <a:cubicBezTo>
                    <a:pt x="2323" y="503"/>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937;p104">
              <a:extLst>
                <a:ext uri="{FF2B5EF4-FFF2-40B4-BE49-F238E27FC236}">
                  <a16:creationId xmlns:a16="http://schemas.microsoft.com/office/drawing/2014/main" id="{640F05A4-E9B5-49C5-B581-8FA69B52B3EF}"/>
                </a:ext>
              </a:extLst>
            </p:cNvPr>
            <p:cNvSpPr/>
            <p:nvPr/>
          </p:nvSpPr>
          <p:spPr>
            <a:xfrm>
              <a:off x="4474575" y="1411925"/>
              <a:ext cx="58075" cy="58100"/>
            </a:xfrm>
            <a:custGeom>
              <a:avLst/>
              <a:gdLst/>
              <a:ahLst/>
              <a:cxnLst/>
              <a:rect l="l" t="t" r="r" b="b"/>
              <a:pathLst>
                <a:path w="2323" h="2324" extrusionOk="0">
                  <a:moveTo>
                    <a:pt x="1151" y="1"/>
                  </a:moveTo>
                  <a:cubicBezTo>
                    <a:pt x="503" y="1"/>
                    <a:pt x="0" y="524"/>
                    <a:pt x="0" y="1172"/>
                  </a:cubicBezTo>
                  <a:cubicBezTo>
                    <a:pt x="0" y="1800"/>
                    <a:pt x="524" y="2323"/>
                    <a:pt x="1172" y="2323"/>
                  </a:cubicBezTo>
                  <a:cubicBezTo>
                    <a:pt x="1800" y="2323"/>
                    <a:pt x="2323" y="1800"/>
                    <a:pt x="2323" y="1151"/>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938;p104">
              <a:extLst>
                <a:ext uri="{FF2B5EF4-FFF2-40B4-BE49-F238E27FC236}">
                  <a16:creationId xmlns:a16="http://schemas.microsoft.com/office/drawing/2014/main" id="{F1842E6A-B771-4C3B-9CE9-B2BDBBC513D9}"/>
                </a:ext>
              </a:extLst>
            </p:cNvPr>
            <p:cNvSpPr/>
            <p:nvPr/>
          </p:nvSpPr>
          <p:spPr>
            <a:xfrm>
              <a:off x="4486600" y="1901025"/>
              <a:ext cx="58100" cy="57575"/>
            </a:xfrm>
            <a:custGeom>
              <a:avLst/>
              <a:gdLst/>
              <a:ahLst/>
              <a:cxnLst/>
              <a:rect l="l" t="t" r="r" b="b"/>
              <a:pathLst>
                <a:path w="2324" h="2303" extrusionOk="0">
                  <a:moveTo>
                    <a:pt x="1152" y="0"/>
                  </a:moveTo>
                  <a:cubicBezTo>
                    <a:pt x="503" y="0"/>
                    <a:pt x="1" y="523"/>
                    <a:pt x="1" y="1151"/>
                  </a:cubicBezTo>
                  <a:cubicBezTo>
                    <a:pt x="1" y="1787"/>
                    <a:pt x="504" y="2302"/>
                    <a:pt x="1135" y="2302"/>
                  </a:cubicBezTo>
                  <a:cubicBezTo>
                    <a:pt x="1147" y="2302"/>
                    <a:pt x="1160" y="2302"/>
                    <a:pt x="1172" y="2302"/>
                  </a:cubicBezTo>
                  <a:cubicBezTo>
                    <a:pt x="1800" y="2302"/>
                    <a:pt x="2323" y="1779"/>
                    <a:pt x="2323" y="1151"/>
                  </a:cubicBezTo>
                  <a:cubicBezTo>
                    <a:pt x="2302" y="502"/>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939;p104">
              <a:extLst>
                <a:ext uri="{FF2B5EF4-FFF2-40B4-BE49-F238E27FC236}">
                  <a16:creationId xmlns:a16="http://schemas.microsoft.com/office/drawing/2014/main" id="{0BCBFA1B-42E6-41D5-AC60-C66A40F7E9CA}"/>
                </a:ext>
              </a:extLst>
            </p:cNvPr>
            <p:cNvSpPr/>
            <p:nvPr/>
          </p:nvSpPr>
          <p:spPr>
            <a:xfrm>
              <a:off x="4391925" y="2049050"/>
              <a:ext cx="58100" cy="58100"/>
            </a:xfrm>
            <a:custGeom>
              <a:avLst/>
              <a:gdLst/>
              <a:ahLst/>
              <a:cxnLst/>
              <a:rect l="l" t="t" r="r" b="b"/>
              <a:pathLst>
                <a:path w="2324" h="2324" extrusionOk="0">
                  <a:moveTo>
                    <a:pt x="1151" y="1"/>
                  </a:moveTo>
                  <a:cubicBezTo>
                    <a:pt x="524" y="1"/>
                    <a:pt x="1" y="524"/>
                    <a:pt x="1" y="1172"/>
                  </a:cubicBezTo>
                  <a:cubicBezTo>
                    <a:pt x="21" y="1800"/>
                    <a:pt x="524" y="2323"/>
                    <a:pt x="1172" y="2323"/>
                  </a:cubicBezTo>
                  <a:cubicBezTo>
                    <a:pt x="1821" y="2302"/>
                    <a:pt x="2323" y="1800"/>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940;p104">
              <a:extLst>
                <a:ext uri="{FF2B5EF4-FFF2-40B4-BE49-F238E27FC236}">
                  <a16:creationId xmlns:a16="http://schemas.microsoft.com/office/drawing/2014/main" id="{05FA7D06-86F9-4368-90DC-6FAD107CF5EE}"/>
                </a:ext>
              </a:extLst>
            </p:cNvPr>
            <p:cNvSpPr/>
            <p:nvPr/>
          </p:nvSpPr>
          <p:spPr>
            <a:xfrm>
              <a:off x="4603250" y="2019225"/>
              <a:ext cx="57575" cy="57575"/>
            </a:xfrm>
            <a:custGeom>
              <a:avLst/>
              <a:gdLst/>
              <a:ahLst/>
              <a:cxnLst/>
              <a:rect l="l" t="t" r="r" b="b"/>
              <a:pathLst>
                <a:path w="2303" h="2303" extrusionOk="0">
                  <a:moveTo>
                    <a:pt x="1151" y="1"/>
                  </a:moveTo>
                  <a:cubicBezTo>
                    <a:pt x="503" y="1"/>
                    <a:pt x="1" y="524"/>
                    <a:pt x="1" y="1152"/>
                  </a:cubicBezTo>
                  <a:cubicBezTo>
                    <a:pt x="1" y="1800"/>
                    <a:pt x="524" y="2303"/>
                    <a:pt x="1151" y="2303"/>
                  </a:cubicBezTo>
                  <a:cubicBezTo>
                    <a:pt x="1800" y="2303"/>
                    <a:pt x="2302" y="1779"/>
                    <a:pt x="2302"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941;p104">
              <a:extLst>
                <a:ext uri="{FF2B5EF4-FFF2-40B4-BE49-F238E27FC236}">
                  <a16:creationId xmlns:a16="http://schemas.microsoft.com/office/drawing/2014/main" id="{A8120284-75AE-4692-8482-F8BDF6CA7A2F}"/>
                </a:ext>
              </a:extLst>
            </p:cNvPr>
            <p:cNvSpPr/>
            <p:nvPr/>
          </p:nvSpPr>
          <p:spPr>
            <a:xfrm>
              <a:off x="5177075" y="1900500"/>
              <a:ext cx="58100" cy="58075"/>
            </a:xfrm>
            <a:custGeom>
              <a:avLst/>
              <a:gdLst/>
              <a:ahLst/>
              <a:cxnLst/>
              <a:rect l="l" t="t" r="r" b="b"/>
              <a:pathLst>
                <a:path w="2324" h="2323" extrusionOk="0">
                  <a:moveTo>
                    <a:pt x="1152" y="0"/>
                  </a:moveTo>
                  <a:cubicBezTo>
                    <a:pt x="524" y="0"/>
                    <a:pt x="1" y="523"/>
                    <a:pt x="1" y="1172"/>
                  </a:cubicBezTo>
                  <a:cubicBezTo>
                    <a:pt x="1" y="1800"/>
                    <a:pt x="524" y="2323"/>
                    <a:pt x="1173" y="2323"/>
                  </a:cubicBezTo>
                  <a:cubicBezTo>
                    <a:pt x="1800" y="2323"/>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942;p104">
              <a:extLst>
                <a:ext uri="{FF2B5EF4-FFF2-40B4-BE49-F238E27FC236}">
                  <a16:creationId xmlns:a16="http://schemas.microsoft.com/office/drawing/2014/main" id="{F22014CB-9517-41BE-A6F6-C11CEBA3E669}"/>
                </a:ext>
              </a:extLst>
            </p:cNvPr>
            <p:cNvSpPr/>
            <p:nvPr/>
          </p:nvSpPr>
          <p:spPr>
            <a:xfrm>
              <a:off x="5112225" y="1700150"/>
              <a:ext cx="58075" cy="58100"/>
            </a:xfrm>
            <a:custGeom>
              <a:avLst/>
              <a:gdLst/>
              <a:ahLst/>
              <a:cxnLst/>
              <a:rect l="l" t="t" r="r" b="b"/>
              <a:pathLst>
                <a:path w="2323" h="2324" extrusionOk="0">
                  <a:moveTo>
                    <a:pt x="1151" y="1"/>
                  </a:moveTo>
                  <a:cubicBezTo>
                    <a:pt x="503" y="1"/>
                    <a:pt x="0" y="524"/>
                    <a:pt x="0" y="1172"/>
                  </a:cubicBezTo>
                  <a:cubicBezTo>
                    <a:pt x="0" y="1800"/>
                    <a:pt x="523" y="2323"/>
                    <a:pt x="1151" y="2323"/>
                  </a:cubicBezTo>
                  <a:cubicBezTo>
                    <a:pt x="1800" y="2323"/>
                    <a:pt x="2323" y="1800"/>
                    <a:pt x="2302" y="1151"/>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943;p104">
              <a:extLst>
                <a:ext uri="{FF2B5EF4-FFF2-40B4-BE49-F238E27FC236}">
                  <a16:creationId xmlns:a16="http://schemas.microsoft.com/office/drawing/2014/main" id="{E8F30E42-2606-4EE8-940C-0194C174475B}"/>
                </a:ext>
              </a:extLst>
            </p:cNvPr>
            <p:cNvSpPr/>
            <p:nvPr/>
          </p:nvSpPr>
          <p:spPr>
            <a:xfrm>
              <a:off x="4786325" y="1722125"/>
              <a:ext cx="58100" cy="58075"/>
            </a:xfrm>
            <a:custGeom>
              <a:avLst/>
              <a:gdLst/>
              <a:ahLst/>
              <a:cxnLst/>
              <a:rect l="l" t="t" r="r" b="b"/>
              <a:pathLst>
                <a:path w="2324" h="2323" extrusionOk="0">
                  <a:moveTo>
                    <a:pt x="1152" y="0"/>
                  </a:moveTo>
                  <a:cubicBezTo>
                    <a:pt x="524" y="0"/>
                    <a:pt x="1" y="523"/>
                    <a:pt x="1" y="1172"/>
                  </a:cubicBezTo>
                  <a:cubicBezTo>
                    <a:pt x="1" y="1800"/>
                    <a:pt x="524" y="2323"/>
                    <a:pt x="1173" y="2323"/>
                  </a:cubicBezTo>
                  <a:cubicBezTo>
                    <a:pt x="1800" y="2323"/>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944;p104">
              <a:extLst>
                <a:ext uri="{FF2B5EF4-FFF2-40B4-BE49-F238E27FC236}">
                  <a16:creationId xmlns:a16="http://schemas.microsoft.com/office/drawing/2014/main" id="{E8AD1D8A-96FE-4B79-B0F0-5380078A0B85}"/>
                </a:ext>
              </a:extLst>
            </p:cNvPr>
            <p:cNvSpPr/>
            <p:nvPr/>
          </p:nvSpPr>
          <p:spPr>
            <a:xfrm>
              <a:off x="4916050" y="1588725"/>
              <a:ext cx="58100" cy="58100"/>
            </a:xfrm>
            <a:custGeom>
              <a:avLst/>
              <a:gdLst/>
              <a:ahLst/>
              <a:cxnLst/>
              <a:rect l="l" t="t" r="r" b="b"/>
              <a:pathLst>
                <a:path w="2324" h="2324" extrusionOk="0">
                  <a:moveTo>
                    <a:pt x="1152" y="1"/>
                  </a:moveTo>
                  <a:cubicBezTo>
                    <a:pt x="503" y="1"/>
                    <a:pt x="1" y="524"/>
                    <a:pt x="1" y="1172"/>
                  </a:cubicBezTo>
                  <a:cubicBezTo>
                    <a:pt x="1" y="1800"/>
                    <a:pt x="524" y="2323"/>
                    <a:pt x="1173" y="2323"/>
                  </a:cubicBezTo>
                  <a:cubicBezTo>
                    <a:pt x="1800" y="2323"/>
                    <a:pt x="2324" y="1800"/>
                    <a:pt x="2324" y="1152"/>
                  </a:cubicBezTo>
                  <a:cubicBezTo>
                    <a:pt x="2303" y="524"/>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945;p104">
              <a:extLst>
                <a:ext uri="{FF2B5EF4-FFF2-40B4-BE49-F238E27FC236}">
                  <a16:creationId xmlns:a16="http://schemas.microsoft.com/office/drawing/2014/main" id="{F2B6CCFC-5D8F-42EB-810D-BF1ACDB97C5F}"/>
                </a:ext>
              </a:extLst>
            </p:cNvPr>
            <p:cNvSpPr/>
            <p:nvPr/>
          </p:nvSpPr>
          <p:spPr>
            <a:xfrm>
              <a:off x="5062000" y="2074675"/>
              <a:ext cx="58100" cy="57575"/>
            </a:xfrm>
            <a:custGeom>
              <a:avLst/>
              <a:gdLst/>
              <a:ahLst/>
              <a:cxnLst/>
              <a:rect l="l" t="t" r="r" b="b"/>
              <a:pathLst>
                <a:path w="2324" h="2303" extrusionOk="0">
                  <a:moveTo>
                    <a:pt x="1151" y="1"/>
                  </a:moveTo>
                  <a:cubicBezTo>
                    <a:pt x="524" y="1"/>
                    <a:pt x="1" y="524"/>
                    <a:pt x="1" y="1152"/>
                  </a:cubicBezTo>
                  <a:cubicBezTo>
                    <a:pt x="1" y="1800"/>
                    <a:pt x="524" y="2302"/>
                    <a:pt x="1172" y="2302"/>
                  </a:cubicBezTo>
                  <a:cubicBezTo>
                    <a:pt x="1800" y="2302"/>
                    <a:pt x="2323" y="1779"/>
                    <a:pt x="2323" y="1152"/>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946;p104">
              <a:extLst>
                <a:ext uri="{FF2B5EF4-FFF2-40B4-BE49-F238E27FC236}">
                  <a16:creationId xmlns:a16="http://schemas.microsoft.com/office/drawing/2014/main" id="{8F5F12E7-F43E-4660-85AA-E8590B80958F}"/>
                </a:ext>
              </a:extLst>
            </p:cNvPr>
            <p:cNvSpPr/>
            <p:nvPr/>
          </p:nvSpPr>
          <p:spPr>
            <a:xfrm>
              <a:off x="5298975" y="2153150"/>
              <a:ext cx="58075" cy="58075"/>
            </a:xfrm>
            <a:custGeom>
              <a:avLst/>
              <a:gdLst/>
              <a:ahLst/>
              <a:cxnLst/>
              <a:rect l="l" t="t" r="r" b="b"/>
              <a:pathLst>
                <a:path w="2323" h="2323" extrusionOk="0">
                  <a:moveTo>
                    <a:pt x="1151" y="0"/>
                  </a:moveTo>
                  <a:cubicBezTo>
                    <a:pt x="502" y="0"/>
                    <a:pt x="0" y="523"/>
                    <a:pt x="0" y="1172"/>
                  </a:cubicBezTo>
                  <a:cubicBezTo>
                    <a:pt x="0" y="1800"/>
                    <a:pt x="523" y="2323"/>
                    <a:pt x="1151" y="2323"/>
                  </a:cubicBezTo>
                  <a:cubicBezTo>
                    <a:pt x="1800" y="2302"/>
                    <a:pt x="2323" y="1779"/>
                    <a:pt x="2302" y="1151"/>
                  </a:cubicBezTo>
                  <a:cubicBezTo>
                    <a:pt x="2302" y="50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947;p104">
              <a:extLst>
                <a:ext uri="{FF2B5EF4-FFF2-40B4-BE49-F238E27FC236}">
                  <a16:creationId xmlns:a16="http://schemas.microsoft.com/office/drawing/2014/main" id="{C0F35C97-295C-4F94-A10B-9C1FC3FC7144}"/>
                </a:ext>
              </a:extLst>
            </p:cNvPr>
            <p:cNvSpPr/>
            <p:nvPr/>
          </p:nvSpPr>
          <p:spPr>
            <a:xfrm>
              <a:off x="5210550" y="2292300"/>
              <a:ext cx="58100" cy="57550"/>
            </a:xfrm>
            <a:custGeom>
              <a:avLst/>
              <a:gdLst/>
              <a:ahLst/>
              <a:cxnLst/>
              <a:rect l="l" t="t" r="r" b="b"/>
              <a:pathLst>
                <a:path w="2324" h="2302" extrusionOk="0">
                  <a:moveTo>
                    <a:pt x="1152" y="0"/>
                  </a:moveTo>
                  <a:cubicBezTo>
                    <a:pt x="503" y="0"/>
                    <a:pt x="1" y="523"/>
                    <a:pt x="1" y="1151"/>
                  </a:cubicBezTo>
                  <a:cubicBezTo>
                    <a:pt x="1" y="1799"/>
                    <a:pt x="524" y="2302"/>
                    <a:pt x="1173" y="2302"/>
                  </a:cubicBezTo>
                  <a:cubicBezTo>
                    <a:pt x="1800" y="2302"/>
                    <a:pt x="2324" y="1779"/>
                    <a:pt x="2324" y="1151"/>
                  </a:cubicBezTo>
                  <a:cubicBezTo>
                    <a:pt x="2303" y="502"/>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948;p104">
              <a:extLst>
                <a:ext uri="{FF2B5EF4-FFF2-40B4-BE49-F238E27FC236}">
                  <a16:creationId xmlns:a16="http://schemas.microsoft.com/office/drawing/2014/main" id="{F3AAFEA9-F9C4-4CC2-AA31-BEE357C810BD}"/>
                </a:ext>
              </a:extLst>
            </p:cNvPr>
            <p:cNvSpPr/>
            <p:nvPr/>
          </p:nvSpPr>
          <p:spPr>
            <a:xfrm>
              <a:off x="4792625" y="2922600"/>
              <a:ext cx="58075" cy="58100"/>
            </a:xfrm>
            <a:custGeom>
              <a:avLst/>
              <a:gdLst/>
              <a:ahLst/>
              <a:cxnLst/>
              <a:rect l="l" t="t" r="r" b="b"/>
              <a:pathLst>
                <a:path w="2323" h="2324" extrusionOk="0">
                  <a:moveTo>
                    <a:pt x="1151" y="1"/>
                  </a:moveTo>
                  <a:cubicBezTo>
                    <a:pt x="523" y="1"/>
                    <a:pt x="0" y="524"/>
                    <a:pt x="0" y="1173"/>
                  </a:cubicBezTo>
                  <a:cubicBezTo>
                    <a:pt x="21" y="1800"/>
                    <a:pt x="523" y="2324"/>
                    <a:pt x="1172" y="2324"/>
                  </a:cubicBezTo>
                  <a:cubicBezTo>
                    <a:pt x="1799" y="2303"/>
                    <a:pt x="2323" y="1800"/>
                    <a:pt x="2323" y="1152"/>
                  </a:cubicBezTo>
                  <a:cubicBezTo>
                    <a:pt x="2323" y="524"/>
                    <a:pt x="179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949;p104">
              <a:extLst>
                <a:ext uri="{FF2B5EF4-FFF2-40B4-BE49-F238E27FC236}">
                  <a16:creationId xmlns:a16="http://schemas.microsoft.com/office/drawing/2014/main" id="{DE6AE9E7-3916-429C-B740-48A89AB61539}"/>
                </a:ext>
              </a:extLst>
            </p:cNvPr>
            <p:cNvSpPr/>
            <p:nvPr/>
          </p:nvSpPr>
          <p:spPr>
            <a:xfrm>
              <a:off x="4724100" y="3001050"/>
              <a:ext cx="58075" cy="57600"/>
            </a:xfrm>
            <a:custGeom>
              <a:avLst/>
              <a:gdLst/>
              <a:ahLst/>
              <a:cxnLst/>
              <a:rect l="l" t="t" r="r" b="b"/>
              <a:pathLst>
                <a:path w="2323" h="2304" extrusionOk="0">
                  <a:moveTo>
                    <a:pt x="1188" y="1"/>
                  </a:moveTo>
                  <a:cubicBezTo>
                    <a:pt x="1176" y="1"/>
                    <a:pt x="1163" y="1"/>
                    <a:pt x="1151" y="2"/>
                  </a:cubicBezTo>
                  <a:cubicBezTo>
                    <a:pt x="523" y="2"/>
                    <a:pt x="0" y="525"/>
                    <a:pt x="0" y="1152"/>
                  </a:cubicBezTo>
                  <a:cubicBezTo>
                    <a:pt x="0" y="1801"/>
                    <a:pt x="523" y="2303"/>
                    <a:pt x="1172" y="2303"/>
                  </a:cubicBezTo>
                  <a:cubicBezTo>
                    <a:pt x="1799" y="2303"/>
                    <a:pt x="2323" y="1780"/>
                    <a:pt x="2323" y="1152"/>
                  </a:cubicBezTo>
                  <a:cubicBezTo>
                    <a:pt x="2323" y="516"/>
                    <a:pt x="1820" y="1"/>
                    <a:pt x="11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950;p104">
              <a:extLst>
                <a:ext uri="{FF2B5EF4-FFF2-40B4-BE49-F238E27FC236}">
                  <a16:creationId xmlns:a16="http://schemas.microsoft.com/office/drawing/2014/main" id="{E18ACAE0-695B-4AA7-A31E-50E0099FC456}"/>
                </a:ext>
              </a:extLst>
            </p:cNvPr>
            <p:cNvSpPr/>
            <p:nvPr/>
          </p:nvSpPr>
          <p:spPr>
            <a:xfrm>
              <a:off x="4491825" y="2891750"/>
              <a:ext cx="58100" cy="57575"/>
            </a:xfrm>
            <a:custGeom>
              <a:avLst/>
              <a:gdLst/>
              <a:ahLst/>
              <a:cxnLst/>
              <a:rect l="l" t="t" r="r" b="b"/>
              <a:pathLst>
                <a:path w="2324" h="2303" extrusionOk="0">
                  <a:moveTo>
                    <a:pt x="1152" y="1"/>
                  </a:moveTo>
                  <a:cubicBezTo>
                    <a:pt x="524" y="1"/>
                    <a:pt x="1" y="524"/>
                    <a:pt x="1" y="1151"/>
                  </a:cubicBezTo>
                  <a:cubicBezTo>
                    <a:pt x="1" y="1787"/>
                    <a:pt x="504" y="2303"/>
                    <a:pt x="1135" y="2303"/>
                  </a:cubicBezTo>
                  <a:cubicBezTo>
                    <a:pt x="1148" y="2303"/>
                    <a:pt x="1160" y="2303"/>
                    <a:pt x="1173" y="2302"/>
                  </a:cubicBezTo>
                  <a:cubicBezTo>
                    <a:pt x="1800" y="2302"/>
                    <a:pt x="2323" y="1779"/>
                    <a:pt x="2323" y="1151"/>
                  </a:cubicBezTo>
                  <a:cubicBezTo>
                    <a:pt x="2303" y="503"/>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951;p104">
              <a:extLst>
                <a:ext uri="{FF2B5EF4-FFF2-40B4-BE49-F238E27FC236}">
                  <a16:creationId xmlns:a16="http://schemas.microsoft.com/office/drawing/2014/main" id="{4F17480C-E1F4-4C17-A878-E6EDA9C2B678}"/>
                </a:ext>
              </a:extLst>
            </p:cNvPr>
            <p:cNvSpPr/>
            <p:nvPr/>
          </p:nvSpPr>
          <p:spPr>
            <a:xfrm>
              <a:off x="4563500" y="2673100"/>
              <a:ext cx="58075" cy="58075"/>
            </a:xfrm>
            <a:custGeom>
              <a:avLst/>
              <a:gdLst/>
              <a:ahLst/>
              <a:cxnLst/>
              <a:rect l="l" t="t" r="r" b="b"/>
              <a:pathLst>
                <a:path w="2323" h="2323" extrusionOk="0">
                  <a:moveTo>
                    <a:pt x="1151" y="0"/>
                  </a:moveTo>
                  <a:cubicBezTo>
                    <a:pt x="503" y="0"/>
                    <a:pt x="0" y="524"/>
                    <a:pt x="0" y="1172"/>
                  </a:cubicBezTo>
                  <a:cubicBezTo>
                    <a:pt x="0" y="1800"/>
                    <a:pt x="524" y="2323"/>
                    <a:pt x="1151" y="2323"/>
                  </a:cubicBezTo>
                  <a:cubicBezTo>
                    <a:pt x="1800" y="2323"/>
                    <a:pt x="2323" y="1800"/>
                    <a:pt x="2302" y="1151"/>
                  </a:cubicBezTo>
                  <a:cubicBezTo>
                    <a:pt x="2302" y="524"/>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952;p104">
              <a:extLst>
                <a:ext uri="{FF2B5EF4-FFF2-40B4-BE49-F238E27FC236}">
                  <a16:creationId xmlns:a16="http://schemas.microsoft.com/office/drawing/2014/main" id="{B17C3875-DA0C-4D8C-B76E-256FB4276EBE}"/>
                </a:ext>
              </a:extLst>
            </p:cNvPr>
            <p:cNvSpPr/>
            <p:nvPr/>
          </p:nvSpPr>
          <p:spPr>
            <a:xfrm>
              <a:off x="4623650" y="2527675"/>
              <a:ext cx="58100" cy="58100"/>
            </a:xfrm>
            <a:custGeom>
              <a:avLst/>
              <a:gdLst/>
              <a:ahLst/>
              <a:cxnLst/>
              <a:rect l="l" t="t" r="r" b="b"/>
              <a:pathLst>
                <a:path w="2324" h="2324" extrusionOk="0">
                  <a:moveTo>
                    <a:pt x="1151" y="1"/>
                  </a:moveTo>
                  <a:cubicBezTo>
                    <a:pt x="524" y="22"/>
                    <a:pt x="1" y="524"/>
                    <a:pt x="1" y="1172"/>
                  </a:cubicBezTo>
                  <a:cubicBezTo>
                    <a:pt x="22" y="1800"/>
                    <a:pt x="545" y="2323"/>
                    <a:pt x="1172" y="2323"/>
                  </a:cubicBezTo>
                  <a:cubicBezTo>
                    <a:pt x="1821" y="2323"/>
                    <a:pt x="2323" y="1800"/>
                    <a:pt x="2323" y="1151"/>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953;p104">
              <a:extLst>
                <a:ext uri="{FF2B5EF4-FFF2-40B4-BE49-F238E27FC236}">
                  <a16:creationId xmlns:a16="http://schemas.microsoft.com/office/drawing/2014/main" id="{CE93A86A-370C-4D11-BCE6-C1D6169F96E2}"/>
                </a:ext>
              </a:extLst>
            </p:cNvPr>
            <p:cNvSpPr/>
            <p:nvPr/>
          </p:nvSpPr>
          <p:spPr>
            <a:xfrm>
              <a:off x="5063575" y="2382775"/>
              <a:ext cx="58075" cy="57575"/>
            </a:xfrm>
            <a:custGeom>
              <a:avLst/>
              <a:gdLst/>
              <a:ahLst/>
              <a:cxnLst/>
              <a:rect l="l" t="t" r="r" b="b"/>
              <a:pathLst>
                <a:path w="2323" h="2303" extrusionOk="0">
                  <a:moveTo>
                    <a:pt x="1151" y="1"/>
                  </a:moveTo>
                  <a:cubicBezTo>
                    <a:pt x="524" y="1"/>
                    <a:pt x="0" y="524"/>
                    <a:pt x="0" y="1152"/>
                  </a:cubicBezTo>
                  <a:cubicBezTo>
                    <a:pt x="0" y="1800"/>
                    <a:pt x="524" y="2302"/>
                    <a:pt x="1172" y="2302"/>
                  </a:cubicBezTo>
                  <a:cubicBezTo>
                    <a:pt x="1800" y="2302"/>
                    <a:pt x="2323" y="1779"/>
                    <a:pt x="2323" y="1152"/>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54;p104">
              <a:extLst>
                <a:ext uri="{FF2B5EF4-FFF2-40B4-BE49-F238E27FC236}">
                  <a16:creationId xmlns:a16="http://schemas.microsoft.com/office/drawing/2014/main" id="{2F205778-7CF1-4341-8B79-37B9702421CD}"/>
                </a:ext>
              </a:extLst>
            </p:cNvPr>
            <p:cNvSpPr/>
            <p:nvPr/>
          </p:nvSpPr>
          <p:spPr>
            <a:xfrm>
              <a:off x="4972550" y="2831600"/>
              <a:ext cx="58100" cy="57575"/>
            </a:xfrm>
            <a:custGeom>
              <a:avLst/>
              <a:gdLst/>
              <a:ahLst/>
              <a:cxnLst/>
              <a:rect l="l" t="t" r="r" b="b"/>
              <a:pathLst>
                <a:path w="2324" h="2303" extrusionOk="0">
                  <a:moveTo>
                    <a:pt x="1152" y="0"/>
                  </a:moveTo>
                  <a:cubicBezTo>
                    <a:pt x="524" y="0"/>
                    <a:pt x="1" y="523"/>
                    <a:pt x="1" y="1151"/>
                  </a:cubicBezTo>
                  <a:cubicBezTo>
                    <a:pt x="1" y="1787"/>
                    <a:pt x="504" y="2302"/>
                    <a:pt x="1135" y="2302"/>
                  </a:cubicBezTo>
                  <a:cubicBezTo>
                    <a:pt x="1147" y="2302"/>
                    <a:pt x="1160" y="2302"/>
                    <a:pt x="1172" y="2302"/>
                  </a:cubicBezTo>
                  <a:cubicBezTo>
                    <a:pt x="1800" y="2302"/>
                    <a:pt x="2323" y="1779"/>
                    <a:pt x="2323" y="1151"/>
                  </a:cubicBezTo>
                  <a:cubicBezTo>
                    <a:pt x="2323" y="502"/>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55;p104">
              <a:extLst>
                <a:ext uri="{FF2B5EF4-FFF2-40B4-BE49-F238E27FC236}">
                  <a16:creationId xmlns:a16="http://schemas.microsoft.com/office/drawing/2014/main" id="{E3EE1001-8A39-4486-8973-D0CBC084CC23}"/>
                </a:ext>
              </a:extLst>
            </p:cNvPr>
            <p:cNvSpPr/>
            <p:nvPr/>
          </p:nvSpPr>
          <p:spPr>
            <a:xfrm>
              <a:off x="5275425" y="2740050"/>
              <a:ext cx="58100" cy="57575"/>
            </a:xfrm>
            <a:custGeom>
              <a:avLst/>
              <a:gdLst/>
              <a:ahLst/>
              <a:cxnLst/>
              <a:rect l="l" t="t" r="r" b="b"/>
              <a:pathLst>
                <a:path w="2324" h="2303" extrusionOk="0">
                  <a:moveTo>
                    <a:pt x="1151" y="1"/>
                  </a:moveTo>
                  <a:cubicBezTo>
                    <a:pt x="503" y="1"/>
                    <a:pt x="1" y="524"/>
                    <a:pt x="1" y="1151"/>
                  </a:cubicBezTo>
                  <a:cubicBezTo>
                    <a:pt x="1" y="1788"/>
                    <a:pt x="504" y="2303"/>
                    <a:pt x="1115" y="2303"/>
                  </a:cubicBezTo>
                  <a:cubicBezTo>
                    <a:pt x="1127" y="2303"/>
                    <a:pt x="1139" y="2303"/>
                    <a:pt x="1151" y="2302"/>
                  </a:cubicBezTo>
                  <a:cubicBezTo>
                    <a:pt x="1800" y="2302"/>
                    <a:pt x="2323" y="1779"/>
                    <a:pt x="2302" y="1151"/>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56;p104">
              <a:extLst>
                <a:ext uri="{FF2B5EF4-FFF2-40B4-BE49-F238E27FC236}">
                  <a16:creationId xmlns:a16="http://schemas.microsoft.com/office/drawing/2014/main" id="{667C3C97-5767-4329-A45D-7F28CA0895CB}"/>
                </a:ext>
              </a:extLst>
            </p:cNvPr>
            <p:cNvSpPr/>
            <p:nvPr/>
          </p:nvSpPr>
          <p:spPr>
            <a:xfrm>
              <a:off x="5445950" y="2515100"/>
              <a:ext cx="58100" cy="57600"/>
            </a:xfrm>
            <a:custGeom>
              <a:avLst/>
              <a:gdLst/>
              <a:ahLst/>
              <a:cxnLst/>
              <a:rect l="l" t="t" r="r" b="b"/>
              <a:pathLst>
                <a:path w="2324" h="2304" extrusionOk="0">
                  <a:moveTo>
                    <a:pt x="1189" y="1"/>
                  </a:moveTo>
                  <a:cubicBezTo>
                    <a:pt x="1177" y="1"/>
                    <a:pt x="1164" y="1"/>
                    <a:pt x="1151" y="1"/>
                  </a:cubicBezTo>
                  <a:cubicBezTo>
                    <a:pt x="524" y="1"/>
                    <a:pt x="1" y="525"/>
                    <a:pt x="1" y="1152"/>
                  </a:cubicBezTo>
                  <a:cubicBezTo>
                    <a:pt x="1" y="1801"/>
                    <a:pt x="524" y="2303"/>
                    <a:pt x="1172" y="2303"/>
                  </a:cubicBezTo>
                  <a:cubicBezTo>
                    <a:pt x="1800" y="2303"/>
                    <a:pt x="2323" y="1780"/>
                    <a:pt x="2323" y="1131"/>
                  </a:cubicBezTo>
                  <a:cubicBezTo>
                    <a:pt x="2303" y="516"/>
                    <a:pt x="1819"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57;p104">
              <a:extLst>
                <a:ext uri="{FF2B5EF4-FFF2-40B4-BE49-F238E27FC236}">
                  <a16:creationId xmlns:a16="http://schemas.microsoft.com/office/drawing/2014/main" id="{DD59C354-CF6C-493A-9AA6-59E35C065D5A}"/>
                </a:ext>
              </a:extLst>
            </p:cNvPr>
            <p:cNvSpPr/>
            <p:nvPr/>
          </p:nvSpPr>
          <p:spPr>
            <a:xfrm>
              <a:off x="5510825" y="2199700"/>
              <a:ext cx="57550" cy="58100"/>
            </a:xfrm>
            <a:custGeom>
              <a:avLst/>
              <a:gdLst/>
              <a:ahLst/>
              <a:cxnLst/>
              <a:rect l="l" t="t" r="r" b="b"/>
              <a:pathLst>
                <a:path w="2302" h="2324" extrusionOk="0">
                  <a:moveTo>
                    <a:pt x="1151" y="1"/>
                  </a:moveTo>
                  <a:cubicBezTo>
                    <a:pt x="502" y="1"/>
                    <a:pt x="0" y="524"/>
                    <a:pt x="0" y="1172"/>
                  </a:cubicBezTo>
                  <a:cubicBezTo>
                    <a:pt x="0" y="1800"/>
                    <a:pt x="523" y="2323"/>
                    <a:pt x="1151" y="2323"/>
                  </a:cubicBezTo>
                  <a:cubicBezTo>
                    <a:pt x="1800" y="2302"/>
                    <a:pt x="2302" y="1779"/>
                    <a:pt x="2302" y="1151"/>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58;p104">
              <a:extLst>
                <a:ext uri="{FF2B5EF4-FFF2-40B4-BE49-F238E27FC236}">
                  <a16:creationId xmlns:a16="http://schemas.microsoft.com/office/drawing/2014/main" id="{358DA450-7E8D-42A2-8519-AA043F5000DF}"/>
                </a:ext>
              </a:extLst>
            </p:cNvPr>
            <p:cNvSpPr/>
            <p:nvPr/>
          </p:nvSpPr>
          <p:spPr>
            <a:xfrm>
              <a:off x="5515525" y="3110900"/>
              <a:ext cx="58075" cy="57600"/>
            </a:xfrm>
            <a:custGeom>
              <a:avLst/>
              <a:gdLst/>
              <a:ahLst/>
              <a:cxnLst/>
              <a:rect l="l" t="t" r="r" b="b"/>
              <a:pathLst>
                <a:path w="2323" h="2304" extrusionOk="0">
                  <a:moveTo>
                    <a:pt x="1188" y="1"/>
                  </a:moveTo>
                  <a:cubicBezTo>
                    <a:pt x="1176" y="1"/>
                    <a:pt x="1163" y="1"/>
                    <a:pt x="1151" y="1"/>
                  </a:cubicBezTo>
                  <a:cubicBezTo>
                    <a:pt x="503" y="1"/>
                    <a:pt x="0" y="525"/>
                    <a:pt x="0" y="1152"/>
                  </a:cubicBezTo>
                  <a:cubicBezTo>
                    <a:pt x="0" y="1801"/>
                    <a:pt x="524" y="2303"/>
                    <a:pt x="1172" y="2303"/>
                  </a:cubicBezTo>
                  <a:cubicBezTo>
                    <a:pt x="1800" y="2303"/>
                    <a:pt x="2323" y="1780"/>
                    <a:pt x="2323" y="1152"/>
                  </a:cubicBezTo>
                  <a:cubicBezTo>
                    <a:pt x="2302" y="516"/>
                    <a:pt x="1799" y="1"/>
                    <a:pt x="11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59;p104">
              <a:extLst>
                <a:ext uri="{FF2B5EF4-FFF2-40B4-BE49-F238E27FC236}">
                  <a16:creationId xmlns:a16="http://schemas.microsoft.com/office/drawing/2014/main" id="{D121CD91-CA16-458D-9DE7-201BE8EB5A6F}"/>
                </a:ext>
              </a:extLst>
            </p:cNvPr>
            <p:cNvSpPr/>
            <p:nvPr/>
          </p:nvSpPr>
          <p:spPr>
            <a:xfrm>
              <a:off x="5097050" y="3206650"/>
              <a:ext cx="58100" cy="58100"/>
            </a:xfrm>
            <a:custGeom>
              <a:avLst/>
              <a:gdLst/>
              <a:ahLst/>
              <a:cxnLst/>
              <a:rect l="l" t="t" r="r" b="b"/>
              <a:pathLst>
                <a:path w="2324" h="2324" extrusionOk="0">
                  <a:moveTo>
                    <a:pt x="1151" y="1"/>
                  </a:moveTo>
                  <a:cubicBezTo>
                    <a:pt x="503" y="21"/>
                    <a:pt x="1" y="524"/>
                    <a:pt x="1" y="1172"/>
                  </a:cubicBezTo>
                  <a:cubicBezTo>
                    <a:pt x="1" y="1821"/>
                    <a:pt x="524" y="2323"/>
                    <a:pt x="1151" y="2323"/>
                  </a:cubicBezTo>
                  <a:cubicBezTo>
                    <a:pt x="1800" y="2323"/>
                    <a:pt x="2323" y="1800"/>
                    <a:pt x="2323" y="1151"/>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60;p104">
              <a:extLst>
                <a:ext uri="{FF2B5EF4-FFF2-40B4-BE49-F238E27FC236}">
                  <a16:creationId xmlns:a16="http://schemas.microsoft.com/office/drawing/2014/main" id="{6DD365EC-86E9-4512-9683-1587CD0B4E25}"/>
                </a:ext>
              </a:extLst>
            </p:cNvPr>
            <p:cNvSpPr/>
            <p:nvPr/>
          </p:nvSpPr>
          <p:spPr>
            <a:xfrm>
              <a:off x="5114325" y="3064900"/>
              <a:ext cx="58075" cy="58075"/>
            </a:xfrm>
            <a:custGeom>
              <a:avLst/>
              <a:gdLst/>
              <a:ahLst/>
              <a:cxnLst/>
              <a:rect l="l" t="t" r="r" b="b"/>
              <a:pathLst>
                <a:path w="2323" h="2323" extrusionOk="0">
                  <a:moveTo>
                    <a:pt x="1151" y="0"/>
                  </a:moveTo>
                  <a:cubicBezTo>
                    <a:pt x="502" y="21"/>
                    <a:pt x="0" y="523"/>
                    <a:pt x="0" y="1172"/>
                  </a:cubicBezTo>
                  <a:cubicBezTo>
                    <a:pt x="0" y="1800"/>
                    <a:pt x="523" y="2323"/>
                    <a:pt x="1172" y="2323"/>
                  </a:cubicBezTo>
                  <a:cubicBezTo>
                    <a:pt x="1799" y="2323"/>
                    <a:pt x="2323"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961;p104">
              <a:extLst>
                <a:ext uri="{FF2B5EF4-FFF2-40B4-BE49-F238E27FC236}">
                  <a16:creationId xmlns:a16="http://schemas.microsoft.com/office/drawing/2014/main" id="{20C2EB7C-628E-466E-BCEA-7E1229B42F13}"/>
                </a:ext>
              </a:extLst>
            </p:cNvPr>
            <p:cNvSpPr/>
            <p:nvPr/>
          </p:nvSpPr>
          <p:spPr>
            <a:xfrm>
              <a:off x="4696375" y="3246400"/>
              <a:ext cx="58075" cy="58100"/>
            </a:xfrm>
            <a:custGeom>
              <a:avLst/>
              <a:gdLst/>
              <a:ahLst/>
              <a:cxnLst/>
              <a:rect l="l" t="t" r="r" b="b"/>
              <a:pathLst>
                <a:path w="2323" h="2324" extrusionOk="0">
                  <a:moveTo>
                    <a:pt x="1151" y="1"/>
                  </a:moveTo>
                  <a:cubicBezTo>
                    <a:pt x="523" y="1"/>
                    <a:pt x="0" y="524"/>
                    <a:pt x="0" y="1172"/>
                  </a:cubicBezTo>
                  <a:cubicBezTo>
                    <a:pt x="0" y="1800"/>
                    <a:pt x="523" y="2323"/>
                    <a:pt x="1172" y="2323"/>
                  </a:cubicBezTo>
                  <a:cubicBezTo>
                    <a:pt x="1800"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962;p104">
              <a:extLst>
                <a:ext uri="{FF2B5EF4-FFF2-40B4-BE49-F238E27FC236}">
                  <a16:creationId xmlns:a16="http://schemas.microsoft.com/office/drawing/2014/main" id="{DA5E722A-549D-4C21-87A0-959D61368F24}"/>
                </a:ext>
              </a:extLst>
            </p:cNvPr>
            <p:cNvSpPr/>
            <p:nvPr/>
          </p:nvSpPr>
          <p:spPr>
            <a:xfrm>
              <a:off x="4442675" y="3128700"/>
              <a:ext cx="58075" cy="57600"/>
            </a:xfrm>
            <a:custGeom>
              <a:avLst/>
              <a:gdLst/>
              <a:ahLst/>
              <a:cxnLst/>
              <a:rect l="l" t="t" r="r" b="b"/>
              <a:pathLst>
                <a:path w="2323" h="2304" extrusionOk="0">
                  <a:moveTo>
                    <a:pt x="1172" y="1"/>
                  </a:moveTo>
                  <a:cubicBezTo>
                    <a:pt x="523" y="1"/>
                    <a:pt x="0" y="524"/>
                    <a:pt x="21" y="1152"/>
                  </a:cubicBezTo>
                  <a:cubicBezTo>
                    <a:pt x="21" y="1788"/>
                    <a:pt x="524" y="2303"/>
                    <a:pt x="1135" y="2303"/>
                  </a:cubicBezTo>
                  <a:cubicBezTo>
                    <a:pt x="1148" y="2303"/>
                    <a:pt x="1160" y="2303"/>
                    <a:pt x="1172" y="2302"/>
                  </a:cubicBezTo>
                  <a:cubicBezTo>
                    <a:pt x="1820" y="2302"/>
                    <a:pt x="2323" y="1779"/>
                    <a:pt x="2323" y="1152"/>
                  </a:cubicBezTo>
                  <a:cubicBezTo>
                    <a:pt x="2323" y="503"/>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963;p104">
              <a:extLst>
                <a:ext uri="{FF2B5EF4-FFF2-40B4-BE49-F238E27FC236}">
                  <a16:creationId xmlns:a16="http://schemas.microsoft.com/office/drawing/2014/main" id="{4D6B7422-06C7-43EC-96AA-BF710DEDDC0B}"/>
                </a:ext>
              </a:extLst>
            </p:cNvPr>
            <p:cNvSpPr/>
            <p:nvPr/>
          </p:nvSpPr>
          <p:spPr>
            <a:xfrm>
              <a:off x="4554600" y="3442575"/>
              <a:ext cx="58100" cy="58075"/>
            </a:xfrm>
            <a:custGeom>
              <a:avLst/>
              <a:gdLst/>
              <a:ahLst/>
              <a:cxnLst/>
              <a:rect l="l" t="t" r="r" b="b"/>
              <a:pathLst>
                <a:path w="2324" h="2323" extrusionOk="0">
                  <a:moveTo>
                    <a:pt x="1152" y="0"/>
                  </a:moveTo>
                  <a:cubicBezTo>
                    <a:pt x="524" y="0"/>
                    <a:pt x="1" y="523"/>
                    <a:pt x="1" y="1172"/>
                  </a:cubicBezTo>
                  <a:cubicBezTo>
                    <a:pt x="22" y="1800"/>
                    <a:pt x="545" y="2323"/>
                    <a:pt x="1172" y="2323"/>
                  </a:cubicBezTo>
                  <a:cubicBezTo>
                    <a:pt x="1821" y="2323"/>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964;p104">
              <a:extLst>
                <a:ext uri="{FF2B5EF4-FFF2-40B4-BE49-F238E27FC236}">
                  <a16:creationId xmlns:a16="http://schemas.microsoft.com/office/drawing/2014/main" id="{1644A66F-944A-4D4E-BC11-881FDF974F1D}"/>
                </a:ext>
              </a:extLst>
            </p:cNvPr>
            <p:cNvSpPr/>
            <p:nvPr/>
          </p:nvSpPr>
          <p:spPr>
            <a:xfrm>
              <a:off x="4399775" y="3548750"/>
              <a:ext cx="58075" cy="58100"/>
            </a:xfrm>
            <a:custGeom>
              <a:avLst/>
              <a:gdLst/>
              <a:ahLst/>
              <a:cxnLst/>
              <a:rect l="l" t="t" r="r" b="b"/>
              <a:pathLst>
                <a:path w="2323" h="2324" extrusionOk="0">
                  <a:moveTo>
                    <a:pt x="1172" y="1"/>
                  </a:moveTo>
                  <a:cubicBezTo>
                    <a:pt x="523" y="1"/>
                    <a:pt x="0" y="524"/>
                    <a:pt x="21" y="1172"/>
                  </a:cubicBezTo>
                  <a:cubicBezTo>
                    <a:pt x="21" y="1800"/>
                    <a:pt x="544" y="2323"/>
                    <a:pt x="1172" y="2323"/>
                  </a:cubicBezTo>
                  <a:cubicBezTo>
                    <a:pt x="1821" y="2302"/>
                    <a:pt x="2323" y="1800"/>
                    <a:pt x="2323" y="1151"/>
                  </a:cubicBezTo>
                  <a:cubicBezTo>
                    <a:pt x="2323" y="503"/>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965;p104">
              <a:extLst>
                <a:ext uri="{FF2B5EF4-FFF2-40B4-BE49-F238E27FC236}">
                  <a16:creationId xmlns:a16="http://schemas.microsoft.com/office/drawing/2014/main" id="{1765F74D-40E9-4AF2-9580-97B9A101A288}"/>
                </a:ext>
              </a:extLst>
            </p:cNvPr>
            <p:cNvSpPr/>
            <p:nvPr/>
          </p:nvSpPr>
          <p:spPr>
            <a:xfrm>
              <a:off x="4177450" y="3125050"/>
              <a:ext cx="58100" cy="58075"/>
            </a:xfrm>
            <a:custGeom>
              <a:avLst/>
              <a:gdLst/>
              <a:ahLst/>
              <a:cxnLst/>
              <a:rect l="l" t="t" r="r" b="b"/>
              <a:pathLst>
                <a:path w="2324" h="2323" extrusionOk="0">
                  <a:moveTo>
                    <a:pt x="1152" y="0"/>
                  </a:moveTo>
                  <a:cubicBezTo>
                    <a:pt x="503" y="0"/>
                    <a:pt x="1" y="524"/>
                    <a:pt x="1" y="1172"/>
                  </a:cubicBezTo>
                  <a:cubicBezTo>
                    <a:pt x="1" y="1800"/>
                    <a:pt x="524" y="2323"/>
                    <a:pt x="1152" y="2323"/>
                  </a:cubicBezTo>
                  <a:cubicBezTo>
                    <a:pt x="1800" y="2323"/>
                    <a:pt x="2323" y="1800"/>
                    <a:pt x="2302" y="1151"/>
                  </a:cubicBezTo>
                  <a:cubicBezTo>
                    <a:pt x="2302" y="524"/>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966;p104">
              <a:extLst>
                <a:ext uri="{FF2B5EF4-FFF2-40B4-BE49-F238E27FC236}">
                  <a16:creationId xmlns:a16="http://schemas.microsoft.com/office/drawing/2014/main" id="{EEEB1B1C-72C1-4D57-9E56-1B15FCC66CCD}"/>
                </a:ext>
              </a:extLst>
            </p:cNvPr>
            <p:cNvSpPr/>
            <p:nvPr/>
          </p:nvSpPr>
          <p:spPr>
            <a:xfrm>
              <a:off x="4581800" y="3051800"/>
              <a:ext cx="58100" cy="57575"/>
            </a:xfrm>
            <a:custGeom>
              <a:avLst/>
              <a:gdLst/>
              <a:ahLst/>
              <a:cxnLst/>
              <a:rect l="l" t="t" r="r" b="b"/>
              <a:pathLst>
                <a:path w="2324" h="2303" extrusionOk="0">
                  <a:moveTo>
                    <a:pt x="1188" y="1"/>
                  </a:moveTo>
                  <a:cubicBezTo>
                    <a:pt x="1176" y="1"/>
                    <a:pt x="1164" y="1"/>
                    <a:pt x="1152" y="1"/>
                  </a:cubicBezTo>
                  <a:cubicBezTo>
                    <a:pt x="503" y="1"/>
                    <a:pt x="1" y="524"/>
                    <a:pt x="1" y="1152"/>
                  </a:cubicBezTo>
                  <a:cubicBezTo>
                    <a:pt x="1" y="1801"/>
                    <a:pt x="524" y="2303"/>
                    <a:pt x="1152" y="2303"/>
                  </a:cubicBezTo>
                  <a:cubicBezTo>
                    <a:pt x="1800" y="2303"/>
                    <a:pt x="2323" y="1780"/>
                    <a:pt x="2302" y="1152"/>
                  </a:cubicBezTo>
                  <a:cubicBezTo>
                    <a:pt x="2302" y="516"/>
                    <a:pt x="1799" y="1"/>
                    <a:pt x="11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967;p104">
              <a:extLst>
                <a:ext uri="{FF2B5EF4-FFF2-40B4-BE49-F238E27FC236}">
                  <a16:creationId xmlns:a16="http://schemas.microsoft.com/office/drawing/2014/main" id="{3F9D551A-A439-494B-AF38-9E4B9D457246}"/>
                </a:ext>
              </a:extLst>
            </p:cNvPr>
            <p:cNvSpPr/>
            <p:nvPr/>
          </p:nvSpPr>
          <p:spPr>
            <a:xfrm>
              <a:off x="5155650" y="3329575"/>
              <a:ext cx="58075" cy="57575"/>
            </a:xfrm>
            <a:custGeom>
              <a:avLst/>
              <a:gdLst/>
              <a:ahLst/>
              <a:cxnLst/>
              <a:rect l="l" t="t" r="r" b="b"/>
              <a:pathLst>
                <a:path w="2323" h="2303" extrusionOk="0">
                  <a:moveTo>
                    <a:pt x="1151" y="1"/>
                  </a:moveTo>
                  <a:cubicBezTo>
                    <a:pt x="523" y="1"/>
                    <a:pt x="0" y="524"/>
                    <a:pt x="0" y="1151"/>
                  </a:cubicBezTo>
                  <a:cubicBezTo>
                    <a:pt x="0" y="1787"/>
                    <a:pt x="503" y="2303"/>
                    <a:pt x="1134" y="2303"/>
                  </a:cubicBezTo>
                  <a:cubicBezTo>
                    <a:pt x="1147" y="2303"/>
                    <a:pt x="1159" y="2303"/>
                    <a:pt x="1172" y="2302"/>
                  </a:cubicBezTo>
                  <a:cubicBezTo>
                    <a:pt x="1799" y="2302"/>
                    <a:pt x="2323" y="1779"/>
                    <a:pt x="2323" y="1151"/>
                  </a:cubicBezTo>
                  <a:cubicBezTo>
                    <a:pt x="2323" y="503"/>
                    <a:pt x="179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968;p104">
              <a:extLst>
                <a:ext uri="{FF2B5EF4-FFF2-40B4-BE49-F238E27FC236}">
                  <a16:creationId xmlns:a16="http://schemas.microsoft.com/office/drawing/2014/main" id="{8D260630-0D62-4B4E-8542-FA377FC1E37C}"/>
                </a:ext>
              </a:extLst>
            </p:cNvPr>
            <p:cNvSpPr/>
            <p:nvPr/>
          </p:nvSpPr>
          <p:spPr>
            <a:xfrm>
              <a:off x="5071950" y="3439950"/>
              <a:ext cx="58075" cy="58075"/>
            </a:xfrm>
            <a:custGeom>
              <a:avLst/>
              <a:gdLst/>
              <a:ahLst/>
              <a:cxnLst/>
              <a:rect l="l" t="t" r="r" b="b"/>
              <a:pathLst>
                <a:path w="2323" h="2323" extrusionOk="0">
                  <a:moveTo>
                    <a:pt x="1151" y="0"/>
                  </a:moveTo>
                  <a:cubicBezTo>
                    <a:pt x="502" y="0"/>
                    <a:pt x="0" y="524"/>
                    <a:pt x="0" y="1172"/>
                  </a:cubicBezTo>
                  <a:cubicBezTo>
                    <a:pt x="0" y="1800"/>
                    <a:pt x="523" y="2323"/>
                    <a:pt x="1172" y="2323"/>
                  </a:cubicBezTo>
                  <a:cubicBezTo>
                    <a:pt x="1800" y="2323"/>
                    <a:pt x="2323" y="1800"/>
                    <a:pt x="2323" y="1151"/>
                  </a:cubicBezTo>
                  <a:cubicBezTo>
                    <a:pt x="2302" y="524"/>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969;p104">
              <a:extLst>
                <a:ext uri="{FF2B5EF4-FFF2-40B4-BE49-F238E27FC236}">
                  <a16:creationId xmlns:a16="http://schemas.microsoft.com/office/drawing/2014/main" id="{3D2C65D7-7101-46B9-88D7-46B27AD78D22}"/>
                </a:ext>
              </a:extLst>
            </p:cNvPr>
            <p:cNvSpPr/>
            <p:nvPr/>
          </p:nvSpPr>
          <p:spPr>
            <a:xfrm>
              <a:off x="4796275" y="3662250"/>
              <a:ext cx="58075" cy="57575"/>
            </a:xfrm>
            <a:custGeom>
              <a:avLst/>
              <a:gdLst/>
              <a:ahLst/>
              <a:cxnLst/>
              <a:rect l="l" t="t" r="r" b="b"/>
              <a:pathLst>
                <a:path w="2323" h="2303" extrusionOk="0">
                  <a:moveTo>
                    <a:pt x="1209" y="0"/>
                  </a:moveTo>
                  <a:cubicBezTo>
                    <a:pt x="1196" y="0"/>
                    <a:pt x="1184" y="1"/>
                    <a:pt x="1172" y="1"/>
                  </a:cubicBezTo>
                  <a:cubicBezTo>
                    <a:pt x="524" y="1"/>
                    <a:pt x="0" y="524"/>
                    <a:pt x="21" y="1152"/>
                  </a:cubicBezTo>
                  <a:cubicBezTo>
                    <a:pt x="21" y="1800"/>
                    <a:pt x="544" y="2303"/>
                    <a:pt x="1172" y="2303"/>
                  </a:cubicBezTo>
                  <a:cubicBezTo>
                    <a:pt x="1821" y="2303"/>
                    <a:pt x="2323" y="1779"/>
                    <a:pt x="2323" y="1152"/>
                  </a:cubicBezTo>
                  <a:cubicBezTo>
                    <a:pt x="2323" y="516"/>
                    <a:pt x="1820" y="0"/>
                    <a:pt x="120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970;p104">
              <a:extLst>
                <a:ext uri="{FF2B5EF4-FFF2-40B4-BE49-F238E27FC236}">
                  <a16:creationId xmlns:a16="http://schemas.microsoft.com/office/drawing/2014/main" id="{BE48F37D-77B9-42E0-852D-C7ABAA106B16}"/>
                </a:ext>
              </a:extLst>
            </p:cNvPr>
            <p:cNvSpPr/>
            <p:nvPr/>
          </p:nvSpPr>
          <p:spPr>
            <a:xfrm>
              <a:off x="5331925" y="3515250"/>
              <a:ext cx="58075" cy="57600"/>
            </a:xfrm>
            <a:custGeom>
              <a:avLst/>
              <a:gdLst/>
              <a:ahLst/>
              <a:cxnLst/>
              <a:rect l="l" t="t" r="r" b="b"/>
              <a:pathLst>
                <a:path w="2323" h="2304" extrusionOk="0">
                  <a:moveTo>
                    <a:pt x="1189" y="1"/>
                  </a:moveTo>
                  <a:cubicBezTo>
                    <a:pt x="1176" y="1"/>
                    <a:pt x="1164" y="1"/>
                    <a:pt x="1151" y="1"/>
                  </a:cubicBezTo>
                  <a:cubicBezTo>
                    <a:pt x="523" y="1"/>
                    <a:pt x="0" y="525"/>
                    <a:pt x="0" y="1152"/>
                  </a:cubicBezTo>
                  <a:cubicBezTo>
                    <a:pt x="21" y="1801"/>
                    <a:pt x="523" y="2303"/>
                    <a:pt x="1172" y="2303"/>
                  </a:cubicBezTo>
                  <a:cubicBezTo>
                    <a:pt x="1821" y="2303"/>
                    <a:pt x="2323" y="1780"/>
                    <a:pt x="2323" y="1152"/>
                  </a:cubicBezTo>
                  <a:cubicBezTo>
                    <a:pt x="2323" y="516"/>
                    <a:pt x="1820"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971;p104">
              <a:extLst>
                <a:ext uri="{FF2B5EF4-FFF2-40B4-BE49-F238E27FC236}">
                  <a16:creationId xmlns:a16="http://schemas.microsoft.com/office/drawing/2014/main" id="{172D3AC1-9944-407A-A39B-AA7E99BA4DCC}"/>
                </a:ext>
              </a:extLst>
            </p:cNvPr>
            <p:cNvSpPr/>
            <p:nvPr/>
          </p:nvSpPr>
          <p:spPr>
            <a:xfrm>
              <a:off x="5441775" y="3388150"/>
              <a:ext cx="58075" cy="57575"/>
            </a:xfrm>
            <a:custGeom>
              <a:avLst/>
              <a:gdLst/>
              <a:ahLst/>
              <a:cxnLst/>
              <a:rect l="l" t="t" r="r" b="b"/>
              <a:pathLst>
                <a:path w="2323" h="2303" extrusionOk="0">
                  <a:moveTo>
                    <a:pt x="1189" y="0"/>
                  </a:moveTo>
                  <a:cubicBezTo>
                    <a:pt x="1176" y="0"/>
                    <a:pt x="1164" y="1"/>
                    <a:pt x="1151" y="1"/>
                  </a:cubicBezTo>
                  <a:cubicBezTo>
                    <a:pt x="523" y="1"/>
                    <a:pt x="0" y="524"/>
                    <a:pt x="0" y="1152"/>
                  </a:cubicBezTo>
                  <a:cubicBezTo>
                    <a:pt x="0" y="1800"/>
                    <a:pt x="523" y="2303"/>
                    <a:pt x="1172" y="2303"/>
                  </a:cubicBezTo>
                  <a:cubicBezTo>
                    <a:pt x="1800" y="2303"/>
                    <a:pt x="2323" y="1780"/>
                    <a:pt x="2323" y="1152"/>
                  </a:cubicBezTo>
                  <a:cubicBezTo>
                    <a:pt x="2302" y="516"/>
                    <a:pt x="1819"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972;p104">
              <a:extLst>
                <a:ext uri="{FF2B5EF4-FFF2-40B4-BE49-F238E27FC236}">
                  <a16:creationId xmlns:a16="http://schemas.microsoft.com/office/drawing/2014/main" id="{A39FF162-1F3E-4235-96C2-3AC4BE5DBF5F}"/>
                </a:ext>
              </a:extLst>
            </p:cNvPr>
            <p:cNvSpPr/>
            <p:nvPr/>
          </p:nvSpPr>
          <p:spPr>
            <a:xfrm>
              <a:off x="5411425" y="3092100"/>
              <a:ext cx="58100" cy="58075"/>
            </a:xfrm>
            <a:custGeom>
              <a:avLst/>
              <a:gdLst/>
              <a:ahLst/>
              <a:cxnLst/>
              <a:rect l="l" t="t" r="r" b="b"/>
              <a:pathLst>
                <a:path w="2324" h="2323" extrusionOk="0">
                  <a:moveTo>
                    <a:pt x="1151" y="0"/>
                  </a:moveTo>
                  <a:cubicBezTo>
                    <a:pt x="503" y="21"/>
                    <a:pt x="1" y="544"/>
                    <a:pt x="1" y="1172"/>
                  </a:cubicBezTo>
                  <a:cubicBezTo>
                    <a:pt x="1" y="1821"/>
                    <a:pt x="524" y="2323"/>
                    <a:pt x="1151" y="2323"/>
                  </a:cubicBezTo>
                  <a:cubicBezTo>
                    <a:pt x="1800" y="2323"/>
                    <a:pt x="2323"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973;p104">
              <a:extLst>
                <a:ext uri="{FF2B5EF4-FFF2-40B4-BE49-F238E27FC236}">
                  <a16:creationId xmlns:a16="http://schemas.microsoft.com/office/drawing/2014/main" id="{A17689A8-F204-49FB-9B37-72B4B3BED843}"/>
                </a:ext>
              </a:extLst>
            </p:cNvPr>
            <p:cNvSpPr/>
            <p:nvPr/>
          </p:nvSpPr>
          <p:spPr>
            <a:xfrm>
              <a:off x="5595025" y="2960800"/>
              <a:ext cx="58100" cy="58075"/>
            </a:xfrm>
            <a:custGeom>
              <a:avLst/>
              <a:gdLst/>
              <a:ahLst/>
              <a:cxnLst/>
              <a:rect l="l" t="t" r="r" b="b"/>
              <a:pathLst>
                <a:path w="2324" h="2323" extrusionOk="0">
                  <a:moveTo>
                    <a:pt x="1152" y="0"/>
                  </a:moveTo>
                  <a:cubicBezTo>
                    <a:pt x="503" y="21"/>
                    <a:pt x="1" y="544"/>
                    <a:pt x="1" y="1172"/>
                  </a:cubicBezTo>
                  <a:cubicBezTo>
                    <a:pt x="1" y="1821"/>
                    <a:pt x="524" y="2323"/>
                    <a:pt x="1173" y="2323"/>
                  </a:cubicBezTo>
                  <a:cubicBezTo>
                    <a:pt x="1800" y="2323"/>
                    <a:pt x="2323" y="1800"/>
                    <a:pt x="2323" y="1151"/>
                  </a:cubicBezTo>
                  <a:cubicBezTo>
                    <a:pt x="2302" y="524"/>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974;p104">
              <a:extLst>
                <a:ext uri="{FF2B5EF4-FFF2-40B4-BE49-F238E27FC236}">
                  <a16:creationId xmlns:a16="http://schemas.microsoft.com/office/drawing/2014/main" id="{35A8C5AF-B3A1-4A68-89FE-9FFAE89E3F22}"/>
                </a:ext>
              </a:extLst>
            </p:cNvPr>
            <p:cNvSpPr/>
            <p:nvPr/>
          </p:nvSpPr>
          <p:spPr>
            <a:xfrm>
              <a:off x="5239850" y="3076925"/>
              <a:ext cx="57575" cy="58075"/>
            </a:xfrm>
            <a:custGeom>
              <a:avLst/>
              <a:gdLst/>
              <a:ahLst/>
              <a:cxnLst/>
              <a:rect l="l" t="t" r="r" b="b"/>
              <a:pathLst>
                <a:path w="2303" h="2323" extrusionOk="0">
                  <a:moveTo>
                    <a:pt x="1152" y="0"/>
                  </a:moveTo>
                  <a:cubicBezTo>
                    <a:pt x="503" y="0"/>
                    <a:pt x="1" y="524"/>
                    <a:pt x="1" y="1172"/>
                  </a:cubicBezTo>
                  <a:cubicBezTo>
                    <a:pt x="1" y="1800"/>
                    <a:pt x="524" y="2323"/>
                    <a:pt x="1152" y="2323"/>
                  </a:cubicBezTo>
                  <a:cubicBezTo>
                    <a:pt x="1800" y="2323"/>
                    <a:pt x="2302" y="1800"/>
                    <a:pt x="2302" y="1151"/>
                  </a:cubicBezTo>
                  <a:cubicBezTo>
                    <a:pt x="2302" y="524"/>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975;p104">
              <a:extLst>
                <a:ext uri="{FF2B5EF4-FFF2-40B4-BE49-F238E27FC236}">
                  <a16:creationId xmlns:a16="http://schemas.microsoft.com/office/drawing/2014/main" id="{137823D4-025B-4CC9-A72D-98946B3359FA}"/>
                </a:ext>
              </a:extLst>
            </p:cNvPr>
            <p:cNvSpPr/>
            <p:nvPr/>
          </p:nvSpPr>
          <p:spPr>
            <a:xfrm>
              <a:off x="5184925" y="2903775"/>
              <a:ext cx="57575" cy="58100"/>
            </a:xfrm>
            <a:custGeom>
              <a:avLst/>
              <a:gdLst/>
              <a:ahLst/>
              <a:cxnLst/>
              <a:rect l="l" t="t" r="r" b="b"/>
              <a:pathLst>
                <a:path w="2303" h="2324" extrusionOk="0">
                  <a:moveTo>
                    <a:pt x="1152" y="1"/>
                  </a:moveTo>
                  <a:cubicBezTo>
                    <a:pt x="503" y="1"/>
                    <a:pt x="1" y="524"/>
                    <a:pt x="1" y="1172"/>
                  </a:cubicBezTo>
                  <a:cubicBezTo>
                    <a:pt x="1" y="1800"/>
                    <a:pt x="524" y="2323"/>
                    <a:pt x="1152" y="2323"/>
                  </a:cubicBezTo>
                  <a:cubicBezTo>
                    <a:pt x="1800" y="2302"/>
                    <a:pt x="2302" y="1779"/>
                    <a:pt x="2302" y="1152"/>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976;p104">
              <a:extLst>
                <a:ext uri="{FF2B5EF4-FFF2-40B4-BE49-F238E27FC236}">
                  <a16:creationId xmlns:a16="http://schemas.microsoft.com/office/drawing/2014/main" id="{45677AD7-A0F2-4FE3-976C-41ECFAA80662}"/>
                </a:ext>
              </a:extLst>
            </p:cNvPr>
            <p:cNvSpPr/>
            <p:nvPr/>
          </p:nvSpPr>
          <p:spPr>
            <a:xfrm>
              <a:off x="4944300" y="3177350"/>
              <a:ext cx="58100" cy="58100"/>
            </a:xfrm>
            <a:custGeom>
              <a:avLst/>
              <a:gdLst/>
              <a:ahLst/>
              <a:cxnLst/>
              <a:rect l="l" t="t" r="r" b="b"/>
              <a:pathLst>
                <a:path w="2324" h="2324" extrusionOk="0">
                  <a:moveTo>
                    <a:pt x="1152" y="1"/>
                  </a:moveTo>
                  <a:cubicBezTo>
                    <a:pt x="524" y="22"/>
                    <a:pt x="1" y="524"/>
                    <a:pt x="1" y="1173"/>
                  </a:cubicBezTo>
                  <a:cubicBezTo>
                    <a:pt x="1" y="1800"/>
                    <a:pt x="524" y="2323"/>
                    <a:pt x="1173" y="2323"/>
                  </a:cubicBezTo>
                  <a:cubicBezTo>
                    <a:pt x="1800" y="2323"/>
                    <a:pt x="2323" y="1800"/>
                    <a:pt x="2323" y="1152"/>
                  </a:cubicBezTo>
                  <a:cubicBezTo>
                    <a:pt x="2323" y="524"/>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977;p104">
              <a:extLst>
                <a:ext uri="{FF2B5EF4-FFF2-40B4-BE49-F238E27FC236}">
                  <a16:creationId xmlns:a16="http://schemas.microsoft.com/office/drawing/2014/main" id="{60BB3632-CB20-4B1C-8326-1526B6F2EBFA}"/>
                </a:ext>
              </a:extLst>
            </p:cNvPr>
            <p:cNvSpPr/>
            <p:nvPr/>
          </p:nvSpPr>
          <p:spPr>
            <a:xfrm>
              <a:off x="4417550" y="3774200"/>
              <a:ext cx="57575" cy="58100"/>
            </a:xfrm>
            <a:custGeom>
              <a:avLst/>
              <a:gdLst/>
              <a:ahLst/>
              <a:cxnLst/>
              <a:rect l="l" t="t" r="r" b="b"/>
              <a:pathLst>
                <a:path w="2303" h="2324" extrusionOk="0">
                  <a:moveTo>
                    <a:pt x="1152" y="1"/>
                  </a:moveTo>
                  <a:cubicBezTo>
                    <a:pt x="503" y="1"/>
                    <a:pt x="1" y="524"/>
                    <a:pt x="1" y="1172"/>
                  </a:cubicBezTo>
                  <a:cubicBezTo>
                    <a:pt x="1" y="1800"/>
                    <a:pt x="524" y="2323"/>
                    <a:pt x="1152" y="2323"/>
                  </a:cubicBezTo>
                  <a:cubicBezTo>
                    <a:pt x="1800" y="2302"/>
                    <a:pt x="2302" y="1800"/>
                    <a:pt x="2302" y="1151"/>
                  </a:cubicBezTo>
                  <a:cubicBezTo>
                    <a:pt x="2302" y="524"/>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978;p104">
              <a:extLst>
                <a:ext uri="{FF2B5EF4-FFF2-40B4-BE49-F238E27FC236}">
                  <a16:creationId xmlns:a16="http://schemas.microsoft.com/office/drawing/2014/main" id="{8BE4C74B-BDF8-481D-B169-151D601BFEB8}"/>
                </a:ext>
              </a:extLst>
            </p:cNvPr>
            <p:cNvSpPr/>
            <p:nvPr/>
          </p:nvSpPr>
          <p:spPr>
            <a:xfrm>
              <a:off x="4581275" y="3663300"/>
              <a:ext cx="58100" cy="57575"/>
            </a:xfrm>
            <a:custGeom>
              <a:avLst/>
              <a:gdLst/>
              <a:ahLst/>
              <a:cxnLst/>
              <a:rect l="l" t="t" r="r" b="b"/>
              <a:pathLst>
                <a:path w="2324" h="2303" extrusionOk="0">
                  <a:moveTo>
                    <a:pt x="1152" y="1"/>
                  </a:moveTo>
                  <a:cubicBezTo>
                    <a:pt x="503" y="1"/>
                    <a:pt x="1" y="524"/>
                    <a:pt x="1" y="1152"/>
                  </a:cubicBezTo>
                  <a:cubicBezTo>
                    <a:pt x="1" y="1800"/>
                    <a:pt x="524" y="2302"/>
                    <a:pt x="1152" y="2302"/>
                  </a:cubicBezTo>
                  <a:cubicBezTo>
                    <a:pt x="1800" y="2302"/>
                    <a:pt x="2323" y="1779"/>
                    <a:pt x="2302" y="1152"/>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979;p104">
              <a:extLst>
                <a:ext uri="{FF2B5EF4-FFF2-40B4-BE49-F238E27FC236}">
                  <a16:creationId xmlns:a16="http://schemas.microsoft.com/office/drawing/2014/main" id="{031653CA-0C09-4335-A064-7F4B5298D368}"/>
                </a:ext>
              </a:extLst>
            </p:cNvPr>
            <p:cNvSpPr/>
            <p:nvPr/>
          </p:nvSpPr>
          <p:spPr>
            <a:xfrm>
              <a:off x="4736125" y="3527300"/>
              <a:ext cx="57550" cy="57575"/>
            </a:xfrm>
            <a:custGeom>
              <a:avLst/>
              <a:gdLst/>
              <a:ahLst/>
              <a:cxnLst/>
              <a:rect l="l" t="t" r="r" b="b"/>
              <a:pathLst>
                <a:path w="2302" h="2303" extrusionOk="0">
                  <a:moveTo>
                    <a:pt x="1187" y="0"/>
                  </a:moveTo>
                  <a:cubicBezTo>
                    <a:pt x="1175" y="0"/>
                    <a:pt x="1163" y="0"/>
                    <a:pt x="1151" y="1"/>
                  </a:cubicBezTo>
                  <a:cubicBezTo>
                    <a:pt x="502" y="1"/>
                    <a:pt x="0" y="524"/>
                    <a:pt x="0" y="1151"/>
                  </a:cubicBezTo>
                  <a:cubicBezTo>
                    <a:pt x="0" y="1800"/>
                    <a:pt x="523" y="2302"/>
                    <a:pt x="1151" y="2302"/>
                  </a:cubicBezTo>
                  <a:cubicBezTo>
                    <a:pt x="1800" y="2302"/>
                    <a:pt x="2302" y="1779"/>
                    <a:pt x="2302" y="1151"/>
                  </a:cubicBezTo>
                  <a:cubicBezTo>
                    <a:pt x="2302" y="515"/>
                    <a:pt x="1799" y="0"/>
                    <a:pt x="118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980;p104">
              <a:extLst>
                <a:ext uri="{FF2B5EF4-FFF2-40B4-BE49-F238E27FC236}">
                  <a16:creationId xmlns:a16="http://schemas.microsoft.com/office/drawing/2014/main" id="{AD52830B-6AA8-4F4F-B32A-9524F87003B6}"/>
                </a:ext>
              </a:extLst>
            </p:cNvPr>
            <p:cNvSpPr/>
            <p:nvPr/>
          </p:nvSpPr>
          <p:spPr>
            <a:xfrm>
              <a:off x="4285225" y="3619375"/>
              <a:ext cx="58075" cy="57550"/>
            </a:xfrm>
            <a:custGeom>
              <a:avLst/>
              <a:gdLst/>
              <a:ahLst/>
              <a:cxnLst/>
              <a:rect l="l" t="t" r="r" b="b"/>
              <a:pathLst>
                <a:path w="2323" h="2302" extrusionOk="0">
                  <a:moveTo>
                    <a:pt x="1151" y="0"/>
                  </a:moveTo>
                  <a:cubicBezTo>
                    <a:pt x="502" y="0"/>
                    <a:pt x="0" y="523"/>
                    <a:pt x="0" y="1151"/>
                  </a:cubicBezTo>
                  <a:cubicBezTo>
                    <a:pt x="0" y="1800"/>
                    <a:pt x="523" y="2302"/>
                    <a:pt x="1151" y="2302"/>
                  </a:cubicBezTo>
                  <a:cubicBezTo>
                    <a:pt x="1800" y="2302"/>
                    <a:pt x="2323" y="1779"/>
                    <a:pt x="2302" y="1151"/>
                  </a:cubicBezTo>
                  <a:cubicBezTo>
                    <a:pt x="2302" y="502"/>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981;p104">
              <a:extLst>
                <a:ext uri="{FF2B5EF4-FFF2-40B4-BE49-F238E27FC236}">
                  <a16:creationId xmlns:a16="http://schemas.microsoft.com/office/drawing/2014/main" id="{34AA671A-009A-413F-AB06-16D6D8D9D70D}"/>
                </a:ext>
              </a:extLst>
            </p:cNvPr>
            <p:cNvSpPr/>
            <p:nvPr/>
          </p:nvSpPr>
          <p:spPr>
            <a:xfrm>
              <a:off x="4286775" y="3910200"/>
              <a:ext cx="57575" cy="58100"/>
            </a:xfrm>
            <a:custGeom>
              <a:avLst/>
              <a:gdLst/>
              <a:ahLst/>
              <a:cxnLst/>
              <a:rect l="l" t="t" r="r" b="b"/>
              <a:pathLst>
                <a:path w="2303" h="2324" extrusionOk="0">
                  <a:moveTo>
                    <a:pt x="1152" y="1"/>
                  </a:moveTo>
                  <a:cubicBezTo>
                    <a:pt x="503" y="1"/>
                    <a:pt x="1" y="524"/>
                    <a:pt x="1" y="1173"/>
                  </a:cubicBezTo>
                  <a:cubicBezTo>
                    <a:pt x="1" y="1800"/>
                    <a:pt x="524" y="2323"/>
                    <a:pt x="1152" y="2323"/>
                  </a:cubicBezTo>
                  <a:cubicBezTo>
                    <a:pt x="1800" y="2323"/>
                    <a:pt x="2302" y="1800"/>
                    <a:pt x="2302" y="1152"/>
                  </a:cubicBezTo>
                  <a:cubicBezTo>
                    <a:pt x="2302" y="524"/>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982;p104">
              <a:extLst>
                <a:ext uri="{FF2B5EF4-FFF2-40B4-BE49-F238E27FC236}">
                  <a16:creationId xmlns:a16="http://schemas.microsoft.com/office/drawing/2014/main" id="{44C662D2-F4B6-4D29-87FE-6B67DB3AC559}"/>
                </a:ext>
              </a:extLst>
            </p:cNvPr>
            <p:cNvSpPr/>
            <p:nvPr/>
          </p:nvSpPr>
          <p:spPr>
            <a:xfrm>
              <a:off x="4558800" y="4184825"/>
              <a:ext cx="58075" cy="57575"/>
            </a:xfrm>
            <a:custGeom>
              <a:avLst/>
              <a:gdLst/>
              <a:ahLst/>
              <a:cxnLst/>
              <a:rect l="l" t="t" r="r" b="b"/>
              <a:pathLst>
                <a:path w="2323" h="2303" extrusionOk="0">
                  <a:moveTo>
                    <a:pt x="1187" y="0"/>
                  </a:moveTo>
                  <a:cubicBezTo>
                    <a:pt x="1175" y="0"/>
                    <a:pt x="1163" y="0"/>
                    <a:pt x="1151" y="1"/>
                  </a:cubicBezTo>
                  <a:cubicBezTo>
                    <a:pt x="502" y="1"/>
                    <a:pt x="0" y="524"/>
                    <a:pt x="0" y="1151"/>
                  </a:cubicBezTo>
                  <a:cubicBezTo>
                    <a:pt x="0" y="1800"/>
                    <a:pt x="523" y="2302"/>
                    <a:pt x="1151" y="2302"/>
                  </a:cubicBezTo>
                  <a:cubicBezTo>
                    <a:pt x="1800" y="2302"/>
                    <a:pt x="2323" y="1779"/>
                    <a:pt x="2302" y="1151"/>
                  </a:cubicBezTo>
                  <a:cubicBezTo>
                    <a:pt x="2302" y="515"/>
                    <a:pt x="1799" y="0"/>
                    <a:pt x="118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983;p104">
              <a:extLst>
                <a:ext uri="{FF2B5EF4-FFF2-40B4-BE49-F238E27FC236}">
                  <a16:creationId xmlns:a16="http://schemas.microsoft.com/office/drawing/2014/main" id="{C346C8A7-22EA-4B72-AC03-598CD070B5BC}"/>
                </a:ext>
              </a:extLst>
            </p:cNvPr>
            <p:cNvSpPr/>
            <p:nvPr/>
          </p:nvSpPr>
          <p:spPr>
            <a:xfrm>
              <a:off x="4741350" y="4569300"/>
              <a:ext cx="58100" cy="58100"/>
            </a:xfrm>
            <a:custGeom>
              <a:avLst/>
              <a:gdLst/>
              <a:ahLst/>
              <a:cxnLst/>
              <a:rect l="l" t="t" r="r" b="b"/>
              <a:pathLst>
                <a:path w="2324" h="2324" extrusionOk="0">
                  <a:moveTo>
                    <a:pt x="1151" y="1"/>
                  </a:moveTo>
                  <a:cubicBezTo>
                    <a:pt x="503" y="21"/>
                    <a:pt x="1" y="545"/>
                    <a:pt x="1" y="1172"/>
                  </a:cubicBezTo>
                  <a:cubicBezTo>
                    <a:pt x="1" y="1821"/>
                    <a:pt x="524" y="2323"/>
                    <a:pt x="1151" y="2323"/>
                  </a:cubicBezTo>
                  <a:cubicBezTo>
                    <a:pt x="1800" y="2323"/>
                    <a:pt x="2323" y="1800"/>
                    <a:pt x="2302" y="1151"/>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984;p104">
              <a:extLst>
                <a:ext uri="{FF2B5EF4-FFF2-40B4-BE49-F238E27FC236}">
                  <a16:creationId xmlns:a16="http://schemas.microsoft.com/office/drawing/2014/main" id="{735E7B8E-CD60-4C26-AB3D-01DC33922A4C}"/>
                </a:ext>
              </a:extLst>
            </p:cNvPr>
            <p:cNvSpPr/>
            <p:nvPr/>
          </p:nvSpPr>
          <p:spPr>
            <a:xfrm>
              <a:off x="4798900" y="4458925"/>
              <a:ext cx="58075" cy="58100"/>
            </a:xfrm>
            <a:custGeom>
              <a:avLst/>
              <a:gdLst/>
              <a:ahLst/>
              <a:cxnLst/>
              <a:rect l="l" t="t" r="r" b="b"/>
              <a:pathLst>
                <a:path w="2323" h="2324" extrusionOk="0">
                  <a:moveTo>
                    <a:pt x="1151" y="1"/>
                  </a:moveTo>
                  <a:cubicBezTo>
                    <a:pt x="502" y="1"/>
                    <a:pt x="0" y="524"/>
                    <a:pt x="0" y="1172"/>
                  </a:cubicBezTo>
                  <a:cubicBezTo>
                    <a:pt x="0" y="1800"/>
                    <a:pt x="523" y="2323"/>
                    <a:pt x="1151" y="2323"/>
                  </a:cubicBezTo>
                  <a:cubicBezTo>
                    <a:pt x="1800" y="2323"/>
                    <a:pt x="2323" y="1800"/>
                    <a:pt x="2302" y="1151"/>
                  </a:cubicBezTo>
                  <a:cubicBezTo>
                    <a:pt x="2302" y="524"/>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985;p104">
              <a:extLst>
                <a:ext uri="{FF2B5EF4-FFF2-40B4-BE49-F238E27FC236}">
                  <a16:creationId xmlns:a16="http://schemas.microsoft.com/office/drawing/2014/main" id="{39195F1C-BD87-4649-8218-CC7D59EEA2CB}"/>
                </a:ext>
              </a:extLst>
            </p:cNvPr>
            <p:cNvSpPr/>
            <p:nvPr/>
          </p:nvSpPr>
          <p:spPr>
            <a:xfrm>
              <a:off x="4151825" y="3810825"/>
              <a:ext cx="58100" cy="57575"/>
            </a:xfrm>
            <a:custGeom>
              <a:avLst/>
              <a:gdLst/>
              <a:ahLst/>
              <a:cxnLst/>
              <a:rect l="l" t="t" r="r" b="b"/>
              <a:pathLst>
                <a:path w="2324" h="2303" extrusionOk="0">
                  <a:moveTo>
                    <a:pt x="1151" y="0"/>
                  </a:moveTo>
                  <a:cubicBezTo>
                    <a:pt x="524" y="0"/>
                    <a:pt x="1" y="523"/>
                    <a:pt x="1" y="1151"/>
                  </a:cubicBezTo>
                  <a:cubicBezTo>
                    <a:pt x="21" y="1787"/>
                    <a:pt x="504" y="2302"/>
                    <a:pt x="1135" y="2302"/>
                  </a:cubicBezTo>
                  <a:cubicBezTo>
                    <a:pt x="1147" y="2302"/>
                    <a:pt x="1160" y="2302"/>
                    <a:pt x="1172" y="2302"/>
                  </a:cubicBezTo>
                  <a:cubicBezTo>
                    <a:pt x="1800" y="2302"/>
                    <a:pt x="2323" y="1779"/>
                    <a:pt x="2323" y="1151"/>
                  </a:cubicBezTo>
                  <a:cubicBezTo>
                    <a:pt x="2323" y="502"/>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986;p104">
              <a:extLst>
                <a:ext uri="{FF2B5EF4-FFF2-40B4-BE49-F238E27FC236}">
                  <a16:creationId xmlns:a16="http://schemas.microsoft.com/office/drawing/2014/main" id="{F2D5CE2C-BB45-4419-995C-DAF2D11CA90B}"/>
                </a:ext>
              </a:extLst>
            </p:cNvPr>
            <p:cNvSpPr/>
            <p:nvPr/>
          </p:nvSpPr>
          <p:spPr>
            <a:xfrm>
              <a:off x="4251750" y="3040825"/>
              <a:ext cx="58075" cy="57575"/>
            </a:xfrm>
            <a:custGeom>
              <a:avLst/>
              <a:gdLst/>
              <a:ahLst/>
              <a:cxnLst/>
              <a:rect l="l" t="t" r="r" b="b"/>
              <a:pathLst>
                <a:path w="2323" h="2303" extrusionOk="0">
                  <a:moveTo>
                    <a:pt x="1208" y="0"/>
                  </a:moveTo>
                  <a:cubicBezTo>
                    <a:pt x="1196" y="0"/>
                    <a:pt x="1184" y="0"/>
                    <a:pt x="1172" y="1"/>
                  </a:cubicBezTo>
                  <a:cubicBezTo>
                    <a:pt x="523" y="1"/>
                    <a:pt x="0" y="524"/>
                    <a:pt x="21" y="1152"/>
                  </a:cubicBezTo>
                  <a:cubicBezTo>
                    <a:pt x="21" y="1800"/>
                    <a:pt x="544" y="2302"/>
                    <a:pt x="1172" y="2302"/>
                  </a:cubicBezTo>
                  <a:cubicBezTo>
                    <a:pt x="1820" y="2302"/>
                    <a:pt x="2323" y="1779"/>
                    <a:pt x="2323" y="1152"/>
                  </a:cubicBezTo>
                  <a:cubicBezTo>
                    <a:pt x="2323" y="515"/>
                    <a:pt x="1820" y="0"/>
                    <a:pt x="120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987;p104">
              <a:extLst>
                <a:ext uri="{FF2B5EF4-FFF2-40B4-BE49-F238E27FC236}">
                  <a16:creationId xmlns:a16="http://schemas.microsoft.com/office/drawing/2014/main" id="{062E213D-9AD1-4117-97B2-7F5E763D134B}"/>
                </a:ext>
              </a:extLst>
            </p:cNvPr>
            <p:cNvSpPr/>
            <p:nvPr/>
          </p:nvSpPr>
          <p:spPr>
            <a:xfrm>
              <a:off x="4790000" y="2832625"/>
              <a:ext cx="58075" cy="57575"/>
            </a:xfrm>
            <a:custGeom>
              <a:avLst/>
              <a:gdLst/>
              <a:ahLst/>
              <a:cxnLst/>
              <a:rect l="l" t="t" r="r" b="b"/>
              <a:pathLst>
                <a:path w="2323" h="2303" extrusionOk="0">
                  <a:moveTo>
                    <a:pt x="1208" y="1"/>
                  </a:moveTo>
                  <a:cubicBezTo>
                    <a:pt x="1196" y="1"/>
                    <a:pt x="1184" y="1"/>
                    <a:pt x="1172" y="1"/>
                  </a:cubicBezTo>
                  <a:cubicBezTo>
                    <a:pt x="523" y="1"/>
                    <a:pt x="0" y="524"/>
                    <a:pt x="21" y="1152"/>
                  </a:cubicBezTo>
                  <a:cubicBezTo>
                    <a:pt x="21" y="1801"/>
                    <a:pt x="544" y="2303"/>
                    <a:pt x="1172" y="2303"/>
                  </a:cubicBezTo>
                  <a:cubicBezTo>
                    <a:pt x="1821" y="2303"/>
                    <a:pt x="2323" y="1780"/>
                    <a:pt x="2323" y="1152"/>
                  </a:cubicBezTo>
                  <a:cubicBezTo>
                    <a:pt x="2323" y="516"/>
                    <a:pt x="1820" y="1"/>
                    <a:pt x="120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988;p104">
              <a:extLst>
                <a:ext uri="{FF2B5EF4-FFF2-40B4-BE49-F238E27FC236}">
                  <a16:creationId xmlns:a16="http://schemas.microsoft.com/office/drawing/2014/main" id="{9E3CCFB6-BA30-485C-B3CD-8B77D58396D6}"/>
                </a:ext>
              </a:extLst>
            </p:cNvPr>
            <p:cNvSpPr/>
            <p:nvPr/>
          </p:nvSpPr>
          <p:spPr>
            <a:xfrm>
              <a:off x="5064625" y="2574750"/>
              <a:ext cx="58075" cy="58100"/>
            </a:xfrm>
            <a:custGeom>
              <a:avLst/>
              <a:gdLst/>
              <a:ahLst/>
              <a:cxnLst/>
              <a:rect l="l" t="t" r="r" b="b"/>
              <a:pathLst>
                <a:path w="2323" h="2324" extrusionOk="0">
                  <a:moveTo>
                    <a:pt x="1151" y="1"/>
                  </a:moveTo>
                  <a:cubicBezTo>
                    <a:pt x="523" y="1"/>
                    <a:pt x="0" y="524"/>
                    <a:pt x="0" y="1173"/>
                  </a:cubicBezTo>
                  <a:cubicBezTo>
                    <a:pt x="21" y="1800"/>
                    <a:pt x="523" y="2323"/>
                    <a:pt x="1172" y="2323"/>
                  </a:cubicBezTo>
                  <a:cubicBezTo>
                    <a:pt x="1800" y="2302"/>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89;p104">
              <a:extLst>
                <a:ext uri="{FF2B5EF4-FFF2-40B4-BE49-F238E27FC236}">
                  <a16:creationId xmlns:a16="http://schemas.microsoft.com/office/drawing/2014/main" id="{C8BC103F-BF85-4496-8CFF-7F12C749AB1D}"/>
                </a:ext>
              </a:extLst>
            </p:cNvPr>
            <p:cNvSpPr/>
            <p:nvPr/>
          </p:nvSpPr>
          <p:spPr>
            <a:xfrm>
              <a:off x="5207950" y="2605100"/>
              <a:ext cx="58075" cy="57550"/>
            </a:xfrm>
            <a:custGeom>
              <a:avLst/>
              <a:gdLst/>
              <a:ahLst/>
              <a:cxnLst/>
              <a:rect l="l" t="t" r="r" b="b"/>
              <a:pathLst>
                <a:path w="2323" h="2302" extrusionOk="0">
                  <a:moveTo>
                    <a:pt x="1151" y="0"/>
                  </a:moveTo>
                  <a:cubicBezTo>
                    <a:pt x="523" y="0"/>
                    <a:pt x="0" y="523"/>
                    <a:pt x="0" y="1151"/>
                  </a:cubicBezTo>
                  <a:cubicBezTo>
                    <a:pt x="21" y="1800"/>
                    <a:pt x="523" y="2302"/>
                    <a:pt x="1172" y="2302"/>
                  </a:cubicBezTo>
                  <a:cubicBezTo>
                    <a:pt x="1821"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90;p104">
              <a:extLst>
                <a:ext uri="{FF2B5EF4-FFF2-40B4-BE49-F238E27FC236}">
                  <a16:creationId xmlns:a16="http://schemas.microsoft.com/office/drawing/2014/main" id="{EA59FB62-0A27-48AC-B317-1F151881DA8B}"/>
                </a:ext>
              </a:extLst>
            </p:cNvPr>
            <p:cNvSpPr/>
            <p:nvPr/>
          </p:nvSpPr>
          <p:spPr>
            <a:xfrm>
              <a:off x="5512900" y="2600900"/>
              <a:ext cx="57575" cy="57600"/>
            </a:xfrm>
            <a:custGeom>
              <a:avLst/>
              <a:gdLst/>
              <a:ahLst/>
              <a:cxnLst/>
              <a:rect l="l" t="t" r="r" b="b"/>
              <a:pathLst>
                <a:path w="2303" h="2304" extrusionOk="0">
                  <a:moveTo>
                    <a:pt x="1152" y="1"/>
                  </a:moveTo>
                  <a:cubicBezTo>
                    <a:pt x="503" y="1"/>
                    <a:pt x="1" y="524"/>
                    <a:pt x="1" y="1173"/>
                  </a:cubicBezTo>
                  <a:cubicBezTo>
                    <a:pt x="1" y="1788"/>
                    <a:pt x="504" y="2303"/>
                    <a:pt x="1115" y="2303"/>
                  </a:cubicBezTo>
                  <a:cubicBezTo>
                    <a:pt x="1127" y="2303"/>
                    <a:pt x="1139" y="2303"/>
                    <a:pt x="1152" y="2303"/>
                  </a:cubicBezTo>
                  <a:cubicBezTo>
                    <a:pt x="1800" y="2303"/>
                    <a:pt x="2302" y="1779"/>
                    <a:pt x="2302" y="1152"/>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91;p104">
              <a:extLst>
                <a:ext uri="{FF2B5EF4-FFF2-40B4-BE49-F238E27FC236}">
                  <a16:creationId xmlns:a16="http://schemas.microsoft.com/office/drawing/2014/main" id="{7982BE9E-212D-4CFC-951D-B798BF9FBFE4}"/>
                </a:ext>
              </a:extLst>
            </p:cNvPr>
            <p:cNvSpPr/>
            <p:nvPr/>
          </p:nvSpPr>
          <p:spPr>
            <a:xfrm>
              <a:off x="5381100" y="2320525"/>
              <a:ext cx="58075" cy="57575"/>
            </a:xfrm>
            <a:custGeom>
              <a:avLst/>
              <a:gdLst/>
              <a:ahLst/>
              <a:cxnLst/>
              <a:rect l="l" t="t" r="r" b="b"/>
              <a:pathLst>
                <a:path w="2323" h="2303" extrusionOk="0">
                  <a:moveTo>
                    <a:pt x="1187" y="0"/>
                  </a:moveTo>
                  <a:cubicBezTo>
                    <a:pt x="1175" y="0"/>
                    <a:pt x="1163" y="1"/>
                    <a:pt x="1151" y="1"/>
                  </a:cubicBezTo>
                  <a:cubicBezTo>
                    <a:pt x="502" y="1"/>
                    <a:pt x="0" y="524"/>
                    <a:pt x="0" y="1152"/>
                  </a:cubicBezTo>
                  <a:cubicBezTo>
                    <a:pt x="0" y="1800"/>
                    <a:pt x="523" y="2303"/>
                    <a:pt x="1151" y="2303"/>
                  </a:cubicBezTo>
                  <a:cubicBezTo>
                    <a:pt x="1800" y="2303"/>
                    <a:pt x="2323" y="1779"/>
                    <a:pt x="2302" y="1152"/>
                  </a:cubicBezTo>
                  <a:cubicBezTo>
                    <a:pt x="2302" y="516"/>
                    <a:pt x="1799" y="0"/>
                    <a:pt x="118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92;p104">
              <a:extLst>
                <a:ext uri="{FF2B5EF4-FFF2-40B4-BE49-F238E27FC236}">
                  <a16:creationId xmlns:a16="http://schemas.microsoft.com/office/drawing/2014/main" id="{293F5A12-A855-4562-B77B-6D90866BC2E3}"/>
                </a:ext>
              </a:extLst>
            </p:cNvPr>
            <p:cNvSpPr/>
            <p:nvPr/>
          </p:nvSpPr>
          <p:spPr>
            <a:xfrm>
              <a:off x="5389450" y="2015050"/>
              <a:ext cx="58100" cy="58100"/>
            </a:xfrm>
            <a:custGeom>
              <a:avLst/>
              <a:gdLst/>
              <a:ahLst/>
              <a:cxnLst/>
              <a:rect l="l" t="t" r="r" b="b"/>
              <a:pathLst>
                <a:path w="2324" h="2324" extrusionOk="0">
                  <a:moveTo>
                    <a:pt x="1152" y="1"/>
                  </a:moveTo>
                  <a:cubicBezTo>
                    <a:pt x="503" y="1"/>
                    <a:pt x="1" y="524"/>
                    <a:pt x="1" y="1172"/>
                  </a:cubicBezTo>
                  <a:cubicBezTo>
                    <a:pt x="1" y="1800"/>
                    <a:pt x="524" y="2323"/>
                    <a:pt x="1173" y="2323"/>
                  </a:cubicBezTo>
                  <a:cubicBezTo>
                    <a:pt x="1800" y="2302"/>
                    <a:pt x="2323" y="1779"/>
                    <a:pt x="2323" y="1151"/>
                  </a:cubicBezTo>
                  <a:cubicBezTo>
                    <a:pt x="2302" y="503"/>
                    <a:pt x="1779"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93;p104">
              <a:extLst>
                <a:ext uri="{FF2B5EF4-FFF2-40B4-BE49-F238E27FC236}">
                  <a16:creationId xmlns:a16="http://schemas.microsoft.com/office/drawing/2014/main" id="{5632E4D7-EF0B-47C5-853C-751747644049}"/>
                </a:ext>
              </a:extLst>
            </p:cNvPr>
            <p:cNvSpPr/>
            <p:nvPr/>
          </p:nvSpPr>
          <p:spPr>
            <a:xfrm>
              <a:off x="4757575" y="2345125"/>
              <a:ext cx="58075" cy="58075"/>
            </a:xfrm>
            <a:custGeom>
              <a:avLst/>
              <a:gdLst/>
              <a:ahLst/>
              <a:cxnLst/>
              <a:rect l="l" t="t" r="r" b="b"/>
              <a:pathLst>
                <a:path w="2323" h="2323" extrusionOk="0">
                  <a:moveTo>
                    <a:pt x="1172" y="0"/>
                  </a:moveTo>
                  <a:cubicBezTo>
                    <a:pt x="523" y="0"/>
                    <a:pt x="0" y="523"/>
                    <a:pt x="21" y="1172"/>
                  </a:cubicBezTo>
                  <a:cubicBezTo>
                    <a:pt x="21" y="1800"/>
                    <a:pt x="544" y="2323"/>
                    <a:pt x="1172" y="2323"/>
                  </a:cubicBezTo>
                  <a:cubicBezTo>
                    <a:pt x="1820" y="2323"/>
                    <a:pt x="2323" y="1800"/>
                    <a:pt x="2323" y="1151"/>
                  </a:cubicBezTo>
                  <a:cubicBezTo>
                    <a:pt x="2323" y="523"/>
                    <a:pt x="1800" y="0"/>
                    <a:pt x="117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94;p104">
              <a:extLst>
                <a:ext uri="{FF2B5EF4-FFF2-40B4-BE49-F238E27FC236}">
                  <a16:creationId xmlns:a16="http://schemas.microsoft.com/office/drawing/2014/main" id="{28A972DD-5871-4637-B7E7-B577E45D7146}"/>
                </a:ext>
              </a:extLst>
            </p:cNvPr>
            <p:cNvSpPr/>
            <p:nvPr/>
          </p:nvSpPr>
          <p:spPr>
            <a:xfrm>
              <a:off x="4125150" y="2244675"/>
              <a:ext cx="58075" cy="57575"/>
            </a:xfrm>
            <a:custGeom>
              <a:avLst/>
              <a:gdLst/>
              <a:ahLst/>
              <a:cxnLst/>
              <a:rect l="l" t="t" r="r" b="b"/>
              <a:pathLst>
                <a:path w="2323" h="2303" extrusionOk="0">
                  <a:moveTo>
                    <a:pt x="1188" y="0"/>
                  </a:moveTo>
                  <a:cubicBezTo>
                    <a:pt x="1176" y="0"/>
                    <a:pt x="1163" y="1"/>
                    <a:pt x="1151" y="1"/>
                  </a:cubicBezTo>
                  <a:cubicBezTo>
                    <a:pt x="503" y="1"/>
                    <a:pt x="0" y="524"/>
                    <a:pt x="0" y="1152"/>
                  </a:cubicBezTo>
                  <a:cubicBezTo>
                    <a:pt x="0" y="1800"/>
                    <a:pt x="524" y="2303"/>
                    <a:pt x="1151" y="2303"/>
                  </a:cubicBezTo>
                  <a:cubicBezTo>
                    <a:pt x="1800" y="2303"/>
                    <a:pt x="2323" y="1779"/>
                    <a:pt x="2302" y="1152"/>
                  </a:cubicBezTo>
                  <a:cubicBezTo>
                    <a:pt x="2302" y="516"/>
                    <a:pt x="1799" y="0"/>
                    <a:pt x="118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95;p104">
              <a:extLst>
                <a:ext uri="{FF2B5EF4-FFF2-40B4-BE49-F238E27FC236}">
                  <a16:creationId xmlns:a16="http://schemas.microsoft.com/office/drawing/2014/main" id="{F980C6A2-1349-4AB0-A4A1-26C8CACD2FBF}"/>
                </a:ext>
              </a:extLst>
            </p:cNvPr>
            <p:cNvSpPr/>
            <p:nvPr/>
          </p:nvSpPr>
          <p:spPr>
            <a:xfrm>
              <a:off x="3697250" y="3489650"/>
              <a:ext cx="58100" cy="58075"/>
            </a:xfrm>
            <a:custGeom>
              <a:avLst/>
              <a:gdLst/>
              <a:ahLst/>
              <a:cxnLst/>
              <a:rect l="l" t="t" r="r" b="b"/>
              <a:pathLst>
                <a:path w="2324" h="2323" extrusionOk="0">
                  <a:moveTo>
                    <a:pt x="1152" y="0"/>
                  </a:moveTo>
                  <a:cubicBezTo>
                    <a:pt x="524" y="21"/>
                    <a:pt x="1" y="523"/>
                    <a:pt x="1" y="1172"/>
                  </a:cubicBezTo>
                  <a:cubicBezTo>
                    <a:pt x="1" y="1821"/>
                    <a:pt x="524" y="2323"/>
                    <a:pt x="1173" y="2323"/>
                  </a:cubicBezTo>
                  <a:cubicBezTo>
                    <a:pt x="1800" y="2323"/>
                    <a:pt x="2323" y="1800"/>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996;p104">
              <a:extLst>
                <a:ext uri="{FF2B5EF4-FFF2-40B4-BE49-F238E27FC236}">
                  <a16:creationId xmlns:a16="http://schemas.microsoft.com/office/drawing/2014/main" id="{C4FCD11F-42F0-43A3-8486-DF8CBF657A9C}"/>
                </a:ext>
              </a:extLst>
            </p:cNvPr>
            <p:cNvSpPr/>
            <p:nvPr/>
          </p:nvSpPr>
          <p:spPr>
            <a:xfrm>
              <a:off x="3304425" y="3029325"/>
              <a:ext cx="58075" cy="58075"/>
            </a:xfrm>
            <a:custGeom>
              <a:avLst/>
              <a:gdLst/>
              <a:ahLst/>
              <a:cxnLst/>
              <a:rect l="l" t="t" r="r" b="b"/>
              <a:pathLst>
                <a:path w="2323" h="2323" extrusionOk="0">
                  <a:moveTo>
                    <a:pt x="1151" y="0"/>
                  </a:moveTo>
                  <a:cubicBezTo>
                    <a:pt x="523" y="0"/>
                    <a:pt x="0" y="524"/>
                    <a:pt x="0" y="1172"/>
                  </a:cubicBezTo>
                  <a:cubicBezTo>
                    <a:pt x="0" y="1800"/>
                    <a:pt x="523" y="2323"/>
                    <a:pt x="1172" y="2323"/>
                  </a:cubicBezTo>
                  <a:cubicBezTo>
                    <a:pt x="1800" y="2302"/>
                    <a:pt x="2323" y="1800"/>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97;p104">
              <a:extLst>
                <a:ext uri="{FF2B5EF4-FFF2-40B4-BE49-F238E27FC236}">
                  <a16:creationId xmlns:a16="http://schemas.microsoft.com/office/drawing/2014/main" id="{21A5A017-3D58-417C-9ECD-B540D4859D4D}"/>
                </a:ext>
              </a:extLst>
            </p:cNvPr>
            <p:cNvSpPr/>
            <p:nvPr/>
          </p:nvSpPr>
          <p:spPr>
            <a:xfrm>
              <a:off x="2914200" y="2191850"/>
              <a:ext cx="58075" cy="58100"/>
            </a:xfrm>
            <a:custGeom>
              <a:avLst/>
              <a:gdLst/>
              <a:ahLst/>
              <a:cxnLst/>
              <a:rect l="l" t="t" r="r" b="b"/>
              <a:pathLst>
                <a:path w="2323" h="2324" extrusionOk="0">
                  <a:moveTo>
                    <a:pt x="1151" y="1"/>
                  </a:moveTo>
                  <a:cubicBezTo>
                    <a:pt x="502" y="1"/>
                    <a:pt x="0" y="524"/>
                    <a:pt x="0" y="1172"/>
                  </a:cubicBezTo>
                  <a:cubicBezTo>
                    <a:pt x="0" y="1800"/>
                    <a:pt x="523" y="2323"/>
                    <a:pt x="1151" y="2323"/>
                  </a:cubicBezTo>
                  <a:cubicBezTo>
                    <a:pt x="1800" y="2302"/>
                    <a:pt x="2323" y="1800"/>
                    <a:pt x="2302"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998;p104">
              <a:extLst>
                <a:ext uri="{FF2B5EF4-FFF2-40B4-BE49-F238E27FC236}">
                  <a16:creationId xmlns:a16="http://schemas.microsoft.com/office/drawing/2014/main" id="{11FA91DF-577B-4AE7-A7BB-BE5A2CB02E72}"/>
                </a:ext>
              </a:extLst>
            </p:cNvPr>
            <p:cNvSpPr/>
            <p:nvPr/>
          </p:nvSpPr>
          <p:spPr>
            <a:xfrm>
              <a:off x="2614475" y="2724875"/>
              <a:ext cx="58075" cy="57575"/>
            </a:xfrm>
            <a:custGeom>
              <a:avLst/>
              <a:gdLst/>
              <a:ahLst/>
              <a:cxnLst/>
              <a:rect l="l" t="t" r="r" b="b"/>
              <a:pathLst>
                <a:path w="2323" h="2303" extrusionOk="0">
                  <a:moveTo>
                    <a:pt x="1151" y="1"/>
                  </a:moveTo>
                  <a:cubicBezTo>
                    <a:pt x="523" y="1"/>
                    <a:pt x="0" y="524"/>
                    <a:pt x="0" y="1152"/>
                  </a:cubicBezTo>
                  <a:cubicBezTo>
                    <a:pt x="21" y="1800"/>
                    <a:pt x="544" y="2302"/>
                    <a:pt x="1172" y="2302"/>
                  </a:cubicBezTo>
                  <a:cubicBezTo>
                    <a:pt x="1820" y="2302"/>
                    <a:pt x="2323" y="1779"/>
                    <a:pt x="2323" y="1152"/>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99;p104">
              <a:extLst>
                <a:ext uri="{FF2B5EF4-FFF2-40B4-BE49-F238E27FC236}">
                  <a16:creationId xmlns:a16="http://schemas.microsoft.com/office/drawing/2014/main" id="{1D5F9269-0212-489F-8C64-BF8A4DE7823D}"/>
                </a:ext>
              </a:extLst>
            </p:cNvPr>
            <p:cNvSpPr/>
            <p:nvPr/>
          </p:nvSpPr>
          <p:spPr>
            <a:xfrm>
              <a:off x="2561100" y="2029700"/>
              <a:ext cx="58100" cy="57550"/>
            </a:xfrm>
            <a:custGeom>
              <a:avLst/>
              <a:gdLst/>
              <a:ahLst/>
              <a:cxnLst/>
              <a:rect l="l" t="t" r="r" b="b"/>
              <a:pathLst>
                <a:path w="2324" h="2302" extrusionOk="0">
                  <a:moveTo>
                    <a:pt x="1152" y="0"/>
                  </a:moveTo>
                  <a:cubicBezTo>
                    <a:pt x="524" y="0"/>
                    <a:pt x="1" y="523"/>
                    <a:pt x="1" y="1151"/>
                  </a:cubicBezTo>
                  <a:cubicBezTo>
                    <a:pt x="22" y="1800"/>
                    <a:pt x="524" y="2302"/>
                    <a:pt x="1173" y="2302"/>
                  </a:cubicBezTo>
                  <a:cubicBezTo>
                    <a:pt x="1821" y="2302"/>
                    <a:pt x="2323" y="1779"/>
                    <a:pt x="2323" y="1151"/>
                  </a:cubicBezTo>
                  <a:cubicBezTo>
                    <a:pt x="2323" y="50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00;p104">
              <a:extLst>
                <a:ext uri="{FF2B5EF4-FFF2-40B4-BE49-F238E27FC236}">
                  <a16:creationId xmlns:a16="http://schemas.microsoft.com/office/drawing/2014/main" id="{5886CE60-BDF7-4E1A-8E49-6535D0935261}"/>
                </a:ext>
              </a:extLst>
            </p:cNvPr>
            <p:cNvSpPr/>
            <p:nvPr/>
          </p:nvSpPr>
          <p:spPr>
            <a:xfrm>
              <a:off x="1968450" y="2503625"/>
              <a:ext cx="58075" cy="58075"/>
            </a:xfrm>
            <a:custGeom>
              <a:avLst/>
              <a:gdLst/>
              <a:ahLst/>
              <a:cxnLst/>
              <a:rect l="l" t="t" r="r" b="b"/>
              <a:pathLst>
                <a:path w="2323" h="2323" extrusionOk="0">
                  <a:moveTo>
                    <a:pt x="1151" y="0"/>
                  </a:moveTo>
                  <a:cubicBezTo>
                    <a:pt x="503" y="21"/>
                    <a:pt x="0" y="544"/>
                    <a:pt x="0" y="1172"/>
                  </a:cubicBezTo>
                  <a:cubicBezTo>
                    <a:pt x="0" y="1821"/>
                    <a:pt x="524" y="2323"/>
                    <a:pt x="1151" y="2323"/>
                  </a:cubicBezTo>
                  <a:cubicBezTo>
                    <a:pt x="1800" y="2323"/>
                    <a:pt x="2323"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001;p104">
              <a:extLst>
                <a:ext uri="{FF2B5EF4-FFF2-40B4-BE49-F238E27FC236}">
                  <a16:creationId xmlns:a16="http://schemas.microsoft.com/office/drawing/2014/main" id="{B75B55C5-B37C-4621-816C-D867D35E602A}"/>
                </a:ext>
              </a:extLst>
            </p:cNvPr>
            <p:cNvSpPr/>
            <p:nvPr/>
          </p:nvSpPr>
          <p:spPr>
            <a:xfrm>
              <a:off x="2289100" y="3007350"/>
              <a:ext cx="58100" cy="57575"/>
            </a:xfrm>
            <a:custGeom>
              <a:avLst/>
              <a:gdLst/>
              <a:ahLst/>
              <a:cxnLst/>
              <a:rect l="l" t="t" r="r" b="b"/>
              <a:pathLst>
                <a:path w="2324" h="2303" extrusionOk="0">
                  <a:moveTo>
                    <a:pt x="1151" y="1"/>
                  </a:moveTo>
                  <a:cubicBezTo>
                    <a:pt x="524" y="1"/>
                    <a:pt x="1" y="524"/>
                    <a:pt x="1" y="1151"/>
                  </a:cubicBezTo>
                  <a:cubicBezTo>
                    <a:pt x="21" y="1787"/>
                    <a:pt x="504" y="2303"/>
                    <a:pt x="1135" y="2303"/>
                  </a:cubicBezTo>
                  <a:cubicBezTo>
                    <a:pt x="1147" y="2303"/>
                    <a:pt x="1160" y="2303"/>
                    <a:pt x="1172" y="2302"/>
                  </a:cubicBezTo>
                  <a:cubicBezTo>
                    <a:pt x="1821" y="2302"/>
                    <a:pt x="2323" y="1779"/>
                    <a:pt x="2323" y="1151"/>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002;p104">
              <a:extLst>
                <a:ext uri="{FF2B5EF4-FFF2-40B4-BE49-F238E27FC236}">
                  <a16:creationId xmlns:a16="http://schemas.microsoft.com/office/drawing/2014/main" id="{4865E91A-3C95-4EA2-8305-0B11FA61A9EF}"/>
                </a:ext>
              </a:extLst>
            </p:cNvPr>
            <p:cNvSpPr/>
            <p:nvPr/>
          </p:nvSpPr>
          <p:spPr>
            <a:xfrm>
              <a:off x="4072325" y="1301025"/>
              <a:ext cx="58075" cy="58100"/>
            </a:xfrm>
            <a:custGeom>
              <a:avLst/>
              <a:gdLst/>
              <a:ahLst/>
              <a:cxnLst/>
              <a:rect l="l" t="t" r="r" b="b"/>
              <a:pathLst>
                <a:path w="2323" h="2324" extrusionOk="0">
                  <a:moveTo>
                    <a:pt x="1151" y="1"/>
                  </a:moveTo>
                  <a:cubicBezTo>
                    <a:pt x="523" y="1"/>
                    <a:pt x="0" y="524"/>
                    <a:pt x="0" y="1173"/>
                  </a:cubicBezTo>
                  <a:cubicBezTo>
                    <a:pt x="0" y="1800"/>
                    <a:pt x="523" y="2323"/>
                    <a:pt x="1172" y="2323"/>
                  </a:cubicBezTo>
                  <a:cubicBezTo>
                    <a:pt x="1800" y="2302"/>
                    <a:pt x="2323" y="1800"/>
                    <a:pt x="2323" y="1152"/>
                  </a:cubicBezTo>
                  <a:cubicBezTo>
                    <a:pt x="2323"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003;p104">
              <a:extLst>
                <a:ext uri="{FF2B5EF4-FFF2-40B4-BE49-F238E27FC236}">
                  <a16:creationId xmlns:a16="http://schemas.microsoft.com/office/drawing/2014/main" id="{C950B632-F285-43A9-AD45-72DEE74C5A79}"/>
                </a:ext>
              </a:extLst>
            </p:cNvPr>
            <p:cNvSpPr/>
            <p:nvPr/>
          </p:nvSpPr>
          <p:spPr>
            <a:xfrm>
              <a:off x="3432050" y="1538525"/>
              <a:ext cx="58100" cy="58075"/>
            </a:xfrm>
            <a:custGeom>
              <a:avLst/>
              <a:gdLst/>
              <a:ahLst/>
              <a:cxnLst/>
              <a:rect l="l" t="t" r="r" b="b"/>
              <a:pathLst>
                <a:path w="2324" h="2323" extrusionOk="0">
                  <a:moveTo>
                    <a:pt x="1151" y="0"/>
                  </a:moveTo>
                  <a:cubicBezTo>
                    <a:pt x="524" y="21"/>
                    <a:pt x="1" y="544"/>
                    <a:pt x="1" y="1172"/>
                  </a:cubicBezTo>
                  <a:cubicBezTo>
                    <a:pt x="1" y="1820"/>
                    <a:pt x="524" y="2323"/>
                    <a:pt x="1172" y="2323"/>
                  </a:cubicBezTo>
                  <a:cubicBezTo>
                    <a:pt x="1800" y="2323"/>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004;p104">
              <a:extLst>
                <a:ext uri="{FF2B5EF4-FFF2-40B4-BE49-F238E27FC236}">
                  <a16:creationId xmlns:a16="http://schemas.microsoft.com/office/drawing/2014/main" id="{03B39644-BA6E-48E5-95F4-EB9A38945B1D}"/>
                </a:ext>
              </a:extLst>
            </p:cNvPr>
            <p:cNvSpPr/>
            <p:nvPr/>
          </p:nvSpPr>
          <p:spPr>
            <a:xfrm>
              <a:off x="3858375" y="1565200"/>
              <a:ext cx="58075" cy="58075"/>
            </a:xfrm>
            <a:custGeom>
              <a:avLst/>
              <a:gdLst/>
              <a:ahLst/>
              <a:cxnLst/>
              <a:rect l="l" t="t" r="r" b="b"/>
              <a:pathLst>
                <a:path w="2323" h="2323" extrusionOk="0">
                  <a:moveTo>
                    <a:pt x="1151" y="0"/>
                  </a:moveTo>
                  <a:cubicBezTo>
                    <a:pt x="503" y="0"/>
                    <a:pt x="0" y="523"/>
                    <a:pt x="0" y="1172"/>
                  </a:cubicBezTo>
                  <a:cubicBezTo>
                    <a:pt x="0" y="1800"/>
                    <a:pt x="524" y="2323"/>
                    <a:pt x="1151" y="2323"/>
                  </a:cubicBezTo>
                  <a:cubicBezTo>
                    <a:pt x="1800" y="2323"/>
                    <a:pt x="2323"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005;p104">
              <a:extLst>
                <a:ext uri="{FF2B5EF4-FFF2-40B4-BE49-F238E27FC236}">
                  <a16:creationId xmlns:a16="http://schemas.microsoft.com/office/drawing/2014/main" id="{005BFCE3-06E0-46D6-A89B-7CB5568B042B}"/>
                </a:ext>
              </a:extLst>
            </p:cNvPr>
            <p:cNvSpPr/>
            <p:nvPr/>
          </p:nvSpPr>
          <p:spPr>
            <a:xfrm>
              <a:off x="4392975" y="2201800"/>
              <a:ext cx="58075" cy="58075"/>
            </a:xfrm>
            <a:custGeom>
              <a:avLst/>
              <a:gdLst/>
              <a:ahLst/>
              <a:cxnLst/>
              <a:rect l="l" t="t" r="r" b="b"/>
              <a:pathLst>
                <a:path w="2323" h="2323" extrusionOk="0">
                  <a:moveTo>
                    <a:pt x="1151" y="0"/>
                  </a:moveTo>
                  <a:cubicBezTo>
                    <a:pt x="523" y="0"/>
                    <a:pt x="0" y="523"/>
                    <a:pt x="0" y="1172"/>
                  </a:cubicBezTo>
                  <a:cubicBezTo>
                    <a:pt x="0" y="1800"/>
                    <a:pt x="523" y="2323"/>
                    <a:pt x="1172" y="2323"/>
                  </a:cubicBezTo>
                  <a:cubicBezTo>
                    <a:pt x="1800" y="2323"/>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006;p104">
              <a:extLst>
                <a:ext uri="{FF2B5EF4-FFF2-40B4-BE49-F238E27FC236}">
                  <a16:creationId xmlns:a16="http://schemas.microsoft.com/office/drawing/2014/main" id="{B92F2D23-C4CF-4E13-B610-8EA5287593A7}"/>
                </a:ext>
              </a:extLst>
            </p:cNvPr>
            <p:cNvSpPr/>
            <p:nvPr/>
          </p:nvSpPr>
          <p:spPr>
            <a:xfrm>
              <a:off x="5502975" y="3230200"/>
              <a:ext cx="58075" cy="58075"/>
            </a:xfrm>
            <a:custGeom>
              <a:avLst/>
              <a:gdLst/>
              <a:ahLst/>
              <a:cxnLst/>
              <a:rect l="l" t="t" r="r" b="b"/>
              <a:pathLst>
                <a:path w="2323" h="2323" extrusionOk="0">
                  <a:moveTo>
                    <a:pt x="1151" y="0"/>
                  </a:moveTo>
                  <a:cubicBezTo>
                    <a:pt x="502" y="21"/>
                    <a:pt x="0" y="523"/>
                    <a:pt x="0" y="1172"/>
                  </a:cubicBezTo>
                  <a:cubicBezTo>
                    <a:pt x="0" y="1820"/>
                    <a:pt x="523" y="2323"/>
                    <a:pt x="1172" y="2323"/>
                  </a:cubicBezTo>
                  <a:cubicBezTo>
                    <a:pt x="1800" y="2323"/>
                    <a:pt x="2323" y="1800"/>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007;p104">
              <a:extLst>
                <a:ext uri="{FF2B5EF4-FFF2-40B4-BE49-F238E27FC236}">
                  <a16:creationId xmlns:a16="http://schemas.microsoft.com/office/drawing/2014/main" id="{26590422-EA11-4852-91B3-A6CE8E7CB884}"/>
                </a:ext>
              </a:extLst>
            </p:cNvPr>
            <p:cNvSpPr/>
            <p:nvPr/>
          </p:nvSpPr>
          <p:spPr>
            <a:xfrm>
              <a:off x="5242475" y="3614150"/>
              <a:ext cx="58075" cy="58075"/>
            </a:xfrm>
            <a:custGeom>
              <a:avLst/>
              <a:gdLst/>
              <a:ahLst/>
              <a:cxnLst/>
              <a:rect l="l" t="t" r="r" b="b"/>
              <a:pathLst>
                <a:path w="2323" h="2323" extrusionOk="0">
                  <a:moveTo>
                    <a:pt x="1151" y="0"/>
                  </a:moveTo>
                  <a:cubicBezTo>
                    <a:pt x="502" y="0"/>
                    <a:pt x="0" y="523"/>
                    <a:pt x="0" y="1172"/>
                  </a:cubicBezTo>
                  <a:cubicBezTo>
                    <a:pt x="0" y="1799"/>
                    <a:pt x="523" y="2323"/>
                    <a:pt x="1172" y="2323"/>
                  </a:cubicBezTo>
                  <a:cubicBezTo>
                    <a:pt x="1800" y="2323"/>
                    <a:pt x="2323" y="1799"/>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008;p104">
              <a:extLst>
                <a:ext uri="{FF2B5EF4-FFF2-40B4-BE49-F238E27FC236}">
                  <a16:creationId xmlns:a16="http://schemas.microsoft.com/office/drawing/2014/main" id="{D58C85A6-9957-4242-A65D-42AE6D9A9BD1}"/>
                </a:ext>
              </a:extLst>
            </p:cNvPr>
            <p:cNvSpPr/>
            <p:nvPr/>
          </p:nvSpPr>
          <p:spPr>
            <a:xfrm>
              <a:off x="4898800" y="3836975"/>
              <a:ext cx="58100" cy="57575"/>
            </a:xfrm>
            <a:custGeom>
              <a:avLst/>
              <a:gdLst/>
              <a:ahLst/>
              <a:cxnLst/>
              <a:rect l="l" t="t" r="r" b="b"/>
              <a:pathLst>
                <a:path w="2324" h="2303" extrusionOk="0">
                  <a:moveTo>
                    <a:pt x="1151" y="0"/>
                  </a:moveTo>
                  <a:cubicBezTo>
                    <a:pt x="524" y="0"/>
                    <a:pt x="1" y="524"/>
                    <a:pt x="1" y="1151"/>
                  </a:cubicBezTo>
                  <a:cubicBezTo>
                    <a:pt x="1" y="1787"/>
                    <a:pt x="504" y="2303"/>
                    <a:pt x="1135" y="2303"/>
                  </a:cubicBezTo>
                  <a:cubicBezTo>
                    <a:pt x="1147" y="2303"/>
                    <a:pt x="1160" y="2302"/>
                    <a:pt x="1172" y="2302"/>
                  </a:cubicBezTo>
                  <a:cubicBezTo>
                    <a:pt x="1800"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009;p104">
              <a:extLst>
                <a:ext uri="{FF2B5EF4-FFF2-40B4-BE49-F238E27FC236}">
                  <a16:creationId xmlns:a16="http://schemas.microsoft.com/office/drawing/2014/main" id="{13C417D1-93F2-4DFF-9EDC-5EE2CFA4229D}"/>
                </a:ext>
              </a:extLst>
            </p:cNvPr>
            <p:cNvSpPr/>
            <p:nvPr/>
          </p:nvSpPr>
          <p:spPr>
            <a:xfrm>
              <a:off x="4399250" y="3393400"/>
              <a:ext cx="58075" cy="58075"/>
            </a:xfrm>
            <a:custGeom>
              <a:avLst/>
              <a:gdLst/>
              <a:ahLst/>
              <a:cxnLst/>
              <a:rect l="l" t="t" r="r" b="b"/>
              <a:pathLst>
                <a:path w="2323" h="2323" extrusionOk="0">
                  <a:moveTo>
                    <a:pt x="1151" y="0"/>
                  </a:moveTo>
                  <a:cubicBezTo>
                    <a:pt x="524" y="0"/>
                    <a:pt x="0" y="523"/>
                    <a:pt x="0" y="1172"/>
                  </a:cubicBezTo>
                  <a:cubicBezTo>
                    <a:pt x="0" y="1800"/>
                    <a:pt x="524" y="2323"/>
                    <a:pt x="1172" y="2323"/>
                  </a:cubicBezTo>
                  <a:cubicBezTo>
                    <a:pt x="1800" y="2302"/>
                    <a:pt x="2323" y="1800"/>
                    <a:pt x="2323" y="1151"/>
                  </a:cubicBezTo>
                  <a:cubicBezTo>
                    <a:pt x="2302" y="502"/>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010;p104">
              <a:extLst>
                <a:ext uri="{FF2B5EF4-FFF2-40B4-BE49-F238E27FC236}">
                  <a16:creationId xmlns:a16="http://schemas.microsoft.com/office/drawing/2014/main" id="{6C306179-05ED-4EE8-8E8B-4C6960A50958}"/>
                </a:ext>
              </a:extLst>
            </p:cNvPr>
            <p:cNvSpPr/>
            <p:nvPr/>
          </p:nvSpPr>
          <p:spPr>
            <a:xfrm>
              <a:off x="4916575" y="3390775"/>
              <a:ext cx="58100" cy="57575"/>
            </a:xfrm>
            <a:custGeom>
              <a:avLst/>
              <a:gdLst/>
              <a:ahLst/>
              <a:cxnLst/>
              <a:rect l="l" t="t" r="r" b="b"/>
              <a:pathLst>
                <a:path w="2324" h="2303" extrusionOk="0">
                  <a:moveTo>
                    <a:pt x="1152" y="1"/>
                  </a:moveTo>
                  <a:cubicBezTo>
                    <a:pt x="524" y="1"/>
                    <a:pt x="1" y="524"/>
                    <a:pt x="1" y="1151"/>
                  </a:cubicBezTo>
                  <a:cubicBezTo>
                    <a:pt x="1" y="1787"/>
                    <a:pt x="504" y="2303"/>
                    <a:pt x="1135" y="2303"/>
                  </a:cubicBezTo>
                  <a:cubicBezTo>
                    <a:pt x="1148" y="2303"/>
                    <a:pt x="1160" y="2303"/>
                    <a:pt x="1173" y="2302"/>
                  </a:cubicBezTo>
                  <a:cubicBezTo>
                    <a:pt x="1800" y="2302"/>
                    <a:pt x="2323" y="1779"/>
                    <a:pt x="2323" y="1151"/>
                  </a:cubicBezTo>
                  <a:cubicBezTo>
                    <a:pt x="2323" y="503"/>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011;p104">
              <a:extLst>
                <a:ext uri="{FF2B5EF4-FFF2-40B4-BE49-F238E27FC236}">
                  <a16:creationId xmlns:a16="http://schemas.microsoft.com/office/drawing/2014/main" id="{31457D78-E410-4F0F-987F-B2C6D18BA32C}"/>
                </a:ext>
              </a:extLst>
            </p:cNvPr>
            <p:cNvSpPr/>
            <p:nvPr/>
          </p:nvSpPr>
          <p:spPr>
            <a:xfrm>
              <a:off x="3866750" y="3148075"/>
              <a:ext cx="57550" cy="58075"/>
            </a:xfrm>
            <a:custGeom>
              <a:avLst/>
              <a:gdLst/>
              <a:ahLst/>
              <a:cxnLst/>
              <a:rect l="l" t="t" r="r" b="b"/>
              <a:pathLst>
                <a:path w="2302" h="2323" extrusionOk="0">
                  <a:moveTo>
                    <a:pt x="1151" y="0"/>
                  </a:moveTo>
                  <a:cubicBezTo>
                    <a:pt x="502" y="0"/>
                    <a:pt x="0" y="523"/>
                    <a:pt x="0" y="1172"/>
                  </a:cubicBezTo>
                  <a:cubicBezTo>
                    <a:pt x="0" y="1800"/>
                    <a:pt x="523" y="2323"/>
                    <a:pt x="1151" y="2323"/>
                  </a:cubicBezTo>
                  <a:cubicBezTo>
                    <a:pt x="1800" y="2323"/>
                    <a:pt x="2302" y="1800"/>
                    <a:pt x="2302" y="1151"/>
                  </a:cubicBezTo>
                  <a:cubicBezTo>
                    <a:pt x="2302" y="523"/>
                    <a:pt x="1779"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012;p104">
              <a:extLst>
                <a:ext uri="{FF2B5EF4-FFF2-40B4-BE49-F238E27FC236}">
                  <a16:creationId xmlns:a16="http://schemas.microsoft.com/office/drawing/2014/main" id="{058E8F51-1194-4717-8B0F-004B559EC4B0}"/>
                </a:ext>
              </a:extLst>
            </p:cNvPr>
            <p:cNvSpPr/>
            <p:nvPr/>
          </p:nvSpPr>
          <p:spPr>
            <a:xfrm>
              <a:off x="4210425" y="3910725"/>
              <a:ext cx="58075" cy="58100"/>
            </a:xfrm>
            <a:custGeom>
              <a:avLst/>
              <a:gdLst/>
              <a:ahLst/>
              <a:cxnLst/>
              <a:rect l="l" t="t" r="r" b="b"/>
              <a:pathLst>
                <a:path w="2323" h="2324" extrusionOk="0">
                  <a:moveTo>
                    <a:pt x="1151" y="1"/>
                  </a:moveTo>
                  <a:cubicBezTo>
                    <a:pt x="502" y="1"/>
                    <a:pt x="0" y="524"/>
                    <a:pt x="0" y="1172"/>
                  </a:cubicBezTo>
                  <a:cubicBezTo>
                    <a:pt x="0" y="1800"/>
                    <a:pt x="523" y="2323"/>
                    <a:pt x="1151" y="2323"/>
                  </a:cubicBezTo>
                  <a:cubicBezTo>
                    <a:pt x="1799" y="2302"/>
                    <a:pt x="2323" y="1800"/>
                    <a:pt x="2302"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013;p104">
              <a:extLst>
                <a:ext uri="{FF2B5EF4-FFF2-40B4-BE49-F238E27FC236}">
                  <a16:creationId xmlns:a16="http://schemas.microsoft.com/office/drawing/2014/main" id="{FD16BA29-6312-4D12-B18E-E5534F6FE401}"/>
                </a:ext>
              </a:extLst>
            </p:cNvPr>
            <p:cNvSpPr/>
            <p:nvPr/>
          </p:nvSpPr>
          <p:spPr>
            <a:xfrm>
              <a:off x="4419125" y="4155525"/>
              <a:ext cx="58100" cy="57575"/>
            </a:xfrm>
            <a:custGeom>
              <a:avLst/>
              <a:gdLst/>
              <a:ahLst/>
              <a:cxnLst/>
              <a:rect l="l" t="t" r="r" b="b"/>
              <a:pathLst>
                <a:path w="2324" h="2303" extrusionOk="0">
                  <a:moveTo>
                    <a:pt x="1189" y="0"/>
                  </a:moveTo>
                  <a:cubicBezTo>
                    <a:pt x="1176" y="0"/>
                    <a:pt x="1164" y="1"/>
                    <a:pt x="1151" y="1"/>
                  </a:cubicBezTo>
                  <a:cubicBezTo>
                    <a:pt x="524" y="1"/>
                    <a:pt x="1" y="524"/>
                    <a:pt x="1" y="1152"/>
                  </a:cubicBezTo>
                  <a:cubicBezTo>
                    <a:pt x="21" y="1800"/>
                    <a:pt x="524" y="2303"/>
                    <a:pt x="1172" y="2303"/>
                  </a:cubicBezTo>
                  <a:cubicBezTo>
                    <a:pt x="1800" y="2303"/>
                    <a:pt x="2323" y="1779"/>
                    <a:pt x="2323" y="1152"/>
                  </a:cubicBezTo>
                  <a:cubicBezTo>
                    <a:pt x="2323" y="516"/>
                    <a:pt x="1820" y="0"/>
                    <a:pt x="118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014;p104">
              <a:extLst>
                <a:ext uri="{FF2B5EF4-FFF2-40B4-BE49-F238E27FC236}">
                  <a16:creationId xmlns:a16="http://schemas.microsoft.com/office/drawing/2014/main" id="{39F1BD46-C928-4B6B-B92E-778580EB66F2}"/>
                </a:ext>
              </a:extLst>
            </p:cNvPr>
            <p:cNvSpPr/>
            <p:nvPr/>
          </p:nvSpPr>
          <p:spPr>
            <a:xfrm>
              <a:off x="4498625" y="4270100"/>
              <a:ext cx="58100" cy="58075"/>
            </a:xfrm>
            <a:custGeom>
              <a:avLst/>
              <a:gdLst/>
              <a:ahLst/>
              <a:cxnLst/>
              <a:rect l="l" t="t" r="r" b="b"/>
              <a:pathLst>
                <a:path w="2324" h="2323" extrusionOk="0">
                  <a:moveTo>
                    <a:pt x="1173" y="0"/>
                  </a:moveTo>
                  <a:cubicBezTo>
                    <a:pt x="524" y="0"/>
                    <a:pt x="1" y="523"/>
                    <a:pt x="22" y="1172"/>
                  </a:cubicBezTo>
                  <a:cubicBezTo>
                    <a:pt x="22" y="1800"/>
                    <a:pt x="545" y="2323"/>
                    <a:pt x="1173" y="2323"/>
                  </a:cubicBezTo>
                  <a:cubicBezTo>
                    <a:pt x="1821" y="2323"/>
                    <a:pt x="2323" y="1800"/>
                    <a:pt x="2323" y="1151"/>
                  </a:cubicBezTo>
                  <a:cubicBezTo>
                    <a:pt x="2323" y="523"/>
                    <a:pt x="1800" y="0"/>
                    <a:pt x="117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015;p104">
              <a:extLst>
                <a:ext uri="{FF2B5EF4-FFF2-40B4-BE49-F238E27FC236}">
                  <a16:creationId xmlns:a16="http://schemas.microsoft.com/office/drawing/2014/main" id="{DC8F8EE5-EA7C-4D2A-A57F-34CF6F2B0E72}"/>
                </a:ext>
              </a:extLst>
            </p:cNvPr>
            <p:cNvSpPr/>
            <p:nvPr/>
          </p:nvSpPr>
          <p:spPr>
            <a:xfrm>
              <a:off x="4650850" y="4113700"/>
              <a:ext cx="58100" cy="58075"/>
            </a:xfrm>
            <a:custGeom>
              <a:avLst/>
              <a:gdLst/>
              <a:ahLst/>
              <a:cxnLst/>
              <a:rect l="l" t="t" r="r" b="b"/>
              <a:pathLst>
                <a:path w="2324" h="2323" extrusionOk="0">
                  <a:moveTo>
                    <a:pt x="1152" y="0"/>
                  </a:moveTo>
                  <a:cubicBezTo>
                    <a:pt x="524" y="21"/>
                    <a:pt x="1" y="523"/>
                    <a:pt x="1" y="1172"/>
                  </a:cubicBezTo>
                  <a:cubicBezTo>
                    <a:pt x="22" y="1820"/>
                    <a:pt x="524" y="2323"/>
                    <a:pt x="1172" y="2323"/>
                  </a:cubicBezTo>
                  <a:cubicBezTo>
                    <a:pt x="1821" y="2323"/>
                    <a:pt x="2323" y="1799"/>
                    <a:pt x="2323" y="1151"/>
                  </a:cubicBezTo>
                  <a:cubicBezTo>
                    <a:pt x="2323" y="523"/>
                    <a:pt x="1800"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016;p104">
              <a:extLst>
                <a:ext uri="{FF2B5EF4-FFF2-40B4-BE49-F238E27FC236}">
                  <a16:creationId xmlns:a16="http://schemas.microsoft.com/office/drawing/2014/main" id="{1D134A8E-98B9-4150-8EB1-D60037051C6E}"/>
                </a:ext>
              </a:extLst>
            </p:cNvPr>
            <p:cNvSpPr/>
            <p:nvPr/>
          </p:nvSpPr>
          <p:spPr>
            <a:xfrm>
              <a:off x="4757575" y="3908100"/>
              <a:ext cx="58075" cy="57575"/>
            </a:xfrm>
            <a:custGeom>
              <a:avLst/>
              <a:gdLst/>
              <a:ahLst/>
              <a:cxnLst/>
              <a:rect l="l" t="t" r="r" b="b"/>
              <a:pathLst>
                <a:path w="2323" h="2303" extrusionOk="0">
                  <a:moveTo>
                    <a:pt x="1188" y="0"/>
                  </a:moveTo>
                  <a:cubicBezTo>
                    <a:pt x="1176" y="0"/>
                    <a:pt x="1164" y="1"/>
                    <a:pt x="1151" y="1"/>
                  </a:cubicBezTo>
                  <a:cubicBezTo>
                    <a:pt x="523" y="1"/>
                    <a:pt x="0" y="524"/>
                    <a:pt x="0" y="1152"/>
                  </a:cubicBezTo>
                  <a:cubicBezTo>
                    <a:pt x="21" y="1801"/>
                    <a:pt x="523" y="2303"/>
                    <a:pt x="1172" y="2303"/>
                  </a:cubicBezTo>
                  <a:cubicBezTo>
                    <a:pt x="1820" y="2303"/>
                    <a:pt x="2323" y="1780"/>
                    <a:pt x="2323" y="1152"/>
                  </a:cubicBezTo>
                  <a:cubicBezTo>
                    <a:pt x="2323" y="516"/>
                    <a:pt x="1820" y="0"/>
                    <a:pt x="118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017;p104">
              <a:extLst>
                <a:ext uri="{FF2B5EF4-FFF2-40B4-BE49-F238E27FC236}">
                  <a16:creationId xmlns:a16="http://schemas.microsoft.com/office/drawing/2014/main" id="{7475AFD3-0FB2-4272-8D02-5845C1D07B92}"/>
                </a:ext>
              </a:extLst>
            </p:cNvPr>
            <p:cNvSpPr/>
            <p:nvPr/>
          </p:nvSpPr>
          <p:spPr>
            <a:xfrm>
              <a:off x="4965225" y="3906550"/>
              <a:ext cx="58100" cy="58075"/>
            </a:xfrm>
            <a:custGeom>
              <a:avLst/>
              <a:gdLst/>
              <a:ahLst/>
              <a:cxnLst/>
              <a:rect l="l" t="t" r="r" b="b"/>
              <a:pathLst>
                <a:path w="2324" h="2323" extrusionOk="0">
                  <a:moveTo>
                    <a:pt x="1152" y="0"/>
                  </a:moveTo>
                  <a:cubicBezTo>
                    <a:pt x="503" y="0"/>
                    <a:pt x="1" y="523"/>
                    <a:pt x="1" y="1172"/>
                  </a:cubicBezTo>
                  <a:cubicBezTo>
                    <a:pt x="1" y="1800"/>
                    <a:pt x="524" y="2323"/>
                    <a:pt x="1152" y="2323"/>
                  </a:cubicBezTo>
                  <a:cubicBezTo>
                    <a:pt x="1800" y="2323"/>
                    <a:pt x="2323" y="1800"/>
                    <a:pt x="2302" y="1151"/>
                  </a:cubicBezTo>
                  <a:cubicBezTo>
                    <a:pt x="2302" y="523"/>
                    <a:pt x="1779" y="0"/>
                    <a:pt x="115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018;p104">
              <a:extLst>
                <a:ext uri="{FF2B5EF4-FFF2-40B4-BE49-F238E27FC236}">
                  <a16:creationId xmlns:a16="http://schemas.microsoft.com/office/drawing/2014/main" id="{70FE328E-6EA3-40B4-BF9E-FA09B7A17DCC}"/>
                </a:ext>
              </a:extLst>
            </p:cNvPr>
            <p:cNvSpPr/>
            <p:nvPr/>
          </p:nvSpPr>
          <p:spPr>
            <a:xfrm>
              <a:off x="5070375" y="3687900"/>
              <a:ext cx="58075" cy="58075"/>
            </a:xfrm>
            <a:custGeom>
              <a:avLst/>
              <a:gdLst/>
              <a:ahLst/>
              <a:cxnLst/>
              <a:rect l="l" t="t" r="r" b="b"/>
              <a:pathLst>
                <a:path w="2323" h="2323" extrusionOk="0">
                  <a:moveTo>
                    <a:pt x="1172" y="0"/>
                  </a:moveTo>
                  <a:cubicBezTo>
                    <a:pt x="524" y="21"/>
                    <a:pt x="0" y="523"/>
                    <a:pt x="21" y="1172"/>
                  </a:cubicBezTo>
                  <a:cubicBezTo>
                    <a:pt x="21" y="1821"/>
                    <a:pt x="544" y="2323"/>
                    <a:pt x="1172" y="2323"/>
                  </a:cubicBezTo>
                  <a:cubicBezTo>
                    <a:pt x="1821" y="2323"/>
                    <a:pt x="2323" y="1800"/>
                    <a:pt x="2323" y="1151"/>
                  </a:cubicBezTo>
                  <a:cubicBezTo>
                    <a:pt x="2323" y="523"/>
                    <a:pt x="1800" y="0"/>
                    <a:pt x="117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019;p104">
              <a:extLst>
                <a:ext uri="{FF2B5EF4-FFF2-40B4-BE49-F238E27FC236}">
                  <a16:creationId xmlns:a16="http://schemas.microsoft.com/office/drawing/2014/main" id="{2BB6445B-D2B3-473B-8D9C-F2765612C18A}"/>
                </a:ext>
              </a:extLst>
            </p:cNvPr>
            <p:cNvSpPr/>
            <p:nvPr/>
          </p:nvSpPr>
          <p:spPr>
            <a:xfrm>
              <a:off x="4935425" y="3771600"/>
              <a:ext cx="58075" cy="58075"/>
            </a:xfrm>
            <a:custGeom>
              <a:avLst/>
              <a:gdLst/>
              <a:ahLst/>
              <a:cxnLst/>
              <a:rect l="l" t="t" r="r" b="b"/>
              <a:pathLst>
                <a:path w="2323" h="2323" extrusionOk="0">
                  <a:moveTo>
                    <a:pt x="1151" y="0"/>
                  </a:moveTo>
                  <a:cubicBezTo>
                    <a:pt x="502" y="0"/>
                    <a:pt x="0" y="523"/>
                    <a:pt x="0" y="1172"/>
                  </a:cubicBezTo>
                  <a:cubicBezTo>
                    <a:pt x="0" y="1799"/>
                    <a:pt x="523" y="2323"/>
                    <a:pt x="1172" y="2323"/>
                  </a:cubicBezTo>
                  <a:cubicBezTo>
                    <a:pt x="1800" y="2323"/>
                    <a:pt x="2323" y="1799"/>
                    <a:pt x="2323" y="1151"/>
                  </a:cubicBezTo>
                  <a:cubicBezTo>
                    <a:pt x="2302"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020;p104">
              <a:extLst>
                <a:ext uri="{FF2B5EF4-FFF2-40B4-BE49-F238E27FC236}">
                  <a16:creationId xmlns:a16="http://schemas.microsoft.com/office/drawing/2014/main" id="{8AC00670-B193-40D5-A69A-45FCB54E2E21}"/>
                </a:ext>
              </a:extLst>
            </p:cNvPr>
            <p:cNvSpPr/>
            <p:nvPr/>
          </p:nvSpPr>
          <p:spPr>
            <a:xfrm>
              <a:off x="4416500" y="3647600"/>
              <a:ext cx="58100" cy="57575"/>
            </a:xfrm>
            <a:custGeom>
              <a:avLst/>
              <a:gdLst/>
              <a:ahLst/>
              <a:cxnLst/>
              <a:rect l="l" t="t" r="r" b="b"/>
              <a:pathLst>
                <a:path w="2324" h="2303" extrusionOk="0">
                  <a:moveTo>
                    <a:pt x="1189" y="1"/>
                  </a:moveTo>
                  <a:cubicBezTo>
                    <a:pt x="1177" y="1"/>
                    <a:pt x="1164" y="1"/>
                    <a:pt x="1152" y="1"/>
                  </a:cubicBezTo>
                  <a:cubicBezTo>
                    <a:pt x="524" y="1"/>
                    <a:pt x="1" y="524"/>
                    <a:pt x="1" y="1152"/>
                  </a:cubicBezTo>
                  <a:cubicBezTo>
                    <a:pt x="22" y="1801"/>
                    <a:pt x="524" y="2303"/>
                    <a:pt x="1173" y="2303"/>
                  </a:cubicBezTo>
                  <a:cubicBezTo>
                    <a:pt x="1821" y="2303"/>
                    <a:pt x="2323" y="1780"/>
                    <a:pt x="2323" y="1152"/>
                  </a:cubicBezTo>
                  <a:cubicBezTo>
                    <a:pt x="2323" y="516"/>
                    <a:pt x="1820" y="1"/>
                    <a:pt x="11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021;p104">
              <a:extLst>
                <a:ext uri="{FF2B5EF4-FFF2-40B4-BE49-F238E27FC236}">
                  <a16:creationId xmlns:a16="http://schemas.microsoft.com/office/drawing/2014/main" id="{31022F90-E7B7-45C0-A4F6-25CC1A855629}"/>
                </a:ext>
              </a:extLst>
            </p:cNvPr>
            <p:cNvSpPr/>
            <p:nvPr/>
          </p:nvSpPr>
          <p:spPr>
            <a:xfrm>
              <a:off x="3958275" y="1295275"/>
              <a:ext cx="58100" cy="58100"/>
            </a:xfrm>
            <a:custGeom>
              <a:avLst/>
              <a:gdLst/>
              <a:ahLst/>
              <a:cxnLst/>
              <a:rect l="l" t="t" r="r" b="b"/>
              <a:pathLst>
                <a:path w="2324" h="2324" extrusionOk="0">
                  <a:moveTo>
                    <a:pt x="1152" y="1"/>
                  </a:moveTo>
                  <a:cubicBezTo>
                    <a:pt x="503" y="1"/>
                    <a:pt x="1" y="524"/>
                    <a:pt x="1" y="1172"/>
                  </a:cubicBezTo>
                  <a:cubicBezTo>
                    <a:pt x="1" y="1800"/>
                    <a:pt x="524" y="2323"/>
                    <a:pt x="1173" y="2323"/>
                  </a:cubicBezTo>
                  <a:cubicBezTo>
                    <a:pt x="1800" y="2323"/>
                    <a:pt x="2323" y="1800"/>
                    <a:pt x="2323" y="1151"/>
                  </a:cubicBezTo>
                  <a:cubicBezTo>
                    <a:pt x="2302" y="524"/>
                    <a:pt x="1800" y="1"/>
                    <a:pt x="11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022;p104">
              <a:extLst>
                <a:ext uri="{FF2B5EF4-FFF2-40B4-BE49-F238E27FC236}">
                  <a16:creationId xmlns:a16="http://schemas.microsoft.com/office/drawing/2014/main" id="{95CB4AE6-A54A-46B5-B194-8CC1ADE6B89D}"/>
                </a:ext>
              </a:extLst>
            </p:cNvPr>
            <p:cNvSpPr/>
            <p:nvPr/>
          </p:nvSpPr>
          <p:spPr>
            <a:xfrm>
              <a:off x="3599450" y="1679225"/>
              <a:ext cx="57550" cy="57575"/>
            </a:xfrm>
            <a:custGeom>
              <a:avLst/>
              <a:gdLst/>
              <a:ahLst/>
              <a:cxnLst/>
              <a:rect l="l" t="t" r="r" b="b"/>
              <a:pathLst>
                <a:path w="2302" h="2303" extrusionOk="0">
                  <a:moveTo>
                    <a:pt x="1151" y="1"/>
                  </a:moveTo>
                  <a:cubicBezTo>
                    <a:pt x="502" y="1"/>
                    <a:pt x="0" y="524"/>
                    <a:pt x="0" y="1151"/>
                  </a:cubicBezTo>
                  <a:cubicBezTo>
                    <a:pt x="0" y="1787"/>
                    <a:pt x="503" y="2303"/>
                    <a:pt x="1115" y="2303"/>
                  </a:cubicBezTo>
                  <a:cubicBezTo>
                    <a:pt x="1127" y="2303"/>
                    <a:pt x="1139" y="2303"/>
                    <a:pt x="1151" y="2302"/>
                  </a:cubicBezTo>
                  <a:cubicBezTo>
                    <a:pt x="1800" y="2302"/>
                    <a:pt x="2302" y="1779"/>
                    <a:pt x="2302" y="1151"/>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023;p104">
              <a:extLst>
                <a:ext uri="{FF2B5EF4-FFF2-40B4-BE49-F238E27FC236}">
                  <a16:creationId xmlns:a16="http://schemas.microsoft.com/office/drawing/2014/main" id="{E8995FC3-7373-4A52-BE99-76D0A500C185}"/>
                </a:ext>
              </a:extLst>
            </p:cNvPr>
            <p:cNvSpPr/>
            <p:nvPr/>
          </p:nvSpPr>
          <p:spPr>
            <a:xfrm>
              <a:off x="3858900" y="1677650"/>
              <a:ext cx="58075" cy="58100"/>
            </a:xfrm>
            <a:custGeom>
              <a:avLst/>
              <a:gdLst/>
              <a:ahLst/>
              <a:cxnLst/>
              <a:rect l="l" t="t" r="r" b="b"/>
              <a:pathLst>
                <a:path w="2323" h="2324" extrusionOk="0">
                  <a:moveTo>
                    <a:pt x="1151" y="1"/>
                  </a:moveTo>
                  <a:cubicBezTo>
                    <a:pt x="503" y="1"/>
                    <a:pt x="0" y="524"/>
                    <a:pt x="0" y="1173"/>
                  </a:cubicBezTo>
                  <a:cubicBezTo>
                    <a:pt x="0" y="1800"/>
                    <a:pt x="523" y="2323"/>
                    <a:pt x="1172" y="2323"/>
                  </a:cubicBezTo>
                  <a:cubicBezTo>
                    <a:pt x="1800" y="2302"/>
                    <a:pt x="2323" y="1800"/>
                    <a:pt x="2323" y="1152"/>
                  </a:cubicBezTo>
                  <a:cubicBezTo>
                    <a:pt x="2302" y="503"/>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024;p104">
              <a:extLst>
                <a:ext uri="{FF2B5EF4-FFF2-40B4-BE49-F238E27FC236}">
                  <a16:creationId xmlns:a16="http://schemas.microsoft.com/office/drawing/2014/main" id="{E0FB3AAE-51A3-4D8C-A0CA-C765530ED29C}"/>
                </a:ext>
              </a:extLst>
            </p:cNvPr>
            <p:cNvSpPr/>
            <p:nvPr/>
          </p:nvSpPr>
          <p:spPr>
            <a:xfrm>
              <a:off x="3861000" y="2131700"/>
              <a:ext cx="58075" cy="58100"/>
            </a:xfrm>
            <a:custGeom>
              <a:avLst/>
              <a:gdLst/>
              <a:ahLst/>
              <a:cxnLst/>
              <a:rect l="l" t="t" r="r" b="b"/>
              <a:pathLst>
                <a:path w="2323" h="2324" extrusionOk="0">
                  <a:moveTo>
                    <a:pt x="1172" y="0"/>
                  </a:moveTo>
                  <a:cubicBezTo>
                    <a:pt x="523" y="0"/>
                    <a:pt x="0" y="524"/>
                    <a:pt x="21" y="1172"/>
                  </a:cubicBezTo>
                  <a:cubicBezTo>
                    <a:pt x="21" y="1800"/>
                    <a:pt x="544" y="2323"/>
                    <a:pt x="1172" y="2323"/>
                  </a:cubicBezTo>
                  <a:cubicBezTo>
                    <a:pt x="1820" y="2302"/>
                    <a:pt x="2323" y="1800"/>
                    <a:pt x="2323" y="1151"/>
                  </a:cubicBezTo>
                  <a:cubicBezTo>
                    <a:pt x="2323" y="503"/>
                    <a:pt x="1799" y="0"/>
                    <a:pt x="1172"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025;p104">
              <a:extLst>
                <a:ext uri="{FF2B5EF4-FFF2-40B4-BE49-F238E27FC236}">
                  <a16:creationId xmlns:a16="http://schemas.microsoft.com/office/drawing/2014/main" id="{763F2882-C609-46A6-97F4-D64962888DD8}"/>
                </a:ext>
              </a:extLst>
            </p:cNvPr>
            <p:cNvSpPr/>
            <p:nvPr/>
          </p:nvSpPr>
          <p:spPr>
            <a:xfrm>
              <a:off x="3991750" y="2236325"/>
              <a:ext cx="58100" cy="58075"/>
            </a:xfrm>
            <a:custGeom>
              <a:avLst/>
              <a:gdLst/>
              <a:ahLst/>
              <a:cxnLst/>
              <a:rect l="l" t="t" r="r" b="b"/>
              <a:pathLst>
                <a:path w="2324" h="2323" extrusionOk="0">
                  <a:moveTo>
                    <a:pt x="1173" y="0"/>
                  </a:moveTo>
                  <a:cubicBezTo>
                    <a:pt x="524" y="0"/>
                    <a:pt x="1" y="523"/>
                    <a:pt x="22" y="1172"/>
                  </a:cubicBezTo>
                  <a:cubicBezTo>
                    <a:pt x="22" y="1800"/>
                    <a:pt x="545" y="2323"/>
                    <a:pt x="1173" y="2323"/>
                  </a:cubicBezTo>
                  <a:cubicBezTo>
                    <a:pt x="1821" y="2323"/>
                    <a:pt x="2323" y="1800"/>
                    <a:pt x="2323" y="1151"/>
                  </a:cubicBezTo>
                  <a:cubicBezTo>
                    <a:pt x="2323" y="523"/>
                    <a:pt x="1800" y="0"/>
                    <a:pt x="117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026;p104">
              <a:extLst>
                <a:ext uri="{FF2B5EF4-FFF2-40B4-BE49-F238E27FC236}">
                  <a16:creationId xmlns:a16="http://schemas.microsoft.com/office/drawing/2014/main" id="{064E043F-F5CE-464F-9591-E8D517440AE9}"/>
                </a:ext>
              </a:extLst>
            </p:cNvPr>
            <p:cNvSpPr/>
            <p:nvPr/>
          </p:nvSpPr>
          <p:spPr>
            <a:xfrm>
              <a:off x="4011125" y="2381725"/>
              <a:ext cx="58075" cy="58100"/>
            </a:xfrm>
            <a:custGeom>
              <a:avLst/>
              <a:gdLst/>
              <a:ahLst/>
              <a:cxnLst/>
              <a:rect l="l" t="t" r="r" b="b"/>
              <a:pathLst>
                <a:path w="2323" h="2324" extrusionOk="0">
                  <a:moveTo>
                    <a:pt x="1151" y="1"/>
                  </a:moveTo>
                  <a:cubicBezTo>
                    <a:pt x="502" y="1"/>
                    <a:pt x="0" y="524"/>
                    <a:pt x="0" y="1173"/>
                  </a:cubicBezTo>
                  <a:cubicBezTo>
                    <a:pt x="0" y="1800"/>
                    <a:pt x="523" y="2323"/>
                    <a:pt x="1151" y="2323"/>
                  </a:cubicBezTo>
                  <a:cubicBezTo>
                    <a:pt x="1800" y="2303"/>
                    <a:pt x="2323" y="1800"/>
                    <a:pt x="2323" y="1152"/>
                  </a:cubicBezTo>
                  <a:cubicBezTo>
                    <a:pt x="2302" y="503"/>
                    <a:pt x="1779"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027;p104">
              <a:extLst>
                <a:ext uri="{FF2B5EF4-FFF2-40B4-BE49-F238E27FC236}">
                  <a16:creationId xmlns:a16="http://schemas.microsoft.com/office/drawing/2014/main" id="{9C929A55-4039-4E14-BD41-0C5FE8CBD6C6}"/>
                </a:ext>
              </a:extLst>
            </p:cNvPr>
            <p:cNvSpPr/>
            <p:nvPr/>
          </p:nvSpPr>
          <p:spPr>
            <a:xfrm>
              <a:off x="3901275" y="2470125"/>
              <a:ext cx="58075" cy="57575"/>
            </a:xfrm>
            <a:custGeom>
              <a:avLst/>
              <a:gdLst/>
              <a:ahLst/>
              <a:cxnLst/>
              <a:rect l="l" t="t" r="r" b="b"/>
              <a:pathLst>
                <a:path w="2323" h="2303" extrusionOk="0">
                  <a:moveTo>
                    <a:pt x="1187" y="0"/>
                  </a:moveTo>
                  <a:cubicBezTo>
                    <a:pt x="1175" y="0"/>
                    <a:pt x="1163" y="1"/>
                    <a:pt x="1151" y="1"/>
                  </a:cubicBezTo>
                  <a:cubicBezTo>
                    <a:pt x="502" y="1"/>
                    <a:pt x="0" y="524"/>
                    <a:pt x="0" y="1152"/>
                  </a:cubicBezTo>
                  <a:cubicBezTo>
                    <a:pt x="0" y="1800"/>
                    <a:pt x="523" y="2303"/>
                    <a:pt x="1151" y="2303"/>
                  </a:cubicBezTo>
                  <a:cubicBezTo>
                    <a:pt x="1800" y="2303"/>
                    <a:pt x="2323" y="1780"/>
                    <a:pt x="2302" y="1152"/>
                  </a:cubicBezTo>
                  <a:cubicBezTo>
                    <a:pt x="2302" y="516"/>
                    <a:pt x="1799" y="0"/>
                    <a:pt x="118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028;p104">
              <a:extLst>
                <a:ext uri="{FF2B5EF4-FFF2-40B4-BE49-F238E27FC236}">
                  <a16:creationId xmlns:a16="http://schemas.microsoft.com/office/drawing/2014/main" id="{448A3EAD-1D89-4088-8520-FF7BF261BA1A}"/>
                </a:ext>
              </a:extLst>
            </p:cNvPr>
            <p:cNvSpPr/>
            <p:nvPr/>
          </p:nvSpPr>
          <p:spPr>
            <a:xfrm>
              <a:off x="3996475" y="3099950"/>
              <a:ext cx="58075" cy="57575"/>
            </a:xfrm>
            <a:custGeom>
              <a:avLst/>
              <a:gdLst/>
              <a:ahLst/>
              <a:cxnLst/>
              <a:rect l="l" t="t" r="r" b="b"/>
              <a:pathLst>
                <a:path w="2323" h="2303" extrusionOk="0">
                  <a:moveTo>
                    <a:pt x="1151" y="0"/>
                  </a:moveTo>
                  <a:cubicBezTo>
                    <a:pt x="523" y="0"/>
                    <a:pt x="0" y="523"/>
                    <a:pt x="0" y="1151"/>
                  </a:cubicBezTo>
                  <a:cubicBezTo>
                    <a:pt x="0" y="1787"/>
                    <a:pt x="503" y="2302"/>
                    <a:pt x="1134" y="2302"/>
                  </a:cubicBezTo>
                  <a:cubicBezTo>
                    <a:pt x="1147" y="2302"/>
                    <a:pt x="1159" y="2302"/>
                    <a:pt x="1172" y="2302"/>
                  </a:cubicBezTo>
                  <a:cubicBezTo>
                    <a:pt x="1800" y="2302"/>
                    <a:pt x="2323" y="1779"/>
                    <a:pt x="2323" y="1151"/>
                  </a:cubicBezTo>
                  <a:cubicBezTo>
                    <a:pt x="2323" y="502"/>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029;p104">
              <a:extLst>
                <a:ext uri="{FF2B5EF4-FFF2-40B4-BE49-F238E27FC236}">
                  <a16:creationId xmlns:a16="http://schemas.microsoft.com/office/drawing/2014/main" id="{770B73E3-DC41-48D3-9AEA-6AE6FF7C5484}"/>
                </a:ext>
              </a:extLst>
            </p:cNvPr>
            <p:cNvSpPr/>
            <p:nvPr/>
          </p:nvSpPr>
          <p:spPr>
            <a:xfrm>
              <a:off x="3750625" y="3081100"/>
              <a:ext cx="58075" cy="57575"/>
            </a:xfrm>
            <a:custGeom>
              <a:avLst/>
              <a:gdLst/>
              <a:ahLst/>
              <a:cxnLst/>
              <a:rect l="l" t="t" r="r" b="b"/>
              <a:pathLst>
                <a:path w="2323" h="2303" extrusionOk="0">
                  <a:moveTo>
                    <a:pt x="1172" y="1"/>
                  </a:moveTo>
                  <a:cubicBezTo>
                    <a:pt x="523" y="1"/>
                    <a:pt x="0" y="524"/>
                    <a:pt x="21" y="1152"/>
                  </a:cubicBezTo>
                  <a:cubicBezTo>
                    <a:pt x="21" y="1800"/>
                    <a:pt x="544" y="2302"/>
                    <a:pt x="1172" y="2302"/>
                  </a:cubicBezTo>
                  <a:cubicBezTo>
                    <a:pt x="1821" y="2302"/>
                    <a:pt x="2323" y="1779"/>
                    <a:pt x="2323" y="1152"/>
                  </a:cubicBezTo>
                  <a:cubicBezTo>
                    <a:pt x="2323" y="503"/>
                    <a:pt x="1800" y="1"/>
                    <a:pt x="117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030;p104">
              <a:extLst>
                <a:ext uri="{FF2B5EF4-FFF2-40B4-BE49-F238E27FC236}">
                  <a16:creationId xmlns:a16="http://schemas.microsoft.com/office/drawing/2014/main" id="{3537BAA1-2645-4C71-B940-EE2194E39B1B}"/>
                </a:ext>
              </a:extLst>
            </p:cNvPr>
            <p:cNvSpPr/>
            <p:nvPr/>
          </p:nvSpPr>
          <p:spPr>
            <a:xfrm>
              <a:off x="3867275" y="3307075"/>
              <a:ext cx="58075" cy="58100"/>
            </a:xfrm>
            <a:custGeom>
              <a:avLst/>
              <a:gdLst/>
              <a:ahLst/>
              <a:cxnLst/>
              <a:rect l="l" t="t" r="r" b="b"/>
              <a:pathLst>
                <a:path w="2323" h="2324" extrusionOk="0">
                  <a:moveTo>
                    <a:pt x="1151" y="1"/>
                  </a:moveTo>
                  <a:cubicBezTo>
                    <a:pt x="523" y="1"/>
                    <a:pt x="0" y="524"/>
                    <a:pt x="0" y="1173"/>
                  </a:cubicBezTo>
                  <a:cubicBezTo>
                    <a:pt x="0" y="1800"/>
                    <a:pt x="523" y="2323"/>
                    <a:pt x="1172" y="2323"/>
                  </a:cubicBezTo>
                  <a:cubicBezTo>
                    <a:pt x="1800" y="2323"/>
                    <a:pt x="2323" y="1800"/>
                    <a:pt x="2323" y="1152"/>
                  </a:cubicBezTo>
                  <a:cubicBezTo>
                    <a:pt x="2323" y="524"/>
                    <a:pt x="1800" y="1"/>
                    <a:pt x="115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031;p104">
              <a:extLst>
                <a:ext uri="{FF2B5EF4-FFF2-40B4-BE49-F238E27FC236}">
                  <a16:creationId xmlns:a16="http://schemas.microsoft.com/office/drawing/2014/main" id="{62F1D5DD-597F-4EF2-A26A-1082B608D1DF}"/>
                </a:ext>
              </a:extLst>
            </p:cNvPr>
            <p:cNvSpPr/>
            <p:nvPr/>
          </p:nvSpPr>
          <p:spPr>
            <a:xfrm>
              <a:off x="4049825" y="3693650"/>
              <a:ext cx="58075" cy="57550"/>
            </a:xfrm>
            <a:custGeom>
              <a:avLst/>
              <a:gdLst/>
              <a:ahLst/>
              <a:cxnLst/>
              <a:rect l="l" t="t" r="r" b="b"/>
              <a:pathLst>
                <a:path w="2323" h="2302" extrusionOk="0">
                  <a:moveTo>
                    <a:pt x="1151" y="0"/>
                  </a:moveTo>
                  <a:cubicBezTo>
                    <a:pt x="524" y="0"/>
                    <a:pt x="0" y="523"/>
                    <a:pt x="0" y="1151"/>
                  </a:cubicBezTo>
                  <a:cubicBezTo>
                    <a:pt x="0" y="1800"/>
                    <a:pt x="524" y="2302"/>
                    <a:pt x="1172" y="2302"/>
                  </a:cubicBezTo>
                  <a:cubicBezTo>
                    <a:pt x="1800" y="2302"/>
                    <a:pt x="2323" y="1779"/>
                    <a:pt x="2323" y="1151"/>
                  </a:cubicBezTo>
                  <a:cubicBezTo>
                    <a:pt x="2323" y="50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032;p104">
              <a:extLst>
                <a:ext uri="{FF2B5EF4-FFF2-40B4-BE49-F238E27FC236}">
                  <a16:creationId xmlns:a16="http://schemas.microsoft.com/office/drawing/2014/main" id="{6776927F-3E8B-4523-9E79-32843A2E883B}"/>
                </a:ext>
              </a:extLst>
            </p:cNvPr>
            <p:cNvSpPr/>
            <p:nvPr/>
          </p:nvSpPr>
          <p:spPr>
            <a:xfrm>
              <a:off x="3835350" y="2779800"/>
              <a:ext cx="58100" cy="58100"/>
            </a:xfrm>
            <a:custGeom>
              <a:avLst/>
              <a:gdLst/>
              <a:ahLst/>
              <a:cxnLst/>
              <a:rect l="l" t="t" r="r" b="b"/>
              <a:pathLst>
                <a:path w="2324" h="2324" extrusionOk="0">
                  <a:moveTo>
                    <a:pt x="1173" y="1"/>
                  </a:moveTo>
                  <a:cubicBezTo>
                    <a:pt x="524" y="1"/>
                    <a:pt x="1" y="524"/>
                    <a:pt x="22" y="1173"/>
                  </a:cubicBezTo>
                  <a:cubicBezTo>
                    <a:pt x="22" y="1800"/>
                    <a:pt x="545" y="2323"/>
                    <a:pt x="1173" y="2323"/>
                  </a:cubicBezTo>
                  <a:cubicBezTo>
                    <a:pt x="1821" y="2302"/>
                    <a:pt x="2323" y="1800"/>
                    <a:pt x="2323" y="1152"/>
                  </a:cubicBezTo>
                  <a:cubicBezTo>
                    <a:pt x="2323" y="503"/>
                    <a:pt x="1800" y="1"/>
                    <a:pt x="117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033;p104">
              <a:extLst>
                <a:ext uri="{FF2B5EF4-FFF2-40B4-BE49-F238E27FC236}">
                  <a16:creationId xmlns:a16="http://schemas.microsoft.com/office/drawing/2014/main" id="{9162E830-6AC9-4641-928C-264E2CA5EDA8}"/>
                </a:ext>
              </a:extLst>
            </p:cNvPr>
            <p:cNvSpPr/>
            <p:nvPr/>
          </p:nvSpPr>
          <p:spPr>
            <a:xfrm>
              <a:off x="3165800" y="2667875"/>
              <a:ext cx="58100" cy="58075"/>
            </a:xfrm>
            <a:custGeom>
              <a:avLst/>
              <a:gdLst/>
              <a:ahLst/>
              <a:cxnLst/>
              <a:rect l="l" t="t" r="r" b="b"/>
              <a:pathLst>
                <a:path w="2324" h="2323" extrusionOk="0">
                  <a:moveTo>
                    <a:pt x="1151" y="0"/>
                  </a:moveTo>
                  <a:cubicBezTo>
                    <a:pt x="524" y="21"/>
                    <a:pt x="1" y="523"/>
                    <a:pt x="1" y="1172"/>
                  </a:cubicBezTo>
                  <a:cubicBezTo>
                    <a:pt x="21" y="1821"/>
                    <a:pt x="524" y="2323"/>
                    <a:pt x="1172" y="2323"/>
                  </a:cubicBezTo>
                  <a:cubicBezTo>
                    <a:pt x="1821" y="2323"/>
                    <a:pt x="2323" y="1800"/>
                    <a:pt x="2323" y="1151"/>
                  </a:cubicBezTo>
                  <a:cubicBezTo>
                    <a:pt x="2323" y="523"/>
                    <a:pt x="1800" y="0"/>
                    <a:pt x="115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326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65"/>
                                        </p:tgtEl>
                                        <p:attrNameLst>
                                          <p:attrName>style.visibility</p:attrName>
                                        </p:attrNameLst>
                                      </p:cBhvr>
                                      <p:to>
                                        <p:strVal val="visible"/>
                                      </p:to>
                                    </p:set>
                                    <p:anim calcmode="lin" valueType="num">
                                      <p:cBhvr additive="base">
                                        <p:cTn id="7" dur="1000"/>
                                        <p:tgtEl>
                                          <p:spTgt spid="24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 calcmode="lin" valueType="num">
                                      <p:cBhvr additive="base">
                                        <p:cTn id="10" dur="1000"/>
                                        <p:tgtEl>
                                          <p:spTgt spid="69"/>
                                        </p:tgtEl>
                                        <p:attrNameLst>
                                          <p:attrName>ppt_x</p:attrName>
                                        </p:attrNameLst>
                                      </p:cBhvr>
                                      <p:tavLst>
                                        <p:tav tm="0">
                                          <p:val>
                                            <p:strVal val="#ppt_x-1"/>
                                          </p:val>
                                        </p:tav>
                                        <p:tav tm="100000">
                                          <p:val>
                                            <p:strVal val="#ppt_x"/>
                                          </p:val>
                                        </p:tav>
                                      </p:tavLst>
                                    </p:anim>
                                  </p:childTnLst>
                                </p:cTn>
                              </p:par>
                              <p:par>
                                <p:cTn id="11" presetID="23" presetClass="entr" presetSubtype="16"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1000"/>
                                        <p:tgtEl>
                                          <p:spTgt spid="64"/>
                                        </p:tgtEl>
                                        <p:attrNameLst>
                                          <p:attrName>ppt_w</p:attrName>
                                        </p:attrNameLst>
                                      </p:cBhvr>
                                      <p:tavLst>
                                        <p:tav tm="0">
                                          <p:val>
                                            <p:strVal val="0"/>
                                          </p:val>
                                        </p:tav>
                                        <p:tav tm="100000">
                                          <p:val>
                                            <p:strVal val="#ppt_w"/>
                                          </p:val>
                                        </p:tav>
                                      </p:tavLst>
                                    </p:anim>
                                    <p:anim calcmode="lin" valueType="num">
                                      <p:cBhvr additive="base">
                                        <p:cTn id="14" dur="1000"/>
                                        <p:tgtEl>
                                          <p:spTgt spid="6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5"/>
        <p:cNvGrpSpPr/>
        <p:nvPr/>
      </p:nvGrpSpPr>
      <p:grpSpPr>
        <a:xfrm>
          <a:off x="0" y="0"/>
          <a:ext cx="0" cy="0"/>
          <a:chOff x="0" y="0"/>
          <a:chExt cx="0" cy="0"/>
        </a:xfrm>
      </p:grpSpPr>
      <p:sp>
        <p:nvSpPr>
          <p:cNvPr id="2465" name="Google Shape;2465;p94"/>
          <p:cNvSpPr txBox="1">
            <a:spLocks noGrp="1"/>
          </p:cNvSpPr>
          <p:nvPr>
            <p:ph type="title"/>
          </p:nvPr>
        </p:nvSpPr>
        <p:spPr>
          <a:xfrm>
            <a:off x="1213349" y="2262625"/>
            <a:ext cx="4099829" cy="2423508"/>
          </a:xfrm>
          <a:prstGeom prst="rect">
            <a:avLst/>
          </a:prstGeom>
        </p:spPr>
        <p:txBody>
          <a:bodyPr spcFirstLastPara="1" wrap="square" lIns="91425" tIns="91425" rIns="91425" bIns="91425" anchor="ctr" anchorCtr="0">
            <a:noAutofit/>
          </a:bodyPr>
          <a:lstStyle/>
          <a:p>
            <a:pPr lvl="0"/>
            <a:r>
              <a:rPr lang="en-US" sz="3600"/>
              <a:t>TỔNG KẾT VÀ ĐỊNH HƯỚNG PHÁT TRIỂN</a:t>
            </a:r>
            <a:endParaRPr lang="en-US" sz="3600" dirty="0"/>
          </a:p>
        </p:txBody>
      </p:sp>
      <p:cxnSp>
        <p:nvCxnSpPr>
          <p:cNvPr id="2467" name="Google Shape;2467;p94"/>
          <p:cNvCxnSpPr>
            <a:cxnSpLocks/>
          </p:cNvCxnSpPr>
          <p:nvPr/>
        </p:nvCxnSpPr>
        <p:spPr>
          <a:xfrm flipH="1">
            <a:off x="1891564" y="2265388"/>
            <a:ext cx="2085415" cy="29096"/>
          </a:xfrm>
          <a:prstGeom prst="straightConnector1">
            <a:avLst/>
          </a:prstGeom>
          <a:noFill/>
          <a:ln w="19050" cap="flat" cmpd="sng">
            <a:solidFill>
              <a:schemeClr val="lt2"/>
            </a:solidFill>
            <a:prstDash val="solid"/>
            <a:round/>
            <a:headEnd type="oval" w="med" len="med"/>
            <a:tailEnd type="oval" w="med" len="med"/>
          </a:ln>
        </p:spPr>
      </p:cxnSp>
      <p:sp>
        <p:nvSpPr>
          <p:cNvPr id="69" name="Google Shape;2465;p94">
            <a:extLst>
              <a:ext uri="{FF2B5EF4-FFF2-40B4-BE49-F238E27FC236}">
                <a16:creationId xmlns:a16="http://schemas.microsoft.com/office/drawing/2014/main" id="{66B3918E-955E-4F6D-BBE5-F47D8DFB4C06}"/>
              </a:ext>
            </a:extLst>
          </p:cNvPr>
          <p:cNvSpPr txBox="1">
            <a:spLocks/>
          </p:cNvSpPr>
          <p:nvPr/>
        </p:nvSpPr>
        <p:spPr>
          <a:xfrm>
            <a:off x="2159378" y="787491"/>
            <a:ext cx="1649024" cy="139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2000"/>
              <a:buFont typeface="Rajdhani"/>
              <a:buNone/>
              <a:defRPr sz="98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2000"/>
              <a:buFont typeface="Rajdhani"/>
              <a:buNone/>
              <a:defRPr sz="12000" b="1" i="0" u="none" strike="noStrike" cap="none">
                <a:solidFill>
                  <a:schemeClr val="lt2"/>
                </a:solidFill>
                <a:latin typeface="Rajdhani"/>
                <a:ea typeface="Rajdhani"/>
                <a:cs typeface="Rajdhani"/>
                <a:sym typeface="Rajdhani"/>
              </a:defRPr>
            </a:lvl9pPr>
          </a:lstStyle>
          <a:p>
            <a:r>
              <a:rPr lang="en-US" sz="9600"/>
              <a:t>05</a:t>
            </a:r>
            <a:endParaRPr lang="vi-VN" sz="9600" dirty="0"/>
          </a:p>
        </p:txBody>
      </p:sp>
      <p:pic>
        <p:nvPicPr>
          <p:cNvPr id="4" name="Graphic 3" descr="Gears">
            <a:extLst>
              <a:ext uri="{FF2B5EF4-FFF2-40B4-BE49-F238E27FC236}">
                <a16:creationId xmlns:a16="http://schemas.microsoft.com/office/drawing/2014/main" id="{1B31B81F-5882-433B-8413-7FDEC095E5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6583" y="1085186"/>
            <a:ext cx="3100720" cy="3100720"/>
          </a:xfrm>
          <a:prstGeom prst="rect">
            <a:avLst/>
          </a:prstGeom>
        </p:spPr>
      </p:pic>
    </p:spTree>
    <p:extLst>
      <p:ext uri="{BB962C8B-B14F-4D97-AF65-F5344CB8AC3E}">
        <p14:creationId xmlns:p14="http://schemas.microsoft.com/office/powerpoint/2010/main" val="31799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65"/>
                                        </p:tgtEl>
                                        <p:attrNameLst>
                                          <p:attrName>style.visibility</p:attrName>
                                        </p:attrNameLst>
                                      </p:cBhvr>
                                      <p:to>
                                        <p:strVal val="visible"/>
                                      </p:to>
                                    </p:set>
                                    <p:anim calcmode="lin" valueType="num">
                                      <p:cBhvr additive="base">
                                        <p:cTn id="7" dur="1000"/>
                                        <p:tgtEl>
                                          <p:spTgt spid="24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 calcmode="lin" valueType="num">
                                      <p:cBhvr additive="base">
                                        <p:cTn id="10" dur="1000"/>
                                        <p:tgtEl>
                                          <p:spTgt spid="6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53A1-2FBD-4A7A-BEAD-4AB5091AF094}"/>
              </a:ext>
            </a:extLst>
          </p:cNvPr>
          <p:cNvSpPr>
            <a:spLocks noGrp="1"/>
          </p:cNvSpPr>
          <p:nvPr>
            <p:ph type="title"/>
          </p:nvPr>
        </p:nvSpPr>
        <p:spPr>
          <a:xfrm>
            <a:off x="2945052" y="167855"/>
            <a:ext cx="3591905" cy="572700"/>
          </a:xfrm>
        </p:spPr>
        <p:txBody>
          <a:bodyPr/>
          <a:lstStyle/>
          <a:p>
            <a:r>
              <a:rPr lang="en-US"/>
              <a:t>KẾT QUẢ ĐẠT Đ</a:t>
            </a:r>
            <a:r>
              <a:rPr lang="vi-VN"/>
              <a:t>Ư</a:t>
            </a:r>
            <a:r>
              <a:rPr lang="en-US"/>
              <a:t>ỢC</a:t>
            </a:r>
          </a:p>
        </p:txBody>
      </p:sp>
      <p:sp>
        <p:nvSpPr>
          <p:cNvPr id="3" name="Subtitle 2">
            <a:extLst>
              <a:ext uri="{FF2B5EF4-FFF2-40B4-BE49-F238E27FC236}">
                <a16:creationId xmlns:a16="http://schemas.microsoft.com/office/drawing/2014/main" id="{A69AFF07-6B26-4DFB-9CF0-495E926DAEF2}"/>
              </a:ext>
            </a:extLst>
          </p:cNvPr>
          <p:cNvSpPr>
            <a:spLocks noGrp="1"/>
          </p:cNvSpPr>
          <p:nvPr>
            <p:ph type="subTitle" idx="1"/>
          </p:nvPr>
        </p:nvSpPr>
        <p:spPr>
          <a:xfrm flipH="1">
            <a:off x="719975" y="1169043"/>
            <a:ext cx="8042060" cy="3738623"/>
          </a:xfrm>
        </p:spPr>
        <p:txBody>
          <a:bodyPr/>
          <a:lstStyle/>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Xây dựng được database hỗ trợ chat theo từng người, từng nhóm.</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Hiểu về socket, xây dựng được mô hình client – server.</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Load , nhận và cập nhật dữ liệu từ mô hình server - client</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Cơ chế gửi tin nhắn dưới dạng văn bản, icon,file,media, sticker.</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Chức năng đăng ký , đăng nhập, đăng xuất, quên mật khẩu, cập nhật thông tin cá nhân, đổi ảnh đại diện và tạo nhóm và rời nhóm đối với người dùng.</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Tích hợp chức năng của người sử dụng và bổ sung thêm chức năng lọc nhóm đối với nhóm.</a:t>
            </a:r>
          </a:p>
          <a:p>
            <a:pPr lvl="0" algn="l">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Xây dựng được ứng dụng demo chat.</a:t>
            </a:r>
          </a:p>
          <a:p>
            <a:pPr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687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53A1-2FBD-4A7A-BEAD-4AB5091AF094}"/>
              </a:ext>
            </a:extLst>
          </p:cNvPr>
          <p:cNvSpPr>
            <a:spLocks noGrp="1"/>
          </p:cNvSpPr>
          <p:nvPr>
            <p:ph type="title"/>
          </p:nvPr>
        </p:nvSpPr>
        <p:spPr>
          <a:xfrm>
            <a:off x="794442" y="235834"/>
            <a:ext cx="7704000" cy="572700"/>
          </a:xfrm>
        </p:spPr>
        <p:txBody>
          <a:bodyPr/>
          <a:lstStyle/>
          <a:p>
            <a:r>
              <a:rPr lang="en-US"/>
              <a:t>NH</a:t>
            </a:r>
            <a:r>
              <a:rPr lang="vi-VN"/>
              <a:t>Ư</a:t>
            </a:r>
            <a:r>
              <a:rPr lang="en-US"/>
              <a:t>ỢC ĐIỂM VÀ ĐỊNH H</a:t>
            </a:r>
            <a:r>
              <a:rPr lang="vi-VN"/>
              <a:t>Ư</a:t>
            </a:r>
            <a:r>
              <a:rPr lang="en-US"/>
              <a:t>ỚNG PHÁT TRIỂN</a:t>
            </a:r>
          </a:p>
        </p:txBody>
      </p:sp>
      <p:sp>
        <p:nvSpPr>
          <p:cNvPr id="3" name="Subtitle 2">
            <a:extLst>
              <a:ext uri="{FF2B5EF4-FFF2-40B4-BE49-F238E27FC236}">
                <a16:creationId xmlns:a16="http://schemas.microsoft.com/office/drawing/2014/main" id="{A69AFF07-6B26-4DFB-9CF0-495E926DAEF2}"/>
              </a:ext>
            </a:extLst>
          </p:cNvPr>
          <p:cNvSpPr>
            <a:spLocks noGrp="1"/>
          </p:cNvSpPr>
          <p:nvPr>
            <p:ph type="subTitle" idx="1"/>
          </p:nvPr>
        </p:nvSpPr>
        <p:spPr>
          <a:xfrm flipH="1">
            <a:off x="719975" y="1169044"/>
            <a:ext cx="8042060" cy="2726450"/>
          </a:xfrm>
        </p:spPr>
        <p:txBody>
          <a:bodyPr/>
          <a:lstStyle/>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Vẫn còn hạn chế về giao diện , cần tiếp tục tối ưu hơn nữa.</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đăng nhập bằng nhiều tài khoản mạng xã hội khác.</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gửi và nhận thông báo.</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kết bạn.</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thêm thành viên vào nhóm.</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gửi và nhận video.</a:t>
            </a:r>
          </a:p>
          <a:p>
            <a:pPr lvl="0" algn="l">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Bổ sung thêm chức năng phục hồi và sao lưu dữ liệu.</a:t>
            </a:r>
          </a:p>
          <a:p>
            <a:pPr lvl="0" algn="l"/>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112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37"/>
        <p:cNvGrpSpPr/>
        <p:nvPr/>
      </p:nvGrpSpPr>
      <p:grpSpPr>
        <a:xfrm>
          <a:off x="0" y="0"/>
          <a:ext cx="0" cy="0"/>
          <a:chOff x="0" y="0"/>
          <a:chExt cx="0" cy="0"/>
        </a:xfrm>
      </p:grpSpPr>
      <p:sp>
        <p:nvSpPr>
          <p:cNvPr id="4138" name="Google Shape;4138;p110"/>
          <p:cNvSpPr txBox="1">
            <a:spLocks noGrp="1"/>
          </p:cNvSpPr>
          <p:nvPr>
            <p:ph type="ctrTitle" idx="4294967295"/>
          </p:nvPr>
        </p:nvSpPr>
        <p:spPr>
          <a:xfrm>
            <a:off x="1562792" y="2005957"/>
            <a:ext cx="6018415" cy="1138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CẢM ƠN MỌI NGƯỜI !</a:t>
            </a:r>
            <a:endParaRPr sz="4800" dirty="0"/>
          </a:p>
        </p:txBody>
      </p:sp>
      <p:cxnSp>
        <p:nvCxnSpPr>
          <p:cNvPr id="4158" name="Google Shape;4158;p110"/>
          <p:cNvCxnSpPr/>
          <p:nvPr/>
        </p:nvCxnSpPr>
        <p:spPr>
          <a:xfrm rot="10800000">
            <a:off x="3867600" y="550125"/>
            <a:ext cx="1409100" cy="600"/>
          </a:xfrm>
          <a:prstGeom prst="straightConnector1">
            <a:avLst/>
          </a:prstGeom>
          <a:noFill/>
          <a:ln w="19050" cap="flat" cmpd="sng">
            <a:solidFill>
              <a:schemeClr val="lt2"/>
            </a:solidFill>
            <a:prstDash val="solid"/>
            <a:round/>
            <a:headEnd type="oval" w="med" len="med"/>
            <a:tailEnd type="oval" w="med" len="med"/>
          </a:ln>
        </p:spPr>
      </p:cxnSp>
      <p:cxnSp>
        <p:nvCxnSpPr>
          <p:cNvPr id="4159" name="Google Shape;4159;p110"/>
          <p:cNvCxnSpPr/>
          <p:nvPr/>
        </p:nvCxnSpPr>
        <p:spPr>
          <a:xfrm flipH="1">
            <a:off x="3867750" y="4599425"/>
            <a:ext cx="1408500" cy="30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138"/>
                                        </p:tgtEl>
                                        <p:attrNameLst>
                                          <p:attrName>style.visibility</p:attrName>
                                        </p:attrNameLst>
                                      </p:cBhvr>
                                      <p:to>
                                        <p:strVal val="visible"/>
                                      </p:to>
                                    </p:set>
                                    <p:anim calcmode="lin" valueType="num">
                                      <p:cBhvr additive="base">
                                        <p:cTn id="7" dur="1000"/>
                                        <p:tgtEl>
                                          <p:spTgt spid="4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42A82-B3E5-4BE8-AE41-07231D6FB3AF}"/>
              </a:ext>
            </a:extLst>
          </p:cNvPr>
          <p:cNvSpPr txBox="1"/>
          <p:nvPr/>
        </p:nvSpPr>
        <p:spPr>
          <a:xfrm>
            <a:off x="0" y="0"/>
            <a:ext cx="9144000" cy="5016758"/>
          </a:xfrm>
          <a:prstGeom prst="rect">
            <a:avLst/>
          </a:prstGeom>
          <a:noFill/>
        </p:spPr>
        <p:txBody>
          <a:bodyPr wrap="square" rtlCol="0">
            <a:spAutoFit/>
          </a:bodyPr>
          <a:lstStyle/>
          <a:p>
            <a:pPr marL="285750" lvl="1" indent="-285750" fontAlgn="base">
              <a:buClr>
                <a:schemeClr val="tx2"/>
              </a:buClr>
              <a:buFont typeface="Wingdings" panose="05000000000000000000" pitchFamily="2" charset="2"/>
              <a:buChar char="q"/>
            </a:pPr>
            <a:r>
              <a:rPr lang="en-US" sz="1600" b="1" i="1" u="sng">
                <a:solidFill>
                  <a:schemeClr val="tx2"/>
                </a:solidFill>
                <a:effectLst>
                  <a:glow>
                    <a:srgbClr val="000000"/>
                  </a:glow>
                  <a:outerShdw sx="0" sy="0">
                    <a:srgbClr val="000000"/>
                  </a:outerShdw>
                  <a:reflection stA="0" endPos="0" fadeDir="0" sx="0" sy="0"/>
                </a:effectLst>
                <a:latin typeface="Times New Roman" panose="02020603050405020304" pitchFamily="18" charset="0"/>
                <a:cs typeface="Times New Roman" panose="02020603050405020304" pitchFamily="18" charset="0"/>
              </a:rPr>
              <a:t>Đặt vấn đề</a:t>
            </a:r>
          </a:p>
          <a:p>
            <a:r>
              <a:rPr lang="en-US" sz="1600">
                <a:solidFill>
                  <a:schemeClr val="tx2"/>
                </a:solidFill>
                <a:latin typeface="Times New Roman" panose="02020603050405020304" pitchFamily="18" charset="0"/>
                <a:cs typeface="Times New Roman" panose="02020603050405020304" pitchFamily="18" charset="0"/>
              </a:rPr>
              <a:t>Trong giai đoạn đại dịch COVID-19 bùng phát, khi mà giãn cách xã hội và WFH là điều tất yếu thì nhu cầu liên lạc của mọi người trong chuỗi ngày này là rất lớn. Nắm bắt được nhu cầu đó chúng em đã quyết định xây dựng một app chat ‘Schatz’.</a:t>
            </a: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endParaRPr lang="en-US" sz="1600">
              <a:solidFill>
                <a:schemeClr val="tx2"/>
              </a:solidFill>
              <a:latin typeface="Times New Roman" panose="02020603050405020304" pitchFamily="18" charset="0"/>
              <a:cs typeface="Times New Roman" panose="02020603050405020304" pitchFamily="18" charset="0"/>
            </a:endParaRPr>
          </a:p>
          <a:p>
            <a:pPr marL="285750" lvl="1" indent="-285750" fontAlgn="base">
              <a:buClr>
                <a:schemeClr val="tx2"/>
              </a:buClr>
              <a:buFont typeface="Wingdings" panose="05000000000000000000" pitchFamily="2" charset="2"/>
              <a:buChar char="q"/>
            </a:pPr>
            <a:endParaRPr lang="en-US" sz="1600" b="1" i="1" u="sng">
              <a:solidFill>
                <a:schemeClr val="tx2"/>
              </a:solidFill>
              <a:effectLst>
                <a:glow>
                  <a:srgbClr val="000000"/>
                </a:glow>
                <a:outerShdw sx="0" sy="0">
                  <a:srgbClr val="000000"/>
                </a:outerShdw>
                <a:reflection stA="0" endPos="0" fadeDir="0" sx="0" sy="0"/>
              </a:effectLst>
              <a:latin typeface="Times New Roman" panose="02020603050405020304" pitchFamily="18" charset="0"/>
              <a:cs typeface="Times New Roman" panose="02020603050405020304" pitchFamily="18" charset="0"/>
            </a:endParaRPr>
          </a:p>
          <a:p>
            <a:pPr marL="285750" lvl="1" indent="-285750" fontAlgn="base">
              <a:buClr>
                <a:schemeClr val="tx2"/>
              </a:buClr>
              <a:buFont typeface="Wingdings" panose="05000000000000000000" pitchFamily="2" charset="2"/>
              <a:buChar char="q"/>
            </a:pPr>
            <a:r>
              <a:rPr lang="en-US" sz="1600" b="1" i="1" u="sng">
                <a:solidFill>
                  <a:schemeClr val="tx2"/>
                </a:solidFill>
                <a:effectLst>
                  <a:glow>
                    <a:srgbClr val="000000"/>
                  </a:glow>
                  <a:outerShdw sx="0" sy="0">
                    <a:srgbClr val="000000"/>
                  </a:outerShdw>
                  <a:reflection stA="0" endPos="0" fadeDir="0" sx="0" sy="0"/>
                </a:effectLst>
                <a:latin typeface="Times New Roman" panose="02020603050405020304" pitchFamily="18" charset="0"/>
                <a:cs typeface="Times New Roman" panose="02020603050405020304" pitchFamily="18" charset="0"/>
              </a:rPr>
              <a:t>Mục tiêu đề tài</a:t>
            </a:r>
          </a:p>
          <a:p>
            <a:r>
              <a:rPr lang="en-US" sz="1600">
                <a:solidFill>
                  <a:schemeClr val="tx2"/>
                </a:solidFill>
                <a:latin typeface="Times New Roman" panose="02020603050405020304" pitchFamily="18" charset="0"/>
                <a:cs typeface="Times New Roman" panose="02020603050405020304" pitchFamily="18" charset="0"/>
              </a:rPr>
              <a:t>Nhóm chúng em đã nghiên cứu và xây dựng ‘Schatz’ với mong muốn đem đến trải nghiệm liên lạc tốt nhất cho ng</a:t>
            </a:r>
            <a:r>
              <a:rPr lang="vi-VN" sz="1600">
                <a:solidFill>
                  <a:schemeClr val="tx2"/>
                </a:solidFill>
                <a:latin typeface="Times New Roman" panose="02020603050405020304" pitchFamily="18" charset="0"/>
                <a:cs typeface="Times New Roman" panose="02020603050405020304" pitchFamily="18" charset="0"/>
              </a:rPr>
              <a:t>ư</a:t>
            </a:r>
            <a:r>
              <a:rPr lang="en-US" sz="1600">
                <a:solidFill>
                  <a:schemeClr val="tx2"/>
                </a:solidFill>
                <a:latin typeface="Times New Roman" panose="02020603050405020304" pitchFamily="18" charset="0"/>
                <a:cs typeface="Times New Roman" panose="02020603050405020304" pitchFamily="18" charset="0"/>
              </a:rPr>
              <a:t>ời sử dụng.</a:t>
            </a:r>
          </a:p>
        </p:txBody>
      </p:sp>
      <p:pic>
        <p:nvPicPr>
          <p:cNvPr id="4" name="Picture 2" descr="https://globalopentour.com/wp-content/Uploads/Article/work-from-home.jpeg">
            <a:extLst>
              <a:ext uri="{FF2B5EF4-FFF2-40B4-BE49-F238E27FC236}">
                <a16:creationId xmlns:a16="http://schemas.microsoft.com/office/drawing/2014/main" id="{7E47DCCB-04FB-43BC-9810-BDEAF7118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77" y="1241141"/>
            <a:ext cx="4968947" cy="279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6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694934" y="1837474"/>
            <a:ext cx="3724666" cy="1962000"/>
          </a:xfrm>
          <a:prstGeom prst="rect">
            <a:avLst/>
          </a:prstGeom>
        </p:spPr>
        <p:txBody>
          <a:bodyPr spcFirstLastPara="1" wrap="square" lIns="91425" tIns="91425" rIns="91425" bIns="91425" anchor="ctr" anchorCtr="0">
            <a:noAutofit/>
          </a:bodyPr>
          <a:lstStyle/>
          <a:p>
            <a:pPr lvl="0" algn="l"/>
            <a:r>
              <a:rPr lang="en-US" sz="3600"/>
              <a:t>PHÂN TÍCH ĐỀ TÀI</a:t>
            </a:r>
            <a:endParaRPr lang="en-US" sz="3600" dirty="0"/>
          </a:p>
        </p:txBody>
      </p:sp>
      <p:sp>
        <p:nvSpPr>
          <p:cNvPr id="436" name="Google Shape;436;p61"/>
          <p:cNvSpPr txBox="1">
            <a:spLocks noGrp="1"/>
          </p:cNvSpPr>
          <p:nvPr>
            <p:ph type="title" idx="2"/>
          </p:nvPr>
        </p:nvSpPr>
        <p:spPr>
          <a:xfrm>
            <a:off x="1395909" y="1052727"/>
            <a:ext cx="1957800" cy="121708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437" name="Google Shape;437;p61"/>
          <p:cNvGrpSpPr/>
          <p:nvPr/>
        </p:nvGrpSpPr>
        <p:grpSpPr>
          <a:xfrm>
            <a:off x="4964168" y="449465"/>
            <a:ext cx="3991465" cy="4244568"/>
            <a:chOff x="2411900" y="931500"/>
            <a:chExt cx="3234050" cy="3439125"/>
          </a:xfrm>
        </p:grpSpPr>
        <p:sp>
          <p:nvSpPr>
            <p:cNvPr id="438" name="Google Shape;438;p61"/>
            <p:cNvSpPr/>
            <p:nvPr/>
          </p:nvSpPr>
          <p:spPr>
            <a:xfrm>
              <a:off x="2711925" y="1573825"/>
              <a:ext cx="167325" cy="167325"/>
            </a:xfrm>
            <a:custGeom>
              <a:avLst/>
              <a:gdLst/>
              <a:ahLst/>
              <a:cxnLst/>
              <a:rect l="l" t="t" r="r" b="b"/>
              <a:pathLst>
                <a:path w="6693" h="6693" extrusionOk="0">
                  <a:moveTo>
                    <a:pt x="3347" y="1"/>
                  </a:moveTo>
                  <a:cubicBezTo>
                    <a:pt x="1501" y="1"/>
                    <a:pt x="1" y="1501"/>
                    <a:pt x="1" y="3347"/>
                  </a:cubicBezTo>
                  <a:cubicBezTo>
                    <a:pt x="1" y="5192"/>
                    <a:pt x="1501" y="6692"/>
                    <a:pt x="3347" y="6692"/>
                  </a:cubicBezTo>
                  <a:cubicBezTo>
                    <a:pt x="5192" y="6692"/>
                    <a:pt x="6692" y="5192"/>
                    <a:pt x="6692" y="3347"/>
                  </a:cubicBezTo>
                  <a:cubicBezTo>
                    <a:pt x="6692" y="1501"/>
                    <a:pt x="5192" y="1"/>
                    <a:pt x="3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1"/>
            <p:cNvSpPr/>
            <p:nvPr/>
          </p:nvSpPr>
          <p:spPr>
            <a:xfrm>
              <a:off x="2587800" y="1449425"/>
              <a:ext cx="415575" cy="415850"/>
            </a:xfrm>
            <a:custGeom>
              <a:avLst/>
              <a:gdLst/>
              <a:ahLst/>
              <a:cxnLst/>
              <a:rect l="l" t="t" r="r" b="b"/>
              <a:pathLst>
                <a:path w="16623" h="16634" fill="none" extrusionOk="0">
                  <a:moveTo>
                    <a:pt x="16622" y="8323"/>
                  </a:moveTo>
                  <a:cubicBezTo>
                    <a:pt x="16622" y="12906"/>
                    <a:pt x="12907" y="16633"/>
                    <a:pt x="8312" y="16633"/>
                  </a:cubicBezTo>
                  <a:cubicBezTo>
                    <a:pt x="3716" y="16633"/>
                    <a:pt x="1" y="12906"/>
                    <a:pt x="1" y="8323"/>
                  </a:cubicBezTo>
                  <a:cubicBezTo>
                    <a:pt x="1" y="3727"/>
                    <a:pt x="3716" y="0"/>
                    <a:pt x="8312" y="0"/>
                  </a:cubicBezTo>
                  <a:cubicBezTo>
                    <a:pt x="12907" y="0"/>
                    <a:pt x="16622" y="3727"/>
                    <a:pt x="16622" y="8323"/>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1"/>
            <p:cNvSpPr/>
            <p:nvPr/>
          </p:nvSpPr>
          <p:spPr>
            <a:xfrm>
              <a:off x="3663250" y="3348750"/>
              <a:ext cx="477150" cy="311675"/>
            </a:xfrm>
            <a:custGeom>
              <a:avLst/>
              <a:gdLst/>
              <a:ahLst/>
              <a:cxnLst/>
              <a:rect l="l" t="t" r="r" b="b"/>
              <a:pathLst>
                <a:path w="19086" h="12467" fill="none" extrusionOk="0">
                  <a:moveTo>
                    <a:pt x="0" y="6847"/>
                  </a:moveTo>
                  <a:lnTo>
                    <a:pt x="14240" y="1"/>
                  </a:lnTo>
                  <a:lnTo>
                    <a:pt x="19086" y="1246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1"/>
            <p:cNvSpPr/>
            <p:nvPr/>
          </p:nvSpPr>
          <p:spPr>
            <a:xfrm>
              <a:off x="3663250" y="3183550"/>
              <a:ext cx="356025" cy="336375"/>
            </a:xfrm>
            <a:custGeom>
              <a:avLst/>
              <a:gdLst/>
              <a:ahLst/>
              <a:cxnLst/>
              <a:rect l="l" t="t" r="r" b="b"/>
              <a:pathLst>
                <a:path w="14241" h="13455" fill="none" extrusionOk="0">
                  <a:moveTo>
                    <a:pt x="0" y="13455"/>
                  </a:moveTo>
                  <a:lnTo>
                    <a:pt x="2596" y="1"/>
                  </a:lnTo>
                  <a:lnTo>
                    <a:pt x="14240" y="660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1"/>
            <p:cNvSpPr/>
            <p:nvPr/>
          </p:nvSpPr>
          <p:spPr>
            <a:xfrm>
              <a:off x="3728125" y="3049900"/>
              <a:ext cx="324475" cy="298875"/>
            </a:xfrm>
            <a:custGeom>
              <a:avLst/>
              <a:gdLst/>
              <a:ahLst/>
              <a:cxnLst/>
              <a:rect l="l" t="t" r="r" b="b"/>
              <a:pathLst>
                <a:path w="12979" h="11955" fill="none" extrusionOk="0">
                  <a:moveTo>
                    <a:pt x="11645" y="11955"/>
                  </a:moveTo>
                  <a:lnTo>
                    <a:pt x="12979" y="1"/>
                  </a:lnTo>
                  <a:lnTo>
                    <a:pt x="1" y="5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1"/>
            <p:cNvSpPr/>
            <p:nvPr/>
          </p:nvSpPr>
          <p:spPr>
            <a:xfrm>
              <a:off x="4019250" y="3049900"/>
              <a:ext cx="276525" cy="298875"/>
            </a:xfrm>
            <a:custGeom>
              <a:avLst/>
              <a:gdLst/>
              <a:ahLst/>
              <a:cxnLst/>
              <a:rect l="l" t="t" r="r" b="b"/>
              <a:pathLst>
                <a:path w="11061" h="11955" fill="none" extrusionOk="0">
                  <a:moveTo>
                    <a:pt x="0" y="11955"/>
                  </a:moveTo>
                  <a:lnTo>
                    <a:pt x="11061" y="8430"/>
                  </a:lnTo>
                  <a:lnTo>
                    <a:pt x="1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1"/>
            <p:cNvSpPr/>
            <p:nvPr/>
          </p:nvSpPr>
          <p:spPr>
            <a:xfrm>
              <a:off x="4019250" y="3260650"/>
              <a:ext cx="276525" cy="399775"/>
            </a:xfrm>
            <a:custGeom>
              <a:avLst/>
              <a:gdLst/>
              <a:ahLst/>
              <a:cxnLst/>
              <a:rect l="l" t="t" r="r" b="b"/>
              <a:pathLst>
                <a:path w="11061" h="15991" fill="none" extrusionOk="0">
                  <a:moveTo>
                    <a:pt x="11061" y="0"/>
                  </a:moveTo>
                  <a:lnTo>
                    <a:pt x="4846" y="15991"/>
                  </a:lnTo>
                  <a:lnTo>
                    <a:pt x="0" y="35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1"/>
            <p:cNvSpPr/>
            <p:nvPr/>
          </p:nvSpPr>
          <p:spPr>
            <a:xfrm>
              <a:off x="3695700" y="2757900"/>
              <a:ext cx="356900" cy="425675"/>
            </a:xfrm>
            <a:custGeom>
              <a:avLst/>
              <a:gdLst/>
              <a:ahLst/>
              <a:cxnLst/>
              <a:rect l="l" t="t" r="r" b="b"/>
              <a:pathLst>
                <a:path w="14276" h="17027" fill="none" extrusionOk="0">
                  <a:moveTo>
                    <a:pt x="1298" y="17027"/>
                  </a:moveTo>
                  <a:lnTo>
                    <a:pt x="0" y="1"/>
                  </a:lnTo>
                  <a:lnTo>
                    <a:pt x="14276" y="11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1"/>
            <p:cNvSpPr/>
            <p:nvPr/>
          </p:nvSpPr>
          <p:spPr>
            <a:xfrm>
              <a:off x="3695700" y="2657900"/>
              <a:ext cx="513175" cy="392025"/>
            </a:xfrm>
            <a:custGeom>
              <a:avLst/>
              <a:gdLst/>
              <a:ahLst/>
              <a:cxnLst/>
              <a:rect l="l" t="t" r="r" b="b"/>
              <a:pathLst>
                <a:path w="20527" h="15681" fill="none" extrusionOk="0">
                  <a:moveTo>
                    <a:pt x="0" y="4001"/>
                  </a:moveTo>
                  <a:lnTo>
                    <a:pt x="20526" y="0"/>
                  </a:lnTo>
                  <a:lnTo>
                    <a:pt x="14276"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1"/>
            <p:cNvSpPr/>
            <p:nvPr/>
          </p:nvSpPr>
          <p:spPr>
            <a:xfrm>
              <a:off x="3695700" y="2441500"/>
              <a:ext cx="513175" cy="316425"/>
            </a:xfrm>
            <a:custGeom>
              <a:avLst/>
              <a:gdLst/>
              <a:ahLst/>
              <a:cxnLst/>
              <a:rect l="l" t="t" r="r" b="b"/>
              <a:pathLst>
                <a:path w="20527" h="12657" fill="none" extrusionOk="0">
                  <a:moveTo>
                    <a:pt x="0" y="12657"/>
                  </a:moveTo>
                  <a:lnTo>
                    <a:pt x="2107" y="1"/>
                  </a:lnTo>
                  <a:lnTo>
                    <a:pt x="20526" y="8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1"/>
            <p:cNvSpPr/>
            <p:nvPr/>
          </p:nvSpPr>
          <p:spPr>
            <a:xfrm>
              <a:off x="3488825" y="2441500"/>
              <a:ext cx="259575" cy="316425"/>
            </a:xfrm>
            <a:custGeom>
              <a:avLst/>
              <a:gdLst/>
              <a:ahLst/>
              <a:cxnLst/>
              <a:rect l="l" t="t" r="r" b="b"/>
              <a:pathLst>
                <a:path w="10383" h="12657" fill="none" extrusionOk="0">
                  <a:moveTo>
                    <a:pt x="8275" y="12657"/>
                  </a:moveTo>
                  <a:lnTo>
                    <a:pt x="0" y="3168"/>
                  </a:lnTo>
                  <a:lnTo>
                    <a:pt x="1038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1"/>
            <p:cNvSpPr/>
            <p:nvPr/>
          </p:nvSpPr>
          <p:spPr>
            <a:xfrm>
              <a:off x="3417975" y="2082525"/>
              <a:ext cx="330425" cy="438175"/>
            </a:xfrm>
            <a:custGeom>
              <a:avLst/>
              <a:gdLst/>
              <a:ahLst/>
              <a:cxnLst/>
              <a:rect l="l" t="t" r="r" b="b"/>
              <a:pathLst>
                <a:path w="13217" h="17527" fill="none" extrusionOk="0">
                  <a:moveTo>
                    <a:pt x="2834" y="17527"/>
                  </a:moveTo>
                  <a:lnTo>
                    <a:pt x="0" y="1"/>
                  </a:lnTo>
                  <a:lnTo>
                    <a:pt x="13216" y="14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1"/>
            <p:cNvSpPr/>
            <p:nvPr/>
          </p:nvSpPr>
          <p:spPr>
            <a:xfrm>
              <a:off x="3417975" y="1900075"/>
              <a:ext cx="389350" cy="541450"/>
            </a:xfrm>
            <a:custGeom>
              <a:avLst/>
              <a:gdLst/>
              <a:ahLst/>
              <a:cxnLst/>
              <a:rect l="l" t="t" r="r" b="b"/>
              <a:pathLst>
                <a:path w="15574" h="21658" fill="none" extrusionOk="0">
                  <a:moveTo>
                    <a:pt x="0" y="7299"/>
                  </a:moveTo>
                  <a:lnTo>
                    <a:pt x="15574" y="0"/>
                  </a:lnTo>
                  <a:lnTo>
                    <a:pt x="13216"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1"/>
            <p:cNvSpPr/>
            <p:nvPr/>
          </p:nvSpPr>
          <p:spPr>
            <a:xfrm>
              <a:off x="3280150" y="2082525"/>
              <a:ext cx="208700" cy="438175"/>
            </a:xfrm>
            <a:custGeom>
              <a:avLst/>
              <a:gdLst/>
              <a:ahLst/>
              <a:cxnLst/>
              <a:rect l="l" t="t" r="r" b="b"/>
              <a:pathLst>
                <a:path w="8348" h="17527" fill="none" extrusionOk="0">
                  <a:moveTo>
                    <a:pt x="5513" y="1"/>
                  </a:moveTo>
                  <a:lnTo>
                    <a:pt x="1" y="11038"/>
                  </a:lnTo>
                  <a:lnTo>
                    <a:pt x="8347"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1"/>
            <p:cNvSpPr/>
            <p:nvPr/>
          </p:nvSpPr>
          <p:spPr>
            <a:xfrm>
              <a:off x="3237600" y="1920300"/>
              <a:ext cx="180400" cy="438175"/>
            </a:xfrm>
            <a:custGeom>
              <a:avLst/>
              <a:gdLst/>
              <a:ahLst/>
              <a:cxnLst/>
              <a:rect l="l" t="t" r="r" b="b"/>
              <a:pathLst>
                <a:path w="7216" h="17527" fill="none" extrusionOk="0">
                  <a:moveTo>
                    <a:pt x="1703" y="17527"/>
                  </a:moveTo>
                  <a:lnTo>
                    <a:pt x="0" y="1"/>
                  </a:lnTo>
                  <a:lnTo>
                    <a:pt x="7215" y="649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1"/>
            <p:cNvSpPr/>
            <p:nvPr/>
          </p:nvSpPr>
          <p:spPr>
            <a:xfrm>
              <a:off x="3105725" y="1920300"/>
              <a:ext cx="174450" cy="545625"/>
            </a:xfrm>
            <a:custGeom>
              <a:avLst/>
              <a:gdLst/>
              <a:ahLst/>
              <a:cxnLst/>
              <a:rect l="l" t="t" r="r" b="b"/>
              <a:pathLst>
                <a:path w="6978" h="21825" fill="none" extrusionOk="0">
                  <a:moveTo>
                    <a:pt x="5275" y="1"/>
                  </a:moveTo>
                  <a:lnTo>
                    <a:pt x="1" y="21825"/>
                  </a:lnTo>
                  <a:lnTo>
                    <a:pt x="6978" y="1752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1"/>
            <p:cNvSpPr/>
            <p:nvPr/>
          </p:nvSpPr>
          <p:spPr>
            <a:xfrm>
              <a:off x="3026550" y="1920300"/>
              <a:ext cx="211075" cy="545625"/>
            </a:xfrm>
            <a:custGeom>
              <a:avLst/>
              <a:gdLst/>
              <a:ahLst/>
              <a:cxnLst/>
              <a:rect l="l" t="t" r="r" b="b"/>
              <a:pathLst>
                <a:path w="8443" h="21825" fill="none" extrusionOk="0">
                  <a:moveTo>
                    <a:pt x="8442" y="1"/>
                  </a:moveTo>
                  <a:lnTo>
                    <a:pt x="1" y="17527"/>
                  </a:lnTo>
                  <a:lnTo>
                    <a:pt x="3168" y="21825"/>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1"/>
            <p:cNvSpPr/>
            <p:nvPr/>
          </p:nvSpPr>
          <p:spPr>
            <a:xfrm>
              <a:off x="3237600" y="1610150"/>
              <a:ext cx="180400" cy="472400"/>
            </a:xfrm>
            <a:custGeom>
              <a:avLst/>
              <a:gdLst/>
              <a:ahLst/>
              <a:cxnLst/>
              <a:rect l="l" t="t" r="r" b="b"/>
              <a:pathLst>
                <a:path w="7216" h="18896" fill="none" extrusionOk="0">
                  <a:moveTo>
                    <a:pt x="0" y="12407"/>
                  </a:moveTo>
                  <a:lnTo>
                    <a:pt x="3155" y="0"/>
                  </a:lnTo>
                  <a:lnTo>
                    <a:pt x="7215" y="1889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1"/>
            <p:cNvSpPr/>
            <p:nvPr/>
          </p:nvSpPr>
          <p:spPr>
            <a:xfrm>
              <a:off x="3170625" y="1520850"/>
              <a:ext cx="145875" cy="399475"/>
            </a:xfrm>
            <a:custGeom>
              <a:avLst/>
              <a:gdLst/>
              <a:ahLst/>
              <a:cxnLst/>
              <a:rect l="l" t="t" r="r" b="b"/>
              <a:pathLst>
                <a:path w="5835" h="15979" fill="none" extrusionOk="0">
                  <a:moveTo>
                    <a:pt x="2679" y="15979"/>
                  </a:moveTo>
                  <a:lnTo>
                    <a:pt x="0" y="1"/>
                  </a:lnTo>
                  <a:lnTo>
                    <a:pt x="5834" y="35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1"/>
            <p:cNvSpPr/>
            <p:nvPr/>
          </p:nvSpPr>
          <p:spPr>
            <a:xfrm>
              <a:off x="3012275" y="1520850"/>
              <a:ext cx="225350" cy="399475"/>
            </a:xfrm>
            <a:custGeom>
              <a:avLst/>
              <a:gdLst/>
              <a:ahLst/>
              <a:cxnLst/>
              <a:rect l="l" t="t" r="r" b="b"/>
              <a:pathLst>
                <a:path w="9014" h="15979" fill="none" extrusionOk="0">
                  <a:moveTo>
                    <a:pt x="9013" y="15979"/>
                  </a:moveTo>
                  <a:lnTo>
                    <a:pt x="0" y="7632"/>
                  </a:lnTo>
                  <a:lnTo>
                    <a:pt x="633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1"/>
            <p:cNvSpPr/>
            <p:nvPr/>
          </p:nvSpPr>
          <p:spPr>
            <a:xfrm>
              <a:off x="3012275" y="1711650"/>
              <a:ext cx="225350" cy="646825"/>
            </a:xfrm>
            <a:custGeom>
              <a:avLst/>
              <a:gdLst/>
              <a:ahLst/>
              <a:cxnLst/>
              <a:rect l="l" t="t" r="r" b="b"/>
              <a:pathLst>
                <a:path w="9014" h="25873" fill="none" extrusionOk="0">
                  <a:moveTo>
                    <a:pt x="0" y="0"/>
                  </a:moveTo>
                  <a:lnTo>
                    <a:pt x="572" y="25873"/>
                  </a:lnTo>
                  <a:lnTo>
                    <a:pt x="9013" y="834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1"/>
            <p:cNvSpPr/>
            <p:nvPr/>
          </p:nvSpPr>
          <p:spPr>
            <a:xfrm>
              <a:off x="2975050" y="2358450"/>
              <a:ext cx="130700" cy="241125"/>
            </a:xfrm>
            <a:custGeom>
              <a:avLst/>
              <a:gdLst/>
              <a:ahLst/>
              <a:cxnLst/>
              <a:rect l="l" t="t" r="r" b="b"/>
              <a:pathLst>
                <a:path w="5228" h="9645" fill="none" extrusionOk="0">
                  <a:moveTo>
                    <a:pt x="2061" y="1"/>
                  </a:moveTo>
                  <a:lnTo>
                    <a:pt x="1" y="9645"/>
                  </a:lnTo>
                  <a:lnTo>
                    <a:pt x="5228"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1"/>
            <p:cNvSpPr/>
            <p:nvPr/>
          </p:nvSpPr>
          <p:spPr>
            <a:xfrm>
              <a:off x="2975050" y="2465900"/>
              <a:ext cx="130700" cy="387875"/>
            </a:xfrm>
            <a:custGeom>
              <a:avLst/>
              <a:gdLst/>
              <a:ahLst/>
              <a:cxnLst/>
              <a:rect l="l" t="t" r="r" b="b"/>
              <a:pathLst>
                <a:path w="5228" h="15515" fill="none" extrusionOk="0">
                  <a:moveTo>
                    <a:pt x="1" y="5347"/>
                  </a:moveTo>
                  <a:lnTo>
                    <a:pt x="3359" y="15515"/>
                  </a:lnTo>
                  <a:lnTo>
                    <a:pt x="522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1"/>
            <p:cNvSpPr/>
            <p:nvPr/>
          </p:nvSpPr>
          <p:spPr>
            <a:xfrm>
              <a:off x="2761650" y="2599550"/>
              <a:ext cx="297375" cy="371200"/>
            </a:xfrm>
            <a:custGeom>
              <a:avLst/>
              <a:gdLst/>
              <a:ahLst/>
              <a:cxnLst/>
              <a:rect l="l" t="t" r="r" b="b"/>
              <a:pathLst>
                <a:path w="11895" h="14848" fill="none" extrusionOk="0">
                  <a:moveTo>
                    <a:pt x="11895" y="10169"/>
                  </a:moveTo>
                  <a:lnTo>
                    <a:pt x="0" y="14848"/>
                  </a:lnTo>
                  <a:lnTo>
                    <a:pt x="853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1"/>
            <p:cNvSpPr/>
            <p:nvPr/>
          </p:nvSpPr>
          <p:spPr>
            <a:xfrm>
              <a:off x="3059000" y="2358450"/>
              <a:ext cx="221175" cy="495325"/>
            </a:xfrm>
            <a:custGeom>
              <a:avLst/>
              <a:gdLst/>
              <a:ahLst/>
              <a:cxnLst/>
              <a:rect l="l" t="t" r="r" b="b"/>
              <a:pathLst>
                <a:path w="8847" h="19813" fill="none" extrusionOk="0">
                  <a:moveTo>
                    <a:pt x="1" y="19813"/>
                  </a:moveTo>
                  <a:lnTo>
                    <a:pt x="8847" y="1"/>
                  </a:lnTo>
                  <a:lnTo>
                    <a:pt x="1870" y="4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1"/>
            <p:cNvSpPr/>
            <p:nvPr/>
          </p:nvSpPr>
          <p:spPr>
            <a:xfrm>
              <a:off x="3059000" y="2358450"/>
              <a:ext cx="429850" cy="495325"/>
            </a:xfrm>
            <a:custGeom>
              <a:avLst/>
              <a:gdLst/>
              <a:ahLst/>
              <a:cxnLst/>
              <a:rect l="l" t="t" r="r" b="b"/>
              <a:pathLst>
                <a:path w="17194" h="19813" fill="none" extrusionOk="0">
                  <a:moveTo>
                    <a:pt x="1" y="19813"/>
                  </a:moveTo>
                  <a:lnTo>
                    <a:pt x="17193" y="6490"/>
                  </a:lnTo>
                  <a:lnTo>
                    <a:pt x="884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1"/>
            <p:cNvSpPr/>
            <p:nvPr/>
          </p:nvSpPr>
          <p:spPr>
            <a:xfrm>
              <a:off x="3059000" y="2520675"/>
              <a:ext cx="636700" cy="333100"/>
            </a:xfrm>
            <a:custGeom>
              <a:avLst/>
              <a:gdLst/>
              <a:ahLst/>
              <a:cxnLst/>
              <a:rect l="l" t="t" r="r" b="b"/>
              <a:pathLst>
                <a:path w="25468" h="13324" fill="none" extrusionOk="0">
                  <a:moveTo>
                    <a:pt x="1" y="13324"/>
                  </a:moveTo>
                  <a:lnTo>
                    <a:pt x="25468" y="9490"/>
                  </a:lnTo>
                  <a:lnTo>
                    <a:pt x="1719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1"/>
            <p:cNvSpPr/>
            <p:nvPr/>
          </p:nvSpPr>
          <p:spPr>
            <a:xfrm>
              <a:off x="3059000" y="2757900"/>
              <a:ext cx="669150" cy="425675"/>
            </a:xfrm>
            <a:custGeom>
              <a:avLst/>
              <a:gdLst/>
              <a:ahLst/>
              <a:cxnLst/>
              <a:rect l="l" t="t" r="r" b="b"/>
              <a:pathLst>
                <a:path w="26766" h="17027" fill="none" extrusionOk="0">
                  <a:moveTo>
                    <a:pt x="1" y="3835"/>
                  </a:moveTo>
                  <a:lnTo>
                    <a:pt x="26766" y="17027"/>
                  </a:lnTo>
                  <a:lnTo>
                    <a:pt x="2546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1"/>
            <p:cNvSpPr/>
            <p:nvPr/>
          </p:nvSpPr>
          <p:spPr>
            <a:xfrm>
              <a:off x="3040550" y="2853750"/>
              <a:ext cx="687600" cy="345600"/>
            </a:xfrm>
            <a:custGeom>
              <a:avLst/>
              <a:gdLst/>
              <a:ahLst/>
              <a:cxnLst/>
              <a:rect l="l" t="t" r="r" b="b"/>
              <a:pathLst>
                <a:path w="27504" h="13824" fill="none" extrusionOk="0">
                  <a:moveTo>
                    <a:pt x="739" y="1"/>
                  </a:moveTo>
                  <a:lnTo>
                    <a:pt x="0" y="13824"/>
                  </a:lnTo>
                  <a:lnTo>
                    <a:pt x="27504" y="13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1"/>
            <p:cNvSpPr/>
            <p:nvPr/>
          </p:nvSpPr>
          <p:spPr>
            <a:xfrm>
              <a:off x="3040550" y="3183550"/>
              <a:ext cx="687600" cy="183975"/>
            </a:xfrm>
            <a:custGeom>
              <a:avLst/>
              <a:gdLst/>
              <a:ahLst/>
              <a:cxnLst/>
              <a:rect l="l" t="t" r="r" b="b"/>
              <a:pathLst>
                <a:path w="27504" h="7359" fill="none" extrusionOk="0">
                  <a:moveTo>
                    <a:pt x="0" y="632"/>
                  </a:moveTo>
                  <a:lnTo>
                    <a:pt x="18586" y="7359"/>
                  </a:lnTo>
                  <a:lnTo>
                    <a:pt x="2750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1"/>
            <p:cNvSpPr/>
            <p:nvPr/>
          </p:nvSpPr>
          <p:spPr>
            <a:xfrm>
              <a:off x="3505200" y="3183550"/>
              <a:ext cx="222950" cy="336375"/>
            </a:xfrm>
            <a:custGeom>
              <a:avLst/>
              <a:gdLst/>
              <a:ahLst/>
              <a:cxnLst/>
              <a:rect l="l" t="t" r="r" b="b"/>
              <a:pathLst>
                <a:path w="8918" h="13455" fill="none" extrusionOk="0">
                  <a:moveTo>
                    <a:pt x="0" y="7359"/>
                  </a:moveTo>
                  <a:lnTo>
                    <a:pt x="6322" y="13455"/>
                  </a:lnTo>
                  <a:lnTo>
                    <a:pt x="8918"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1"/>
            <p:cNvSpPr/>
            <p:nvPr/>
          </p:nvSpPr>
          <p:spPr>
            <a:xfrm>
              <a:off x="3518575" y="3519900"/>
              <a:ext cx="621825" cy="380150"/>
            </a:xfrm>
            <a:custGeom>
              <a:avLst/>
              <a:gdLst/>
              <a:ahLst/>
              <a:cxnLst/>
              <a:rect l="l" t="t" r="r" b="b"/>
              <a:pathLst>
                <a:path w="24873" h="15206" fill="none" extrusionOk="0">
                  <a:moveTo>
                    <a:pt x="5787" y="1"/>
                  </a:moveTo>
                  <a:lnTo>
                    <a:pt x="1" y="15205"/>
                  </a:lnTo>
                  <a:lnTo>
                    <a:pt x="24873" y="562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1"/>
            <p:cNvSpPr/>
            <p:nvPr/>
          </p:nvSpPr>
          <p:spPr>
            <a:xfrm>
              <a:off x="3488825" y="3660400"/>
              <a:ext cx="651575" cy="396500"/>
            </a:xfrm>
            <a:custGeom>
              <a:avLst/>
              <a:gdLst/>
              <a:ahLst/>
              <a:cxnLst/>
              <a:rect l="l" t="t" r="r" b="b"/>
              <a:pathLst>
                <a:path w="26063" h="15860" fill="none" extrusionOk="0">
                  <a:moveTo>
                    <a:pt x="1191" y="9585"/>
                  </a:moveTo>
                  <a:lnTo>
                    <a:pt x="0"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1"/>
            <p:cNvSpPr/>
            <p:nvPr/>
          </p:nvSpPr>
          <p:spPr>
            <a:xfrm>
              <a:off x="3488825" y="3660400"/>
              <a:ext cx="651575" cy="396500"/>
            </a:xfrm>
            <a:custGeom>
              <a:avLst/>
              <a:gdLst/>
              <a:ahLst/>
              <a:cxnLst/>
              <a:rect l="l" t="t" r="r" b="b"/>
              <a:pathLst>
                <a:path w="26063" h="15860" fill="none" extrusionOk="0">
                  <a:moveTo>
                    <a:pt x="0" y="15860"/>
                  </a:moveTo>
                  <a:lnTo>
                    <a:pt x="19681" y="15860"/>
                  </a:lnTo>
                  <a:lnTo>
                    <a:pt x="26063"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1"/>
            <p:cNvSpPr/>
            <p:nvPr/>
          </p:nvSpPr>
          <p:spPr>
            <a:xfrm>
              <a:off x="3505200" y="3367500"/>
              <a:ext cx="158075" cy="532550"/>
            </a:xfrm>
            <a:custGeom>
              <a:avLst/>
              <a:gdLst/>
              <a:ahLst/>
              <a:cxnLst/>
              <a:rect l="l" t="t" r="r" b="b"/>
              <a:pathLst>
                <a:path w="6323" h="21302" fill="none" extrusionOk="0">
                  <a:moveTo>
                    <a:pt x="0" y="1"/>
                  </a:moveTo>
                  <a:lnTo>
                    <a:pt x="536" y="21301"/>
                  </a:lnTo>
                  <a:lnTo>
                    <a:pt x="6322" y="609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1"/>
            <p:cNvSpPr/>
            <p:nvPr/>
          </p:nvSpPr>
          <p:spPr>
            <a:xfrm>
              <a:off x="3040550" y="3199325"/>
              <a:ext cx="464650" cy="261375"/>
            </a:xfrm>
            <a:custGeom>
              <a:avLst/>
              <a:gdLst/>
              <a:ahLst/>
              <a:cxnLst/>
              <a:rect l="l" t="t" r="r" b="b"/>
              <a:pathLst>
                <a:path w="18586" h="10455" fill="none" extrusionOk="0">
                  <a:moveTo>
                    <a:pt x="0" y="1"/>
                  </a:moveTo>
                  <a:lnTo>
                    <a:pt x="1274" y="10454"/>
                  </a:lnTo>
                  <a:lnTo>
                    <a:pt x="18586" y="67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1"/>
            <p:cNvSpPr/>
            <p:nvPr/>
          </p:nvSpPr>
          <p:spPr>
            <a:xfrm>
              <a:off x="3072400" y="3367500"/>
              <a:ext cx="432800" cy="254225"/>
            </a:xfrm>
            <a:custGeom>
              <a:avLst/>
              <a:gdLst/>
              <a:ahLst/>
              <a:cxnLst/>
              <a:rect l="l" t="t" r="r" b="b"/>
              <a:pathLst>
                <a:path w="17312" h="10169" fill="none" extrusionOk="0">
                  <a:moveTo>
                    <a:pt x="0" y="3727"/>
                  </a:moveTo>
                  <a:lnTo>
                    <a:pt x="3882" y="10169"/>
                  </a:lnTo>
                  <a:lnTo>
                    <a:pt x="1731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1"/>
            <p:cNvSpPr/>
            <p:nvPr/>
          </p:nvSpPr>
          <p:spPr>
            <a:xfrm>
              <a:off x="2856300" y="3199325"/>
              <a:ext cx="216125" cy="346500"/>
            </a:xfrm>
            <a:custGeom>
              <a:avLst/>
              <a:gdLst/>
              <a:ahLst/>
              <a:cxnLst/>
              <a:rect l="l" t="t" r="r" b="b"/>
              <a:pathLst>
                <a:path w="8645" h="13860" fill="none" extrusionOk="0">
                  <a:moveTo>
                    <a:pt x="8644" y="10454"/>
                  </a:moveTo>
                  <a:lnTo>
                    <a:pt x="0" y="13860"/>
                  </a:lnTo>
                  <a:lnTo>
                    <a:pt x="737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1"/>
            <p:cNvSpPr/>
            <p:nvPr/>
          </p:nvSpPr>
          <p:spPr>
            <a:xfrm>
              <a:off x="2856300" y="3460675"/>
              <a:ext cx="313150" cy="161050"/>
            </a:xfrm>
            <a:custGeom>
              <a:avLst/>
              <a:gdLst/>
              <a:ahLst/>
              <a:cxnLst/>
              <a:rect l="l" t="t" r="r" b="b"/>
              <a:pathLst>
                <a:path w="12526" h="6442" fill="none" extrusionOk="0">
                  <a:moveTo>
                    <a:pt x="0" y="3406"/>
                  </a:moveTo>
                  <a:lnTo>
                    <a:pt x="12526" y="6442"/>
                  </a:lnTo>
                  <a:lnTo>
                    <a:pt x="8644"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1"/>
            <p:cNvSpPr/>
            <p:nvPr/>
          </p:nvSpPr>
          <p:spPr>
            <a:xfrm>
              <a:off x="2856300" y="3545800"/>
              <a:ext cx="313150" cy="286675"/>
            </a:xfrm>
            <a:custGeom>
              <a:avLst/>
              <a:gdLst/>
              <a:ahLst/>
              <a:cxnLst/>
              <a:rect l="l" t="t" r="r" b="b"/>
              <a:pathLst>
                <a:path w="12526" h="11467" fill="none" extrusionOk="0">
                  <a:moveTo>
                    <a:pt x="12526" y="3037"/>
                  </a:moveTo>
                  <a:lnTo>
                    <a:pt x="6239" y="11466"/>
                  </a:lnTo>
                  <a:lnTo>
                    <a:pt x="0"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3169425" y="3367500"/>
              <a:ext cx="335775" cy="400075"/>
            </a:xfrm>
            <a:custGeom>
              <a:avLst/>
              <a:gdLst/>
              <a:ahLst/>
              <a:cxnLst/>
              <a:rect l="l" t="t" r="r" b="b"/>
              <a:pathLst>
                <a:path w="13431" h="16003" fill="none" extrusionOk="0">
                  <a:moveTo>
                    <a:pt x="13431" y="1"/>
                  </a:moveTo>
                  <a:lnTo>
                    <a:pt x="5644" y="16003"/>
                  </a:lnTo>
                  <a:lnTo>
                    <a:pt x="1" y="10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1"/>
            <p:cNvSpPr/>
            <p:nvPr/>
          </p:nvSpPr>
          <p:spPr>
            <a:xfrm>
              <a:off x="3310525" y="3367500"/>
              <a:ext cx="208075" cy="532550"/>
            </a:xfrm>
            <a:custGeom>
              <a:avLst/>
              <a:gdLst/>
              <a:ahLst/>
              <a:cxnLst/>
              <a:rect l="l" t="t" r="r" b="b"/>
              <a:pathLst>
                <a:path w="8323" h="21302" fill="none" extrusionOk="0">
                  <a:moveTo>
                    <a:pt x="0" y="16003"/>
                  </a:moveTo>
                  <a:lnTo>
                    <a:pt x="8323" y="21301"/>
                  </a:lnTo>
                  <a:lnTo>
                    <a:pt x="77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3012275" y="3621700"/>
              <a:ext cx="298275" cy="210775"/>
            </a:xfrm>
            <a:custGeom>
              <a:avLst/>
              <a:gdLst/>
              <a:ahLst/>
              <a:cxnLst/>
              <a:rect l="l" t="t" r="r" b="b"/>
              <a:pathLst>
                <a:path w="11931" h="8431" fill="none" extrusionOk="0">
                  <a:moveTo>
                    <a:pt x="11930" y="5835"/>
                  </a:moveTo>
                  <a:lnTo>
                    <a:pt x="0" y="8430"/>
                  </a:lnTo>
                  <a:lnTo>
                    <a:pt x="6287"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1"/>
            <p:cNvSpPr/>
            <p:nvPr/>
          </p:nvSpPr>
          <p:spPr>
            <a:xfrm>
              <a:off x="3310525" y="3767550"/>
              <a:ext cx="208075" cy="272975"/>
            </a:xfrm>
            <a:custGeom>
              <a:avLst/>
              <a:gdLst/>
              <a:ahLst/>
              <a:cxnLst/>
              <a:rect l="l" t="t" r="r" b="b"/>
              <a:pathLst>
                <a:path w="8323" h="10919" fill="none" extrusionOk="0">
                  <a:moveTo>
                    <a:pt x="0" y="1"/>
                  </a:moveTo>
                  <a:lnTo>
                    <a:pt x="0" y="10919"/>
                  </a:lnTo>
                  <a:lnTo>
                    <a:pt x="8323" y="529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1"/>
            <p:cNvSpPr/>
            <p:nvPr/>
          </p:nvSpPr>
          <p:spPr>
            <a:xfrm>
              <a:off x="3012275" y="3767550"/>
              <a:ext cx="298275" cy="272975"/>
            </a:xfrm>
            <a:custGeom>
              <a:avLst/>
              <a:gdLst/>
              <a:ahLst/>
              <a:cxnLst/>
              <a:rect l="l" t="t" r="r" b="b"/>
              <a:pathLst>
                <a:path w="11931" h="10919" fill="none" extrusionOk="0">
                  <a:moveTo>
                    <a:pt x="11930" y="1"/>
                  </a:moveTo>
                  <a:lnTo>
                    <a:pt x="0" y="2596"/>
                  </a:lnTo>
                  <a:lnTo>
                    <a:pt x="11930" y="1091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1"/>
            <p:cNvSpPr/>
            <p:nvPr/>
          </p:nvSpPr>
          <p:spPr>
            <a:xfrm>
              <a:off x="3012275" y="3832450"/>
              <a:ext cx="298275" cy="259575"/>
            </a:xfrm>
            <a:custGeom>
              <a:avLst/>
              <a:gdLst/>
              <a:ahLst/>
              <a:cxnLst/>
              <a:rect l="l" t="t" r="r" b="b"/>
              <a:pathLst>
                <a:path w="11931" h="10383" fill="none" extrusionOk="0">
                  <a:moveTo>
                    <a:pt x="11930" y="8323"/>
                  </a:moveTo>
                  <a:lnTo>
                    <a:pt x="1131" y="10383"/>
                  </a:lnTo>
                  <a:lnTo>
                    <a:pt x="0"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1"/>
            <p:cNvSpPr/>
            <p:nvPr/>
          </p:nvSpPr>
          <p:spPr>
            <a:xfrm>
              <a:off x="3310525" y="3900025"/>
              <a:ext cx="208075" cy="156875"/>
            </a:xfrm>
            <a:custGeom>
              <a:avLst/>
              <a:gdLst/>
              <a:ahLst/>
              <a:cxnLst/>
              <a:rect l="l" t="t" r="r" b="b"/>
              <a:pathLst>
                <a:path w="8323" h="6275" fill="none" extrusionOk="0">
                  <a:moveTo>
                    <a:pt x="0" y="5620"/>
                  </a:moveTo>
                  <a:lnTo>
                    <a:pt x="7132" y="6275"/>
                  </a:lnTo>
                  <a:lnTo>
                    <a:pt x="8323" y="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1"/>
            <p:cNvSpPr/>
            <p:nvPr/>
          </p:nvSpPr>
          <p:spPr>
            <a:xfrm>
              <a:off x="3310525" y="4040500"/>
              <a:ext cx="178325" cy="330125"/>
            </a:xfrm>
            <a:custGeom>
              <a:avLst/>
              <a:gdLst/>
              <a:ahLst/>
              <a:cxnLst/>
              <a:rect l="l" t="t" r="r" b="b"/>
              <a:pathLst>
                <a:path w="7133" h="13205" fill="none" extrusionOk="0">
                  <a:moveTo>
                    <a:pt x="0" y="1"/>
                  </a:moveTo>
                  <a:lnTo>
                    <a:pt x="2953" y="13205"/>
                  </a:lnTo>
                  <a:lnTo>
                    <a:pt x="7132" y="65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1"/>
            <p:cNvSpPr/>
            <p:nvPr/>
          </p:nvSpPr>
          <p:spPr>
            <a:xfrm>
              <a:off x="3040550" y="4040500"/>
              <a:ext cx="343825" cy="330125"/>
            </a:xfrm>
            <a:custGeom>
              <a:avLst/>
              <a:gdLst/>
              <a:ahLst/>
              <a:cxnLst/>
              <a:rect l="l" t="t" r="r" b="b"/>
              <a:pathLst>
                <a:path w="13753" h="13205" fill="none" extrusionOk="0">
                  <a:moveTo>
                    <a:pt x="13752" y="13205"/>
                  </a:moveTo>
                  <a:lnTo>
                    <a:pt x="0" y="2061"/>
                  </a:lnTo>
                  <a:lnTo>
                    <a:pt x="1079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1"/>
            <p:cNvSpPr/>
            <p:nvPr/>
          </p:nvSpPr>
          <p:spPr>
            <a:xfrm>
              <a:off x="3384350" y="4056875"/>
              <a:ext cx="596525" cy="313750"/>
            </a:xfrm>
            <a:custGeom>
              <a:avLst/>
              <a:gdLst/>
              <a:ahLst/>
              <a:cxnLst/>
              <a:rect l="l" t="t" r="r" b="b"/>
              <a:pathLst>
                <a:path w="23861" h="12550" fill="none" extrusionOk="0">
                  <a:moveTo>
                    <a:pt x="4179" y="1"/>
                  </a:moveTo>
                  <a:lnTo>
                    <a:pt x="23860" y="1"/>
                  </a:lnTo>
                  <a:lnTo>
                    <a:pt x="0" y="1255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1"/>
            <p:cNvSpPr/>
            <p:nvPr/>
          </p:nvSpPr>
          <p:spPr>
            <a:xfrm>
              <a:off x="3980850" y="3660400"/>
              <a:ext cx="416450" cy="396500"/>
            </a:xfrm>
            <a:custGeom>
              <a:avLst/>
              <a:gdLst/>
              <a:ahLst/>
              <a:cxnLst/>
              <a:rect l="l" t="t" r="r" b="b"/>
              <a:pathLst>
                <a:path w="16658" h="15860" fill="none" extrusionOk="0">
                  <a:moveTo>
                    <a:pt x="6382" y="1"/>
                  </a:moveTo>
                  <a:lnTo>
                    <a:pt x="16657" y="6882"/>
                  </a:lnTo>
                  <a:lnTo>
                    <a:pt x="0" y="158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1"/>
            <p:cNvSpPr/>
            <p:nvPr/>
          </p:nvSpPr>
          <p:spPr>
            <a:xfrm>
              <a:off x="4140375" y="3260650"/>
              <a:ext cx="256925" cy="571825"/>
            </a:xfrm>
            <a:custGeom>
              <a:avLst/>
              <a:gdLst/>
              <a:ahLst/>
              <a:cxnLst/>
              <a:rect l="l" t="t" r="r" b="b"/>
              <a:pathLst>
                <a:path w="10277" h="22873" fill="none" extrusionOk="0">
                  <a:moveTo>
                    <a:pt x="6216" y="0"/>
                  </a:moveTo>
                  <a:lnTo>
                    <a:pt x="10276" y="22872"/>
                  </a:lnTo>
                  <a:lnTo>
                    <a:pt x="1" y="159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1"/>
            <p:cNvSpPr/>
            <p:nvPr/>
          </p:nvSpPr>
          <p:spPr>
            <a:xfrm>
              <a:off x="4295775" y="3260650"/>
              <a:ext cx="290825" cy="571825"/>
            </a:xfrm>
            <a:custGeom>
              <a:avLst/>
              <a:gdLst/>
              <a:ahLst/>
              <a:cxnLst/>
              <a:rect l="l" t="t" r="r" b="b"/>
              <a:pathLst>
                <a:path w="11633" h="22873" fill="none" extrusionOk="0">
                  <a:moveTo>
                    <a:pt x="0" y="0"/>
                  </a:moveTo>
                  <a:lnTo>
                    <a:pt x="11632" y="0"/>
                  </a:lnTo>
                  <a:lnTo>
                    <a:pt x="4060" y="22872"/>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1"/>
            <p:cNvSpPr/>
            <p:nvPr/>
          </p:nvSpPr>
          <p:spPr>
            <a:xfrm>
              <a:off x="4295775" y="2757900"/>
              <a:ext cx="290825" cy="502775"/>
            </a:xfrm>
            <a:custGeom>
              <a:avLst/>
              <a:gdLst/>
              <a:ahLst/>
              <a:cxnLst/>
              <a:rect l="l" t="t" r="r" b="b"/>
              <a:pathLst>
                <a:path w="11633" h="20111" fill="none" extrusionOk="0">
                  <a:moveTo>
                    <a:pt x="0" y="20110"/>
                  </a:moveTo>
                  <a:lnTo>
                    <a:pt x="4489" y="1"/>
                  </a:lnTo>
                  <a:lnTo>
                    <a:pt x="11632"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1"/>
            <p:cNvSpPr/>
            <p:nvPr/>
          </p:nvSpPr>
          <p:spPr>
            <a:xfrm>
              <a:off x="4052575" y="2657900"/>
              <a:ext cx="243200" cy="602775"/>
            </a:xfrm>
            <a:custGeom>
              <a:avLst/>
              <a:gdLst/>
              <a:ahLst/>
              <a:cxnLst/>
              <a:rect l="l" t="t" r="r" b="b"/>
              <a:pathLst>
                <a:path w="9728" h="24111" fill="none" extrusionOk="0">
                  <a:moveTo>
                    <a:pt x="9728" y="24110"/>
                  </a:moveTo>
                  <a:lnTo>
                    <a:pt x="6251" y="0"/>
                  </a:lnTo>
                  <a:lnTo>
                    <a:pt x="1" y="1568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1"/>
            <p:cNvSpPr/>
            <p:nvPr/>
          </p:nvSpPr>
          <p:spPr>
            <a:xfrm>
              <a:off x="4208850" y="2657900"/>
              <a:ext cx="199150" cy="602775"/>
            </a:xfrm>
            <a:custGeom>
              <a:avLst/>
              <a:gdLst/>
              <a:ahLst/>
              <a:cxnLst/>
              <a:rect l="l" t="t" r="r" b="b"/>
              <a:pathLst>
                <a:path w="7966" h="24111" fill="none" extrusionOk="0">
                  <a:moveTo>
                    <a:pt x="0" y="0"/>
                  </a:moveTo>
                  <a:lnTo>
                    <a:pt x="7966" y="4001"/>
                  </a:lnTo>
                  <a:lnTo>
                    <a:pt x="3477" y="24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1"/>
            <p:cNvSpPr/>
            <p:nvPr/>
          </p:nvSpPr>
          <p:spPr>
            <a:xfrm>
              <a:off x="3748375" y="2061700"/>
              <a:ext cx="460500" cy="596225"/>
            </a:xfrm>
            <a:custGeom>
              <a:avLst/>
              <a:gdLst/>
              <a:ahLst/>
              <a:cxnLst/>
              <a:rect l="l" t="t" r="r" b="b"/>
              <a:pathLst>
                <a:path w="18420" h="23849" fill="none" extrusionOk="0">
                  <a:moveTo>
                    <a:pt x="18419" y="23848"/>
                  </a:moveTo>
                  <a:lnTo>
                    <a:pt x="15681" y="0"/>
                  </a:lnTo>
                  <a:lnTo>
                    <a:pt x="0" y="1519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1"/>
            <p:cNvSpPr/>
            <p:nvPr/>
          </p:nvSpPr>
          <p:spPr>
            <a:xfrm>
              <a:off x="3748375" y="1900075"/>
              <a:ext cx="392025" cy="541450"/>
            </a:xfrm>
            <a:custGeom>
              <a:avLst/>
              <a:gdLst/>
              <a:ahLst/>
              <a:cxnLst/>
              <a:rect l="l" t="t" r="r" b="b"/>
              <a:pathLst>
                <a:path w="15681" h="21658" fill="none" extrusionOk="0">
                  <a:moveTo>
                    <a:pt x="2358" y="0"/>
                  </a:moveTo>
                  <a:lnTo>
                    <a:pt x="15681" y="6465"/>
                  </a:lnTo>
                  <a:lnTo>
                    <a:pt x="0" y="216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1"/>
            <p:cNvSpPr/>
            <p:nvPr/>
          </p:nvSpPr>
          <p:spPr>
            <a:xfrm>
              <a:off x="4407975" y="2757900"/>
              <a:ext cx="595050" cy="502775"/>
            </a:xfrm>
            <a:custGeom>
              <a:avLst/>
              <a:gdLst/>
              <a:ahLst/>
              <a:cxnLst/>
              <a:rect l="l" t="t" r="r" b="b"/>
              <a:pathLst>
                <a:path w="23802" h="20111" fill="none" extrusionOk="0">
                  <a:moveTo>
                    <a:pt x="1" y="1"/>
                  </a:moveTo>
                  <a:lnTo>
                    <a:pt x="23801" y="1096"/>
                  </a:lnTo>
                  <a:lnTo>
                    <a:pt x="7144" y="2011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1"/>
            <p:cNvSpPr/>
            <p:nvPr/>
          </p:nvSpPr>
          <p:spPr>
            <a:xfrm>
              <a:off x="4407975" y="2156350"/>
              <a:ext cx="595050" cy="628975"/>
            </a:xfrm>
            <a:custGeom>
              <a:avLst/>
              <a:gdLst/>
              <a:ahLst/>
              <a:cxnLst/>
              <a:rect l="l" t="t" r="r" b="b"/>
              <a:pathLst>
                <a:path w="23802" h="25159" fill="none" extrusionOk="0">
                  <a:moveTo>
                    <a:pt x="1" y="24063"/>
                  </a:moveTo>
                  <a:lnTo>
                    <a:pt x="10383" y="0"/>
                  </a:lnTo>
                  <a:lnTo>
                    <a:pt x="23801"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1"/>
            <p:cNvSpPr/>
            <p:nvPr/>
          </p:nvSpPr>
          <p:spPr>
            <a:xfrm>
              <a:off x="4140375" y="2061700"/>
              <a:ext cx="267625" cy="696225"/>
            </a:xfrm>
            <a:custGeom>
              <a:avLst/>
              <a:gdLst/>
              <a:ahLst/>
              <a:cxnLst/>
              <a:rect l="l" t="t" r="r" b="b"/>
              <a:pathLst>
                <a:path w="10705" h="27849" fill="none" extrusionOk="0">
                  <a:moveTo>
                    <a:pt x="10705" y="27849"/>
                  </a:moveTo>
                  <a:lnTo>
                    <a:pt x="1" y="0"/>
                  </a:lnTo>
                  <a:lnTo>
                    <a:pt x="2739" y="23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1"/>
            <p:cNvSpPr/>
            <p:nvPr/>
          </p:nvSpPr>
          <p:spPr>
            <a:xfrm>
              <a:off x="4140375" y="2061700"/>
              <a:ext cx="527175" cy="696225"/>
            </a:xfrm>
            <a:custGeom>
              <a:avLst/>
              <a:gdLst/>
              <a:ahLst/>
              <a:cxnLst/>
              <a:rect l="l" t="t" r="r" b="b"/>
              <a:pathLst>
                <a:path w="21087" h="27849" fill="none" extrusionOk="0">
                  <a:moveTo>
                    <a:pt x="1" y="0"/>
                  </a:moveTo>
                  <a:lnTo>
                    <a:pt x="21087" y="3786"/>
                  </a:lnTo>
                  <a:lnTo>
                    <a:pt x="10705" y="2784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1"/>
            <p:cNvSpPr/>
            <p:nvPr/>
          </p:nvSpPr>
          <p:spPr>
            <a:xfrm>
              <a:off x="4140375" y="1477700"/>
              <a:ext cx="527175" cy="678675"/>
            </a:xfrm>
            <a:custGeom>
              <a:avLst/>
              <a:gdLst/>
              <a:ahLst/>
              <a:cxnLst/>
              <a:rect l="l" t="t" r="r" b="b"/>
              <a:pathLst>
                <a:path w="21087" h="27147" fill="none" extrusionOk="0">
                  <a:moveTo>
                    <a:pt x="1" y="23360"/>
                  </a:moveTo>
                  <a:lnTo>
                    <a:pt x="8978" y="0"/>
                  </a:lnTo>
                  <a:lnTo>
                    <a:pt x="21087"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1"/>
            <p:cNvSpPr/>
            <p:nvPr/>
          </p:nvSpPr>
          <p:spPr>
            <a:xfrm>
              <a:off x="3807300" y="1620875"/>
              <a:ext cx="333100" cy="440850"/>
            </a:xfrm>
            <a:custGeom>
              <a:avLst/>
              <a:gdLst/>
              <a:ahLst/>
              <a:cxnLst/>
              <a:rect l="l" t="t" r="r" b="b"/>
              <a:pathLst>
                <a:path w="13324" h="17634" fill="none" extrusionOk="0">
                  <a:moveTo>
                    <a:pt x="13324" y="17633"/>
                  </a:moveTo>
                  <a:lnTo>
                    <a:pt x="3787" y="0"/>
                  </a:lnTo>
                  <a:lnTo>
                    <a:pt x="1" y="111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1"/>
            <p:cNvSpPr/>
            <p:nvPr/>
          </p:nvSpPr>
          <p:spPr>
            <a:xfrm>
              <a:off x="3901975" y="1477700"/>
              <a:ext cx="462875" cy="584025"/>
            </a:xfrm>
            <a:custGeom>
              <a:avLst/>
              <a:gdLst/>
              <a:ahLst/>
              <a:cxnLst/>
              <a:rect l="l" t="t" r="r" b="b"/>
              <a:pathLst>
                <a:path w="18515" h="23361" fill="none" extrusionOk="0">
                  <a:moveTo>
                    <a:pt x="0" y="5727"/>
                  </a:moveTo>
                  <a:lnTo>
                    <a:pt x="18514" y="0"/>
                  </a:lnTo>
                  <a:lnTo>
                    <a:pt x="9537" y="233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1"/>
            <p:cNvSpPr/>
            <p:nvPr/>
          </p:nvSpPr>
          <p:spPr>
            <a:xfrm>
              <a:off x="3417975" y="1520850"/>
              <a:ext cx="389350" cy="561700"/>
            </a:xfrm>
            <a:custGeom>
              <a:avLst/>
              <a:gdLst/>
              <a:ahLst/>
              <a:cxnLst/>
              <a:rect l="l" t="t" r="r" b="b"/>
              <a:pathLst>
                <a:path w="15574" h="22468" fill="none" extrusionOk="0">
                  <a:moveTo>
                    <a:pt x="0" y="22468"/>
                  </a:moveTo>
                  <a:lnTo>
                    <a:pt x="7787" y="1"/>
                  </a:lnTo>
                  <a:lnTo>
                    <a:pt x="15574"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1"/>
            <p:cNvSpPr/>
            <p:nvPr/>
          </p:nvSpPr>
          <p:spPr>
            <a:xfrm>
              <a:off x="3316475" y="1520850"/>
              <a:ext cx="296200" cy="561700"/>
            </a:xfrm>
            <a:custGeom>
              <a:avLst/>
              <a:gdLst/>
              <a:ahLst/>
              <a:cxnLst/>
              <a:rect l="l" t="t" r="r" b="b"/>
              <a:pathLst>
                <a:path w="11848" h="22468" fill="none" extrusionOk="0">
                  <a:moveTo>
                    <a:pt x="0" y="3572"/>
                  </a:moveTo>
                  <a:lnTo>
                    <a:pt x="11847" y="1"/>
                  </a:lnTo>
                  <a:lnTo>
                    <a:pt x="4060" y="2246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1"/>
            <p:cNvSpPr/>
            <p:nvPr/>
          </p:nvSpPr>
          <p:spPr>
            <a:xfrm>
              <a:off x="3316475" y="1174975"/>
              <a:ext cx="296200" cy="435200"/>
            </a:xfrm>
            <a:custGeom>
              <a:avLst/>
              <a:gdLst/>
              <a:ahLst/>
              <a:cxnLst/>
              <a:rect l="l" t="t" r="r" b="b"/>
              <a:pathLst>
                <a:path w="11848" h="17408" fill="none" extrusionOk="0">
                  <a:moveTo>
                    <a:pt x="0" y="17407"/>
                  </a:moveTo>
                  <a:lnTo>
                    <a:pt x="5061" y="1"/>
                  </a:lnTo>
                  <a:lnTo>
                    <a:pt x="11847" y="1383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1"/>
            <p:cNvSpPr/>
            <p:nvPr/>
          </p:nvSpPr>
          <p:spPr>
            <a:xfrm>
              <a:off x="3170625" y="1174975"/>
              <a:ext cx="272375" cy="435200"/>
            </a:xfrm>
            <a:custGeom>
              <a:avLst/>
              <a:gdLst/>
              <a:ahLst/>
              <a:cxnLst/>
              <a:rect l="l" t="t" r="r" b="b"/>
              <a:pathLst>
                <a:path w="10895" h="17408" fill="none" extrusionOk="0">
                  <a:moveTo>
                    <a:pt x="10895" y="1"/>
                  </a:moveTo>
                  <a:lnTo>
                    <a:pt x="0" y="13836"/>
                  </a:lnTo>
                  <a:lnTo>
                    <a:pt x="5834" y="1740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1"/>
            <p:cNvSpPr/>
            <p:nvPr/>
          </p:nvSpPr>
          <p:spPr>
            <a:xfrm>
              <a:off x="3442975" y="1069300"/>
              <a:ext cx="501575" cy="451575"/>
            </a:xfrm>
            <a:custGeom>
              <a:avLst/>
              <a:gdLst/>
              <a:ahLst/>
              <a:cxnLst/>
              <a:rect l="l" t="t" r="r" b="b"/>
              <a:pathLst>
                <a:path w="20063" h="18063" fill="none" extrusionOk="0">
                  <a:moveTo>
                    <a:pt x="6787" y="18063"/>
                  </a:moveTo>
                  <a:lnTo>
                    <a:pt x="20063" y="1"/>
                  </a:lnTo>
                  <a:lnTo>
                    <a:pt x="1" y="4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1"/>
            <p:cNvSpPr/>
            <p:nvPr/>
          </p:nvSpPr>
          <p:spPr>
            <a:xfrm>
              <a:off x="3612650" y="1520850"/>
              <a:ext cx="289350" cy="379250"/>
            </a:xfrm>
            <a:custGeom>
              <a:avLst/>
              <a:gdLst/>
              <a:ahLst/>
              <a:cxnLst/>
              <a:rect l="l" t="t" r="r" b="b"/>
              <a:pathLst>
                <a:path w="11574" h="15170" fill="none" extrusionOk="0">
                  <a:moveTo>
                    <a:pt x="0" y="1"/>
                  </a:moveTo>
                  <a:lnTo>
                    <a:pt x="11573" y="4001"/>
                  </a:lnTo>
                  <a:lnTo>
                    <a:pt x="7787" y="1516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1"/>
            <p:cNvSpPr/>
            <p:nvPr/>
          </p:nvSpPr>
          <p:spPr>
            <a:xfrm>
              <a:off x="3612650" y="1069300"/>
              <a:ext cx="331900" cy="551600"/>
            </a:xfrm>
            <a:custGeom>
              <a:avLst/>
              <a:gdLst/>
              <a:ahLst/>
              <a:cxnLst/>
              <a:rect l="l" t="t" r="r" b="b"/>
              <a:pathLst>
                <a:path w="13276" h="22064" fill="none" extrusionOk="0">
                  <a:moveTo>
                    <a:pt x="11573" y="22063"/>
                  </a:moveTo>
                  <a:lnTo>
                    <a:pt x="13276" y="1"/>
                  </a:lnTo>
                  <a:lnTo>
                    <a:pt x="0" y="18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1"/>
            <p:cNvSpPr/>
            <p:nvPr/>
          </p:nvSpPr>
          <p:spPr>
            <a:xfrm>
              <a:off x="3901975" y="1069300"/>
              <a:ext cx="462875" cy="551600"/>
            </a:xfrm>
            <a:custGeom>
              <a:avLst/>
              <a:gdLst/>
              <a:ahLst/>
              <a:cxnLst/>
              <a:rect l="l" t="t" r="r" b="b"/>
              <a:pathLst>
                <a:path w="18515" h="22064" fill="none" extrusionOk="0">
                  <a:moveTo>
                    <a:pt x="1703" y="1"/>
                  </a:moveTo>
                  <a:lnTo>
                    <a:pt x="18514" y="16336"/>
                  </a:lnTo>
                  <a:lnTo>
                    <a:pt x="0" y="2206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1"/>
            <p:cNvSpPr/>
            <p:nvPr/>
          </p:nvSpPr>
          <p:spPr>
            <a:xfrm>
              <a:off x="4364825" y="1477700"/>
              <a:ext cx="394700" cy="678675"/>
            </a:xfrm>
            <a:custGeom>
              <a:avLst/>
              <a:gdLst/>
              <a:ahLst/>
              <a:cxnLst/>
              <a:rect l="l" t="t" r="r" b="b"/>
              <a:pathLst>
                <a:path w="15788" h="27147" fill="none" extrusionOk="0">
                  <a:moveTo>
                    <a:pt x="0" y="0"/>
                  </a:moveTo>
                  <a:lnTo>
                    <a:pt x="15788" y="10918"/>
                  </a:lnTo>
                  <a:lnTo>
                    <a:pt x="12109" y="27146"/>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1"/>
            <p:cNvSpPr/>
            <p:nvPr/>
          </p:nvSpPr>
          <p:spPr>
            <a:xfrm>
              <a:off x="4667525" y="2156350"/>
              <a:ext cx="538200" cy="628975"/>
            </a:xfrm>
            <a:custGeom>
              <a:avLst/>
              <a:gdLst/>
              <a:ahLst/>
              <a:cxnLst/>
              <a:rect l="l" t="t" r="r" b="b"/>
              <a:pathLst>
                <a:path w="21528" h="25159" fill="none" extrusionOk="0">
                  <a:moveTo>
                    <a:pt x="1" y="0"/>
                  </a:moveTo>
                  <a:lnTo>
                    <a:pt x="21527" y="13621"/>
                  </a:lnTo>
                  <a:lnTo>
                    <a:pt x="13419" y="2515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1"/>
            <p:cNvSpPr/>
            <p:nvPr/>
          </p:nvSpPr>
          <p:spPr>
            <a:xfrm>
              <a:off x="4667525" y="1972400"/>
              <a:ext cx="762625" cy="524500"/>
            </a:xfrm>
            <a:custGeom>
              <a:avLst/>
              <a:gdLst/>
              <a:ahLst/>
              <a:cxnLst/>
              <a:rect l="l" t="t" r="r" b="b"/>
              <a:pathLst>
                <a:path w="30505" h="20980" fill="none" extrusionOk="0">
                  <a:moveTo>
                    <a:pt x="1" y="7358"/>
                  </a:moveTo>
                  <a:lnTo>
                    <a:pt x="30505" y="0"/>
                  </a:lnTo>
                  <a:lnTo>
                    <a:pt x="21527" y="20979"/>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1"/>
            <p:cNvSpPr/>
            <p:nvPr/>
          </p:nvSpPr>
          <p:spPr>
            <a:xfrm>
              <a:off x="4667525" y="1750650"/>
              <a:ext cx="762625" cy="405725"/>
            </a:xfrm>
            <a:custGeom>
              <a:avLst/>
              <a:gdLst/>
              <a:ahLst/>
              <a:cxnLst/>
              <a:rect l="l" t="t" r="r" b="b"/>
              <a:pathLst>
                <a:path w="30505" h="16229" fill="none" extrusionOk="0">
                  <a:moveTo>
                    <a:pt x="3680" y="0"/>
                  </a:moveTo>
                  <a:lnTo>
                    <a:pt x="30505" y="8870"/>
                  </a:lnTo>
                  <a:lnTo>
                    <a:pt x="1" y="1622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1"/>
            <p:cNvSpPr/>
            <p:nvPr/>
          </p:nvSpPr>
          <p:spPr>
            <a:xfrm>
              <a:off x="4364825" y="1069300"/>
              <a:ext cx="421800" cy="681375"/>
            </a:xfrm>
            <a:custGeom>
              <a:avLst/>
              <a:gdLst/>
              <a:ahLst/>
              <a:cxnLst/>
              <a:rect l="l" t="t" r="r" b="b"/>
              <a:pathLst>
                <a:path w="16872" h="27255" fill="none" extrusionOk="0">
                  <a:moveTo>
                    <a:pt x="0" y="16336"/>
                  </a:moveTo>
                  <a:lnTo>
                    <a:pt x="16871" y="1"/>
                  </a:lnTo>
                  <a:lnTo>
                    <a:pt x="15788"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1"/>
            <p:cNvSpPr/>
            <p:nvPr/>
          </p:nvSpPr>
          <p:spPr>
            <a:xfrm>
              <a:off x="3944525" y="931500"/>
              <a:ext cx="420325" cy="546225"/>
            </a:xfrm>
            <a:custGeom>
              <a:avLst/>
              <a:gdLst/>
              <a:ahLst/>
              <a:cxnLst/>
              <a:rect l="l" t="t" r="r" b="b"/>
              <a:pathLst>
                <a:path w="16813" h="21849" fill="none" extrusionOk="0">
                  <a:moveTo>
                    <a:pt x="1" y="5513"/>
                  </a:moveTo>
                  <a:lnTo>
                    <a:pt x="16812" y="0"/>
                  </a:lnTo>
                  <a:lnTo>
                    <a:pt x="16812"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1"/>
            <p:cNvSpPr/>
            <p:nvPr/>
          </p:nvSpPr>
          <p:spPr>
            <a:xfrm>
              <a:off x="4364825" y="931500"/>
              <a:ext cx="421800" cy="546225"/>
            </a:xfrm>
            <a:custGeom>
              <a:avLst/>
              <a:gdLst/>
              <a:ahLst/>
              <a:cxnLst/>
              <a:rect l="l" t="t" r="r" b="b"/>
              <a:pathLst>
                <a:path w="16872" h="21849" fill="none" extrusionOk="0">
                  <a:moveTo>
                    <a:pt x="0" y="0"/>
                  </a:moveTo>
                  <a:lnTo>
                    <a:pt x="16871" y="5513"/>
                  </a:lnTo>
                  <a:lnTo>
                    <a:pt x="0" y="21848"/>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1"/>
            <p:cNvSpPr/>
            <p:nvPr/>
          </p:nvSpPr>
          <p:spPr>
            <a:xfrm>
              <a:off x="4759500" y="1069300"/>
              <a:ext cx="402775" cy="681375"/>
            </a:xfrm>
            <a:custGeom>
              <a:avLst/>
              <a:gdLst/>
              <a:ahLst/>
              <a:cxnLst/>
              <a:rect l="l" t="t" r="r" b="b"/>
              <a:pathLst>
                <a:path w="16111" h="27255" fill="none" extrusionOk="0">
                  <a:moveTo>
                    <a:pt x="1084" y="1"/>
                  </a:moveTo>
                  <a:lnTo>
                    <a:pt x="16110" y="9038"/>
                  </a:lnTo>
                  <a:lnTo>
                    <a:pt x="1" y="27254"/>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1"/>
            <p:cNvSpPr/>
            <p:nvPr/>
          </p:nvSpPr>
          <p:spPr>
            <a:xfrm>
              <a:off x="4759500" y="1295225"/>
              <a:ext cx="510525" cy="455450"/>
            </a:xfrm>
            <a:custGeom>
              <a:avLst/>
              <a:gdLst/>
              <a:ahLst/>
              <a:cxnLst/>
              <a:rect l="l" t="t" r="r" b="b"/>
              <a:pathLst>
                <a:path w="20421" h="18218" fill="none" extrusionOk="0">
                  <a:moveTo>
                    <a:pt x="16110" y="1"/>
                  </a:moveTo>
                  <a:lnTo>
                    <a:pt x="20420" y="14657"/>
                  </a:lnTo>
                  <a:lnTo>
                    <a:pt x="1" y="18217"/>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1"/>
            <p:cNvSpPr/>
            <p:nvPr/>
          </p:nvSpPr>
          <p:spPr>
            <a:xfrm>
              <a:off x="4759500" y="1661650"/>
              <a:ext cx="670650" cy="310775"/>
            </a:xfrm>
            <a:custGeom>
              <a:avLst/>
              <a:gdLst/>
              <a:ahLst/>
              <a:cxnLst/>
              <a:rect l="l" t="t" r="r" b="b"/>
              <a:pathLst>
                <a:path w="26826" h="12431" fill="none" extrusionOk="0">
                  <a:moveTo>
                    <a:pt x="20420" y="0"/>
                  </a:moveTo>
                  <a:lnTo>
                    <a:pt x="26826" y="12430"/>
                  </a:lnTo>
                  <a:lnTo>
                    <a:pt x="1" y="356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1"/>
            <p:cNvSpPr/>
            <p:nvPr/>
          </p:nvSpPr>
          <p:spPr>
            <a:xfrm>
              <a:off x="2827725" y="1711650"/>
              <a:ext cx="198850" cy="646825"/>
            </a:xfrm>
            <a:custGeom>
              <a:avLst/>
              <a:gdLst/>
              <a:ahLst/>
              <a:cxnLst/>
              <a:rect l="l" t="t" r="r" b="b"/>
              <a:pathLst>
                <a:path w="7954" h="25873" fill="none" extrusionOk="0">
                  <a:moveTo>
                    <a:pt x="7382" y="0"/>
                  </a:moveTo>
                  <a:lnTo>
                    <a:pt x="0" y="25873"/>
                  </a:lnTo>
                  <a:lnTo>
                    <a:pt x="7954" y="25873"/>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1"/>
            <p:cNvSpPr/>
            <p:nvPr/>
          </p:nvSpPr>
          <p:spPr>
            <a:xfrm>
              <a:off x="2827725" y="2358450"/>
              <a:ext cx="198850" cy="241125"/>
            </a:xfrm>
            <a:custGeom>
              <a:avLst/>
              <a:gdLst/>
              <a:ahLst/>
              <a:cxnLst/>
              <a:rect l="l" t="t" r="r" b="b"/>
              <a:pathLst>
                <a:path w="7954" h="9645" fill="none" extrusionOk="0">
                  <a:moveTo>
                    <a:pt x="5894" y="9645"/>
                  </a:moveTo>
                  <a:lnTo>
                    <a:pt x="0" y="1"/>
                  </a:lnTo>
                  <a:lnTo>
                    <a:pt x="7954"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1"/>
            <p:cNvSpPr/>
            <p:nvPr/>
          </p:nvSpPr>
          <p:spPr>
            <a:xfrm>
              <a:off x="2827725" y="2853750"/>
              <a:ext cx="231300" cy="345600"/>
            </a:xfrm>
            <a:custGeom>
              <a:avLst/>
              <a:gdLst/>
              <a:ahLst/>
              <a:cxnLst/>
              <a:rect l="l" t="t" r="r" b="b"/>
              <a:pathLst>
                <a:path w="9252" h="13824" fill="none" extrusionOk="0">
                  <a:moveTo>
                    <a:pt x="8513" y="13824"/>
                  </a:moveTo>
                  <a:lnTo>
                    <a:pt x="0" y="13193"/>
                  </a:lnTo>
                  <a:lnTo>
                    <a:pt x="9252"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61"/>
            <p:cNvSpPr/>
            <p:nvPr/>
          </p:nvSpPr>
          <p:spPr>
            <a:xfrm>
              <a:off x="2761650" y="2853750"/>
              <a:ext cx="297375" cy="329825"/>
            </a:xfrm>
            <a:custGeom>
              <a:avLst/>
              <a:gdLst/>
              <a:ahLst/>
              <a:cxnLst/>
              <a:rect l="l" t="t" r="r" b="b"/>
              <a:pathLst>
                <a:path w="11895" h="13193" fill="none" extrusionOk="0">
                  <a:moveTo>
                    <a:pt x="11895" y="1"/>
                  </a:moveTo>
                  <a:lnTo>
                    <a:pt x="2643" y="13193"/>
                  </a:lnTo>
                  <a:lnTo>
                    <a:pt x="0" y="4680"/>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61"/>
            <p:cNvSpPr/>
            <p:nvPr/>
          </p:nvSpPr>
          <p:spPr>
            <a:xfrm>
              <a:off x="2622925" y="2970725"/>
              <a:ext cx="204825" cy="304825"/>
            </a:xfrm>
            <a:custGeom>
              <a:avLst/>
              <a:gdLst/>
              <a:ahLst/>
              <a:cxnLst/>
              <a:rect l="l" t="t" r="r" b="b"/>
              <a:pathLst>
                <a:path w="8193" h="12193" fill="none" extrusionOk="0">
                  <a:moveTo>
                    <a:pt x="8192" y="8514"/>
                  </a:moveTo>
                  <a:lnTo>
                    <a:pt x="1" y="12193"/>
                  </a:lnTo>
                  <a:lnTo>
                    <a:pt x="5549" y="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1"/>
            <p:cNvSpPr/>
            <p:nvPr/>
          </p:nvSpPr>
          <p:spPr>
            <a:xfrm>
              <a:off x="2827725" y="3183550"/>
              <a:ext cx="212850" cy="362275"/>
            </a:xfrm>
            <a:custGeom>
              <a:avLst/>
              <a:gdLst/>
              <a:ahLst/>
              <a:cxnLst/>
              <a:rect l="l" t="t" r="r" b="b"/>
              <a:pathLst>
                <a:path w="8514" h="14491" fill="none" extrusionOk="0">
                  <a:moveTo>
                    <a:pt x="8513" y="632"/>
                  </a:moveTo>
                  <a:lnTo>
                    <a:pt x="0" y="1"/>
                  </a:lnTo>
                  <a:lnTo>
                    <a:pt x="1143"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1"/>
            <p:cNvSpPr/>
            <p:nvPr/>
          </p:nvSpPr>
          <p:spPr>
            <a:xfrm>
              <a:off x="2622925" y="3183550"/>
              <a:ext cx="233400" cy="362275"/>
            </a:xfrm>
            <a:custGeom>
              <a:avLst/>
              <a:gdLst/>
              <a:ahLst/>
              <a:cxnLst/>
              <a:rect l="l" t="t" r="r" b="b"/>
              <a:pathLst>
                <a:path w="9336" h="14491" fill="none" extrusionOk="0">
                  <a:moveTo>
                    <a:pt x="8192" y="1"/>
                  </a:moveTo>
                  <a:lnTo>
                    <a:pt x="1" y="3680"/>
                  </a:lnTo>
                  <a:lnTo>
                    <a:pt x="9335" y="14491"/>
                  </a:lnTo>
                  <a:close/>
                </a:path>
              </a:pathLst>
            </a:custGeom>
            <a:noFill/>
            <a:ln w="23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1"/>
            <p:cNvSpPr/>
            <p:nvPr/>
          </p:nvSpPr>
          <p:spPr>
            <a:xfrm>
              <a:off x="2432725" y="1320225"/>
              <a:ext cx="2230675" cy="2702450"/>
            </a:xfrm>
            <a:custGeom>
              <a:avLst/>
              <a:gdLst/>
              <a:ahLst/>
              <a:cxnLst/>
              <a:rect l="l" t="t" r="r" b="b"/>
              <a:pathLst>
                <a:path w="89227" h="108098" extrusionOk="0">
                  <a:moveTo>
                    <a:pt x="48793" y="1"/>
                  </a:moveTo>
                  <a:cubicBezTo>
                    <a:pt x="31243" y="1"/>
                    <a:pt x="6418" y="13693"/>
                    <a:pt x="6418" y="37910"/>
                  </a:cubicBezTo>
                  <a:cubicBezTo>
                    <a:pt x="6418" y="45840"/>
                    <a:pt x="9883" y="49793"/>
                    <a:pt x="9883" y="53150"/>
                  </a:cubicBezTo>
                  <a:cubicBezTo>
                    <a:pt x="9883" y="59532"/>
                    <a:pt x="1" y="67890"/>
                    <a:pt x="1" y="72033"/>
                  </a:cubicBezTo>
                  <a:cubicBezTo>
                    <a:pt x="1" y="76201"/>
                    <a:pt x="4644" y="74712"/>
                    <a:pt x="7168" y="77332"/>
                  </a:cubicBezTo>
                  <a:cubicBezTo>
                    <a:pt x="8466" y="78677"/>
                    <a:pt x="8549" y="82094"/>
                    <a:pt x="8549" y="82987"/>
                  </a:cubicBezTo>
                  <a:cubicBezTo>
                    <a:pt x="8549" y="85607"/>
                    <a:pt x="12788" y="86583"/>
                    <a:pt x="12788" y="86583"/>
                  </a:cubicBezTo>
                  <a:cubicBezTo>
                    <a:pt x="12788" y="86583"/>
                    <a:pt x="10466" y="87559"/>
                    <a:pt x="10466" y="90393"/>
                  </a:cubicBezTo>
                  <a:cubicBezTo>
                    <a:pt x="10466" y="93227"/>
                    <a:pt x="14634" y="94417"/>
                    <a:pt x="14634" y="95715"/>
                  </a:cubicBezTo>
                  <a:cubicBezTo>
                    <a:pt x="14634" y="97013"/>
                    <a:pt x="13383" y="101501"/>
                    <a:pt x="14872" y="103764"/>
                  </a:cubicBezTo>
                  <a:cubicBezTo>
                    <a:pt x="16360" y="106038"/>
                    <a:pt x="19468" y="108097"/>
                    <a:pt x="23492" y="106442"/>
                  </a:cubicBezTo>
                  <a:cubicBezTo>
                    <a:pt x="27516" y="104799"/>
                    <a:pt x="53555" y="90155"/>
                    <a:pt x="57306" y="85261"/>
                  </a:cubicBezTo>
                  <a:cubicBezTo>
                    <a:pt x="61044" y="80356"/>
                    <a:pt x="61770" y="66390"/>
                    <a:pt x="62199" y="61770"/>
                  </a:cubicBezTo>
                  <a:cubicBezTo>
                    <a:pt x="75248" y="61770"/>
                    <a:pt x="89226" y="52174"/>
                    <a:pt x="89226" y="32064"/>
                  </a:cubicBezTo>
                  <a:cubicBezTo>
                    <a:pt x="89226" y="14122"/>
                    <a:pt x="73736" y="1"/>
                    <a:pt x="48793" y="1"/>
                  </a:cubicBezTo>
                  <a:close/>
                </a:path>
              </a:pathLst>
            </a:custGeom>
            <a:solidFill>
              <a:schemeClr val="lt1">
                <a:alpha val="1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1"/>
            <p:cNvSpPr/>
            <p:nvPr/>
          </p:nvSpPr>
          <p:spPr>
            <a:xfrm>
              <a:off x="2870875" y="2311725"/>
              <a:ext cx="101525" cy="101525"/>
            </a:xfrm>
            <a:custGeom>
              <a:avLst/>
              <a:gdLst/>
              <a:ahLst/>
              <a:cxnLst/>
              <a:rect l="l" t="t" r="r" b="b"/>
              <a:pathLst>
                <a:path w="4061" h="4061" extrusionOk="0">
                  <a:moveTo>
                    <a:pt x="2037" y="0"/>
                  </a:moveTo>
                  <a:cubicBezTo>
                    <a:pt x="918" y="0"/>
                    <a:pt x="1" y="905"/>
                    <a:pt x="1" y="2036"/>
                  </a:cubicBezTo>
                  <a:cubicBezTo>
                    <a:pt x="1" y="3156"/>
                    <a:pt x="918" y="4060"/>
                    <a:pt x="2037" y="4060"/>
                  </a:cubicBezTo>
                  <a:cubicBezTo>
                    <a:pt x="3156" y="4060"/>
                    <a:pt x="4061" y="3156"/>
                    <a:pt x="4061" y="2036"/>
                  </a:cubicBezTo>
                  <a:cubicBezTo>
                    <a:pt x="4061" y="905"/>
                    <a:pt x="3156"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1"/>
            <p:cNvSpPr/>
            <p:nvPr/>
          </p:nvSpPr>
          <p:spPr>
            <a:xfrm>
              <a:off x="2795575" y="2236425"/>
              <a:ext cx="252150" cy="252125"/>
            </a:xfrm>
            <a:custGeom>
              <a:avLst/>
              <a:gdLst/>
              <a:ahLst/>
              <a:cxnLst/>
              <a:rect l="l" t="t" r="r" b="b"/>
              <a:pathLst>
                <a:path w="10086" h="10085" fill="none" extrusionOk="0">
                  <a:moveTo>
                    <a:pt x="10085" y="5048"/>
                  </a:moveTo>
                  <a:cubicBezTo>
                    <a:pt x="10085" y="7834"/>
                    <a:pt x="7835" y="10085"/>
                    <a:pt x="5049" y="10085"/>
                  </a:cubicBezTo>
                  <a:cubicBezTo>
                    <a:pt x="2263" y="10085"/>
                    <a:pt x="1" y="7834"/>
                    <a:pt x="1" y="5048"/>
                  </a:cubicBezTo>
                  <a:cubicBezTo>
                    <a:pt x="1" y="2262"/>
                    <a:pt x="2263" y="0"/>
                    <a:pt x="5049" y="0"/>
                  </a:cubicBezTo>
                  <a:cubicBezTo>
                    <a:pt x="7835" y="0"/>
                    <a:pt x="10085" y="2262"/>
                    <a:pt x="10085" y="5048"/>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1"/>
            <p:cNvSpPr/>
            <p:nvPr/>
          </p:nvSpPr>
          <p:spPr>
            <a:xfrm>
              <a:off x="4325525" y="2573375"/>
              <a:ext cx="167025" cy="167300"/>
            </a:xfrm>
            <a:custGeom>
              <a:avLst/>
              <a:gdLst/>
              <a:ahLst/>
              <a:cxnLst/>
              <a:rect l="l" t="t" r="r" b="b"/>
              <a:pathLst>
                <a:path w="6681" h="6692" extrusionOk="0">
                  <a:moveTo>
                    <a:pt x="3346" y="0"/>
                  </a:moveTo>
                  <a:cubicBezTo>
                    <a:pt x="1489" y="0"/>
                    <a:pt x="1" y="1500"/>
                    <a:pt x="1" y="3346"/>
                  </a:cubicBezTo>
                  <a:cubicBezTo>
                    <a:pt x="1" y="5191"/>
                    <a:pt x="1489" y="6691"/>
                    <a:pt x="3346" y="6691"/>
                  </a:cubicBezTo>
                  <a:cubicBezTo>
                    <a:pt x="5192" y="6691"/>
                    <a:pt x="6680" y="5191"/>
                    <a:pt x="6680" y="3346"/>
                  </a:cubicBezTo>
                  <a:cubicBezTo>
                    <a:pt x="6680" y="1500"/>
                    <a:pt x="5192" y="0"/>
                    <a:pt x="3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1"/>
            <p:cNvSpPr/>
            <p:nvPr/>
          </p:nvSpPr>
          <p:spPr>
            <a:xfrm>
              <a:off x="4201100" y="2449250"/>
              <a:ext cx="415850" cy="415550"/>
            </a:xfrm>
            <a:custGeom>
              <a:avLst/>
              <a:gdLst/>
              <a:ahLst/>
              <a:cxnLst/>
              <a:rect l="l" t="t" r="r" b="b"/>
              <a:pathLst>
                <a:path w="16634" h="16622" fill="none" extrusionOk="0">
                  <a:moveTo>
                    <a:pt x="16634" y="8311"/>
                  </a:moveTo>
                  <a:cubicBezTo>
                    <a:pt x="16634" y="12906"/>
                    <a:pt x="12907" y="16621"/>
                    <a:pt x="8323" y="16621"/>
                  </a:cubicBezTo>
                  <a:cubicBezTo>
                    <a:pt x="3727" y="16621"/>
                    <a:pt x="1" y="12906"/>
                    <a:pt x="1" y="8311"/>
                  </a:cubicBezTo>
                  <a:cubicBezTo>
                    <a:pt x="1" y="3727"/>
                    <a:pt x="3727" y="0"/>
                    <a:pt x="8323" y="0"/>
                  </a:cubicBezTo>
                  <a:cubicBezTo>
                    <a:pt x="12907" y="0"/>
                    <a:pt x="16634" y="3727"/>
                    <a:pt x="16634" y="8311"/>
                  </a:cubicBezTo>
                  <a:close/>
                </a:path>
              </a:pathLst>
            </a:custGeom>
            <a:noFill/>
            <a:ln w="417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1"/>
            <p:cNvSpPr/>
            <p:nvPr/>
          </p:nvSpPr>
          <p:spPr>
            <a:xfrm>
              <a:off x="5292625" y="1730700"/>
              <a:ext cx="66400" cy="66400"/>
            </a:xfrm>
            <a:custGeom>
              <a:avLst/>
              <a:gdLst/>
              <a:ahLst/>
              <a:cxnLst/>
              <a:rect l="l" t="t" r="r" b="b"/>
              <a:pathLst>
                <a:path w="2656" h="2656" extrusionOk="0">
                  <a:moveTo>
                    <a:pt x="1322" y="0"/>
                  </a:moveTo>
                  <a:cubicBezTo>
                    <a:pt x="595" y="0"/>
                    <a:pt x="0" y="596"/>
                    <a:pt x="0" y="1334"/>
                  </a:cubicBezTo>
                  <a:cubicBezTo>
                    <a:pt x="0" y="2060"/>
                    <a:pt x="595" y="2656"/>
                    <a:pt x="1322" y="2656"/>
                  </a:cubicBezTo>
                  <a:cubicBezTo>
                    <a:pt x="2060" y="2656"/>
                    <a:pt x="2655" y="2060"/>
                    <a:pt x="2655" y="1334"/>
                  </a:cubicBezTo>
                  <a:cubicBezTo>
                    <a:pt x="2655" y="596"/>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1"/>
            <p:cNvSpPr/>
            <p:nvPr/>
          </p:nvSpPr>
          <p:spPr>
            <a:xfrm>
              <a:off x="5243200" y="1681575"/>
              <a:ext cx="164925" cy="164950"/>
            </a:xfrm>
            <a:custGeom>
              <a:avLst/>
              <a:gdLst/>
              <a:ahLst/>
              <a:cxnLst/>
              <a:rect l="l" t="t" r="r" b="b"/>
              <a:pathLst>
                <a:path w="6597" h="6598" fill="none" extrusionOk="0">
                  <a:moveTo>
                    <a:pt x="6597" y="3299"/>
                  </a:moveTo>
                  <a:cubicBezTo>
                    <a:pt x="6597" y="5121"/>
                    <a:pt x="5120" y="6597"/>
                    <a:pt x="3299" y="6597"/>
                  </a:cubicBezTo>
                  <a:cubicBezTo>
                    <a:pt x="1477" y="6597"/>
                    <a:pt x="1" y="5121"/>
                    <a:pt x="1" y="3299"/>
                  </a:cubicBezTo>
                  <a:cubicBezTo>
                    <a:pt x="1" y="1477"/>
                    <a:pt x="1477" y="1"/>
                    <a:pt x="3299" y="1"/>
                  </a:cubicBezTo>
                  <a:cubicBezTo>
                    <a:pt x="5120" y="1"/>
                    <a:pt x="6597" y="1477"/>
                    <a:pt x="6597"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1"/>
            <p:cNvSpPr/>
            <p:nvPr/>
          </p:nvSpPr>
          <p:spPr>
            <a:xfrm>
              <a:off x="3964175" y="1438400"/>
              <a:ext cx="66400" cy="66400"/>
            </a:xfrm>
            <a:custGeom>
              <a:avLst/>
              <a:gdLst/>
              <a:ahLst/>
              <a:cxnLst/>
              <a:rect l="l" t="t" r="r" b="b"/>
              <a:pathLst>
                <a:path w="2656" h="2656" extrusionOk="0">
                  <a:moveTo>
                    <a:pt x="1322" y="1"/>
                  </a:moveTo>
                  <a:cubicBezTo>
                    <a:pt x="596" y="1"/>
                    <a:pt x="0" y="596"/>
                    <a:pt x="0" y="1322"/>
                  </a:cubicBezTo>
                  <a:cubicBezTo>
                    <a:pt x="0" y="2060"/>
                    <a:pt x="596" y="2656"/>
                    <a:pt x="1322" y="2656"/>
                  </a:cubicBezTo>
                  <a:cubicBezTo>
                    <a:pt x="2060" y="2656"/>
                    <a:pt x="2656" y="2060"/>
                    <a:pt x="2656" y="1322"/>
                  </a:cubicBezTo>
                  <a:cubicBezTo>
                    <a:pt x="2656" y="596"/>
                    <a:pt x="2060"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1"/>
            <p:cNvSpPr/>
            <p:nvPr/>
          </p:nvSpPr>
          <p:spPr>
            <a:xfrm>
              <a:off x="3914775" y="1389000"/>
              <a:ext cx="165200" cy="164925"/>
            </a:xfrm>
            <a:custGeom>
              <a:avLst/>
              <a:gdLst/>
              <a:ahLst/>
              <a:cxnLst/>
              <a:rect l="l" t="t" r="r" b="b"/>
              <a:pathLst>
                <a:path w="6608" h="6597" fill="none" extrusionOk="0">
                  <a:moveTo>
                    <a:pt x="6608" y="3298"/>
                  </a:moveTo>
                  <a:cubicBezTo>
                    <a:pt x="6608" y="5120"/>
                    <a:pt x="5120" y="6596"/>
                    <a:pt x="3298" y="6596"/>
                  </a:cubicBezTo>
                  <a:cubicBezTo>
                    <a:pt x="1476" y="6596"/>
                    <a:pt x="0" y="5120"/>
                    <a:pt x="0" y="3298"/>
                  </a:cubicBezTo>
                  <a:cubicBezTo>
                    <a:pt x="0" y="1477"/>
                    <a:pt x="1476" y="0"/>
                    <a:pt x="3298" y="0"/>
                  </a:cubicBezTo>
                  <a:cubicBezTo>
                    <a:pt x="5120" y="0"/>
                    <a:pt x="6608" y="1477"/>
                    <a:pt x="6608" y="3298"/>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1"/>
            <p:cNvSpPr/>
            <p:nvPr/>
          </p:nvSpPr>
          <p:spPr>
            <a:xfrm>
              <a:off x="3836475" y="3890500"/>
              <a:ext cx="66400" cy="66400"/>
            </a:xfrm>
            <a:custGeom>
              <a:avLst/>
              <a:gdLst/>
              <a:ahLst/>
              <a:cxnLst/>
              <a:rect l="l" t="t" r="r" b="b"/>
              <a:pathLst>
                <a:path w="2656" h="2656" extrusionOk="0">
                  <a:moveTo>
                    <a:pt x="1322" y="0"/>
                  </a:moveTo>
                  <a:cubicBezTo>
                    <a:pt x="596" y="0"/>
                    <a:pt x="1" y="595"/>
                    <a:pt x="1" y="1322"/>
                  </a:cubicBezTo>
                  <a:cubicBezTo>
                    <a:pt x="1" y="2060"/>
                    <a:pt x="596" y="2655"/>
                    <a:pt x="1322" y="2655"/>
                  </a:cubicBezTo>
                  <a:cubicBezTo>
                    <a:pt x="2060" y="2655"/>
                    <a:pt x="2656" y="2060"/>
                    <a:pt x="2656" y="1322"/>
                  </a:cubicBezTo>
                  <a:cubicBezTo>
                    <a:pt x="2656" y="595"/>
                    <a:pt x="2060"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1"/>
            <p:cNvSpPr/>
            <p:nvPr/>
          </p:nvSpPr>
          <p:spPr>
            <a:xfrm>
              <a:off x="3787075" y="3841075"/>
              <a:ext cx="165225" cy="164925"/>
            </a:xfrm>
            <a:custGeom>
              <a:avLst/>
              <a:gdLst/>
              <a:ahLst/>
              <a:cxnLst/>
              <a:rect l="l" t="t" r="r" b="b"/>
              <a:pathLst>
                <a:path w="6609" h="6597" fill="none" extrusionOk="0">
                  <a:moveTo>
                    <a:pt x="6608" y="3299"/>
                  </a:moveTo>
                  <a:cubicBezTo>
                    <a:pt x="6608" y="5120"/>
                    <a:pt x="5120" y="6597"/>
                    <a:pt x="3298" y="6597"/>
                  </a:cubicBezTo>
                  <a:cubicBezTo>
                    <a:pt x="1477" y="6597"/>
                    <a:pt x="0" y="5120"/>
                    <a:pt x="0" y="3299"/>
                  </a:cubicBezTo>
                  <a:cubicBezTo>
                    <a:pt x="0" y="1477"/>
                    <a:pt x="1477" y="1"/>
                    <a:pt x="3298" y="1"/>
                  </a:cubicBezTo>
                  <a:cubicBezTo>
                    <a:pt x="5120" y="1"/>
                    <a:pt x="6608" y="1477"/>
                    <a:pt x="6608" y="3299"/>
                  </a:cubicBezTo>
                  <a:close/>
                </a:path>
              </a:pathLst>
            </a:custGeom>
            <a:noFill/>
            <a:ln w="1500"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1"/>
            <p:cNvSpPr/>
            <p:nvPr/>
          </p:nvSpPr>
          <p:spPr>
            <a:xfrm>
              <a:off x="2411900" y="266802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65" y="1238"/>
                    <a:pt x="1239" y="965"/>
                    <a:pt x="1239" y="619"/>
                  </a:cubicBezTo>
                  <a:cubicBezTo>
                    <a:pt x="1239" y="274"/>
                    <a:pt x="965"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1"/>
            <p:cNvSpPr/>
            <p:nvPr/>
          </p:nvSpPr>
          <p:spPr>
            <a:xfrm>
              <a:off x="3199800" y="2158725"/>
              <a:ext cx="31275" cy="30975"/>
            </a:xfrm>
            <a:custGeom>
              <a:avLst/>
              <a:gdLst/>
              <a:ahLst/>
              <a:cxnLst/>
              <a:rect l="l" t="t" r="r" b="b"/>
              <a:pathLst>
                <a:path w="1251" h="1239" extrusionOk="0">
                  <a:moveTo>
                    <a:pt x="631" y="1"/>
                  </a:moveTo>
                  <a:cubicBezTo>
                    <a:pt x="286" y="1"/>
                    <a:pt x="0" y="286"/>
                    <a:pt x="0" y="620"/>
                  </a:cubicBezTo>
                  <a:cubicBezTo>
                    <a:pt x="0" y="965"/>
                    <a:pt x="286" y="1239"/>
                    <a:pt x="631" y="1239"/>
                  </a:cubicBezTo>
                  <a:cubicBezTo>
                    <a:pt x="965" y="1239"/>
                    <a:pt x="1250" y="965"/>
                    <a:pt x="1250" y="620"/>
                  </a:cubicBezTo>
                  <a:cubicBezTo>
                    <a:pt x="1250" y="286"/>
                    <a:pt x="965"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1"/>
            <p:cNvSpPr/>
            <p:nvPr/>
          </p:nvSpPr>
          <p:spPr>
            <a:xfrm>
              <a:off x="4057050" y="3288025"/>
              <a:ext cx="30975" cy="31000"/>
            </a:xfrm>
            <a:custGeom>
              <a:avLst/>
              <a:gdLst/>
              <a:ahLst/>
              <a:cxnLst/>
              <a:rect l="l" t="t" r="r" b="b"/>
              <a:pathLst>
                <a:path w="1239" h="1240" extrusionOk="0">
                  <a:moveTo>
                    <a:pt x="619" y="1"/>
                  </a:moveTo>
                  <a:cubicBezTo>
                    <a:pt x="286" y="1"/>
                    <a:pt x="0" y="287"/>
                    <a:pt x="0" y="620"/>
                  </a:cubicBezTo>
                  <a:cubicBezTo>
                    <a:pt x="0" y="965"/>
                    <a:pt x="286" y="1239"/>
                    <a:pt x="619" y="1239"/>
                  </a:cubicBezTo>
                  <a:cubicBezTo>
                    <a:pt x="965" y="1239"/>
                    <a:pt x="1238" y="965"/>
                    <a:pt x="1238" y="620"/>
                  </a:cubicBezTo>
                  <a:cubicBezTo>
                    <a:pt x="1238" y="287"/>
                    <a:pt x="965"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1"/>
            <p:cNvSpPr/>
            <p:nvPr/>
          </p:nvSpPr>
          <p:spPr>
            <a:xfrm>
              <a:off x="4665150" y="3941400"/>
              <a:ext cx="30975" cy="30975"/>
            </a:xfrm>
            <a:custGeom>
              <a:avLst/>
              <a:gdLst/>
              <a:ahLst/>
              <a:cxnLst/>
              <a:rect l="l" t="t" r="r" b="b"/>
              <a:pathLst>
                <a:path w="1239" h="1239" extrusionOk="0">
                  <a:moveTo>
                    <a:pt x="620" y="0"/>
                  </a:moveTo>
                  <a:cubicBezTo>
                    <a:pt x="275" y="0"/>
                    <a:pt x="1" y="274"/>
                    <a:pt x="1" y="619"/>
                  </a:cubicBezTo>
                  <a:cubicBezTo>
                    <a:pt x="1" y="964"/>
                    <a:pt x="275" y="1238"/>
                    <a:pt x="620" y="1238"/>
                  </a:cubicBezTo>
                  <a:cubicBezTo>
                    <a:pt x="965" y="1238"/>
                    <a:pt x="1239" y="964"/>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1"/>
            <p:cNvSpPr/>
            <p:nvPr/>
          </p:nvSpPr>
          <p:spPr>
            <a:xfrm>
              <a:off x="5545325" y="3430900"/>
              <a:ext cx="10150" cy="10150"/>
            </a:xfrm>
            <a:custGeom>
              <a:avLst/>
              <a:gdLst/>
              <a:ahLst/>
              <a:cxnLst/>
              <a:rect l="l" t="t" r="r" b="b"/>
              <a:pathLst>
                <a:path w="406" h="406" extrusionOk="0">
                  <a:moveTo>
                    <a:pt x="203" y="1"/>
                  </a:moveTo>
                  <a:cubicBezTo>
                    <a:pt x="96" y="1"/>
                    <a:pt x="0" y="96"/>
                    <a:pt x="0" y="203"/>
                  </a:cubicBezTo>
                  <a:cubicBezTo>
                    <a:pt x="0" y="310"/>
                    <a:pt x="96" y="406"/>
                    <a:pt x="203" y="406"/>
                  </a:cubicBezTo>
                  <a:cubicBezTo>
                    <a:pt x="322" y="406"/>
                    <a:pt x="405" y="310"/>
                    <a:pt x="405" y="203"/>
                  </a:cubicBezTo>
                  <a:cubicBezTo>
                    <a:pt x="405" y="96"/>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1"/>
            <p:cNvSpPr/>
            <p:nvPr/>
          </p:nvSpPr>
          <p:spPr>
            <a:xfrm>
              <a:off x="4529425" y="3397275"/>
              <a:ext cx="10150" cy="10150"/>
            </a:xfrm>
            <a:custGeom>
              <a:avLst/>
              <a:gdLst/>
              <a:ahLst/>
              <a:cxnLst/>
              <a:rect l="l" t="t" r="r" b="b"/>
              <a:pathLst>
                <a:path w="406" h="406" extrusionOk="0">
                  <a:moveTo>
                    <a:pt x="203" y="0"/>
                  </a:moveTo>
                  <a:cubicBezTo>
                    <a:pt x="84" y="0"/>
                    <a:pt x="0" y="84"/>
                    <a:pt x="0" y="203"/>
                  </a:cubicBezTo>
                  <a:cubicBezTo>
                    <a:pt x="0" y="310"/>
                    <a:pt x="84" y="405"/>
                    <a:pt x="203" y="405"/>
                  </a:cubicBezTo>
                  <a:cubicBezTo>
                    <a:pt x="310" y="405"/>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1"/>
            <p:cNvSpPr/>
            <p:nvPr/>
          </p:nvSpPr>
          <p:spPr>
            <a:xfrm>
              <a:off x="3174500" y="2952875"/>
              <a:ext cx="10125" cy="9850"/>
            </a:xfrm>
            <a:custGeom>
              <a:avLst/>
              <a:gdLst/>
              <a:ahLst/>
              <a:cxnLst/>
              <a:rect l="l" t="t" r="r" b="b"/>
              <a:pathLst>
                <a:path w="405" h="394" extrusionOk="0">
                  <a:moveTo>
                    <a:pt x="203" y="0"/>
                  </a:moveTo>
                  <a:cubicBezTo>
                    <a:pt x="95" y="0"/>
                    <a:pt x="0" y="84"/>
                    <a:pt x="0" y="203"/>
                  </a:cubicBezTo>
                  <a:cubicBezTo>
                    <a:pt x="0" y="310"/>
                    <a:pt x="95" y="393"/>
                    <a:pt x="203" y="393"/>
                  </a:cubicBezTo>
                  <a:cubicBezTo>
                    <a:pt x="310" y="393"/>
                    <a:pt x="405" y="310"/>
                    <a:pt x="405" y="203"/>
                  </a:cubicBezTo>
                  <a:cubicBezTo>
                    <a:pt x="405" y="84"/>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1"/>
            <p:cNvSpPr/>
            <p:nvPr/>
          </p:nvSpPr>
          <p:spPr>
            <a:xfrm>
              <a:off x="4353500" y="2949900"/>
              <a:ext cx="10150" cy="10150"/>
            </a:xfrm>
            <a:custGeom>
              <a:avLst/>
              <a:gdLst/>
              <a:ahLst/>
              <a:cxnLst/>
              <a:rect l="l" t="t" r="r" b="b"/>
              <a:pathLst>
                <a:path w="406" h="406" extrusionOk="0">
                  <a:moveTo>
                    <a:pt x="203" y="0"/>
                  </a:moveTo>
                  <a:cubicBezTo>
                    <a:pt x="96" y="0"/>
                    <a:pt x="1" y="84"/>
                    <a:pt x="1" y="203"/>
                  </a:cubicBezTo>
                  <a:cubicBezTo>
                    <a:pt x="1" y="310"/>
                    <a:pt x="96" y="405"/>
                    <a:pt x="203" y="405"/>
                  </a:cubicBezTo>
                  <a:cubicBezTo>
                    <a:pt x="322" y="405"/>
                    <a:pt x="406" y="310"/>
                    <a:pt x="406" y="203"/>
                  </a:cubicBezTo>
                  <a:cubicBezTo>
                    <a:pt x="406"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1"/>
            <p:cNvSpPr/>
            <p:nvPr/>
          </p:nvSpPr>
          <p:spPr>
            <a:xfrm>
              <a:off x="4812200" y="2201300"/>
              <a:ext cx="10150" cy="10150"/>
            </a:xfrm>
            <a:custGeom>
              <a:avLst/>
              <a:gdLst/>
              <a:ahLst/>
              <a:cxnLst/>
              <a:rect l="l" t="t" r="r" b="b"/>
              <a:pathLst>
                <a:path w="406" h="406" extrusionOk="0">
                  <a:moveTo>
                    <a:pt x="203" y="0"/>
                  </a:moveTo>
                  <a:cubicBezTo>
                    <a:pt x="84" y="0"/>
                    <a:pt x="0" y="95"/>
                    <a:pt x="0" y="203"/>
                  </a:cubicBezTo>
                  <a:cubicBezTo>
                    <a:pt x="0" y="322"/>
                    <a:pt x="84"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1"/>
            <p:cNvSpPr/>
            <p:nvPr/>
          </p:nvSpPr>
          <p:spPr>
            <a:xfrm>
              <a:off x="4504425" y="1305650"/>
              <a:ext cx="10150" cy="10150"/>
            </a:xfrm>
            <a:custGeom>
              <a:avLst/>
              <a:gdLst/>
              <a:ahLst/>
              <a:cxnLst/>
              <a:rect l="l" t="t" r="r" b="b"/>
              <a:pathLst>
                <a:path w="406" h="406" extrusionOk="0">
                  <a:moveTo>
                    <a:pt x="203" y="0"/>
                  </a:moveTo>
                  <a:cubicBezTo>
                    <a:pt x="96" y="0"/>
                    <a:pt x="0" y="84"/>
                    <a:pt x="0" y="203"/>
                  </a:cubicBezTo>
                  <a:cubicBezTo>
                    <a:pt x="0" y="310"/>
                    <a:pt x="96" y="405"/>
                    <a:pt x="203" y="405"/>
                  </a:cubicBezTo>
                  <a:cubicBezTo>
                    <a:pt x="322" y="405"/>
                    <a:pt x="405" y="310"/>
                    <a:pt x="405" y="203"/>
                  </a:cubicBezTo>
                  <a:cubicBezTo>
                    <a:pt x="405"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1"/>
            <p:cNvSpPr/>
            <p:nvPr/>
          </p:nvSpPr>
          <p:spPr>
            <a:xfrm>
              <a:off x="4806850" y="2770700"/>
              <a:ext cx="10125" cy="10150"/>
            </a:xfrm>
            <a:custGeom>
              <a:avLst/>
              <a:gdLst/>
              <a:ahLst/>
              <a:cxnLst/>
              <a:rect l="l" t="t" r="r" b="b"/>
              <a:pathLst>
                <a:path w="405" h="406" extrusionOk="0">
                  <a:moveTo>
                    <a:pt x="202" y="1"/>
                  </a:moveTo>
                  <a:cubicBezTo>
                    <a:pt x="95" y="1"/>
                    <a:pt x="0" y="96"/>
                    <a:pt x="0" y="203"/>
                  </a:cubicBezTo>
                  <a:cubicBezTo>
                    <a:pt x="0" y="310"/>
                    <a:pt x="95" y="406"/>
                    <a:pt x="202" y="406"/>
                  </a:cubicBezTo>
                  <a:cubicBezTo>
                    <a:pt x="310" y="406"/>
                    <a:pt x="405" y="310"/>
                    <a:pt x="405" y="203"/>
                  </a:cubicBezTo>
                  <a:cubicBezTo>
                    <a:pt x="405" y="96"/>
                    <a:pt x="310"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1"/>
            <p:cNvSpPr/>
            <p:nvPr/>
          </p:nvSpPr>
          <p:spPr>
            <a:xfrm>
              <a:off x="3792125" y="1695575"/>
              <a:ext cx="10150" cy="9850"/>
            </a:xfrm>
            <a:custGeom>
              <a:avLst/>
              <a:gdLst/>
              <a:ahLst/>
              <a:cxnLst/>
              <a:rect l="l" t="t" r="r" b="b"/>
              <a:pathLst>
                <a:path w="406" h="394" extrusionOk="0">
                  <a:moveTo>
                    <a:pt x="203" y="1"/>
                  </a:moveTo>
                  <a:cubicBezTo>
                    <a:pt x="84" y="1"/>
                    <a:pt x="1" y="84"/>
                    <a:pt x="1" y="191"/>
                  </a:cubicBezTo>
                  <a:cubicBezTo>
                    <a:pt x="1" y="310"/>
                    <a:pt x="84" y="393"/>
                    <a:pt x="203" y="393"/>
                  </a:cubicBezTo>
                  <a:cubicBezTo>
                    <a:pt x="310" y="393"/>
                    <a:pt x="405" y="310"/>
                    <a:pt x="405" y="191"/>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1"/>
            <p:cNvSpPr/>
            <p:nvPr/>
          </p:nvSpPr>
          <p:spPr>
            <a:xfrm>
              <a:off x="5205100" y="2717725"/>
              <a:ext cx="10150" cy="10150"/>
            </a:xfrm>
            <a:custGeom>
              <a:avLst/>
              <a:gdLst/>
              <a:ahLst/>
              <a:cxnLst/>
              <a:rect l="l" t="t" r="r" b="b"/>
              <a:pathLst>
                <a:path w="406" h="406" extrusionOk="0">
                  <a:moveTo>
                    <a:pt x="203" y="1"/>
                  </a:moveTo>
                  <a:cubicBezTo>
                    <a:pt x="96" y="1"/>
                    <a:pt x="1" y="96"/>
                    <a:pt x="1" y="203"/>
                  </a:cubicBezTo>
                  <a:cubicBezTo>
                    <a:pt x="1" y="310"/>
                    <a:pt x="96" y="405"/>
                    <a:pt x="203" y="405"/>
                  </a:cubicBezTo>
                  <a:cubicBezTo>
                    <a:pt x="310" y="405"/>
                    <a:pt x="405" y="310"/>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1"/>
            <p:cNvSpPr/>
            <p:nvPr/>
          </p:nvSpPr>
          <p:spPr>
            <a:xfrm>
              <a:off x="5414950" y="1390475"/>
              <a:ext cx="10150" cy="10150"/>
            </a:xfrm>
            <a:custGeom>
              <a:avLst/>
              <a:gdLst/>
              <a:ahLst/>
              <a:cxnLst/>
              <a:rect l="l" t="t" r="r" b="b"/>
              <a:pathLst>
                <a:path w="406" h="406" extrusionOk="0">
                  <a:moveTo>
                    <a:pt x="203" y="1"/>
                  </a:moveTo>
                  <a:cubicBezTo>
                    <a:pt x="84" y="1"/>
                    <a:pt x="1" y="84"/>
                    <a:pt x="1" y="203"/>
                  </a:cubicBezTo>
                  <a:cubicBezTo>
                    <a:pt x="1" y="310"/>
                    <a:pt x="84" y="405"/>
                    <a:pt x="203" y="405"/>
                  </a:cubicBezTo>
                  <a:cubicBezTo>
                    <a:pt x="310" y="405"/>
                    <a:pt x="405" y="310"/>
                    <a:pt x="405" y="203"/>
                  </a:cubicBezTo>
                  <a:cubicBezTo>
                    <a:pt x="405" y="84"/>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1"/>
            <p:cNvSpPr/>
            <p:nvPr/>
          </p:nvSpPr>
          <p:spPr>
            <a:xfrm>
              <a:off x="3293850" y="1842925"/>
              <a:ext cx="10150" cy="10125"/>
            </a:xfrm>
            <a:custGeom>
              <a:avLst/>
              <a:gdLst/>
              <a:ahLst/>
              <a:cxnLst/>
              <a:rect l="l" t="t" r="r" b="b"/>
              <a:pathLst>
                <a:path w="406" h="405" extrusionOk="0">
                  <a:moveTo>
                    <a:pt x="203" y="0"/>
                  </a:moveTo>
                  <a:cubicBezTo>
                    <a:pt x="96" y="0"/>
                    <a:pt x="1" y="95"/>
                    <a:pt x="1" y="203"/>
                  </a:cubicBezTo>
                  <a:cubicBezTo>
                    <a:pt x="1" y="322"/>
                    <a:pt x="96" y="405"/>
                    <a:pt x="203" y="405"/>
                  </a:cubicBezTo>
                  <a:cubicBezTo>
                    <a:pt x="310" y="405"/>
                    <a:pt x="405" y="322"/>
                    <a:pt x="405" y="203"/>
                  </a:cubicBezTo>
                  <a:cubicBezTo>
                    <a:pt x="405" y="95"/>
                    <a:pt x="310"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1"/>
            <p:cNvSpPr/>
            <p:nvPr/>
          </p:nvSpPr>
          <p:spPr>
            <a:xfrm>
              <a:off x="5635800" y="1861975"/>
              <a:ext cx="10150" cy="10125"/>
            </a:xfrm>
            <a:custGeom>
              <a:avLst/>
              <a:gdLst/>
              <a:ahLst/>
              <a:cxnLst/>
              <a:rect l="l" t="t" r="r" b="b"/>
              <a:pathLst>
                <a:path w="406" h="405" extrusionOk="0">
                  <a:moveTo>
                    <a:pt x="203" y="0"/>
                  </a:moveTo>
                  <a:cubicBezTo>
                    <a:pt x="96" y="0"/>
                    <a:pt x="1" y="83"/>
                    <a:pt x="1" y="203"/>
                  </a:cubicBezTo>
                  <a:cubicBezTo>
                    <a:pt x="1" y="310"/>
                    <a:pt x="96" y="405"/>
                    <a:pt x="203" y="405"/>
                  </a:cubicBezTo>
                  <a:cubicBezTo>
                    <a:pt x="311" y="405"/>
                    <a:pt x="406" y="310"/>
                    <a:pt x="406" y="203"/>
                  </a:cubicBezTo>
                  <a:cubicBezTo>
                    <a:pt x="406" y="83"/>
                    <a:pt x="311"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1"/>
            <p:cNvSpPr/>
            <p:nvPr/>
          </p:nvSpPr>
          <p:spPr>
            <a:xfrm>
              <a:off x="4051375" y="2352500"/>
              <a:ext cx="10150" cy="10150"/>
            </a:xfrm>
            <a:custGeom>
              <a:avLst/>
              <a:gdLst/>
              <a:ahLst/>
              <a:cxnLst/>
              <a:rect l="l" t="t" r="r" b="b"/>
              <a:pathLst>
                <a:path w="406" h="406" extrusionOk="0">
                  <a:moveTo>
                    <a:pt x="203" y="1"/>
                  </a:moveTo>
                  <a:cubicBezTo>
                    <a:pt x="96" y="1"/>
                    <a:pt x="1" y="84"/>
                    <a:pt x="1" y="203"/>
                  </a:cubicBezTo>
                  <a:cubicBezTo>
                    <a:pt x="1" y="310"/>
                    <a:pt x="96" y="405"/>
                    <a:pt x="203" y="405"/>
                  </a:cubicBezTo>
                  <a:cubicBezTo>
                    <a:pt x="322" y="405"/>
                    <a:pt x="406" y="310"/>
                    <a:pt x="406" y="203"/>
                  </a:cubicBezTo>
                  <a:cubicBezTo>
                    <a:pt x="406" y="84"/>
                    <a:pt x="322"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1"/>
            <p:cNvSpPr/>
            <p:nvPr/>
          </p:nvSpPr>
          <p:spPr>
            <a:xfrm>
              <a:off x="4256475" y="1841725"/>
              <a:ext cx="10150" cy="10150"/>
            </a:xfrm>
            <a:custGeom>
              <a:avLst/>
              <a:gdLst/>
              <a:ahLst/>
              <a:cxnLst/>
              <a:rect l="l" t="t" r="r" b="b"/>
              <a:pathLst>
                <a:path w="406" h="406" extrusionOk="0">
                  <a:moveTo>
                    <a:pt x="203" y="1"/>
                  </a:moveTo>
                  <a:cubicBezTo>
                    <a:pt x="96" y="1"/>
                    <a:pt x="0" y="96"/>
                    <a:pt x="0" y="203"/>
                  </a:cubicBezTo>
                  <a:cubicBezTo>
                    <a:pt x="0" y="322"/>
                    <a:pt x="96" y="405"/>
                    <a:pt x="203" y="405"/>
                  </a:cubicBezTo>
                  <a:cubicBezTo>
                    <a:pt x="310" y="405"/>
                    <a:pt x="405" y="322"/>
                    <a:pt x="405" y="203"/>
                  </a:cubicBezTo>
                  <a:cubicBezTo>
                    <a:pt x="405" y="96"/>
                    <a:pt x="310"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1"/>
            <p:cNvSpPr/>
            <p:nvPr/>
          </p:nvSpPr>
          <p:spPr>
            <a:xfrm>
              <a:off x="3529300" y="4227425"/>
              <a:ext cx="30975" cy="31000"/>
            </a:xfrm>
            <a:custGeom>
              <a:avLst/>
              <a:gdLst/>
              <a:ahLst/>
              <a:cxnLst/>
              <a:rect l="l" t="t" r="r" b="b"/>
              <a:pathLst>
                <a:path w="1239" h="1240" extrusionOk="0">
                  <a:moveTo>
                    <a:pt x="620" y="1"/>
                  </a:moveTo>
                  <a:cubicBezTo>
                    <a:pt x="274" y="1"/>
                    <a:pt x="0" y="275"/>
                    <a:pt x="0" y="620"/>
                  </a:cubicBezTo>
                  <a:cubicBezTo>
                    <a:pt x="0" y="965"/>
                    <a:pt x="274" y="1239"/>
                    <a:pt x="620" y="1239"/>
                  </a:cubicBezTo>
                  <a:cubicBezTo>
                    <a:pt x="965" y="1239"/>
                    <a:pt x="1239" y="965"/>
                    <a:pt x="1239" y="620"/>
                  </a:cubicBezTo>
                  <a:cubicBezTo>
                    <a:pt x="1239" y="275"/>
                    <a:pt x="965" y="1"/>
                    <a:pt x="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1"/>
            <p:cNvSpPr/>
            <p:nvPr/>
          </p:nvSpPr>
          <p:spPr>
            <a:xfrm>
              <a:off x="3955850" y="1163675"/>
              <a:ext cx="30975" cy="30975"/>
            </a:xfrm>
            <a:custGeom>
              <a:avLst/>
              <a:gdLst/>
              <a:ahLst/>
              <a:cxnLst/>
              <a:rect l="l" t="t" r="r" b="b"/>
              <a:pathLst>
                <a:path w="1239" h="1239" extrusionOk="0">
                  <a:moveTo>
                    <a:pt x="619" y="0"/>
                  </a:moveTo>
                  <a:cubicBezTo>
                    <a:pt x="274" y="0"/>
                    <a:pt x="0" y="274"/>
                    <a:pt x="0" y="619"/>
                  </a:cubicBezTo>
                  <a:cubicBezTo>
                    <a:pt x="0" y="965"/>
                    <a:pt x="274" y="1238"/>
                    <a:pt x="619" y="1238"/>
                  </a:cubicBezTo>
                  <a:cubicBezTo>
                    <a:pt x="953" y="1238"/>
                    <a:pt x="1238" y="965"/>
                    <a:pt x="1238" y="619"/>
                  </a:cubicBezTo>
                  <a:cubicBezTo>
                    <a:pt x="1238" y="274"/>
                    <a:pt x="953" y="0"/>
                    <a:pt x="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1"/>
            <p:cNvSpPr/>
            <p:nvPr/>
          </p:nvSpPr>
          <p:spPr>
            <a:xfrm>
              <a:off x="3852850" y="1982525"/>
              <a:ext cx="30975" cy="30975"/>
            </a:xfrm>
            <a:custGeom>
              <a:avLst/>
              <a:gdLst/>
              <a:ahLst/>
              <a:cxnLst/>
              <a:rect l="l" t="t" r="r" b="b"/>
              <a:pathLst>
                <a:path w="1239" h="1239" extrusionOk="0">
                  <a:moveTo>
                    <a:pt x="620" y="0"/>
                  </a:moveTo>
                  <a:cubicBezTo>
                    <a:pt x="286" y="0"/>
                    <a:pt x="1" y="286"/>
                    <a:pt x="1" y="619"/>
                  </a:cubicBezTo>
                  <a:cubicBezTo>
                    <a:pt x="1" y="965"/>
                    <a:pt x="286" y="1238"/>
                    <a:pt x="620" y="1238"/>
                  </a:cubicBezTo>
                  <a:cubicBezTo>
                    <a:pt x="965" y="1238"/>
                    <a:pt x="1239" y="965"/>
                    <a:pt x="1239" y="619"/>
                  </a:cubicBezTo>
                  <a:cubicBezTo>
                    <a:pt x="1239" y="286"/>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1"/>
            <p:cNvSpPr/>
            <p:nvPr/>
          </p:nvSpPr>
          <p:spPr>
            <a:xfrm>
              <a:off x="4774100" y="2081925"/>
              <a:ext cx="30975" cy="31275"/>
            </a:xfrm>
            <a:custGeom>
              <a:avLst/>
              <a:gdLst/>
              <a:ahLst/>
              <a:cxnLst/>
              <a:rect l="l" t="t" r="r" b="b"/>
              <a:pathLst>
                <a:path w="1239" h="1251" extrusionOk="0">
                  <a:moveTo>
                    <a:pt x="619" y="1"/>
                  </a:moveTo>
                  <a:cubicBezTo>
                    <a:pt x="274" y="1"/>
                    <a:pt x="0" y="287"/>
                    <a:pt x="0" y="632"/>
                  </a:cubicBezTo>
                  <a:cubicBezTo>
                    <a:pt x="0" y="965"/>
                    <a:pt x="274" y="1251"/>
                    <a:pt x="619" y="1251"/>
                  </a:cubicBezTo>
                  <a:cubicBezTo>
                    <a:pt x="953" y="1251"/>
                    <a:pt x="1239" y="965"/>
                    <a:pt x="1239" y="632"/>
                  </a:cubicBezTo>
                  <a:cubicBezTo>
                    <a:pt x="1239" y="287"/>
                    <a:pt x="953" y="1"/>
                    <a:pt x="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1"/>
            <p:cNvSpPr/>
            <p:nvPr/>
          </p:nvSpPr>
          <p:spPr>
            <a:xfrm>
              <a:off x="3356350" y="3534200"/>
              <a:ext cx="31000" cy="30975"/>
            </a:xfrm>
            <a:custGeom>
              <a:avLst/>
              <a:gdLst/>
              <a:ahLst/>
              <a:cxnLst/>
              <a:rect l="l" t="t" r="r" b="b"/>
              <a:pathLst>
                <a:path w="1240" h="1239" extrusionOk="0">
                  <a:moveTo>
                    <a:pt x="620" y="0"/>
                  </a:moveTo>
                  <a:cubicBezTo>
                    <a:pt x="275" y="0"/>
                    <a:pt x="1" y="274"/>
                    <a:pt x="1" y="619"/>
                  </a:cubicBezTo>
                  <a:cubicBezTo>
                    <a:pt x="1" y="965"/>
                    <a:pt x="275" y="1239"/>
                    <a:pt x="620" y="1239"/>
                  </a:cubicBezTo>
                  <a:cubicBezTo>
                    <a:pt x="965" y="1239"/>
                    <a:pt x="1239" y="965"/>
                    <a:pt x="1239" y="619"/>
                  </a:cubicBezTo>
                  <a:cubicBezTo>
                    <a:pt x="1239" y="274"/>
                    <a:pt x="965" y="0"/>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62" name="Google Shape;562;p61"/>
          <p:cNvCxnSpPr/>
          <p:nvPr/>
        </p:nvCxnSpPr>
        <p:spPr>
          <a:xfrm flipH="1">
            <a:off x="1853017" y="3260163"/>
            <a:ext cx="1408500" cy="300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413464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1000"/>
                                        <p:tgtEl>
                                          <p:spTgt spid="437"/>
                                        </p:tgtEl>
                                        <p:attrNameLst>
                                          <p:attrName>ppt_w</p:attrName>
                                        </p:attrNameLst>
                                      </p:cBhvr>
                                      <p:tavLst>
                                        <p:tav tm="0">
                                          <p:val>
                                            <p:strVal val="0"/>
                                          </p:val>
                                        </p:tav>
                                        <p:tav tm="100000">
                                          <p:val>
                                            <p:strVal val="#ppt_w"/>
                                          </p:val>
                                        </p:tav>
                                      </p:tavLst>
                                    </p:anim>
                                    <p:anim calcmode="lin" valueType="num">
                                      <p:cBhvr additive="base">
                                        <p:cTn id="8" dur="1000"/>
                                        <p:tgtEl>
                                          <p:spTgt spid="437"/>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436"/>
                                        </p:tgtEl>
                                        <p:attrNameLst>
                                          <p:attrName>style.visibility</p:attrName>
                                        </p:attrNameLst>
                                      </p:cBhvr>
                                      <p:to>
                                        <p:strVal val="visible"/>
                                      </p:to>
                                    </p:set>
                                    <p:anim calcmode="lin" valueType="num">
                                      <p:cBhvr additive="base">
                                        <p:cTn id="11" dur="1000"/>
                                        <p:tgtEl>
                                          <p:spTgt spid="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225-7D30-4AAA-8F21-6D7053FD4D79}"/>
              </a:ext>
            </a:extLst>
          </p:cNvPr>
          <p:cNvSpPr>
            <a:spLocks noGrp="1"/>
          </p:cNvSpPr>
          <p:nvPr>
            <p:ph type="title"/>
          </p:nvPr>
        </p:nvSpPr>
        <p:spPr>
          <a:xfrm>
            <a:off x="719975" y="100664"/>
            <a:ext cx="7704000" cy="572700"/>
          </a:xfrm>
        </p:spPr>
        <p:txBody>
          <a:bodyPr/>
          <a:lstStyle/>
          <a:p>
            <a:r>
              <a:rPr lang="en-US"/>
              <a:t>MÔ TẢ HỆ THỐNG</a:t>
            </a:r>
          </a:p>
        </p:txBody>
      </p:sp>
      <p:sp>
        <p:nvSpPr>
          <p:cNvPr id="3" name="Subtitle 2">
            <a:extLst>
              <a:ext uri="{FF2B5EF4-FFF2-40B4-BE49-F238E27FC236}">
                <a16:creationId xmlns:a16="http://schemas.microsoft.com/office/drawing/2014/main" id="{3BE276B9-3731-4990-ADF2-170415AE6D40}"/>
              </a:ext>
            </a:extLst>
          </p:cNvPr>
          <p:cNvSpPr>
            <a:spLocks noGrp="1"/>
          </p:cNvSpPr>
          <p:nvPr>
            <p:ph type="subTitle" idx="1"/>
          </p:nvPr>
        </p:nvSpPr>
        <p:spPr>
          <a:xfrm flipH="1">
            <a:off x="639336" y="914400"/>
            <a:ext cx="7935107" cy="4051610"/>
          </a:xfr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marL="152400" indent="0" algn="l">
              <a:buNone/>
            </a:pPr>
            <a:endParaRPr lang="en-US">
              <a:cs typeface="Times New Roman" panose="02020603050405020304" pitchFamily="18" charset="0"/>
            </a:endParaRPr>
          </a:p>
          <a:p>
            <a:pPr marL="152400" indent="0" algn="l">
              <a:buNone/>
            </a:pPr>
            <a:endParaRPr lang="en-US">
              <a:cs typeface="Times New Roman" panose="02020603050405020304" pitchFamily="18" charset="0"/>
            </a:endParaRPr>
          </a:p>
          <a:p>
            <a:pPr algn="l">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Ng</a:t>
            </a:r>
            <a:r>
              <a:rPr lang="vi-VN" sz="1600">
                <a:latin typeface="Times New Roman" panose="02020603050405020304" pitchFamily="18" charset="0"/>
                <a:cs typeface="Times New Roman" panose="02020603050405020304" pitchFamily="18" charset="0"/>
              </a:rPr>
              <a:t>ư</a:t>
            </a:r>
            <a:r>
              <a:rPr lang="en-US" sz="1600">
                <a:latin typeface="Times New Roman" panose="02020603050405020304" pitchFamily="18" charset="0"/>
                <a:cs typeface="Times New Roman" panose="02020603050405020304" pitchFamily="18" charset="0"/>
              </a:rPr>
              <a:t>ời dùng chỉ cần có thiết bị có kết nối internet là có thể dễ dang đăng nhập và sử dụng ‘Schatz’.</a:t>
            </a:r>
          </a:p>
          <a:p>
            <a:pPr algn="l">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Server sẽ nhận tất cả dữ liệu từ phía người dùng sau đó gửi qua client để truy xuất và thực thi ứng dụng.</a:t>
            </a:r>
          </a:p>
        </p:txBody>
      </p:sp>
      <p:pic>
        <p:nvPicPr>
          <p:cNvPr id="5" name="Picture 4" descr="Không có mô tả.">
            <a:extLst>
              <a:ext uri="{FF2B5EF4-FFF2-40B4-BE49-F238E27FC236}">
                <a16:creationId xmlns:a16="http://schemas.microsoft.com/office/drawing/2014/main" id="{F52F08A9-F5BA-42CD-964C-D02AE4E10D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21245" y="673364"/>
            <a:ext cx="4989681" cy="3297057"/>
          </a:xfrm>
          <a:prstGeom prst="rect">
            <a:avLst/>
          </a:prstGeom>
          <a:noFill/>
          <a:ln>
            <a:noFill/>
          </a:ln>
        </p:spPr>
      </p:pic>
    </p:spTree>
    <p:extLst>
      <p:ext uri="{BB962C8B-B14F-4D97-AF65-F5344CB8AC3E}">
        <p14:creationId xmlns:p14="http://schemas.microsoft.com/office/powerpoint/2010/main" val="220530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EFB2-8E77-4091-AE13-F03644FFA728}"/>
              </a:ext>
            </a:extLst>
          </p:cNvPr>
          <p:cNvSpPr>
            <a:spLocks noGrp="1"/>
          </p:cNvSpPr>
          <p:nvPr>
            <p:ph type="title"/>
          </p:nvPr>
        </p:nvSpPr>
        <p:spPr>
          <a:xfrm>
            <a:off x="0" y="0"/>
            <a:ext cx="9144000" cy="5143499"/>
          </a:xfrm>
        </p:spPr>
        <p:txBody>
          <a:bodyPr/>
          <a:lstStyle/>
          <a:p>
            <a:r>
              <a:rPr lang="en-US"/>
              <a:t>YÊU CẦU CHỨC NĂNG</a:t>
            </a:r>
          </a:p>
        </p:txBody>
      </p:sp>
      <p:graphicFrame>
        <p:nvGraphicFramePr>
          <p:cNvPr id="5" name="Diagram 4">
            <a:extLst>
              <a:ext uri="{FF2B5EF4-FFF2-40B4-BE49-F238E27FC236}">
                <a16:creationId xmlns:a16="http://schemas.microsoft.com/office/drawing/2014/main" id="{5E0AB711-A381-4F90-A788-919590467F15}"/>
              </a:ext>
            </a:extLst>
          </p:cNvPr>
          <p:cNvGraphicFramePr/>
          <p:nvPr>
            <p:extLst>
              <p:ext uri="{D42A27DB-BD31-4B8C-83A1-F6EECF244321}">
                <p14:modId xmlns:p14="http://schemas.microsoft.com/office/powerpoint/2010/main" val="3379423641"/>
              </p:ext>
            </p:extLst>
          </p:nvPr>
        </p:nvGraphicFramePr>
        <p:xfrm>
          <a:off x="1098697" y="545804"/>
          <a:ext cx="7145079" cy="459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49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B74-2B6C-4EF0-81C4-1240F38650EF}"/>
              </a:ext>
            </a:extLst>
          </p:cNvPr>
          <p:cNvSpPr>
            <a:spLocks noGrp="1"/>
          </p:cNvSpPr>
          <p:nvPr>
            <p:ph type="title"/>
          </p:nvPr>
        </p:nvSpPr>
        <p:spPr>
          <a:xfrm>
            <a:off x="1967522" y="93513"/>
            <a:ext cx="4506305" cy="572700"/>
          </a:xfrm>
        </p:spPr>
        <p:txBody>
          <a:bodyPr/>
          <a:lstStyle/>
          <a:p>
            <a:r>
              <a:rPr lang="en-US"/>
              <a:t>YÊU CẦU CHỨC NĂNG</a:t>
            </a:r>
          </a:p>
        </p:txBody>
      </p:sp>
      <p:sp>
        <p:nvSpPr>
          <p:cNvPr id="3" name="Subtitle 2">
            <a:extLst>
              <a:ext uri="{FF2B5EF4-FFF2-40B4-BE49-F238E27FC236}">
                <a16:creationId xmlns:a16="http://schemas.microsoft.com/office/drawing/2014/main" id="{81C94B99-2AAB-4A1C-AE76-546B31F96554}"/>
              </a:ext>
            </a:extLst>
          </p:cNvPr>
          <p:cNvSpPr>
            <a:spLocks noGrp="1"/>
          </p:cNvSpPr>
          <p:nvPr>
            <p:ph type="subTitle" idx="1"/>
          </p:nvPr>
        </p:nvSpPr>
        <p:spPr>
          <a:xfrm flipH="1">
            <a:off x="535259" y="666213"/>
            <a:ext cx="8452624" cy="4329533"/>
          </a:xfrm>
        </p:spPr>
        <p:txBody>
          <a:bodyPr/>
          <a:lstStyle/>
          <a:p>
            <a:pPr marL="152400" indent="0" algn="l">
              <a:buNone/>
            </a:pPr>
            <a:r>
              <a:rPr lang="en-US" sz="2800">
                <a:latin typeface="Times New Roman" panose="02020603050405020304" pitchFamily="18" charset="0"/>
                <a:cs typeface="Times New Roman" panose="02020603050405020304" pitchFamily="18" charset="0"/>
              </a:rPr>
              <a:t>Đối với User</a:t>
            </a:r>
          </a:p>
          <a:p>
            <a:pPr marL="152400" indent="0">
              <a:buNone/>
            </a:pPr>
            <a:endParaRPr lang="en-US"/>
          </a:p>
          <a:p>
            <a:pPr marL="152400" indent="0">
              <a:buNone/>
            </a:pPr>
            <a:endParaRPr lang="en-US"/>
          </a:p>
          <a:p>
            <a:pPr marL="152400" indent="0">
              <a:buNone/>
            </a:pPr>
            <a:endParaRPr lang="en-US"/>
          </a:p>
        </p:txBody>
      </p:sp>
      <p:graphicFrame>
        <p:nvGraphicFramePr>
          <p:cNvPr id="4" name="Diagram 3">
            <a:extLst>
              <a:ext uri="{FF2B5EF4-FFF2-40B4-BE49-F238E27FC236}">
                <a16:creationId xmlns:a16="http://schemas.microsoft.com/office/drawing/2014/main" id="{6D9C42F9-0A5E-40E4-9FFB-A89F670B7ED5}"/>
              </a:ext>
            </a:extLst>
          </p:cNvPr>
          <p:cNvGraphicFramePr/>
          <p:nvPr>
            <p:extLst>
              <p:ext uri="{D42A27DB-BD31-4B8C-83A1-F6EECF244321}">
                <p14:modId xmlns:p14="http://schemas.microsoft.com/office/powerpoint/2010/main" val="3364259424"/>
              </p:ext>
            </p:extLst>
          </p:nvPr>
        </p:nvGraphicFramePr>
        <p:xfrm>
          <a:off x="1025912" y="1063082"/>
          <a:ext cx="7612566" cy="3888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17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B74-2B6C-4EF0-81C4-1240F38650EF}"/>
              </a:ext>
            </a:extLst>
          </p:cNvPr>
          <p:cNvSpPr>
            <a:spLocks noGrp="1"/>
          </p:cNvSpPr>
          <p:nvPr>
            <p:ph type="title"/>
          </p:nvPr>
        </p:nvSpPr>
        <p:spPr>
          <a:xfrm>
            <a:off x="1967522" y="93513"/>
            <a:ext cx="4506305" cy="572700"/>
          </a:xfrm>
        </p:spPr>
        <p:txBody>
          <a:bodyPr/>
          <a:lstStyle/>
          <a:p>
            <a:r>
              <a:rPr lang="en-US"/>
              <a:t>YÊU CẦU CHỨC NĂNG</a:t>
            </a:r>
          </a:p>
        </p:txBody>
      </p:sp>
      <p:sp>
        <p:nvSpPr>
          <p:cNvPr id="3" name="Subtitle 2">
            <a:extLst>
              <a:ext uri="{FF2B5EF4-FFF2-40B4-BE49-F238E27FC236}">
                <a16:creationId xmlns:a16="http://schemas.microsoft.com/office/drawing/2014/main" id="{81C94B99-2AAB-4A1C-AE76-546B31F96554}"/>
              </a:ext>
            </a:extLst>
          </p:cNvPr>
          <p:cNvSpPr>
            <a:spLocks noGrp="1"/>
          </p:cNvSpPr>
          <p:nvPr>
            <p:ph type="subTitle" idx="1"/>
          </p:nvPr>
        </p:nvSpPr>
        <p:spPr>
          <a:xfrm flipH="1">
            <a:off x="535259" y="666213"/>
            <a:ext cx="8452624" cy="4329533"/>
          </a:xfrm>
        </p:spPr>
        <p:txBody>
          <a:bodyPr/>
          <a:lstStyle/>
          <a:p>
            <a:pPr marL="152400" indent="0" algn="l">
              <a:buNone/>
            </a:pPr>
            <a:r>
              <a:rPr lang="en-US" sz="2800">
                <a:latin typeface="Times New Roman" panose="02020603050405020304" pitchFamily="18" charset="0"/>
                <a:cs typeface="Times New Roman" panose="02020603050405020304" pitchFamily="18" charset="0"/>
              </a:rPr>
              <a:t>Chat</a:t>
            </a:r>
          </a:p>
          <a:p>
            <a:pPr marL="152400" indent="0">
              <a:buNone/>
            </a:pPr>
            <a:endParaRPr lang="en-US"/>
          </a:p>
          <a:p>
            <a:pPr marL="152400" indent="0">
              <a:buNone/>
            </a:pPr>
            <a:endParaRPr lang="en-US"/>
          </a:p>
          <a:p>
            <a:pPr marL="152400" indent="0">
              <a:buNone/>
            </a:pPr>
            <a:endParaRPr lang="en-US"/>
          </a:p>
        </p:txBody>
      </p:sp>
      <p:graphicFrame>
        <p:nvGraphicFramePr>
          <p:cNvPr id="4" name="Diagram 3">
            <a:extLst>
              <a:ext uri="{FF2B5EF4-FFF2-40B4-BE49-F238E27FC236}">
                <a16:creationId xmlns:a16="http://schemas.microsoft.com/office/drawing/2014/main" id="{6D9C42F9-0A5E-40E4-9FFB-A89F670B7ED5}"/>
              </a:ext>
            </a:extLst>
          </p:cNvPr>
          <p:cNvGraphicFramePr/>
          <p:nvPr>
            <p:extLst>
              <p:ext uri="{D42A27DB-BD31-4B8C-83A1-F6EECF244321}">
                <p14:modId xmlns:p14="http://schemas.microsoft.com/office/powerpoint/2010/main" val="1752020460"/>
              </p:ext>
            </p:extLst>
          </p:nvPr>
        </p:nvGraphicFramePr>
        <p:xfrm>
          <a:off x="334537" y="710817"/>
          <a:ext cx="7612566" cy="4284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462982"/>
      </p:ext>
    </p:extLst>
  </p:cSld>
  <p:clrMapOvr>
    <a:masterClrMapping/>
  </p:clrMapOvr>
</p:sld>
</file>

<file path=ppt/theme/theme1.xml><?xml version="1.0" encoding="utf-8"?>
<a:theme xmlns:a="http://schemas.openxmlformats.org/drawingml/2006/main" name="AI Tech Agency XL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TotalTime>
  <Words>1331</Words>
  <Application>Microsoft Office PowerPoint</Application>
  <PresentationFormat>On-screen Show (16:9)</PresentationFormat>
  <Paragraphs>482</Paragraphs>
  <Slides>35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Century Gothic</vt:lpstr>
      <vt:lpstr>Fira Sans Condensed</vt:lpstr>
      <vt:lpstr>Fira Sans Condensed Light</vt:lpstr>
      <vt:lpstr>Nunito</vt:lpstr>
      <vt:lpstr>Rajdhani</vt:lpstr>
      <vt:lpstr>Times New Roman</vt:lpstr>
      <vt:lpstr>Wingdings</vt:lpstr>
      <vt:lpstr>AI Tech Agency XL by Slidesgo</vt:lpstr>
      <vt:lpstr>ĐỒ ÁN KẾT THÚC MÔN HỌC XÂY DỰNG ỨNG DỤNG CHAT</vt:lpstr>
      <vt:lpstr>GIỚI THIỆU ĐỀ TÀI</vt:lpstr>
      <vt:lpstr>GIỚI THIỆU ĐỀ TÀI</vt:lpstr>
      <vt:lpstr>PowerPoint Presentation</vt:lpstr>
      <vt:lpstr>PHÂN TÍCH ĐỀ TÀI</vt:lpstr>
      <vt:lpstr>MÔ TẢ HỆ THỐNG</vt:lpstr>
      <vt:lpstr>YÊU CẦU CHỨC NĂNG</vt:lpstr>
      <vt:lpstr>YÊU CẦU CHỨC NĂNG</vt:lpstr>
      <vt:lpstr>YÊU CẦU CHỨC NĂNG</vt:lpstr>
      <vt:lpstr>YÊU CẦU CHỨC NĂNG</vt:lpstr>
      <vt:lpstr>YÊU CẦU CHỨC NĂNG</vt:lpstr>
      <vt:lpstr>THIẾT KẾ</vt:lpstr>
      <vt:lpstr>THIẾT KẾ</vt:lpstr>
      <vt:lpstr>CÁC BẢNG CƠ SỞ DỮ LIỆU QUAN HỆ</vt:lpstr>
      <vt:lpstr>CÁC BẢNG CƠ SỞ DỮ LIỆU QUAN HỆ</vt:lpstr>
      <vt:lpstr>CÁC BẢNG CƠ SỞ DỮ LIỆU QUAN HỆ</vt:lpstr>
      <vt:lpstr>CÁC BẢNG CƠ SỞ DỮ LIỆU QUAN HỆ</vt:lpstr>
      <vt:lpstr>CÁC BẢNG CƠ SỞ DỮ LIỆU QUAN HỆ</vt:lpstr>
      <vt:lpstr>CÁC BẢNG CƠ SỞ DỮ LIỆU QUAN HỆ</vt:lpstr>
      <vt:lpstr>CÁC BẢNG CƠ SỞ DỮ LIỆU QUAN HỆ</vt:lpstr>
      <vt:lpstr>RÀNG BUỘC</vt:lpstr>
      <vt:lpstr>KHOÁ NGOẠI</vt:lpstr>
      <vt:lpstr>KHOÁ NGOẠI</vt:lpstr>
      <vt:lpstr>KHOÁ NGOẠI</vt:lpstr>
      <vt:lpstr>TRIGGER</vt:lpstr>
      <vt:lpstr>TRIGGER</vt:lpstr>
      <vt:lpstr>TRIGGER</vt:lpstr>
      <vt:lpstr>TRIGGER</vt:lpstr>
      <vt:lpstr>LƯỢC ĐỒ QUAN HỆ </vt:lpstr>
      <vt:lpstr>SCHATZ</vt:lpstr>
      <vt:lpstr>THỰC HIỆN</vt:lpstr>
      <vt:lpstr>TỔNG KẾT VÀ ĐỊNH HƯỚNG PHÁT TRIỂN</vt:lpstr>
      <vt:lpstr>KẾT QUẢ ĐẠT ĐƯỢC</vt:lpstr>
      <vt:lpstr>NHƯỢC ĐIỂM VÀ ĐỊNH HƯỚNG PHÁT TRIỂN</vt:lpstr>
      <vt:lpstr>CẢM ƠN MỌI NGƯỜI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cp:lastModifiedBy>Dương Thị Huỳnh Như</cp:lastModifiedBy>
  <cp:revision>112</cp:revision>
  <dcterms:modified xsi:type="dcterms:W3CDTF">2021-09-08T03:11:49Z</dcterms:modified>
</cp:coreProperties>
</file>