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Lst>
  <p:sldSz cy="5143500" cx="9144000"/>
  <p:notesSz cx="6858000" cy="9144000"/>
  <p:embeddedFontLst>
    <p:embeddedFont>
      <p:font typeface="Raleway"/>
      <p:regular r:id="rId24"/>
      <p:bold r:id="rId25"/>
      <p:italic r:id="rId26"/>
      <p:boldItalic r:id="rId27"/>
    </p:embeddedFont>
    <p:embeddedFont>
      <p:font typeface="Montserrat"/>
      <p:regular r:id="rId28"/>
      <p:bold r:id="rId29"/>
      <p:italic r:id="rId30"/>
      <p:boldItalic r:id="rId31"/>
    </p:embeddedFont>
    <p:embeddedFont>
      <p:font typeface="Albert Sans"/>
      <p:regular r:id="rId32"/>
      <p:bold r:id="rId33"/>
      <p:italic r:id="rId34"/>
      <p:boldItalic r:id="rId35"/>
    </p:embeddedFont>
    <p:embeddedFont>
      <p:font typeface="Lexend"/>
      <p:regular r:id="rId36"/>
      <p:bold r:id="rId37"/>
    </p:embeddedFont>
    <p:embeddedFont>
      <p:font typeface="PT Sans"/>
      <p:regular r:id="rId38"/>
      <p:bold r:id="rId39"/>
      <p:italic r:id="rId40"/>
      <p:boldItalic r:id="rId41"/>
    </p:embeddedFont>
    <p:embeddedFont>
      <p:font typeface="Lexend Black"/>
      <p:bold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71FF16E-0014-4CBD-B51E-78EEC3C79D8B}">
  <a:tblStyle styleId="{671FF16E-0014-4CBD-B51E-78EEC3C79D8B}"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PTSans-italic.fntdata"/><Relationship Id="rId20" Type="http://schemas.openxmlformats.org/officeDocument/2006/relationships/slide" Target="slides/slide14.xml"/><Relationship Id="rId42" Type="http://schemas.openxmlformats.org/officeDocument/2006/relationships/font" Target="fonts/LexendBlack-bold.fntdata"/><Relationship Id="rId41" Type="http://schemas.openxmlformats.org/officeDocument/2006/relationships/font" Target="fonts/PTSans-boldItalic.fntdata"/><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font" Target="fonts/Raleway-regular.fntdata"/><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Raleway-italic.fntdata"/><Relationship Id="rId25" Type="http://schemas.openxmlformats.org/officeDocument/2006/relationships/font" Target="fonts/Raleway-bold.fntdata"/><Relationship Id="rId28" Type="http://schemas.openxmlformats.org/officeDocument/2006/relationships/font" Target="fonts/Montserrat-regular.fntdata"/><Relationship Id="rId27" Type="http://schemas.openxmlformats.org/officeDocument/2006/relationships/font" Target="fonts/Raleway-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Montserrat-bold.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Montserrat-boldItalic.fntdata"/><Relationship Id="rId30" Type="http://schemas.openxmlformats.org/officeDocument/2006/relationships/font" Target="fonts/Montserrat-italic.fntdata"/><Relationship Id="rId11" Type="http://schemas.openxmlformats.org/officeDocument/2006/relationships/slide" Target="slides/slide5.xml"/><Relationship Id="rId33" Type="http://schemas.openxmlformats.org/officeDocument/2006/relationships/font" Target="fonts/AlbertSans-bold.fntdata"/><Relationship Id="rId10" Type="http://schemas.openxmlformats.org/officeDocument/2006/relationships/slide" Target="slides/slide4.xml"/><Relationship Id="rId32" Type="http://schemas.openxmlformats.org/officeDocument/2006/relationships/font" Target="fonts/AlbertSans-regular.fntdata"/><Relationship Id="rId13" Type="http://schemas.openxmlformats.org/officeDocument/2006/relationships/slide" Target="slides/slide7.xml"/><Relationship Id="rId35" Type="http://schemas.openxmlformats.org/officeDocument/2006/relationships/font" Target="fonts/AlbertSans-boldItalic.fntdata"/><Relationship Id="rId12" Type="http://schemas.openxmlformats.org/officeDocument/2006/relationships/slide" Target="slides/slide6.xml"/><Relationship Id="rId34" Type="http://schemas.openxmlformats.org/officeDocument/2006/relationships/font" Target="fonts/AlbertSans-italic.fntdata"/><Relationship Id="rId15" Type="http://schemas.openxmlformats.org/officeDocument/2006/relationships/slide" Target="slides/slide9.xml"/><Relationship Id="rId37" Type="http://schemas.openxmlformats.org/officeDocument/2006/relationships/font" Target="fonts/Lexend-bold.fntdata"/><Relationship Id="rId14" Type="http://schemas.openxmlformats.org/officeDocument/2006/relationships/slide" Target="slides/slide8.xml"/><Relationship Id="rId36" Type="http://schemas.openxmlformats.org/officeDocument/2006/relationships/font" Target="fonts/Lexend-regular.fntdata"/><Relationship Id="rId17" Type="http://schemas.openxmlformats.org/officeDocument/2006/relationships/slide" Target="slides/slide11.xml"/><Relationship Id="rId39" Type="http://schemas.openxmlformats.org/officeDocument/2006/relationships/font" Target="fonts/PTSans-bold.fntdata"/><Relationship Id="rId16" Type="http://schemas.openxmlformats.org/officeDocument/2006/relationships/slide" Target="slides/slide10.xml"/><Relationship Id="rId38" Type="http://schemas.openxmlformats.org/officeDocument/2006/relationships/font" Target="fonts/PTSans-regular.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2" name="Shape 572"/>
        <p:cNvGrpSpPr/>
        <p:nvPr/>
      </p:nvGrpSpPr>
      <p:grpSpPr>
        <a:xfrm>
          <a:off x="0" y="0"/>
          <a:ext cx="0" cy="0"/>
          <a:chOff x="0" y="0"/>
          <a:chExt cx="0" cy="0"/>
        </a:xfrm>
      </p:grpSpPr>
      <p:sp>
        <p:nvSpPr>
          <p:cNvPr id="573" name="Google Shape;573;g26aed16b80c_1_5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4" name="Google Shape;574;g26aed16b80c_1_5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1" name="Shape 641"/>
        <p:cNvGrpSpPr/>
        <p:nvPr/>
      </p:nvGrpSpPr>
      <p:grpSpPr>
        <a:xfrm>
          <a:off x="0" y="0"/>
          <a:ext cx="0" cy="0"/>
          <a:chOff x="0" y="0"/>
          <a:chExt cx="0" cy="0"/>
        </a:xfrm>
      </p:grpSpPr>
      <p:sp>
        <p:nvSpPr>
          <p:cNvPr id="642" name="Google Shape;642;g26aed16b80c_1_18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3" name="Google Shape;643;g26aed16b80c_1_18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9" name="Shape 649"/>
        <p:cNvGrpSpPr/>
        <p:nvPr/>
      </p:nvGrpSpPr>
      <p:grpSpPr>
        <a:xfrm>
          <a:off x="0" y="0"/>
          <a:ext cx="0" cy="0"/>
          <a:chOff x="0" y="0"/>
          <a:chExt cx="0" cy="0"/>
        </a:xfrm>
      </p:grpSpPr>
      <p:sp>
        <p:nvSpPr>
          <p:cNvPr id="650" name="Google Shape;650;g26aed16b80c_1_18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1" name="Google Shape;651;g26aed16b80c_1_18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7" name="Shape 657"/>
        <p:cNvGrpSpPr/>
        <p:nvPr/>
      </p:nvGrpSpPr>
      <p:grpSpPr>
        <a:xfrm>
          <a:off x="0" y="0"/>
          <a:ext cx="0" cy="0"/>
          <a:chOff x="0" y="0"/>
          <a:chExt cx="0" cy="0"/>
        </a:xfrm>
      </p:grpSpPr>
      <p:sp>
        <p:nvSpPr>
          <p:cNvPr id="658" name="Google Shape;658;g26aed16b80c_1_18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9" name="Google Shape;659;g26aed16b80c_1_18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4" name="Shape 664"/>
        <p:cNvGrpSpPr/>
        <p:nvPr/>
      </p:nvGrpSpPr>
      <p:grpSpPr>
        <a:xfrm>
          <a:off x="0" y="0"/>
          <a:ext cx="0" cy="0"/>
          <a:chOff x="0" y="0"/>
          <a:chExt cx="0" cy="0"/>
        </a:xfrm>
      </p:grpSpPr>
      <p:sp>
        <p:nvSpPr>
          <p:cNvPr id="665" name="Google Shape;665;g26aed16b80c_1_18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6" name="Google Shape;666;g26aed16b80c_1_18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2" name="Shape 672"/>
        <p:cNvGrpSpPr/>
        <p:nvPr/>
      </p:nvGrpSpPr>
      <p:grpSpPr>
        <a:xfrm>
          <a:off x="0" y="0"/>
          <a:ext cx="0" cy="0"/>
          <a:chOff x="0" y="0"/>
          <a:chExt cx="0" cy="0"/>
        </a:xfrm>
      </p:grpSpPr>
      <p:sp>
        <p:nvSpPr>
          <p:cNvPr id="673" name="Google Shape;673;g26aed16b80c_1_18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4" name="Google Shape;674;g26aed16b80c_1_18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0" name="Shape 680"/>
        <p:cNvGrpSpPr/>
        <p:nvPr/>
      </p:nvGrpSpPr>
      <p:grpSpPr>
        <a:xfrm>
          <a:off x="0" y="0"/>
          <a:ext cx="0" cy="0"/>
          <a:chOff x="0" y="0"/>
          <a:chExt cx="0" cy="0"/>
        </a:xfrm>
      </p:grpSpPr>
      <p:sp>
        <p:nvSpPr>
          <p:cNvPr id="681" name="Google Shape;681;g26aed16b80c_1_18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2" name="Google Shape;682;g26aed16b80c_1_18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6" name="Shape 686"/>
        <p:cNvGrpSpPr/>
        <p:nvPr/>
      </p:nvGrpSpPr>
      <p:grpSpPr>
        <a:xfrm>
          <a:off x="0" y="0"/>
          <a:ext cx="0" cy="0"/>
          <a:chOff x="0" y="0"/>
          <a:chExt cx="0" cy="0"/>
        </a:xfrm>
      </p:grpSpPr>
      <p:sp>
        <p:nvSpPr>
          <p:cNvPr id="687" name="Google Shape;687;g26aed16b80c_1_18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8" name="Google Shape;688;g26aed16b80c_1_18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3" name="Shape 693"/>
        <p:cNvGrpSpPr/>
        <p:nvPr/>
      </p:nvGrpSpPr>
      <p:grpSpPr>
        <a:xfrm>
          <a:off x="0" y="0"/>
          <a:ext cx="0" cy="0"/>
          <a:chOff x="0" y="0"/>
          <a:chExt cx="0" cy="0"/>
        </a:xfrm>
      </p:grpSpPr>
      <p:sp>
        <p:nvSpPr>
          <p:cNvPr id="694" name="Google Shape;694;g26aed16b80c_1_18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5" name="Google Shape;695;g26aed16b80c_1_18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8" name="Shape 578"/>
        <p:cNvGrpSpPr/>
        <p:nvPr/>
      </p:nvGrpSpPr>
      <p:grpSpPr>
        <a:xfrm>
          <a:off x="0" y="0"/>
          <a:ext cx="0" cy="0"/>
          <a:chOff x="0" y="0"/>
          <a:chExt cx="0" cy="0"/>
        </a:xfrm>
      </p:grpSpPr>
      <p:sp>
        <p:nvSpPr>
          <p:cNvPr id="579" name="Google Shape;579;g26aed16b80c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0" name="Google Shape;580;g26aed16b80c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9" name="Shape 589"/>
        <p:cNvGrpSpPr/>
        <p:nvPr/>
      </p:nvGrpSpPr>
      <p:grpSpPr>
        <a:xfrm>
          <a:off x="0" y="0"/>
          <a:ext cx="0" cy="0"/>
          <a:chOff x="0" y="0"/>
          <a:chExt cx="0" cy="0"/>
        </a:xfrm>
      </p:grpSpPr>
      <p:sp>
        <p:nvSpPr>
          <p:cNvPr id="590" name="Google Shape;590;g26aed16b80c_1_1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1" name="Google Shape;591;g26aed16b80c_1_1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6" name="Shape 596"/>
        <p:cNvGrpSpPr/>
        <p:nvPr/>
      </p:nvGrpSpPr>
      <p:grpSpPr>
        <a:xfrm>
          <a:off x="0" y="0"/>
          <a:ext cx="0" cy="0"/>
          <a:chOff x="0" y="0"/>
          <a:chExt cx="0" cy="0"/>
        </a:xfrm>
      </p:grpSpPr>
      <p:sp>
        <p:nvSpPr>
          <p:cNvPr id="597" name="Google Shape;597;g26aed16b80c_1_17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8" name="Google Shape;598;g26aed16b80c_1_17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3" name="Shape 603"/>
        <p:cNvGrpSpPr/>
        <p:nvPr/>
      </p:nvGrpSpPr>
      <p:grpSpPr>
        <a:xfrm>
          <a:off x="0" y="0"/>
          <a:ext cx="0" cy="0"/>
          <a:chOff x="0" y="0"/>
          <a:chExt cx="0" cy="0"/>
        </a:xfrm>
      </p:grpSpPr>
      <p:sp>
        <p:nvSpPr>
          <p:cNvPr id="604" name="Google Shape;604;g26aed16b80c_1_17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5" name="Google Shape;605;g26aed16b80c_1_17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0" name="Shape 610"/>
        <p:cNvGrpSpPr/>
        <p:nvPr/>
      </p:nvGrpSpPr>
      <p:grpSpPr>
        <a:xfrm>
          <a:off x="0" y="0"/>
          <a:ext cx="0" cy="0"/>
          <a:chOff x="0" y="0"/>
          <a:chExt cx="0" cy="0"/>
        </a:xfrm>
      </p:grpSpPr>
      <p:sp>
        <p:nvSpPr>
          <p:cNvPr id="611" name="Google Shape;611;g26aed16b80c_1_17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2" name="Google Shape;612;g26aed16b80c_1_17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9" name="Shape 619"/>
        <p:cNvGrpSpPr/>
        <p:nvPr/>
      </p:nvGrpSpPr>
      <p:grpSpPr>
        <a:xfrm>
          <a:off x="0" y="0"/>
          <a:ext cx="0" cy="0"/>
          <a:chOff x="0" y="0"/>
          <a:chExt cx="0" cy="0"/>
        </a:xfrm>
      </p:grpSpPr>
      <p:sp>
        <p:nvSpPr>
          <p:cNvPr id="620" name="Google Shape;620;g26aed16b80c_1_17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1" name="Google Shape;621;g26aed16b80c_1_17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6" name="Shape 626"/>
        <p:cNvGrpSpPr/>
        <p:nvPr/>
      </p:nvGrpSpPr>
      <p:grpSpPr>
        <a:xfrm>
          <a:off x="0" y="0"/>
          <a:ext cx="0" cy="0"/>
          <a:chOff x="0" y="0"/>
          <a:chExt cx="0" cy="0"/>
        </a:xfrm>
      </p:grpSpPr>
      <p:sp>
        <p:nvSpPr>
          <p:cNvPr id="627" name="Google Shape;627;g26aed16b80c_1_17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8" name="Google Shape;628;g26aed16b80c_1_17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3" name="Shape 633"/>
        <p:cNvGrpSpPr/>
        <p:nvPr/>
      </p:nvGrpSpPr>
      <p:grpSpPr>
        <a:xfrm>
          <a:off x="0" y="0"/>
          <a:ext cx="0" cy="0"/>
          <a:chOff x="0" y="0"/>
          <a:chExt cx="0" cy="0"/>
        </a:xfrm>
      </p:grpSpPr>
      <p:sp>
        <p:nvSpPr>
          <p:cNvPr id="634" name="Google Shape;634;g26aed16b80c_1_17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5" name="Google Shape;635;g26aed16b80c_1_17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bit.ly/3A1uf1Q"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grpSp>
        <p:nvGrpSpPr>
          <p:cNvPr id="9" name="Google Shape;9;p2"/>
          <p:cNvGrpSpPr/>
          <p:nvPr/>
        </p:nvGrpSpPr>
        <p:grpSpPr>
          <a:xfrm>
            <a:off x="-305727" y="-257103"/>
            <a:ext cx="9757916" cy="5664266"/>
            <a:chOff x="-305727" y="-257103"/>
            <a:chExt cx="9757916" cy="5664266"/>
          </a:xfrm>
        </p:grpSpPr>
        <p:sp>
          <p:nvSpPr>
            <p:cNvPr id="10" name="Google Shape;10;p2"/>
            <p:cNvSpPr/>
            <p:nvPr/>
          </p:nvSpPr>
          <p:spPr>
            <a:xfrm>
              <a:off x="-305727" y="535594"/>
              <a:ext cx="1002686" cy="1000275"/>
            </a:xfrm>
            <a:custGeom>
              <a:rect b="b" l="l" r="r" t="t"/>
              <a:pathLst>
                <a:path extrusionOk="0" h="14522" w="14557">
                  <a:moveTo>
                    <a:pt x="7288" y="4771"/>
                  </a:moveTo>
                  <a:cubicBezTo>
                    <a:pt x="8654" y="4780"/>
                    <a:pt x="9759" y="5894"/>
                    <a:pt x="9759" y="7270"/>
                  </a:cubicBezTo>
                  <a:cubicBezTo>
                    <a:pt x="9759" y="8637"/>
                    <a:pt x="8645" y="9759"/>
                    <a:pt x="7269" y="9759"/>
                  </a:cubicBezTo>
                  <a:cubicBezTo>
                    <a:pt x="5893" y="9759"/>
                    <a:pt x="4780" y="8637"/>
                    <a:pt x="4780" y="7270"/>
                  </a:cubicBezTo>
                  <a:cubicBezTo>
                    <a:pt x="4780" y="5894"/>
                    <a:pt x="5893" y="4771"/>
                    <a:pt x="7269" y="4771"/>
                  </a:cubicBezTo>
                  <a:close/>
                  <a:moveTo>
                    <a:pt x="6808" y="1"/>
                  </a:moveTo>
                  <a:cubicBezTo>
                    <a:pt x="6400" y="1"/>
                    <a:pt x="6056" y="299"/>
                    <a:pt x="5993" y="698"/>
                  </a:cubicBezTo>
                  <a:lnTo>
                    <a:pt x="5794" y="1784"/>
                  </a:lnTo>
                  <a:cubicBezTo>
                    <a:pt x="5323" y="1911"/>
                    <a:pt x="4870" y="2101"/>
                    <a:pt x="4445" y="2345"/>
                  </a:cubicBezTo>
                  <a:lnTo>
                    <a:pt x="3540" y="1711"/>
                  </a:lnTo>
                  <a:cubicBezTo>
                    <a:pt x="3394" y="1609"/>
                    <a:pt x="3226" y="1560"/>
                    <a:pt x="3059" y="1560"/>
                  </a:cubicBezTo>
                  <a:cubicBezTo>
                    <a:pt x="2842" y="1560"/>
                    <a:pt x="2626" y="1643"/>
                    <a:pt x="2462" y="1802"/>
                  </a:cubicBezTo>
                  <a:lnTo>
                    <a:pt x="1811" y="2454"/>
                  </a:lnTo>
                  <a:cubicBezTo>
                    <a:pt x="1530" y="2753"/>
                    <a:pt x="1494" y="3205"/>
                    <a:pt x="1738" y="3531"/>
                  </a:cubicBezTo>
                  <a:lnTo>
                    <a:pt x="2372" y="4436"/>
                  </a:lnTo>
                  <a:cubicBezTo>
                    <a:pt x="2128" y="4862"/>
                    <a:pt x="1937" y="5314"/>
                    <a:pt x="1811" y="5794"/>
                  </a:cubicBezTo>
                  <a:lnTo>
                    <a:pt x="697" y="5975"/>
                  </a:lnTo>
                  <a:cubicBezTo>
                    <a:pt x="299" y="6048"/>
                    <a:pt x="9" y="6383"/>
                    <a:pt x="0" y="6790"/>
                  </a:cubicBezTo>
                  <a:lnTo>
                    <a:pt x="0" y="7722"/>
                  </a:lnTo>
                  <a:cubicBezTo>
                    <a:pt x="0" y="8130"/>
                    <a:pt x="290" y="8483"/>
                    <a:pt x="697" y="8555"/>
                  </a:cubicBezTo>
                  <a:lnTo>
                    <a:pt x="1784" y="8745"/>
                  </a:lnTo>
                  <a:cubicBezTo>
                    <a:pt x="1910" y="9216"/>
                    <a:pt x="2100" y="9678"/>
                    <a:pt x="2345" y="10103"/>
                  </a:cubicBezTo>
                  <a:lnTo>
                    <a:pt x="1738" y="10999"/>
                  </a:lnTo>
                  <a:cubicBezTo>
                    <a:pt x="1503" y="11334"/>
                    <a:pt x="1539" y="11787"/>
                    <a:pt x="1829" y="12077"/>
                  </a:cubicBezTo>
                  <a:lnTo>
                    <a:pt x="2481" y="12729"/>
                  </a:lnTo>
                  <a:cubicBezTo>
                    <a:pt x="2644" y="12887"/>
                    <a:pt x="2860" y="12971"/>
                    <a:pt x="3078" y="12971"/>
                  </a:cubicBezTo>
                  <a:cubicBezTo>
                    <a:pt x="3244" y="12971"/>
                    <a:pt x="3412" y="12921"/>
                    <a:pt x="3558" y="12819"/>
                  </a:cubicBezTo>
                  <a:lnTo>
                    <a:pt x="4463" y="12185"/>
                  </a:lnTo>
                  <a:cubicBezTo>
                    <a:pt x="4889" y="12430"/>
                    <a:pt x="5341" y="12620"/>
                    <a:pt x="5812" y="12747"/>
                  </a:cubicBezTo>
                  <a:lnTo>
                    <a:pt x="6002" y="13833"/>
                  </a:lnTo>
                  <a:cubicBezTo>
                    <a:pt x="6073" y="14225"/>
                    <a:pt x="6417" y="14521"/>
                    <a:pt x="6817" y="14521"/>
                  </a:cubicBezTo>
                  <a:cubicBezTo>
                    <a:pt x="6823" y="14521"/>
                    <a:pt x="6829" y="14521"/>
                    <a:pt x="6835" y="14521"/>
                  </a:cubicBezTo>
                  <a:lnTo>
                    <a:pt x="7758" y="14521"/>
                  </a:lnTo>
                  <a:cubicBezTo>
                    <a:pt x="7764" y="14521"/>
                    <a:pt x="7770" y="14521"/>
                    <a:pt x="7776" y="14521"/>
                  </a:cubicBezTo>
                  <a:cubicBezTo>
                    <a:pt x="8176" y="14521"/>
                    <a:pt x="8511" y="14225"/>
                    <a:pt x="8582" y="13833"/>
                  </a:cubicBezTo>
                  <a:lnTo>
                    <a:pt x="8772" y="12747"/>
                  </a:lnTo>
                  <a:cubicBezTo>
                    <a:pt x="9243" y="12620"/>
                    <a:pt x="9705" y="12430"/>
                    <a:pt x="10130" y="12185"/>
                  </a:cubicBezTo>
                  <a:lnTo>
                    <a:pt x="11035" y="12819"/>
                  </a:lnTo>
                  <a:cubicBezTo>
                    <a:pt x="11177" y="12921"/>
                    <a:pt x="11343" y="12971"/>
                    <a:pt x="11508" y="12971"/>
                  </a:cubicBezTo>
                  <a:cubicBezTo>
                    <a:pt x="11724" y="12971"/>
                    <a:pt x="11940" y="12887"/>
                    <a:pt x="12104" y="12729"/>
                  </a:cubicBezTo>
                  <a:lnTo>
                    <a:pt x="12755" y="12077"/>
                  </a:lnTo>
                  <a:cubicBezTo>
                    <a:pt x="13045" y="11787"/>
                    <a:pt x="13081" y="11334"/>
                    <a:pt x="12846" y="10999"/>
                  </a:cubicBezTo>
                  <a:lnTo>
                    <a:pt x="12212" y="10094"/>
                  </a:lnTo>
                  <a:cubicBezTo>
                    <a:pt x="12457" y="9669"/>
                    <a:pt x="12647" y="9216"/>
                    <a:pt x="12773" y="8736"/>
                  </a:cubicBezTo>
                  <a:lnTo>
                    <a:pt x="13860" y="8546"/>
                  </a:lnTo>
                  <a:cubicBezTo>
                    <a:pt x="14267" y="8483"/>
                    <a:pt x="14557" y="8130"/>
                    <a:pt x="14557" y="7722"/>
                  </a:cubicBezTo>
                  <a:lnTo>
                    <a:pt x="14557" y="6790"/>
                  </a:lnTo>
                  <a:cubicBezTo>
                    <a:pt x="14557" y="6383"/>
                    <a:pt x="14267" y="6030"/>
                    <a:pt x="13860" y="5957"/>
                  </a:cubicBezTo>
                  <a:lnTo>
                    <a:pt x="12773" y="5767"/>
                  </a:lnTo>
                  <a:cubicBezTo>
                    <a:pt x="12647" y="5296"/>
                    <a:pt x="12457" y="4844"/>
                    <a:pt x="12212" y="4418"/>
                  </a:cubicBezTo>
                  <a:lnTo>
                    <a:pt x="12837" y="3531"/>
                  </a:lnTo>
                  <a:cubicBezTo>
                    <a:pt x="13072" y="3196"/>
                    <a:pt x="13027" y="2743"/>
                    <a:pt x="12746" y="2454"/>
                  </a:cubicBezTo>
                  <a:lnTo>
                    <a:pt x="12085" y="1802"/>
                  </a:lnTo>
                  <a:cubicBezTo>
                    <a:pt x="11927" y="1643"/>
                    <a:pt x="11713" y="1560"/>
                    <a:pt x="11497" y="1560"/>
                  </a:cubicBezTo>
                  <a:cubicBezTo>
                    <a:pt x="11331" y="1560"/>
                    <a:pt x="11163" y="1609"/>
                    <a:pt x="11017" y="1711"/>
                  </a:cubicBezTo>
                  <a:lnTo>
                    <a:pt x="10103" y="2345"/>
                  </a:lnTo>
                  <a:cubicBezTo>
                    <a:pt x="9677" y="2101"/>
                    <a:pt x="9225" y="1911"/>
                    <a:pt x="8754" y="1784"/>
                  </a:cubicBezTo>
                  <a:lnTo>
                    <a:pt x="8555" y="698"/>
                  </a:lnTo>
                  <a:cubicBezTo>
                    <a:pt x="8492" y="290"/>
                    <a:pt x="8138" y="1"/>
                    <a:pt x="773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758020" y="-180223"/>
              <a:ext cx="805069" cy="803141"/>
            </a:xfrm>
            <a:custGeom>
              <a:rect b="b" l="l" r="r" t="t"/>
              <a:pathLst>
                <a:path extrusionOk="0" h="11660" w="11688">
                  <a:moveTo>
                    <a:pt x="5849" y="3838"/>
                  </a:moveTo>
                  <a:cubicBezTo>
                    <a:pt x="6953" y="3838"/>
                    <a:pt x="7840" y="4735"/>
                    <a:pt x="7840" y="5830"/>
                  </a:cubicBezTo>
                  <a:cubicBezTo>
                    <a:pt x="7840" y="6934"/>
                    <a:pt x="6944" y="7831"/>
                    <a:pt x="5840" y="7831"/>
                  </a:cubicBezTo>
                  <a:cubicBezTo>
                    <a:pt x="4735" y="7831"/>
                    <a:pt x="3839" y="6934"/>
                    <a:pt x="3839" y="5830"/>
                  </a:cubicBezTo>
                  <a:cubicBezTo>
                    <a:pt x="3839" y="4726"/>
                    <a:pt x="4735" y="3838"/>
                    <a:pt x="5840" y="3838"/>
                  </a:cubicBezTo>
                  <a:close/>
                  <a:moveTo>
                    <a:pt x="5469" y="0"/>
                  </a:moveTo>
                  <a:cubicBezTo>
                    <a:pt x="5143" y="0"/>
                    <a:pt x="4862" y="235"/>
                    <a:pt x="4808" y="561"/>
                  </a:cubicBezTo>
                  <a:lnTo>
                    <a:pt x="4654" y="1430"/>
                  </a:lnTo>
                  <a:cubicBezTo>
                    <a:pt x="4274" y="1539"/>
                    <a:pt x="3912" y="1684"/>
                    <a:pt x="3568" y="1883"/>
                  </a:cubicBezTo>
                  <a:lnTo>
                    <a:pt x="2843" y="1376"/>
                  </a:lnTo>
                  <a:cubicBezTo>
                    <a:pt x="2725" y="1293"/>
                    <a:pt x="2590" y="1254"/>
                    <a:pt x="2456" y="1254"/>
                  </a:cubicBezTo>
                  <a:cubicBezTo>
                    <a:pt x="2282" y="1254"/>
                    <a:pt x="2111" y="1321"/>
                    <a:pt x="1983" y="1449"/>
                  </a:cubicBezTo>
                  <a:lnTo>
                    <a:pt x="1458" y="1974"/>
                  </a:lnTo>
                  <a:cubicBezTo>
                    <a:pt x="1232" y="2209"/>
                    <a:pt x="1205" y="2571"/>
                    <a:pt x="1395" y="2834"/>
                  </a:cubicBezTo>
                  <a:lnTo>
                    <a:pt x="1902" y="3558"/>
                  </a:lnTo>
                  <a:cubicBezTo>
                    <a:pt x="1712" y="3902"/>
                    <a:pt x="1558" y="4273"/>
                    <a:pt x="1458" y="4653"/>
                  </a:cubicBezTo>
                  <a:lnTo>
                    <a:pt x="562" y="4798"/>
                  </a:lnTo>
                  <a:cubicBezTo>
                    <a:pt x="245" y="4852"/>
                    <a:pt x="10" y="5124"/>
                    <a:pt x="1" y="5450"/>
                  </a:cubicBezTo>
                  <a:lnTo>
                    <a:pt x="1" y="6201"/>
                  </a:lnTo>
                  <a:cubicBezTo>
                    <a:pt x="1" y="6527"/>
                    <a:pt x="236" y="6808"/>
                    <a:pt x="562" y="6871"/>
                  </a:cubicBezTo>
                  <a:lnTo>
                    <a:pt x="1431" y="7016"/>
                  </a:lnTo>
                  <a:cubicBezTo>
                    <a:pt x="1531" y="7405"/>
                    <a:pt x="1685" y="7767"/>
                    <a:pt x="1884" y="8111"/>
                  </a:cubicBezTo>
                  <a:lnTo>
                    <a:pt x="1395" y="8835"/>
                  </a:lnTo>
                  <a:cubicBezTo>
                    <a:pt x="1205" y="9098"/>
                    <a:pt x="1241" y="9460"/>
                    <a:pt x="1467" y="9695"/>
                  </a:cubicBezTo>
                  <a:lnTo>
                    <a:pt x="1993" y="10221"/>
                  </a:lnTo>
                  <a:cubicBezTo>
                    <a:pt x="2125" y="10348"/>
                    <a:pt x="2299" y="10416"/>
                    <a:pt x="2472" y="10416"/>
                  </a:cubicBezTo>
                  <a:cubicBezTo>
                    <a:pt x="2605" y="10416"/>
                    <a:pt x="2738" y="10376"/>
                    <a:pt x="2852" y="10293"/>
                  </a:cubicBezTo>
                  <a:lnTo>
                    <a:pt x="3586" y="9786"/>
                  </a:lnTo>
                  <a:cubicBezTo>
                    <a:pt x="3921" y="9976"/>
                    <a:pt x="4292" y="10130"/>
                    <a:pt x="4672" y="10230"/>
                  </a:cubicBezTo>
                  <a:lnTo>
                    <a:pt x="4826" y="11108"/>
                  </a:lnTo>
                  <a:cubicBezTo>
                    <a:pt x="4880" y="11425"/>
                    <a:pt x="5161" y="11660"/>
                    <a:pt x="5487" y="11660"/>
                  </a:cubicBezTo>
                  <a:lnTo>
                    <a:pt x="6229" y="11660"/>
                  </a:lnTo>
                  <a:cubicBezTo>
                    <a:pt x="6555" y="11660"/>
                    <a:pt x="6836" y="11425"/>
                    <a:pt x="6890" y="11108"/>
                  </a:cubicBezTo>
                  <a:lnTo>
                    <a:pt x="7044" y="10230"/>
                  </a:lnTo>
                  <a:cubicBezTo>
                    <a:pt x="7424" y="10130"/>
                    <a:pt x="7786" y="9976"/>
                    <a:pt x="8130" y="9786"/>
                  </a:cubicBezTo>
                  <a:lnTo>
                    <a:pt x="8863" y="10293"/>
                  </a:lnTo>
                  <a:cubicBezTo>
                    <a:pt x="8978" y="10376"/>
                    <a:pt x="9111" y="10416"/>
                    <a:pt x="9244" y="10416"/>
                  </a:cubicBezTo>
                  <a:cubicBezTo>
                    <a:pt x="9417" y="10416"/>
                    <a:pt x="9590" y="10348"/>
                    <a:pt x="9723" y="10221"/>
                  </a:cubicBezTo>
                  <a:lnTo>
                    <a:pt x="10239" y="9695"/>
                  </a:lnTo>
                  <a:cubicBezTo>
                    <a:pt x="10475" y="9460"/>
                    <a:pt x="10502" y="9098"/>
                    <a:pt x="10321" y="8835"/>
                  </a:cubicBezTo>
                  <a:lnTo>
                    <a:pt x="9805" y="8102"/>
                  </a:lnTo>
                  <a:cubicBezTo>
                    <a:pt x="10004" y="7767"/>
                    <a:pt x="10158" y="7396"/>
                    <a:pt x="10258" y="7016"/>
                  </a:cubicBezTo>
                  <a:lnTo>
                    <a:pt x="11136" y="6862"/>
                  </a:lnTo>
                  <a:cubicBezTo>
                    <a:pt x="11452" y="6808"/>
                    <a:pt x="11688" y="6527"/>
                    <a:pt x="11688" y="6201"/>
                  </a:cubicBezTo>
                  <a:lnTo>
                    <a:pt x="11688" y="5450"/>
                  </a:lnTo>
                  <a:cubicBezTo>
                    <a:pt x="11688" y="5124"/>
                    <a:pt x="11452" y="4843"/>
                    <a:pt x="11136" y="4789"/>
                  </a:cubicBezTo>
                  <a:lnTo>
                    <a:pt x="10258" y="4635"/>
                  </a:lnTo>
                  <a:cubicBezTo>
                    <a:pt x="10158" y="4255"/>
                    <a:pt x="10004" y="3884"/>
                    <a:pt x="9805" y="3549"/>
                  </a:cubicBezTo>
                  <a:lnTo>
                    <a:pt x="10303" y="2834"/>
                  </a:lnTo>
                  <a:cubicBezTo>
                    <a:pt x="10493" y="2571"/>
                    <a:pt x="10466" y="2209"/>
                    <a:pt x="10230" y="1974"/>
                  </a:cubicBezTo>
                  <a:lnTo>
                    <a:pt x="9705" y="1449"/>
                  </a:lnTo>
                  <a:cubicBezTo>
                    <a:pt x="9577" y="1321"/>
                    <a:pt x="9406" y="1254"/>
                    <a:pt x="9233" y="1254"/>
                  </a:cubicBezTo>
                  <a:cubicBezTo>
                    <a:pt x="9099" y="1254"/>
                    <a:pt x="8964" y="1293"/>
                    <a:pt x="8845" y="1376"/>
                  </a:cubicBezTo>
                  <a:lnTo>
                    <a:pt x="8112" y="1883"/>
                  </a:lnTo>
                  <a:cubicBezTo>
                    <a:pt x="7777" y="1684"/>
                    <a:pt x="7406" y="1539"/>
                    <a:pt x="7026" y="1430"/>
                  </a:cubicBezTo>
                  <a:lnTo>
                    <a:pt x="6872" y="561"/>
                  </a:lnTo>
                  <a:cubicBezTo>
                    <a:pt x="6818" y="235"/>
                    <a:pt x="6537" y="0"/>
                    <a:pt x="621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 name="Google Shape;12;p2"/>
            <p:cNvGrpSpPr/>
            <p:nvPr/>
          </p:nvGrpSpPr>
          <p:grpSpPr>
            <a:xfrm>
              <a:off x="8332762" y="208643"/>
              <a:ext cx="1119426" cy="814515"/>
              <a:chOff x="1835150" y="2508950"/>
              <a:chExt cx="335650" cy="244225"/>
            </a:xfrm>
          </p:grpSpPr>
          <p:sp>
            <p:nvSpPr>
              <p:cNvPr id="13" name="Google Shape;13;p2"/>
              <p:cNvSpPr/>
              <p:nvPr/>
            </p:nvSpPr>
            <p:spPr>
              <a:xfrm>
                <a:off x="1835150" y="2508950"/>
                <a:ext cx="335650" cy="244225"/>
              </a:xfrm>
              <a:custGeom>
                <a:rect b="b" l="l" r="r" t="t"/>
                <a:pathLst>
                  <a:path extrusionOk="0" h="9769" w="13426">
                    <a:moveTo>
                      <a:pt x="1223" y="1"/>
                    </a:moveTo>
                    <a:cubicBezTo>
                      <a:pt x="553" y="1"/>
                      <a:pt x="1" y="544"/>
                      <a:pt x="1" y="1223"/>
                    </a:cubicBezTo>
                    <a:lnTo>
                      <a:pt x="1" y="5568"/>
                    </a:lnTo>
                    <a:cubicBezTo>
                      <a:pt x="1" y="6247"/>
                      <a:pt x="553" y="6799"/>
                      <a:pt x="1223" y="6799"/>
                    </a:cubicBezTo>
                    <a:lnTo>
                      <a:pt x="1449" y="6799"/>
                    </a:lnTo>
                    <a:lnTo>
                      <a:pt x="1449" y="9769"/>
                    </a:lnTo>
                    <a:lnTo>
                      <a:pt x="3477" y="6799"/>
                    </a:lnTo>
                    <a:lnTo>
                      <a:pt x="12204" y="6799"/>
                    </a:lnTo>
                    <a:cubicBezTo>
                      <a:pt x="12874" y="6799"/>
                      <a:pt x="13426" y="6247"/>
                      <a:pt x="13426" y="5568"/>
                    </a:cubicBezTo>
                    <a:lnTo>
                      <a:pt x="13426" y="1223"/>
                    </a:lnTo>
                    <a:cubicBezTo>
                      <a:pt x="13426" y="544"/>
                      <a:pt x="12874" y="1"/>
                      <a:pt x="1220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1905325" y="2583200"/>
                <a:ext cx="29675" cy="29900"/>
              </a:xfrm>
              <a:custGeom>
                <a:rect b="b" l="l" r="r" t="t"/>
                <a:pathLst>
                  <a:path extrusionOk="0" h="1196" w="1187">
                    <a:moveTo>
                      <a:pt x="589" y="0"/>
                    </a:moveTo>
                    <a:cubicBezTo>
                      <a:pt x="263" y="0"/>
                      <a:pt x="0" y="272"/>
                      <a:pt x="0" y="598"/>
                    </a:cubicBezTo>
                    <a:cubicBezTo>
                      <a:pt x="0" y="924"/>
                      <a:pt x="263" y="1195"/>
                      <a:pt x="589" y="1195"/>
                    </a:cubicBezTo>
                    <a:cubicBezTo>
                      <a:pt x="924" y="1195"/>
                      <a:pt x="1186" y="924"/>
                      <a:pt x="1186" y="598"/>
                    </a:cubicBezTo>
                    <a:cubicBezTo>
                      <a:pt x="1186" y="272"/>
                      <a:pt x="924" y="0"/>
                      <a:pt x="58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1990175" y="2583200"/>
                <a:ext cx="29900" cy="29900"/>
              </a:xfrm>
              <a:custGeom>
                <a:rect b="b" l="l" r="r" t="t"/>
                <a:pathLst>
                  <a:path extrusionOk="0" h="1196" w="1196">
                    <a:moveTo>
                      <a:pt x="598" y="0"/>
                    </a:moveTo>
                    <a:cubicBezTo>
                      <a:pt x="273" y="0"/>
                      <a:pt x="1" y="272"/>
                      <a:pt x="1" y="598"/>
                    </a:cubicBezTo>
                    <a:cubicBezTo>
                      <a:pt x="1" y="924"/>
                      <a:pt x="273" y="1195"/>
                      <a:pt x="598" y="1195"/>
                    </a:cubicBezTo>
                    <a:cubicBezTo>
                      <a:pt x="924" y="1195"/>
                      <a:pt x="1196" y="924"/>
                      <a:pt x="1196" y="598"/>
                    </a:cubicBezTo>
                    <a:cubicBezTo>
                      <a:pt x="1196" y="272"/>
                      <a:pt x="924" y="0"/>
                      <a:pt x="5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2075275" y="2583200"/>
                <a:ext cx="29675" cy="29900"/>
              </a:xfrm>
              <a:custGeom>
                <a:rect b="b" l="l" r="r" t="t"/>
                <a:pathLst>
                  <a:path extrusionOk="0" h="1196" w="1187">
                    <a:moveTo>
                      <a:pt x="589" y="0"/>
                    </a:moveTo>
                    <a:cubicBezTo>
                      <a:pt x="263" y="0"/>
                      <a:pt x="1" y="272"/>
                      <a:pt x="1" y="598"/>
                    </a:cubicBezTo>
                    <a:cubicBezTo>
                      <a:pt x="1" y="924"/>
                      <a:pt x="263" y="1195"/>
                      <a:pt x="589" y="1195"/>
                    </a:cubicBezTo>
                    <a:cubicBezTo>
                      <a:pt x="924" y="1195"/>
                      <a:pt x="1187" y="924"/>
                      <a:pt x="1187" y="598"/>
                    </a:cubicBezTo>
                    <a:cubicBezTo>
                      <a:pt x="1187" y="272"/>
                      <a:pt x="924" y="0"/>
                      <a:pt x="58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 name="Google Shape;17;p2"/>
            <p:cNvGrpSpPr/>
            <p:nvPr/>
          </p:nvGrpSpPr>
          <p:grpSpPr>
            <a:xfrm>
              <a:off x="-140049" y="3995853"/>
              <a:ext cx="720809" cy="891736"/>
              <a:chOff x="-155849" y="3975828"/>
              <a:chExt cx="720809" cy="891736"/>
            </a:xfrm>
          </p:grpSpPr>
          <p:sp>
            <p:nvSpPr>
              <p:cNvPr id="18" name="Google Shape;18;p2"/>
              <p:cNvSpPr/>
              <p:nvPr/>
            </p:nvSpPr>
            <p:spPr>
              <a:xfrm>
                <a:off x="-155849" y="3975828"/>
                <a:ext cx="720809" cy="891736"/>
              </a:xfrm>
              <a:custGeom>
                <a:rect b="b" l="l" r="r" t="t"/>
                <a:pathLst>
                  <a:path extrusionOk="0" h="18604" w="15038">
                    <a:moveTo>
                      <a:pt x="933" y="1"/>
                    </a:moveTo>
                    <a:cubicBezTo>
                      <a:pt x="417" y="1"/>
                      <a:pt x="1" y="417"/>
                      <a:pt x="1" y="933"/>
                    </a:cubicBezTo>
                    <a:lnTo>
                      <a:pt x="1" y="17672"/>
                    </a:lnTo>
                    <a:cubicBezTo>
                      <a:pt x="1" y="18188"/>
                      <a:pt x="417" y="18604"/>
                      <a:pt x="933" y="18604"/>
                    </a:cubicBezTo>
                    <a:lnTo>
                      <a:pt x="14114" y="18604"/>
                    </a:lnTo>
                    <a:cubicBezTo>
                      <a:pt x="14621" y="18604"/>
                      <a:pt x="15037" y="18188"/>
                      <a:pt x="15037" y="17672"/>
                    </a:cubicBezTo>
                    <a:lnTo>
                      <a:pt x="15037" y="933"/>
                    </a:lnTo>
                    <a:cubicBezTo>
                      <a:pt x="15037" y="417"/>
                      <a:pt x="14621" y="1"/>
                      <a:pt x="1411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26096" y="4103424"/>
                <a:ext cx="461734" cy="21713"/>
              </a:xfrm>
              <a:custGeom>
                <a:rect b="b" l="l" r="r" t="t"/>
                <a:pathLst>
                  <a:path extrusionOk="0" h="453" w="9633">
                    <a:moveTo>
                      <a:pt x="227" y="0"/>
                    </a:moveTo>
                    <a:cubicBezTo>
                      <a:pt x="100" y="0"/>
                      <a:pt x="1" y="100"/>
                      <a:pt x="1" y="227"/>
                    </a:cubicBezTo>
                    <a:cubicBezTo>
                      <a:pt x="1" y="353"/>
                      <a:pt x="100" y="453"/>
                      <a:pt x="227" y="453"/>
                    </a:cubicBezTo>
                    <a:lnTo>
                      <a:pt x="9406" y="453"/>
                    </a:lnTo>
                    <a:cubicBezTo>
                      <a:pt x="9524" y="453"/>
                      <a:pt x="9633" y="353"/>
                      <a:pt x="9633" y="227"/>
                    </a:cubicBezTo>
                    <a:cubicBezTo>
                      <a:pt x="9633" y="100"/>
                      <a:pt x="9524" y="0"/>
                      <a:pt x="940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26096" y="4164586"/>
                <a:ext cx="461734" cy="21761"/>
              </a:xfrm>
              <a:custGeom>
                <a:rect b="b" l="l" r="r" t="t"/>
                <a:pathLst>
                  <a:path extrusionOk="0" h="454" w="9633">
                    <a:moveTo>
                      <a:pt x="227" y="1"/>
                    </a:moveTo>
                    <a:cubicBezTo>
                      <a:pt x="100" y="1"/>
                      <a:pt x="1" y="100"/>
                      <a:pt x="1" y="227"/>
                    </a:cubicBezTo>
                    <a:cubicBezTo>
                      <a:pt x="1" y="354"/>
                      <a:pt x="100" y="453"/>
                      <a:pt x="227" y="453"/>
                    </a:cubicBezTo>
                    <a:lnTo>
                      <a:pt x="9406" y="453"/>
                    </a:lnTo>
                    <a:cubicBezTo>
                      <a:pt x="9524" y="453"/>
                      <a:pt x="9633" y="354"/>
                      <a:pt x="9633" y="227"/>
                    </a:cubicBezTo>
                    <a:cubicBezTo>
                      <a:pt x="9633" y="100"/>
                      <a:pt x="9524" y="1"/>
                      <a:pt x="940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26096" y="4225364"/>
                <a:ext cx="303796" cy="21713"/>
              </a:xfrm>
              <a:custGeom>
                <a:rect b="b" l="l" r="r" t="t"/>
                <a:pathLst>
                  <a:path extrusionOk="0" h="453" w="6338">
                    <a:moveTo>
                      <a:pt x="227" y="0"/>
                    </a:moveTo>
                    <a:cubicBezTo>
                      <a:pt x="100" y="0"/>
                      <a:pt x="1" y="109"/>
                      <a:pt x="1" y="226"/>
                    </a:cubicBezTo>
                    <a:cubicBezTo>
                      <a:pt x="1" y="353"/>
                      <a:pt x="100" y="453"/>
                      <a:pt x="227" y="453"/>
                    </a:cubicBezTo>
                    <a:lnTo>
                      <a:pt x="6111" y="453"/>
                    </a:lnTo>
                    <a:cubicBezTo>
                      <a:pt x="6238" y="453"/>
                      <a:pt x="6338" y="353"/>
                      <a:pt x="6338" y="226"/>
                    </a:cubicBezTo>
                    <a:cubicBezTo>
                      <a:pt x="6338" y="109"/>
                      <a:pt x="6238" y="0"/>
                      <a:pt x="611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26096" y="4355932"/>
                <a:ext cx="461734" cy="21761"/>
              </a:xfrm>
              <a:custGeom>
                <a:rect b="b" l="l" r="r" t="t"/>
                <a:pathLst>
                  <a:path extrusionOk="0" h="454" w="9633">
                    <a:moveTo>
                      <a:pt x="227" y="1"/>
                    </a:moveTo>
                    <a:cubicBezTo>
                      <a:pt x="100" y="1"/>
                      <a:pt x="1" y="101"/>
                      <a:pt x="1" y="227"/>
                    </a:cubicBezTo>
                    <a:cubicBezTo>
                      <a:pt x="1" y="354"/>
                      <a:pt x="100" y="454"/>
                      <a:pt x="227" y="454"/>
                    </a:cubicBezTo>
                    <a:lnTo>
                      <a:pt x="9406" y="454"/>
                    </a:lnTo>
                    <a:cubicBezTo>
                      <a:pt x="9524" y="454"/>
                      <a:pt x="9633" y="354"/>
                      <a:pt x="9633" y="227"/>
                    </a:cubicBezTo>
                    <a:cubicBezTo>
                      <a:pt x="9633" y="101"/>
                      <a:pt x="9524" y="1"/>
                      <a:pt x="940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a:off x="-26096" y="4417142"/>
                <a:ext cx="461734" cy="21713"/>
              </a:xfrm>
              <a:custGeom>
                <a:rect b="b" l="l" r="r" t="t"/>
                <a:pathLst>
                  <a:path extrusionOk="0" h="453" w="9633">
                    <a:moveTo>
                      <a:pt x="227" y="0"/>
                    </a:moveTo>
                    <a:cubicBezTo>
                      <a:pt x="100" y="0"/>
                      <a:pt x="1" y="100"/>
                      <a:pt x="1" y="227"/>
                    </a:cubicBezTo>
                    <a:cubicBezTo>
                      <a:pt x="1" y="344"/>
                      <a:pt x="100" y="453"/>
                      <a:pt x="227" y="453"/>
                    </a:cubicBezTo>
                    <a:lnTo>
                      <a:pt x="9406" y="453"/>
                    </a:lnTo>
                    <a:cubicBezTo>
                      <a:pt x="9524" y="453"/>
                      <a:pt x="9633" y="344"/>
                      <a:pt x="9633" y="227"/>
                    </a:cubicBezTo>
                    <a:cubicBezTo>
                      <a:pt x="9633" y="100"/>
                      <a:pt x="9524" y="0"/>
                      <a:pt x="940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26096" y="4477872"/>
                <a:ext cx="303796" cy="21761"/>
              </a:xfrm>
              <a:custGeom>
                <a:rect b="b" l="l" r="r" t="t"/>
                <a:pathLst>
                  <a:path extrusionOk="0" h="454" w="6338">
                    <a:moveTo>
                      <a:pt x="227" y="1"/>
                    </a:moveTo>
                    <a:cubicBezTo>
                      <a:pt x="100" y="1"/>
                      <a:pt x="1" y="109"/>
                      <a:pt x="1" y="227"/>
                    </a:cubicBezTo>
                    <a:cubicBezTo>
                      <a:pt x="1" y="354"/>
                      <a:pt x="100" y="453"/>
                      <a:pt x="227" y="453"/>
                    </a:cubicBezTo>
                    <a:lnTo>
                      <a:pt x="6111" y="453"/>
                    </a:lnTo>
                    <a:cubicBezTo>
                      <a:pt x="6238" y="453"/>
                      <a:pt x="6338" y="354"/>
                      <a:pt x="6338" y="227"/>
                    </a:cubicBezTo>
                    <a:cubicBezTo>
                      <a:pt x="6338" y="109"/>
                      <a:pt x="6238" y="1"/>
                      <a:pt x="611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26096" y="4608488"/>
                <a:ext cx="461734" cy="21761"/>
              </a:xfrm>
              <a:custGeom>
                <a:rect b="b" l="l" r="r" t="t"/>
                <a:pathLst>
                  <a:path extrusionOk="0" h="454" w="9633">
                    <a:moveTo>
                      <a:pt x="227" y="1"/>
                    </a:moveTo>
                    <a:cubicBezTo>
                      <a:pt x="100" y="1"/>
                      <a:pt x="1" y="100"/>
                      <a:pt x="1" y="227"/>
                    </a:cubicBezTo>
                    <a:cubicBezTo>
                      <a:pt x="1" y="354"/>
                      <a:pt x="100" y="453"/>
                      <a:pt x="227" y="453"/>
                    </a:cubicBezTo>
                    <a:lnTo>
                      <a:pt x="9406" y="453"/>
                    </a:lnTo>
                    <a:cubicBezTo>
                      <a:pt x="9524" y="453"/>
                      <a:pt x="9633" y="354"/>
                      <a:pt x="9633" y="227"/>
                    </a:cubicBezTo>
                    <a:cubicBezTo>
                      <a:pt x="9633" y="100"/>
                      <a:pt x="9524" y="1"/>
                      <a:pt x="940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26096" y="4669219"/>
                <a:ext cx="461734" cy="21761"/>
              </a:xfrm>
              <a:custGeom>
                <a:rect b="b" l="l" r="r" t="t"/>
                <a:pathLst>
                  <a:path extrusionOk="0" h="454" w="9633">
                    <a:moveTo>
                      <a:pt x="227" y="1"/>
                    </a:moveTo>
                    <a:cubicBezTo>
                      <a:pt x="100" y="1"/>
                      <a:pt x="1" y="110"/>
                      <a:pt x="1" y="227"/>
                    </a:cubicBezTo>
                    <a:cubicBezTo>
                      <a:pt x="1" y="354"/>
                      <a:pt x="100" y="454"/>
                      <a:pt x="227" y="454"/>
                    </a:cubicBezTo>
                    <a:lnTo>
                      <a:pt x="9406" y="454"/>
                    </a:lnTo>
                    <a:cubicBezTo>
                      <a:pt x="9524" y="454"/>
                      <a:pt x="9633" y="354"/>
                      <a:pt x="9633" y="227"/>
                    </a:cubicBezTo>
                    <a:cubicBezTo>
                      <a:pt x="9633" y="110"/>
                      <a:pt x="9524" y="1"/>
                      <a:pt x="940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26096" y="4730428"/>
                <a:ext cx="303796" cy="21713"/>
              </a:xfrm>
              <a:custGeom>
                <a:rect b="b" l="l" r="r" t="t"/>
                <a:pathLst>
                  <a:path extrusionOk="0" h="453" w="6338">
                    <a:moveTo>
                      <a:pt x="227" y="0"/>
                    </a:moveTo>
                    <a:cubicBezTo>
                      <a:pt x="100" y="0"/>
                      <a:pt x="1" y="100"/>
                      <a:pt x="1" y="227"/>
                    </a:cubicBezTo>
                    <a:cubicBezTo>
                      <a:pt x="1" y="353"/>
                      <a:pt x="100" y="453"/>
                      <a:pt x="227" y="453"/>
                    </a:cubicBezTo>
                    <a:lnTo>
                      <a:pt x="6111" y="453"/>
                    </a:lnTo>
                    <a:cubicBezTo>
                      <a:pt x="6238" y="453"/>
                      <a:pt x="6338" y="353"/>
                      <a:pt x="6338" y="227"/>
                    </a:cubicBezTo>
                    <a:cubicBezTo>
                      <a:pt x="6338" y="100"/>
                      <a:pt x="6238" y="0"/>
                      <a:pt x="611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2"/>
            <p:cNvSpPr/>
            <p:nvPr/>
          </p:nvSpPr>
          <p:spPr>
            <a:xfrm>
              <a:off x="3446428" y="4603994"/>
              <a:ext cx="805069" cy="803170"/>
            </a:xfrm>
            <a:custGeom>
              <a:rect b="b" l="l" r="r" t="t"/>
              <a:pathLst>
                <a:path extrusionOk="0" h="11660" w="11688">
                  <a:moveTo>
                    <a:pt x="5849" y="3838"/>
                  </a:moveTo>
                  <a:cubicBezTo>
                    <a:pt x="6953" y="3838"/>
                    <a:pt x="7840" y="4735"/>
                    <a:pt x="7840" y="5830"/>
                  </a:cubicBezTo>
                  <a:cubicBezTo>
                    <a:pt x="7840" y="6934"/>
                    <a:pt x="6944" y="7831"/>
                    <a:pt x="5840" y="7831"/>
                  </a:cubicBezTo>
                  <a:cubicBezTo>
                    <a:pt x="4735" y="7831"/>
                    <a:pt x="3839" y="6934"/>
                    <a:pt x="3839" y="5830"/>
                  </a:cubicBezTo>
                  <a:cubicBezTo>
                    <a:pt x="3839" y="4726"/>
                    <a:pt x="4735" y="3838"/>
                    <a:pt x="5840" y="3838"/>
                  </a:cubicBezTo>
                  <a:close/>
                  <a:moveTo>
                    <a:pt x="5469" y="0"/>
                  </a:moveTo>
                  <a:cubicBezTo>
                    <a:pt x="5143" y="0"/>
                    <a:pt x="4862" y="235"/>
                    <a:pt x="4808" y="561"/>
                  </a:cubicBezTo>
                  <a:lnTo>
                    <a:pt x="4654" y="1430"/>
                  </a:lnTo>
                  <a:cubicBezTo>
                    <a:pt x="4274" y="1539"/>
                    <a:pt x="3912" y="1684"/>
                    <a:pt x="3568" y="1883"/>
                  </a:cubicBezTo>
                  <a:lnTo>
                    <a:pt x="2843" y="1376"/>
                  </a:lnTo>
                  <a:cubicBezTo>
                    <a:pt x="2725" y="1293"/>
                    <a:pt x="2590" y="1254"/>
                    <a:pt x="2456" y="1254"/>
                  </a:cubicBezTo>
                  <a:cubicBezTo>
                    <a:pt x="2282" y="1254"/>
                    <a:pt x="2111" y="1321"/>
                    <a:pt x="1983" y="1449"/>
                  </a:cubicBezTo>
                  <a:lnTo>
                    <a:pt x="1458" y="1974"/>
                  </a:lnTo>
                  <a:cubicBezTo>
                    <a:pt x="1232" y="2209"/>
                    <a:pt x="1205" y="2571"/>
                    <a:pt x="1395" y="2834"/>
                  </a:cubicBezTo>
                  <a:lnTo>
                    <a:pt x="1902" y="3558"/>
                  </a:lnTo>
                  <a:cubicBezTo>
                    <a:pt x="1712" y="3902"/>
                    <a:pt x="1558" y="4273"/>
                    <a:pt x="1458" y="4653"/>
                  </a:cubicBezTo>
                  <a:lnTo>
                    <a:pt x="562" y="4798"/>
                  </a:lnTo>
                  <a:cubicBezTo>
                    <a:pt x="245" y="4852"/>
                    <a:pt x="10" y="5124"/>
                    <a:pt x="1" y="5450"/>
                  </a:cubicBezTo>
                  <a:lnTo>
                    <a:pt x="1" y="6201"/>
                  </a:lnTo>
                  <a:cubicBezTo>
                    <a:pt x="1" y="6527"/>
                    <a:pt x="236" y="6808"/>
                    <a:pt x="562" y="6871"/>
                  </a:cubicBezTo>
                  <a:lnTo>
                    <a:pt x="1431" y="7016"/>
                  </a:lnTo>
                  <a:cubicBezTo>
                    <a:pt x="1531" y="7405"/>
                    <a:pt x="1685" y="7767"/>
                    <a:pt x="1884" y="8111"/>
                  </a:cubicBezTo>
                  <a:lnTo>
                    <a:pt x="1395" y="8835"/>
                  </a:lnTo>
                  <a:cubicBezTo>
                    <a:pt x="1205" y="9098"/>
                    <a:pt x="1241" y="9460"/>
                    <a:pt x="1467" y="9695"/>
                  </a:cubicBezTo>
                  <a:lnTo>
                    <a:pt x="1993" y="10221"/>
                  </a:lnTo>
                  <a:cubicBezTo>
                    <a:pt x="2125" y="10348"/>
                    <a:pt x="2299" y="10416"/>
                    <a:pt x="2472" y="10416"/>
                  </a:cubicBezTo>
                  <a:cubicBezTo>
                    <a:pt x="2605" y="10416"/>
                    <a:pt x="2738" y="10376"/>
                    <a:pt x="2852" y="10293"/>
                  </a:cubicBezTo>
                  <a:lnTo>
                    <a:pt x="3586" y="9786"/>
                  </a:lnTo>
                  <a:cubicBezTo>
                    <a:pt x="3921" y="9976"/>
                    <a:pt x="4292" y="10130"/>
                    <a:pt x="4672" y="10230"/>
                  </a:cubicBezTo>
                  <a:lnTo>
                    <a:pt x="4826" y="11108"/>
                  </a:lnTo>
                  <a:cubicBezTo>
                    <a:pt x="4880" y="11425"/>
                    <a:pt x="5161" y="11660"/>
                    <a:pt x="5487" y="11660"/>
                  </a:cubicBezTo>
                  <a:lnTo>
                    <a:pt x="6229" y="11660"/>
                  </a:lnTo>
                  <a:cubicBezTo>
                    <a:pt x="6555" y="11660"/>
                    <a:pt x="6836" y="11425"/>
                    <a:pt x="6890" y="11108"/>
                  </a:cubicBezTo>
                  <a:lnTo>
                    <a:pt x="7044" y="10230"/>
                  </a:lnTo>
                  <a:cubicBezTo>
                    <a:pt x="7424" y="10130"/>
                    <a:pt x="7786" y="9976"/>
                    <a:pt x="8130" y="9786"/>
                  </a:cubicBezTo>
                  <a:lnTo>
                    <a:pt x="8863" y="10293"/>
                  </a:lnTo>
                  <a:cubicBezTo>
                    <a:pt x="8978" y="10376"/>
                    <a:pt x="9111" y="10416"/>
                    <a:pt x="9244" y="10416"/>
                  </a:cubicBezTo>
                  <a:cubicBezTo>
                    <a:pt x="9417" y="10416"/>
                    <a:pt x="9590" y="10348"/>
                    <a:pt x="9723" y="10221"/>
                  </a:cubicBezTo>
                  <a:lnTo>
                    <a:pt x="10239" y="9695"/>
                  </a:lnTo>
                  <a:cubicBezTo>
                    <a:pt x="10475" y="9460"/>
                    <a:pt x="10502" y="9098"/>
                    <a:pt x="10321" y="8835"/>
                  </a:cubicBezTo>
                  <a:lnTo>
                    <a:pt x="9805" y="8102"/>
                  </a:lnTo>
                  <a:cubicBezTo>
                    <a:pt x="10004" y="7767"/>
                    <a:pt x="10158" y="7396"/>
                    <a:pt x="10258" y="7016"/>
                  </a:cubicBezTo>
                  <a:lnTo>
                    <a:pt x="11136" y="6862"/>
                  </a:lnTo>
                  <a:cubicBezTo>
                    <a:pt x="11452" y="6808"/>
                    <a:pt x="11688" y="6527"/>
                    <a:pt x="11688" y="6201"/>
                  </a:cubicBezTo>
                  <a:lnTo>
                    <a:pt x="11688" y="5450"/>
                  </a:lnTo>
                  <a:cubicBezTo>
                    <a:pt x="11688" y="5124"/>
                    <a:pt x="11452" y="4843"/>
                    <a:pt x="11136" y="4789"/>
                  </a:cubicBezTo>
                  <a:lnTo>
                    <a:pt x="10258" y="4635"/>
                  </a:lnTo>
                  <a:cubicBezTo>
                    <a:pt x="10158" y="4255"/>
                    <a:pt x="10004" y="3884"/>
                    <a:pt x="9805" y="3549"/>
                  </a:cubicBezTo>
                  <a:lnTo>
                    <a:pt x="10303" y="2834"/>
                  </a:lnTo>
                  <a:cubicBezTo>
                    <a:pt x="10493" y="2571"/>
                    <a:pt x="10466" y="2209"/>
                    <a:pt x="10230" y="1974"/>
                  </a:cubicBezTo>
                  <a:lnTo>
                    <a:pt x="9705" y="1449"/>
                  </a:lnTo>
                  <a:cubicBezTo>
                    <a:pt x="9577" y="1321"/>
                    <a:pt x="9406" y="1254"/>
                    <a:pt x="9233" y="1254"/>
                  </a:cubicBezTo>
                  <a:cubicBezTo>
                    <a:pt x="9099" y="1254"/>
                    <a:pt x="8964" y="1293"/>
                    <a:pt x="8845" y="1376"/>
                  </a:cubicBezTo>
                  <a:lnTo>
                    <a:pt x="8112" y="1883"/>
                  </a:lnTo>
                  <a:cubicBezTo>
                    <a:pt x="7777" y="1684"/>
                    <a:pt x="7406" y="1539"/>
                    <a:pt x="7026" y="1430"/>
                  </a:cubicBezTo>
                  <a:lnTo>
                    <a:pt x="6872" y="561"/>
                  </a:lnTo>
                  <a:cubicBezTo>
                    <a:pt x="6818" y="235"/>
                    <a:pt x="6537" y="0"/>
                    <a:pt x="621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9" name="Google Shape;29;p2"/>
            <p:cNvGrpSpPr/>
            <p:nvPr/>
          </p:nvGrpSpPr>
          <p:grpSpPr>
            <a:xfrm>
              <a:off x="3938435" y="-257103"/>
              <a:ext cx="1119452" cy="796601"/>
              <a:chOff x="3858275" y="126750"/>
              <a:chExt cx="864375" cy="615088"/>
            </a:xfrm>
          </p:grpSpPr>
          <p:sp>
            <p:nvSpPr>
              <p:cNvPr id="30" name="Google Shape;30;p2"/>
              <p:cNvSpPr/>
              <p:nvPr/>
            </p:nvSpPr>
            <p:spPr>
              <a:xfrm>
                <a:off x="3858275" y="126750"/>
                <a:ext cx="864375" cy="615088"/>
              </a:xfrm>
              <a:custGeom>
                <a:rect b="b" l="l" r="r" t="t"/>
                <a:pathLst>
                  <a:path extrusionOk="0" h="14784" w="20777">
                    <a:moveTo>
                      <a:pt x="951" y="0"/>
                    </a:moveTo>
                    <a:cubicBezTo>
                      <a:pt x="426" y="0"/>
                      <a:pt x="1" y="435"/>
                      <a:pt x="1" y="960"/>
                    </a:cubicBezTo>
                    <a:lnTo>
                      <a:pt x="1" y="13833"/>
                    </a:lnTo>
                    <a:cubicBezTo>
                      <a:pt x="1" y="14358"/>
                      <a:pt x="426" y="14783"/>
                      <a:pt x="951" y="14783"/>
                    </a:cubicBezTo>
                    <a:lnTo>
                      <a:pt x="19817" y="14783"/>
                    </a:lnTo>
                    <a:cubicBezTo>
                      <a:pt x="20351" y="14783"/>
                      <a:pt x="20776" y="14358"/>
                      <a:pt x="20776" y="13833"/>
                    </a:cubicBezTo>
                    <a:lnTo>
                      <a:pt x="20776" y="960"/>
                    </a:lnTo>
                    <a:cubicBezTo>
                      <a:pt x="20776" y="435"/>
                      <a:pt x="20351" y="0"/>
                      <a:pt x="1981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a:off x="3956585" y="207712"/>
                <a:ext cx="667762" cy="453494"/>
              </a:xfrm>
              <a:custGeom>
                <a:rect b="b" l="l" r="r" t="t"/>
                <a:pathLst>
                  <a:path extrusionOk="0" h="10900" w="16051">
                    <a:moveTo>
                      <a:pt x="960" y="0"/>
                    </a:moveTo>
                    <a:cubicBezTo>
                      <a:pt x="426" y="0"/>
                      <a:pt x="0" y="426"/>
                      <a:pt x="0" y="960"/>
                    </a:cubicBezTo>
                    <a:lnTo>
                      <a:pt x="0" y="9940"/>
                    </a:lnTo>
                    <a:cubicBezTo>
                      <a:pt x="0" y="10474"/>
                      <a:pt x="426" y="10900"/>
                      <a:pt x="960" y="10900"/>
                    </a:cubicBezTo>
                    <a:lnTo>
                      <a:pt x="15091" y="10900"/>
                    </a:lnTo>
                    <a:cubicBezTo>
                      <a:pt x="15616" y="10900"/>
                      <a:pt x="16051" y="10474"/>
                      <a:pt x="16051" y="9940"/>
                    </a:cubicBezTo>
                    <a:lnTo>
                      <a:pt x="16051" y="960"/>
                    </a:lnTo>
                    <a:cubicBezTo>
                      <a:pt x="16051" y="426"/>
                      <a:pt x="15616" y="0"/>
                      <a:pt x="1509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4301188" y="333481"/>
                <a:ext cx="323168" cy="327723"/>
              </a:xfrm>
              <a:custGeom>
                <a:rect b="b" l="l" r="r" t="t"/>
                <a:pathLst>
                  <a:path extrusionOk="0" h="7877" w="7768">
                    <a:moveTo>
                      <a:pt x="4309" y="1"/>
                    </a:moveTo>
                    <a:lnTo>
                      <a:pt x="0" y="5270"/>
                    </a:lnTo>
                    <a:lnTo>
                      <a:pt x="2653" y="7877"/>
                    </a:lnTo>
                    <a:lnTo>
                      <a:pt x="6808" y="7877"/>
                    </a:lnTo>
                    <a:cubicBezTo>
                      <a:pt x="7333" y="7877"/>
                      <a:pt x="7768" y="7451"/>
                      <a:pt x="7768" y="6917"/>
                    </a:cubicBezTo>
                    <a:lnTo>
                      <a:pt x="7768" y="4871"/>
                    </a:lnTo>
                    <a:lnTo>
                      <a:pt x="43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4039043" y="471357"/>
                <a:ext cx="372509" cy="189844"/>
              </a:xfrm>
              <a:custGeom>
                <a:rect b="b" l="l" r="r" t="t"/>
                <a:pathLst>
                  <a:path extrusionOk="0" h="4563" w="8954">
                    <a:moveTo>
                      <a:pt x="4319" y="0"/>
                    </a:moveTo>
                    <a:lnTo>
                      <a:pt x="1" y="4563"/>
                    </a:lnTo>
                    <a:lnTo>
                      <a:pt x="8954" y="4563"/>
                    </a:lnTo>
                    <a:lnTo>
                      <a:pt x="6301" y="1956"/>
                    </a:lnTo>
                    <a:lnTo>
                      <a:pt x="431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a:off x="4042080" y="291336"/>
                <a:ext cx="141240" cy="141249"/>
              </a:xfrm>
              <a:custGeom>
                <a:rect b="b" l="l" r="r" t="t"/>
                <a:pathLst>
                  <a:path extrusionOk="0" h="3395" w="3395">
                    <a:moveTo>
                      <a:pt x="1702" y="0"/>
                    </a:moveTo>
                    <a:cubicBezTo>
                      <a:pt x="761" y="0"/>
                      <a:pt x="0" y="761"/>
                      <a:pt x="0" y="1702"/>
                    </a:cubicBezTo>
                    <a:cubicBezTo>
                      <a:pt x="0" y="2634"/>
                      <a:pt x="761" y="3395"/>
                      <a:pt x="1702" y="3395"/>
                    </a:cubicBezTo>
                    <a:cubicBezTo>
                      <a:pt x="2634" y="3395"/>
                      <a:pt x="3395" y="2634"/>
                      <a:pt x="3395" y="1702"/>
                    </a:cubicBezTo>
                    <a:cubicBezTo>
                      <a:pt x="3395" y="761"/>
                      <a:pt x="2634" y="0"/>
                      <a:pt x="170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35" name="Google Shape;35;p2"/>
          <p:cNvSpPr txBox="1"/>
          <p:nvPr>
            <p:ph type="ctrTitle"/>
          </p:nvPr>
        </p:nvSpPr>
        <p:spPr>
          <a:xfrm>
            <a:off x="713225" y="1588363"/>
            <a:ext cx="4771800" cy="1491000"/>
          </a:xfrm>
          <a:prstGeom prst="rect">
            <a:avLst/>
          </a:prstGeom>
        </p:spPr>
        <p:txBody>
          <a:bodyPr anchorCtr="0" anchor="b" bIns="91425" lIns="91425" spcFirstLastPara="1" rIns="91425" wrap="square" tIns="91425">
            <a:noAutofit/>
          </a:bodyPr>
          <a:lstStyle>
            <a:lvl1pPr lvl="0">
              <a:spcBef>
                <a:spcPts val="0"/>
              </a:spcBef>
              <a:spcAft>
                <a:spcPts val="0"/>
              </a:spcAft>
              <a:buClr>
                <a:srgbClr val="191919"/>
              </a:buClr>
              <a:buSzPts val="5200"/>
              <a:buNone/>
              <a:defRPr sz="41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p:txBody>
      </p:sp>
      <p:sp>
        <p:nvSpPr>
          <p:cNvPr id="36" name="Google Shape;36;p2"/>
          <p:cNvSpPr txBox="1"/>
          <p:nvPr>
            <p:ph idx="1" type="subTitle"/>
          </p:nvPr>
        </p:nvSpPr>
        <p:spPr>
          <a:xfrm>
            <a:off x="713225" y="3079338"/>
            <a:ext cx="4771800" cy="4758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2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75" name="Shape 175"/>
        <p:cNvGrpSpPr/>
        <p:nvPr/>
      </p:nvGrpSpPr>
      <p:grpSpPr>
        <a:xfrm>
          <a:off x="0" y="0"/>
          <a:ext cx="0" cy="0"/>
          <a:chOff x="0" y="0"/>
          <a:chExt cx="0" cy="0"/>
        </a:xfrm>
      </p:grpSpPr>
      <p:sp>
        <p:nvSpPr>
          <p:cNvPr id="176" name="Google Shape;176;p11"/>
          <p:cNvSpPr txBox="1"/>
          <p:nvPr>
            <p:ph hasCustomPrompt="1" type="title"/>
          </p:nvPr>
        </p:nvSpPr>
        <p:spPr>
          <a:xfrm>
            <a:off x="2141250" y="1663500"/>
            <a:ext cx="4861500" cy="1319400"/>
          </a:xfrm>
          <a:prstGeom prst="rect">
            <a:avLst/>
          </a:prstGeom>
        </p:spPr>
        <p:txBody>
          <a:bodyPr anchorCtr="0" anchor="b" bIns="91425" lIns="91425" spcFirstLastPara="1" rIns="91425" wrap="square" tIns="91425">
            <a:noAutofit/>
          </a:bodyPr>
          <a:lstStyle>
            <a:lvl1pPr lvl="0" algn="ctr">
              <a:spcBef>
                <a:spcPts val="0"/>
              </a:spcBef>
              <a:spcAft>
                <a:spcPts val="0"/>
              </a:spcAft>
              <a:buSzPts val="9600"/>
              <a:buNone/>
              <a:defRPr sz="60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177" name="Google Shape;177;p11"/>
          <p:cNvSpPr txBox="1"/>
          <p:nvPr>
            <p:ph idx="1" type="subTitle"/>
          </p:nvPr>
        </p:nvSpPr>
        <p:spPr>
          <a:xfrm>
            <a:off x="2141250" y="2982900"/>
            <a:ext cx="4861500" cy="497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grpSp>
        <p:nvGrpSpPr>
          <p:cNvPr id="178" name="Google Shape;178;p11"/>
          <p:cNvGrpSpPr/>
          <p:nvPr/>
        </p:nvGrpSpPr>
        <p:grpSpPr>
          <a:xfrm>
            <a:off x="-305727" y="-257103"/>
            <a:ext cx="9812215" cy="5664266"/>
            <a:chOff x="-305727" y="-257103"/>
            <a:chExt cx="9812215" cy="5664266"/>
          </a:xfrm>
        </p:grpSpPr>
        <p:sp>
          <p:nvSpPr>
            <p:cNvPr id="179" name="Google Shape;179;p11"/>
            <p:cNvSpPr/>
            <p:nvPr/>
          </p:nvSpPr>
          <p:spPr>
            <a:xfrm>
              <a:off x="-305727" y="1066994"/>
              <a:ext cx="1002686" cy="1000275"/>
            </a:xfrm>
            <a:custGeom>
              <a:rect b="b" l="l" r="r" t="t"/>
              <a:pathLst>
                <a:path extrusionOk="0" h="14522" w="14557">
                  <a:moveTo>
                    <a:pt x="7288" y="4771"/>
                  </a:moveTo>
                  <a:cubicBezTo>
                    <a:pt x="8654" y="4780"/>
                    <a:pt x="9759" y="5894"/>
                    <a:pt x="9759" y="7270"/>
                  </a:cubicBezTo>
                  <a:cubicBezTo>
                    <a:pt x="9759" y="8637"/>
                    <a:pt x="8645" y="9759"/>
                    <a:pt x="7269" y="9759"/>
                  </a:cubicBezTo>
                  <a:cubicBezTo>
                    <a:pt x="5893" y="9759"/>
                    <a:pt x="4780" y="8637"/>
                    <a:pt x="4780" y="7270"/>
                  </a:cubicBezTo>
                  <a:cubicBezTo>
                    <a:pt x="4780" y="5894"/>
                    <a:pt x="5893" y="4771"/>
                    <a:pt x="7269" y="4771"/>
                  </a:cubicBezTo>
                  <a:close/>
                  <a:moveTo>
                    <a:pt x="6808" y="1"/>
                  </a:moveTo>
                  <a:cubicBezTo>
                    <a:pt x="6400" y="1"/>
                    <a:pt x="6056" y="299"/>
                    <a:pt x="5993" y="698"/>
                  </a:cubicBezTo>
                  <a:lnTo>
                    <a:pt x="5794" y="1784"/>
                  </a:lnTo>
                  <a:cubicBezTo>
                    <a:pt x="5323" y="1911"/>
                    <a:pt x="4870" y="2101"/>
                    <a:pt x="4445" y="2345"/>
                  </a:cubicBezTo>
                  <a:lnTo>
                    <a:pt x="3540" y="1711"/>
                  </a:lnTo>
                  <a:cubicBezTo>
                    <a:pt x="3394" y="1609"/>
                    <a:pt x="3226" y="1560"/>
                    <a:pt x="3059" y="1560"/>
                  </a:cubicBezTo>
                  <a:cubicBezTo>
                    <a:pt x="2842" y="1560"/>
                    <a:pt x="2626" y="1643"/>
                    <a:pt x="2462" y="1802"/>
                  </a:cubicBezTo>
                  <a:lnTo>
                    <a:pt x="1811" y="2454"/>
                  </a:lnTo>
                  <a:cubicBezTo>
                    <a:pt x="1530" y="2753"/>
                    <a:pt x="1494" y="3205"/>
                    <a:pt x="1738" y="3531"/>
                  </a:cubicBezTo>
                  <a:lnTo>
                    <a:pt x="2372" y="4436"/>
                  </a:lnTo>
                  <a:cubicBezTo>
                    <a:pt x="2128" y="4862"/>
                    <a:pt x="1937" y="5314"/>
                    <a:pt x="1811" y="5794"/>
                  </a:cubicBezTo>
                  <a:lnTo>
                    <a:pt x="697" y="5975"/>
                  </a:lnTo>
                  <a:cubicBezTo>
                    <a:pt x="299" y="6048"/>
                    <a:pt x="9" y="6383"/>
                    <a:pt x="0" y="6790"/>
                  </a:cubicBezTo>
                  <a:lnTo>
                    <a:pt x="0" y="7722"/>
                  </a:lnTo>
                  <a:cubicBezTo>
                    <a:pt x="0" y="8130"/>
                    <a:pt x="290" y="8483"/>
                    <a:pt x="697" y="8555"/>
                  </a:cubicBezTo>
                  <a:lnTo>
                    <a:pt x="1784" y="8745"/>
                  </a:lnTo>
                  <a:cubicBezTo>
                    <a:pt x="1910" y="9216"/>
                    <a:pt x="2100" y="9678"/>
                    <a:pt x="2345" y="10103"/>
                  </a:cubicBezTo>
                  <a:lnTo>
                    <a:pt x="1738" y="10999"/>
                  </a:lnTo>
                  <a:cubicBezTo>
                    <a:pt x="1503" y="11334"/>
                    <a:pt x="1539" y="11787"/>
                    <a:pt x="1829" y="12077"/>
                  </a:cubicBezTo>
                  <a:lnTo>
                    <a:pt x="2481" y="12729"/>
                  </a:lnTo>
                  <a:cubicBezTo>
                    <a:pt x="2644" y="12887"/>
                    <a:pt x="2860" y="12971"/>
                    <a:pt x="3078" y="12971"/>
                  </a:cubicBezTo>
                  <a:cubicBezTo>
                    <a:pt x="3244" y="12971"/>
                    <a:pt x="3412" y="12921"/>
                    <a:pt x="3558" y="12819"/>
                  </a:cubicBezTo>
                  <a:lnTo>
                    <a:pt x="4463" y="12185"/>
                  </a:lnTo>
                  <a:cubicBezTo>
                    <a:pt x="4889" y="12430"/>
                    <a:pt x="5341" y="12620"/>
                    <a:pt x="5812" y="12747"/>
                  </a:cubicBezTo>
                  <a:lnTo>
                    <a:pt x="6002" y="13833"/>
                  </a:lnTo>
                  <a:cubicBezTo>
                    <a:pt x="6073" y="14225"/>
                    <a:pt x="6417" y="14521"/>
                    <a:pt x="6817" y="14521"/>
                  </a:cubicBezTo>
                  <a:cubicBezTo>
                    <a:pt x="6823" y="14521"/>
                    <a:pt x="6829" y="14521"/>
                    <a:pt x="6835" y="14521"/>
                  </a:cubicBezTo>
                  <a:lnTo>
                    <a:pt x="7758" y="14521"/>
                  </a:lnTo>
                  <a:cubicBezTo>
                    <a:pt x="7764" y="14521"/>
                    <a:pt x="7770" y="14521"/>
                    <a:pt x="7776" y="14521"/>
                  </a:cubicBezTo>
                  <a:cubicBezTo>
                    <a:pt x="8176" y="14521"/>
                    <a:pt x="8511" y="14225"/>
                    <a:pt x="8582" y="13833"/>
                  </a:cubicBezTo>
                  <a:lnTo>
                    <a:pt x="8772" y="12747"/>
                  </a:lnTo>
                  <a:cubicBezTo>
                    <a:pt x="9243" y="12620"/>
                    <a:pt x="9705" y="12430"/>
                    <a:pt x="10130" y="12185"/>
                  </a:cubicBezTo>
                  <a:lnTo>
                    <a:pt x="11035" y="12819"/>
                  </a:lnTo>
                  <a:cubicBezTo>
                    <a:pt x="11177" y="12921"/>
                    <a:pt x="11343" y="12971"/>
                    <a:pt x="11508" y="12971"/>
                  </a:cubicBezTo>
                  <a:cubicBezTo>
                    <a:pt x="11724" y="12971"/>
                    <a:pt x="11940" y="12887"/>
                    <a:pt x="12104" y="12729"/>
                  </a:cubicBezTo>
                  <a:lnTo>
                    <a:pt x="12755" y="12077"/>
                  </a:lnTo>
                  <a:cubicBezTo>
                    <a:pt x="13045" y="11787"/>
                    <a:pt x="13081" y="11334"/>
                    <a:pt x="12846" y="10999"/>
                  </a:cubicBezTo>
                  <a:lnTo>
                    <a:pt x="12212" y="10094"/>
                  </a:lnTo>
                  <a:cubicBezTo>
                    <a:pt x="12457" y="9669"/>
                    <a:pt x="12647" y="9216"/>
                    <a:pt x="12773" y="8736"/>
                  </a:cubicBezTo>
                  <a:lnTo>
                    <a:pt x="13860" y="8546"/>
                  </a:lnTo>
                  <a:cubicBezTo>
                    <a:pt x="14267" y="8483"/>
                    <a:pt x="14557" y="8130"/>
                    <a:pt x="14557" y="7722"/>
                  </a:cubicBezTo>
                  <a:lnTo>
                    <a:pt x="14557" y="6790"/>
                  </a:lnTo>
                  <a:cubicBezTo>
                    <a:pt x="14557" y="6383"/>
                    <a:pt x="14267" y="6030"/>
                    <a:pt x="13860" y="5957"/>
                  </a:cubicBezTo>
                  <a:lnTo>
                    <a:pt x="12773" y="5767"/>
                  </a:lnTo>
                  <a:cubicBezTo>
                    <a:pt x="12647" y="5296"/>
                    <a:pt x="12457" y="4844"/>
                    <a:pt x="12212" y="4418"/>
                  </a:cubicBezTo>
                  <a:lnTo>
                    <a:pt x="12837" y="3531"/>
                  </a:lnTo>
                  <a:cubicBezTo>
                    <a:pt x="13072" y="3196"/>
                    <a:pt x="13027" y="2743"/>
                    <a:pt x="12746" y="2454"/>
                  </a:cubicBezTo>
                  <a:lnTo>
                    <a:pt x="12085" y="1802"/>
                  </a:lnTo>
                  <a:cubicBezTo>
                    <a:pt x="11927" y="1643"/>
                    <a:pt x="11713" y="1560"/>
                    <a:pt x="11497" y="1560"/>
                  </a:cubicBezTo>
                  <a:cubicBezTo>
                    <a:pt x="11331" y="1560"/>
                    <a:pt x="11163" y="1609"/>
                    <a:pt x="11017" y="1711"/>
                  </a:cubicBezTo>
                  <a:lnTo>
                    <a:pt x="10103" y="2345"/>
                  </a:lnTo>
                  <a:cubicBezTo>
                    <a:pt x="9677" y="2101"/>
                    <a:pt x="9225" y="1911"/>
                    <a:pt x="8754" y="1784"/>
                  </a:cubicBezTo>
                  <a:lnTo>
                    <a:pt x="8555" y="698"/>
                  </a:lnTo>
                  <a:cubicBezTo>
                    <a:pt x="8492" y="290"/>
                    <a:pt x="8138" y="1"/>
                    <a:pt x="773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a:off x="758020" y="-180223"/>
              <a:ext cx="805069" cy="803141"/>
            </a:xfrm>
            <a:custGeom>
              <a:rect b="b" l="l" r="r" t="t"/>
              <a:pathLst>
                <a:path extrusionOk="0" h="11660" w="11688">
                  <a:moveTo>
                    <a:pt x="5849" y="3838"/>
                  </a:moveTo>
                  <a:cubicBezTo>
                    <a:pt x="6953" y="3838"/>
                    <a:pt x="7840" y="4735"/>
                    <a:pt x="7840" y="5830"/>
                  </a:cubicBezTo>
                  <a:cubicBezTo>
                    <a:pt x="7840" y="6934"/>
                    <a:pt x="6944" y="7831"/>
                    <a:pt x="5840" y="7831"/>
                  </a:cubicBezTo>
                  <a:cubicBezTo>
                    <a:pt x="4735" y="7831"/>
                    <a:pt x="3839" y="6934"/>
                    <a:pt x="3839" y="5830"/>
                  </a:cubicBezTo>
                  <a:cubicBezTo>
                    <a:pt x="3839" y="4726"/>
                    <a:pt x="4735" y="3838"/>
                    <a:pt x="5840" y="3838"/>
                  </a:cubicBezTo>
                  <a:close/>
                  <a:moveTo>
                    <a:pt x="5469" y="0"/>
                  </a:moveTo>
                  <a:cubicBezTo>
                    <a:pt x="5143" y="0"/>
                    <a:pt x="4862" y="235"/>
                    <a:pt x="4808" y="561"/>
                  </a:cubicBezTo>
                  <a:lnTo>
                    <a:pt x="4654" y="1430"/>
                  </a:lnTo>
                  <a:cubicBezTo>
                    <a:pt x="4274" y="1539"/>
                    <a:pt x="3912" y="1684"/>
                    <a:pt x="3568" y="1883"/>
                  </a:cubicBezTo>
                  <a:lnTo>
                    <a:pt x="2843" y="1376"/>
                  </a:lnTo>
                  <a:cubicBezTo>
                    <a:pt x="2725" y="1293"/>
                    <a:pt x="2590" y="1254"/>
                    <a:pt x="2456" y="1254"/>
                  </a:cubicBezTo>
                  <a:cubicBezTo>
                    <a:pt x="2282" y="1254"/>
                    <a:pt x="2111" y="1321"/>
                    <a:pt x="1983" y="1449"/>
                  </a:cubicBezTo>
                  <a:lnTo>
                    <a:pt x="1458" y="1974"/>
                  </a:lnTo>
                  <a:cubicBezTo>
                    <a:pt x="1232" y="2209"/>
                    <a:pt x="1205" y="2571"/>
                    <a:pt x="1395" y="2834"/>
                  </a:cubicBezTo>
                  <a:lnTo>
                    <a:pt x="1902" y="3558"/>
                  </a:lnTo>
                  <a:cubicBezTo>
                    <a:pt x="1712" y="3902"/>
                    <a:pt x="1558" y="4273"/>
                    <a:pt x="1458" y="4653"/>
                  </a:cubicBezTo>
                  <a:lnTo>
                    <a:pt x="562" y="4798"/>
                  </a:lnTo>
                  <a:cubicBezTo>
                    <a:pt x="245" y="4852"/>
                    <a:pt x="10" y="5124"/>
                    <a:pt x="1" y="5450"/>
                  </a:cubicBezTo>
                  <a:lnTo>
                    <a:pt x="1" y="6201"/>
                  </a:lnTo>
                  <a:cubicBezTo>
                    <a:pt x="1" y="6527"/>
                    <a:pt x="236" y="6808"/>
                    <a:pt x="562" y="6871"/>
                  </a:cubicBezTo>
                  <a:lnTo>
                    <a:pt x="1431" y="7016"/>
                  </a:lnTo>
                  <a:cubicBezTo>
                    <a:pt x="1531" y="7405"/>
                    <a:pt x="1685" y="7767"/>
                    <a:pt x="1884" y="8111"/>
                  </a:cubicBezTo>
                  <a:lnTo>
                    <a:pt x="1395" y="8835"/>
                  </a:lnTo>
                  <a:cubicBezTo>
                    <a:pt x="1205" y="9098"/>
                    <a:pt x="1241" y="9460"/>
                    <a:pt x="1467" y="9695"/>
                  </a:cubicBezTo>
                  <a:lnTo>
                    <a:pt x="1993" y="10221"/>
                  </a:lnTo>
                  <a:cubicBezTo>
                    <a:pt x="2125" y="10348"/>
                    <a:pt x="2299" y="10416"/>
                    <a:pt x="2472" y="10416"/>
                  </a:cubicBezTo>
                  <a:cubicBezTo>
                    <a:pt x="2605" y="10416"/>
                    <a:pt x="2738" y="10376"/>
                    <a:pt x="2852" y="10293"/>
                  </a:cubicBezTo>
                  <a:lnTo>
                    <a:pt x="3586" y="9786"/>
                  </a:lnTo>
                  <a:cubicBezTo>
                    <a:pt x="3921" y="9976"/>
                    <a:pt x="4292" y="10130"/>
                    <a:pt x="4672" y="10230"/>
                  </a:cubicBezTo>
                  <a:lnTo>
                    <a:pt x="4826" y="11108"/>
                  </a:lnTo>
                  <a:cubicBezTo>
                    <a:pt x="4880" y="11425"/>
                    <a:pt x="5161" y="11660"/>
                    <a:pt x="5487" y="11660"/>
                  </a:cubicBezTo>
                  <a:lnTo>
                    <a:pt x="6229" y="11660"/>
                  </a:lnTo>
                  <a:cubicBezTo>
                    <a:pt x="6555" y="11660"/>
                    <a:pt x="6836" y="11425"/>
                    <a:pt x="6890" y="11108"/>
                  </a:cubicBezTo>
                  <a:lnTo>
                    <a:pt x="7044" y="10230"/>
                  </a:lnTo>
                  <a:cubicBezTo>
                    <a:pt x="7424" y="10130"/>
                    <a:pt x="7786" y="9976"/>
                    <a:pt x="8130" y="9786"/>
                  </a:cubicBezTo>
                  <a:lnTo>
                    <a:pt x="8863" y="10293"/>
                  </a:lnTo>
                  <a:cubicBezTo>
                    <a:pt x="8978" y="10376"/>
                    <a:pt x="9111" y="10416"/>
                    <a:pt x="9244" y="10416"/>
                  </a:cubicBezTo>
                  <a:cubicBezTo>
                    <a:pt x="9417" y="10416"/>
                    <a:pt x="9590" y="10348"/>
                    <a:pt x="9723" y="10221"/>
                  </a:cubicBezTo>
                  <a:lnTo>
                    <a:pt x="10239" y="9695"/>
                  </a:lnTo>
                  <a:cubicBezTo>
                    <a:pt x="10475" y="9460"/>
                    <a:pt x="10502" y="9098"/>
                    <a:pt x="10321" y="8835"/>
                  </a:cubicBezTo>
                  <a:lnTo>
                    <a:pt x="9805" y="8102"/>
                  </a:lnTo>
                  <a:cubicBezTo>
                    <a:pt x="10004" y="7767"/>
                    <a:pt x="10158" y="7396"/>
                    <a:pt x="10258" y="7016"/>
                  </a:cubicBezTo>
                  <a:lnTo>
                    <a:pt x="11136" y="6862"/>
                  </a:lnTo>
                  <a:cubicBezTo>
                    <a:pt x="11452" y="6808"/>
                    <a:pt x="11688" y="6527"/>
                    <a:pt x="11688" y="6201"/>
                  </a:cubicBezTo>
                  <a:lnTo>
                    <a:pt x="11688" y="5450"/>
                  </a:lnTo>
                  <a:cubicBezTo>
                    <a:pt x="11688" y="5124"/>
                    <a:pt x="11452" y="4843"/>
                    <a:pt x="11136" y="4789"/>
                  </a:cubicBezTo>
                  <a:lnTo>
                    <a:pt x="10258" y="4635"/>
                  </a:lnTo>
                  <a:cubicBezTo>
                    <a:pt x="10158" y="4255"/>
                    <a:pt x="10004" y="3884"/>
                    <a:pt x="9805" y="3549"/>
                  </a:cubicBezTo>
                  <a:lnTo>
                    <a:pt x="10303" y="2834"/>
                  </a:lnTo>
                  <a:cubicBezTo>
                    <a:pt x="10493" y="2571"/>
                    <a:pt x="10466" y="2209"/>
                    <a:pt x="10230" y="1974"/>
                  </a:cubicBezTo>
                  <a:lnTo>
                    <a:pt x="9705" y="1449"/>
                  </a:lnTo>
                  <a:cubicBezTo>
                    <a:pt x="9577" y="1321"/>
                    <a:pt x="9406" y="1254"/>
                    <a:pt x="9233" y="1254"/>
                  </a:cubicBezTo>
                  <a:cubicBezTo>
                    <a:pt x="9099" y="1254"/>
                    <a:pt x="8964" y="1293"/>
                    <a:pt x="8845" y="1376"/>
                  </a:cubicBezTo>
                  <a:lnTo>
                    <a:pt x="8112" y="1883"/>
                  </a:lnTo>
                  <a:cubicBezTo>
                    <a:pt x="7777" y="1684"/>
                    <a:pt x="7406" y="1539"/>
                    <a:pt x="7026" y="1430"/>
                  </a:cubicBezTo>
                  <a:lnTo>
                    <a:pt x="6872" y="561"/>
                  </a:lnTo>
                  <a:cubicBezTo>
                    <a:pt x="6818" y="235"/>
                    <a:pt x="6537" y="0"/>
                    <a:pt x="621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1" name="Google Shape;181;p11"/>
            <p:cNvGrpSpPr/>
            <p:nvPr/>
          </p:nvGrpSpPr>
          <p:grpSpPr>
            <a:xfrm>
              <a:off x="8332762" y="208643"/>
              <a:ext cx="1119426" cy="814515"/>
              <a:chOff x="1835150" y="2508950"/>
              <a:chExt cx="335650" cy="244225"/>
            </a:xfrm>
          </p:grpSpPr>
          <p:sp>
            <p:nvSpPr>
              <p:cNvPr id="182" name="Google Shape;182;p11"/>
              <p:cNvSpPr/>
              <p:nvPr/>
            </p:nvSpPr>
            <p:spPr>
              <a:xfrm>
                <a:off x="1835150" y="2508950"/>
                <a:ext cx="335650" cy="244225"/>
              </a:xfrm>
              <a:custGeom>
                <a:rect b="b" l="l" r="r" t="t"/>
                <a:pathLst>
                  <a:path extrusionOk="0" h="9769" w="13426">
                    <a:moveTo>
                      <a:pt x="1223" y="1"/>
                    </a:moveTo>
                    <a:cubicBezTo>
                      <a:pt x="553" y="1"/>
                      <a:pt x="1" y="544"/>
                      <a:pt x="1" y="1223"/>
                    </a:cubicBezTo>
                    <a:lnTo>
                      <a:pt x="1" y="5568"/>
                    </a:lnTo>
                    <a:cubicBezTo>
                      <a:pt x="1" y="6247"/>
                      <a:pt x="553" y="6799"/>
                      <a:pt x="1223" y="6799"/>
                    </a:cubicBezTo>
                    <a:lnTo>
                      <a:pt x="1449" y="6799"/>
                    </a:lnTo>
                    <a:lnTo>
                      <a:pt x="1449" y="9769"/>
                    </a:lnTo>
                    <a:lnTo>
                      <a:pt x="3477" y="6799"/>
                    </a:lnTo>
                    <a:lnTo>
                      <a:pt x="12204" y="6799"/>
                    </a:lnTo>
                    <a:cubicBezTo>
                      <a:pt x="12874" y="6799"/>
                      <a:pt x="13426" y="6247"/>
                      <a:pt x="13426" y="5568"/>
                    </a:cubicBezTo>
                    <a:lnTo>
                      <a:pt x="13426" y="1223"/>
                    </a:lnTo>
                    <a:cubicBezTo>
                      <a:pt x="13426" y="544"/>
                      <a:pt x="12874" y="1"/>
                      <a:pt x="1220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a:off x="1905325" y="2583200"/>
                <a:ext cx="29675" cy="29900"/>
              </a:xfrm>
              <a:custGeom>
                <a:rect b="b" l="l" r="r" t="t"/>
                <a:pathLst>
                  <a:path extrusionOk="0" h="1196" w="1187">
                    <a:moveTo>
                      <a:pt x="589" y="0"/>
                    </a:moveTo>
                    <a:cubicBezTo>
                      <a:pt x="263" y="0"/>
                      <a:pt x="0" y="272"/>
                      <a:pt x="0" y="598"/>
                    </a:cubicBezTo>
                    <a:cubicBezTo>
                      <a:pt x="0" y="924"/>
                      <a:pt x="263" y="1195"/>
                      <a:pt x="589" y="1195"/>
                    </a:cubicBezTo>
                    <a:cubicBezTo>
                      <a:pt x="924" y="1195"/>
                      <a:pt x="1186" y="924"/>
                      <a:pt x="1186" y="598"/>
                    </a:cubicBezTo>
                    <a:cubicBezTo>
                      <a:pt x="1186" y="272"/>
                      <a:pt x="924" y="0"/>
                      <a:pt x="58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1"/>
              <p:cNvSpPr/>
              <p:nvPr/>
            </p:nvSpPr>
            <p:spPr>
              <a:xfrm>
                <a:off x="1990175" y="2583200"/>
                <a:ext cx="29900" cy="29900"/>
              </a:xfrm>
              <a:custGeom>
                <a:rect b="b" l="l" r="r" t="t"/>
                <a:pathLst>
                  <a:path extrusionOk="0" h="1196" w="1196">
                    <a:moveTo>
                      <a:pt x="598" y="0"/>
                    </a:moveTo>
                    <a:cubicBezTo>
                      <a:pt x="273" y="0"/>
                      <a:pt x="1" y="272"/>
                      <a:pt x="1" y="598"/>
                    </a:cubicBezTo>
                    <a:cubicBezTo>
                      <a:pt x="1" y="924"/>
                      <a:pt x="273" y="1195"/>
                      <a:pt x="598" y="1195"/>
                    </a:cubicBezTo>
                    <a:cubicBezTo>
                      <a:pt x="924" y="1195"/>
                      <a:pt x="1196" y="924"/>
                      <a:pt x="1196" y="598"/>
                    </a:cubicBezTo>
                    <a:cubicBezTo>
                      <a:pt x="1196" y="272"/>
                      <a:pt x="924" y="0"/>
                      <a:pt x="5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1"/>
              <p:cNvSpPr/>
              <p:nvPr/>
            </p:nvSpPr>
            <p:spPr>
              <a:xfrm>
                <a:off x="2075275" y="2583200"/>
                <a:ext cx="29675" cy="29900"/>
              </a:xfrm>
              <a:custGeom>
                <a:rect b="b" l="l" r="r" t="t"/>
                <a:pathLst>
                  <a:path extrusionOk="0" h="1196" w="1187">
                    <a:moveTo>
                      <a:pt x="589" y="0"/>
                    </a:moveTo>
                    <a:cubicBezTo>
                      <a:pt x="263" y="0"/>
                      <a:pt x="1" y="272"/>
                      <a:pt x="1" y="598"/>
                    </a:cubicBezTo>
                    <a:cubicBezTo>
                      <a:pt x="1" y="924"/>
                      <a:pt x="263" y="1195"/>
                      <a:pt x="589" y="1195"/>
                    </a:cubicBezTo>
                    <a:cubicBezTo>
                      <a:pt x="924" y="1195"/>
                      <a:pt x="1187" y="924"/>
                      <a:pt x="1187" y="598"/>
                    </a:cubicBezTo>
                    <a:cubicBezTo>
                      <a:pt x="1187" y="272"/>
                      <a:pt x="924" y="0"/>
                      <a:pt x="58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6" name="Google Shape;186;p11"/>
            <p:cNvGrpSpPr/>
            <p:nvPr/>
          </p:nvGrpSpPr>
          <p:grpSpPr>
            <a:xfrm>
              <a:off x="-140049" y="3995853"/>
              <a:ext cx="720809" cy="891736"/>
              <a:chOff x="-155849" y="3975828"/>
              <a:chExt cx="720809" cy="891736"/>
            </a:xfrm>
          </p:grpSpPr>
          <p:sp>
            <p:nvSpPr>
              <p:cNvPr id="187" name="Google Shape;187;p11"/>
              <p:cNvSpPr/>
              <p:nvPr/>
            </p:nvSpPr>
            <p:spPr>
              <a:xfrm>
                <a:off x="-155849" y="3975828"/>
                <a:ext cx="720809" cy="891736"/>
              </a:xfrm>
              <a:custGeom>
                <a:rect b="b" l="l" r="r" t="t"/>
                <a:pathLst>
                  <a:path extrusionOk="0" h="18604" w="15038">
                    <a:moveTo>
                      <a:pt x="933" y="1"/>
                    </a:moveTo>
                    <a:cubicBezTo>
                      <a:pt x="417" y="1"/>
                      <a:pt x="1" y="417"/>
                      <a:pt x="1" y="933"/>
                    </a:cubicBezTo>
                    <a:lnTo>
                      <a:pt x="1" y="17672"/>
                    </a:lnTo>
                    <a:cubicBezTo>
                      <a:pt x="1" y="18188"/>
                      <a:pt x="417" y="18604"/>
                      <a:pt x="933" y="18604"/>
                    </a:cubicBezTo>
                    <a:lnTo>
                      <a:pt x="14114" y="18604"/>
                    </a:lnTo>
                    <a:cubicBezTo>
                      <a:pt x="14621" y="18604"/>
                      <a:pt x="15037" y="18188"/>
                      <a:pt x="15037" y="17672"/>
                    </a:cubicBezTo>
                    <a:lnTo>
                      <a:pt x="15037" y="933"/>
                    </a:lnTo>
                    <a:cubicBezTo>
                      <a:pt x="15037" y="417"/>
                      <a:pt x="14621" y="1"/>
                      <a:pt x="1411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a:off x="-26096" y="4103424"/>
                <a:ext cx="461734" cy="21713"/>
              </a:xfrm>
              <a:custGeom>
                <a:rect b="b" l="l" r="r" t="t"/>
                <a:pathLst>
                  <a:path extrusionOk="0" h="453" w="9633">
                    <a:moveTo>
                      <a:pt x="227" y="0"/>
                    </a:moveTo>
                    <a:cubicBezTo>
                      <a:pt x="100" y="0"/>
                      <a:pt x="1" y="100"/>
                      <a:pt x="1" y="227"/>
                    </a:cubicBezTo>
                    <a:cubicBezTo>
                      <a:pt x="1" y="353"/>
                      <a:pt x="100" y="453"/>
                      <a:pt x="227" y="453"/>
                    </a:cubicBezTo>
                    <a:lnTo>
                      <a:pt x="9406" y="453"/>
                    </a:lnTo>
                    <a:cubicBezTo>
                      <a:pt x="9524" y="453"/>
                      <a:pt x="9633" y="353"/>
                      <a:pt x="9633" y="227"/>
                    </a:cubicBezTo>
                    <a:cubicBezTo>
                      <a:pt x="9633" y="100"/>
                      <a:pt x="9524" y="0"/>
                      <a:pt x="940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11"/>
              <p:cNvSpPr/>
              <p:nvPr/>
            </p:nvSpPr>
            <p:spPr>
              <a:xfrm>
                <a:off x="-26096" y="4164586"/>
                <a:ext cx="461734" cy="21761"/>
              </a:xfrm>
              <a:custGeom>
                <a:rect b="b" l="l" r="r" t="t"/>
                <a:pathLst>
                  <a:path extrusionOk="0" h="454" w="9633">
                    <a:moveTo>
                      <a:pt x="227" y="1"/>
                    </a:moveTo>
                    <a:cubicBezTo>
                      <a:pt x="100" y="1"/>
                      <a:pt x="1" y="100"/>
                      <a:pt x="1" y="227"/>
                    </a:cubicBezTo>
                    <a:cubicBezTo>
                      <a:pt x="1" y="354"/>
                      <a:pt x="100" y="453"/>
                      <a:pt x="227" y="453"/>
                    </a:cubicBezTo>
                    <a:lnTo>
                      <a:pt x="9406" y="453"/>
                    </a:lnTo>
                    <a:cubicBezTo>
                      <a:pt x="9524" y="453"/>
                      <a:pt x="9633" y="354"/>
                      <a:pt x="9633" y="227"/>
                    </a:cubicBezTo>
                    <a:cubicBezTo>
                      <a:pt x="9633" y="100"/>
                      <a:pt x="9524" y="1"/>
                      <a:pt x="940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11"/>
              <p:cNvSpPr/>
              <p:nvPr/>
            </p:nvSpPr>
            <p:spPr>
              <a:xfrm>
                <a:off x="-26096" y="4225364"/>
                <a:ext cx="303796" cy="21713"/>
              </a:xfrm>
              <a:custGeom>
                <a:rect b="b" l="l" r="r" t="t"/>
                <a:pathLst>
                  <a:path extrusionOk="0" h="453" w="6338">
                    <a:moveTo>
                      <a:pt x="227" y="0"/>
                    </a:moveTo>
                    <a:cubicBezTo>
                      <a:pt x="100" y="0"/>
                      <a:pt x="1" y="109"/>
                      <a:pt x="1" y="226"/>
                    </a:cubicBezTo>
                    <a:cubicBezTo>
                      <a:pt x="1" y="353"/>
                      <a:pt x="100" y="453"/>
                      <a:pt x="227" y="453"/>
                    </a:cubicBezTo>
                    <a:lnTo>
                      <a:pt x="6111" y="453"/>
                    </a:lnTo>
                    <a:cubicBezTo>
                      <a:pt x="6238" y="453"/>
                      <a:pt x="6338" y="353"/>
                      <a:pt x="6338" y="226"/>
                    </a:cubicBezTo>
                    <a:cubicBezTo>
                      <a:pt x="6338" y="109"/>
                      <a:pt x="6238" y="0"/>
                      <a:pt x="611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a:off x="-26096" y="4355932"/>
                <a:ext cx="461734" cy="21761"/>
              </a:xfrm>
              <a:custGeom>
                <a:rect b="b" l="l" r="r" t="t"/>
                <a:pathLst>
                  <a:path extrusionOk="0" h="454" w="9633">
                    <a:moveTo>
                      <a:pt x="227" y="1"/>
                    </a:moveTo>
                    <a:cubicBezTo>
                      <a:pt x="100" y="1"/>
                      <a:pt x="1" y="101"/>
                      <a:pt x="1" y="227"/>
                    </a:cubicBezTo>
                    <a:cubicBezTo>
                      <a:pt x="1" y="354"/>
                      <a:pt x="100" y="454"/>
                      <a:pt x="227" y="454"/>
                    </a:cubicBezTo>
                    <a:lnTo>
                      <a:pt x="9406" y="454"/>
                    </a:lnTo>
                    <a:cubicBezTo>
                      <a:pt x="9524" y="454"/>
                      <a:pt x="9633" y="354"/>
                      <a:pt x="9633" y="227"/>
                    </a:cubicBezTo>
                    <a:cubicBezTo>
                      <a:pt x="9633" y="101"/>
                      <a:pt x="9524" y="1"/>
                      <a:pt x="940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a:off x="-26096" y="4417142"/>
                <a:ext cx="461734" cy="21713"/>
              </a:xfrm>
              <a:custGeom>
                <a:rect b="b" l="l" r="r" t="t"/>
                <a:pathLst>
                  <a:path extrusionOk="0" h="453" w="9633">
                    <a:moveTo>
                      <a:pt x="227" y="0"/>
                    </a:moveTo>
                    <a:cubicBezTo>
                      <a:pt x="100" y="0"/>
                      <a:pt x="1" y="100"/>
                      <a:pt x="1" y="227"/>
                    </a:cubicBezTo>
                    <a:cubicBezTo>
                      <a:pt x="1" y="344"/>
                      <a:pt x="100" y="453"/>
                      <a:pt x="227" y="453"/>
                    </a:cubicBezTo>
                    <a:lnTo>
                      <a:pt x="9406" y="453"/>
                    </a:lnTo>
                    <a:cubicBezTo>
                      <a:pt x="9524" y="453"/>
                      <a:pt x="9633" y="344"/>
                      <a:pt x="9633" y="227"/>
                    </a:cubicBezTo>
                    <a:cubicBezTo>
                      <a:pt x="9633" y="100"/>
                      <a:pt x="9524" y="0"/>
                      <a:pt x="940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a:off x="-26096" y="4477872"/>
                <a:ext cx="303796" cy="21761"/>
              </a:xfrm>
              <a:custGeom>
                <a:rect b="b" l="l" r="r" t="t"/>
                <a:pathLst>
                  <a:path extrusionOk="0" h="454" w="6338">
                    <a:moveTo>
                      <a:pt x="227" y="1"/>
                    </a:moveTo>
                    <a:cubicBezTo>
                      <a:pt x="100" y="1"/>
                      <a:pt x="1" y="109"/>
                      <a:pt x="1" y="227"/>
                    </a:cubicBezTo>
                    <a:cubicBezTo>
                      <a:pt x="1" y="354"/>
                      <a:pt x="100" y="453"/>
                      <a:pt x="227" y="453"/>
                    </a:cubicBezTo>
                    <a:lnTo>
                      <a:pt x="6111" y="453"/>
                    </a:lnTo>
                    <a:cubicBezTo>
                      <a:pt x="6238" y="453"/>
                      <a:pt x="6338" y="354"/>
                      <a:pt x="6338" y="227"/>
                    </a:cubicBezTo>
                    <a:cubicBezTo>
                      <a:pt x="6338" y="109"/>
                      <a:pt x="6238" y="1"/>
                      <a:pt x="611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11"/>
              <p:cNvSpPr/>
              <p:nvPr/>
            </p:nvSpPr>
            <p:spPr>
              <a:xfrm>
                <a:off x="-26096" y="4608488"/>
                <a:ext cx="461734" cy="21761"/>
              </a:xfrm>
              <a:custGeom>
                <a:rect b="b" l="l" r="r" t="t"/>
                <a:pathLst>
                  <a:path extrusionOk="0" h="454" w="9633">
                    <a:moveTo>
                      <a:pt x="227" y="1"/>
                    </a:moveTo>
                    <a:cubicBezTo>
                      <a:pt x="100" y="1"/>
                      <a:pt x="1" y="100"/>
                      <a:pt x="1" y="227"/>
                    </a:cubicBezTo>
                    <a:cubicBezTo>
                      <a:pt x="1" y="354"/>
                      <a:pt x="100" y="453"/>
                      <a:pt x="227" y="453"/>
                    </a:cubicBezTo>
                    <a:lnTo>
                      <a:pt x="9406" y="453"/>
                    </a:lnTo>
                    <a:cubicBezTo>
                      <a:pt x="9524" y="453"/>
                      <a:pt x="9633" y="354"/>
                      <a:pt x="9633" y="227"/>
                    </a:cubicBezTo>
                    <a:cubicBezTo>
                      <a:pt x="9633" y="100"/>
                      <a:pt x="9524" y="1"/>
                      <a:pt x="940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11"/>
              <p:cNvSpPr/>
              <p:nvPr/>
            </p:nvSpPr>
            <p:spPr>
              <a:xfrm>
                <a:off x="-26096" y="4669219"/>
                <a:ext cx="461734" cy="21761"/>
              </a:xfrm>
              <a:custGeom>
                <a:rect b="b" l="l" r="r" t="t"/>
                <a:pathLst>
                  <a:path extrusionOk="0" h="454" w="9633">
                    <a:moveTo>
                      <a:pt x="227" y="1"/>
                    </a:moveTo>
                    <a:cubicBezTo>
                      <a:pt x="100" y="1"/>
                      <a:pt x="1" y="110"/>
                      <a:pt x="1" y="227"/>
                    </a:cubicBezTo>
                    <a:cubicBezTo>
                      <a:pt x="1" y="354"/>
                      <a:pt x="100" y="454"/>
                      <a:pt x="227" y="454"/>
                    </a:cubicBezTo>
                    <a:lnTo>
                      <a:pt x="9406" y="454"/>
                    </a:lnTo>
                    <a:cubicBezTo>
                      <a:pt x="9524" y="454"/>
                      <a:pt x="9633" y="354"/>
                      <a:pt x="9633" y="227"/>
                    </a:cubicBezTo>
                    <a:cubicBezTo>
                      <a:pt x="9633" y="110"/>
                      <a:pt x="9524" y="1"/>
                      <a:pt x="940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a:off x="-26096" y="4730428"/>
                <a:ext cx="303796" cy="21713"/>
              </a:xfrm>
              <a:custGeom>
                <a:rect b="b" l="l" r="r" t="t"/>
                <a:pathLst>
                  <a:path extrusionOk="0" h="453" w="6338">
                    <a:moveTo>
                      <a:pt x="227" y="0"/>
                    </a:moveTo>
                    <a:cubicBezTo>
                      <a:pt x="100" y="0"/>
                      <a:pt x="1" y="100"/>
                      <a:pt x="1" y="227"/>
                    </a:cubicBezTo>
                    <a:cubicBezTo>
                      <a:pt x="1" y="353"/>
                      <a:pt x="100" y="453"/>
                      <a:pt x="227" y="453"/>
                    </a:cubicBezTo>
                    <a:lnTo>
                      <a:pt x="6111" y="453"/>
                    </a:lnTo>
                    <a:cubicBezTo>
                      <a:pt x="6238" y="453"/>
                      <a:pt x="6338" y="353"/>
                      <a:pt x="6338" y="227"/>
                    </a:cubicBezTo>
                    <a:cubicBezTo>
                      <a:pt x="6338" y="100"/>
                      <a:pt x="6238" y="0"/>
                      <a:pt x="611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7" name="Google Shape;197;p11"/>
            <p:cNvSpPr/>
            <p:nvPr/>
          </p:nvSpPr>
          <p:spPr>
            <a:xfrm>
              <a:off x="3446428" y="4603994"/>
              <a:ext cx="805069" cy="803170"/>
            </a:xfrm>
            <a:custGeom>
              <a:rect b="b" l="l" r="r" t="t"/>
              <a:pathLst>
                <a:path extrusionOk="0" h="11660" w="11688">
                  <a:moveTo>
                    <a:pt x="5849" y="3838"/>
                  </a:moveTo>
                  <a:cubicBezTo>
                    <a:pt x="6953" y="3838"/>
                    <a:pt x="7840" y="4735"/>
                    <a:pt x="7840" y="5830"/>
                  </a:cubicBezTo>
                  <a:cubicBezTo>
                    <a:pt x="7840" y="6934"/>
                    <a:pt x="6944" y="7831"/>
                    <a:pt x="5840" y="7831"/>
                  </a:cubicBezTo>
                  <a:cubicBezTo>
                    <a:pt x="4735" y="7831"/>
                    <a:pt x="3839" y="6934"/>
                    <a:pt x="3839" y="5830"/>
                  </a:cubicBezTo>
                  <a:cubicBezTo>
                    <a:pt x="3839" y="4726"/>
                    <a:pt x="4735" y="3838"/>
                    <a:pt x="5840" y="3838"/>
                  </a:cubicBezTo>
                  <a:close/>
                  <a:moveTo>
                    <a:pt x="5469" y="0"/>
                  </a:moveTo>
                  <a:cubicBezTo>
                    <a:pt x="5143" y="0"/>
                    <a:pt x="4862" y="235"/>
                    <a:pt x="4808" y="561"/>
                  </a:cubicBezTo>
                  <a:lnTo>
                    <a:pt x="4654" y="1430"/>
                  </a:lnTo>
                  <a:cubicBezTo>
                    <a:pt x="4274" y="1539"/>
                    <a:pt x="3912" y="1684"/>
                    <a:pt x="3568" y="1883"/>
                  </a:cubicBezTo>
                  <a:lnTo>
                    <a:pt x="2843" y="1376"/>
                  </a:lnTo>
                  <a:cubicBezTo>
                    <a:pt x="2725" y="1293"/>
                    <a:pt x="2590" y="1254"/>
                    <a:pt x="2456" y="1254"/>
                  </a:cubicBezTo>
                  <a:cubicBezTo>
                    <a:pt x="2282" y="1254"/>
                    <a:pt x="2111" y="1321"/>
                    <a:pt x="1983" y="1449"/>
                  </a:cubicBezTo>
                  <a:lnTo>
                    <a:pt x="1458" y="1974"/>
                  </a:lnTo>
                  <a:cubicBezTo>
                    <a:pt x="1232" y="2209"/>
                    <a:pt x="1205" y="2571"/>
                    <a:pt x="1395" y="2834"/>
                  </a:cubicBezTo>
                  <a:lnTo>
                    <a:pt x="1902" y="3558"/>
                  </a:lnTo>
                  <a:cubicBezTo>
                    <a:pt x="1712" y="3902"/>
                    <a:pt x="1558" y="4273"/>
                    <a:pt x="1458" y="4653"/>
                  </a:cubicBezTo>
                  <a:lnTo>
                    <a:pt x="562" y="4798"/>
                  </a:lnTo>
                  <a:cubicBezTo>
                    <a:pt x="245" y="4852"/>
                    <a:pt x="10" y="5124"/>
                    <a:pt x="1" y="5450"/>
                  </a:cubicBezTo>
                  <a:lnTo>
                    <a:pt x="1" y="6201"/>
                  </a:lnTo>
                  <a:cubicBezTo>
                    <a:pt x="1" y="6527"/>
                    <a:pt x="236" y="6808"/>
                    <a:pt x="562" y="6871"/>
                  </a:cubicBezTo>
                  <a:lnTo>
                    <a:pt x="1431" y="7016"/>
                  </a:lnTo>
                  <a:cubicBezTo>
                    <a:pt x="1531" y="7405"/>
                    <a:pt x="1685" y="7767"/>
                    <a:pt x="1884" y="8111"/>
                  </a:cubicBezTo>
                  <a:lnTo>
                    <a:pt x="1395" y="8835"/>
                  </a:lnTo>
                  <a:cubicBezTo>
                    <a:pt x="1205" y="9098"/>
                    <a:pt x="1241" y="9460"/>
                    <a:pt x="1467" y="9695"/>
                  </a:cubicBezTo>
                  <a:lnTo>
                    <a:pt x="1993" y="10221"/>
                  </a:lnTo>
                  <a:cubicBezTo>
                    <a:pt x="2125" y="10348"/>
                    <a:pt x="2299" y="10416"/>
                    <a:pt x="2472" y="10416"/>
                  </a:cubicBezTo>
                  <a:cubicBezTo>
                    <a:pt x="2605" y="10416"/>
                    <a:pt x="2738" y="10376"/>
                    <a:pt x="2852" y="10293"/>
                  </a:cubicBezTo>
                  <a:lnTo>
                    <a:pt x="3586" y="9786"/>
                  </a:lnTo>
                  <a:cubicBezTo>
                    <a:pt x="3921" y="9976"/>
                    <a:pt x="4292" y="10130"/>
                    <a:pt x="4672" y="10230"/>
                  </a:cubicBezTo>
                  <a:lnTo>
                    <a:pt x="4826" y="11108"/>
                  </a:lnTo>
                  <a:cubicBezTo>
                    <a:pt x="4880" y="11425"/>
                    <a:pt x="5161" y="11660"/>
                    <a:pt x="5487" y="11660"/>
                  </a:cubicBezTo>
                  <a:lnTo>
                    <a:pt x="6229" y="11660"/>
                  </a:lnTo>
                  <a:cubicBezTo>
                    <a:pt x="6555" y="11660"/>
                    <a:pt x="6836" y="11425"/>
                    <a:pt x="6890" y="11108"/>
                  </a:cubicBezTo>
                  <a:lnTo>
                    <a:pt x="7044" y="10230"/>
                  </a:lnTo>
                  <a:cubicBezTo>
                    <a:pt x="7424" y="10130"/>
                    <a:pt x="7786" y="9976"/>
                    <a:pt x="8130" y="9786"/>
                  </a:cubicBezTo>
                  <a:lnTo>
                    <a:pt x="8863" y="10293"/>
                  </a:lnTo>
                  <a:cubicBezTo>
                    <a:pt x="8978" y="10376"/>
                    <a:pt x="9111" y="10416"/>
                    <a:pt x="9244" y="10416"/>
                  </a:cubicBezTo>
                  <a:cubicBezTo>
                    <a:pt x="9417" y="10416"/>
                    <a:pt x="9590" y="10348"/>
                    <a:pt x="9723" y="10221"/>
                  </a:cubicBezTo>
                  <a:lnTo>
                    <a:pt x="10239" y="9695"/>
                  </a:lnTo>
                  <a:cubicBezTo>
                    <a:pt x="10475" y="9460"/>
                    <a:pt x="10502" y="9098"/>
                    <a:pt x="10321" y="8835"/>
                  </a:cubicBezTo>
                  <a:lnTo>
                    <a:pt x="9805" y="8102"/>
                  </a:lnTo>
                  <a:cubicBezTo>
                    <a:pt x="10004" y="7767"/>
                    <a:pt x="10158" y="7396"/>
                    <a:pt x="10258" y="7016"/>
                  </a:cubicBezTo>
                  <a:lnTo>
                    <a:pt x="11136" y="6862"/>
                  </a:lnTo>
                  <a:cubicBezTo>
                    <a:pt x="11452" y="6808"/>
                    <a:pt x="11688" y="6527"/>
                    <a:pt x="11688" y="6201"/>
                  </a:cubicBezTo>
                  <a:lnTo>
                    <a:pt x="11688" y="5450"/>
                  </a:lnTo>
                  <a:cubicBezTo>
                    <a:pt x="11688" y="5124"/>
                    <a:pt x="11452" y="4843"/>
                    <a:pt x="11136" y="4789"/>
                  </a:cubicBezTo>
                  <a:lnTo>
                    <a:pt x="10258" y="4635"/>
                  </a:lnTo>
                  <a:cubicBezTo>
                    <a:pt x="10158" y="4255"/>
                    <a:pt x="10004" y="3884"/>
                    <a:pt x="9805" y="3549"/>
                  </a:cubicBezTo>
                  <a:lnTo>
                    <a:pt x="10303" y="2834"/>
                  </a:lnTo>
                  <a:cubicBezTo>
                    <a:pt x="10493" y="2571"/>
                    <a:pt x="10466" y="2209"/>
                    <a:pt x="10230" y="1974"/>
                  </a:cubicBezTo>
                  <a:lnTo>
                    <a:pt x="9705" y="1449"/>
                  </a:lnTo>
                  <a:cubicBezTo>
                    <a:pt x="9577" y="1321"/>
                    <a:pt x="9406" y="1254"/>
                    <a:pt x="9233" y="1254"/>
                  </a:cubicBezTo>
                  <a:cubicBezTo>
                    <a:pt x="9099" y="1254"/>
                    <a:pt x="8964" y="1293"/>
                    <a:pt x="8845" y="1376"/>
                  </a:cubicBezTo>
                  <a:lnTo>
                    <a:pt x="8112" y="1883"/>
                  </a:lnTo>
                  <a:cubicBezTo>
                    <a:pt x="7777" y="1684"/>
                    <a:pt x="7406" y="1539"/>
                    <a:pt x="7026" y="1430"/>
                  </a:cubicBezTo>
                  <a:lnTo>
                    <a:pt x="6872" y="561"/>
                  </a:lnTo>
                  <a:cubicBezTo>
                    <a:pt x="6818" y="235"/>
                    <a:pt x="6537" y="0"/>
                    <a:pt x="621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8" name="Google Shape;198;p11"/>
            <p:cNvGrpSpPr/>
            <p:nvPr/>
          </p:nvGrpSpPr>
          <p:grpSpPr>
            <a:xfrm>
              <a:off x="3938435" y="-257103"/>
              <a:ext cx="1119452" cy="796601"/>
              <a:chOff x="3858275" y="126750"/>
              <a:chExt cx="864375" cy="615088"/>
            </a:xfrm>
          </p:grpSpPr>
          <p:sp>
            <p:nvSpPr>
              <p:cNvPr id="199" name="Google Shape;199;p11"/>
              <p:cNvSpPr/>
              <p:nvPr/>
            </p:nvSpPr>
            <p:spPr>
              <a:xfrm>
                <a:off x="3858275" y="126750"/>
                <a:ext cx="864375" cy="615088"/>
              </a:xfrm>
              <a:custGeom>
                <a:rect b="b" l="l" r="r" t="t"/>
                <a:pathLst>
                  <a:path extrusionOk="0" h="14784" w="20777">
                    <a:moveTo>
                      <a:pt x="951" y="0"/>
                    </a:moveTo>
                    <a:cubicBezTo>
                      <a:pt x="426" y="0"/>
                      <a:pt x="1" y="435"/>
                      <a:pt x="1" y="960"/>
                    </a:cubicBezTo>
                    <a:lnTo>
                      <a:pt x="1" y="13833"/>
                    </a:lnTo>
                    <a:cubicBezTo>
                      <a:pt x="1" y="14358"/>
                      <a:pt x="426" y="14783"/>
                      <a:pt x="951" y="14783"/>
                    </a:cubicBezTo>
                    <a:lnTo>
                      <a:pt x="19817" y="14783"/>
                    </a:lnTo>
                    <a:cubicBezTo>
                      <a:pt x="20351" y="14783"/>
                      <a:pt x="20776" y="14358"/>
                      <a:pt x="20776" y="13833"/>
                    </a:cubicBezTo>
                    <a:lnTo>
                      <a:pt x="20776" y="960"/>
                    </a:lnTo>
                    <a:cubicBezTo>
                      <a:pt x="20776" y="435"/>
                      <a:pt x="20351" y="0"/>
                      <a:pt x="1981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a:off x="3956585" y="207712"/>
                <a:ext cx="667762" cy="453494"/>
              </a:xfrm>
              <a:custGeom>
                <a:rect b="b" l="l" r="r" t="t"/>
                <a:pathLst>
                  <a:path extrusionOk="0" h="10900" w="16051">
                    <a:moveTo>
                      <a:pt x="960" y="0"/>
                    </a:moveTo>
                    <a:cubicBezTo>
                      <a:pt x="426" y="0"/>
                      <a:pt x="0" y="426"/>
                      <a:pt x="0" y="960"/>
                    </a:cubicBezTo>
                    <a:lnTo>
                      <a:pt x="0" y="9940"/>
                    </a:lnTo>
                    <a:cubicBezTo>
                      <a:pt x="0" y="10474"/>
                      <a:pt x="426" y="10900"/>
                      <a:pt x="960" y="10900"/>
                    </a:cubicBezTo>
                    <a:lnTo>
                      <a:pt x="15091" y="10900"/>
                    </a:lnTo>
                    <a:cubicBezTo>
                      <a:pt x="15616" y="10900"/>
                      <a:pt x="16051" y="10474"/>
                      <a:pt x="16051" y="9940"/>
                    </a:cubicBezTo>
                    <a:lnTo>
                      <a:pt x="16051" y="960"/>
                    </a:lnTo>
                    <a:cubicBezTo>
                      <a:pt x="16051" y="426"/>
                      <a:pt x="15616" y="0"/>
                      <a:pt x="1509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a:off x="4301188" y="333481"/>
                <a:ext cx="323168" cy="327723"/>
              </a:xfrm>
              <a:custGeom>
                <a:rect b="b" l="l" r="r" t="t"/>
                <a:pathLst>
                  <a:path extrusionOk="0" h="7877" w="7768">
                    <a:moveTo>
                      <a:pt x="4309" y="1"/>
                    </a:moveTo>
                    <a:lnTo>
                      <a:pt x="0" y="5270"/>
                    </a:lnTo>
                    <a:lnTo>
                      <a:pt x="2653" y="7877"/>
                    </a:lnTo>
                    <a:lnTo>
                      <a:pt x="6808" y="7877"/>
                    </a:lnTo>
                    <a:cubicBezTo>
                      <a:pt x="7333" y="7877"/>
                      <a:pt x="7768" y="7451"/>
                      <a:pt x="7768" y="6917"/>
                    </a:cubicBezTo>
                    <a:lnTo>
                      <a:pt x="7768" y="4871"/>
                    </a:lnTo>
                    <a:lnTo>
                      <a:pt x="43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a:off x="4039043" y="471357"/>
                <a:ext cx="372509" cy="189844"/>
              </a:xfrm>
              <a:custGeom>
                <a:rect b="b" l="l" r="r" t="t"/>
                <a:pathLst>
                  <a:path extrusionOk="0" h="4563" w="8954">
                    <a:moveTo>
                      <a:pt x="4319" y="0"/>
                    </a:moveTo>
                    <a:lnTo>
                      <a:pt x="1" y="4563"/>
                    </a:lnTo>
                    <a:lnTo>
                      <a:pt x="8954" y="4563"/>
                    </a:lnTo>
                    <a:lnTo>
                      <a:pt x="6301" y="1956"/>
                    </a:lnTo>
                    <a:lnTo>
                      <a:pt x="431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11"/>
              <p:cNvSpPr/>
              <p:nvPr/>
            </p:nvSpPr>
            <p:spPr>
              <a:xfrm>
                <a:off x="4042080" y="291336"/>
                <a:ext cx="141240" cy="141249"/>
              </a:xfrm>
              <a:custGeom>
                <a:rect b="b" l="l" r="r" t="t"/>
                <a:pathLst>
                  <a:path extrusionOk="0" h="3395" w="3395">
                    <a:moveTo>
                      <a:pt x="1702" y="0"/>
                    </a:moveTo>
                    <a:cubicBezTo>
                      <a:pt x="761" y="0"/>
                      <a:pt x="0" y="761"/>
                      <a:pt x="0" y="1702"/>
                    </a:cubicBezTo>
                    <a:cubicBezTo>
                      <a:pt x="0" y="2634"/>
                      <a:pt x="761" y="3395"/>
                      <a:pt x="1702" y="3395"/>
                    </a:cubicBezTo>
                    <a:cubicBezTo>
                      <a:pt x="2634" y="3395"/>
                      <a:pt x="3395" y="2634"/>
                      <a:pt x="3395" y="1702"/>
                    </a:cubicBezTo>
                    <a:cubicBezTo>
                      <a:pt x="3395" y="761"/>
                      <a:pt x="2634" y="0"/>
                      <a:pt x="170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4" name="Google Shape;204;p11"/>
            <p:cNvGrpSpPr/>
            <p:nvPr/>
          </p:nvGrpSpPr>
          <p:grpSpPr>
            <a:xfrm>
              <a:off x="8387035" y="3339947"/>
              <a:ext cx="1119452" cy="796601"/>
              <a:chOff x="3858275" y="126750"/>
              <a:chExt cx="864375" cy="615088"/>
            </a:xfrm>
          </p:grpSpPr>
          <p:sp>
            <p:nvSpPr>
              <p:cNvPr id="205" name="Google Shape;205;p11"/>
              <p:cNvSpPr/>
              <p:nvPr/>
            </p:nvSpPr>
            <p:spPr>
              <a:xfrm>
                <a:off x="3858275" y="126750"/>
                <a:ext cx="864375" cy="615088"/>
              </a:xfrm>
              <a:custGeom>
                <a:rect b="b" l="l" r="r" t="t"/>
                <a:pathLst>
                  <a:path extrusionOk="0" h="14784" w="20777">
                    <a:moveTo>
                      <a:pt x="951" y="0"/>
                    </a:moveTo>
                    <a:cubicBezTo>
                      <a:pt x="426" y="0"/>
                      <a:pt x="1" y="435"/>
                      <a:pt x="1" y="960"/>
                    </a:cubicBezTo>
                    <a:lnTo>
                      <a:pt x="1" y="13833"/>
                    </a:lnTo>
                    <a:cubicBezTo>
                      <a:pt x="1" y="14358"/>
                      <a:pt x="426" y="14783"/>
                      <a:pt x="951" y="14783"/>
                    </a:cubicBezTo>
                    <a:lnTo>
                      <a:pt x="19817" y="14783"/>
                    </a:lnTo>
                    <a:cubicBezTo>
                      <a:pt x="20351" y="14783"/>
                      <a:pt x="20776" y="14358"/>
                      <a:pt x="20776" y="13833"/>
                    </a:cubicBezTo>
                    <a:lnTo>
                      <a:pt x="20776" y="960"/>
                    </a:lnTo>
                    <a:cubicBezTo>
                      <a:pt x="20776" y="435"/>
                      <a:pt x="20351" y="0"/>
                      <a:pt x="1981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a:off x="3956585" y="207712"/>
                <a:ext cx="667762" cy="453494"/>
              </a:xfrm>
              <a:custGeom>
                <a:rect b="b" l="l" r="r" t="t"/>
                <a:pathLst>
                  <a:path extrusionOk="0" h="10900" w="16051">
                    <a:moveTo>
                      <a:pt x="960" y="0"/>
                    </a:moveTo>
                    <a:cubicBezTo>
                      <a:pt x="426" y="0"/>
                      <a:pt x="0" y="426"/>
                      <a:pt x="0" y="960"/>
                    </a:cubicBezTo>
                    <a:lnTo>
                      <a:pt x="0" y="9940"/>
                    </a:lnTo>
                    <a:cubicBezTo>
                      <a:pt x="0" y="10474"/>
                      <a:pt x="426" y="10900"/>
                      <a:pt x="960" y="10900"/>
                    </a:cubicBezTo>
                    <a:lnTo>
                      <a:pt x="15091" y="10900"/>
                    </a:lnTo>
                    <a:cubicBezTo>
                      <a:pt x="15616" y="10900"/>
                      <a:pt x="16051" y="10474"/>
                      <a:pt x="16051" y="9940"/>
                    </a:cubicBezTo>
                    <a:lnTo>
                      <a:pt x="16051" y="960"/>
                    </a:lnTo>
                    <a:cubicBezTo>
                      <a:pt x="16051" y="426"/>
                      <a:pt x="15616" y="0"/>
                      <a:pt x="1509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a:off x="4301188" y="333481"/>
                <a:ext cx="323168" cy="327723"/>
              </a:xfrm>
              <a:custGeom>
                <a:rect b="b" l="l" r="r" t="t"/>
                <a:pathLst>
                  <a:path extrusionOk="0" h="7877" w="7768">
                    <a:moveTo>
                      <a:pt x="4309" y="1"/>
                    </a:moveTo>
                    <a:lnTo>
                      <a:pt x="0" y="5270"/>
                    </a:lnTo>
                    <a:lnTo>
                      <a:pt x="2653" y="7877"/>
                    </a:lnTo>
                    <a:lnTo>
                      <a:pt x="6808" y="7877"/>
                    </a:lnTo>
                    <a:cubicBezTo>
                      <a:pt x="7333" y="7877"/>
                      <a:pt x="7768" y="7451"/>
                      <a:pt x="7768" y="6917"/>
                    </a:cubicBezTo>
                    <a:lnTo>
                      <a:pt x="7768" y="4871"/>
                    </a:lnTo>
                    <a:lnTo>
                      <a:pt x="43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11"/>
              <p:cNvSpPr/>
              <p:nvPr/>
            </p:nvSpPr>
            <p:spPr>
              <a:xfrm>
                <a:off x="4039043" y="471357"/>
                <a:ext cx="372509" cy="189844"/>
              </a:xfrm>
              <a:custGeom>
                <a:rect b="b" l="l" r="r" t="t"/>
                <a:pathLst>
                  <a:path extrusionOk="0" h="4563" w="8954">
                    <a:moveTo>
                      <a:pt x="4319" y="0"/>
                    </a:moveTo>
                    <a:lnTo>
                      <a:pt x="1" y="4563"/>
                    </a:lnTo>
                    <a:lnTo>
                      <a:pt x="8954" y="4563"/>
                    </a:lnTo>
                    <a:lnTo>
                      <a:pt x="6301" y="1956"/>
                    </a:lnTo>
                    <a:lnTo>
                      <a:pt x="431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11"/>
              <p:cNvSpPr/>
              <p:nvPr/>
            </p:nvSpPr>
            <p:spPr>
              <a:xfrm>
                <a:off x="4042080" y="291336"/>
                <a:ext cx="141240" cy="141249"/>
              </a:xfrm>
              <a:custGeom>
                <a:rect b="b" l="l" r="r" t="t"/>
                <a:pathLst>
                  <a:path extrusionOk="0" h="3395" w="3395">
                    <a:moveTo>
                      <a:pt x="1702" y="0"/>
                    </a:moveTo>
                    <a:cubicBezTo>
                      <a:pt x="761" y="0"/>
                      <a:pt x="0" y="761"/>
                      <a:pt x="0" y="1702"/>
                    </a:cubicBezTo>
                    <a:cubicBezTo>
                      <a:pt x="0" y="2634"/>
                      <a:pt x="761" y="3395"/>
                      <a:pt x="1702" y="3395"/>
                    </a:cubicBezTo>
                    <a:cubicBezTo>
                      <a:pt x="2634" y="3395"/>
                      <a:pt x="3395" y="2634"/>
                      <a:pt x="3395" y="1702"/>
                    </a:cubicBezTo>
                    <a:cubicBezTo>
                      <a:pt x="3395" y="761"/>
                      <a:pt x="2634" y="0"/>
                      <a:pt x="170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210" name="Shape 210"/>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_1_1_1_1_1">
    <p:spTree>
      <p:nvGrpSpPr>
        <p:cNvPr id="211" name="Shape 211"/>
        <p:cNvGrpSpPr/>
        <p:nvPr/>
      </p:nvGrpSpPr>
      <p:grpSpPr>
        <a:xfrm>
          <a:off x="0" y="0"/>
          <a:ext cx="0" cy="0"/>
          <a:chOff x="0" y="0"/>
          <a:chExt cx="0" cy="0"/>
        </a:xfrm>
      </p:grpSpPr>
      <p:grpSp>
        <p:nvGrpSpPr>
          <p:cNvPr id="212" name="Google Shape;212;p13"/>
          <p:cNvGrpSpPr/>
          <p:nvPr/>
        </p:nvGrpSpPr>
        <p:grpSpPr>
          <a:xfrm>
            <a:off x="-140079" y="-143578"/>
            <a:ext cx="8350867" cy="5426566"/>
            <a:chOff x="-140079" y="-143578"/>
            <a:chExt cx="8350867" cy="5426566"/>
          </a:xfrm>
        </p:grpSpPr>
        <p:grpSp>
          <p:nvGrpSpPr>
            <p:cNvPr id="213" name="Google Shape;213;p13"/>
            <p:cNvGrpSpPr/>
            <p:nvPr/>
          </p:nvGrpSpPr>
          <p:grpSpPr>
            <a:xfrm>
              <a:off x="-140079" y="-71776"/>
              <a:ext cx="607498" cy="751555"/>
              <a:chOff x="-155849" y="3975828"/>
              <a:chExt cx="720809" cy="891736"/>
            </a:xfrm>
          </p:grpSpPr>
          <p:sp>
            <p:nvSpPr>
              <p:cNvPr id="214" name="Google Shape;214;p13"/>
              <p:cNvSpPr/>
              <p:nvPr/>
            </p:nvSpPr>
            <p:spPr>
              <a:xfrm>
                <a:off x="-155849" y="3975828"/>
                <a:ext cx="720809" cy="891736"/>
              </a:xfrm>
              <a:custGeom>
                <a:rect b="b" l="l" r="r" t="t"/>
                <a:pathLst>
                  <a:path extrusionOk="0" h="18604" w="15038">
                    <a:moveTo>
                      <a:pt x="933" y="1"/>
                    </a:moveTo>
                    <a:cubicBezTo>
                      <a:pt x="417" y="1"/>
                      <a:pt x="1" y="417"/>
                      <a:pt x="1" y="933"/>
                    </a:cubicBezTo>
                    <a:lnTo>
                      <a:pt x="1" y="17672"/>
                    </a:lnTo>
                    <a:cubicBezTo>
                      <a:pt x="1" y="18188"/>
                      <a:pt x="417" y="18604"/>
                      <a:pt x="933" y="18604"/>
                    </a:cubicBezTo>
                    <a:lnTo>
                      <a:pt x="14114" y="18604"/>
                    </a:lnTo>
                    <a:cubicBezTo>
                      <a:pt x="14621" y="18604"/>
                      <a:pt x="15037" y="18188"/>
                      <a:pt x="15037" y="17672"/>
                    </a:cubicBezTo>
                    <a:lnTo>
                      <a:pt x="15037" y="933"/>
                    </a:lnTo>
                    <a:cubicBezTo>
                      <a:pt x="15037" y="417"/>
                      <a:pt x="14621" y="1"/>
                      <a:pt x="1411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13"/>
              <p:cNvSpPr/>
              <p:nvPr/>
            </p:nvSpPr>
            <p:spPr>
              <a:xfrm>
                <a:off x="-26096" y="4103424"/>
                <a:ext cx="461734" cy="21713"/>
              </a:xfrm>
              <a:custGeom>
                <a:rect b="b" l="l" r="r" t="t"/>
                <a:pathLst>
                  <a:path extrusionOk="0" h="453" w="9633">
                    <a:moveTo>
                      <a:pt x="227" y="0"/>
                    </a:moveTo>
                    <a:cubicBezTo>
                      <a:pt x="100" y="0"/>
                      <a:pt x="1" y="100"/>
                      <a:pt x="1" y="227"/>
                    </a:cubicBezTo>
                    <a:cubicBezTo>
                      <a:pt x="1" y="353"/>
                      <a:pt x="100" y="453"/>
                      <a:pt x="227" y="453"/>
                    </a:cubicBezTo>
                    <a:lnTo>
                      <a:pt x="9406" y="453"/>
                    </a:lnTo>
                    <a:cubicBezTo>
                      <a:pt x="9524" y="453"/>
                      <a:pt x="9633" y="353"/>
                      <a:pt x="9633" y="227"/>
                    </a:cubicBezTo>
                    <a:cubicBezTo>
                      <a:pt x="9633" y="100"/>
                      <a:pt x="9524" y="0"/>
                      <a:pt x="940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3"/>
              <p:cNvSpPr/>
              <p:nvPr/>
            </p:nvSpPr>
            <p:spPr>
              <a:xfrm>
                <a:off x="-26096" y="4164586"/>
                <a:ext cx="461734" cy="21761"/>
              </a:xfrm>
              <a:custGeom>
                <a:rect b="b" l="l" r="r" t="t"/>
                <a:pathLst>
                  <a:path extrusionOk="0" h="454" w="9633">
                    <a:moveTo>
                      <a:pt x="227" y="1"/>
                    </a:moveTo>
                    <a:cubicBezTo>
                      <a:pt x="100" y="1"/>
                      <a:pt x="1" y="100"/>
                      <a:pt x="1" y="227"/>
                    </a:cubicBezTo>
                    <a:cubicBezTo>
                      <a:pt x="1" y="354"/>
                      <a:pt x="100" y="453"/>
                      <a:pt x="227" y="453"/>
                    </a:cubicBezTo>
                    <a:lnTo>
                      <a:pt x="9406" y="453"/>
                    </a:lnTo>
                    <a:cubicBezTo>
                      <a:pt x="9524" y="453"/>
                      <a:pt x="9633" y="354"/>
                      <a:pt x="9633" y="227"/>
                    </a:cubicBezTo>
                    <a:cubicBezTo>
                      <a:pt x="9633" y="100"/>
                      <a:pt x="9524" y="1"/>
                      <a:pt x="940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3"/>
              <p:cNvSpPr/>
              <p:nvPr/>
            </p:nvSpPr>
            <p:spPr>
              <a:xfrm>
                <a:off x="-26096" y="4225364"/>
                <a:ext cx="303796" cy="21713"/>
              </a:xfrm>
              <a:custGeom>
                <a:rect b="b" l="l" r="r" t="t"/>
                <a:pathLst>
                  <a:path extrusionOk="0" h="453" w="6338">
                    <a:moveTo>
                      <a:pt x="227" y="0"/>
                    </a:moveTo>
                    <a:cubicBezTo>
                      <a:pt x="100" y="0"/>
                      <a:pt x="1" y="109"/>
                      <a:pt x="1" y="226"/>
                    </a:cubicBezTo>
                    <a:cubicBezTo>
                      <a:pt x="1" y="353"/>
                      <a:pt x="100" y="453"/>
                      <a:pt x="227" y="453"/>
                    </a:cubicBezTo>
                    <a:lnTo>
                      <a:pt x="6111" y="453"/>
                    </a:lnTo>
                    <a:cubicBezTo>
                      <a:pt x="6238" y="453"/>
                      <a:pt x="6338" y="353"/>
                      <a:pt x="6338" y="226"/>
                    </a:cubicBezTo>
                    <a:cubicBezTo>
                      <a:pt x="6338" y="109"/>
                      <a:pt x="6238" y="0"/>
                      <a:pt x="611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3"/>
              <p:cNvSpPr/>
              <p:nvPr/>
            </p:nvSpPr>
            <p:spPr>
              <a:xfrm>
                <a:off x="-26096" y="4355932"/>
                <a:ext cx="461734" cy="21761"/>
              </a:xfrm>
              <a:custGeom>
                <a:rect b="b" l="l" r="r" t="t"/>
                <a:pathLst>
                  <a:path extrusionOk="0" h="454" w="9633">
                    <a:moveTo>
                      <a:pt x="227" y="1"/>
                    </a:moveTo>
                    <a:cubicBezTo>
                      <a:pt x="100" y="1"/>
                      <a:pt x="1" y="101"/>
                      <a:pt x="1" y="227"/>
                    </a:cubicBezTo>
                    <a:cubicBezTo>
                      <a:pt x="1" y="354"/>
                      <a:pt x="100" y="454"/>
                      <a:pt x="227" y="454"/>
                    </a:cubicBezTo>
                    <a:lnTo>
                      <a:pt x="9406" y="454"/>
                    </a:lnTo>
                    <a:cubicBezTo>
                      <a:pt x="9524" y="454"/>
                      <a:pt x="9633" y="354"/>
                      <a:pt x="9633" y="227"/>
                    </a:cubicBezTo>
                    <a:cubicBezTo>
                      <a:pt x="9633" y="101"/>
                      <a:pt x="9524" y="1"/>
                      <a:pt x="940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13"/>
              <p:cNvSpPr/>
              <p:nvPr/>
            </p:nvSpPr>
            <p:spPr>
              <a:xfrm>
                <a:off x="-26096" y="4417142"/>
                <a:ext cx="461734" cy="21713"/>
              </a:xfrm>
              <a:custGeom>
                <a:rect b="b" l="l" r="r" t="t"/>
                <a:pathLst>
                  <a:path extrusionOk="0" h="453" w="9633">
                    <a:moveTo>
                      <a:pt x="227" y="0"/>
                    </a:moveTo>
                    <a:cubicBezTo>
                      <a:pt x="100" y="0"/>
                      <a:pt x="1" y="100"/>
                      <a:pt x="1" y="227"/>
                    </a:cubicBezTo>
                    <a:cubicBezTo>
                      <a:pt x="1" y="344"/>
                      <a:pt x="100" y="453"/>
                      <a:pt x="227" y="453"/>
                    </a:cubicBezTo>
                    <a:lnTo>
                      <a:pt x="9406" y="453"/>
                    </a:lnTo>
                    <a:cubicBezTo>
                      <a:pt x="9524" y="453"/>
                      <a:pt x="9633" y="344"/>
                      <a:pt x="9633" y="227"/>
                    </a:cubicBezTo>
                    <a:cubicBezTo>
                      <a:pt x="9633" y="100"/>
                      <a:pt x="9524" y="0"/>
                      <a:pt x="940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13"/>
              <p:cNvSpPr/>
              <p:nvPr/>
            </p:nvSpPr>
            <p:spPr>
              <a:xfrm>
                <a:off x="-26096" y="4477872"/>
                <a:ext cx="303796" cy="21761"/>
              </a:xfrm>
              <a:custGeom>
                <a:rect b="b" l="l" r="r" t="t"/>
                <a:pathLst>
                  <a:path extrusionOk="0" h="454" w="6338">
                    <a:moveTo>
                      <a:pt x="227" y="1"/>
                    </a:moveTo>
                    <a:cubicBezTo>
                      <a:pt x="100" y="1"/>
                      <a:pt x="1" y="109"/>
                      <a:pt x="1" y="227"/>
                    </a:cubicBezTo>
                    <a:cubicBezTo>
                      <a:pt x="1" y="354"/>
                      <a:pt x="100" y="453"/>
                      <a:pt x="227" y="453"/>
                    </a:cubicBezTo>
                    <a:lnTo>
                      <a:pt x="6111" y="453"/>
                    </a:lnTo>
                    <a:cubicBezTo>
                      <a:pt x="6238" y="453"/>
                      <a:pt x="6338" y="354"/>
                      <a:pt x="6338" y="227"/>
                    </a:cubicBezTo>
                    <a:cubicBezTo>
                      <a:pt x="6338" y="109"/>
                      <a:pt x="6238" y="1"/>
                      <a:pt x="611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3"/>
              <p:cNvSpPr/>
              <p:nvPr/>
            </p:nvSpPr>
            <p:spPr>
              <a:xfrm>
                <a:off x="-26096" y="4608488"/>
                <a:ext cx="461734" cy="21761"/>
              </a:xfrm>
              <a:custGeom>
                <a:rect b="b" l="l" r="r" t="t"/>
                <a:pathLst>
                  <a:path extrusionOk="0" h="454" w="9633">
                    <a:moveTo>
                      <a:pt x="227" y="1"/>
                    </a:moveTo>
                    <a:cubicBezTo>
                      <a:pt x="100" y="1"/>
                      <a:pt x="1" y="100"/>
                      <a:pt x="1" y="227"/>
                    </a:cubicBezTo>
                    <a:cubicBezTo>
                      <a:pt x="1" y="354"/>
                      <a:pt x="100" y="453"/>
                      <a:pt x="227" y="453"/>
                    </a:cubicBezTo>
                    <a:lnTo>
                      <a:pt x="9406" y="453"/>
                    </a:lnTo>
                    <a:cubicBezTo>
                      <a:pt x="9524" y="453"/>
                      <a:pt x="9633" y="354"/>
                      <a:pt x="9633" y="227"/>
                    </a:cubicBezTo>
                    <a:cubicBezTo>
                      <a:pt x="9633" y="100"/>
                      <a:pt x="9524" y="1"/>
                      <a:pt x="940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3"/>
              <p:cNvSpPr/>
              <p:nvPr/>
            </p:nvSpPr>
            <p:spPr>
              <a:xfrm>
                <a:off x="-26096" y="4669219"/>
                <a:ext cx="461734" cy="21761"/>
              </a:xfrm>
              <a:custGeom>
                <a:rect b="b" l="l" r="r" t="t"/>
                <a:pathLst>
                  <a:path extrusionOk="0" h="454" w="9633">
                    <a:moveTo>
                      <a:pt x="227" y="1"/>
                    </a:moveTo>
                    <a:cubicBezTo>
                      <a:pt x="100" y="1"/>
                      <a:pt x="1" y="110"/>
                      <a:pt x="1" y="227"/>
                    </a:cubicBezTo>
                    <a:cubicBezTo>
                      <a:pt x="1" y="354"/>
                      <a:pt x="100" y="454"/>
                      <a:pt x="227" y="454"/>
                    </a:cubicBezTo>
                    <a:lnTo>
                      <a:pt x="9406" y="454"/>
                    </a:lnTo>
                    <a:cubicBezTo>
                      <a:pt x="9524" y="454"/>
                      <a:pt x="9633" y="354"/>
                      <a:pt x="9633" y="227"/>
                    </a:cubicBezTo>
                    <a:cubicBezTo>
                      <a:pt x="9633" y="110"/>
                      <a:pt x="9524" y="1"/>
                      <a:pt x="940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13"/>
              <p:cNvSpPr/>
              <p:nvPr/>
            </p:nvSpPr>
            <p:spPr>
              <a:xfrm>
                <a:off x="-26096" y="4730428"/>
                <a:ext cx="303796" cy="21713"/>
              </a:xfrm>
              <a:custGeom>
                <a:rect b="b" l="l" r="r" t="t"/>
                <a:pathLst>
                  <a:path extrusionOk="0" h="453" w="6338">
                    <a:moveTo>
                      <a:pt x="227" y="0"/>
                    </a:moveTo>
                    <a:cubicBezTo>
                      <a:pt x="100" y="0"/>
                      <a:pt x="1" y="100"/>
                      <a:pt x="1" y="227"/>
                    </a:cubicBezTo>
                    <a:cubicBezTo>
                      <a:pt x="1" y="353"/>
                      <a:pt x="100" y="453"/>
                      <a:pt x="227" y="453"/>
                    </a:cubicBezTo>
                    <a:lnTo>
                      <a:pt x="6111" y="453"/>
                    </a:lnTo>
                    <a:cubicBezTo>
                      <a:pt x="6238" y="453"/>
                      <a:pt x="6338" y="353"/>
                      <a:pt x="6338" y="227"/>
                    </a:cubicBezTo>
                    <a:cubicBezTo>
                      <a:pt x="6338" y="100"/>
                      <a:pt x="6238" y="0"/>
                      <a:pt x="611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4" name="Google Shape;224;p13"/>
            <p:cNvGrpSpPr/>
            <p:nvPr/>
          </p:nvGrpSpPr>
          <p:grpSpPr>
            <a:xfrm>
              <a:off x="7091335" y="-143578"/>
              <a:ext cx="1119452" cy="796601"/>
              <a:chOff x="3858275" y="126750"/>
              <a:chExt cx="864375" cy="615088"/>
            </a:xfrm>
          </p:grpSpPr>
          <p:sp>
            <p:nvSpPr>
              <p:cNvPr id="225" name="Google Shape;225;p13"/>
              <p:cNvSpPr/>
              <p:nvPr/>
            </p:nvSpPr>
            <p:spPr>
              <a:xfrm>
                <a:off x="3858275" y="126750"/>
                <a:ext cx="864375" cy="615088"/>
              </a:xfrm>
              <a:custGeom>
                <a:rect b="b" l="l" r="r" t="t"/>
                <a:pathLst>
                  <a:path extrusionOk="0" h="14784" w="20777">
                    <a:moveTo>
                      <a:pt x="951" y="0"/>
                    </a:moveTo>
                    <a:cubicBezTo>
                      <a:pt x="426" y="0"/>
                      <a:pt x="1" y="435"/>
                      <a:pt x="1" y="960"/>
                    </a:cubicBezTo>
                    <a:lnTo>
                      <a:pt x="1" y="13833"/>
                    </a:lnTo>
                    <a:cubicBezTo>
                      <a:pt x="1" y="14358"/>
                      <a:pt x="426" y="14783"/>
                      <a:pt x="951" y="14783"/>
                    </a:cubicBezTo>
                    <a:lnTo>
                      <a:pt x="19817" y="14783"/>
                    </a:lnTo>
                    <a:cubicBezTo>
                      <a:pt x="20351" y="14783"/>
                      <a:pt x="20776" y="14358"/>
                      <a:pt x="20776" y="13833"/>
                    </a:cubicBezTo>
                    <a:lnTo>
                      <a:pt x="20776" y="960"/>
                    </a:lnTo>
                    <a:cubicBezTo>
                      <a:pt x="20776" y="435"/>
                      <a:pt x="20351" y="0"/>
                      <a:pt x="1981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3"/>
              <p:cNvSpPr/>
              <p:nvPr/>
            </p:nvSpPr>
            <p:spPr>
              <a:xfrm>
                <a:off x="3956585" y="207712"/>
                <a:ext cx="667762" cy="453494"/>
              </a:xfrm>
              <a:custGeom>
                <a:rect b="b" l="l" r="r" t="t"/>
                <a:pathLst>
                  <a:path extrusionOk="0" h="10900" w="16051">
                    <a:moveTo>
                      <a:pt x="960" y="0"/>
                    </a:moveTo>
                    <a:cubicBezTo>
                      <a:pt x="426" y="0"/>
                      <a:pt x="0" y="426"/>
                      <a:pt x="0" y="960"/>
                    </a:cubicBezTo>
                    <a:lnTo>
                      <a:pt x="0" y="9940"/>
                    </a:lnTo>
                    <a:cubicBezTo>
                      <a:pt x="0" y="10474"/>
                      <a:pt x="426" y="10900"/>
                      <a:pt x="960" y="10900"/>
                    </a:cubicBezTo>
                    <a:lnTo>
                      <a:pt x="15091" y="10900"/>
                    </a:lnTo>
                    <a:cubicBezTo>
                      <a:pt x="15616" y="10900"/>
                      <a:pt x="16051" y="10474"/>
                      <a:pt x="16051" y="9940"/>
                    </a:cubicBezTo>
                    <a:lnTo>
                      <a:pt x="16051" y="960"/>
                    </a:lnTo>
                    <a:cubicBezTo>
                      <a:pt x="16051" y="426"/>
                      <a:pt x="15616" y="0"/>
                      <a:pt x="1509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3"/>
              <p:cNvSpPr/>
              <p:nvPr/>
            </p:nvSpPr>
            <p:spPr>
              <a:xfrm>
                <a:off x="4301188" y="333481"/>
                <a:ext cx="323168" cy="327723"/>
              </a:xfrm>
              <a:custGeom>
                <a:rect b="b" l="l" r="r" t="t"/>
                <a:pathLst>
                  <a:path extrusionOk="0" h="7877" w="7768">
                    <a:moveTo>
                      <a:pt x="4309" y="1"/>
                    </a:moveTo>
                    <a:lnTo>
                      <a:pt x="0" y="5270"/>
                    </a:lnTo>
                    <a:lnTo>
                      <a:pt x="2653" y="7877"/>
                    </a:lnTo>
                    <a:lnTo>
                      <a:pt x="6808" y="7877"/>
                    </a:lnTo>
                    <a:cubicBezTo>
                      <a:pt x="7333" y="7877"/>
                      <a:pt x="7768" y="7451"/>
                      <a:pt x="7768" y="6917"/>
                    </a:cubicBezTo>
                    <a:lnTo>
                      <a:pt x="7768" y="4871"/>
                    </a:lnTo>
                    <a:lnTo>
                      <a:pt x="43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13"/>
              <p:cNvSpPr/>
              <p:nvPr/>
            </p:nvSpPr>
            <p:spPr>
              <a:xfrm>
                <a:off x="4039043" y="471357"/>
                <a:ext cx="372509" cy="189844"/>
              </a:xfrm>
              <a:custGeom>
                <a:rect b="b" l="l" r="r" t="t"/>
                <a:pathLst>
                  <a:path extrusionOk="0" h="4563" w="8954">
                    <a:moveTo>
                      <a:pt x="4319" y="0"/>
                    </a:moveTo>
                    <a:lnTo>
                      <a:pt x="1" y="4563"/>
                    </a:lnTo>
                    <a:lnTo>
                      <a:pt x="8954" y="4563"/>
                    </a:lnTo>
                    <a:lnTo>
                      <a:pt x="6301" y="1956"/>
                    </a:lnTo>
                    <a:lnTo>
                      <a:pt x="431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13"/>
              <p:cNvSpPr/>
              <p:nvPr/>
            </p:nvSpPr>
            <p:spPr>
              <a:xfrm>
                <a:off x="4042080" y="291336"/>
                <a:ext cx="141240" cy="141249"/>
              </a:xfrm>
              <a:custGeom>
                <a:rect b="b" l="l" r="r" t="t"/>
                <a:pathLst>
                  <a:path extrusionOk="0" h="3395" w="3395">
                    <a:moveTo>
                      <a:pt x="1702" y="0"/>
                    </a:moveTo>
                    <a:cubicBezTo>
                      <a:pt x="761" y="0"/>
                      <a:pt x="0" y="761"/>
                      <a:pt x="0" y="1702"/>
                    </a:cubicBezTo>
                    <a:cubicBezTo>
                      <a:pt x="0" y="2634"/>
                      <a:pt x="761" y="3395"/>
                      <a:pt x="1702" y="3395"/>
                    </a:cubicBezTo>
                    <a:cubicBezTo>
                      <a:pt x="2634" y="3395"/>
                      <a:pt x="3395" y="2634"/>
                      <a:pt x="3395" y="1702"/>
                    </a:cubicBezTo>
                    <a:cubicBezTo>
                      <a:pt x="3395" y="761"/>
                      <a:pt x="2634" y="0"/>
                      <a:pt x="170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0" name="Google Shape;230;p13"/>
            <p:cNvGrpSpPr/>
            <p:nvPr/>
          </p:nvGrpSpPr>
          <p:grpSpPr>
            <a:xfrm>
              <a:off x="372482" y="4724250"/>
              <a:ext cx="767967" cy="558738"/>
              <a:chOff x="1835150" y="2508950"/>
              <a:chExt cx="335650" cy="244225"/>
            </a:xfrm>
          </p:grpSpPr>
          <p:sp>
            <p:nvSpPr>
              <p:cNvPr id="231" name="Google Shape;231;p13"/>
              <p:cNvSpPr/>
              <p:nvPr/>
            </p:nvSpPr>
            <p:spPr>
              <a:xfrm>
                <a:off x="1835150" y="2508950"/>
                <a:ext cx="335650" cy="244225"/>
              </a:xfrm>
              <a:custGeom>
                <a:rect b="b" l="l" r="r" t="t"/>
                <a:pathLst>
                  <a:path extrusionOk="0" h="9769" w="13426">
                    <a:moveTo>
                      <a:pt x="1223" y="1"/>
                    </a:moveTo>
                    <a:cubicBezTo>
                      <a:pt x="553" y="1"/>
                      <a:pt x="1" y="544"/>
                      <a:pt x="1" y="1223"/>
                    </a:cubicBezTo>
                    <a:lnTo>
                      <a:pt x="1" y="5568"/>
                    </a:lnTo>
                    <a:cubicBezTo>
                      <a:pt x="1" y="6247"/>
                      <a:pt x="553" y="6799"/>
                      <a:pt x="1223" y="6799"/>
                    </a:cubicBezTo>
                    <a:lnTo>
                      <a:pt x="1449" y="6799"/>
                    </a:lnTo>
                    <a:lnTo>
                      <a:pt x="1449" y="9769"/>
                    </a:lnTo>
                    <a:lnTo>
                      <a:pt x="3477" y="6799"/>
                    </a:lnTo>
                    <a:lnTo>
                      <a:pt x="12204" y="6799"/>
                    </a:lnTo>
                    <a:cubicBezTo>
                      <a:pt x="12874" y="6799"/>
                      <a:pt x="13426" y="6247"/>
                      <a:pt x="13426" y="5568"/>
                    </a:cubicBezTo>
                    <a:lnTo>
                      <a:pt x="13426" y="1223"/>
                    </a:lnTo>
                    <a:cubicBezTo>
                      <a:pt x="13426" y="544"/>
                      <a:pt x="12874" y="1"/>
                      <a:pt x="1220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3"/>
              <p:cNvSpPr/>
              <p:nvPr/>
            </p:nvSpPr>
            <p:spPr>
              <a:xfrm>
                <a:off x="1905325" y="2583200"/>
                <a:ext cx="29675" cy="29900"/>
              </a:xfrm>
              <a:custGeom>
                <a:rect b="b" l="l" r="r" t="t"/>
                <a:pathLst>
                  <a:path extrusionOk="0" h="1196" w="1187">
                    <a:moveTo>
                      <a:pt x="589" y="0"/>
                    </a:moveTo>
                    <a:cubicBezTo>
                      <a:pt x="263" y="0"/>
                      <a:pt x="0" y="272"/>
                      <a:pt x="0" y="598"/>
                    </a:cubicBezTo>
                    <a:cubicBezTo>
                      <a:pt x="0" y="924"/>
                      <a:pt x="263" y="1195"/>
                      <a:pt x="589" y="1195"/>
                    </a:cubicBezTo>
                    <a:cubicBezTo>
                      <a:pt x="924" y="1195"/>
                      <a:pt x="1186" y="924"/>
                      <a:pt x="1186" y="598"/>
                    </a:cubicBezTo>
                    <a:cubicBezTo>
                      <a:pt x="1186" y="272"/>
                      <a:pt x="924" y="0"/>
                      <a:pt x="58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3"/>
              <p:cNvSpPr/>
              <p:nvPr/>
            </p:nvSpPr>
            <p:spPr>
              <a:xfrm>
                <a:off x="1990175" y="2583200"/>
                <a:ext cx="29900" cy="29900"/>
              </a:xfrm>
              <a:custGeom>
                <a:rect b="b" l="l" r="r" t="t"/>
                <a:pathLst>
                  <a:path extrusionOk="0" h="1196" w="1196">
                    <a:moveTo>
                      <a:pt x="598" y="0"/>
                    </a:moveTo>
                    <a:cubicBezTo>
                      <a:pt x="273" y="0"/>
                      <a:pt x="1" y="272"/>
                      <a:pt x="1" y="598"/>
                    </a:cubicBezTo>
                    <a:cubicBezTo>
                      <a:pt x="1" y="924"/>
                      <a:pt x="273" y="1195"/>
                      <a:pt x="598" y="1195"/>
                    </a:cubicBezTo>
                    <a:cubicBezTo>
                      <a:pt x="924" y="1195"/>
                      <a:pt x="1196" y="924"/>
                      <a:pt x="1196" y="598"/>
                    </a:cubicBezTo>
                    <a:cubicBezTo>
                      <a:pt x="1196" y="272"/>
                      <a:pt x="924" y="0"/>
                      <a:pt x="5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13"/>
              <p:cNvSpPr/>
              <p:nvPr/>
            </p:nvSpPr>
            <p:spPr>
              <a:xfrm>
                <a:off x="2075275" y="2583200"/>
                <a:ext cx="29675" cy="29900"/>
              </a:xfrm>
              <a:custGeom>
                <a:rect b="b" l="l" r="r" t="t"/>
                <a:pathLst>
                  <a:path extrusionOk="0" h="1196" w="1187">
                    <a:moveTo>
                      <a:pt x="589" y="0"/>
                    </a:moveTo>
                    <a:cubicBezTo>
                      <a:pt x="263" y="0"/>
                      <a:pt x="1" y="272"/>
                      <a:pt x="1" y="598"/>
                    </a:cubicBezTo>
                    <a:cubicBezTo>
                      <a:pt x="1" y="924"/>
                      <a:pt x="263" y="1195"/>
                      <a:pt x="589" y="1195"/>
                    </a:cubicBezTo>
                    <a:cubicBezTo>
                      <a:pt x="924" y="1195"/>
                      <a:pt x="1187" y="924"/>
                      <a:pt x="1187" y="598"/>
                    </a:cubicBezTo>
                    <a:cubicBezTo>
                      <a:pt x="1187" y="272"/>
                      <a:pt x="924" y="0"/>
                      <a:pt x="58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35" name="Google Shape;235;p1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36" name="Google Shape;236;p13"/>
          <p:cNvSpPr txBox="1"/>
          <p:nvPr>
            <p:ph hasCustomPrompt="1" idx="2" type="title"/>
          </p:nvPr>
        </p:nvSpPr>
        <p:spPr>
          <a:xfrm>
            <a:off x="720705" y="1146900"/>
            <a:ext cx="811200" cy="4476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37" name="Google Shape;237;p13"/>
          <p:cNvSpPr txBox="1"/>
          <p:nvPr>
            <p:ph hasCustomPrompt="1" idx="3" type="title"/>
          </p:nvPr>
        </p:nvSpPr>
        <p:spPr>
          <a:xfrm>
            <a:off x="3904456" y="2327824"/>
            <a:ext cx="811200" cy="4476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38" name="Google Shape;238;p13"/>
          <p:cNvSpPr txBox="1"/>
          <p:nvPr>
            <p:ph hasCustomPrompt="1" idx="4" type="title"/>
          </p:nvPr>
        </p:nvSpPr>
        <p:spPr>
          <a:xfrm>
            <a:off x="3904456" y="1146900"/>
            <a:ext cx="811200" cy="4476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39" name="Google Shape;239;p13"/>
          <p:cNvSpPr txBox="1"/>
          <p:nvPr>
            <p:ph hasCustomPrompt="1" idx="5" type="title"/>
          </p:nvPr>
        </p:nvSpPr>
        <p:spPr>
          <a:xfrm>
            <a:off x="720705" y="3508790"/>
            <a:ext cx="811200" cy="4476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40" name="Google Shape;240;p13"/>
          <p:cNvSpPr txBox="1"/>
          <p:nvPr>
            <p:ph hasCustomPrompt="1" idx="6" type="title"/>
          </p:nvPr>
        </p:nvSpPr>
        <p:spPr>
          <a:xfrm>
            <a:off x="713225" y="2327841"/>
            <a:ext cx="811200" cy="4476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41" name="Google Shape;241;p13"/>
          <p:cNvSpPr txBox="1"/>
          <p:nvPr>
            <p:ph hasCustomPrompt="1" idx="7" type="title"/>
          </p:nvPr>
        </p:nvSpPr>
        <p:spPr>
          <a:xfrm>
            <a:off x="3904456" y="3508790"/>
            <a:ext cx="811200" cy="4476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42" name="Google Shape;242;p13"/>
          <p:cNvSpPr txBox="1"/>
          <p:nvPr>
            <p:ph idx="1" type="subTitle"/>
          </p:nvPr>
        </p:nvSpPr>
        <p:spPr>
          <a:xfrm>
            <a:off x="720705" y="1701243"/>
            <a:ext cx="2795400" cy="479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400"/>
              <a:buFont typeface="Raleway"/>
              <a:buNone/>
              <a:defRPr b="1" sz="1800">
                <a:solidFill>
                  <a:schemeClr val="dk2"/>
                </a:solidFill>
                <a:latin typeface="Montserrat"/>
                <a:ea typeface="Montserrat"/>
                <a:cs typeface="Montserrat"/>
                <a:sym typeface="Montserrat"/>
              </a:defRPr>
            </a:lvl1pPr>
            <a:lvl2pPr lvl="1" rtl="0">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243" name="Google Shape;243;p13"/>
          <p:cNvSpPr txBox="1"/>
          <p:nvPr>
            <p:ph idx="8" type="subTitle"/>
          </p:nvPr>
        </p:nvSpPr>
        <p:spPr>
          <a:xfrm>
            <a:off x="3904456" y="1701243"/>
            <a:ext cx="2795400" cy="479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400"/>
              <a:buFont typeface="Raleway"/>
              <a:buNone/>
              <a:defRPr b="1" sz="1800">
                <a:solidFill>
                  <a:schemeClr val="dk2"/>
                </a:solidFill>
                <a:latin typeface="Montserrat"/>
                <a:ea typeface="Montserrat"/>
                <a:cs typeface="Montserrat"/>
                <a:sym typeface="Montserrat"/>
              </a:defRPr>
            </a:lvl1pPr>
            <a:lvl2pPr lvl="1" rtl="0">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244" name="Google Shape;244;p13"/>
          <p:cNvSpPr txBox="1"/>
          <p:nvPr>
            <p:ph idx="9" type="subTitle"/>
          </p:nvPr>
        </p:nvSpPr>
        <p:spPr>
          <a:xfrm>
            <a:off x="713225" y="2882184"/>
            <a:ext cx="2795400" cy="479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400"/>
              <a:buFont typeface="Raleway"/>
              <a:buNone/>
              <a:defRPr b="1" sz="1800">
                <a:solidFill>
                  <a:schemeClr val="dk2"/>
                </a:solidFill>
                <a:latin typeface="Montserrat"/>
                <a:ea typeface="Montserrat"/>
                <a:cs typeface="Montserrat"/>
                <a:sym typeface="Montserrat"/>
              </a:defRPr>
            </a:lvl1pPr>
            <a:lvl2pPr lvl="1" rtl="0">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245" name="Google Shape;245;p13"/>
          <p:cNvSpPr txBox="1"/>
          <p:nvPr>
            <p:ph idx="13" type="subTitle"/>
          </p:nvPr>
        </p:nvSpPr>
        <p:spPr>
          <a:xfrm>
            <a:off x="3904456" y="2882234"/>
            <a:ext cx="2795400" cy="479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400"/>
              <a:buFont typeface="Raleway"/>
              <a:buNone/>
              <a:defRPr b="1" sz="1800">
                <a:solidFill>
                  <a:schemeClr val="dk2"/>
                </a:solidFill>
                <a:latin typeface="Montserrat"/>
                <a:ea typeface="Montserrat"/>
                <a:cs typeface="Montserrat"/>
                <a:sym typeface="Montserrat"/>
              </a:defRPr>
            </a:lvl1pPr>
            <a:lvl2pPr lvl="1" rtl="0">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246" name="Google Shape;246;p13"/>
          <p:cNvSpPr txBox="1"/>
          <p:nvPr>
            <p:ph idx="14" type="subTitle"/>
          </p:nvPr>
        </p:nvSpPr>
        <p:spPr>
          <a:xfrm>
            <a:off x="720705" y="4063200"/>
            <a:ext cx="2795400" cy="479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400"/>
              <a:buFont typeface="Raleway"/>
              <a:buNone/>
              <a:defRPr b="1" sz="1800">
                <a:solidFill>
                  <a:schemeClr val="dk2"/>
                </a:solidFill>
                <a:latin typeface="Montserrat"/>
                <a:ea typeface="Montserrat"/>
                <a:cs typeface="Montserrat"/>
                <a:sym typeface="Montserrat"/>
              </a:defRPr>
            </a:lvl1pPr>
            <a:lvl2pPr lvl="1" rtl="0">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247" name="Google Shape;247;p13"/>
          <p:cNvSpPr txBox="1"/>
          <p:nvPr>
            <p:ph idx="15" type="subTitle"/>
          </p:nvPr>
        </p:nvSpPr>
        <p:spPr>
          <a:xfrm>
            <a:off x="3904456" y="4063200"/>
            <a:ext cx="2795400" cy="479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400"/>
              <a:buFont typeface="Raleway"/>
              <a:buNone/>
              <a:defRPr b="1" sz="1800">
                <a:solidFill>
                  <a:schemeClr val="dk2"/>
                </a:solidFill>
                <a:latin typeface="Montserrat"/>
                <a:ea typeface="Montserrat"/>
                <a:cs typeface="Montserrat"/>
                <a:sym typeface="Montserrat"/>
              </a:defRPr>
            </a:lvl1pPr>
            <a:lvl2pPr lvl="1" rtl="0">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4">
    <p:spTree>
      <p:nvGrpSpPr>
        <p:cNvPr id="248" name="Shape 248"/>
        <p:cNvGrpSpPr/>
        <p:nvPr/>
      </p:nvGrpSpPr>
      <p:grpSpPr>
        <a:xfrm>
          <a:off x="0" y="0"/>
          <a:ext cx="0" cy="0"/>
          <a:chOff x="0" y="0"/>
          <a:chExt cx="0" cy="0"/>
        </a:xfrm>
      </p:grpSpPr>
      <p:sp>
        <p:nvSpPr>
          <p:cNvPr id="249" name="Google Shape;249;p14"/>
          <p:cNvSpPr txBox="1"/>
          <p:nvPr>
            <p:ph type="title"/>
          </p:nvPr>
        </p:nvSpPr>
        <p:spPr>
          <a:xfrm>
            <a:off x="3568063" y="974550"/>
            <a:ext cx="3205500" cy="1055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50" name="Google Shape;250;p14"/>
          <p:cNvSpPr txBox="1"/>
          <p:nvPr>
            <p:ph idx="1" type="subTitle"/>
          </p:nvPr>
        </p:nvSpPr>
        <p:spPr>
          <a:xfrm>
            <a:off x="3568063" y="2029950"/>
            <a:ext cx="4373700" cy="2139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AutoNum type="arabicPeriod"/>
              <a:defRPr/>
            </a:lvl1pPr>
            <a:lvl2pPr lvl="1" rtl="0" algn="ctr">
              <a:lnSpc>
                <a:spcPct val="100000"/>
              </a:lnSpc>
              <a:spcBef>
                <a:spcPts val="0"/>
              </a:spcBef>
              <a:spcAft>
                <a:spcPts val="0"/>
              </a:spcAft>
              <a:buSzPts val="1200"/>
              <a:buAutoNum type="alphaLcPeriod"/>
              <a:defRPr/>
            </a:lvl2pPr>
            <a:lvl3pPr lvl="2" rtl="0" algn="ctr">
              <a:lnSpc>
                <a:spcPct val="100000"/>
              </a:lnSpc>
              <a:spcBef>
                <a:spcPts val="0"/>
              </a:spcBef>
              <a:spcAft>
                <a:spcPts val="0"/>
              </a:spcAft>
              <a:buSzPts val="1200"/>
              <a:buAutoNum type="romanLcPeriod"/>
              <a:defRPr/>
            </a:lvl3pPr>
            <a:lvl4pPr lvl="3" rtl="0" algn="ctr">
              <a:lnSpc>
                <a:spcPct val="100000"/>
              </a:lnSpc>
              <a:spcBef>
                <a:spcPts val="0"/>
              </a:spcBef>
              <a:spcAft>
                <a:spcPts val="0"/>
              </a:spcAft>
              <a:buSzPts val="1200"/>
              <a:buAutoNum type="arabicPeriod"/>
              <a:defRPr/>
            </a:lvl4pPr>
            <a:lvl5pPr lvl="4" rtl="0" algn="ctr">
              <a:lnSpc>
                <a:spcPct val="100000"/>
              </a:lnSpc>
              <a:spcBef>
                <a:spcPts val="0"/>
              </a:spcBef>
              <a:spcAft>
                <a:spcPts val="0"/>
              </a:spcAft>
              <a:buSzPts val="1200"/>
              <a:buAutoNum type="alphaLcPeriod"/>
              <a:defRPr/>
            </a:lvl5pPr>
            <a:lvl6pPr lvl="5" rtl="0" algn="ctr">
              <a:lnSpc>
                <a:spcPct val="100000"/>
              </a:lnSpc>
              <a:spcBef>
                <a:spcPts val="0"/>
              </a:spcBef>
              <a:spcAft>
                <a:spcPts val="0"/>
              </a:spcAft>
              <a:buSzPts val="1200"/>
              <a:buAutoNum type="romanLcPeriod"/>
              <a:defRPr/>
            </a:lvl6pPr>
            <a:lvl7pPr lvl="6" rtl="0" algn="ctr">
              <a:lnSpc>
                <a:spcPct val="100000"/>
              </a:lnSpc>
              <a:spcBef>
                <a:spcPts val="0"/>
              </a:spcBef>
              <a:spcAft>
                <a:spcPts val="0"/>
              </a:spcAft>
              <a:buSzPts val="1200"/>
              <a:buAutoNum type="arabicPeriod"/>
              <a:defRPr/>
            </a:lvl7pPr>
            <a:lvl8pPr lvl="7" rtl="0" algn="ctr">
              <a:lnSpc>
                <a:spcPct val="100000"/>
              </a:lnSpc>
              <a:spcBef>
                <a:spcPts val="0"/>
              </a:spcBef>
              <a:spcAft>
                <a:spcPts val="0"/>
              </a:spcAft>
              <a:buSzPts val="1200"/>
              <a:buAutoNum type="alphaLcPeriod"/>
              <a:defRPr/>
            </a:lvl8pPr>
            <a:lvl9pPr lvl="8" rtl="0" algn="ctr">
              <a:lnSpc>
                <a:spcPct val="100000"/>
              </a:lnSpc>
              <a:spcBef>
                <a:spcPts val="0"/>
              </a:spcBef>
              <a:spcAft>
                <a:spcPts val="0"/>
              </a:spcAft>
              <a:buSzPts val="1200"/>
              <a:buAutoNum type="romanLcPeriod"/>
              <a:defRPr/>
            </a:lvl9pPr>
          </a:lstStyle>
          <a:p/>
        </p:txBody>
      </p:sp>
      <p:grpSp>
        <p:nvGrpSpPr>
          <p:cNvPr id="251" name="Google Shape;251;p14"/>
          <p:cNvGrpSpPr/>
          <p:nvPr/>
        </p:nvGrpSpPr>
        <p:grpSpPr>
          <a:xfrm>
            <a:off x="-305727" y="-257103"/>
            <a:ext cx="9757916" cy="5664266"/>
            <a:chOff x="-305727" y="-257103"/>
            <a:chExt cx="9757916" cy="5664266"/>
          </a:xfrm>
        </p:grpSpPr>
        <p:sp>
          <p:nvSpPr>
            <p:cNvPr id="252" name="Google Shape;252;p14"/>
            <p:cNvSpPr/>
            <p:nvPr/>
          </p:nvSpPr>
          <p:spPr>
            <a:xfrm flipH="1">
              <a:off x="8449502" y="535594"/>
              <a:ext cx="1002686" cy="1000275"/>
            </a:xfrm>
            <a:custGeom>
              <a:rect b="b" l="l" r="r" t="t"/>
              <a:pathLst>
                <a:path extrusionOk="0" h="14522" w="14557">
                  <a:moveTo>
                    <a:pt x="7288" y="4771"/>
                  </a:moveTo>
                  <a:cubicBezTo>
                    <a:pt x="8654" y="4780"/>
                    <a:pt x="9759" y="5894"/>
                    <a:pt x="9759" y="7270"/>
                  </a:cubicBezTo>
                  <a:cubicBezTo>
                    <a:pt x="9759" y="8637"/>
                    <a:pt x="8645" y="9759"/>
                    <a:pt x="7269" y="9759"/>
                  </a:cubicBezTo>
                  <a:cubicBezTo>
                    <a:pt x="5893" y="9759"/>
                    <a:pt x="4780" y="8637"/>
                    <a:pt x="4780" y="7270"/>
                  </a:cubicBezTo>
                  <a:cubicBezTo>
                    <a:pt x="4780" y="5894"/>
                    <a:pt x="5893" y="4771"/>
                    <a:pt x="7269" y="4771"/>
                  </a:cubicBezTo>
                  <a:close/>
                  <a:moveTo>
                    <a:pt x="6808" y="1"/>
                  </a:moveTo>
                  <a:cubicBezTo>
                    <a:pt x="6400" y="1"/>
                    <a:pt x="6056" y="299"/>
                    <a:pt x="5993" y="698"/>
                  </a:cubicBezTo>
                  <a:lnTo>
                    <a:pt x="5794" y="1784"/>
                  </a:lnTo>
                  <a:cubicBezTo>
                    <a:pt x="5323" y="1911"/>
                    <a:pt x="4870" y="2101"/>
                    <a:pt x="4445" y="2345"/>
                  </a:cubicBezTo>
                  <a:lnTo>
                    <a:pt x="3540" y="1711"/>
                  </a:lnTo>
                  <a:cubicBezTo>
                    <a:pt x="3394" y="1609"/>
                    <a:pt x="3226" y="1560"/>
                    <a:pt x="3059" y="1560"/>
                  </a:cubicBezTo>
                  <a:cubicBezTo>
                    <a:pt x="2842" y="1560"/>
                    <a:pt x="2626" y="1643"/>
                    <a:pt x="2462" y="1802"/>
                  </a:cubicBezTo>
                  <a:lnTo>
                    <a:pt x="1811" y="2454"/>
                  </a:lnTo>
                  <a:cubicBezTo>
                    <a:pt x="1530" y="2753"/>
                    <a:pt x="1494" y="3205"/>
                    <a:pt x="1738" y="3531"/>
                  </a:cubicBezTo>
                  <a:lnTo>
                    <a:pt x="2372" y="4436"/>
                  </a:lnTo>
                  <a:cubicBezTo>
                    <a:pt x="2128" y="4862"/>
                    <a:pt x="1937" y="5314"/>
                    <a:pt x="1811" y="5794"/>
                  </a:cubicBezTo>
                  <a:lnTo>
                    <a:pt x="697" y="5975"/>
                  </a:lnTo>
                  <a:cubicBezTo>
                    <a:pt x="299" y="6048"/>
                    <a:pt x="9" y="6383"/>
                    <a:pt x="0" y="6790"/>
                  </a:cubicBezTo>
                  <a:lnTo>
                    <a:pt x="0" y="7722"/>
                  </a:lnTo>
                  <a:cubicBezTo>
                    <a:pt x="0" y="8130"/>
                    <a:pt x="290" y="8483"/>
                    <a:pt x="697" y="8555"/>
                  </a:cubicBezTo>
                  <a:lnTo>
                    <a:pt x="1784" y="8745"/>
                  </a:lnTo>
                  <a:cubicBezTo>
                    <a:pt x="1910" y="9216"/>
                    <a:pt x="2100" y="9678"/>
                    <a:pt x="2345" y="10103"/>
                  </a:cubicBezTo>
                  <a:lnTo>
                    <a:pt x="1738" y="10999"/>
                  </a:lnTo>
                  <a:cubicBezTo>
                    <a:pt x="1503" y="11334"/>
                    <a:pt x="1539" y="11787"/>
                    <a:pt x="1829" y="12077"/>
                  </a:cubicBezTo>
                  <a:lnTo>
                    <a:pt x="2481" y="12729"/>
                  </a:lnTo>
                  <a:cubicBezTo>
                    <a:pt x="2644" y="12887"/>
                    <a:pt x="2860" y="12971"/>
                    <a:pt x="3078" y="12971"/>
                  </a:cubicBezTo>
                  <a:cubicBezTo>
                    <a:pt x="3244" y="12971"/>
                    <a:pt x="3412" y="12921"/>
                    <a:pt x="3558" y="12819"/>
                  </a:cubicBezTo>
                  <a:lnTo>
                    <a:pt x="4463" y="12185"/>
                  </a:lnTo>
                  <a:cubicBezTo>
                    <a:pt x="4889" y="12430"/>
                    <a:pt x="5341" y="12620"/>
                    <a:pt x="5812" y="12747"/>
                  </a:cubicBezTo>
                  <a:lnTo>
                    <a:pt x="6002" y="13833"/>
                  </a:lnTo>
                  <a:cubicBezTo>
                    <a:pt x="6073" y="14225"/>
                    <a:pt x="6417" y="14521"/>
                    <a:pt x="6817" y="14521"/>
                  </a:cubicBezTo>
                  <a:cubicBezTo>
                    <a:pt x="6823" y="14521"/>
                    <a:pt x="6829" y="14521"/>
                    <a:pt x="6835" y="14521"/>
                  </a:cubicBezTo>
                  <a:lnTo>
                    <a:pt x="7758" y="14521"/>
                  </a:lnTo>
                  <a:cubicBezTo>
                    <a:pt x="7764" y="14521"/>
                    <a:pt x="7770" y="14521"/>
                    <a:pt x="7776" y="14521"/>
                  </a:cubicBezTo>
                  <a:cubicBezTo>
                    <a:pt x="8176" y="14521"/>
                    <a:pt x="8511" y="14225"/>
                    <a:pt x="8582" y="13833"/>
                  </a:cubicBezTo>
                  <a:lnTo>
                    <a:pt x="8772" y="12747"/>
                  </a:lnTo>
                  <a:cubicBezTo>
                    <a:pt x="9243" y="12620"/>
                    <a:pt x="9705" y="12430"/>
                    <a:pt x="10130" y="12185"/>
                  </a:cubicBezTo>
                  <a:lnTo>
                    <a:pt x="11035" y="12819"/>
                  </a:lnTo>
                  <a:cubicBezTo>
                    <a:pt x="11177" y="12921"/>
                    <a:pt x="11343" y="12971"/>
                    <a:pt x="11508" y="12971"/>
                  </a:cubicBezTo>
                  <a:cubicBezTo>
                    <a:pt x="11724" y="12971"/>
                    <a:pt x="11940" y="12887"/>
                    <a:pt x="12104" y="12729"/>
                  </a:cubicBezTo>
                  <a:lnTo>
                    <a:pt x="12755" y="12077"/>
                  </a:lnTo>
                  <a:cubicBezTo>
                    <a:pt x="13045" y="11787"/>
                    <a:pt x="13081" y="11334"/>
                    <a:pt x="12846" y="10999"/>
                  </a:cubicBezTo>
                  <a:lnTo>
                    <a:pt x="12212" y="10094"/>
                  </a:lnTo>
                  <a:cubicBezTo>
                    <a:pt x="12457" y="9669"/>
                    <a:pt x="12647" y="9216"/>
                    <a:pt x="12773" y="8736"/>
                  </a:cubicBezTo>
                  <a:lnTo>
                    <a:pt x="13860" y="8546"/>
                  </a:lnTo>
                  <a:cubicBezTo>
                    <a:pt x="14267" y="8483"/>
                    <a:pt x="14557" y="8130"/>
                    <a:pt x="14557" y="7722"/>
                  </a:cubicBezTo>
                  <a:lnTo>
                    <a:pt x="14557" y="6790"/>
                  </a:lnTo>
                  <a:cubicBezTo>
                    <a:pt x="14557" y="6383"/>
                    <a:pt x="14267" y="6030"/>
                    <a:pt x="13860" y="5957"/>
                  </a:cubicBezTo>
                  <a:lnTo>
                    <a:pt x="12773" y="5767"/>
                  </a:lnTo>
                  <a:cubicBezTo>
                    <a:pt x="12647" y="5296"/>
                    <a:pt x="12457" y="4844"/>
                    <a:pt x="12212" y="4418"/>
                  </a:cubicBezTo>
                  <a:lnTo>
                    <a:pt x="12837" y="3531"/>
                  </a:lnTo>
                  <a:cubicBezTo>
                    <a:pt x="13072" y="3196"/>
                    <a:pt x="13027" y="2743"/>
                    <a:pt x="12746" y="2454"/>
                  </a:cubicBezTo>
                  <a:lnTo>
                    <a:pt x="12085" y="1802"/>
                  </a:lnTo>
                  <a:cubicBezTo>
                    <a:pt x="11927" y="1643"/>
                    <a:pt x="11713" y="1560"/>
                    <a:pt x="11497" y="1560"/>
                  </a:cubicBezTo>
                  <a:cubicBezTo>
                    <a:pt x="11331" y="1560"/>
                    <a:pt x="11163" y="1609"/>
                    <a:pt x="11017" y="1711"/>
                  </a:cubicBezTo>
                  <a:lnTo>
                    <a:pt x="10103" y="2345"/>
                  </a:lnTo>
                  <a:cubicBezTo>
                    <a:pt x="9677" y="2101"/>
                    <a:pt x="9225" y="1911"/>
                    <a:pt x="8754" y="1784"/>
                  </a:cubicBezTo>
                  <a:lnTo>
                    <a:pt x="8555" y="698"/>
                  </a:lnTo>
                  <a:cubicBezTo>
                    <a:pt x="8492" y="290"/>
                    <a:pt x="8138" y="1"/>
                    <a:pt x="773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4"/>
            <p:cNvSpPr/>
            <p:nvPr/>
          </p:nvSpPr>
          <p:spPr>
            <a:xfrm flipH="1">
              <a:off x="7583371" y="-180223"/>
              <a:ext cx="805069" cy="803141"/>
            </a:xfrm>
            <a:custGeom>
              <a:rect b="b" l="l" r="r" t="t"/>
              <a:pathLst>
                <a:path extrusionOk="0" h="11660" w="11688">
                  <a:moveTo>
                    <a:pt x="5849" y="3838"/>
                  </a:moveTo>
                  <a:cubicBezTo>
                    <a:pt x="6953" y="3838"/>
                    <a:pt x="7840" y="4735"/>
                    <a:pt x="7840" y="5830"/>
                  </a:cubicBezTo>
                  <a:cubicBezTo>
                    <a:pt x="7840" y="6934"/>
                    <a:pt x="6944" y="7831"/>
                    <a:pt x="5840" y="7831"/>
                  </a:cubicBezTo>
                  <a:cubicBezTo>
                    <a:pt x="4735" y="7831"/>
                    <a:pt x="3839" y="6934"/>
                    <a:pt x="3839" y="5830"/>
                  </a:cubicBezTo>
                  <a:cubicBezTo>
                    <a:pt x="3839" y="4726"/>
                    <a:pt x="4735" y="3838"/>
                    <a:pt x="5840" y="3838"/>
                  </a:cubicBezTo>
                  <a:close/>
                  <a:moveTo>
                    <a:pt x="5469" y="0"/>
                  </a:moveTo>
                  <a:cubicBezTo>
                    <a:pt x="5143" y="0"/>
                    <a:pt x="4862" y="235"/>
                    <a:pt x="4808" y="561"/>
                  </a:cubicBezTo>
                  <a:lnTo>
                    <a:pt x="4654" y="1430"/>
                  </a:lnTo>
                  <a:cubicBezTo>
                    <a:pt x="4274" y="1539"/>
                    <a:pt x="3912" y="1684"/>
                    <a:pt x="3568" y="1883"/>
                  </a:cubicBezTo>
                  <a:lnTo>
                    <a:pt x="2843" y="1376"/>
                  </a:lnTo>
                  <a:cubicBezTo>
                    <a:pt x="2725" y="1293"/>
                    <a:pt x="2590" y="1254"/>
                    <a:pt x="2456" y="1254"/>
                  </a:cubicBezTo>
                  <a:cubicBezTo>
                    <a:pt x="2282" y="1254"/>
                    <a:pt x="2111" y="1321"/>
                    <a:pt x="1983" y="1449"/>
                  </a:cubicBezTo>
                  <a:lnTo>
                    <a:pt x="1458" y="1974"/>
                  </a:lnTo>
                  <a:cubicBezTo>
                    <a:pt x="1232" y="2209"/>
                    <a:pt x="1205" y="2571"/>
                    <a:pt x="1395" y="2834"/>
                  </a:cubicBezTo>
                  <a:lnTo>
                    <a:pt x="1902" y="3558"/>
                  </a:lnTo>
                  <a:cubicBezTo>
                    <a:pt x="1712" y="3902"/>
                    <a:pt x="1558" y="4273"/>
                    <a:pt x="1458" y="4653"/>
                  </a:cubicBezTo>
                  <a:lnTo>
                    <a:pt x="562" y="4798"/>
                  </a:lnTo>
                  <a:cubicBezTo>
                    <a:pt x="245" y="4852"/>
                    <a:pt x="10" y="5124"/>
                    <a:pt x="1" y="5450"/>
                  </a:cubicBezTo>
                  <a:lnTo>
                    <a:pt x="1" y="6201"/>
                  </a:lnTo>
                  <a:cubicBezTo>
                    <a:pt x="1" y="6527"/>
                    <a:pt x="236" y="6808"/>
                    <a:pt x="562" y="6871"/>
                  </a:cubicBezTo>
                  <a:lnTo>
                    <a:pt x="1431" y="7016"/>
                  </a:lnTo>
                  <a:cubicBezTo>
                    <a:pt x="1531" y="7405"/>
                    <a:pt x="1685" y="7767"/>
                    <a:pt x="1884" y="8111"/>
                  </a:cubicBezTo>
                  <a:lnTo>
                    <a:pt x="1395" y="8835"/>
                  </a:lnTo>
                  <a:cubicBezTo>
                    <a:pt x="1205" y="9098"/>
                    <a:pt x="1241" y="9460"/>
                    <a:pt x="1467" y="9695"/>
                  </a:cubicBezTo>
                  <a:lnTo>
                    <a:pt x="1993" y="10221"/>
                  </a:lnTo>
                  <a:cubicBezTo>
                    <a:pt x="2125" y="10348"/>
                    <a:pt x="2299" y="10416"/>
                    <a:pt x="2472" y="10416"/>
                  </a:cubicBezTo>
                  <a:cubicBezTo>
                    <a:pt x="2605" y="10416"/>
                    <a:pt x="2738" y="10376"/>
                    <a:pt x="2852" y="10293"/>
                  </a:cubicBezTo>
                  <a:lnTo>
                    <a:pt x="3586" y="9786"/>
                  </a:lnTo>
                  <a:cubicBezTo>
                    <a:pt x="3921" y="9976"/>
                    <a:pt x="4292" y="10130"/>
                    <a:pt x="4672" y="10230"/>
                  </a:cubicBezTo>
                  <a:lnTo>
                    <a:pt x="4826" y="11108"/>
                  </a:lnTo>
                  <a:cubicBezTo>
                    <a:pt x="4880" y="11425"/>
                    <a:pt x="5161" y="11660"/>
                    <a:pt x="5487" y="11660"/>
                  </a:cubicBezTo>
                  <a:lnTo>
                    <a:pt x="6229" y="11660"/>
                  </a:lnTo>
                  <a:cubicBezTo>
                    <a:pt x="6555" y="11660"/>
                    <a:pt x="6836" y="11425"/>
                    <a:pt x="6890" y="11108"/>
                  </a:cubicBezTo>
                  <a:lnTo>
                    <a:pt x="7044" y="10230"/>
                  </a:lnTo>
                  <a:cubicBezTo>
                    <a:pt x="7424" y="10130"/>
                    <a:pt x="7786" y="9976"/>
                    <a:pt x="8130" y="9786"/>
                  </a:cubicBezTo>
                  <a:lnTo>
                    <a:pt x="8863" y="10293"/>
                  </a:lnTo>
                  <a:cubicBezTo>
                    <a:pt x="8978" y="10376"/>
                    <a:pt x="9111" y="10416"/>
                    <a:pt x="9244" y="10416"/>
                  </a:cubicBezTo>
                  <a:cubicBezTo>
                    <a:pt x="9417" y="10416"/>
                    <a:pt x="9590" y="10348"/>
                    <a:pt x="9723" y="10221"/>
                  </a:cubicBezTo>
                  <a:lnTo>
                    <a:pt x="10239" y="9695"/>
                  </a:lnTo>
                  <a:cubicBezTo>
                    <a:pt x="10475" y="9460"/>
                    <a:pt x="10502" y="9098"/>
                    <a:pt x="10321" y="8835"/>
                  </a:cubicBezTo>
                  <a:lnTo>
                    <a:pt x="9805" y="8102"/>
                  </a:lnTo>
                  <a:cubicBezTo>
                    <a:pt x="10004" y="7767"/>
                    <a:pt x="10158" y="7396"/>
                    <a:pt x="10258" y="7016"/>
                  </a:cubicBezTo>
                  <a:lnTo>
                    <a:pt x="11136" y="6862"/>
                  </a:lnTo>
                  <a:cubicBezTo>
                    <a:pt x="11452" y="6808"/>
                    <a:pt x="11688" y="6527"/>
                    <a:pt x="11688" y="6201"/>
                  </a:cubicBezTo>
                  <a:lnTo>
                    <a:pt x="11688" y="5450"/>
                  </a:lnTo>
                  <a:cubicBezTo>
                    <a:pt x="11688" y="5124"/>
                    <a:pt x="11452" y="4843"/>
                    <a:pt x="11136" y="4789"/>
                  </a:cubicBezTo>
                  <a:lnTo>
                    <a:pt x="10258" y="4635"/>
                  </a:lnTo>
                  <a:cubicBezTo>
                    <a:pt x="10158" y="4255"/>
                    <a:pt x="10004" y="3884"/>
                    <a:pt x="9805" y="3549"/>
                  </a:cubicBezTo>
                  <a:lnTo>
                    <a:pt x="10303" y="2834"/>
                  </a:lnTo>
                  <a:cubicBezTo>
                    <a:pt x="10493" y="2571"/>
                    <a:pt x="10466" y="2209"/>
                    <a:pt x="10230" y="1974"/>
                  </a:cubicBezTo>
                  <a:lnTo>
                    <a:pt x="9705" y="1449"/>
                  </a:lnTo>
                  <a:cubicBezTo>
                    <a:pt x="9577" y="1321"/>
                    <a:pt x="9406" y="1254"/>
                    <a:pt x="9233" y="1254"/>
                  </a:cubicBezTo>
                  <a:cubicBezTo>
                    <a:pt x="9099" y="1254"/>
                    <a:pt x="8964" y="1293"/>
                    <a:pt x="8845" y="1376"/>
                  </a:cubicBezTo>
                  <a:lnTo>
                    <a:pt x="8112" y="1883"/>
                  </a:lnTo>
                  <a:cubicBezTo>
                    <a:pt x="7777" y="1684"/>
                    <a:pt x="7406" y="1539"/>
                    <a:pt x="7026" y="1430"/>
                  </a:cubicBezTo>
                  <a:lnTo>
                    <a:pt x="6872" y="561"/>
                  </a:lnTo>
                  <a:cubicBezTo>
                    <a:pt x="6818" y="235"/>
                    <a:pt x="6537" y="0"/>
                    <a:pt x="621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4" name="Google Shape;254;p14"/>
            <p:cNvGrpSpPr/>
            <p:nvPr/>
          </p:nvGrpSpPr>
          <p:grpSpPr>
            <a:xfrm flipH="1">
              <a:off x="-305727" y="208643"/>
              <a:ext cx="1119426" cy="814515"/>
              <a:chOff x="1835150" y="2508950"/>
              <a:chExt cx="335650" cy="244225"/>
            </a:xfrm>
          </p:grpSpPr>
          <p:sp>
            <p:nvSpPr>
              <p:cNvPr id="255" name="Google Shape;255;p14"/>
              <p:cNvSpPr/>
              <p:nvPr/>
            </p:nvSpPr>
            <p:spPr>
              <a:xfrm>
                <a:off x="1835150" y="2508950"/>
                <a:ext cx="335650" cy="244225"/>
              </a:xfrm>
              <a:custGeom>
                <a:rect b="b" l="l" r="r" t="t"/>
                <a:pathLst>
                  <a:path extrusionOk="0" h="9769" w="13426">
                    <a:moveTo>
                      <a:pt x="1223" y="1"/>
                    </a:moveTo>
                    <a:cubicBezTo>
                      <a:pt x="553" y="1"/>
                      <a:pt x="1" y="544"/>
                      <a:pt x="1" y="1223"/>
                    </a:cubicBezTo>
                    <a:lnTo>
                      <a:pt x="1" y="5568"/>
                    </a:lnTo>
                    <a:cubicBezTo>
                      <a:pt x="1" y="6247"/>
                      <a:pt x="553" y="6799"/>
                      <a:pt x="1223" y="6799"/>
                    </a:cubicBezTo>
                    <a:lnTo>
                      <a:pt x="1449" y="6799"/>
                    </a:lnTo>
                    <a:lnTo>
                      <a:pt x="1449" y="9769"/>
                    </a:lnTo>
                    <a:lnTo>
                      <a:pt x="3477" y="6799"/>
                    </a:lnTo>
                    <a:lnTo>
                      <a:pt x="12204" y="6799"/>
                    </a:lnTo>
                    <a:cubicBezTo>
                      <a:pt x="12874" y="6799"/>
                      <a:pt x="13426" y="6247"/>
                      <a:pt x="13426" y="5568"/>
                    </a:cubicBezTo>
                    <a:lnTo>
                      <a:pt x="13426" y="1223"/>
                    </a:lnTo>
                    <a:cubicBezTo>
                      <a:pt x="13426" y="544"/>
                      <a:pt x="12874" y="1"/>
                      <a:pt x="1220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4"/>
              <p:cNvSpPr/>
              <p:nvPr/>
            </p:nvSpPr>
            <p:spPr>
              <a:xfrm>
                <a:off x="1905325" y="2583200"/>
                <a:ext cx="29675" cy="29900"/>
              </a:xfrm>
              <a:custGeom>
                <a:rect b="b" l="l" r="r" t="t"/>
                <a:pathLst>
                  <a:path extrusionOk="0" h="1196" w="1187">
                    <a:moveTo>
                      <a:pt x="589" y="0"/>
                    </a:moveTo>
                    <a:cubicBezTo>
                      <a:pt x="263" y="0"/>
                      <a:pt x="0" y="272"/>
                      <a:pt x="0" y="598"/>
                    </a:cubicBezTo>
                    <a:cubicBezTo>
                      <a:pt x="0" y="924"/>
                      <a:pt x="263" y="1195"/>
                      <a:pt x="589" y="1195"/>
                    </a:cubicBezTo>
                    <a:cubicBezTo>
                      <a:pt x="924" y="1195"/>
                      <a:pt x="1186" y="924"/>
                      <a:pt x="1186" y="598"/>
                    </a:cubicBezTo>
                    <a:cubicBezTo>
                      <a:pt x="1186" y="272"/>
                      <a:pt x="924" y="0"/>
                      <a:pt x="58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4"/>
              <p:cNvSpPr/>
              <p:nvPr/>
            </p:nvSpPr>
            <p:spPr>
              <a:xfrm>
                <a:off x="1990175" y="2583200"/>
                <a:ext cx="29900" cy="29900"/>
              </a:xfrm>
              <a:custGeom>
                <a:rect b="b" l="l" r="r" t="t"/>
                <a:pathLst>
                  <a:path extrusionOk="0" h="1196" w="1196">
                    <a:moveTo>
                      <a:pt x="598" y="0"/>
                    </a:moveTo>
                    <a:cubicBezTo>
                      <a:pt x="273" y="0"/>
                      <a:pt x="1" y="272"/>
                      <a:pt x="1" y="598"/>
                    </a:cubicBezTo>
                    <a:cubicBezTo>
                      <a:pt x="1" y="924"/>
                      <a:pt x="273" y="1195"/>
                      <a:pt x="598" y="1195"/>
                    </a:cubicBezTo>
                    <a:cubicBezTo>
                      <a:pt x="924" y="1195"/>
                      <a:pt x="1196" y="924"/>
                      <a:pt x="1196" y="598"/>
                    </a:cubicBezTo>
                    <a:cubicBezTo>
                      <a:pt x="1196" y="272"/>
                      <a:pt x="924" y="0"/>
                      <a:pt x="5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4"/>
              <p:cNvSpPr/>
              <p:nvPr/>
            </p:nvSpPr>
            <p:spPr>
              <a:xfrm>
                <a:off x="2075275" y="2583200"/>
                <a:ext cx="29675" cy="29900"/>
              </a:xfrm>
              <a:custGeom>
                <a:rect b="b" l="l" r="r" t="t"/>
                <a:pathLst>
                  <a:path extrusionOk="0" h="1196" w="1187">
                    <a:moveTo>
                      <a:pt x="589" y="0"/>
                    </a:moveTo>
                    <a:cubicBezTo>
                      <a:pt x="263" y="0"/>
                      <a:pt x="1" y="272"/>
                      <a:pt x="1" y="598"/>
                    </a:cubicBezTo>
                    <a:cubicBezTo>
                      <a:pt x="1" y="924"/>
                      <a:pt x="263" y="1195"/>
                      <a:pt x="589" y="1195"/>
                    </a:cubicBezTo>
                    <a:cubicBezTo>
                      <a:pt x="924" y="1195"/>
                      <a:pt x="1187" y="924"/>
                      <a:pt x="1187" y="598"/>
                    </a:cubicBezTo>
                    <a:cubicBezTo>
                      <a:pt x="1187" y="272"/>
                      <a:pt x="924" y="0"/>
                      <a:pt x="58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4"/>
            <p:cNvGrpSpPr/>
            <p:nvPr/>
          </p:nvGrpSpPr>
          <p:grpSpPr>
            <a:xfrm flipH="1">
              <a:off x="8565700" y="3995853"/>
              <a:ext cx="720809" cy="891736"/>
              <a:chOff x="-155849" y="3975828"/>
              <a:chExt cx="720809" cy="891736"/>
            </a:xfrm>
          </p:grpSpPr>
          <p:sp>
            <p:nvSpPr>
              <p:cNvPr id="260" name="Google Shape;260;p14"/>
              <p:cNvSpPr/>
              <p:nvPr/>
            </p:nvSpPr>
            <p:spPr>
              <a:xfrm>
                <a:off x="-155849" y="3975828"/>
                <a:ext cx="720809" cy="891736"/>
              </a:xfrm>
              <a:custGeom>
                <a:rect b="b" l="l" r="r" t="t"/>
                <a:pathLst>
                  <a:path extrusionOk="0" h="18604" w="15038">
                    <a:moveTo>
                      <a:pt x="933" y="1"/>
                    </a:moveTo>
                    <a:cubicBezTo>
                      <a:pt x="417" y="1"/>
                      <a:pt x="1" y="417"/>
                      <a:pt x="1" y="933"/>
                    </a:cubicBezTo>
                    <a:lnTo>
                      <a:pt x="1" y="17672"/>
                    </a:lnTo>
                    <a:cubicBezTo>
                      <a:pt x="1" y="18188"/>
                      <a:pt x="417" y="18604"/>
                      <a:pt x="933" y="18604"/>
                    </a:cubicBezTo>
                    <a:lnTo>
                      <a:pt x="14114" y="18604"/>
                    </a:lnTo>
                    <a:cubicBezTo>
                      <a:pt x="14621" y="18604"/>
                      <a:pt x="15037" y="18188"/>
                      <a:pt x="15037" y="17672"/>
                    </a:cubicBezTo>
                    <a:lnTo>
                      <a:pt x="15037" y="933"/>
                    </a:lnTo>
                    <a:cubicBezTo>
                      <a:pt x="15037" y="417"/>
                      <a:pt x="14621" y="1"/>
                      <a:pt x="1411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4"/>
              <p:cNvSpPr/>
              <p:nvPr/>
            </p:nvSpPr>
            <p:spPr>
              <a:xfrm>
                <a:off x="-26096" y="4103424"/>
                <a:ext cx="461734" cy="21713"/>
              </a:xfrm>
              <a:custGeom>
                <a:rect b="b" l="l" r="r" t="t"/>
                <a:pathLst>
                  <a:path extrusionOk="0" h="453" w="9633">
                    <a:moveTo>
                      <a:pt x="227" y="0"/>
                    </a:moveTo>
                    <a:cubicBezTo>
                      <a:pt x="100" y="0"/>
                      <a:pt x="1" y="100"/>
                      <a:pt x="1" y="227"/>
                    </a:cubicBezTo>
                    <a:cubicBezTo>
                      <a:pt x="1" y="353"/>
                      <a:pt x="100" y="453"/>
                      <a:pt x="227" y="453"/>
                    </a:cubicBezTo>
                    <a:lnTo>
                      <a:pt x="9406" y="453"/>
                    </a:lnTo>
                    <a:cubicBezTo>
                      <a:pt x="9524" y="453"/>
                      <a:pt x="9633" y="353"/>
                      <a:pt x="9633" y="227"/>
                    </a:cubicBezTo>
                    <a:cubicBezTo>
                      <a:pt x="9633" y="100"/>
                      <a:pt x="9524" y="0"/>
                      <a:pt x="940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4"/>
              <p:cNvSpPr/>
              <p:nvPr/>
            </p:nvSpPr>
            <p:spPr>
              <a:xfrm>
                <a:off x="-26096" y="4164586"/>
                <a:ext cx="461734" cy="21761"/>
              </a:xfrm>
              <a:custGeom>
                <a:rect b="b" l="l" r="r" t="t"/>
                <a:pathLst>
                  <a:path extrusionOk="0" h="454" w="9633">
                    <a:moveTo>
                      <a:pt x="227" y="1"/>
                    </a:moveTo>
                    <a:cubicBezTo>
                      <a:pt x="100" y="1"/>
                      <a:pt x="1" y="100"/>
                      <a:pt x="1" y="227"/>
                    </a:cubicBezTo>
                    <a:cubicBezTo>
                      <a:pt x="1" y="354"/>
                      <a:pt x="100" y="453"/>
                      <a:pt x="227" y="453"/>
                    </a:cubicBezTo>
                    <a:lnTo>
                      <a:pt x="9406" y="453"/>
                    </a:lnTo>
                    <a:cubicBezTo>
                      <a:pt x="9524" y="453"/>
                      <a:pt x="9633" y="354"/>
                      <a:pt x="9633" y="227"/>
                    </a:cubicBezTo>
                    <a:cubicBezTo>
                      <a:pt x="9633" y="100"/>
                      <a:pt x="9524" y="1"/>
                      <a:pt x="940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14"/>
              <p:cNvSpPr/>
              <p:nvPr/>
            </p:nvSpPr>
            <p:spPr>
              <a:xfrm>
                <a:off x="-26096" y="4225364"/>
                <a:ext cx="303796" cy="21713"/>
              </a:xfrm>
              <a:custGeom>
                <a:rect b="b" l="l" r="r" t="t"/>
                <a:pathLst>
                  <a:path extrusionOk="0" h="453" w="6338">
                    <a:moveTo>
                      <a:pt x="227" y="0"/>
                    </a:moveTo>
                    <a:cubicBezTo>
                      <a:pt x="100" y="0"/>
                      <a:pt x="1" y="109"/>
                      <a:pt x="1" y="226"/>
                    </a:cubicBezTo>
                    <a:cubicBezTo>
                      <a:pt x="1" y="353"/>
                      <a:pt x="100" y="453"/>
                      <a:pt x="227" y="453"/>
                    </a:cubicBezTo>
                    <a:lnTo>
                      <a:pt x="6111" y="453"/>
                    </a:lnTo>
                    <a:cubicBezTo>
                      <a:pt x="6238" y="453"/>
                      <a:pt x="6338" y="353"/>
                      <a:pt x="6338" y="226"/>
                    </a:cubicBezTo>
                    <a:cubicBezTo>
                      <a:pt x="6338" y="109"/>
                      <a:pt x="6238" y="0"/>
                      <a:pt x="611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14"/>
              <p:cNvSpPr/>
              <p:nvPr/>
            </p:nvSpPr>
            <p:spPr>
              <a:xfrm>
                <a:off x="-26096" y="4355932"/>
                <a:ext cx="461734" cy="21761"/>
              </a:xfrm>
              <a:custGeom>
                <a:rect b="b" l="l" r="r" t="t"/>
                <a:pathLst>
                  <a:path extrusionOk="0" h="454" w="9633">
                    <a:moveTo>
                      <a:pt x="227" y="1"/>
                    </a:moveTo>
                    <a:cubicBezTo>
                      <a:pt x="100" y="1"/>
                      <a:pt x="1" y="101"/>
                      <a:pt x="1" y="227"/>
                    </a:cubicBezTo>
                    <a:cubicBezTo>
                      <a:pt x="1" y="354"/>
                      <a:pt x="100" y="454"/>
                      <a:pt x="227" y="454"/>
                    </a:cubicBezTo>
                    <a:lnTo>
                      <a:pt x="9406" y="454"/>
                    </a:lnTo>
                    <a:cubicBezTo>
                      <a:pt x="9524" y="454"/>
                      <a:pt x="9633" y="354"/>
                      <a:pt x="9633" y="227"/>
                    </a:cubicBezTo>
                    <a:cubicBezTo>
                      <a:pt x="9633" y="101"/>
                      <a:pt x="9524" y="1"/>
                      <a:pt x="940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4"/>
              <p:cNvSpPr/>
              <p:nvPr/>
            </p:nvSpPr>
            <p:spPr>
              <a:xfrm>
                <a:off x="-26096" y="4417142"/>
                <a:ext cx="461734" cy="21713"/>
              </a:xfrm>
              <a:custGeom>
                <a:rect b="b" l="l" r="r" t="t"/>
                <a:pathLst>
                  <a:path extrusionOk="0" h="453" w="9633">
                    <a:moveTo>
                      <a:pt x="227" y="0"/>
                    </a:moveTo>
                    <a:cubicBezTo>
                      <a:pt x="100" y="0"/>
                      <a:pt x="1" y="100"/>
                      <a:pt x="1" y="227"/>
                    </a:cubicBezTo>
                    <a:cubicBezTo>
                      <a:pt x="1" y="344"/>
                      <a:pt x="100" y="453"/>
                      <a:pt x="227" y="453"/>
                    </a:cubicBezTo>
                    <a:lnTo>
                      <a:pt x="9406" y="453"/>
                    </a:lnTo>
                    <a:cubicBezTo>
                      <a:pt x="9524" y="453"/>
                      <a:pt x="9633" y="344"/>
                      <a:pt x="9633" y="227"/>
                    </a:cubicBezTo>
                    <a:cubicBezTo>
                      <a:pt x="9633" y="100"/>
                      <a:pt x="9524" y="0"/>
                      <a:pt x="940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4"/>
              <p:cNvSpPr/>
              <p:nvPr/>
            </p:nvSpPr>
            <p:spPr>
              <a:xfrm>
                <a:off x="-26096" y="4477872"/>
                <a:ext cx="303796" cy="21761"/>
              </a:xfrm>
              <a:custGeom>
                <a:rect b="b" l="l" r="r" t="t"/>
                <a:pathLst>
                  <a:path extrusionOk="0" h="454" w="6338">
                    <a:moveTo>
                      <a:pt x="227" y="1"/>
                    </a:moveTo>
                    <a:cubicBezTo>
                      <a:pt x="100" y="1"/>
                      <a:pt x="1" y="109"/>
                      <a:pt x="1" y="227"/>
                    </a:cubicBezTo>
                    <a:cubicBezTo>
                      <a:pt x="1" y="354"/>
                      <a:pt x="100" y="453"/>
                      <a:pt x="227" y="453"/>
                    </a:cubicBezTo>
                    <a:lnTo>
                      <a:pt x="6111" y="453"/>
                    </a:lnTo>
                    <a:cubicBezTo>
                      <a:pt x="6238" y="453"/>
                      <a:pt x="6338" y="354"/>
                      <a:pt x="6338" y="227"/>
                    </a:cubicBezTo>
                    <a:cubicBezTo>
                      <a:pt x="6338" y="109"/>
                      <a:pt x="6238" y="1"/>
                      <a:pt x="611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4"/>
              <p:cNvSpPr/>
              <p:nvPr/>
            </p:nvSpPr>
            <p:spPr>
              <a:xfrm>
                <a:off x="-26096" y="4608488"/>
                <a:ext cx="461734" cy="21761"/>
              </a:xfrm>
              <a:custGeom>
                <a:rect b="b" l="l" r="r" t="t"/>
                <a:pathLst>
                  <a:path extrusionOk="0" h="454" w="9633">
                    <a:moveTo>
                      <a:pt x="227" y="1"/>
                    </a:moveTo>
                    <a:cubicBezTo>
                      <a:pt x="100" y="1"/>
                      <a:pt x="1" y="100"/>
                      <a:pt x="1" y="227"/>
                    </a:cubicBezTo>
                    <a:cubicBezTo>
                      <a:pt x="1" y="354"/>
                      <a:pt x="100" y="453"/>
                      <a:pt x="227" y="453"/>
                    </a:cubicBezTo>
                    <a:lnTo>
                      <a:pt x="9406" y="453"/>
                    </a:lnTo>
                    <a:cubicBezTo>
                      <a:pt x="9524" y="453"/>
                      <a:pt x="9633" y="354"/>
                      <a:pt x="9633" y="227"/>
                    </a:cubicBezTo>
                    <a:cubicBezTo>
                      <a:pt x="9633" y="100"/>
                      <a:pt x="9524" y="1"/>
                      <a:pt x="940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14"/>
              <p:cNvSpPr/>
              <p:nvPr/>
            </p:nvSpPr>
            <p:spPr>
              <a:xfrm>
                <a:off x="-26096" y="4669219"/>
                <a:ext cx="461734" cy="21761"/>
              </a:xfrm>
              <a:custGeom>
                <a:rect b="b" l="l" r="r" t="t"/>
                <a:pathLst>
                  <a:path extrusionOk="0" h="454" w="9633">
                    <a:moveTo>
                      <a:pt x="227" y="1"/>
                    </a:moveTo>
                    <a:cubicBezTo>
                      <a:pt x="100" y="1"/>
                      <a:pt x="1" y="110"/>
                      <a:pt x="1" y="227"/>
                    </a:cubicBezTo>
                    <a:cubicBezTo>
                      <a:pt x="1" y="354"/>
                      <a:pt x="100" y="454"/>
                      <a:pt x="227" y="454"/>
                    </a:cubicBezTo>
                    <a:lnTo>
                      <a:pt x="9406" y="454"/>
                    </a:lnTo>
                    <a:cubicBezTo>
                      <a:pt x="9524" y="454"/>
                      <a:pt x="9633" y="354"/>
                      <a:pt x="9633" y="227"/>
                    </a:cubicBezTo>
                    <a:cubicBezTo>
                      <a:pt x="9633" y="110"/>
                      <a:pt x="9524" y="1"/>
                      <a:pt x="940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14"/>
              <p:cNvSpPr/>
              <p:nvPr/>
            </p:nvSpPr>
            <p:spPr>
              <a:xfrm>
                <a:off x="-26096" y="4730428"/>
                <a:ext cx="303796" cy="21713"/>
              </a:xfrm>
              <a:custGeom>
                <a:rect b="b" l="l" r="r" t="t"/>
                <a:pathLst>
                  <a:path extrusionOk="0" h="453" w="6338">
                    <a:moveTo>
                      <a:pt x="227" y="0"/>
                    </a:moveTo>
                    <a:cubicBezTo>
                      <a:pt x="100" y="0"/>
                      <a:pt x="1" y="100"/>
                      <a:pt x="1" y="227"/>
                    </a:cubicBezTo>
                    <a:cubicBezTo>
                      <a:pt x="1" y="353"/>
                      <a:pt x="100" y="453"/>
                      <a:pt x="227" y="453"/>
                    </a:cubicBezTo>
                    <a:lnTo>
                      <a:pt x="6111" y="453"/>
                    </a:lnTo>
                    <a:cubicBezTo>
                      <a:pt x="6238" y="453"/>
                      <a:pt x="6338" y="353"/>
                      <a:pt x="6338" y="227"/>
                    </a:cubicBezTo>
                    <a:cubicBezTo>
                      <a:pt x="6338" y="100"/>
                      <a:pt x="6238" y="0"/>
                      <a:pt x="611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0" name="Google Shape;270;p14"/>
            <p:cNvSpPr/>
            <p:nvPr/>
          </p:nvSpPr>
          <p:spPr>
            <a:xfrm flipH="1">
              <a:off x="4894963" y="4603994"/>
              <a:ext cx="805069" cy="803170"/>
            </a:xfrm>
            <a:custGeom>
              <a:rect b="b" l="l" r="r" t="t"/>
              <a:pathLst>
                <a:path extrusionOk="0" h="11660" w="11688">
                  <a:moveTo>
                    <a:pt x="5849" y="3838"/>
                  </a:moveTo>
                  <a:cubicBezTo>
                    <a:pt x="6953" y="3838"/>
                    <a:pt x="7840" y="4735"/>
                    <a:pt x="7840" y="5830"/>
                  </a:cubicBezTo>
                  <a:cubicBezTo>
                    <a:pt x="7840" y="6934"/>
                    <a:pt x="6944" y="7831"/>
                    <a:pt x="5840" y="7831"/>
                  </a:cubicBezTo>
                  <a:cubicBezTo>
                    <a:pt x="4735" y="7831"/>
                    <a:pt x="3839" y="6934"/>
                    <a:pt x="3839" y="5830"/>
                  </a:cubicBezTo>
                  <a:cubicBezTo>
                    <a:pt x="3839" y="4726"/>
                    <a:pt x="4735" y="3838"/>
                    <a:pt x="5840" y="3838"/>
                  </a:cubicBezTo>
                  <a:close/>
                  <a:moveTo>
                    <a:pt x="5469" y="0"/>
                  </a:moveTo>
                  <a:cubicBezTo>
                    <a:pt x="5143" y="0"/>
                    <a:pt x="4862" y="235"/>
                    <a:pt x="4808" y="561"/>
                  </a:cubicBezTo>
                  <a:lnTo>
                    <a:pt x="4654" y="1430"/>
                  </a:lnTo>
                  <a:cubicBezTo>
                    <a:pt x="4274" y="1539"/>
                    <a:pt x="3912" y="1684"/>
                    <a:pt x="3568" y="1883"/>
                  </a:cubicBezTo>
                  <a:lnTo>
                    <a:pt x="2843" y="1376"/>
                  </a:lnTo>
                  <a:cubicBezTo>
                    <a:pt x="2725" y="1293"/>
                    <a:pt x="2590" y="1254"/>
                    <a:pt x="2456" y="1254"/>
                  </a:cubicBezTo>
                  <a:cubicBezTo>
                    <a:pt x="2282" y="1254"/>
                    <a:pt x="2111" y="1321"/>
                    <a:pt x="1983" y="1449"/>
                  </a:cubicBezTo>
                  <a:lnTo>
                    <a:pt x="1458" y="1974"/>
                  </a:lnTo>
                  <a:cubicBezTo>
                    <a:pt x="1232" y="2209"/>
                    <a:pt x="1205" y="2571"/>
                    <a:pt x="1395" y="2834"/>
                  </a:cubicBezTo>
                  <a:lnTo>
                    <a:pt x="1902" y="3558"/>
                  </a:lnTo>
                  <a:cubicBezTo>
                    <a:pt x="1712" y="3902"/>
                    <a:pt x="1558" y="4273"/>
                    <a:pt x="1458" y="4653"/>
                  </a:cubicBezTo>
                  <a:lnTo>
                    <a:pt x="562" y="4798"/>
                  </a:lnTo>
                  <a:cubicBezTo>
                    <a:pt x="245" y="4852"/>
                    <a:pt x="10" y="5124"/>
                    <a:pt x="1" y="5450"/>
                  </a:cubicBezTo>
                  <a:lnTo>
                    <a:pt x="1" y="6201"/>
                  </a:lnTo>
                  <a:cubicBezTo>
                    <a:pt x="1" y="6527"/>
                    <a:pt x="236" y="6808"/>
                    <a:pt x="562" y="6871"/>
                  </a:cubicBezTo>
                  <a:lnTo>
                    <a:pt x="1431" y="7016"/>
                  </a:lnTo>
                  <a:cubicBezTo>
                    <a:pt x="1531" y="7405"/>
                    <a:pt x="1685" y="7767"/>
                    <a:pt x="1884" y="8111"/>
                  </a:cubicBezTo>
                  <a:lnTo>
                    <a:pt x="1395" y="8835"/>
                  </a:lnTo>
                  <a:cubicBezTo>
                    <a:pt x="1205" y="9098"/>
                    <a:pt x="1241" y="9460"/>
                    <a:pt x="1467" y="9695"/>
                  </a:cubicBezTo>
                  <a:lnTo>
                    <a:pt x="1993" y="10221"/>
                  </a:lnTo>
                  <a:cubicBezTo>
                    <a:pt x="2125" y="10348"/>
                    <a:pt x="2299" y="10416"/>
                    <a:pt x="2472" y="10416"/>
                  </a:cubicBezTo>
                  <a:cubicBezTo>
                    <a:pt x="2605" y="10416"/>
                    <a:pt x="2738" y="10376"/>
                    <a:pt x="2852" y="10293"/>
                  </a:cubicBezTo>
                  <a:lnTo>
                    <a:pt x="3586" y="9786"/>
                  </a:lnTo>
                  <a:cubicBezTo>
                    <a:pt x="3921" y="9976"/>
                    <a:pt x="4292" y="10130"/>
                    <a:pt x="4672" y="10230"/>
                  </a:cubicBezTo>
                  <a:lnTo>
                    <a:pt x="4826" y="11108"/>
                  </a:lnTo>
                  <a:cubicBezTo>
                    <a:pt x="4880" y="11425"/>
                    <a:pt x="5161" y="11660"/>
                    <a:pt x="5487" y="11660"/>
                  </a:cubicBezTo>
                  <a:lnTo>
                    <a:pt x="6229" y="11660"/>
                  </a:lnTo>
                  <a:cubicBezTo>
                    <a:pt x="6555" y="11660"/>
                    <a:pt x="6836" y="11425"/>
                    <a:pt x="6890" y="11108"/>
                  </a:cubicBezTo>
                  <a:lnTo>
                    <a:pt x="7044" y="10230"/>
                  </a:lnTo>
                  <a:cubicBezTo>
                    <a:pt x="7424" y="10130"/>
                    <a:pt x="7786" y="9976"/>
                    <a:pt x="8130" y="9786"/>
                  </a:cubicBezTo>
                  <a:lnTo>
                    <a:pt x="8863" y="10293"/>
                  </a:lnTo>
                  <a:cubicBezTo>
                    <a:pt x="8978" y="10376"/>
                    <a:pt x="9111" y="10416"/>
                    <a:pt x="9244" y="10416"/>
                  </a:cubicBezTo>
                  <a:cubicBezTo>
                    <a:pt x="9417" y="10416"/>
                    <a:pt x="9590" y="10348"/>
                    <a:pt x="9723" y="10221"/>
                  </a:cubicBezTo>
                  <a:lnTo>
                    <a:pt x="10239" y="9695"/>
                  </a:lnTo>
                  <a:cubicBezTo>
                    <a:pt x="10475" y="9460"/>
                    <a:pt x="10502" y="9098"/>
                    <a:pt x="10321" y="8835"/>
                  </a:cubicBezTo>
                  <a:lnTo>
                    <a:pt x="9805" y="8102"/>
                  </a:lnTo>
                  <a:cubicBezTo>
                    <a:pt x="10004" y="7767"/>
                    <a:pt x="10158" y="7396"/>
                    <a:pt x="10258" y="7016"/>
                  </a:cubicBezTo>
                  <a:lnTo>
                    <a:pt x="11136" y="6862"/>
                  </a:lnTo>
                  <a:cubicBezTo>
                    <a:pt x="11452" y="6808"/>
                    <a:pt x="11688" y="6527"/>
                    <a:pt x="11688" y="6201"/>
                  </a:cubicBezTo>
                  <a:lnTo>
                    <a:pt x="11688" y="5450"/>
                  </a:lnTo>
                  <a:cubicBezTo>
                    <a:pt x="11688" y="5124"/>
                    <a:pt x="11452" y="4843"/>
                    <a:pt x="11136" y="4789"/>
                  </a:cubicBezTo>
                  <a:lnTo>
                    <a:pt x="10258" y="4635"/>
                  </a:lnTo>
                  <a:cubicBezTo>
                    <a:pt x="10158" y="4255"/>
                    <a:pt x="10004" y="3884"/>
                    <a:pt x="9805" y="3549"/>
                  </a:cubicBezTo>
                  <a:lnTo>
                    <a:pt x="10303" y="2834"/>
                  </a:lnTo>
                  <a:cubicBezTo>
                    <a:pt x="10493" y="2571"/>
                    <a:pt x="10466" y="2209"/>
                    <a:pt x="10230" y="1974"/>
                  </a:cubicBezTo>
                  <a:lnTo>
                    <a:pt x="9705" y="1449"/>
                  </a:lnTo>
                  <a:cubicBezTo>
                    <a:pt x="9577" y="1321"/>
                    <a:pt x="9406" y="1254"/>
                    <a:pt x="9233" y="1254"/>
                  </a:cubicBezTo>
                  <a:cubicBezTo>
                    <a:pt x="9099" y="1254"/>
                    <a:pt x="8964" y="1293"/>
                    <a:pt x="8845" y="1376"/>
                  </a:cubicBezTo>
                  <a:lnTo>
                    <a:pt x="8112" y="1883"/>
                  </a:lnTo>
                  <a:cubicBezTo>
                    <a:pt x="7777" y="1684"/>
                    <a:pt x="7406" y="1539"/>
                    <a:pt x="7026" y="1430"/>
                  </a:cubicBezTo>
                  <a:lnTo>
                    <a:pt x="6872" y="561"/>
                  </a:lnTo>
                  <a:cubicBezTo>
                    <a:pt x="6818" y="235"/>
                    <a:pt x="6537" y="0"/>
                    <a:pt x="621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71" name="Google Shape;271;p14"/>
            <p:cNvGrpSpPr/>
            <p:nvPr/>
          </p:nvGrpSpPr>
          <p:grpSpPr>
            <a:xfrm flipH="1">
              <a:off x="4088573" y="-257103"/>
              <a:ext cx="1119452" cy="796601"/>
              <a:chOff x="3858275" y="126750"/>
              <a:chExt cx="864375" cy="615088"/>
            </a:xfrm>
          </p:grpSpPr>
          <p:sp>
            <p:nvSpPr>
              <p:cNvPr id="272" name="Google Shape;272;p14"/>
              <p:cNvSpPr/>
              <p:nvPr/>
            </p:nvSpPr>
            <p:spPr>
              <a:xfrm>
                <a:off x="3858275" y="126750"/>
                <a:ext cx="864375" cy="615088"/>
              </a:xfrm>
              <a:custGeom>
                <a:rect b="b" l="l" r="r" t="t"/>
                <a:pathLst>
                  <a:path extrusionOk="0" h="14784" w="20777">
                    <a:moveTo>
                      <a:pt x="951" y="0"/>
                    </a:moveTo>
                    <a:cubicBezTo>
                      <a:pt x="426" y="0"/>
                      <a:pt x="1" y="435"/>
                      <a:pt x="1" y="960"/>
                    </a:cubicBezTo>
                    <a:lnTo>
                      <a:pt x="1" y="13833"/>
                    </a:lnTo>
                    <a:cubicBezTo>
                      <a:pt x="1" y="14358"/>
                      <a:pt x="426" y="14783"/>
                      <a:pt x="951" y="14783"/>
                    </a:cubicBezTo>
                    <a:lnTo>
                      <a:pt x="19817" y="14783"/>
                    </a:lnTo>
                    <a:cubicBezTo>
                      <a:pt x="20351" y="14783"/>
                      <a:pt x="20776" y="14358"/>
                      <a:pt x="20776" y="13833"/>
                    </a:cubicBezTo>
                    <a:lnTo>
                      <a:pt x="20776" y="960"/>
                    </a:lnTo>
                    <a:cubicBezTo>
                      <a:pt x="20776" y="435"/>
                      <a:pt x="20351" y="0"/>
                      <a:pt x="1981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14"/>
              <p:cNvSpPr/>
              <p:nvPr/>
            </p:nvSpPr>
            <p:spPr>
              <a:xfrm>
                <a:off x="3956585" y="207712"/>
                <a:ext cx="667762" cy="453494"/>
              </a:xfrm>
              <a:custGeom>
                <a:rect b="b" l="l" r="r" t="t"/>
                <a:pathLst>
                  <a:path extrusionOk="0" h="10900" w="16051">
                    <a:moveTo>
                      <a:pt x="960" y="0"/>
                    </a:moveTo>
                    <a:cubicBezTo>
                      <a:pt x="426" y="0"/>
                      <a:pt x="0" y="426"/>
                      <a:pt x="0" y="960"/>
                    </a:cubicBezTo>
                    <a:lnTo>
                      <a:pt x="0" y="9940"/>
                    </a:lnTo>
                    <a:cubicBezTo>
                      <a:pt x="0" y="10474"/>
                      <a:pt x="426" y="10900"/>
                      <a:pt x="960" y="10900"/>
                    </a:cubicBezTo>
                    <a:lnTo>
                      <a:pt x="15091" y="10900"/>
                    </a:lnTo>
                    <a:cubicBezTo>
                      <a:pt x="15616" y="10900"/>
                      <a:pt x="16051" y="10474"/>
                      <a:pt x="16051" y="9940"/>
                    </a:cubicBezTo>
                    <a:lnTo>
                      <a:pt x="16051" y="960"/>
                    </a:lnTo>
                    <a:cubicBezTo>
                      <a:pt x="16051" y="426"/>
                      <a:pt x="15616" y="0"/>
                      <a:pt x="1509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14"/>
              <p:cNvSpPr/>
              <p:nvPr/>
            </p:nvSpPr>
            <p:spPr>
              <a:xfrm>
                <a:off x="4301188" y="333481"/>
                <a:ext cx="323168" cy="327723"/>
              </a:xfrm>
              <a:custGeom>
                <a:rect b="b" l="l" r="r" t="t"/>
                <a:pathLst>
                  <a:path extrusionOk="0" h="7877" w="7768">
                    <a:moveTo>
                      <a:pt x="4309" y="1"/>
                    </a:moveTo>
                    <a:lnTo>
                      <a:pt x="0" y="5270"/>
                    </a:lnTo>
                    <a:lnTo>
                      <a:pt x="2653" y="7877"/>
                    </a:lnTo>
                    <a:lnTo>
                      <a:pt x="6808" y="7877"/>
                    </a:lnTo>
                    <a:cubicBezTo>
                      <a:pt x="7333" y="7877"/>
                      <a:pt x="7768" y="7451"/>
                      <a:pt x="7768" y="6917"/>
                    </a:cubicBezTo>
                    <a:lnTo>
                      <a:pt x="7768" y="4871"/>
                    </a:lnTo>
                    <a:lnTo>
                      <a:pt x="43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14"/>
              <p:cNvSpPr/>
              <p:nvPr/>
            </p:nvSpPr>
            <p:spPr>
              <a:xfrm>
                <a:off x="4039043" y="471357"/>
                <a:ext cx="372509" cy="189844"/>
              </a:xfrm>
              <a:custGeom>
                <a:rect b="b" l="l" r="r" t="t"/>
                <a:pathLst>
                  <a:path extrusionOk="0" h="4563" w="8954">
                    <a:moveTo>
                      <a:pt x="4319" y="0"/>
                    </a:moveTo>
                    <a:lnTo>
                      <a:pt x="1" y="4563"/>
                    </a:lnTo>
                    <a:lnTo>
                      <a:pt x="8954" y="4563"/>
                    </a:lnTo>
                    <a:lnTo>
                      <a:pt x="6301" y="1956"/>
                    </a:lnTo>
                    <a:lnTo>
                      <a:pt x="431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14"/>
              <p:cNvSpPr/>
              <p:nvPr/>
            </p:nvSpPr>
            <p:spPr>
              <a:xfrm>
                <a:off x="4042080" y="291336"/>
                <a:ext cx="141240" cy="141249"/>
              </a:xfrm>
              <a:custGeom>
                <a:rect b="b" l="l" r="r" t="t"/>
                <a:pathLst>
                  <a:path extrusionOk="0" h="3395" w="3395">
                    <a:moveTo>
                      <a:pt x="1702" y="0"/>
                    </a:moveTo>
                    <a:cubicBezTo>
                      <a:pt x="761" y="0"/>
                      <a:pt x="0" y="761"/>
                      <a:pt x="0" y="1702"/>
                    </a:cubicBezTo>
                    <a:cubicBezTo>
                      <a:pt x="0" y="2634"/>
                      <a:pt x="761" y="3395"/>
                      <a:pt x="1702" y="3395"/>
                    </a:cubicBezTo>
                    <a:cubicBezTo>
                      <a:pt x="2634" y="3395"/>
                      <a:pt x="3395" y="2634"/>
                      <a:pt x="3395" y="1702"/>
                    </a:cubicBezTo>
                    <a:cubicBezTo>
                      <a:pt x="3395" y="761"/>
                      <a:pt x="2634" y="0"/>
                      <a:pt x="170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4_1">
    <p:spTree>
      <p:nvGrpSpPr>
        <p:cNvPr id="277" name="Shape 277"/>
        <p:cNvGrpSpPr/>
        <p:nvPr/>
      </p:nvGrpSpPr>
      <p:grpSpPr>
        <a:xfrm>
          <a:off x="0" y="0"/>
          <a:ext cx="0" cy="0"/>
          <a:chOff x="0" y="0"/>
          <a:chExt cx="0" cy="0"/>
        </a:xfrm>
      </p:grpSpPr>
      <p:sp>
        <p:nvSpPr>
          <p:cNvPr id="278" name="Google Shape;278;p15"/>
          <p:cNvSpPr txBox="1"/>
          <p:nvPr>
            <p:ph type="title"/>
          </p:nvPr>
        </p:nvSpPr>
        <p:spPr>
          <a:xfrm>
            <a:off x="5871175" y="539500"/>
            <a:ext cx="2559600" cy="11466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79" name="Google Shape;279;p15"/>
          <p:cNvSpPr txBox="1"/>
          <p:nvPr>
            <p:ph idx="1" type="subTitle"/>
          </p:nvPr>
        </p:nvSpPr>
        <p:spPr>
          <a:xfrm>
            <a:off x="5871175" y="1609900"/>
            <a:ext cx="2559600" cy="1086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280" name="Google Shape;280;p15"/>
          <p:cNvSpPr/>
          <p:nvPr>
            <p:ph idx="2" type="pic"/>
          </p:nvPr>
        </p:nvSpPr>
        <p:spPr>
          <a:xfrm>
            <a:off x="713225" y="539500"/>
            <a:ext cx="2522400" cy="4064700"/>
          </a:xfrm>
          <a:prstGeom prst="roundRect">
            <a:avLst>
              <a:gd fmla="val 16667" name="adj"/>
            </a:avLst>
          </a:prstGeom>
          <a:noFill/>
          <a:ln>
            <a:noFill/>
          </a:ln>
        </p:spPr>
      </p:sp>
      <p:sp>
        <p:nvSpPr>
          <p:cNvPr id="281" name="Google Shape;281;p15"/>
          <p:cNvSpPr/>
          <p:nvPr>
            <p:ph idx="3" type="pic"/>
          </p:nvPr>
        </p:nvSpPr>
        <p:spPr>
          <a:xfrm>
            <a:off x="3344450" y="539500"/>
            <a:ext cx="2304300" cy="2285700"/>
          </a:xfrm>
          <a:prstGeom prst="roundRect">
            <a:avLst>
              <a:gd fmla="val 16667" name="adj"/>
            </a:avLst>
          </a:prstGeom>
          <a:noFill/>
          <a:ln>
            <a:noFill/>
          </a:ln>
        </p:spPr>
      </p:sp>
      <p:sp>
        <p:nvSpPr>
          <p:cNvPr id="282" name="Google Shape;282;p15"/>
          <p:cNvSpPr/>
          <p:nvPr>
            <p:ph idx="4" type="pic"/>
          </p:nvPr>
        </p:nvSpPr>
        <p:spPr>
          <a:xfrm>
            <a:off x="3344450" y="2953775"/>
            <a:ext cx="5086200" cy="1650300"/>
          </a:xfrm>
          <a:prstGeom prst="roundRect">
            <a:avLst>
              <a:gd fmla="val 16667" name="adj"/>
            </a:avLst>
          </a:prstGeom>
          <a:noFill/>
          <a:ln>
            <a:noFill/>
          </a:ln>
        </p:spPr>
      </p:sp>
      <p:grpSp>
        <p:nvGrpSpPr>
          <p:cNvPr id="283" name="Google Shape;283;p15"/>
          <p:cNvGrpSpPr/>
          <p:nvPr/>
        </p:nvGrpSpPr>
        <p:grpSpPr>
          <a:xfrm>
            <a:off x="-94552" y="-461478"/>
            <a:ext cx="9546763" cy="5472735"/>
            <a:chOff x="-94552" y="-461478"/>
            <a:chExt cx="9546763" cy="5472735"/>
          </a:xfrm>
        </p:grpSpPr>
        <p:sp>
          <p:nvSpPr>
            <p:cNvPr id="284" name="Google Shape;284;p15"/>
            <p:cNvSpPr/>
            <p:nvPr/>
          </p:nvSpPr>
          <p:spPr>
            <a:xfrm>
              <a:off x="-94552" y="910269"/>
              <a:ext cx="1002686" cy="1000275"/>
            </a:xfrm>
            <a:custGeom>
              <a:rect b="b" l="l" r="r" t="t"/>
              <a:pathLst>
                <a:path extrusionOk="0" h="14522" w="14557">
                  <a:moveTo>
                    <a:pt x="7288" y="4771"/>
                  </a:moveTo>
                  <a:cubicBezTo>
                    <a:pt x="8654" y="4780"/>
                    <a:pt x="9759" y="5894"/>
                    <a:pt x="9759" y="7270"/>
                  </a:cubicBezTo>
                  <a:cubicBezTo>
                    <a:pt x="9759" y="8637"/>
                    <a:pt x="8645" y="9759"/>
                    <a:pt x="7269" y="9759"/>
                  </a:cubicBezTo>
                  <a:cubicBezTo>
                    <a:pt x="5893" y="9759"/>
                    <a:pt x="4780" y="8637"/>
                    <a:pt x="4780" y="7270"/>
                  </a:cubicBezTo>
                  <a:cubicBezTo>
                    <a:pt x="4780" y="5894"/>
                    <a:pt x="5893" y="4771"/>
                    <a:pt x="7269" y="4771"/>
                  </a:cubicBezTo>
                  <a:close/>
                  <a:moveTo>
                    <a:pt x="6808" y="1"/>
                  </a:moveTo>
                  <a:cubicBezTo>
                    <a:pt x="6400" y="1"/>
                    <a:pt x="6056" y="299"/>
                    <a:pt x="5993" y="698"/>
                  </a:cubicBezTo>
                  <a:lnTo>
                    <a:pt x="5794" y="1784"/>
                  </a:lnTo>
                  <a:cubicBezTo>
                    <a:pt x="5323" y="1911"/>
                    <a:pt x="4870" y="2101"/>
                    <a:pt x="4445" y="2345"/>
                  </a:cubicBezTo>
                  <a:lnTo>
                    <a:pt x="3540" y="1711"/>
                  </a:lnTo>
                  <a:cubicBezTo>
                    <a:pt x="3394" y="1609"/>
                    <a:pt x="3226" y="1560"/>
                    <a:pt x="3059" y="1560"/>
                  </a:cubicBezTo>
                  <a:cubicBezTo>
                    <a:pt x="2842" y="1560"/>
                    <a:pt x="2626" y="1643"/>
                    <a:pt x="2462" y="1802"/>
                  </a:cubicBezTo>
                  <a:lnTo>
                    <a:pt x="1811" y="2454"/>
                  </a:lnTo>
                  <a:cubicBezTo>
                    <a:pt x="1530" y="2753"/>
                    <a:pt x="1494" y="3205"/>
                    <a:pt x="1738" y="3531"/>
                  </a:cubicBezTo>
                  <a:lnTo>
                    <a:pt x="2372" y="4436"/>
                  </a:lnTo>
                  <a:cubicBezTo>
                    <a:pt x="2128" y="4862"/>
                    <a:pt x="1937" y="5314"/>
                    <a:pt x="1811" y="5794"/>
                  </a:cubicBezTo>
                  <a:lnTo>
                    <a:pt x="697" y="5975"/>
                  </a:lnTo>
                  <a:cubicBezTo>
                    <a:pt x="299" y="6048"/>
                    <a:pt x="9" y="6383"/>
                    <a:pt x="0" y="6790"/>
                  </a:cubicBezTo>
                  <a:lnTo>
                    <a:pt x="0" y="7722"/>
                  </a:lnTo>
                  <a:cubicBezTo>
                    <a:pt x="0" y="8130"/>
                    <a:pt x="290" y="8483"/>
                    <a:pt x="697" y="8555"/>
                  </a:cubicBezTo>
                  <a:lnTo>
                    <a:pt x="1784" y="8745"/>
                  </a:lnTo>
                  <a:cubicBezTo>
                    <a:pt x="1910" y="9216"/>
                    <a:pt x="2100" y="9678"/>
                    <a:pt x="2345" y="10103"/>
                  </a:cubicBezTo>
                  <a:lnTo>
                    <a:pt x="1738" y="10999"/>
                  </a:lnTo>
                  <a:cubicBezTo>
                    <a:pt x="1503" y="11334"/>
                    <a:pt x="1539" y="11787"/>
                    <a:pt x="1829" y="12077"/>
                  </a:cubicBezTo>
                  <a:lnTo>
                    <a:pt x="2481" y="12729"/>
                  </a:lnTo>
                  <a:cubicBezTo>
                    <a:pt x="2644" y="12887"/>
                    <a:pt x="2860" y="12971"/>
                    <a:pt x="3078" y="12971"/>
                  </a:cubicBezTo>
                  <a:cubicBezTo>
                    <a:pt x="3244" y="12971"/>
                    <a:pt x="3412" y="12921"/>
                    <a:pt x="3558" y="12819"/>
                  </a:cubicBezTo>
                  <a:lnTo>
                    <a:pt x="4463" y="12185"/>
                  </a:lnTo>
                  <a:cubicBezTo>
                    <a:pt x="4889" y="12430"/>
                    <a:pt x="5341" y="12620"/>
                    <a:pt x="5812" y="12747"/>
                  </a:cubicBezTo>
                  <a:lnTo>
                    <a:pt x="6002" y="13833"/>
                  </a:lnTo>
                  <a:cubicBezTo>
                    <a:pt x="6073" y="14225"/>
                    <a:pt x="6417" y="14521"/>
                    <a:pt x="6817" y="14521"/>
                  </a:cubicBezTo>
                  <a:cubicBezTo>
                    <a:pt x="6823" y="14521"/>
                    <a:pt x="6829" y="14521"/>
                    <a:pt x="6835" y="14521"/>
                  </a:cubicBezTo>
                  <a:lnTo>
                    <a:pt x="7758" y="14521"/>
                  </a:lnTo>
                  <a:cubicBezTo>
                    <a:pt x="7764" y="14521"/>
                    <a:pt x="7770" y="14521"/>
                    <a:pt x="7776" y="14521"/>
                  </a:cubicBezTo>
                  <a:cubicBezTo>
                    <a:pt x="8176" y="14521"/>
                    <a:pt x="8511" y="14225"/>
                    <a:pt x="8582" y="13833"/>
                  </a:cubicBezTo>
                  <a:lnTo>
                    <a:pt x="8772" y="12747"/>
                  </a:lnTo>
                  <a:cubicBezTo>
                    <a:pt x="9243" y="12620"/>
                    <a:pt x="9705" y="12430"/>
                    <a:pt x="10130" y="12185"/>
                  </a:cubicBezTo>
                  <a:lnTo>
                    <a:pt x="11035" y="12819"/>
                  </a:lnTo>
                  <a:cubicBezTo>
                    <a:pt x="11177" y="12921"/>
                    <a:pt x="11343" y="12971"/>
                    <a:pt x="11508" y="12971"/>
                  </a:cubicBezTo>
                  <a:cubicBezTo>
                    <a:pt x="11724" y="12971"/>
                    <a:pt x="11940" y="12887"/>
                    <a:pt x="12104" y="12729"/>
                  </a:cubicBezTo>
                  <a:lnTo>
                    <a:pt x="12755" y="12077"/>
                  </a:lnTo>
                  <a:cubicBezTo>
                    <a:pt x="13045" y="11787"/>
                    <a:pt x="13081" y="11334"/>
                    <a:pt x="12846" y="10999"/>
                  </a:cubicBezTo>
                  <a:lnTo>
                    <a:pt x="12212" y="10094"/>
                  </a:lnTo>
                  <a:cubicBezTo>
                    <a:pt x="12457" y="9669"/>
                    <a:pt x="12647" y="9216"/>
                    <a:pt x="12773" y="8736"/>
                  </a:cubicBezTo>
                  <a:lnTo>
                    <a:pt x="13860" y="8546"/>
                  </a:lnTo>
                  <a:cubicBezTo>
                    <a:pt x="14267" y="8483"/>
                    <a:pt x="14557" y="8130"/>
                    <a:pt x="14557" y="7722"/>
                  </a:cubicBezTo>
                  <a:lnTo>
                    <a:pt x="14557" y="6790"/>
                  </a:lnTo>
                  <a:cubicBezTo>
                    <a:pt x="14557" y="6383"/>
                    <a:pt x="14267" y="6030"/>
                    <a:pt x="13860" y="5957"/>
                  </a:cubicBezTo>
                  <a:lnTo>
                    <a:pt x="12773" y="5767"/>
                  </a:lnTo>
                  <a:cubicBezTo>
                    <a:pt x="12647" y="5296"/>
                    <a:pt x="12457" y="4844"/>
                    <a:pt x="12212" y="4418"/>
                  </a:cubicBezTo>
                  <a:lnTo>
                    <a:pt x="12837" y="3531"/>
                  </a:lnTo>
                  <a:cubicBezTo>
                    <a:pt x="13072" y="3196"/>
                    <a:pt x="13027" y="2743"/>
                    <a:pt x="12746" y="2454"/>
                  </a:cubicBezTo>
                  <a:lnTo>
                    <a:pt x="12085" y="1802"/>
                  </a:lnTo>
                  <a:cubicBezTo>
                    <a:pt x="11927" y="1643"/>
                    <a:pt x="11713" y="1560"/>
                    <a:pt x="11497" y="1560"/>
                  </a:cubicBezTo>
                  <a:cubicBezTo>
                    <a:pt x="11331" y="1560"/>
                    <a:pt x="11163" y="1609"/>
                    <a:pt x="11017" y="1711"/>
                  </a:cubicBezTo>
                  <a:lnTo>
                    <a:pt x="10103" y="2345"/>
                  </a:lnTo>
                  <a:cubicBezTo>
                    <a:pt x="9677" y="2101"/>
                    <a:pt x="9225" y="1911"/>
                    <a:pt x="8754" y="1784"/>
                  </a:cubicBezTo>
                  <a:lnTo>
                    <a:pt x="8555" y="698"/>
                  </a:lnTo>
                  <a:cubicBezTo>
                    <a:pt x="8492" y="290"/>
                    <a:pt x="8138" y="1"/>
                    <a:pt x="773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15"/>
            <p:cNvSpPr/>
            <p:nvPr/>
          </p:nvSpPr>
          <p:spPr>
            <a:xfrm>
              <a:off x="758020" y="-180223"/>
              <a:ext cx="805069" cy="803141"/>
            </a:xfrm>
            <a:custGeom>
              <a:rect b="b" l="l" r="r" t="t"/>
              <a:pathLst>
                <a:path extrusionOk="0" h="11660" w="11688">
                  <a:moveTo>
                    <a:pt x="5849" y="3838"/>
                  </a:moveTo>
                  <a:cubicBezTo>
                    <a:pt x="6953" y="3838"/>
                    <a:pt x="7840" y="4735"/>
                    <a:pt x="7840" y="5830"/>
                  </a:cubicBezTo>
                  <a:cubicBezTo>
                    <a:pt x="7840" y="6934"/>
                    <a:pt x="6944" y="7831"/>
                    <a:pt x="5840" y="7831"/>
                  </a:cubicBezTo>
                  <a:cubicBezTo>
                    <a:pt x="4735" y="7831"/>
                    <a:pt x="3839" y="6934"/>
                    <a:pt x="3839" y="5830"/>
                  </a:cubicBezTo>
                  <a:cubicBezTo>
                    <a:pt x="3839" y="4726"/>
                    <a:pt x="4735" y="3838"/>
                    <a:pt x="5840" y="3838"/>
                  </a:cubicBezTo>
                  <a:close/>
                  <a:moveTo>
                    <a:pt x="5469" y="0"/>
                  </a:moveTo>
                  <a:cubicBezTo>
                    <a:pt x="5143" y="0"/>
                    <a:pt x="4862" y="235"/>
                    <a:pt x="4808" y="561"/>
                  </a:cubicBezTo>
                  <a:lnTo>
                    <a:pt x="4654" y="1430"/>
                  </a:lnTo>
                  <a:cubicBezTo>
                    <a:pt x="4274" y="1539"/>
                    <a:pt x="3912" y="1684"/>
                    <a:pt x="3568" y="1883"/>
                  </a:cubicBezTo>
                  <a:lnTo>
                    <a:pt x="2843" y="1376"/>
                  </a:lnTo>
                  <a:cubicBezTo>
                    <a:pt x="2725" y="1293"/>
                    <a:pt x="2590" y="1254"/>
                    <a:pt x="2456" y="1254"/>
                  </a:cubicBezTo>
                  <a:cubicBezTo>
                    <a:pt x="2282" y="1254"/>
                    <a:pt x="2111" y="1321"/>
                    <a:pt x="1983" y="1449"/>
                  </a:cubicBezTo>
                  <a:lnTo>
                    <a:pt x="1458" y="1974"/>
                  </a:lnTo>
                  <a:cubicBezTo>
                    <a:pt x="1232" y="2209"/>
                    <a:pt x="1205" y="2571"/>
                    <a:pt x="1395" y="2834"/>
                  </a:cubicBezTo>
                  <a:lnTo>
                    <a:pt x="1902" y="3558"/>
                  </a:lnTo>
                  <a:cubicBezTo>
                    <a:pt x="1712" y="3902"/>
                    <a:pt x="1558" y="4273"/>
                    <a:pt x="1458" y="4653"/>
                  </a:cubicBezTo>
                  <a:lnTo>
                    <a:pt x="562" y="4798"/>
                  </a:lnTo>
                  <a:cubicBezTo>
                    <a:pt x="245" y="4852"/>
                    <a:pt x="10" y="5124"/>
                    <a:pt x="1" y="5450"/>
                  </a:cubicBezTo>
                  <a:lnTo>
                    <a:pt x="1" y="6201"/>
                  </a:lnTo>
                  <a:cubicBezTo>
                    <a:pt x="1" y="6527"/>
                    <a:pt x="236" y="6808"/>
                    <a:pt x="562" y="6871"/>
                  </a:cubicBezTo>
                  <a:lnTo>
                    <a:pt x="1431" y="7016"/>
                  </a:lnTo>
                  <a:cubicBezTo>
                    <a:pt x="1531" y="7405"/>
                    <a:pt x="1685" y="7767"/>
                    <a:pt x="1884" y="8111"/>
                  </a:cubicBezTo>
                  <a:lnTo>
                    <a:pt x="1395" y="8835"/>
                  </a:lnTo>
                  <a:cubicBezTo>
                    <a:pt x="1205" y="9098"/>
                    <a:pt x="1241" y="9460"/>
                    <a:pt x="1467" y="9695"/>
                  </a:cubicBezTo>
                  <a:lnTo>
                    <a:pt x="1993" y="10221"/>
                  </a:lnTo>
                  <a:cubicBezTo>
                    <a:pt x="2125" y="10348"/>
                    <a:pt x="2299" y="10416"/>
                    <a:pt x="2472" y="10416"/>
                  </a:cubicBezTo>
                  <a:cubicBezTo>
                    <a:pt x="2605" y="10416"/>
                    <a:pt x="2738" y="10376"/>
                    <a:pt x="2852" y="10293"/>
                  </a:cubicBezTo>
                  <a:lnTo>
                    <a:pt x="3586" y="9786"/>
                  </a:lnTo>
                  <a:cubicBezTo>
                    <a:pt x="3921" y="9976"/>
                    <a:pt x="4292" y="10130"/>
                    <a:pt x="4672" y="10230"/>
                  </a:cubicBezTo>
                  <a:lnTo>
                    <a:pt x="4826" y="11108"/>
                  </a:lnTo>
                  <a:cubicBezTo>
                    <a:pt x="4880" y="11425"/>
                    <a:pt x="5161" y="11660"/>
                    <a:pt x="5487" y="11660"/>
                  </a:cubicBezTo>
                  <a:lnTo>
                    <a:pt x="6229" y="11660"/>
                  </a:lnTo>
                  <a:cubicBezTo>
                    <a:pt x="6555" y="11660"/>
                    <a:pt x="6836" y="11425"/>
                    <a:pt x="6890" y="11108"/>
                  </a:cubicBezTo>
                  <a:lnTo>
                    <a:pt x="7044" y="10230"/>
                  </a:lnTo>
                  <a:cubicBezTo>
                    <a:pt x="7424" y="10130"/>
                    <a:pt x="7786" y="9976"/>
                    <a:pt x="8130" y="9786"/>
                  </a:cubicBezTo>
                  <a:lnTo>
                    <a:pt x="8863" y="10293"/>
                  </a:lnTo>
                  <a:cubicBezTo>
                    <a:pt x="8978" y="10376"/>
                    <a:pt x="9111" y="10416"/>
                    <a:pt x="9244" y="10416"/>
                  </a:cubicBezTo>
                  <a:cubicBezTo>
                    <a:pt x="9417" y="10416"/>
                    <a:pt x="9590" y="10348"/>
                    <a:pt x="9723" y="10221"/>
                  </a:cubicBezTo>
                  <a:lnTo>
                    <a:pt x="10239" y="9695"/>
                  </a:lnTo>
                  <a:cubicBezTo>
                    <a:pt x="10475" y="9460"/>
                    <a:pt x="10502" y="9098"/>
                    <a:pt x="10321" y="8835"/>
                  </a:cubicBezTo>
                  <a:lnTo>
                    <a:pt x="9805" y="8102"/>
                  </a:lnTo>
                  <a:cubicBezTo>
                    <a:pt x="10004" y="7767"/>
                    <a:pt x="10158" y="7396"/>
                    <a:pt x="10258" y="7016"/>
                  </a:cubicBezTo>
                  <a:lnTo>
                    <a:pt x="11136" y="6862"/>
                  </a:lnTo>
                  <a:cubicBezTo>
                    <a:pt x="11452" y="6808"/>
                    <a:pt x="11688" y="6527"/>
                    <a:pt x="11688" y="6201"/>
                  </a:cubicBezTo>
                  <a:lnTo>
                    <a:pt x="11688" y="5450"/>
                  </a:lnTo>
                  <a:cubicBezTo>
                    <a:pt x="11688" y="5124"/>
                    <a:pt x="11452" y="4843"/>
                    <a:pt x="11136" y="4789"/>
                  </a:cubicBezTo>
                  <a:lnTo>
                    <a:pt x="10258" y="4635"/>
                  </a:lnTo>
                  <a:cubicBezTo>
                    <a:pt x="10158" y="4255"/>
                    <a:pt x="10004" y="3884"/>
                    <a:pt x="9805" y="3549"/>
                  </a:cubicBezTo>
                  <a:lnTo>
                    <a:pt x="10303" y="2834"/>
                  </a:lnTo>
                  <a:cubicBezTo>
                    <a:pt x="10493" y="2571"/>
                    <a:pt x="10466" y="2209"/>
                    <a:pt x="10230" y="1974"/>
                  </a:cubicBezTo>
                  <a:lnTo>
                    <a:pt x="9705" y="1449"/>
                  </a:lnTo>
                  <a:cubicBezTo>
                    <a:pt x="9577" y="1321"/>
                    <a:pt x="9406" y="1254"/>
                    <a:pt x="9233" y="1254"/>
                  </a:cubicBezTo>
                  <a:cubicBezTo>
                    <a:pt x="9099" y="1254"/>
                    <a:pt x="8964" y="1293"/>
                    <a:pt x="8845" y="1376"/>
                  </a:cubicBezTo>
                  <a:lnTo>
                    <a:pt x="8112" y="1883"/>
                  </a:lnTo>
                  <a:cubicBezTo>
                    <a:pt x="7777" y="1684"/>
                    <a:pt x="7406" y="1539"/>
                    <a:pt x="7026" y="1430"/>
                  </a:cubicBezTo>
                  <a:lnTo>
                    <a:pt x="6872" y="561"/>
                  </a:lnTo>
                  <a:cubicBezTo>
                    <a:pt x="6818" y="235"/>
                    <a:pt x="6537" y="0"/>
                    <a:pt x="621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86" name="Google Shape;286;p15"/>
            <p:cNvGrpSpPr/>
            <p:nvPr/>
          </p:nvGrpSpPr>
          <p:grpSpPr>
            <a:xfrm>
              <a:off x="187724" y="4196743"/>
              <a:ext cx="1119426" cy="814515"/>
              <a:chOff x="1835150" y="2508950"/>
              <a:chExt cx="335650" cy="244225"/>
            </a:xfrm>
          </p:grpSpPr>
          <p:sp>
            <p:nvSpPr>
              <p:cNvPr id="287" name="Google Shape;287;p15"/>
              <p:cNvSpPr/>
              <p:nvPr/>
            </p:nvSpPr>
            <p:spPr>
              <a:xfrm>
                <a:off x="1835150" y="2508950"/>
                <a:ext cx="335650" cy="244225"/>
              </a:xfrm>
              <a:custGeom>
                <a:rect b="b" l="l" r="r" t="t"/>
                <a:pathLst>
                  <a:path extrusionOk="0" h="9769" w="13426">
                    <a:moveTo>
                      <a:pt x="1223" y="1"/>
                    </a:moveTo>
                    <a:cubicBezTo>
                      <a:pt x="553" y="1"/>
                      <a:pt x="1" y="544"/>
                      <a:pt x="1" y="1223"/>
                    </a:cubicBezTo>
                    <a:lnTo>
                      <a:pt x="1" y="5568"/>
                    </a:lnTo>
                    <a:cubicBezTo>
                      <a:pt x="1" y="6247"/>
                      <a:pt x="553" y="6799"/>
                      <a:pt x="1223" y="6799"/>
                    </a:cubicBezTo>
                    <a:lnTo>
                      <a:pt x="1449" y="6799"/>
                    </a:lnTo>
                    <a:lnTo>
                      <a:pt x="1449" y="9769"/>
                    </a:lnTo>
                    <a:lnTo>
                      <a:pt x="3477" y="6799"/>
                    </a:lnTo>
                    <a:lnTo>
                      <a:pt x="12204" y="6799"/>
                    </a:lnTo>
                    <a:cubicBezTo>
                      <a:pt x="12874" y="6799"/>
                      <a:pt x="13426" y="6247"/>
                      <a:pt x="13426" y="5568"/>
                    </a:cubicBezTo>
                    <a:lnTo>
                      <a:pt x="13426" y="1223"/>
                    </a:lnTo>
                    <a:cubicBezTo>
                      <a:pt x="13426" y="544"/>
                      <a:pt x="12874" y="1"/>
                      <a:pt x="1220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15"/>
              <p:cNvSpPr/>
              <p:nvPr/>
            </p:nvSpPr>
            <p:spPr>
              <a:xfrm>
                <a:off x="1905325" y="2583200"/>
                <a:ext cx="29675" cy="29900"/>
              </a:xfrm>
              <a:custGeom>
                <a:rect b="b" l="l" r="r" t="t"/>
                <a:pathLst>
                  <a:path extrusionOk="0" h="1196" w="1187">
                    <a:moveTo>
                      <a:pt x="589" y="0"/>
                    </a:moveTo>
                    <a:cubicBezTo>
                      <a:pt x="263" y="0"/>
                      <a:pt x="0" y="272"/>
                      <a:pt x="0" y="598"/>
                    </a:cubicBezTo>
                    <a:cubicBezTo>
                      <a:pt x="0" y="924"/>
                      <a:pt x="263" y="1195"/>
                      <a:pt x="589" y="1195"/>
                    </a:cubicBezTo>
                    <a:cubicBezTo>
                      <a:pt x="924" y="1195"/>
                      <a:pt x="1186" y="924"/>
                      <a:pt x="1186" y="598"/>
                    </a:cubicBezTo>
                    <a:cubicBezTo>
                      <a:pt x="1186" y="272"/>
                      <a:pt x="924" y="0"/>
                      <a:pt x="58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15"/>
              <p:cNvSpPr/>
              <p:nvPr/>
            </p:nvSpPr>
            <p:spPr>
              <a:xfrm>
                <a:off x="1990175" y="2583200"/>
                <a:ext cx="29900" cy="29900"/>
              </a:xfrm>
              <a:custGeom>
                <a:rect b="b" l="l" r="r" t="t"/>
                <a:pathLst>
                  <a:path extrusionOk="0" h="1196" w="1196">
                    <a:moveTo>
                      <a:pt x="598" y="0"/>
                    </a:moveTo>
                    <a:cubicBezTo>
                      <a:pt x="273" y="0"/>
                      <a:pt x="1" y="272"/>
                      <a:pt x="1" y="598"/>
                    </a:cubicBezTo>
                    <a:cubicBezTo>
                      <a:pt x="1" y="924"/>
                      <a:pt x="273" y="1195"/>
                      <a:pt x="598" y="1195"/>
                    </a:cubicBezTo>
                    <a:cubicBezTo>
                      <a:pt x="924" y="1195"/>
                      <a:pt x="1196" y="924"/>
                      <a:pt x="1196" y="598"/>
                    </a:cubicBezTo>
                    <a:cubicBezTo>
                      <a:pt x="1196" y="272"/>
                      <a:pt x="924" y="0"/>
                      <a:pt x="5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15"/>
              <p:cNvSpPr/>
              <p:nvPr/>
            </p:nvSpPr>
            <p:spPr>
              <a:xfrm>
                <a:off x="2075275" y="2583200"/>
                <a:ext cx="29675" cy="29900"/>
              </a:xfrm>
              <a:custGeom>
                <a:rect b="b" l="l" r="r" t="t"/>
                <a:pathLst>
                  <a:path extrusionOk="0" h="1196" w="1187">
                    <a:moveTo>
                      <a:pt x="589" y="0"/>
                    </a:moveTo>
                    <a:cubicBezTo>
                      <a:pt x="263" y="0"/>
                      <a:pt x="1" y="272"/>
                      <a:pt x="1" y="598"/>
                    </a:cubicBezTo>
                    <a:cubicBezTo>
                      <a:pt x="1" y="924"/>
                      <a:pt x="263" y="1195"/>
                      <a:pt x="589" y="1195"/>
                    </a:cubicBezTo>
                    <a:cubicBezTo>
                      <a:pt x="924" y="1195"/>
                      <a:pt x="1187" y="924"/>
                      <a:pt x="1187" y="598"/>
                    </a:cubicBezTo>
                    <a:cubicBezTo>
                      <a:pt x="1187" y="272"/>
                      <a:pt x="924" y="0"/>
                      <a:pt x="58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1" name="Google Shape;291;p15"/>
            <p:cNvGrpSpPr/>
            <p:nvPr/>
          </p:nvGrpSpPr>
          <p:grpSpPr>
            <a:xfrm>
              <a:off x="8731401" y="439678"/>
              <a:ext cx="720809" cy="891736"/>
              <a:chOff x="-155849" y="3975828"/>
              <a:chExt cx="720809" cy="891736"/>
            </a:xfrm>
          </p:grpSpPr>
          <p:sp>
            <p:nvSpPr>
              <p:cNvPr id="292" name="Google Shape;292;p15"/>
              <p:cNvSpPr/>
              <p:nvPr/>
            </p:nvSpPr>
            <p:spPr>
              <a:xfrm>
                <a:off x="-155849" y="3975828"/>
                <a:ext cx="720809" cy="891736"/>
              </a:xfrm>
              <a:custGeom>
                <a:rect b="b" l="l" r="r" t="t"/>
                <a:pathLst>
                  <a:path extrusionOk="0" h="18604" w="15038">
                    <a:moveTo>
                      <a:pt x="933" y="1"/>
                    </a:moveTo>
                    <a:cubicBezTo>
                      <a:pt x="417" y="1"/>
                      <a:pt x="1" y="417"/>
                      <a:pt x="1" y="933"/>
                    </a:cubicBezTo>
                    <a:lnTo>
                      <a:pt x="1" y="17672"/>
                    </a:lnTo>
                    <a:cubicBezTo>
                      <a:pt x="1" y="18188"/>
                      <a:pt x="417" y="18604"/>
                      <a:pt x="933" y="18604"/>
                    </a:cubicBezTo>
                    <a:lnTo>
                      <a:pt x="14114" y="18604"/>
                    </a:lnTo>
                    <a:cubicBezTo>
                      <a:pt x="14621" y="18604"/>
                      <a:pt x="15037" y="18188"/>
                      <a:pt x="15037" y="17672"/>
                    </a:cubicBezTo>
                    <a:lnTo>
                      <a:pt x="15037" y="933"/>
                    </a:lnTo>
                    <a:cubicBezTo>
                      <a:pt x="15037" y="417"/>
                      <a:pt x="14621" y="1"/>
                      <a:pt x="1411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15"/>
              <p:cNvSpPr/>
              <p:nvPr/>
            </p:nvSpPr>
            <p:spPr>
              <a:xfrm>
                <a:off x="-26096" y="4103424"/>
                <a:ext cx="461734" cy="21713"/>
              </a:xfrm>
              <a:custGeom>
                <a:rect b="b" l="l" r="r" t="t"/>
                <a:pathLst>
                  <a:path extrusionOk="0" h="453" w="9633">
                    <a:moveTo>
                      <a:pt x="227" y="0"/>
                    </a:moveTo>
                    <a:cubicBezTo>
                      <a:pt x="100" y="0"/>
                      <a:pt x="1" y="100"/>
                      <a:pt x="1" y="227"/>
                    </a:cubicBezTo>
                    <a:cubicBezTo>
                      <a:pt x="1" y="353"/>
                      <a:pt x="100" y="453"/>
                      <a:pt x="227" y="453"/>
                    </a:cubicBezTo>
                    <a:lnTo>
                      <a:pt x="9406" y="453"/>
                    </a:lnTo>
                    <a:cubicBezTo>
                      <a:pt x="9524" y="453"/>
                      <a:pt x="9633" y="353"/>
                      <a:pt x="9633" y="227"/>
                    </a:cubicBezTo>
                    <a:cubicBezTo>
                      <a:pt x="9633" y="100"/>
                      <a:pt x="9524" y="0"/>
                      <a:pt x="940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15"/>
              <p:cNvSpPr/>
              <p:nvPr/>
            </p:nvSpPr>
            <p:spPr>
              <a:xfrm>
                <a:off x="-26096" y="4164586"/>
                <a:ext cx="461734" cy="21761"/>
              </a:xfrm>
              <a:custGeom>
                <a:rect b="b" l="l" r="r" t="t"/>
                <a:pathLst>
                  <a:path extrusionOk="0" h="454" w="9633">
                    <a:moveTo>
                      <a:pt x="227" y="1"/>
                    </a:moveTo>
                    <a:cubicBezTo>
                      <a:pt x="100" y="1"/>
                      <a:pt x="1" y="100"/>
                      <a:pt x="1" y="227"/>
                    </a:cubicBezTo>
                    <a:cubicBezTo>
                      <a:pt x="1" y="354"/>
                      <a:pt x="100" y="453"/>
                      <a:pt x="227" y="453"/>
                    </a:cubicBezTo>
                    <a:lnTo>
                      <a:pt x="9406" y="453"/>
                    </a:lnTo>
                    <a:cubicBezTo>
                      <a:pt x="9524" y="453"/>
                      <a:pt x="9633" y="354"/>
                      <a:pt x="9633" y="227"/>
                    </a:cubicBezTo>
                    <a:cubicBezTo>
                      <a:pt x="9633" y="100"/>
                      <a:pt x="9524" y="1"/>
                      <a:pt x="940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15"/>
              <p:cNvSpPr/>
              <p:nvPr/>
            </p:nvSpPr>
            <p:spPr>
              <a:xfrm>
                <a:off x="-26096" y="4225364"/>
                <a:ext cx="303796" cy="21713"/>
              </a:xfrm>
              <a:custGeom>
                <a:rect b="b" l="l" r="r" t="t"/>
                <a:pathLst>
                  <a:path extrusionOk="0" h="453" w="6338">
                    <a:moveTo>
                      <a:pt x="227" y="0"/>
                    </a:moveTo>
                    <a:cubicBezTo>
                      <a:pt x="100" y="0"/>
                      <a:pt x="1" y="109"/>
                      <a:pt x="1" y="226"/>
                    </a:cubicBezTo>
                    <a:cubicBezTo>
                      <a:pt x="1" y="353"/>
                      <a:pt x="100" y="453"/>
                      <a:pt x="227" y="453"/>
                    </a:cubicBezTo>
                    <a:lnTo>
                      <a:pt x="6111" y="453"/>
                    </a:lnTo>
                    <a:cubicBezTo>
                      <a:pt x="6238" y="453"/>
                      <a:pt x="6338" y="353"/>
                      <a:pt x="6338" y="226"/>
                    </a:cubicBezTo>
                    <a:cubicBezTo>
                      <a:pt x="6338" y="109"/>
                      <a:pt x="6238" y="0"/>
                      <a:pt x="611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15"/>
              <p:cNvSpPr/>
              <p:nvPr/>
            </p:nvSpPr>
            <p:spPr>
              <a:xfrm>
                <a:off x="-26096" y="4355932"/>
                <a:ext cx="461734" cy="21761"/>
              </a:xfrm>
              <a:custGeom>
                <a:rect b="b" l="l" r="r" t="t"/>
                <a:pathLst>
                  <a:path extrusionOk="0" h="454" w="9633">
                    <a:moveTo>
                      <a:pt x="227" y="1"/>
                    </a:moveTo>
                    <a:cubicBezTo>
                      <a:pt x="100" y="1"/>
                      <a:pt x="1" y="101"/>
                      <a:pt x="1" y="227"/>
                    </a:cubicBezTo>
                    <a:cubicBezTo>
                      <a:pt x="1" y="354"/>
                      <a:pt x="100" y="454"/>
                      <a:pt x="227" y="454"/>
                    </a:cubicBezTo>
                    <a:lnTo>
                      <a:pt x="9406" y="454"/>
                    </a:lnTo>
                    <a:cubicBezTo>
                      <a:pt x="9524" y="454"/>
                      <a:pt x="9633" y="354"/>
                      <a:pt x="9633" y="227"/>
                    </a:cubicBezTo>
                    <a:cubicBezTo>
                      <a:pt x="9633" y="101"/>
                      <a:pt x="9524" y="1"/>
                      <a:pt x="940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15"/>
              <p:cNvSpPr/>
              <p:nvPr/>
            </p:nvSpPr>
            <p:spPr>
              <a:xfrm>
                <a:off x="-26096" y="4417142"/>
                <a:ext cx="461734" cy="21713"/>
              </a:xfrm>
              <a:custGeom>
                <a:rect b="b" l="l" r="r" t="t"/>
                <a:pathLst>
                  <a:path extrusionOk="0" h="453" w="9633">
                    <a:moveTo>
                      <a:pt x="227" y="0"/>
                    </a:moveTo>
                    <a:cubicBezTo>
                      <a:pt x="100" y="0"/>
                      <a:pt x="1" y="100"/>
                      <a:pt x="1" y="227"/>
                    </a:cubicBezTo>
                    <a:cubicBezTo>
                      <a:pt x="1" y="344"/>
                      <a:pt x="100" y="453"/>
                      <a:pt x="227" y="453"/>
                    </a:cubicBezTo>
                    <a:lnTo>
                      <a:pt x="9406" y="453"/>
                    </a:lnTo>
                    <a:cubicBezTo>
                      <a:pt x="9524" y="453"/>
                      <a:pt x="9633" y="344"/>
                      <a:pt x="9633" y="227"/>
                    </a:cubicBezTo>
                    <a:cubicBezTo>
                      <a:pt x="9633" y="100"/>
                      <a:pt x="9524" y="0"/>
                      <a:pt x="940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15"/>
              <p:cNvSpPr/>
              <p:nvPr/>
            </p:nvSpPr>
            <p:spPr>
              <a:xfrm>
                <a:off x="-26096" y="4477872"/>
                <a:ext cx="303796" cy="21761"/>
              </a:xfrm>
              <a:custGeom>
                <a:rect b="b" l="l" r="r" t="t"/>
                <a:pathLst>
                  <a:path extrusionOk="0" h="454" w="6338">
                    <a:moveTo>
                      <a:pt x="227" y="1"/>
                    </a:moveTo>
                    <a:cubicBezTo>
                      <a:pt x="100" y="1"/>
                      <a:pt x="1" y="109"/>
                      <a:pt x="1" y="227"/>
                    </a:cubicBezTo>
                    <a:cubicBezTo>
                      <a:pt x="1" y="354"/>
                      <a:pt x="100" y="453"/>
                      <a:pt x="227" y="453"/>
                    </a:cubicBezTo>
                    <a:lnTo>
                      <a:pt x="6111" y="453"/>
                    </a:lnTo>
                    <a:cubicBezTo>
                      <a:pt x="6238" y="453"/>
                      <a:pt x="6338" y="354"/>
                      <a:pt x="6338" y="227"/>
                    </a:cubicBezTo>
                    <a:cubicBezTo>
                      <a:pt x="6338" y="109"/>
                      <a:pt x="6238" y="1"/>
                      <a:pt x="611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15"/>
              <p:cNvSpPr/>
              <p:nvPr/>
            </p:nvSpPr>
            <p:spPr>
              <a:xfrm>
                <a:off x="-26096" y="4608488"/>
                <a:ext cx="461734" cy="21761"/>
              </a:xfrm>
              <a:custGeom>
                <a:rect b="b" l="l" r="r" t="t"/>
                <a:pathLst>
                  <a:path extrusionOk="0" h="454" w="9633">
                    <a:moveTo>
                      <a:pt x="227" y="1"/>
                    </a:moveTo>
                    <a:cubicBezTo>
                      <a:pt x="100" y="1"/>
                      <a:pt x="1" y="100"/>
                      <a:pt x="1" y="227"/>
                    </a:cubicBezTo>
                    <a:cubicBezTo>
                      <a:pt x="1" y="354"/>
                      <a:pt x="100" y="453"/>
                      <a:pt x="227" y="453"/>
                    </a:cubicBezTo>
                    <a:lnTo>
                      <a:pt x="9406" y="453"/>
                    </a:lnTo>
                    <a:cubicBezTo>
                      <a:pt x="9524" y="453"/>
                      <a:pt x="9633" y="354"/>
                      <a:pt x="9633" y="227"/>
                    </a:cubicBezTo>
                    <a:cubicBezTo>
                      <a:pt x="9633" y="100"/>
                      <a:pt x="9524" y="1"/>
                      <a:pt x="940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15"/>
              <p:cNvSpPr/>
              <p:nvPr/>
            </p:nvSpPr>
            <p:spPr>
              <a:xfrm>
                <a:off x="-26096" y="4669219"/>
                <a:ext cx="461734" cy="21761"/>
              </a:xfrm>
              <a:custGeom>
                <a:rect b="b" l="l" r="r" t="t"/>
                <a:pathLst>
                  <a:path extrusionOk="0" h="454" w="9633">
                    <a:moveTo>
                      <a:pt x="227" y="1"/>
                    </a:moveTo>
                    <a:cubicBezTo>
                      <a:pt x="100" y="1"/>
                      <a:pt x="1" y="110"/>
                      <a:pt x="1" y="227"/>
                    </a:cubicBezTo>
                    <a:cubicBezTo>
                      <a:pt x="1" y="354"/>
                      <a:pt x="100" y="454"/>
                      <a:pt x="227" y="454"/>
                    </a:cubicBezTo>
                    <a:lnTo>
                      <a:pt x="9406" y="454"/>
                    </a:lnTo>
                    <a:cubicBezTo>
                      <a:pt x="9524" y="454"/>
                      <a:pt x="9633" y="354"/>
                      <a:pt x="9633" y="227"/>
                    </a:cubicBezTo>
                    <a:cubicBezTo>
                      <a:pt x="9633" y="110"/>
                      <a:pt x="9524" y="1"/>
                      <a:pt x="940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15"/>
              <p:cNvSpPr/>
              <p:nvPr/>
            </p:nvSpPr>
            <p:spPr>
              <a:xfrm>
                <a:off x="-26096" y="4730428"/>
                <a:ext cx="303796" cy="21713"/>
              </a:xfrm>
              <a:custGeom>
                <a:rect b="b" l="l" r="r" t="t"/>
                <a:pathLst>
                  <a:path extrusionOk="0" h="453" w="6338">
                    <a:moveTo>
                      <a:pt x="227" y="0"/>
                    </a:moveTo>
                    <a:cubicBezTo>
                      <a:pt x="100" y="0"/>
                      <a:pt x="1" y="100"/>
                      <a:pt x="1" y="227"/>
                    </a:cubicBezTo>
                    <a:cubicBezTo>
                      <a:pt x="1" y="353"/>
                      <a:pt x="100" y="453"/>
                      <a:pt x="227" y="453"/>
                    </a:cubicBezTo>
                    <a:lnTo>
                      <a:pt x="6111" y="453"/>
                    </a:lnTo>
                    <a:cubicBezTo>
                      <a:pt x="6238" y="453"/>
                      <a:pt x="6338" y="353"/>
                      <a:pt x="6338" y="227"/>
                    </a:cubicBezTo>
                    <a:cubicBezTo>
                      <a:pt x="6338" y="100"/>
                      <a:pt x="6238" y="0"/>
                      <a:pt x="611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02" name="Google Shape;302;p15"/>
            <p:cNvSpPr/>
            <p:nvPr/>
          </p:nvSpPr>
          <p:spPr>
            <a:xfrm>
              <a:off x="8187978" y="4202406"/>
              <a:ext cx="805069" cy="803170"/>
            </a:xfrm>
            <a:custGeom>
              <a:rect b="b" l="l" r="r" t="t"/>
              <a:pathLst>
                <a:path extrusionOk="0" h="11660" w="11688">
                  <a:moveTo>
                    <a:pt x="5849" y="3838"/>
                  </a:moveTo>
                  <a:cubicBezTo>
                    <a:pt x="6953" y="3838"/>
                    <a:pt x="7840" y="4735"/>
                    <a:pt x="7840" y="5830"/>
                  </a:cubicBezTo>
                  <a:cubicBezTo>
                    <a:pt x="7840" y="6934"/>
                    <a:pt x="6944" y="7831"/>
                    <a:pt x="5840" y="7831"/>
                  </a:cubicBezTo>
                  <a:cubicBezTo>
                    <a:pt x="4735" y="7831"/>
                    <a:pt x="3839" y="6934"/>
                    <a:pt x="3839" y="5830"/>
                  </a:cubicBezTo>
                  <a:cubicBezTo>
                    <a:pt x="3839" y="4726"/>
                    <a:pt x="4735" y="3838"/>
                    <a:pt x="5840" y="3838"/>
                  </a:cubicBezTo>
                  <a:close/>
                  <a:moveTo>
                    <a:pt x="5469" y="0"/>
                  </a:moveTo>
                  <a:cubicBezTo>
                    <a:pt x="5143" y="0"/>
                    <a:pt x="4862" y="235"/>
                    <a:pt x="4808" y="561"/>
                  </a:cubicBezTo>
                  <a:lnTo>
                    <a:pt x="4654" y="1430"/>
                  </a:lnTo>
                  <a:cubicBezTo>
                    <a:pt x="4274" y="1539"/>
                    <a:pt x="3912" y="1684"/>
                    <a:pt x="3568" y="1883"/>
                  </a:cubicBezTo>
                  <a:lnTo>
                    <a:pt x="2843" y="1376"/>
                  </a:lnTo>
                  <a:cubicBezTo>
                    <a:pt x="2725" y="1293"/>
                    <a:pt x="2590" y="1254"/>
                    <a:pt x="2456" y="1254"/>
                  </a:cubicBezTo>
                  <a:cubicBezTo>
                    <a:pt x="2282" y="1254"/>
                    <a:pt x="2111" y="1321"/>
                    <a:pt x="1983" y="1449"/>
                  </a:cubicBezTo>
                  <a:lnTo>
                    <a:pt x="1458" y="1974"/>
                  </a:lnTo>
                  <a:cubicBezTo>
                    <a:pt x="1232" y="2209"/>
                    <a:pt x="1205" y="2571"/>
                    <a:pt x="1395" y="2834"/>
                  </a:cubicBezTo>
                  <a:lnTo>
                    <a:pt x="1902" y="3558"/>
                  </a:lnTo>
                  <a:cubicBezTo>
                    <a:pt x="1712" y="3902"/>
                    <a:pt x="1558" y="4273"/>
                    <a:pt x="1458" y="4653"/>
                  </a:cubicBezTo>
                  <a:lnTo>
                    <a:pt x="562" y="4798"/>
                  </a:lnTo>
                  <a:cubicBezTo>
                    <a:pt x="245" y="4852"/>
                    <a:pt x="10" y="5124"/>
                    <a:pt x="1" y="5450"/>
                  </a:cubicBezTo>
                  <a:lnTo>
                    <a:pt x="1" y="6201"/>
                  </a:lnTo>
                  <a:cubicBezTo>
                    <a:pt x="1" y="6527"/>
                    <a:pt x="236" y="6808"/>
                    <a:pt x="562" y="6871"/>
                  </a:cubicBezTo>
                  <a:lnTo>
                    <a:pt x="1431" y="7016"/>
                  </a:lnTo>
                  <a:cubicBezTo>
                    <a:pt x="1531" y="7405"/>
                    <a:pt x="1685" y="7767"/>
                    <a:pt x="1884" y="8111"/>
                  </a:cubicBezTo>
                  <a:lnTo>
                    <a:pt x="1395" y="8835"/>
                  </a:lnTo>
                  <a:cubicBezTo>
                    <a:pt x="1205" y="9098"/>
                    <a:pt x="1241" y="9460"/>
                    <a:pt x="1467" y="9695"/>
                  </a:cubicBezTo>
                  <a:lnTo>
                    <a:pt x="1993" y="10221"/>
                  </a:lnTo>
                  <a:cubicBezTo>
                    <a:pt x="2125" y="10348"/>
                    <a:pt x="2299" y="10416"/>
                    <a:pt x="2472" y="10416"/>
                  </a:cubicBezTo>
                  <a:cubicBezTo>
                    <a:pt x="2605" y="10416"/>
                    <a:pt x="2738" y="10376"/>
                    <a:pt x="2852" y="10293"/>
                  </a:cubicBezTo>
                  <a:lnTo>
                    <a:pt x="3586" y="9786"/>
                  </a:lnTo>
                  <a:cubicBezTo>
                    <a:pt x="3921" y="9976"/>
                    <a:pt x="4292" y="10130"/>
                    <a:pt x="4672" y="10230"/>
                  </a:cubicBezTo>
                  <a:lnTo>
                    <a:pt x="4826" y="11108"/>
                  </a:lnTo>
                  <a:cubicBezTo>
                    <a:pt x="4880" y="11425"/>
                    <a:pt x="5161" y="11660"/>
                    <a:pt x="5487" y="11660"/>
                  </a:cubicBezTo>
                  <a:lnTo>
                    <a:pt x="6229" y="11660"/>
                  </a:lnTo>
                  <a:cubicBezTo>
                    <a:pt x="6555" y="11660"/>
                    <a:pt x="6836" y="11425"/>
                    <a:pt x="6890" y="11108"/>
                  </a:cubicBezTo>
                  <a:lnTo>
                    <a:pt x="7044" y="10230"/>
                  </a:lnTo>
                  <a:cubicBezTo>
                    <a:pt x="7424" y="10130"/>
                    <a:pt x="7786" y="9976"/>
                    <a:pt x="8130" y="9786"/>
                  </a:cubicBezTo>
                  <a:lnTo>
                    <a:pt x="8863" y="10293"/>
                  </a:lnTo>
                  <a:cubicBezTo>
                    <a:pt x="8978" y="10376"/>
                    <a:pt x="9111" y="10416"/>
                    <a:pt x="9244" y="10416"/>
                  </a:cubicBezTo>
                  <a:cubicBezTo>
                    <a:pt x="9417" y="10416"/>
                    <a:pt x="9590" y="10348"/>
                    <a:pt x="9723" y="10221"/>
                  </a:cubicBezTo>
                  <a:lnTo>
                    <a:pt x="10239" y="9695"/>
                  </a:lnTo>
                  <a:cubicBezTo>
                    <a:pt x="10475" y="9460"/>
                    <a:pt x="10502" y="9098"/>
                    <a:pt x="10321" y="8835"/>
                  </a:cubicBezTo>
                  <a:lnTo>
                    <a:pt x="9805" y="8102"/>
                  </a:lnTo>
                  <a:cubicBezTo>
                    <a:pt x="10004" y="7767"/>
                    <a:pt x="10158" y="7396"/>
                    <a:pt x="10258" y="7016"/>
                  </a:cubicBezTo>
                  <a:lnTo>
                    <a:pt x="11136" y="6862"/>
                  </a:lnTo>
                  <a:cubicBezTo>
                    <a:pt x="11452" y="6808"/>
                    <a:pt x="11688" y="6527"/>
                    <a:pt x="11688" y="6201"/>
                  </a:cubicBezTo>
                  <a:lnTo>
                    <a:pt x="11688" y="5450"/>
                  </a:lnTo>
                  <a:cubicBezTo>
                    <a:pt x="11688" y="5124"/>
                    <a:pt x="11452" y="4843"/>
                    <a:pt x="11136" y="4789"/>
                  </a:cubicBezTo>
                  <a:lnTo>
                    <a:pt x="10258" y="4635"/>
                  </a:lnTo>
                  <a:cubicBezTo>
                    <a:pt x="10158" y="4255"/>
                    <a:pt x="10004" y="3884"/>
                    <a:pt x="9805" y="3549"/>
                  </a:cubicBezTo>
                  <a:lnTo>
                    <a:pt x="10303" y="2834"/>
                  </a:lnTo>
                  <a:cubicBezTo>
                    <a:pt x="10493" y="2571"/>
                    <a:pt x="10466" y="2209"/>
                    <a:pt x="10230" y="1974"/>
                  </a:cubicBezTo>
                  <a:lnTo>
                    <a:pt x="9705" y="1449"/>
                  </a:lnTo>
                  <a:cubicBezTo>
                    <a:pt x="9577" y="1321"/>
                    <a:pt x="9406" y="1254"/>
                    <a:pt x="9233" y="1254"/>
                  </a:cubicBezTo>
                  <a:cubicBezTo>
                    <a:pt x="9099" y="1254"/>
                    <a:pt x="8964" y="1293"/>
                    <a:pt x="8845" y="1376"/>
                  </a:cubicBezTo>
                  <a:lnTo>
                    <a:pt x="8112" y="1883"/>
                  </a:lnTo>
                  <a:cubicBezTo>
                    <a:pt x="7777" y="1684"/>
                    <a:pt x="7406" y="1539"/>
                    <a:pt x="7026" y="1430"/>
                  </a:cubicBezTo>
                  <a:lnTo>
                    <a:pt x="6872" y="561"/>
                  </a:lnTo>
                  <a:cubicBezTo>
                    <a:pt x="6818" y="235"/>
                    <a:pt x="6537" y="0"/>
                    <a:pt x="621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03" name="Google Shape;303;p15"/>
            <p:cNvGrpSpPr/>
            <p:nvPr/>
          </p:nvGrpSpPr>
          <p:grpSpPr>
            <a:xfrm>
              <a:off x="4231360" y="-461478"/>
              <a:ext cx="1119452" cy="796601"/>
              <a:chOff x="3858275" y="126750"/>
              <a:chExt cx="864375" cy="615088"/>
            </a:xfrm>
          </p:grpSpPr>
          <p:sp>
            <p:nvSpPr>
              <p:cNvPr id="304" name="Google Shape;304;p15"/>
              <p:cNvSpPr/>
              <p:nvPr/>
            </p:nvSpPr>
            <p:spPr>
              <a:xfrm>
                <a:off x="3858275" y="126750"/>
                <a:ext cx="864375" cy="615088"/>
              </a:xfrm>
              <a:custGeom>
                <a:rect b="b" l="l" r="r" t="t"/>
                <a:pathLst>
                  <a:path extrusionOk="0" h="14784" w="20777">
                    <a:moveTo>
                      <a:pt x="951" y="0"/>
                    </a:moveTo>
                    <a:cubicBezTo>
                      <a:pt x="426" y="0"/>
                      <a:pt x="1" y="435"/>
                      <a:pt x="1" y="960"/>
                    </a:cubicBezTo>
                    <a:lnTo>
                      <a:pt x="1" y="13833"/>
                    </a:lnTo>
                    <a:cubicBezTo>
                      <a:pt x="1" y="14358"/>
                      <a:pt x="426" y="14783"/>
                      <a:pt x="951" y="14783"/>
                    </a:cubicBezTo>
                    <a:lnTo>
                      <a:pt x="19817" y="14783"/>
                    </a:lnTo>
                    <a:cubicBezTo>
                      <a:pt x="20351" y="14783"/>
                      <a:pt x="20776" y="14358"/>
                      <a:pt x="20776" y="13833"/>
                    </a:cubicBezTo>
                    <a:lnTo>
                      <a:pt x="20776" y="960"/>
                    </a:lnTo>
                    <a:cubicBezTo>
                      <a:pt x="20776" y="435"/>
                      <a:pt x="20351" y="0"/>
                      <a:pt x="1981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15"/>
              <p:cNvSpPr/>
              <p:nvPr/>
            </p:nvSpPr>
            <p:spPr>
              <a:xfrm>
                <a:off x="3956585" y="207712"/>
                <a:ext cx="667762" cy="453494"/>
              </a:xfrm>
              <a:custGeom>
                <a:rect b="b" l="l" r="r" t="t"/>
                <a:pathLst>
                  <a:path extrusionOk="0" h="10900" w="16051">
                    <a:moveTo>
                      <a:pt x="960" y="0"/>
                    </a:moveTo>
                    <a:cubicBezTo>
                      <a:pt x="426" y="0"/>
                      <a:pt x="0" y="426"/>
                      <a:pt x="0" y="960"/>
                    </a:cubicBezTo>
                    <a:lnTo>
                      <a:pt x="0" y="9940"/>
                    </a:lnTo>
                    <a:cubicBezTo>
                      <a:pt x="0" y="10474"/>
                      <a:pt x="426" y="10900"/>
                      <a:pt x="960" y="10900"/>
                    </a:cubicBezTo>
                    <a:lnTo>
                      <a:pt x="15091" y="10900"/>
                    </a:lnTo>
                    <a:cubicBezTo>
                      <a:pt x="15616" y="10900"/>
                      <a:pt x="16051" y="10474"/>
                      <a:pt x="16051" y="9940"/>
                    </a:cubicBezTo>
                    <a:lnTo>
                      <a:pt x="16051" y="960"/>
                    </a:lnTo>
                    <a:cubicBezTo>
                      <a:pt x="16051" y="426"/>
                      <a:pt x="15616" y="0"/>
                      <a:pt x="1509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15"/>
              <p:cNvSpPr/>
              <p:nvPr/>
            </p:nvSpPr>
            <p:spPr>
              <a:xfrm>
                <a:off x="4301188" y="333481"/>
                <a:ext cx="323168" cy="327723"/>
              </a:xfrm>
              <a:custGeom>
                <a:rect b="b" l="l" r="r" t="t"/>
                <a:pathLst>
                  <a:path extrusionOk="0" h="7877" w="7768">
                    <a:moveTo>
                      <a:pt x="4309" y="1"/>
                    </a:moveTo>
                    <a:lnTo>
                      <a:pt x="0" y="5270"/>
                    </a:lnTo>
                    <a:lnTo>
                      <a:pt x="2653" y="7877"/>
                    </a:lnTo>
                    <a:lnTo>
                      <a:pt x="6808" y="7877"/>
                    </a:lnTo>
                    <a:cubicBezTo>
                      <a:pt x="7333" y="7877"/>
                      <a:pt x="7768" y="7451"/>
                      <a:pt x="7768" y="6917"/>
                    </a:cubicBezTo>
                    <a:lnTo>
                      <a:pt x="7768" y="4871"/>
                    </a:lnTo>
                    <a:lnTo>
                      <a:pt x="43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15"/>
              <p:cNvSpPr/>
              <p:nvPr/>
            </p:nvSpPr>
            <p:spPr>
              <a:xfrm>
                <a:off x="4039043" y="471357"/>
                <a:ext cx="372509" cy="189844"/>
              </a:xfrm>
              <a:custGeom>
                <a:rect b="b" l="l" r="r" t="t"/>
                <a:pathLst>
                  <a:path extrusionOk="0" h="4563" w="8954">
                    <a:moveTo>
                      <a:pt x="4319" y="0"/>
                    </a:moveTo>
                    <a:lnTo>
                      <a:pt x="1" y="4563"/>
                    </a:lnTo>
                    <a:lnTo>
                      <a:pt x="8954" y="4563"/>
                    </a:lnTo>
                    <a:lnTo>
                      <a:pt x="6301" y="1956"/>
                    </a:lnTo>
                    <a:lnTo>
                      <a:pt x="431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15"/>
              <p:cNvSpPr/>
              <p:nvPr/>
            </p:nvSpPr>
            <p:spPr>
              <a:xfrm>
                <a:off x="4042080" y="291336"/>
                <a:ext cx="141240" cy="141249"/>
              </a:xfrm>
              <a:custGeom>
                <a:rect b="b" l="l" r="r" t="t"/>
                <a:pathLst>
                  <a:path extrusionOk="0" h="3395" w="3395">
                    <a:moveTo>
                      <a:pt x="1702" y="0"/>
                    </a:moveTo>
                    <a:cubicBezTo>
                      <a:pt x="761" y="0"/>
                      <a:pt x="0" y="761"/>
                      <a:pt x="0" y="1702"/>
                    </a:cubicBezTo>
                    <a:cubicBezTo>
                      <a:pt x="0" y="2634"/>
                      <a:pt x="761" y="3395"/>
                      <a:pt x="1702" y="3395"/>
                    </a:cubicBezTo>
                    <a:cubicBezTo>
                      <a:pt x="2634" y="3395"/>
                      <a:pt x="3395" y="2634"/>
                      <a:pt x="3395" y="1702"/>
                    </a:cubicBezTo>
                    <a:cubicBezTo>
                      <a:pt x="3395" y="761"/>
                      <a:pt x="2634" y="0"/>
                      <a:pt x="170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6">
    <p:spTree>
      <p:nvGrpSpPr>
        <p:cNvPr id="309" name="Shape 309"/>
        <p:cNvGrpSpPr/>
        <p:nvPr/>
      </p:nvGrpSpPr>
      <p:grpSpPr>
        <a:xfrm>
          <a:off x="0" y="0"/>
          <a:ext cx="0" cy="0"/>
          <a:chOff x="0" y="0"/>
          <a:chExt cx="0" cy="0"/>
        </a:xfrm>
      </p:grpSpPr>
      <p:sp>
        <p:nvSpPr>
          <p:cNvPr id="310" name="Google Shape;310;p1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11" name="Google Shape;311;p16"/>
          <p:cNvSpPr txBox="1"/>
          <p:nvPr>
            <p:ph idx="1" type="subTitle"/>
          </p:nvPr>
        </p:nvSpPr>
        <p:spPr>
          <a:xfrm>
            <a:off x="1204438" y="2131875"/>
            <a:ext cx="2015700" cy="2024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312" name="Google Shape;312;p16"/>
          <p:cNvSpPr txBox="1"/>
          <p:nvPr>
            <p:ph idx="2" type="subTitle"/>
          </p:nvPr>
        </p:nvSpPr>
        <p:spPr>
          <a:xfrm>
            <a:off x="3564148" y="2131875"/>
            <a:ext cx="2015700" cy="2024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313" name="Google Shape;313;p16"/>
          <p:cNvSpPr txBox="1"/>
          <p:nvPr>
            <p:ph idx="3" type="subTitle"/>
          </p:nvPr>
        </p:nvSpPr>
        <p:spPr>
          <a:xfrm>
            <a:off x="5923864" y="2131875"/>
            <a:ext cx="2015700" cy="2024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314" name="Google Shape;314;p16"/>
          <p:cNvSpPr txBox="1"/>
          <p:nvPr>
            <p:ph idx="4" type="subTitle"/>
          </p:nvPr>
        </p:nvSpPr>
        <p:spPr>
          <a:xfrm>
            <a:off x="1204438" y="1499775"/>
            <a:ext cx="2015700" cy="7083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chemeClr val="dk2"/>
              </a:buClr>
              <a:buSzPts val="2400"/>
              <a:buFont typeface="Raleway"/>
              <a:buNone/>
              <a:defRPr b="1" sz="1800">
                <a:solidFill>
                  <a:schemeClr val="dk2"/>
                </a:solidFill>
                <a:latin typeface="Montserrat"/>
                <a:ea typeface="Montserrat"/>
                <a:cs typeface="Montserrat"/>
                <a:sym typeface="Montserrat"/>
              </a:defRPr>
            </a:lvl1pPr>
            <a:lvl2pPr lvl="1" rtl="0"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315" name="Google Shape;315;p16"/>
          <p:cNvSpPr txBox="1"/>
          <p:nvPr>
            <p:ph idx="5" type="subTitle"/>
          </p:nvPr>
        </p:nvSpPr>
        <p:spPr>
          <a:xfrm>
            <a:off x="3564151" y="1499775"/>
            <a:ext cx="2015700" cy="7083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Raleway"/>
              <a:buNone/>
              <a:defRPr b="1" sz="1800">
                <a:solidFill>
                  <a:schemeClr val="dk2"/>
                </a:solidFill>
                <a:latin typeface="Montserrat"/>
                <a:ea typeface="Montserrat"/>
                <a:cs typeface="Montserrat"/>
                <a:sym typeface="Montserrat"/>
              </a:defRPr>
            </a:lvl1pPr>
            <a:lvl2pPr lvl="1" rtl="0"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316" name="Google Shape;316;p16"/>
          <p:cNvSpPr txBox="1"/>
          <p:nvPr>
            <p:ph idx="6" type="subTitle"/>
          </p:nvPr>
        </p:nvSpPr>
        <p:spPr>
          <a:xfrm>
            <a:off x="5923864" y="1499775"/>
            <a:ext cx="2015700" cy="7083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Raleway"/>
              <a:buNone/>
              <a:defRPr b="1" sz="1800">
                <a:solidFill>
                  <a:schemeClr val="dk2"/>
                </a:solidFill>
                <a:latin typeface="Montserrat"/>
                <a:ea typeface="Montserrat"/>
                <a:cs typeface="Montserrat"/>
                <a:sym typeface="Montserrat"/>
              </a:defRPr>
            </a:lvl1pPr>
            <a:lvl2pPr lvl="1" rtl="0"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grpSp>
        <p:nvGrpSpPr>
          <p:cNvPr id="317" name="Google Shape;317;p16"/>
          <p:cNvGrpSpPr/>
          <p:nvPr/>
        </p:nvGrpSpPr>
        <p:grpSpPr>
          <a:xfrm>
            <a:off x="-481077" y="-28082"/>
            <a:ext cx="10050001" cy="5469283"/>
            <a:chOff x="-481077" y="-28082"/>
            <a:chExt cx="10050001" cy="5469283"/>
          </a:xfrm>
        </p:grpSpPr>
        <p:sp>
          <p:nvSpPr>
            <p:cNvPr id="318" name="Google Shape;318;p16"/>
            <p:cNvSpPr/>
            <p:nvPr/>
          </p:nvSpPr>
          <p:spPr>
            <a:xfrm flipH="1">
              <a:off x="8449502" y="3207544"/>
              <a:ext cx="1002686" cy="1000275"/>
            </a:xfrm>
            <a:custGeom>
              <a:rect b="b" l="l" r="r" t="t"/>
              <a:pathLst>
                <a:path extrusionOk="0" h="14522" w="14557">
                  <a:moveTo>
                    <a:pt x="7288" y="4771"/>
                  </a:moveTo>
                  <a:cubicBezTo>
                    <a:pt x="8654" y="4780"/>
                    <a:pt x="9759" y="5894"/>
                    <a:pt x="9759" y="7270"/>
                  </a:cubicBezTo>
                  <a:cubicBezTo>
                    <a:pt x="9759" y="8637"/>
                    <a:pt x="8645" y="9759"/>
                    <a:pt x="7269" y="9759"/>
                  </a:cubicBezTo>
                  <a:cubicBezTo>
                    <a:pt x="5893" y="9759"/>
                    <a:pt x="4780" y="8637"/>
                    <a:pt x="4780" y="7270"/>
                  </a:cubicBezTo>
                  <a:cubicBezTo>
                    <a:pt x="4780" y="5894"/>
                    <a:pt x="5893" y="4771"/>
                    <a:pt x="7269" y="4771"/>
                  </a:cubicBezTo>
                  <a:close/>
                  <a:moveTo>
                    <a:pt x="6808" y="1"/>
                  </a:moveTo>
                  <a:cubicBezTo>
                    <a:pt x="6400" y="1"/>
                    <a:pt x="6056" y="299"/>
                    <a:pt x="5993" y="698"/>
                  </a:cubicBezTo>
                  <a:lnTo>
                    <a:pt x="5794" y="1784"/>
                  </a:lnTo>
                  <a:cubicBezTo>
                    <a:pt x="5323" y="1911"/>
                    <a:pt x="4870" y="2101"/>
                    <a:pt x="4445" y="2345"/>
                  </a:cubicBezTo>
                  <a:lnTo>
                    <a:pt x="3540" y="1711"/>
                  </a:lnTo>
                  <a:cubicBezTo>
                    <a:pt x="3394" y="1609"/>
                    <a:pt x="3226" y="1560"/>
                    <a:pt x="3059" y="1560"/>
                  </a:cubicBezTo>
                  <a:cubicBezTo>
                    <a:pt x="2842" y="1560"/>
                    <a:pt x="2626" y="1643"/>
                    <a:pt x="2462" y="1802"/>
                  </a:cubicBezTo>
                  <a:lnTo>
                    <a:pt x="1811" y="2454"/>
                  </a:lnTo>
                  <a:cubicBezTo>
                    <a:pt x="1530" y="2753"/>
                    <a:pt x="1494" y="3205"/>
                    <a:pt x="1738" y="3531"/>
                  </a:cubicBezTo>
                  <a:lnTo>
                    <a:pt x="2372" y="4436"/>
                  </a:lnTo>
                  <a:cubicBezTo>
                    <a:pt x="2128" y="4862"/>
                    <a:pt x="1937" y="5314"/>
                    <a:pt x="1811" y="5794"/>
                  </a:cubicBezTo>
                  <a:lnTo>
                    <a:pt x="697" y="5975"/>
                  </a:lnTo>
                  <a:cubicBezTo>
                    <a:pt x="299" y="6048"/>
                    <a:pt x="9" y="6383"/>
                    <a:pt x="0" y="6790"/>
                  </a:cubicBezTo>
                  <a:lnTo>
                    <a:pt x="0" y="7722"/>
                  </a:lnTo>
                  <a:cubicBezTo>
                    <a:pt x="0" y="8130"/>
                    <a:pt x="290" y="8483"/>
                    <a:pt x="697" y="8555"/>
                  </a:cubicBezTo>
                  <a:lnTo>
                    <a:pt x="1784" y="8745"/>
                  </a:lnTo>
                  <a:cubicBezTo>
                    <a:pt x="1910" y="9216"/>
                    <a:pt x="2100" y="9678"/>
                    <a:pt x="2345" y="10103"/>
                  </a:cubicBezTo>
                  <a:lnTo>
                    <a:pt x="1738" y="10999"/>
                  </a:lnTo>
                  <a:cubicBezTo>
                    <a:pt x="1503" y="11334"/>
                    <a:pt x="1539" y="11787"/>
                    <a:pt x="1829" y="12077"/>
                  </a:cubicBezTo>
                  <a:lnTo>
                    <a:pt x="2481" y="12729"/>
                  </a:lnTo>
                  <a:cubicBezTo>
                    <a:pt x="2644" y="12887"/>
                    <a:pt x="2860" y="12971"/>
                    <a:pt x="3078" y="12971"/>
                  </a:cubicBezTo>
                  <a:cubicBezTo>
                    <a:pt x="3244" y="12971"/>
                    <a:pt x="3412" y="12921"/>
                    <a:pt x="3558" y="12819"/>
                  </a:cubicBezTo>
                  <a:lnTo>
                    <a:pt x="4463" y="12185"/>
                  </a:lnTo>
                  <a:cubicBezTo>
                    <a:pt x="4889" y="12430"/>
                    <a:pt x="5341" y="12620"/>
                    <a:pt x="5812" y="12747"/>
                  </a:cubicBezTo>
                  <a:lnTo>
                    <a:pt x="6002" y="13833"/>
                  </a:lnTo>
                  <a:cubicBezTo>
                    <a:pt x="6073" y="14225"/>
                    <a:pt x="6417" y="14521"/>
                    <a:pt x="6817" y="14521"/>
                  </a:cubicBezTo>
                  <a:cubicBezTo>
                    <a:pt x="6823" y="14521"/>
                    <a:pt x="6829" y="14521"/>
                    <a:pt x="6835" y="14521"/>
                  </a:cubicBezTo>
                  <a:lnTo>
                    <a:pt x="7758" y="14521"/>
                  </a:lnTo>
                  <a:cubicBezTo>
                    <a:pt x="7764" y="14521"/>
                    <a:pt x="7770" y="14521"/>
                    <a:pt x="7776" y="14521"/>
                  </a:cubicBezTo>
                  <a:cubicBezTo>
                    <a:pt x="8176" y="14521"/>
                    <a:pt x="8511" y="14225"/>
                    <a:pt x="8582" y="13833"/>
                  </a:cubicBezTo>
                  <a:lnTo>
                    <a:pt x="8772" y="12747"/>
                  </a:lnTo>
                  <a:cubicBezTo>
                    <a:pt x="9243" y="12620"/>
                    <a:pt x="9705" y="12430"/>
                    <a:pt x="10130" y="12185"/>
                  </a:cubicBezTo>
                  <a:lnTo>
                    <a:pt x="11035" y="12819"/>
                  </a:lnTo>
                  <a:cubicBezTo>
                    <a:pt x="11177" y="12921"/>
                    <a:pt x="11343" y="12971"/>
                    <a:pt x="11508" y="12971"/>
                  </a:cubicBezTo>
                  <a:cubicBezTo>
                    <a:pt x="11724" y="12971"/>
                    <a:pt x="11940" y="12887"/>
                    <a:pt x="12104" y="12729"/>
                  </a:cubicBezTo>
                  <a:lnTo>
                    <a:pt x="12755" y="12077"/>
                  </a:lnTo>
                  <a:cubicBezTo>
                    <a:pt x="13045" y="11787"/>
                    <a:pt x="13081" y="11334"/>
                    <a:pt x="12846" y="10999"/>
                  </a:cubicBezTo>
                  <a:lnTo>
                    <a:pt x="12212" y="10094"/>
                  </a:lnTo>
                  <a:cubicBezTo>
                    <a:pt x="12457" y="9669"/>
                    <a:pt x="12647" y="9216"/>
                    <a:pt x="12773" y="8736"/>
                  </a:cubicBezTo>
                  <a:lnTo>
                    <a:pt x="13860" y="8546"/>
                  </a:lnTo>
                  <a:cubicBezTo>
                    <a:pt x="14267" y="8483"/>
                    <a:pt x="14557" y="8130"/>
                    <a:pt x="14557" y="7722"/>
                  </a:cubicBezTo>
                  <a:lnTo>
                    <a:pt x="14557" y="6790"/>
                  </a:lnTo>
                  <a:cubicBezTo>
                    <a:pt x="14557" y="6383"/>
                    <a:pt x="14267" y="6030"/>
                    <a:pt x="13860" y="5957"/>
                  </a:cubicBezTo>
                  <a:lnTo>
                    <a:pt x="12773" y="5767"/>
                  </a:lnTo>
                  <a:cubicBezTo>
                    <a:pt x="12647" y="5296"/>
                    <a:pt x="12457" y="4844"/>
                    <a:pt x="12212" y="4418"/>
                  </a:cubicBezTo>
                  <a:lnTo>
                    <a:pt x="12837" y="3531"/>
                  </a:lnTo>
                  <a:cubicBezTo>
                    <a:pt x="13072" y="3196"/>
                    <a:pt x="13027" y="2743"/>
                    <a:pt x="12746" y="2454"/>
                  </a:cubicBezTo>
                  <a:lnTo>
                    <a:pt x="12085" y="1802"/>
                  </a:lnTo>
                  <a:cubicBezTo>
                    <a:pt x="11927" y="1643"/>
                    <a:pt x="11713" y="1560"/>
                    <a:pt x="11497" y="1560"/>
                  </a:cubicBezTo>
                  <a:cubicBezTo>
                    <a:pt x="11331" y="1560"/>
                    <a:pt x="11163" y="1609"/>
                    <a:pt x="11017" y="1711"/>
                  </a:cubicBezTo>
                  <a:lnTo>
                    <a:pt x="10103" y="2345"/>
                  </a:lnTo>
                  <a:cubicBezTo>
                    <a:pt x="9677" y="2101"/>
                    <a:pt x="9225" y="1911"/>
                    <a:pt x="8754" y="1784"/>
                  </a:cubicBezTo>
                  <a:lnTo>
                    <a:pt x="8555" y="698"/>
                  </a:lnTo>
                  <a:cubicBezTo>
                    <a:pt x="8492" y="290"/>
                    <a:pt x="8138" y="1"/>
                    <a:pt x="773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19" name="Google Shape;319;p16"/>
            <p:cNvGrpSpPr/>
            <p:nvPr/>
          </p:nvGrpSpPr>
          <p:grpSpPr>
            <a:xfrm>
              <a:off x="8449498" y="-28082"/>
              <a:ext cx="1119426" cy="814515"/>
              <a:chOff x="1835150" y="2508950"/>
              <a:chExt cx="335650" cy="244225"/>
            </a:xfrm>
          </p:grpSpPr>
          <p:sp>
            <p:nvSpPr>
              <p:cNvPr id="320" name="Google Shape;320;p16"/>
              <p:cNvSpPr/>
              <p:nvPr/>
            </p:nvSpPr>
            <p:spPr>
              <a:xfrm>
                <a:off x="1835150" y="2508950"/>
                <a:ext cx="335650" cy="244225"/>
              </a:xfrm>
              <a:custGeom>
                <a:rect b="b" l="l" r="r" t="t"/>
                <a:pathLst>
                  <a:path extrusionOk="0" h="9769" w="13426">
                    <a:moveTo>
                      <a:pt x="1223" y="1"/>
                    </a:moveTo>
                    <a:cubicBezTo>
                      <a:pt x="553" y="1"/>
                      <a:pt x="1" y="544"/>
                      <a:pt x="1" y="1223"/>
                    </a:cubicBezTo>
                    <a:lnTo>
                      <a:pt x="1" y="5568"/>
                    </a:lnTo>
                    <a:cubicBezTo>
                      <a:pt x="1" y="6247"/>
                      <a:pt x="553" y="6799"/>
                      <a:pt x="1223" y="6799"/>
                    </a:cubicBezTo>
                    <a:lnTo>
                      <a:pt x="1449" y="6799"/>
                    </a:lnTo>
                    <a:lnTo>
                      <a:pt x="1449" y="9769"/>
                    </a:lnTo>
                    <a:lnTo>
                      <a:pt x="3477" y="6799"/>
                    </a:lnTo>
                    <a:lnTo>
                      <a:pt x="12204" y="6799"/>
                    </a:lnTo>
                    <a:cubicBezTo>
                      <a:pt x="12874" y="6799"/>
                      <a:pt x="13426" y="6247"/>
                      <a:pt x="13426" y="5568"/>
                    </a:cubicBezTo>
                    <a:lnTo>
                      <a:pt x="13426" y="1223"/>
                    </a:lnTo>
                    <a:cubicBezTo>
                      <a:pt x="13426" y="544"/>
                      <a:pt x="12874" y="1"/>
                      <a:pt x="1220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16"/>
              <p:cNvSpPr/>
              <p:nvPr/>
            </p:nvSpPr>
            <p:spPr>
              <a:xfrm>
                <a:off x="1905325" y="2583200"/>
                <a:ext cx="29675" cy="29900"/>
              </a:xfrm>
              <a:custGeom>
                <a:rect b="b" l="l" r="r" t="t"/>
                <a:pathLst>
                  <a:path extrusionOk="0" h="1196" w="1187">
                    <a:moveTo>
                      <a:pt x="589" y="0"/>
                    </a:moveTo>
                    <a:cubicBezTo>
                      <a:pt x="263" y="0"/>
                      <a:pt x="0" y="272"/>
                      <a:pt x="0" y="598"/>
                    </a:cubicBezTo>
                    <a:cubicBezTo>
                      <a:pt x="0" y="924"/>
                      <a:pt x="263" y="1195"/>
                      <a:pt x="589" y="1195"/>
                    </a:cubicBezTo>
                    <a:cubicBezTo>
                      <a:pt x="924" y="1195"/>
                      <a:pt x="1186" y="924"/>
                      <a:pt x="1186" y="598"/>
                    </a:cubicBezTo>
                    <a:cubicBezTo>
                      <a:pt x="1186" y="272"/>
                      <a:pt x="924" y="0"/>
                      <a:pt x="58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16"/>
              <p:cNvSpPr/>
              <p:nvPr/>
            </p:nvSpPr>
            <p:spPr>
              <a:xfrm>
                <a:off x="1990175" y="2583200"/>
                <a:ext cx="29900" cy="29900"/>
              </a:xfrm>
              <a:custGeom>
                <a:rect b="b" l="l" r="r" t="t"/>
                <a:pathLst>
                  <a:path extrusionOk="0" h="1196" w="1196">
                    <a:moveTo>
                      <a:pt x="598" y="0"/>
                    </a:moveTo>
                    <a:cubicBezTo>
                      <a:pt x="273" y="0"/>
                      <a:pt x="1" y="272"/>
                      <a:pt x="1" y="598"/>
                    </a:cubicBezTo>
                    <a:cubicBezTo>
                      <a:pt x="1" y="924"/>
                      <a:pt x="273" y="1195"/>
                      <a:pt x="598" y="1195"/>
                    </a:cubicBezTo>
                    <a:cubicBezTo>
                      <a:pt x="924" y="1195"/>
                      <a:pt x="1196" y="924"/>
                      <a:pt x="1196" y="598"/>
                    </a:cubicBezTo>
                    <a:cubicBezTo>
                      <a:pt x="1196" y="272"/>
                      <a:pt x="924" y="0"/>
                      <a:pt x="5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16"/>
              <p:cNvSpPr/>
              <p:nvPr/>
            </p:nvSpPr>
            <p:spPr>
              <a:xfrm>
                <a:off x="2075275" y="2583200"/>
                <a:ext cx="29675" cy="29900"/>
              </a:xfrm>
              <a:custGeom>
                <a:rect b="b" l="l" r="r" t="t"/>
                <a:pathLst>
                  <a:path extrusionOk="0" h="1196" w="1187">
                    <a:moveTo>
                      <a:pt x="589" y="0"/>
                    </a:moveTo>
                    <a:cubicBezTo>
                      <a:pt x="263" y="0"/>
                      <a:pt x="1" y="272"/>
                      <a:pt x="1" y="598"/>
                    </a:cubicBezTo>
                    <a:cubicBezTo>
                      <a:pt x="1" y="924"/>
                      <a:pt x="263" y="1195"/>
                      <a:pt x="589" y="1195"/>
                    </a:cubicBezTo>
                    <a:cubicBezTo>
                      <a:pt x="924" y="1195"/>
                      <a:pt x="1187" y="924"/>
                      <a:pt x="1187" y="598"/>
                    </a:cubicBezTo>
                    <a:cubicBezTo>
                      <a:pt x="1187" y="272"/>
                      <a:pt x="924" y="0"/>
                      <a:pt x="58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24" name="Google Shape;324;p16"/>
            <p:cNvGrpSpPr/>
            <p:nvPr/>
          </p:nvGrpSpPr>
          <p:grpSpPr>
            <a:xfrm flipH="1">
              <a:off x="-281750" y="188528"/>
              <a:ext cx="720809" cy="891736"/>
              <a:chOff x="-155849" y="3975828"/>
              <a:chExt cx="720809" cy="891736"/>
            </a:xfrm>
          </p:grpSpPr>
          <p:sp>
            <p:nvSpPr>
              <p:cNvPr id="325" name="Google Shape;325;p16"/>
              <p:cNvSpPr/>
              <p:nvPr/>
            </p:nvSpPr>
            <p:spPr>
              <a:xfrm>
                <a:off x="-155849" y="3975828"/>
                <a:ext cx="720809" cy="891736"/>
              </a:xfrm>
              <a:custGeom>
                <a:rect b="b" l="l" r="r" t="t"/>
                <a:pathLst>
                  <a:path extrusionOk="0" h="18604" w="15038">
                    <a:moveTo>
                      <a:pt x="933" y="1"/>
                    </a:moveTo>
                    <a:cubicBezTo>
                      <a:pt x="417" y="1"/>
                      <a:pt x="1" y="417"/>
                      <a:pt x="1" y="933"/>
                    </a:cubicBezTo>
                    <a:lnTo>
                      <a:pt x="1" y="17672"/>
                    </a:lnTo>
                    <a:cubicBezTo>
                      <a:pt x="1" y="18188"/>
                      <a:pt x="417" y="18604"/>
                      <a:pt x="933" y="18604"/>
                    </a:cubicBezTo>
                    <a:lnTo>
                      <a:pt x="14114" y="18604"/>
                    </a:lnTo>
                    <a:cubicBezTo>
                      <a:pt x="14621" y="18604"/>
                      <a:pt x="15037" y="18188"/>
                      <a:pt x="15037" y="17672"/>
                    </a:cubicBezTo>
                    <a:lnTo>
                      <a:pt x="15037" y="933"/>
                    </a:lnTo>
                    <a:cubicBezTo>
                      <a:pt x="15037" y="417"/>
                      <a:pt x="14621" y="1"/>
                      <a:pt x="1411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16"/>
              <p:cNvSpPr/>
              <p:nvPr/>
            </p:nvSpPr>
            <p:spPr>
              <a:xfrm>
                <a:off x="-26096" y="4103424"/>
                <a:ext cx="461734" cy="21713"/>
              </a:xfrm>
              <a:custGeom>
                <a:rect b="b" l="l" r="r" t="t"/>
                <a:pathLst>
                  <a:path extrusionOk="0" h="453" w="9633">
                    <a:moveTo>
                      <a:pt x="227" y="0"/>
                    </a:moveTo>
                    <a:cubicBezTo>
                      <a:pt x="100" y="0"/>
                      <a:pt x="1" y="100"/>
                      <a:pt x="1" y="227"/>
                    </a:cubicBezTo>
                    <a:cubicBezTo>
                      <a:pt x="1" y="353"/>
                      <a:pt x="100" y="453"/>
                      <a:pt x="227" y="453"/>
                    </a:cubicBezTo>
                    <a:lnTo>
                      <a:pt x="9406" y="453"/>
                    </a:lnTo>
                    <a:cubicBezTo>
                      <a:pt x="9524" y="453"/>
                      <a:pt x="9633" y="353"/>
                      <a:pt x="9633" y="227"/>
                    </a:cubicBezTo>
                    <a:cubicBezTo>
                      <a:pt x="9633" y="100"/>
                      <a:pt x="9524" y="0"/>
                      <a:pt x="940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16"/>
              <p:cNvSpPr/>
              <p:nvPr/>
            </p:nvSpPr>
            <p:spPr>
              <a:xfrm>
                <a:off x="-26096" y="4164586"/>
                <a:ext cx="461734" cy="21761"/>
              </a:xfrm>
              <a:custGeom>
                <a:rect b="b" l="l" r="r" t="t"/>
                <a:pathLst>
                  <a:path extrusionOk="0" h="454" w="9633">
                    <a:moveTo>
                      <a:pt x="227" y="1"/>
                    </a:moveTo>
                    <a:cubicBezTo>
                      <a:pt x="100" y="1"/>
                      <a:pt x="1" y="100"/>
                      <a:pt x="1" y="227"/>
                    </a:cubicBezTo>
                    <a:cubicBezTo>
                      <a:pt x="1" y="354"/>
                      <a:pt x="100" y="453"/>
                      <a:pt x="227" y="453"/>
                    </a:cubicBezTo>
                    <a:lnTo>
                      <a:pt x="9406" y="453"/>
                    </a:lnTo>
                    <a:cubicBezTo>
                      <a:pt x="9524" y="453"/>
                      <a:pt x="9633" y="354"/>
                      <a:pt x="9633" y="227"/>
                    </a:cubicBezTo>
                    <a:cubicBezTo>
                      <a:pt x="9633" y="100"/>
                      <a:pt x="9524" y="1"/>
                      <a:pt x="940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16"/>
              <p:cNvSpPr/>
              <p:nvPr/>
            </p:nvSpPr>
            <p:spPr>
              <a:xfrm>
                <a:off x="-26096" y="4225364"/>
                <a:ext cx="303796" cy="21713"/>
              </a:xfrm>
              <a:custGeom>
                <a:rect b="b" l="l" r="r" t="t"/>
                <a:pathLst>
                  <a:path extrusionOk="0" h="453" w="6338">
                    <a:moveTo>
                      <a:pt x="227" y="0"/>
                    </a:moveTo>
                    <a:cubicBezTo>
                      <a:pt x="100" y="0"/>
                      <a:pt x="1" y="109"/>
                      <a:pt x="1" y="226"/>
                    </a:cubicBezTo>
                    <a:cubicBezTo>
                      <a:pt x="1" y="353"/>
                      <a:pt x="100" y="453"/>
                      <a:pt x="227" y="453"/>
                    </a:cubicBezTo>
                    <a:lnTo>
                      <a:pt x="6111" y="453"/>
                    </a:lnTo>
                    <a:cubicBezTo>
                      <a:pt x="6238" y="453"/>
                      <a:pt x="6338" y="353"/>
                      <a:pt x="6338" y="226"/>
                    </a:cubicBezTo>
                    <a:cubicBezTo>
                      <a:pt x="6338" y="109"/>
                      <a:pt x="6238" y="0"/>
                      <a:pt x="611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16"/>
              <p:cNvSpPr/>
              <p:nvPr/>
            </p:nvSpPr>
            <p:spPr>
              <a:xfrm>
                <a:off x="-26096" y="4355932"/>
                <a:ext cx="461734" cy="21761"/>
              </a:xfrm>
              <a:custGeom>
                <a:rect b="b" l="l" r="r" t="t"/>
                <a:pathLst>
                  <a:path extrusionOk="0" h="454" w="9633">
                    <a:moveTo>
                      <a:pt x="227" y="1"/>
                    </a:moveTo>
                    <a:cubicBezTo>
                      <a:pt x="100" y="1"/>
                      <a:pt x="1" y="101"/>
                      <a:pt x="1" y="227"/>
                    </a:cubicBezTo>
                    <a:cubicBezTo>
                      <a:pt x="1" y="354"/>
                      <a:pt x="100" y="454"/>
                      <a:pt x="227" y="454"/>
                    </a:cubicBezTo>
                    <a:lnTo>
                      <a:pt x="9406" y="454"/>
                    </a:lnTo>
                    <a:cubicBezTo>
                      <a:pt x="9524" y="454"/>
                      <a:pt x="9633" y="354"/>
                      <a:pt x="9633" y="227"/>
                    </a:cubicBezTo>
                    <a:cubicBezTo>
                      <a:pt x="9633" y="101"/>
                      <a:pt x="9524" y="1"/>
                      <a:pt x="940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16"/>
              <p:cNvSpPr/>
              <p:nvPr/>
            </p:nvSpPr>
            <p:spPr>
              <a:xfrm>
                <a:off x="-26096" y="4417142"/>
                <a:ext cx="461734" cy="21713"/>
              </a:xfrm>
              <a:custGeom>
                <a:rect b="b" l="l" r="r" t="t"/>
                <a:pathLst>
                  <a:path extrusionOk="0" h="453" w="9633">
                    <a:moveTo>
                      <a:pt x="227" y="0"/>
                    </a:moveTo>
                    <a:cubicBezTo>
                      <a:pt x="100" y="0"/>
                      <a:pt x="1" y="100"/>
                      <a:pt x="1" y="227"/>
                    </a:cubicBezTo>
                    <a:cubicBezTo>
                      <a:pt x="1" y="344"/>
                      <a:pt x="100" y="453"/>
                      <a:pt x="227" y="453"/>
                    </a:cubicBezTo>
                    <a:lnTo>
                      <a:pt x="9406" y="453"/>
                    </a:lnTo>
                    <a:cubicBezTo>
                      <a:pt x="9524" y="453"/>
                      <a:pt x="9633" y="344"/>
                      <a:pt x="9633" y="227"/>
                    </a:cubicBezTo>
                    <a:cubicBezTo>
                      <a:pt x="9633" y="100"/>
                      <a:pt x="9524" y="0"/>
                      <a:pt x="940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16"/>
              <p:cNvSpPr/>
              <p:nvPr/>
            </p:nvSpPr>
            <p:spPr>
              <a:xfrm>
                <a:off x="-26096" y="4477872"/>
                <a:ext cx="303796" cy="21761"/>
              </a:xfrm>
              <a:custGeom>
                <a:rect b="b" l="l" r="r" t="t"/>
                <a:pathLst>
                  <a:path extrusionOk="0" h="454" w="6338">
                    <a:moveTo>
                      <a:pt x="227" y="1"/>
                    </a:moveTo>
                    <a:cubicBezTo>
                      <a:pt x="100" y="1"/>
                      <a:pt x="1" y="109"/>
                      <a:pt x="1" y="227"/>
                    </a:cubicBezTo>
                    <a:cubicBezTo>
                      <a:pt x="1" y="354"/>
                      <a:pt x="100" y="453"/>
                      <a:pt x="227" y="453"/>
                    </a:cubicBezTo>
                    <a:lnTo>
                      <a:pt x="6111" y="453"/>
                    </a:lnTo>
                    <a:cubicBezTo>
                      <a:pt x="6238" y="453"/>
                      <a:pt x="6338" y="354"/>
                      <a:pt x="6338" y="227"/>
                    </a:cubicBezTo>
                    <a:cubicBezTo>
                      <a:pt x="6338" y="109"/>
                      <a:pt x="6238" y="1"/>
                      <a:pt x="611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16"/>
              <p:cNvSpPr/>
              <p:nvPr/>
            </p:nvSpPr>
            <p:spPr>
              <a:xfrm>
                <a:off x="-26096" y="4608488"/>
                <a:ext cx="461734" cy="21761"/>
              </a:xfrm>
              <a:custGeom>
                <a:rect b="b" l="l" r="r" t="t"/>
                <a:pathLst>
                  <a:path extrusionOk="0" h="454" w="9633">
                    <a:moveTo>
                      <a:pt x="227" y="1"/>
                    </a:moveTo>
                    <a:cubicBezTo>
                      <a:pt x="100" y="1"/>
                      <a:pt x="1" y="100"/>
                      <a:pt x="1" y="227"/>
                    </a:cubicBezTo>
                    <a:cubicBezTo>
                      <a:pt x="1" y="354"/>
                      <a:pt x="100" y="453"/>
                      <a:pt x="227" y="453"/>
                    </a:cubicBezTo>
                    <a:lnTo>
                      <a:pt x="9406" y="453"/>
                    </a:lnTo>
                    <a:cubicBezTo>
                      <a:pt x="9524" y="453"/>
                      <a:pt x="9633" y="354"/>
                      <a:pt x="9633" y="227"/>
                    </a:cubicBezTo>
                    <a:cubicBezTo>
                      <a:pt x="9633" y="100"/>
                      <a:pt x="9524" y="1"/>
                      <a:pt x="940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16"/>
              <p:cNvSpPr/>
              <p:nvPr/>
            </p:nvSpPr>
            <p:spPr>
              <a:xfrm>
                <a:off x="-26096" y="4669219"/>
                <a:ext cx="461734" cy="21761"/>
              </a:xfrm>
              <a:custGeom>
                <a:rect b="b" l="l" r="r" t="t"/>
                <a:pathLst>
                  <a:path extrusionOk="0" h="454" w="9633">
                    <a:moveTo>
                      <a:pt x="227" y="1"/>
                    </a:moveTo>
                    <a:cubicBezTo>
                      <a:pt x="100" y="1"/>
                      <a:pt x="1" y="110"/>
                      <a:pt x="1" y="227"/>
                    </a:cubicBezTo>
                    <a:cubicBezTo>
                      <a:pt x="1" y="354"/>
                      <a:pt x="100" y="454"/>
                      <a:pt x="227" y="454"/>
                    </a:cubicBezTo>
                    <a:lnTo>
                      <a:pt x="9406" y="454"/>
                    </a:lnTo>
                    <a:cubicBezTo>
                      <a:pt x="9524" y="454"/>
                      <a:pt x="9633" y="354"/>
                      <a:pt x="9633" y="227"/>
                    </a:cubicBezTo>
                    <a:cubicBezTo>
                      <a:pt x="9633" y="110"/>
                      <a:pt x="9524" y="1"/>
                      <a:pt x="940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16"/>
              <p:cNvSpPr/>
              <p:nvPr/>
            </p:nvSpPr>
            <p:spPr>
              <a:xfrm>
                <a:off x="-26096" y="4730428"/>
                <a:ext cx="303796" cy="21713"/>
              </a:xfrm>
              <a:custGeom>
                <a:rect b="b" l="l" r="r" t="t"/>
                <a:pathLst>
                  <a:path extrusionOk="0" h="453" w="6338">
                    <a:moveTo>
                      <a:pt x="227" y="0"/>
                    </a:moveTo>
                    <a:cubicBezTo>
                      <a:pt x="100" y="0"/>
                      <a:pt x="1" y="100"/>
                      <a:pt x="1" y="227"/>
                    </a:cubicBezTo>
                    <a:cubicBezTo>
                      <a:pt x="1" y="353"/>
                      <a:pt x="100" y="453"/>
                      <a:pt x="227" y="453"/>
                    </a:cubicBezTo>
                    <a:lnTo>
                      <a:pt x="6111" y="453"/>
                    </a:lnTo>
                    <a:cubicBezTo>
                      <a:pt x="6238" y="453"/>
                      <a:pt x="6338" y="353"/>
                      <a:pt x="6338" y="227"/>
                    </a:cubicBezTo>
                    <a:cubicBezTo>
                      <a:pt x="6338" y="100"/>
                      <a:pt x="6238" y="0"/>
                      <a:pt x="611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35" name="Google Shape;335;p16"/>
            <p:cNvSpPr/>
            <p:nvPr/>
          </p:nvSpPr>
          <p:spPr>
            <a:xfrm flipH="1">
              <a:off x="4714263" y="4638031"/>
              <a:ext cx="805069" cy="803170"/>
            </a:xfrm>
            <a:custGeom>
              <a:rect b="b" l="l" r="r" t="t"/>
              <a:pathLst>
                <a:path extrusionOk="0" h="11660" w="11688">
                  <a:moveTo>
                    <a:pt x="5849" y="3838"/>
                  </a:moveTo>
                  <a:cubicBezTo>
                    <a:pt x="6953" y="3838"/>
                    <a:pt x="7840" y="4735"/>
                    <a:pt x="7840" y="5830"/>
                  </a:cubicBezTo>
                  <a:cubicBezTo>
                    <a:pt x="7840" y="6934"/>
                    <a:pt x="6944" y="7831"/>
                    <a:pt x="5840" y="7831"/>
                  </a:cubicBezTo>
                  <a:cubicBezTo>
                    <a:pt x="4735" y="7831"/>
                    <a:pt x="3839" y="6934"/>
                    <a:pt x="3839" y="5830"/>
                  </a:cubicBezTo>
                  <a:cubicBezTo>
                    <a:pt x="3839" y="4726"/>
                    <a:pt x="4735" y="3838"/>
                    <a:pt x="5840" y="3838"/>
                  </a:cubicBezTo>
                  <a:close/>
                  <a:moveTo>
                    <a:pt x="5469" y="0"/>
                  </a:moveTo>
                  <a:cubicBezTo>
                    <a:pt x="5143" y="0"/>
                    <a:pt x="4862" y="235"/>
                    <a:pt x="4808" y="561"/>
                  </a:cubicBezTo>
                  <a:lnTo>
                    <a:pt x="4654" y="1430"/>
                  </a:lnTo>
                  <a:cubicBezTo>
                    <a:pt x="4274" y="1539"/>
                    <a:pt x="3912" y="1684"/>
                    <a:pt x="3568" y="1883"/>
                  </a:cubicBezTo>
                  <a:lnTo>
                    <a:pt x="2843" y="1376"/>
                  </a:lnTo>
                  <a:cubicBezTo>
                    <a:pt x="2725" y="1293"/>
                    <a:pt x="2590" y="1254"/>
                    <a:pt x="2456" y="1254"/>
                  </a:cubicBezTo>
                  <a:cubicBezTo>
                    <a:pt x="2282" y="1254"/>
                    <a:pt x="2111" y="1321"/>
                    <a:pt x="1983" y="1449"/>
                  </a:cubicBezTo>
                  <a:lnTo>
                    <a:pt x="1458" y="1974"/>
                  </a:lnTo>
                  <a:cubicBezTo>
                    <a:pt x="1232" y="2209"/>
                    <a:pt x="1205" y="2571"/>
                    <a:pt x="1395" y="2834"/>
                  </a:cubicBezTo>
                  <a:lnTo>
                    <a:pt x="1902" y="3558"/>
                  </a:lnTo>
                  <a:cubicBezTo>
                    <a:pt x="1712" y="3902"/>
                    <a:pt x="1558" y="4273"/>
                    <a:pt x="1458" y="4653"/>
                  </a:cubicBezTo>
                  <a:lnTo>
                    <a:pt x="562" y="4798"/>
                  </a:lnTo>
                  <a:cubicBezTo>
                    <a:pt x="245" y="4852"/>
                    <a:pt x="10" y="5124"/>
                    <a:pt x="1" y="5450"/>
                  </a:cubicBezTo>
                  <a:lnTo>
                    <a:pt x="1" y="6201"/>
                  </a:lnTo>
                  <a:cubicBezTo>
                    <a:pt x="1" y="6527"/>
                    <a:pt x="236" y="6808"/>
                    <a:pt x="562" y="6871"/>
                  </a:cubicBezTo>
                  <a:lnTo>
                    <a:pt x="1431" y="7016"/>
                  </a:lnTo>
                  <a:cubicBezTo>
                    <a:pt x="1531" y="7405"/>
                    <a:pt x="1685" y="7767"/>
                    <a:pt x="1884" y="8111"/>
                  </a:cubicBezTo>
                  <a:lnTo>
                    <a:pt x="1395" y="8835"/>
                  </a:lnTo>
                  <a:cubicBezTo>
                    <a:pt x="1205" y="9098"/>
                    <a:pt x="1241" y="9460"/>
                    <a:pt x="1467" y="9695"/>
                  </a:cubicBezTo>
                  <a:lnTo>
                    <a:pt x="1993" y="10221"/>
                  </a:lnTo>
                  <a:cubicBezTo>
                    <a:pt x="2125" y="10348"/>
                    <a:pt x="2299" y="10416"/>
                    <a:pt x="2472" y="10416"/>
                  </a:cubicBezTo>
                  <a:cubicBezTo>
                    <a:pt x="2605" y="10416"/>
                    <a:pt x="2738" y="10376"/>
                    <a:pt x="2852" y="10293"/>
                  </a:cubicBezTo>
                  <a:lnTo>
                    <a:pt x="3586" y="9786"/>
                  </a:lnTo>
                  <a:cubicBezTo>
                    <a:pt x="3921" y="9976"/>
                    <a:pt x="4292" y="10130"/>
                    <a:pt x="4672" y="10230"/>
                  </a:cubicBezTo>
                  <a:lnTo>
                    <a:pt x="4826" y="11108"/>
                  </a:lnTo>
                  <a:cubicBezTo>
                    <a:pt x="4880" y="11425"/>
                    <a:pt x="5161" y="11660"/>
                    <a:pt x="5487" y="11660"/>
                  </a:cubicBezTo>
                  <a:lnTo>
                    <a:pt x="6229" y="11660"/>
                  </a:lnTo>
                  <a:cubicBezTo>
                    <a:pt x="6555" y="11660"/>
                    <a:pt x="6836" y="11425"/>
                    <a:pt x="6890" y="11108"/>
                  </a:cubicBezTo>
                  <a:lnTo>
                    <a:pt x="7044" y="10230"/>
                  </a:lnTo>
                  <a:cubicBezTo>
                    <a:pt x="7424" y="10130"/>
                    <a:pt x="7786" y="9976"/>
                    <a:pt x="8130" y="9786"/>
                  </a:cubicBezTo>
                  <a:lnTo>
                    <a:pt x="8863" y="10293"/>
                  </a:lnTo>
                  <a:cubicBezTo>
                    <a:pt x="8978" y="10376"/>
                    <a:pt x="9111" y="10416"/>
                    <a:pt x="9244" y="10416"/>
                  </a:cubicBezTo>
                  <a:cubicBezTo>
                    <a:pt x="9417" y="10416"/>
                    <a:pt x="9590" y="10348"/>
                    <a:pt x="9723" y="10221"/>
                  </a:cubicBezTo>
                  <a:lnTo>
                    <a:pt x="10239" y="9695"/>
                  </a:lnTo>
                  <a:cubicBezTo>
                    <a:pt x="10475" y="9460"/>
                    <a:pt x="10502" y="9098"/>
                    <a:pt x="10321" y="8835"/>
                  </a:cubicBezTo>
                  <a:lnTo>
                    <a:pt x="9805" y="8102"/>
                  </a:lnTo>
                  <a:cubicBezTo>
                    <a:pt x="10004" y="7767"/>
                    <a:pt x="10158" y="7396"/>
                    <a:pt x="10258" y="7016"/>
                  </a:cubicBezTo>
                  <a:lnTo>
                    <a:pt x="11136" y="6862"/>
                  </a:lnTo>
                  <a:cubicBezTo>
                    <a:pt x="11452" y="6808"/>
                    <a:pt x="11688" y="6527"/>
                    <a:pt x="11688" y="6201"/>
                  </a:cubicBezTo>
                  <a:lnTo>
                    <a:pt x="11688" y="5450"/>
                  </a:lnTo>
                  <a:cubicBezTo>
                    <a:pt x="11688" y="5124"/>
                    <a:pt x="11452" y="4843"/>
                    <a:pt x="11136" y="4789"/>
                  </a:cubicBezTo>
                  <a:lnTo>
                    <a:pt x="10258" y="4635"/>
                  </a:lnTo>
                  <a:cubicBezTo>
                    <a:pt x="10158" y="4255"/>
                    <a:pt x="10004" y="3884"/>
                    <a:pt x="9805" y="3549"/>
                  </a:cubicBezTo>
                  <a:lnTo>
                    <a:pt x="10303" y="2834"/>
                  </a:lnTo>
                  <a:cubicBezTo>
                    <a:pt x="10493" y="2571"/>
                    <a:pt x="10466" y="2209"/>
                    <a:pt x="10230" y="1974"/>
                  </a:cubicBezTo>
                  <a:lnTo>
                    <a:pt x="9705" y="1449"/>
                  </a:lnTo>
                  <a:cubicBezTo>
                    <a:pt x="9577" y="1321"/>
                    <a:pt x="9406" y="1254"/>
                    <a:pt x="9233" y="1254"/>
                  </a:cubicBezTo>
                  <a:cubicBezTo>
                    <a:pt x="9099" y="1254"/>
                    <a:pt x="8964" y="1293"/>
                    <a:pt x="8845" y="1376"/>
                  </a:cubicBezTo>
                  <a:lnTo>
                    <a:pt x="8112" y="1883"/>
                  </a:lnTo>
                  <a:cubicBezTo>
                    <a:pt x="7777" y="1684"/>
                    <a:pt x="7406" y="1539"/>
                    <a:pt x="7026" y="1430"/>
                  </a:cubicBezTo>
                  <a:lnTo>
                    <a:pt x="6872" y="561"/>
                  </a:lnTo>
                  <a:cubicBezTo>
                    <a:pt x="6818" y="235"/>
                    <a:pt x="6537" y="0"/>
                    <a:pt x="621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6" name="Google Shape;336;p16"/>
            <p:cNvGrpSpPr/>
            <p:nvPr/>
          </p:nvGrpSpPr>
          <p:grpSpPr>
            <a:xfrm flipH="1">
              <a:off x="-481077" y="4604010"/>
              <a:ext cx="1119452" cy="796601"/>
              <a:chOff x="3858275" y="126750"/>
              <a:chExt cx="864375" cy="615088"/>
            </a:xfrm>
          </p:grpSpPr>
          <p:sp>
            <p:nvSpPr>
              <p:cNvPr id="337" name="Google Shape;337;p16"/>
              <p:cNvSpPr/>
              <p:nvPr/>
            </p:nvSpPr>
            <p:spPr>
              <a:xfrm>
                <a:off x="3858275" y="126750"/>
                <a:ext cx="864375" cy="615088"/>
              </a:xfrm>
              <a:custGeom>
                <a:rect b="b" l="l" r="r" t="t"/>
                <a:pathLst>
                  <a:path extrusionOk="0" h="14784" w="20777">
                    <a:moveTo>
                      <a:pt x="951" y="0"/>
                    </a:moveTo>
                    <a:cubicBezTo>
                      <a:pt x="426" y="0"/>
                      <a:pt x="1" y="435"/>
                      <a:pt x="1" y="960"/>
                    </a:cubicBezTo>
                    <a:lnTo>
                      <a:pt x="1" y="13833"/>
                    </a:lnTo>
                    <a:cubicBezTo>
                      <a:pt x="1" y="14358"/>
                      <a:pt x="426" y="14783"/>
                      <a:pt x="951" y="14783"/>
                    </a:cubicBezTo>
                    <a:lnTo>
                      <a:pt x="19817" y="14783"/>
                    </a:lnTo>
                    <a:cubicBezTo>
                      <a:pt x="20351" y="14783"/>
                      <a:pt x="20776" y="14358"/>
                      <a:pt x="20776" y="13833"/>
                    </a:cubicBezTo>
                    <a:lnTo>
                      <a:pt x="20776" y="960"/>
                    </a:lnTo>
                    <a:cubicBezTo>
                      <a:pt x="20776" y="435"/>
                      <a:pt x="20351" y="0"/>
                      <a:pt x="1981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16"/>
              <p:cNvSpPr/>
              <p:nvPr/>
            </p:nvSpPr>
            <p:spPr>
              <a:xfrm>
                <a:off x="3956585" y="207712"/>
                <a:ext cx="667762" cy="453494"/>
              </a:xfrm>
              <a:custGeom>
                <a:rect b="b" l="l" r="r" t="t"/>
                <a:pathLst>
                  <a:path extrusionOk="0" h="10900" w="16051">
                    <a:moveTo>
                      <a:pt x="960" y="0"/>
                    </a:moveTo>
                    <a:cubicBezTo>
                      <a:pt x="426" y="0"/>
                      <a:pt x="0" y="426"/>
                      <a:pt x="0" y="960"/>
                    </a:cubicBezTo>
                    <a:lnTo>
                      <a:pt x="0" y="9940"/>
                    </a:lnTo>
                    <a:cubicBezTo>
                      <a:pt x="0" y="10474"/>
                      <a:pt x="426" y="10900"/>
                      <a:pt x="960" y="10900"/>
                    </a:cubicBezTo>
                    <a:lnTo>
                      <a:pt x="15091" y="10900"/>
                    </a:lnTo>
                    <a:cubicBezTo>
                      <a:pt x="15616" y="10900"/>
                      <a:pt x="16051" y="10474"/>
                      <a:pt x="16051" y="9940"/>
                    </a:cubicBezTo>
                    <a:lnTo>
                      <a:pt x="16051" y="960"/>
                    </a:lnTo>
                    <a:cubicBezTo>
                      <a:pt x="16051" y="426"/>
                      <a:pt x="15616" y="0"/>
                      <a:pt x="1509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16"/>
              <p:cNvSpPr/>
              <p:nvPr/>
            </p:nvSpPr>
            <p:spPr>
              <a:xfrm>
                <a:off x="4301188" y="333481"/>
                <a:ext cx="323168" cy="327723"/>
              </a:xfrm>
              <a:custGeom>
                <a:rect b="b" l="l" r="r" t="t"/>
                <a:pathLst>
                  <a:path extrusionOk="0" h="7877" w="7768">
                    <a:moveTo>
                      <a:pt x="4309" y="1"/>
                    </a:moveTo>
                    <a:lnTo>
                      <a:pt x="0" y="5270"/>
                    </a:lnTo>
                    <a:lnTo>
                      <a:pt x="2653" y="7877"/>
                    </a:lnTo>
                    <a:lnTo>
                      <a:pt x="6808" y="7877"/>
                    </a:lnTo>
                    <a:cubicBezTo>
                      <a:pt x="7333" y="7877"/>
                      <a:pt x="7768" y="7451"/>
                      <a:pt x="7768" y="6917"/>
                    </a:cubicBezTo>
                    <a:lnTo>
                      <a:pt x="7768" y="4871"/>
                    </a:lnTo>
                    <a:lnTo>
                      <a:pt x="43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16"/>
              <p:cNvSpPr/>
              <p:nvPr/>
            </p:nvSpPr>
            <p:spPr>
              <a:xfrm>
                <a:off x="4039043" y="471357"/>
                <a:ext cx="372509" cy="189844"/>
              </a:xfrm>
              <a:custGeom>
                <a:rect b="b" l="l" r="r" t="t"/>
                <a:pathLst>
                  <a:path extrusionOk="0" h="4563" w="8954">
                    <a:moveTo>
                      <a:pt x="4319" y="0"/>
                    </a:moveTo>
                    <a:lnTo>
                      <a:pt x="1" y="4563"/>
                    </a:lnTo>
                    <a:lnTo>
                      <a:pt x="8954" y="4563"/>
                    </a:lnTo>
                    <a:lnTo>
                      <a:pt x="6301" y="1956"/>
                    </a:lnTo>
                    <a:lnTo>
                      <a:pt x="431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16"/>
              <p:cNvSpPr/>
              <p:nvPr/>
            </p:nvSpPr>
            <p:spPr>
              <a:xfrm>
                <a:off x="4042080" y="291336"/>
                <a:ext cx="141240" cy="141249"/>
              </a:xfrm>
              <a:custGeom>
                <a:rect b="b" l="l" r="r" t="t"/>
                <a:pathLst>
                  <a:path extrusionOk="0" h="3395" w="3395">
                    <a:moveTo>
                      <a:pt x="1702" y="0"/>
                    </a:moveTo>
                    <a:cubicBezTo>
                      <a:pt x="761" y="0"/>
                      <a:pt x="0" y="761"/>
                      <a:pt x="0" y="1702"/>
                    </a:cubicBezTo>
                    <a:cubicBezTo>
                      <a:pt x="0" y="2634"/>
                      <a:pt x="761" y="3395"/>
                      <a:pt x="1702" y="3395"/>
                    </a:cubicBezTo>
                    <a:cubicBezTo>
                      <a:pt x="2634" y="3395"/>
                      <a:pt x="3395" y="2634"/>
                      <a:pt x="3395" y="1702"/>
                    </a:cubicBezTo>
                    <a:cubicBezTo>
                      <a:pt x="3395" y="761"/>
                      <a:pt x="2634" y="0"/>
                      <a:pt x="170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5">
    <p:spTree>
      <p:nvGrpSpPr>
        <p:cNvPr id="342" name="Shape 342"/>
        <p:cNvGrpSpPr/>
        <p:nvPr/>
      </p:nvGrpSpPr>
      <p:grpSpPr>
        <a:xfrm>
          <a:off x="0" y="0"/>
          <a:ext cx="0" cy="0"/>
          <a:chOff x="0" y="0"/>
          <a:chExt cx="0" cy="0"/>
        </a:xfrm>
      </p:grpSpPr>
      <p:sp>
        <p:nvSpPr>
          <p:cNvPr id="343" name="Google Shape;343;p1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44" name="Google Shape;344;p17"/>
          <p:cNvSpPr txBox="1"/>
          <p:nvPr>
            <p:ph idx="1" type="subTitle"/>
          </p:nvPr>
        </p:nvSpPr>
        <p:spPr>
          <a:xfrm>
            <a:off x="1001574" y="1668825"/>
            <a:ext cx="3314400" cy="1207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345" name="Google Shape;345;p17"/>
          <p:cNvSpPr txBox="1"/>
          <p:nvPr>
            <p:ph idx="2" type="subTitle"/>
          </p:nvPr>
        </p:nvSpPr>
        <p:spPr>
          <a:xfrm>
            <a:off x="4828026" y="1668825"/>
            <a:ext cx="3314400" cy="1207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346" name="Google Shape;346;p17"/>
          <p:cNvSpPr txBox="1"/>
          <p:nvPr>
            <p:ph idx="3" type="subTitle"/>
          </p:nvPr>
        </p:nvSpPr>
        <p:spPr>
          <a:xfrm>
            <a:off x="1001574" y="3329400"/>
            <a:ext cx="3314400" cy="1207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347" name="Google Shape;347;p17"/>
          <p:cNvSpPr txBox="1"/>
          <p:nvPr>
            <p:ph idx="4" type="subTitle"/>
          </p:nvPr>
        </p:nvSpPr>
        <p:spPr>
          <a:xfrm>
            <a:off x="4828026" y="3329400"/>
            <a:ext cx="3314400" cy="1207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348" name="Google Shape;348;p17"/>
          <p:cNvSpPr txBox="1"/>
          <p:nvPr>
            <p:ph idx="5" type="subTitle"/>
          </p:nvPr>
        </p:nvSpPr>
        <p:spPr>
          <a:xfrm>
            <a:off x="1001575" y="1302575"/>
            <a:ext cx="3314400" cy="4500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Raleway"/>
              <a:buNone/>
              <a:defRPr b="1" sz="1800">
                <a:solidFill>
                  <a:schemeClr val="dk2"/>
                </a:solidFill>
                <a:latin typeface="Montserrat"/>
                <a:ea typeface="Montserrat"/>
                <a:cs typeface="Montserrat"/>
                <a:sym typeface="Montserrat"/>
              </a:defRPr>
            </a:lvl1pPr>
            <a:lvl2pPr lvl="1" rtl="0"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349" name="Google Shape;349;p17"/>
          <p:cNvSpPr txBox="1"/>
          <p:nvPr>
            <p:ph idx="6" type="subTitle"/>
          </p:nvPr>
        </p:nvSpPr>
        <p:spPr>
          <a:xfrm>
            <a:off x="1001575" y="2963275"/>
            <a:ext cx="3314400" cy="4500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Raleway"/>
              <a:buNone/>
              <a:defRPr b="1" sz="1800">
                <a:solidFill>
                  <a:schemeClr val="dk2"/>
                </a:solidFill>
                <a:latin typeface="Montserrat"/>
                <a:ea typeface="Montserrat"/>
                <a:cs typeface="Montserrat"/>
                <a:sym typeface="Montserrat"/>
              </a:defRPr>
            </a:lvl1pPr>
            <a:lvl2pPr lvl="1" rtl="0"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350" name="Google Shape;350;p17"/>
          <p:cNvSpPr txBox="1"/>
          <p:nvPr>
            <p:ph idx="7" type="subTitle"/>
          </p:nvPr>
        </p:nvSpPr>
        <p:spPr>
          <a:xfrm>
            <a:off x="4827999" y="1302575"/>
            <a:ext cx="3314400" cy="4500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Raleway"/>
              <a:buNone/>
              <a:defRPr b="1" sz="1800">
                <a:solidFill>
                  <a:schemeClr val="dk2"/>
                </a:solidFill>
                <a:latin typeface="Montserrat"/>
                <a:ea typeface="Montserrat"/>
                <a:cs typeface="Montserrat"/>
                <a:sym typeface="Montserrat"/>
              </a:defRPr>
            </a:lvl1pPr>
            <a:lvl2pPr lvl="1" rtl="0"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351" name="Google Shape;351;p17"/>
          <p:cNvSpPr txBox="1"/>
          <p:nvPr>
            <p:ph idx="8" type="subTitle"/>
          </p:nvPr>
        </p:nvSpPr>
        <p:spPr>
          <a:xfrm>
            <a:off x="4827999" y="2963275"/>
            <a:ext cx="3314400" cy="4500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Raleway"/>
              <a:buNone/>
              <a:defRPr b="1" sz="1800">
                <a:solidFill>
                  <a:schemeClr val="dk2"/>
                </a:solidFill>
                <a:latin typeface="Montserrat"/>
                <a:ea typeface="Montserrat"/>
                <a:cs typeface="Montserrat"/>
                <a:sym typeface="Montserrat"/>
              </a:defRPr>
            </a:lvl1pPr>
            <a:lvl2pPr lvl="1" rtl="0"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grpSp>
        <p:nvGrpSpPr>
          <p:cNvPr id="352" name="Google Shape;352;p17"/>
          <p:cNvGrpSpPr/>
          <p:nvPr/>
        </p:nvGrpSpPr>
        <p:grpSpPr>
          <a:xfrm>
            <a:off x="-162358" y="-194857"/>
            <a:ext cx="9752020" cy="5338346"/>
            <a:chOff x="-162358" y="-194857"/>
            <a:chExt cx="9752020" cy="5338346"/>
          </a:xfrm>
        </p:grpSpPr>
        <p:sp>
          <p:nvSpPr>
            <p:cNvPr id="353" name="Google Shape;353;p17"/>
            <p:cNvSpPr/>
            <p:nvPr/>
          </p:nvSpPr>
          <p:spPr>
            <a:xfrm>
              <a:off x="8586976" y="2933669"/>
              <a:ext cx="1002686" cy="1000275"/>
            </a:xfrm>
            <a:custGeom>
              <a:rect b="b" l="l" r="r" t="t"/>
              <a:pathLst>
                <a:path extrusionOk="0" h="14522" w="14557">
                  <a:moveTo>
                    <a:pt x="7288" y="4771"/>
                  </a:moveTo>
                  <a:cubicBezTo>
                    <a:pt x="8654" y="4780"/>
                    <a:pt x="9759" y="5894"/>
                    <a:pt x="9759" y="7270"/>
                  </a:cubicBezTo>
                  <a:cubicBezTo>
                    <a:pt x="9759" y="8637"/>
                    <a:pt x="8645" y="9759"/>
                    <a:pt x="7269" y="9759"/>
                  </a:cubicBezTo>
                  <a:cubicBezTo>
                    <a:pt x="5893" y="9759"/>
                    <a:pt x="4780" y="8637"/>
                    <a:pt x="4780" y="7270"/>
                  </a:cubicBezTo>
                  <a:cubicBezTo>
                    <a:pt x="4780" y="5894"/>
                    <a:pt x="5893" y="4771"/>
                    <a:pt x="7269" y="4771"/>
                  </a:cubicBezTo>
                  <a:close/>
                  <a:moveTo>
                    <a:pt x="6808" y="1"/>
                  </a:moveTo>
                  <a:cubicBezTo>
                    <a:pt x="6400" y="1"/>
                    <a:pt x="6056" y="299"/>
                    <a:pt x="5993" y="698"/>
                  </a:cubicBezTo>
                  <a:lnTo>
                    <a:pt x="5794" y="1784"/>
                  </a:lnTo>
                  <a:cubicBezTo>
                    <a:pt x="5323" y="1911"/>
                    <a:pt x="4870" y="2101"/>
                    <a:pt x="4445" y="2345"/>
                  </a:cubicBezTo>
                  <a:lnTo>
                    <a:pt x="3540" y="1711"/>
                  </a:lnTo>
                  <a:cubicBezTo>
                    <a:pt x="3394" y="1609"/>
                    <a:pt x="3226" y="1560"/>
                    <a:pt x="3059" y="1560"/>
                  </a:cubicBezTo>
                  <a:cubicBezTo>
                    <a:pt x="2842" y="1560"/>
                    <a:pt x="2626" y="1643"/>
                    <a:pt x="2462" y="1802"/>
                  </a:cubicBezTo>
                  <a:lnTo>
                    <a:pt x="1811" y="2454"/>
                  </a:lnTo>
                  <a:cubicBezTo>
                    <a:pt x="1530" y="2753"/>
                    <a:pt x="1494" y="3205"/>
                    <a:pt x="1738" y="3531"/>
                  </a:cubicBezTo>
                  <a:lnTo>
                    <a:pt x="2372" y="4436"/>
                  </a:lnTo>
                  <a:cubicBezTo>
                    <a:pt x="2128" y="4862"/>
                    <a:pt x="1937" y="5314"/>
                    <a:pt x="1811" y="5794"/>
                  </a:cubicBezTo>
                  <a:lnTo>
                    <a:pt x="697" y="5975"/>
                  </a:lnTo>
                  <a:cubicBezTo>
                    <a:pt x="299" y="6048"/>
                    <a:pt x="9" y="6383"/>
                    <a:pt x="0" y="6790"/>
                  </a:cubicBezTo>
                  <a:lnTo>
                    <a:pt x="0" y="7722"/>
                  </a:lnTo>
                  <a:cubicBezTo>
                    <a:pt x="0" y="8130"/>
                    <a:pt x="290" y="8483"/>
                    <a:pt x="697" y="8555"/>
                  </a:cubicBezTo>
                  <a:lnTo>
                    <a:pt x="1784" y="8745"/>
                  </a:lnTo>
                  <a:cubicBezTo>
                    <a:pt x="1910" y="9216"/>
                    <a:pt x="2100" y="9678"/>
                    <a:pt x="2345" y="10103"/>
                  </a:cubicBezTo>
                  <a:lnTo>
                    <a:pt x="1738" y="10999"/>
                  </a:lnTo>
                  <a:cubicBezTo>
                    <a:pt x="1503" y="11334"/>
                    <a:pt x="1539" y="11787"/>
                    <a:pt x="1829" y="12077"/>
                  </a:cubicBezTo>
                  <a:lnTo>
                    <a:pt x="2481" y="12729"/>
                  </a:lnTo>
                  <a:cubicBezTo>
                    <a:pt x="2644" y="12887"/>
                    <a:pt x="2860" y="12971"/>
                    <a:pt x="3078" y="12971"/>
                  </a:cubicBezTo>
                  <a:cubicBezTo>
                    <a:pt x="3244" y="12971"/>
                    <a:pt x="3412" y="12921"/>
                    <a:pt x="3558" y="12819"/>
                  </a:cubicBezTo>
                  <a:lnTo>
                    <a:pt x="4463" y="12185"/>
                  </a:lnTo>
                  <a:cubicBezTo>
                    <a:pt x="4889" y="12430"/>
                    <a:pt x="5341" y="12620"/>
                    <a:pt x="5812" y="12747"/>
                  </a:cubicBezTo>
                  <a:lnTo>
                    <a:pt x="6002" y="13833"/>
                  </a:lnTo>
                  <a:cubicBezTo>
                    <a:pt x="6073" y="14225"/>
                    <a:pt x="6417" y="14521"/>
                    <a:pt x="6817" y="14521"/>
                  </a:cubicBezTo>
                  <a:cubicBezTo>
                    <a:pt x="6823" y="14521"/>
                    <a:pt x="6829" y="14521"/>
                    <a:pt x="6835" y="14521"/>
                  </a:cubicBezTo>
                  <a:lnTo>
                    <a:pt x="7758" y="14521"/>
                  </a:lnTo>
                  <a:cubicBezTo>
                    <a:pt x="7764" y="14521"/>
                    <a:pt x="7770" y="14521"/>
                    <a:pt x="7776" y="14521"/>
                  </a:cubicBezTo>
                  <a:cubicBezTo>
                    <a:pt x="8176" y="14521"/>
                    <a:pt x="8511" y="14225"/>
                    <a:pt x="8582" y="13833"/>
                  </a:cubicBezTo>
                  <a:lnTo>
                    <a:pt x="8772" y="12747"/>
                  </a:lnTo>
                  <a:cubicBezTo>
                    <a:pt x="9243" y="12620"/>
                    <a:pt x="9705" y="12430"/>
                    <a:pt x="10130" y="12185"/>
                  </a:cubicBezTo>
                  <a:lnTo>
                    <a:pt x="11035" y="12819"/>
                  </a:lnTo>
                  <a:cubicBezTo>
                    <a:pt x="11177" y="12921"/>
                    <a:pt x="11343" y="12971"/>
                    <a:pt x="11508" y="12971"/>
                  </a:cubicBezTo>
                  <a:cubicBezTo>
                    <a:pt x="11724" y="12971"/>
                    <a:pt x="11940" y="12887"/>
                    <a:pt x="12104" y="12729"/>
                  </a:cubicBezTo>
                  <a:lnTo>
                    <a:pt x="12755" y="12077"/>
                  </a:lnTo>
                  <a:cubicBezTo>
                    <a:pt x="13045" y="11787"/>
                    <a:pt x="13081" y="11334"/>
                    <a:pt x="12846" y="10999"/>
                  </a:cubicBezTo>
                  <a:lnTo>
                    <a:pt x="12212" y="10094"/>
                  </a:lnTo>
                  <a:cubicBezTo>
                    <a:pt x="12457" y="9669"/>
                    <a:pt x="12647" y="9216"/>
                    <a:pt x="12773" y="8736"/>
                  </a:cubicBezTo>
                  <a:lnTo>
                    <a:pt x="13860" y="8546"/>
                  </a:lnTo>
                  <a:cubicBezTo>
                    <a:pt x="14267" y="8483"/>
                    <a:pt x="14557" y="8130"/>
                    <a:pt x="14557" y="7722"/>
                  </a:cubicBezTo>
                  <a:lnTo>
                    <a:pt x="14557" y="6790"/>
                  </a:lnTo>
                  <a:cubicBezTo>
                    <a:pt x="14557" y="6383"/>
                    <a:pt x="14267" y="6030"/>
                    <a:pt x="13860" y="5957"/>
                  </a:cubicBezTo>
                  <a:lnTo>
                    <a:pt x="12773" y="5767"/>
                  </a:lnTo>
                  <a:cubicBezTo>
                    <a:pt x="12647" y="5296"/>
                    <a:pt x="12457" y="4844"/>
                    <a:pt x="12212" y="4418"/>
                  </a:cubicBezTo>
                  <a:lnTo>
                    <a:pt x="12837" y="3531"/>
                  </a:lnTo>
                  <a:cubicBezTo>
                    <a:pt x="13072" y="3196"/>
                    <a:pt x="13027" y="2743"/>
                    <a:pt x="12746" y="2454"/>
                  </a:cubicBezTo>
                  <a:lnTo>
                    <a:pt x="12085" y="1802"/>
                  </a:lnTo>
                  <a:cubicBezTo>
                    <a:pt x="11927" y="1643"/>
                    <a:pt x="11713" y="1560"/>
                    <a:pt x="11497" y="1560"/>
                  </a:cubicBezTo>
                  <a:cubicBezTo>
                    <a:pt x="11331" y="1560"/>
                    <a:pt x="11163" y="1609"/>
                    <a:pt x="11017" y="1711"/>
                  </a:cubicBezTo>
                  <a:lnTo>
                    <a:pt x="10103" y="2345"/>
                  </a:lnTo>
                  <a:cubicBezTo>
                    <a:pt x="9677" y="2101"/>
                    <a:pt x="9225" y="1911"/>
                    <a:pt x="8754" y="1784"/>
                  </a:cubicBezTo>
                  <a:lnTo>
                    <a:pt x="8555" y="698"/>
                  </a:lnTo>
                  <a:cubicBezTo>
                    <a:pt x="8492" y="290"/>
                    <a:pt x="8138" y="1"/>
                    <a:pt x="773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54" name="Google Shape;354;p17"/>
            <p:cNvGrpSpPr/>
            <p:nvPr/>
          </p:nvGrpSpPr>
          <p:grpSpPr>
            <a:xfrm>
              <a:off x="-33285" y="-194857"/>
              <a:ext cx="1119426" cy="814515"/>
              <a:chOff x="1835150" y="2508950"/>
              <a:chExt cx="335650" cy="244225"/>
            </a:xfrm>
          </p:grpSpPr>
          <p:sp>
            <p:nvSpPr>
              <p:cNvPr id="355" name="Google Shape;355;p17"/>
              <p:cNvSpPr/>
              <p:nvPr/>
            </p:nvSpPr>
            <p:spPr>
              <a:xfrm>
                <a:off x="1835150" y="2508950"/>
                <a:ext cx="335650" cy="244225"/>
              </a:xfrm>
              <a:custGeom>
                <a:rect b="b" l="l" r="r" t="t"/>
                <a:pathLst>
                  <a:path extrusionOk="0" h="9769" w="13426">
                    <a:moveTo>
                      <a:pt x="1223" y="1"/>
                    </a:moveTo>
                    <a:cubicBezTo>
                      <a:pt x="553" y="1"/>
                      <a:pt x="1" y="544"/>
                      <a:pt x="1" y="1223"/>
                    </a:cubicBezTo>
                    <a:lnTo>
                      <a:pt x="1" y="5568"/>
                    </a:lnTo>
                    <a:cubicBezTo>
                      <a:pt x="1" y="6247"/>
                      <a:pt x="553" y="6799"/>
                      <a:pt x="1223" y="6799"/>
                    </a:cubicBezTo>
                    <a:lnTo>
                      <a:pt x="1449" y="6799"/>
                    </a:lnTo>
                    <a:lnTo>
                      <a:pt x="1449" y="9769"/>
                    </a:lnTo>
                    <a:lnTo>
                      <a:pt x="3477" y="6799"/>
                    </a:lnTo>
                    <a:lnTo>
                      <a:pt x="12204" y="6799"/>
                    </a:lnTo>
                    <a:cubicBezTo>
                      <a:pt x="12874" y="6799"/>
                      <a:pt x="13426" y="6247"/>
                      <a:pt x="13426" y="5568"/>
                    </a:cubicBezTo>
                    <a:lnTo>
                      <a:pt x="13426" y="1223"/>
                    </a:lnTo>
                    <a:cubicBezTo>
                      <a:pt x="13426" y="544"/>
                      <a:pt x="12874" y="1"/>
                      <a:pt x="1220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17"/>
              <p:cNvSpPr/>
              <p:nvPr/>
            </p:nvSpPr>
            <p:spPr>
              <a:xfrm>
                <a:off x="1905325" y="2583200"/>
                <a:ext cx="29675" cy="29900"/>
              </a:xfrm>
              <a:custGeom>
                <a:rect b="b" l="l" r="r" t="t"/>
                <a:pathLst>
                  <a:path extrusionOk="0" h="1196" w="1187">
                    <a:moveTo>
                      <a:pt x="589" y="0"/>
                    </a:moveTo>
                    <a:cubicBezTo>
                      <a:pt x="263" y="0"/>
                      <a:pt x="0" y="272"/>
                      <a:pt x="0" y="598"/>
                    </a:cubicBezTo>
                    <a:cubicBezTo>
                      <a:pt x="0" y="924"/>
                      <a:pt x="263" y="1195"/>
                      <a:pt x="589" y="1195"/>
                    </a:cubicBezTo>
                    <a:cubicBezTo>
                      <a:pt x="924" y="1195"/>
                      <a:pt x="1186" y="924"/>
                      <a:pt x="1186" y="598"/>
                    </a:cubicBezTo>
                    <a:cubicBezTo>
                      <a:pt x="1186" y="272"/>
                      <a:pt x="924" y="0"/>
                      <a:pt x="58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17"/>
              <p:cNvSpPr/>
              <p:nvPr/>
            </p:nvSpPr>
            <p:spPr>
              <a:xfrm>
                <a:off x="1990175" y="2583200"/>
                <a:ext cx="29900" cy="29900"/>
              </a:xfrm>
              <a:custGeom>
                <a:rect b="b" l="l" r="r" t="t"/>
                <a:pathLst>
                  <a:path extrusionOk="0" h="1196" w="1196">
                    <a:moveTo>
                      <a:pt x="598" y="0"/>
                    </a:moveTo>
                    <a:cubicBezTo>
                      <a:pt x="273" y="0"/>
                      <a:pt x="1" y="272"/>
                      <a:pt x="1" y="598"/>
                    </a:cubicBezTo>
                    <a:cubicBezTo>
                      <a:pt x="1" y="924"/>
                      <a:pt x="273" y="1195"/>
                      <a:pt x="598" y="1195"/>
                    </a:cubicBezTo>
                    <a:cubicBezTo>
                      <a:pt x="924" y="1195"/>
                      <a:pt x="1196" y="924"/>
                      <a:pt x="1196" y="598"/>
                    </a:cubicBezTo>
                    <a:cubicBezTo>
                      <a:pt x="1196" y="272"/>
                      <a:pt x="924" y="0"/>
                      <a:pt x="5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17"/>
              <p:cNvSpPr/>
              <p:nvPr/>
            </p:nvSpPr>
            <p:spPr>
              <a:xfrm>
                <a:off x="2075275" y="2583200"/>
                <a:ext cx="29675" cy="29900"/>
              </a:xfrm>
              <a:custGeom>
                <a:rect b="b" l="l" r="r" t="t"/>
                <a:pathLst>
                  <a:path extrusionOk="0" h="1196" w="1187">
                    <a:moveTo>
                      <a:pt x="589" y="0"/>
                    </a:moveTo>
                    <a:cubicBezTo>
                      <a:pt x="263" y="0"/>
                      <a:pt x="1" y="272"/>
                      <a:pt x="1" y="598"/>
                    </a:cubicBezTo>
                    <a:cubicBezTo>
                      <a:pt x="1" y="924"/>
                      <a:pt x="263" y="1195"/>
                      <a:pt x="589" y="1195"/>
                    </a:cubicBezTo>
                    <a:cubicBezTo>
                      <a:pt x="924" y="1195"/>
                      <a:pt x="1187" y="924"/>
                      <a:pt x="1187" y="598"/>
                    </a:cubicBezTo>
                    <a:cubicBezTo>
                      <a:pt x="1187" y="272"/>
                      <a:pt x="924" y="0"/>
                      <a:pt x="58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9" name="Google Shape;359;p17"/>
            <p:cNvGrpSpPr/>
            <p:nvPr/>
          </p:nvGrpSpPr>
          <p:grpSpPr>
            <a:xfrm>
              <a:off x="-162358" y="4251753"/>
              <a:ext cx="720809" cy="891736"/>
              <a:chOff x="-155849" y="3975828"/>
              <a:chExt cx="720809" cy="891736"/>
            </a:xfrm>
          </p:grpSpPr>
          <p:sp>
            <p:nvSpPr>
              <p:cNvPr id="360" name="Google Shape;360;p17"/>
              <p:cNvSpPr/>
              <p:nvPr/>
            </p:nvSpPr>
            <p:spPr>
              <a:xfrm>
                <a:off x="-155849" y="3975828"/>
                <a:ext cx="720809" cy="891736"/>
              </a:xfrm>
              <a:custGeom>
                <a:rect b="b" l="l" r="r" t="t"/>
                <a:pathLst>
                  <a:path extrusionOk="0" h="18604" w="15038">
                    <a:moveTo>
                      <a:pt x="933" y="1"/>
                    </a:moveTo>
                    <a:cubicBezTo>
                      <a:pt x="417" y="1"/>
                      <a:pt x="1" y="417"/>
                      <a:pt x="1" y="933"/>
                    </a:cubicBezTo>
                    <a:lnTo>
                      <a:pt x="1" y="17672"/>
                    </a:lnTo>
                    <a:cubicBezTo>
                      <a:pt x="1" y="18188"/>
                      <a:pt x="417" y="18604"/>
                      <a:pt x="933" y="18604"/>
                    </a:cubicBezTo>
                    <a:lnTo>
                      <a:pt x="14114" y="18604"/>
                    </a:lnTo>
                    <a:cubicBezTo>
                      <a:pt x="14621" y="18604"/>
                      <a:pt x="15037" y="18188"/>
                      <a:pt x="15037" y="17672"/>
                    </a:cubicBezTo>
                    <a:lnTo>
                      <a:pt x="15037" y="933"/>
                    </a:lnTo>
                    <a:cubicBezTo>
                      <a:pt x="15037" y="417"/>
                      <a:pt x="14621" y="1"/>
                      <a:pt x="1411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17"/>
              <p:cNvSpPr/>
              <p:nvPr/>
            </p:nvSpPr>
            <p:spPr>
              <a:xfrm>
                <a:off x="-26096" y="4103424"/>
                <a:ext cx="461734" cy="21713"/>
              </a:xfrm>
              <a:custGeom>
                <a:rect b="b" l="l" r="r" t="t"/>
                <a:pathLst>
                  <a:path extrusionOk="0" h="453" w="9633">
                    <a:moveTo>
                      <a:pt x="227" y="0"/>
                    </a:moveTo>
                    <a:cubicBezTo>
                      <a:pt x="100" y="0"/>
                      <a:pt x="1" y="100"/>
                      <a:pt x="1" y="227"/>
                    </a:cubicBezTo>
                    <a:cubicBezTo>
                      <a:pt x="1" y="353"/>
                      <a:pt x="100" y="453"/>
                      <a:pt x="227" y="453"/>
                    </a:cubicBezTo>
                    <a:lnTo>
                      <a:pt x="9406" y="453"/>
                    </a:lnTo>
                    <a:cubicBezTo>
                      <a:pt x="9524" y="453"/>
                      <a:pt x="9633" y="353"/>
                      <a:pt x="9633" y="227"/>
                    </a:cubicBezTo>
                    <a:cubicBezTo>
                      <a:pt x="9633" y="100"/>
                      <a:pt x="9524" y="0"/>
                      <a:pt x="940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17"/>
              <p:cNvSpPr/>
              <p:nvPr/>
            </p:nvSpPr>
            <p:spPr>
              <a:xfrm>
                <a:off x="-26096" y="4164586"/>
                <a:ext cx="461734" cy="21761"/>
              </a:xfrm>
              <a:custGeom>
                <a:rect b="b" l="l" r="r" t="t"/>
                <a:pathLst>
                  <a:path extrusionOk="0" h="454" w="9633">
                    <a:moveTo>
                      <a:pt x="227" y="1"/>
                    </a:moveTo>
                    <a:cubicBezTo>
                      <a:pt x="100" y="1"/>
                      <a:pt x="1" y="100"/>
                      <a:pt x="1" y="227"/>
                    </a:cubicBezTo>
                    <a:cubicBezTo>
                      <a:pt x="1" y="354"/>
                      <a:pt x="100" y="453"/>
                      <a:pt x="227" y="453"/>
                    </a:cubicBezTo>
                    <a:lnTo>
                      <a:pt x="9406" y="453"/>
                    </a:lnTo>
                    <a:cubicBezTo>
                      <a:pt x="9524" y="453"/>
                      <a:pt x="9633" y="354"/>
                      <a:pt x="9633" y="227"/>
                    </a:cubicBezTo>
                    <a:cubicBezTo>
                      <a:pt x="9633" y="100"/>
                      <a:pt x="9524" y="1"/>
                      <a:pt x="940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17"/>
              <p:cNvSpPr/>
              <p:nvPr/>
            </p:nvSpPr>
            <p:spPr>
              <a:xfrm>
                <a:off x="-26096" y="4225364"/>
                <a:ext cx="303796" cy="21713"/>
              </a:xfrm>
              <a:custGeom>
                <a:rect b="b" l="l" r="r" t="t"/>
                <a:pathLst>
                  <a:path extrusionOk="0" h="453" w="6338">
                    <a:moveTo>
                      <a:pt x="227" y="0"/>
                    </a:moveTo>
                    <a:cubicBezTo>
                      <a:pt x="100" y="0"/>
                      <a:pt x="1" y="109"/>
                      <a:pt x="1" y="226"/>
                    </a:cubicBezTo>
                    <a:cubicBezTo>
                      <a:pt x="1" y="353"/>
                      <a:pt x="100" y="453"/>
                      <a:pt x="227" y="453"/>
                    </a:cubicBezTo>
                    <a:lnTo>
                      <a:pt x="6111" y="453"/>
                    </a:lnTo>
                    <a:cubicBezTo>
                      <a:pt x="6238" y="453"/>
                      <a:pt x="6338" y="353"/>
                      <a:pt x="6338" y="226"/>
                    </a:cubicBezTo>
                    <a:cubicBezTo>
                      <a:pt x="6338" y="109"/>
                      <a:pt x="6238" y="0"/>
                      <a:pt x="611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17"/>
              <p:cNvSpPr/>
              <p:nvPr/>
            </p:nvSpPr>
            <p:spPr>
              <a:xfrm>
                <a:off x="-26096" y="4355932"/>
                <a:ext cx="461734" cy="21761"/>
              </a:xfrm>
              <a:custGeom>
                <a:rect b="b" l="l" r="r" t="t"/>
                <a:pathLst>
                  <a:path extrusionOk="0" h="454" w="9633">
                    <a:moveTo>
                      <a:pt x="227" y="1"/>
                    </a:moveTo>
                    <a:cubicBezTo>
                      <a:pt x="100" y="1"/>
                      <a:pt x="1" y="101"/>
                      <a:pt x="1" y="227"/>
                    </a:cubicBezTo>
                    <a:cubicBezTo>
                      <a:pt x="1" y="354"/>
                      <a:pt x="100" y="454"/>
                      <a:pt x="227" y="454"/>
                    </a:cubicBezTo>
                    <a:lnTo>
                      <a:pt x="9406" y="454"/>
                    </a:lnTo>
                    <a:cubicBezTo>
                      <a:pt x="9524" y="454"/>
                      <a:pt x="9633" y="354"/>
                      <a:pt x="9633" y="227"/>
                    </a:cubicBezTo>
                    <a:cubicBezTo>
                      <a:pt x="9633" y="101"/>
                      <a:pt x="9524" y="1"/>
                      <a:pt x="940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17"/>
              <p:cNvSpPr/>
              <p:nvPr/>
            </p:nvSpPr>
            <p:spPr>
              <a:xfrm>
                <a:off x="-26096" y="4417142"/>
                <a:ext cx="461734" cy="21713"/>
              </a:xfrm>
              <a:custGeom>
                <a:rect b="b" l="l" r="r" t="t"/>
                <a:pathLst>
                  <a:path extrusionOk="0" h="453" w="9633">
                    <a:moveTo>
                      <a:pt x="227" y="0"/>
                    </a:moveTo>
                    <a:cubicBezTo>
                      <a:pt x="100" y="0"/>
                      <a:pt x="1" y="100"/>
                      <a:pt x="1" y="227"/>
                    </a:cubicBezTo>
                    <a:cubicBezTo>
                      <a:pt x="1" y="344"/>
                      <a:pt x="100" y="453"/>
                      <a:pt x="227" y="453"/>
                    </a:cubicBezTo>
                    <a:lnTo>
                      <a:pt x="9406" y="453"/>
                    </a:lnTo>
                    <a:cubicBezTo>
                      <a:pt x="9524" y="453"/>
                      <a:pt x="9633" y="344"/>
                      <a:pt x="9633" y="227"/>
                    </a:cubicBezTo>
                    <a:cubicBezTo>
                      <a:pt x="9633" y="100"/>
                      <a:pt x="9524" y="0"/>
                      <a:pt x="940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17"/>
              <p:cNvSpPr/>
              <p:nvPr/>
            </p:nvSpPr>
            <p:spPr>
              <a:xfrm>
                <a:off x="-26096" y="4477872"/>
                <a:ext cx="303796" cy="21761"/>
              </a:xfrm>
              <a:custGeom>
                <a:rect b="b" l="l" r="r" t="t"/>
                <a:pathLst>
                  <a:path extrusionOk="0" h="454" w="6338">
                    <a:moveTo>
                      <a:pt x="227" y="1"/>
                    </a:moveTo>
                    <a:cubicBezTo>
                      <a:pt x="100" y="1"/>
                      <a:pt x="1" y="109"/>
                      <a:pt x="1" y="227"/>
                    </a:cubicBezTo>
                    <a:cubicBezTo>
                      <a:pt x="1" y="354"/>
                      <a:pt x="100" y="453"/>
                      <a:pt x="227" y="453"/>
                    </a:cubicBezTo>
                    <a:lnTo>
                      <a:pt x="6111" y="453"/>
                    </a:lnTo>
                    <a:cubicBezTo>
                      <a:pt x="6238" y="453"/>
                      <a:pt x="6338" y="354"/>
                      <a:pt x="6338" y="227"/>
                    </a:cubicBezTo>
                    <a:cubicBezTo>
                      <a:pt x="6338" y="109"/>
                      <a:pt x="6238" y="1"/>
                      <a:pt x="611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17"/>
              <p:cNvSpPr/>
              <p:nvPr/>
            </p:nvSpPr>
            <p:spPr>
              <a:xfrm>
                <a:off x="-26096" y="4608488"/>
                <a:ext cx="461734" cy="21761"/>
              </a:xfrm>
              <a:custGeom>
                <a:rect b="b" l="l" r="r" t="t"/>
                <a:pathLst>
                  <a:path extrusionOk="0" h="454" w="9633">
                    <a:moveTo>
                      <a:pt x="227" y="1"/>
                    </a:moveTo>
                    <a:cubicBezTo>
                      <a:pt x="100" y="1"/>
                      <a:pt x="1" y="100"/>
                      <a:pt x="1" y="227"/>
                    </a:cubicBezTo>
                    <a:cubicBezTo>
                      <a:pt x="1" y="354"/>
                      <a:pt x="100" y="453"/>
                      <a:pt x="227" y="453"/>
                    </a:cubicBezTo>
                    <a:lnTo>
                      <a:pt x="9406" y="453"/>
                    </a:lnTo>
                    <a:cubicBezTo>
                      <a:pt x="9524" y="453"/>
                      <a:pt x="9633" y="354"/>
                      <a:pt x="9633" y="227"/>
                    </a:cubicBezTo>
                    <a:cubicBezTo>
                      <a:pt x="9633" y="100"/>
                      <a:pt x="9524" y="1"/>
                      <a:pt x="940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17"/>
              <p:cNvSpPr/>
              <p:nvPr/>
            </p:nvSpPr>
            <p:spPr>
              <a:xfrm>
                <a:off x="-26096" y="4669219"/>
                <a:ext cx="461734" cy="21761"/>
              </a:xfrm>
              <a:custGeom>
                <a:rect b="b" l="l" r="r" t="t"/>
                <a:pathLst>
                  <a:path extrusionOk="0" h="454" w="9633">
                    <a:moveTo>
                      <a:pt x="227" y="1"/>
                    </a:moveTo>
                    <a:cubicBezTo>
                      <a:pt x="100" y="1"/>
                      <a:pt x="1" y="110"/>
                      <a:pt x="1" y="227"/>
                    </a:cubicBezTo>
                    <a:cubicBezTo>
                      <a:pt x="1" y="354"/>
                      <a:pt x="100" y="454"/>
                      <a:pt x="227" y="454"/>
                    </a:cubicBezTo>
                    <a:lnTo>
                      <a:pt x="9406" y="454"/>
                    </a:lnTo>
                    <a:cubicBezTo>
                      <a:pt x="9524" y="454"/>
                      <a:pt x="9633" y="354"/>
                      <a:pt x="9633" y="227"/>
                    </a:cubicBezTo>
                    <a:cubicBezTo>
                      <a:pt x="9633" y="110"/>
                      <a:pt x="9524" y="1"/>
                      <a:pt x="940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17"/>
              <p:cNvSpPr/>
              <p:nvPr/>
            </p:nvSpPr>
            <p:spPr>
              <a:xfrm>
                <a:off x="-26096" y="4730428"/>
                <a:ext cx="303796" cy="21713"/>
              </a:xfrm>
              <a:custGeom>
                <a:rect b="b" l="l" r="r" t="t"/>
                <a:pathLst>
                  <a:path extrusionOk="0" h="453" w="6338">
                    <a:moveTo>
                      <a:pt x="227" y="0"/>
                    </a:moveTo>
                    <a:cubicBezTo>
                      <a:pt x="100" y="0"/>
                      <a:pt x="1" y="100"/>
                      <a:pt x="1" y="227"/>
                    </a:cubicBezTo>
                    <a:cubicBezTo>
                      <a:pt x="1" y="353"/>
                      <a:pt x="100" y="453"/>
                      <a:pt x="227" y="453"/>
                    </a:cubicBezTo>
                    <a:lnTo>
                      <a:pt x="6111" y="453"/>
                    </a:lnTo>
                    <a:cubicBezTo>
                      <a:pt x="6238" y="453"/>
                      <a:pt x="6338" y="353"/>
                      <a:pt x="6338" y="227"/>
                    </a:cubicBezTo>
                    <a:cubicBezTo>
                      <a:pt x="6338" y="100"/>
                      <a:pt x="6238" y="0"/>
                      <a:pt x="611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70" name="Google Shape;370;p17"/>
            <p:cNvSpPr/>
            <p:nvPr/>
          </p:nvSpPr>
          <p:spPr>
            <a:xfrm>
              <a:off x="7812144" y="-189181"/>
              <a:ext cx="805069" cy="803170"/>
            </a:xfrm>
            <a:custGeom>
              <a:rect b="b" l="l" r="r" t="t"/>
              <a:pathLst>
                <a:path extrusionOk="0" h="11660" w="11688">
                  <a:moveTo>
                    <a:pt x="5849" y="3838"/>
                  </a:moveTo>
                  <a:cubicBezTo>
                    <a:pt x="6953" y="3838"/>
                    <a:pt x="7840" y="4735"/>
                    <a:pt x="7840" y="5830"/>
                  </a:cubicBezTo>
                  <a:cubicBezTo>
                    <a:pt x="7840" y="6934"/>
                    <a:pt x="6944" y="7831"/>
                    <a:pt x="5840" y="7831"/>
                  </a:cubicBezTo>
                  <a:cubicBezTo>
                    <a:pt x="4735" y="7831"/>
                    <a:pt x="3839" y="6934"/>
                    <a:pt x="3839" y="5830"/>
                  </a:cubicBezTo>
                  <a:cubicBezTo>
                    <a:pt x="3839" y="4726"/>
                    <a:pt x="4735" y="3838"/>
                    <a:pt x="5840" y="3838"/>
                  </a:cubicBezTo>
                  <a:close/>
                  <a:moveTo>
                    <a:pt x="5469" y="0"/>
                  </a:moveTo>
                  <a:cubicBezTo>
                    <a:pt x="5143" y="0"/>
                    <a:pt x="4862" y="235"/>
                    <a:pt x="4808" y="561"/>
                  </a:cubicBezTo>
                  <a:lnTo>
                    <a:pt x="4654" y="1430"/>
                  </a:lnTo>
                  <a:cubicBezTo>
                    <a:pt x="4274" y="1539"/>
                    <a:pt x="3912" y="1684"/>
                    <a:pt x="3568" y="1883"/>
                  </a:cubicBezTo>
                  <a:lnTo>
                    <a:pt x="2843" y="1376"/>
                  </a:lnTo>
                  <a:cubicBezTo>
                    <a:pt x="2725" y="1293"/>
                    <a:pt x="2590" y="1254"/>
                    <a:pt x="2456" y="1254"/>
                  </a:cubicBezTo>
                  <a:cubicBezTo>
                    <a:pt x="2282" y="1254"/>
                    <a:pt x="2111" y="1321"/>
                    <a:pt x="1983" y="1449"/>
                  </a:cubicBezTo>
                  <a:lnTo>
                    <a:pt x="1458" y="1974"/>
                  </a:lnTo>
                  <a:cubicBezTo>
                    <a:pt x="1232" y="2209"/>
                    <a:pt x="1205" y="2571"/>
                    <a:pt x="1395" y="2834"/>
                  </a:cubicBezTo>
                  <a:lnTo>
                    <a:pt x="1902" y="3558"/>
                  </a:lnTo>
                  <a:cubicBezTo>
                    <a:pt x="1712" y="3902"/>
                    <a:pt x="1558" y="4273"/>
                    <a:pt x="1458" y="4653"/>
                  </a:cubicBezTo>
                  <a:lnTo>
                    <a:pt x="562" y="4798"/>
                  </a:lnTo>
                  <a:cubicBezTo>
                    <a:pt x="245" y="4852"/>
                    <a:pt x="10" y="5124"/>
                    <a:pt x="1" y="5450"/>
                  </a:cubicBezTo>
                  <a:lnTo>
                    <a:pt x="1" y="6201"/>
                  </a:lnTo>
                  <a:cubicBezTo>
                    <a:pt x="1" y="6527"/>
                    <a:pt x="236" y="6808"/>
                    <a:pt x="562" y="6871"/>
                  </a:cubicBezTo>
                  <a:lnTo>
                    <a:pt x="1431" y="7016"/>
                  </a:lnTo>
                  <a:cubicBezTo>
                    <a:pt x="1531" y="7405"/>
                    <a:pt x="1685" y="7767"/>
                    <a:pt x="1884" y="8111"/>
                  </a:cubicBezTo>
                  <a:lnTo>
                    <a:pt x="1395" y="8835"/>
                  </a:lnTo>
                  <a:cubicBezTo>
                    <a:pt x="1205" y="9098"/>
                    <a:pt x="1241" y="9460"/>
                    <a:pt x="1467" y="9695"/>
                  </a:cubicBezTo>
                  <a:lnTo>
                    <a:pt x="1993" y="10221"/>
                  </a:lnTo>
                  <a:cubicBezTo>
                    <a:pt x="2125" y="10348"/>
                    <a:pt x="2299" y="10416"/>
                    <a:pt x="2472" y="10416"/>
                  </a:cubicBezTo>
                  <a:cubicBezTo>
                    <a:pt x="2605" y="10416"/>
                    <a:pt x="2738" y="10376"/>
                    <a:pt x="2852" y="10293"/>
                  </a:cubicBezTo>
                  <a:lnTo>
                    <a:pt x="3586" y="9786"/>
                  </a:lnTo>
                  <a:cubicBezTo>
                    <a:pt x="3921" y="9976"/>
                    <a:pt x="4292" y="10130"/>
                    <a:pt x="4672" y="10230"/>
                  </a:cubicBezTo>
                  <a:lnTo>
                    <a:pt x="4826" y="11108"/>
                  </a:lnTo>
                  <a:cubicBezTo>
                    <a:pt x="4880" y="11425"/>
                    <a:pt x="5161" y="11660"/>
                    <a:pt x="5487" y="11660"/>
                  </a:cubicBezTo>
                  <a:lnTo>
                    <a:pt x="6229" y="11660"/>
                  </a:lnTo>
                  <a:cubicBezTo>
                    <a:pt x="6555" y="11660"/>
                    <a:pt x="6836" y="11425"/>
                    <a:pt x="6890" y="11108"/>
                  </a:cubicBezTo>
                  <a:lnTo>
                    <a:pt x="7044" y="10230"/>
                  </a:lnTo>
                  <a:cubicBezTo>
                    <a:pt x="7424" y="10130"/>
                    <a:pt x="7786" y="9976"/>
                    <a:pt x="8130" y="9786"/>
                  </a:cubicBezTo>
                  <a:lnTo>
                    <a:pt x="8863" y="10293"/>
                  </a:lnTo>
                  <a:cubicBezTo>
                    <a:pt x="8978" y="10376"/>
                    <a:pt x="9111" y="10416"/>
                    <a:pt x="9244" y="10416"/>
                  </a:cubicBezTo>
                  <a:cubicBezTo>
                    <a:pt x="9417" y="10416"/>
                    <a:pt x="9590" y="10348"/>
                    <a:pt x="9723" y="10221"/>
                  </a:cubicBezTo>
                  <a:lnTo>
                    <a:pt x="10239" y="9695"/>
                  </a:lnTo>
                  <a:cubicBezTo>
                    <a:pt x="10475" y="9460"/>
                    <a:pt x="10502" y="9098"/>
                    <a:pt x="10321" y="8835"/>
                  </a:cubicBezTo>
                  <a:lnTo>
                    <a:pt x="9805" y="8102"/>
                  </a:lnTo>
                  <a:cubicBezTo>
                    <a:pt x="10004" y="7767"/>
                    <a:pt x="10158" y="7396"/>
                    <a:pt x="10258" y="7016"/>
                  </a:cubicBezTo>
                  <a:lnTo>
                    <a:pt x="11136" y="6862"/>
                  </a:lnTo>
                  <a:cubicBezTo>
                    <a:pt x="11452" y="6808"/>
                    <a:pt x="11688" y="6527"/>
                    <a:pt x="11688" y="6201"/>
                  </a:cubicBezTo>
                  <a:lnTo>
                    <a:pt x="11688" y="5450"/>
                  </a:lnTo>
                  <a:cubicBezTo>
                    <a:pt x="11688" y="5124"/>
                    <a:pt x="11452" y="4843"/>
                    <a:pt x="11136" y="4789"/>
                  </a:cubicBezTo>
                  <a:lnTo>
                    <a:pt x="10258" y="4635"/>
                  </a:lnTo>
                  <a:cubicBezTo>
                    <a:pt x="10158" y="4255"/>
                    <a:pt x="10004" y="3884"/>
                    <a:pt x="9805" y="3549"/>
                  </a:cubicBezTo>
                  <a:lnTo>
                    <a:pt x="10303" y="2834"/>
                  </a:lnTo>
                  <a:cubicBezTo>
                    <a:pt x="10493" y="2571"/>
                    <a:pt x="10466" y="2209"/>
                    <a:pt x="10230" y="1974"/>
                  </a:cubicBezTo>
                  <a:lnTo>
                    <a:pt x="9705" y="1449"/>
                  </a:lnTo>
                  <a:cubicBezTo>
                    <a:pt x="9577" y="1321"/>
                    <a:pt x="9406" y="1254"/>
                    <a:pt x="9233" y="1254"/>
                  </a:cubicBezTo>
                  <a:cubicBezTo>
                    <a:pt x="9099" y="1254"/>
                    <a:pt x="8964" y="1293"/>
                    <a:pt x="8845" y="1376"/>
                  </a:cubicBezTo>
                  <a:lnTo>
                    <a:pt x="8112" y="1883"/>
                  </a:lnTo>
                  <a:cubicBezTo>
                    <a:pt x="7777" y="1684"/>
                    <a:pt x="7406" y="1539"/>
                    <a:pt x="7026" y="1430"/>
                  </a:cubicBezTo>
                  <a:lnTo>
                    <a:pt x="6872" y="561"/>
                  </a:lnTo>
                  <a:cubicBezTo>
                    <a:pt x="6818" y="235"/>
                    <a:pt x="6537" y="0"/>
                    <a:pt x="621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7">
    <p:spTree>
      <p:nvGrpSpPr>
        <p:cNvPr id="371" name="Shape 371"/>
        <p:cNvGrpSpPr/>
        <p:nvPr/>
      </p:nvGrpSpPr>
      <p:grpSpPr>
        <a:xfrm>
          <a:off x="0" y="0"/>
          <a:ext cx="0" cy="0"/>
          <a:chOff x="0" y="0"/>
          <a:chExt cx="0" cy="0"/>
        </a:xfrm>
      </p:grpSpPr>
      <p:sp>
        <p:nvSpPr>
          <p:cNvPr id="372" name="Google Shape;372;p18"/>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73" name="Google Shape;373;p18"/>
          <p:cNvSpPr txBox="1"/>
          <p:nvPr>
            <p:ph idx="1" type="subTitle"/>
          </p:nvPr>
        </p:nvSpPr>
        <p:spPr>
          <a:xfrm>
            <a:off x="720000" y="1630010"/>
            <a:ext cx="2452500" cy="1163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374" name="Google Shape;374;p18"/>
          <p:cNvSpPr txBox="1"/>
          <p:nvPr>
            <p:ph idx="2" type="subTitle"/>
          </p:nvPr>
        </p:nvSpPr>
        <p:spPr>
          <a:xfrm>
            <a:off x="3345760" y="1630010"/>
            <a:ext cx="2452500" cy="1163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375" name="Google Shape;375;p18"/>
          <p:cNvSpPr txBox="1"/>
          <p:nvPr>
            <p:ph idx="3" type="subTitle"/>
          </p:nvPr>
        </p:nvSpPr>
        <p:spPr>
          <a:xfrm>
            <a:off x="720000" y="3360300"/>
            <a:ext cx="2452500" cy="1163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376" name="Google Shape;376;p18"/>
          <p:cNvSpPr txBox="1"/>
          <p:nvPr>
            <p:ph idx="4" type="subTitle"/>
          </p:nvPr>
        </p:nvSpPr>
        <p:spPr>
          <a:xfrm>
            <a:off x="3345760" y="3360300"/>
            <a:ext cx="2452500" cy="1163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377" name="Google Shape;377;p18"/>
          <p:cNvSpPr txBox="1"/>
          <p:nvPr>
            <p:ph idx="5" type="subTitle"/>
          </p:nvPr>
        </p:nvSpPr>
        <p:spPr>
          <a:xfrm>
            <a:off x="5971495" y="1630010"/>
            <a:ext cx="2452500" cy="1163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378" name="Google Shape;378;p18"/>
          <p:cNvSpPr txBox="1"/>
          <p:nvPr>
            <p:ph idx="6" type="subTitle"/>
          </p:nvPr>
        </p:nvSpPr>
        <p:spPr>
          <a:xfrm>
            <a:off x="5971495" y="3360300"/>
            <a:ext cx="2452500" cy="1163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379" name="Google Shape;379;p18"/>
          <p:cNvSpPr txBox="1"/>
          <p:nvPr>
            <p:ph idx="7" type="subTitle"/>
          </p:nvPr>
        </p:nvSpPr>
        <p:spPr>
          <a:xfrm>
            <a:off x="720000" y="1332325"/>
            <a:ext cx="2452500" cy="377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Raleway"/>
              <a:buNone/>
              <a:defRPr b="1" sz="1800">
                <a:solidFill>
                  <a:schemeClr val="dk2"/>
                </a:solidFill>
                <a:latin typeface="Montserrat"/>
                <a:ea typeface="Montserrat"/>
                <a:cs typeface="Montserrat"/>
                <a:sym typeface="Montserrat"/>
              </a:defRPr>
            </a:lvl1pPr>
            <a:lvl2pPr lvl="1" rtl="0"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380" name="Google Shape;380;p18"/>
          <p:cNvSpPr txBox="1"/>
          <p:nvPr>
            <p:ph idx="8" type="subTitle"/>
          </p:nvPr>
        </p:nvSpPr>
        <p:spPr>
          <a:xfrm>
            <a:off x="3345760" y="1332325"/>
            <a:ext cx="2449200" cy="377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Raleway"/>
              <a:buNone/>
              <a:defRPr b="1" sz="1800">
                <a:solidFill>
                  <a:schemeClr val="dk2"/>
                </a:solidFill>
                <a:latin typeface="Montserrat"/>
                <a:ea typeface="Montserrat"/>
                <a:cs typeface="Montserrat"/>
                <a:sym typeface="Montserrat"/>
              </a:defRPr>
            </a:lvl1pPr>
            <a:lvl2pPr lvl="1" rtl="0"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381" name="Google Shape;381;p18"/>
          <p:cNvSpPr txBox="1"/>
          <p:nvPr>
            <p:ph idx="9" type="subTitle"/>
          </p:nvPr>
        </p:nvSpPr>
        <p:spPr>
          <a:xfrm>
            <a:off x="5971495" y="1332325"/>
            <a:ext cx="2449200" cy="377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Raleway"/>
              <a:buNone/>
              <a:defRPr b="1" sz="1800">
                <a:solidFill>
                  <a:schemeClr val="dk2"/>
                </a:solidFill>
                <a:latin typeface="Montserrat"/>
                <a:ea typeface="Montserrat"/>
                <a:cs typeface="Montserrat"/>
                <a:sym typeface="Montserrat"/>
              </a:defRPr>
            </a:lvl1pPr>
            <a:lvl2pPr lvl="1" rtl="0"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382" name="Google Shape;382;p18"/>
          <p:cNvSpPr txBox="1"/>
          <p:nvPr>
            <p:ph idx="13" type="subTitle"/>
          </p:nvPr>
        </p:nvSpPr>
        <p:spPr>
          <a:xfrm>
            <a:off x="720000" y="3059397"/>
            <a:ext cx="2452500" cy="377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Raleway"/>
              <a:buNone/>
              <a:defRPr b="1" sz="1800">
                <a:solidFill>
                  <a:schemeClr val="dk2"/>
                </a:solidFill>
                <a:latin typeface="Montserrat"/>
                <a:ea typeface="Montserrat"/>
                <a:cs typeface="Montserrat"/>
                <a:sym typeface="Montserrat"/>
              </a:defRPr>
            </a:lvl1pPr>
            <a:lvl2pPr lvl="1" rtl="0"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383" name="Google Shape;383;p18"/>
          <p:cNvSpPr txBox="1"/>
          <p:nvPr>
            <p:ph idx="14" type="subTitle"/>
          </p:nvPr>
        </p:nvSpPr>
        <p:spPr>
          <a:xfrm>
            <a:off x="3345760" y="3059402"/>
            <a:ext cx="2449200" cy="377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Raleway"/>
              <a:buNone/>
              <a:defRPr b="1" sz="1800">
                <a:solidFill>
                  <a:schemeClr val="dk2"/>
                </a:solidFill>
                <a:latin typeface="Montserrat"/>
                <a:ea typeface="Montserrat"/>
                <a:cs typeface="Montserrat"/>
                <a:sym typeface="Montserrat"/>
              </a:defRPr>
            </a:lvl1pPr>
            <a:lvl2pPr lvl="1" rtl="0"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384" name="Google Shape;384;p18"/>
          <p:cNvSpPr txBox="1"/>
          <p:nvPr>
            <p:ph idx="15" type="subTitle"/>
          </p:nvPr>
        </p:nvSpPr>
        <p:spPr>
          <a:xfrm>
            <a:off x="5971495" y="3059402"/>
            <a:ext cx="2449200" cy="377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Raleway"/>
              <a:buNone/>
              <a:defRPr b="1" sz="1800">
                <a:solidFill>
                  <a:schemeClr val="dk2"/>
                </a:solidFill>
                <a:latin typeface="Montserrat"/>
                <a:ea typeface="Montserrat"/>
                <a:cs typeface="Montserrat"/>
                <a:sym typeface="Montserrat"/>
              </a:defRPr>
            </a:lvl1pPr>
            <a:lvl2pPr lvl="1" rtl="0"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grpSp>
        <p:nvGrpSpPr>
          <p:cNvPr id="385" name="Google Shape;385;p18"/>
          <p:cNvGrpSpPr/>
          <p:nvPr/>
        </p:nvGrpSpPr>
        <p:grpSpPr>
          <a:xfrm>
            <a:off x="-367927" y="-257103"/>
            <a:ext cx="9511937" cy="5151972"/>
            <a:chOff x="-367927" y="-257103"/>
            <a:chExt cx="9511937" cy="5151972"/>
          </a:xfrm>
        </p:grpSpPr>
        <p:sp>
          <p:nvSpPr>
            <p:cNvPr id="386" name="Google Shape;386;p18"/>
            <p:cNvSpPr/>
            <p:nvPr/>
          </p:nvSpPr>
          <p:spPr>
            <a:xfrm>
              <a:off x="-367927" y="3894594"/>
              <a:ext cx="1002686" cy="1000275"/>
            </a:xfrm>
            <a:custGeom>
              <a:rect b="b" l="l" r="r" t="t"/>
              <a:pathLst>
                <a:path extrusionOk="0" h="14522" w="14557">
                  <a:moveTo>
                    <a:pt x="7288" y="4771"/>
                  </a:moveTo>
                  <a:cubicBezTo>
                    <a:pt x="8654" y="4780"/>
                    <a:pt x="9759" y="5894"/>
                    <a:pt x="9759" y="7270"/>
                  </a:cubicBezTo>
                  <a:cubicBezTo>
                    <a:pt x="9759" y="8637"/>
                    <a:pt x="8645" y="9759"/>
                    <a:pt x="7269" y="9759"/>
                  </a:cubicBezTo>
                  <a:cubicBezTo>
                    <a:pt x="5893" y="9759"/>
                    <a:pt x="4780" y="8637"/>
                    <a:pt x="4780" y="7270"/>
                  </a:cubicBezTo>
                  <a:cubicBezTo>
                    <a:pt x="4780" y="5894"/>
                    <a:pt x="5893" y="4771"/>
                    <a:pt x="7269" y="4771"/>
                  </a:cubicBezTo>
                  <a:close/>
                  <a:moveTo>
                    <a:pt x="6808" y="1"/>
                  </a:moveTo>
                  <a:cubicBezTo>
                    <a:pt x="6400" y="1"/>
                    <a:pt x="6056" y="299"/>
                    <a:pt x="5993" y="698"/>
                  </a:cubicBezTo>
                  <a:lnTo>
                    <a:pt x="5794" y="1784"/>
                  </a:lnTo>
                  <a:cubicBezTo>
                    <a:pt x="5323" y="1911"/>
                    <a:pt x="4870" y="2101"/>
                    <a:pt x="4445" y="2345"/>
                  </a:cubicBezTo>
                  <a:lnTo>
                    <a:pt x="3540" y="1711"/>
                  </a:lnTo>
                  <a:cubicBezTo>
                    <a:pt x="3394" y="1609"/>
                    <a:pt x="3226" y="1560"/>
                    <a:pt x="3059" y="1560"/>
                  </a:cubicBezTo>
                  <a:cubicBezTo>
                    <a:pt x="2842" y="1560"/>
                    <a:pt x="2626" y="1643"/>
                    <a:pt x="2462" y="1802"/>
                  </a:cubicBezTo>
                  <a:lnTo>
                    <a:pt x="1811" y="2454"/>
                  </a:lnTo>
                  <a:cubicBezTo>
                    <a:pt x="1530" y="2753"/>
                    <a:pt x="1494" y="3205"/>
                    <a:pt x="1738" y="3531"/>
                  </a:cubicBezTo>
                  <a:lnTo>
                    <a:pt x="2372" y="4436"/>
                  </a:lnTo>
                  <a:cubicBezTo>
                    <a:pt x="2128" y="4862"/>
                    <a:pt x="1937" y="5314"/>
                    <a:pt x="1811" y="5794"/>
                  </a:cubicBezTo>
                  <a:lnTo>
                    <a:pt x="697" y="5975"/>
                  </a:lnTo>
                  <a:cubicBezTo>
                    <a:pt x="299" y="6048"/>
                    <a:pt x="9" y="6383"/>
                    <a:pt x="0" y="6790"/>
                  </a:cubicBezTo>
                  <a:lnTo>
                    <a:pt x="0" y="7722"/>
                  </a:lnTo>
                  <a:cubicBezTo>
                    <a:pt x="0" y="8130"/>
                    <a:pt x="290" y="8483"/>
                    <a:pt x="697" y="8555"/>
                  </a:cubicBezTo>
                  <a:lnTo>
                    <a:pt x="1784" y="8745"/>
                  </a:lnTo>
                  <a:cubicBezTo>
                    <a:pt x="1910" y="9216"/>
                    <a:pt x="2100" y="9678"/>
                    <a:pt x="2345" y="10103"/>
                  </a:cubicBezTo>
                  <a:lnTo>
                    <a:pt x="1738" y="10999"/>
                  </a:lnTo>
                  <a:cubicBezTo>
                    <a:pt x="1503" y="11334"/>
                    <a:pt x="1539" y="11787"/>
                    <a:pt x="1829" y="12077"/>
                  </a:cubicBezTo>
                  <a:lnTo>
                    <a:pt x="2481" y="12729"/>
                  </a:lnTo>
                  <a:cubicBezTo>
                    <a:pt x="2644" y="12887"/>
                    <a:pt x="2860" y="12971"/>
                    <a:pt x="3078" y="12971"/>
                  </a:cubicBezTo>
                  <a:cubicBezTo>
                    <a:pt x="3244" y="12971"/>
                    <a:pt x="3412" y="12921"/>
                    <a:pt x="3558" y="12819"/>
                  </a:cubicBezTo>
                  <a:lnTo>
                    <a:pt x="4463" y="12185"/>
                  </a:lnTo>
                  <a:cubicBezTo>
                    <a:pt x="4889" y="12430"/>
                    <a:pt x="5341" y="12620"/>
                    <a:pt x="5812" y="12747"/>
                  </a:cubicBezTo>
                  <a:lnTo>
                    <a:pt x="6002" y="13833"/>
                  </a:lnTo>
                  <a:cubicBezTo>
                    <a:pt x="6073" y="14225"/>
                    <a:pt x="6417" y="14521"/>
                    <a:pt x="6817" y="14521"/>
                  </a:cubicBezTo>
                  <a:cubicBezTo>
                    <a:pt x="6823" y="14521"/>
                    <a:pt x="6829" y="14521"/>
                    <a:pt x="6835" y="14521"/>
                  </a:cubicBezTo>
                  <a:lnTo>
                    <a:pt x="7758" y="14521"/>
                  </a:lnTo>
                  <a:cubicBezTo>
                    <a:pt x="7764" y="14521"/>
                    <a:pt x="7770" y="14521"/>
                    <a:pt x="7776" y="14521"/>
                  </a:cubicBezTo>
                  <a:cubicBezTo>
                    <a:pt x="8176" y="14521"/>
                    <a:pt x="8511" y="14225"/>
                    <a:pt x="8582" y="13833"/>
                  </a:cubicBezTo>
                  <a:lnTo>
                    <a:pt x="8772" y="12747"/>
                  </a:lnTo>
                  <a:cubicBezTo>
                    <a:pt x="9243" y="12620"/>
                    <a:pt x="9705" y="12430"/>
                    <a:pt x="10130" y="12185"/>
                  </a:cubicBezTo>
                  <a:lnTo>
                    <a:pt x="11035" y="12819"/>
                  </a:lnTo>
                  <a:cubicBezTo>
                    <a:pt x="11177" y="12921"/>
                    <a:pt x="11343" y="12971"/>
                    <a:pt x="11508" y="12971"/>
                  </a:cubicBezTo>
                  <a:cubicBezTo>
                    <a:pt x="11724" y="12971"/>
                    <a:pt x="11940" y="12887"/>
                    <a:pt x="12104" y="12729"/>
                  </a:cubicBezTo>
                  <a:lnTo>
                    <a:pt x="12755" y="12077"/>
                  </a:lnTo>
                  <a:cubicBezTo>
                    <a:pt x="13045" y="11787"/>
                    <a:pt x="13081" y="11334"/>
                    <a:pt x="12846" y="10999"/>
                  </a:cubicBezTo>
                  <a:lnTo>
                    <a:pt x="12212" y="10094"/>
                  </a:lnTo>
                  <a:cubicBezTo>
                    <a:pt x="12457" y="9669"/>
                    <a:pt x="12647" y="9216"/>
                    <a:pt x="12773" y="8736"/>
                  </a:cubicBezTo>
                  <a:lnTo>
                    <a:pt x="13860" y="8546"/>
                  </a:lnTo>
                  <a:cubicBezTo>
                    <a:pt x="14267" y="8483"/>
                    <a:pt x="14557" y="8130"/>
                    <a:pt x="14557" y="7722"/>
                  </a:cubicBezTo>
                  <a:lnTo>
                    <a:pt x="14557" y="6790"/>
                  </a:lnTo>
                  <a:cubicBezTo>
                    <a:pt x="14557" y="6383"/>
                    <a:pt x="14267" y="6030"/>
                    <a:pt x="13860" y="5957"/>
                  </a:cubicBezTo>
                  <a:lnTo>
                    <a:pt x="12773" y="5767"/>
                  </a:lnTo>
                  <a:cubicBezTo>
                    <a:pt x="12647" y="5296"/>
                    <a:pt x="12457" y="4844"/>
                    <a:pt x="12212" y="4418"/>
                  </a:cubicBezTo>
                  <a:lnTo>
                    <a:pt x="12837" y="3531"/>
                  </a:lnTo>
                  <a:cubicBezTo>
                    <a:pt x="13072" y="3196"/>
                    <a:pt x="13027" y="2743"/>
                    <a:pt x="12746" y="2454"/>
                  </a:cubicBezTo>
                  <a:lnTo>
                    <a:pt x="12085" y="1802"/>
                  </a:lnTo>
                  <a:cubicBezTo>
                    <a:pt x="11927" y="1643"/>
                    <a:pt x="11713" y="1560"/>
                    <a:pt x="11497" y="1560"/>
                  </a:cubicBezTo>
                  <a:cubicBezTo>
                    <a:pt x="11331" y="1560"/>
                    <a:pt x="11163" y="1609"/>
                    <a:pt x="11017" y="1711"/>
                  </a:cubicBezTo>
                  <a:lnTo>
                    <a:pt x="10103" y="2345"/>
                  </a:lnTo>
                  <a:cubicBezTo>
                    <a:pt x="9677" y="2101"/>
                    <a:pt x="9225" y="1911"/>
                    <a:pt x="8754" y="1784"/>
                  </a:cubicBezTo>
                  <a:lnTo>
                    <a:pt x="8555" y="698"/>
                  </a:lnTo>
                  <a:cubicBezTo>
                    <a:pt x="8492" y="290"/>
                    <a:pt x="8138" y="1"/>
                    <a:pt x="773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18"/>
            <p:cNvSpPr/>
            <p:nvPr/>
          </p:nvSpPr>
          <p:spPr>
            <a:xfrm>
              <a:off x="8569925" y="4108388"/>
              <a:ext cx="574085" cy="572710"/>
            </a:xfrm>
            <a:custGeom>
              <a:rect b="b" l="l" r="r" t="t"/>
              <a:pathLst>
                <a:path extrusionOk="0" h="11660" w="11688">
                  <a:moveTo>
                    <a:pt x="5849" y="3838"/>
                  </a:moveTo>
                  <a:cubicBezTo>
                    <a:pt x="6953" y="3838"/>
                    <a:pt x="7840" y="4735"/>
                    <a:pt x="7840" y="5830"/>
                  </a:cubicBezTo>
                  <a:cubicBezTo>
                    <a:pt x="7840" y="6934"/>
                    <a:pt x="6944" y="7831"/>
                    <a:pt x="5840" y="7831"/>
                  </a:cubicBezTo>
                  <a:cubicBezTo>
                    <a:pt x="4735" y="7831"/>
                    <a:pt x="3839" y="6934"/>
                    <a:pt x="3839" y="5830"/>
                  </a:cubicBezTo>
                  <a:cubicBezTo>
                    <a:pt x="3839" y="4726"/>
                    <a:pt x="4735" y="3838"/>
                    <a:pt x="5840" y="3838"/>
                  </a:cubicBezTo>
                  <a:close/>
                  <a:moveTo>
                    <a:pt x="5469" y="0"/>
                  </a:moveTo>
                  <a:cubicBezTo>
                    <a:pt x="5143" y="0"/>
                    <a:pt x="4862" y="235"/>
                    <a:pt x="4808" y="561"/>
                  </a:cubicBezTo>
                  <a:lnTo>
                    <a:pt x="4654" y="1430"/>
                  </a:lnTo>
                  <a:cubicBezTo>
                    <a:pt x="4274" y="1539"/>
                    <a:pt x="3912" y="1684"/>
                    <a:pt x="3568" y="1883"/>
                  </a:cubicBezTo>
                  <a:lnTo>
                    <a:pt x="2843" y="1376"/>
                  </a:lnTo>
                  <a:cubicBezTo>
                    <a:pt x="2725" y="1293"/>
                    <a:pt x="2590" y="1254"/>
                    <a:pt x="2456" y="1254"/>
                  </a:cubicBezTo>
                  <a:cubicBezTo>
                    <a:pt x="2282" y="1254"/>
                    <a:pt x="2111" y="1321"/>
                    <a:pt x="1983" y="1449"/>
                  </a:cubicBezTo>
                  <a:lnTo>
                    <a:pt x="1458" y="1974"/>
                  </a:lnTo>
                  <a:cubicBezTo>
                    <a:pt x="1232" y="2209"/>
                    <a:pt x="1205" y="2571"/>
                    <a:pt x="1395" y="2834"/>
                  </a:cubicBezTo>
                  <a:lnTo>
                    <a:pt x="1902" y="3558"/>
                  </a:lnTo>
                  <a:cubicBezTo>
                    <a:pt x="1712" y="3902"/>
                    <a:pt x="1558" y="4273"/>
                    <a:pt x="1458" y="4653"/>
                  </a:cubicBezTo>
                  <a:lnTo>
                    <a:pt x="562" y="4798"/>
                  </a:lnTo>
                  <a:cubicBezTo>
                    <a:pt x="245" y="4852"/>
                    <a:pt x="10" y="5124"/>
                    <a:pt x="1" y="5450"/>
                  </a:cubicBezTo>
                  <a:lnTo>
                    <a:pt x="1" y="6201"/>
                  </a:lnTo>
                  <a:cubicBezTo>
                    <a:pt x="1" y="6527"/>
                    <a:pt x="236" y="6808"/>
                    <a:pt x="562" y="6871"/>
                  </a:cubicBezTo>
                  <a:lnTo>
                    <a:pt x="1431" y="7016"/>
                  </a:lnTo>
                  <a:cubicBezTo>
                    <a:pt x="1531" y="7405"/>
                    <a:pt x="1685" y="7767"/>
                    <a:pt x="1884" y="8111"/>
                  </a:cubicBezTo>
                  <a:lnTo>
                    <a:pt x="1395" y="8835"/>
                  </a:lnTo>
                  <a:cubicBezTo>
                    <a:pt x="1205" y="9098"/>
                    <a:pt x="1241" y="9460"/>
                    <a:pt x="1467" y="9695"/>
                  </a:cubicBezTo>
                  <a:lnTo>
                    <a:pt x="1993" y="10221"/>
                  </a:lnTo>
                  <a:cubicBezTo>
                    <a:pt x="2125" y="10348"/>
                    <a:pt x="2299" y="10416"/>
                    <a:pt x="2472" y="10416"/>
                  </a:cubicBezTo>
                  <a:cubicBezTo>
                    <a:pt x="2605" y="10416"/>
                    <a:pt x="2738" y="10376"/>
                    <a:pt x="2852" y="10293"/>
                  </a:cubicBezTo>
                  <a:lnTo>
                    <a:pt x="3586" y="9786"/>
                  </a:lnTo>
                  <a:cubicBezTo>
                    <a:pt x="3921" y="9976"/>
                    <a:pt x="4292" y="10130"/>
                    <a:pt x="4672" y="10230"/>
                  </a:cubicBezTo>
                  <a:lnTo>
                    <a:pt x="4826" y="11108"/>
                  </a:lnTo>
                  <a:cubicBezTo>
                    <a:pt x="4880" y="11425"/>
                    <a:pt x="5161" y="11660"/>
                    <a:pt x="5487" y="11660"/>
                  </a:cubicBezTo>
                  <a:lnTo>
                    <a:pt x="6229" y="11660"/>
                  </a:lnTo>
                  <a:cubicBezTo>
                    <a:pt x="6555" y="11660"/>
                    <a:pt x="6836" y="11425"/>
                    <a:pt x="6890" y="11108"/>
                  </a:cubicBezTo>
                  <a:lnTo>
                    <a:pt x="7044" y="10230"/>
                  </a:lnTo>
                  <a:cubicBezTo>
                    <a:pt x="7424" y="10130"/>
                    <a:pt x="7786" y="9976"/>
                    <a:pt x="8130" y="9786"/>
                  </a:cubicBezTo>
                  <a:lnTo>
                    <a:pt x="8863" y="10293"/>
                  </a:lnTo>
                  <a:cubicBezTo>
                    <a:pt x="8978" y="10376"/>
                    <a:pt x="9111" y="10416"/>
                    <a:pt x="9244" y="10416"/>
                  </a:cubicBezTo>
                  <a:cubicBezTo>
                    <a:pt x="9417" y="10416"/>
                    <a:pt x="9590" y="10348"/>
                    <a:pt x="9723" y="10221"/>
                  </a:cubicBezTo>
                  <a:lnTo>
                    <a:pt x="10239" y="9695"/>
                  </a:lnTo>
                  <a:cubicBezTo>
                    <a:pt x="10475" y="9460"/>
                    <a:pt x="10502" y="9098"/>
                    <a:pt x="10321" y="8835"/>
                  </a:cubicBezTo>
                  <a:lnTo>
                    <a:pt x="9805" y="8102"/>
                  </a:lnTo>
                  <a:cubicBezTo>
                    <a:pt x="10004" y="7767"/>
                    <a:pt x="10158" y="7396"/>
                    <a:pt x="10258" y="7016"/>
                  </a:cubicBezTo>
                  <a:lnTo>
                    <a:pt x="11136" y="6862"/>
                  </a:lnTo>
                  <a:cubicBezTo>
                    <a:pt x="11452" y="6808"/>
                    <a:pt x="11688" y="6527"/>
                    <a:pt x="11688" y="6201"/>
                  </a:cubicBezTo>
                  <a:lnTo>
                    <a:pt x="11688" y="5450"/>
                  </a:lnTo>
                  <a:cubicBezTo>
                    <a:pt x="11688" y="5124"/>
                    <a:pt x="11452" y="4843"/>
                    <a:pt x="11136" y="4789"/>
                  </a:cubicBezTo>
                  <a:lnTo>
                    <a:pt x="10258" y="4635"/>
                  </a:lnTo>
                  <a:cubicBezTo>
                    <a:pt x="10158" y="4255"/>
                    <a:pt x="10004" y="3884"/>
                    <a:pt x="9805" y="3549"/>
                  </a:cubicBezTo>
                  <a:lnTo>
                    <a:pt x="10303" y="2834"/>
                  </a:lnTo>
                  <a:cubicBezTo>
                    <a:pt x="10493" y="2571"/>
                    <a:pt x="10466" y="2209"/>
                    <a:pt x="10230" y="1974"/>
                  </a:cubicBezTo>
                  <a:lnTo>
                    <a:pt x="9705" y="1449"/>
                  </a:lnTo>
                  <a:cubicBezTo>
                    <a:pt x="9577" y="1321"/>
                    <a:pt x="9406" y="1254"/>
                    <a:pt x="9233" y="1254"/>
                  </a:cubicBezTo>
                  <a:cubicBezTo>
                    <a:pt x="9099" y="1254"/>
                    <a:pt x="8964" y="1293"/>
                    <a:pt x="8845" y="1376"/>
                  </a:cubicBezTo>
                  <a:lnTo>
                    <a:pt x="8112" y="1883"/>
                  </a:lnTo>
                  <a:cubicBezTo>
                    <a:pt x="7777" y="1684"/>
                    <a:pt x="7406" y="1539"/>
                    <a:pt x="7026" y="1430"/>
                  </a:cubicBezTo>
                  <a:lnTo>
                    <a:pt x="6872" y="561"/>
                  </a:lnTo>
                  <a:cubicBezTo>
                    <a:pt x="6818" y="235"/>
                    <a:pt x="6537" y="0"/>
                    <a:pt x="621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88" name="Google Shape;388;p18"/>
            <p:cNvGrpSpPr/>
            <p:nvPr/>
          </p:nvGrpSpPr>
          <p:grpSpPr>
            <a:xfrm>
              <a:off x="-140079" y="-71776"/>
              <a:ext cx="607498" cy="751555"/>
              <a:chOff x="-155849" y="3975828"/>
              <a:chExt cx="720809" cy="891736"/>
            </a:xfrm>
          </p:grpSpPr>
          <p:sp>
            <p:nvSpPr>
              <p:cNvPr id="389" name="Google Shape;389;p18"/>
              <p:cNvSpPr/>
              <p:nvPr/>
            </p:nvSpPr>
            <p:spPr>
              <a:xfrm>
                <a:off x="-155849" y="3975828"/>
                <a:ext cx="720809" cy="891736"/>
              </a:xfrm>
              <a:custGeom>
                <a:rect b="b" l="l" r="r" t="t"/>
                <a:pathLst>
                  <a:path extrusionOk="0" h="18604" w="15038">
                    <a:moveTo>
                      <a:pt x="933" y="1"/>
                    </a:moveTo>
                    <a:cubicBezTo>
                      <a:pt x="417" y="1"/>
                      <a:pt x="1" y="417"/>
                      <a:pt x="1" y="933"/>
                    </a:cubicBezTo>
                    <a:lnTo>
                      <a:pt x="1" y="17672"/>
                    </a:lnTo>
                    <a:cubicBezTo>
                      <a:pt x="1" y="18188"/>
                      <a:pt x="417" y="18604"/>
                      <a:pt x="933" y="18604"/>
                    </a:cubicBezTo>
                    <a:lnTo>
                      <a:pt x="14114" y="18604"/>
                    </a:lnTo>
                    <a:cubicBezTo>
                      <a:pt x="14621" y="18604"/>
                      <a:pt x="15037" y="18188"/>
                      <a:pt x="15037" y="17672"/>
                    </a:cubicBezTo>
                    <a:lnTo>
                      <a:pt x="15037" y="933"/>
                    </a:lnTo>
                    <a:cubicBezTo>
                      <a:pt x="15037" y="417"/>
                      <a:pt x="14621" y="1"/>
                      <a:pt x="1411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18"/>
              <p:cNvSpPr/>
              <p:nvPr/>
            </p:nvSpPr>
            <p:spPr>
              <a:xfrm>
                <a:off x="-26096" y="4103424"/>
                <a:ext cx="461734" cy="21713"/>
              </a:xfrm>
              <a:custGeom>
                <a:rect b="b" l="l" r="r" t="t"/>
                <a:pathLst>
                  <a:path extrusionOk="0" h="453" w="9633">
                    <a:moveTo>
                      <a:pt x="227" y="0"/>
                    </a:moveTo>
                    <a:cubicBezTo>
                      <a:pt x="100" y="0"/>
                      <a:pt x="1" y="100"/>
                      <a:pt x="1" y="227"/>
                    </a:cubicBezTo>
                    <a:cubicBezTo>
                      <a:pt x="1" y="353"/>
                      <a:pt x="100" y="453"/>
                      <a:pt x="227" y="453"/>
                    </a:cubicBezTo>
                    <a:lnTo>
                      <a:pt x="9406" y="453"/>
                    </a:lnTo>
                    <a:cubicBezTo>
                      <a:pt x="9524" y="453"/>
                      <a:pt x="9633" y="353"/>
                      <a:pt x="9633" y="227"/>
                    </a:cubicBezTo>
                    <a:cubicBezTo>
                      <a:pt x="9633" y="100"/>
                      <a:pt x="9524" y="0"/>
                      <a:pt x="940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18"/>
              <p:cNvSpPr/>
              <p:nvPr/>
            </p:nvSpPr>
            <p:spPr>
              <a:xfrm>
                <a:off x="-26096" y="4164586"/>
                <a:ext cx="461734" cy="21761"/>
              </a:xfrm>
              <a:custGeom>
                <a:rect b="b" l="l" r="r" t="t"/>
                <a:pathLst>
                  <a:path extrusionOk="0" h="454" w="9633">
                    <a:moveTo>
                      <a:pt x="227" y="1"/>
                    </a:moveTo>
                    <a:cubicBezTo>
                      <a:pt x="100" y="1"/>
                      <a:pt x="1" y="100"/>
                      <a:pt x="1" y="227"/>
                    </a:cubicBezTo>
                    <a:cubicBezTo>
                      <a:pt x="1" y="354"/>
                      <a:pt x="100" y="453"/>
                      <a:pt x="227" y="453"/>
                    </a:cubicBezTo>
                    <a:lnTo>
                      <a:pt x="9406" y="453"/>
                    </a:lnTo>
                    <a:cubicBezTo>
                      <a:pt x="9524" y="453"/>
                      <a:pt x="9633" y="354"/>
                      <a:pt x="9633" y="227"/>
                    </a:cubicBezTo>
                    <a:cubicBezTo>
                      <a:pt x="9633" y="100"/>
                      <a:pt x="9524" y="1"/>
                      <a:pt x="940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18"/>
              <p:cNvSpPr/>
              <p:nvPr/>
            </p:nvSpPr>
            <p:spPr>
              <a:xfrm>
                <a:off x="-26096" y="4225364"/>
                <a:ext cx="303796" cy="21713"/>
              </a:xfrm>
              <a:custGeom>
                <a:rect b="b" l="l" r="r" t="t"/>
                <a:pathLst>
                  <a:path extrusionOk="0" h="453" w="6338">
                    <a:moveTo>
                      <a:pt x="227" y="0"/>
                    </a:moveTo>
                    <a:cubicBezTo>
                      <a:pt x="100" y="0"/>
                      <a:pt x="1" y="109"/>
                      <a:pt x="1" y="226"/>
                    </a:cubicBezTo>
                    <a:cubicBezTo>
                      <a:pt x="1" y="353"/>
                      <a:pt x="100" y="453"/>
                      <a:pt x="227" y="453"/>
                    </a:cubicBezTo>
                    <a:lnTo>
                      <a:pt x="6111" y="453"/>
                    </a:lnTo>
                    <a:cubicBezTo>
                      <a:pt x="6238" y="453"/>
                      <a:pt x="6338" y="353"/>
                      <a:pt x="6338" y="226"/>
                    </a:cubicBezTo>
                    <a:cubicBezTo>
                      <a:pt x="6338" y="109"/>
                      <a:pt x="6238" y="0"/>
                      <a:pt x="611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18"/>
              <p:cNvSpPr/>
              <p:nvPr/>
            </p:nvSpPr>
            <p:spPr>
              <a:xfrm>
                <a:off x="-26096" y="4355932"/>
                <a:ext cx="461734" cy="21761"/>
              </a:xfrm>
              <a:custGeom>
                <a:rect b="b" l="l" r="r" t="t"/>
                <a:pathLst>
                  <a:path extrusionOk="0" h="454" w="9633">
                    <a:moveTo>
                      <a:pt x="227" y="1"/>
                    </a:moveTo>
                    <a:cubicBezTo>
                      <a:pt x="100" y="1"/>
                      <a:pt x="1" y="101"/>
                      <a:pt x="1" y="227"/>
                    </a:cubicBezTo>
                    <a:cubicBezTo>
                      <a:pt x="1" y="354"/>
                      <a:pt x="100" y="454"/>
                      <a:pt x="227" y="454"/>
                    </a:cubicBezTo>
                    <a:lnTo>
                      <a:pt x="9406" y="454"/>
                    </a:lnTo>
                    <a:cubicBezTo>
                      <a:pt x="9524" y="454"/>
                      <a:pt x="9633" y="354"/>
                      <a:pt x="9633" y="227"/>
                    </a:cubicBezTo>
                    <a:cubicBezTo>
                      <a:pt x="9633" y="101"/>
                      <a:pt x="9524" y="1"/>
                      <a:pt x="940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18"/>
              <p:cNvSpPr/>
              <p:nvPr/>
            </p:nvSpPr>
            <p:spPr>
              <a:xfrm>
                <a:off x="-26096" y="4417142"/>
                <a:ext cx="461734" cy="21713"/>
              </a:xfrm>
              <a:custGeom>
                <a:rect b="b" l="l" r="r" t="t"/>
                <a:pathLst>
                  <a:path extrusionOk="0" h="453" w="9633">
                    <a:moveTo>
                      <a:pt x="227" y="0"/>
                    </a:moveTo>
                    <a:cubicBezTo>
                      <a:pt x="100" y="0"/>
                      <a:pt x="1" y="100"/>
                      <a:pt x="1" y="227"/>
                    </a:cubicBezTo>
                    <a:cubicBezTo>
                      <a:pt x="1" y="344"/>
                      <a:pt x="100" y="453"/>
                      <a:pt x="227" y="453"/>
                    </a:cubicBezTo>
                    <a:lnTo>
                      <a:pt x="9406" y="453"/>
                    </a:lnTo>
                    <a:cubicBezTo>
                      <a:pt x="9524" y="453"/>
                      <a:pt x="9633" y="344"/>
                      <a:pt x="9633" y="227"/>
                    </a:cubicBezTo>
                    <a:cubicBezTo>
                      <a:pt x="9633" y="100"/>
                      <a:pt x="9524" y="0"/>
                      <a:pt x="940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18"/>
              <p:cNvSpPr/>
              <p:nvPr/>
            </p:nvSpPr>
            <p:spPr>
              <a:xfrm>
                <a:off x="-26096" y="4477872"/>
                <a:ext cx="303796" cy="21761"/>
              </a:xfrm>
              <a:custGeom>
                <a:rect b="b" l="l" r="r" t="t"/>
                <a:pathLst>
                  <a:path extrusionOk="0" h="454" w="6338">
                    <a:moveTo>
                      <a:pt x="227" y="1"/>
                    </a:moveTo>
                    <a:cubicBezTo>
                      <a:pt x="100" y="1"/>
                      <a:pt x="1" y="109"/>
                      <a:pt x="1" y="227"/>
                    </a:cubicBezTo>
                    <a:cubicBezTo>
                      <a:pt x="1" y="354"/>
                      <a:pt x="100" y="453"/>
                      <a:pt x="227" y="453"/>
                    </a:cubicBezTo>
                    <a:lnTo>
                      <a:pt x="6111" y="453"/>
                    </a:lnTo>
                    <a:cubicBezTo>
                      <a:pt x="6238" y="453"/>
                      <a:pt x="6338" y="354"/>
                      <a:pt x="6338" y="227"/>
                    </a:cubicBezTo>
                    <a:cubicBezTo>
                      <a:pt x="6338" y="109"/>
                      <a:pt x="6238" y="1"/>
                      <a:pt x="611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18"/>
              <p:cNvSpPr/>
              <p:nvPr/>
            </p:nvSpPr>
            <p:spPr>
              <a:xfrm>
                <a:off x="-26096" y="4608488"/>
                <a:ext cx="461734" cy="21761"/>
              </a:xfrm>
              <a:custGeom>
                <a:rect b="b" l="l" r="r" t="t"/>
                <a:pathLst>
                  <a:path extrusionOk="0" h="454" w="9633">
                    <a:moveTo>
                      <a:pt x="227" y="1"/>
                    </a:moveTo>
                    <a:cubicBezTo>
                      <a:pt x="100" y="1"/>
                      <a:pt x="1" y="100"/>
                      <a:pt x="1" y="227"/>
                    </a:cubicBezTo>
                    <a:cubicBezTo>
                      <a:pt x="1" y="354"/>
                      <a:pt x="100" y="453"/>
                      <a:pt x="227" y="453"/>
                    </a:cubicBezTo>
                    <a:lnTo>
                      <a:pt x="9406" y="453"/>
                    </a:lnTo>
                    <a:cubicBezTo>
                      <a:pt x="9524" y="453"/>
                      <a:pt x="9633" y="354"/>
                      <a:pt x="9633" y="227"/>
                    </a:cubicBezTo>
                    <a:cubicBezTo>
                      <a:pt x="9633" y="100"/>
                      <a:pt x="9524" y="1"/>
                      <a:pt x="940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18"/>
              <p:cNvSpPr/>
              <p:nvPr/>
            </p:nvSpPr>
            <p:spPr>
              <a:xfrm>
                <a:off x="-26096" y="4669219"/>
                <a:ext cx="461734" cy="21761"/>
              </a:xfrm>
              <a:custGeom>
                <a:rect b="b" l="l" r="r" t="t"/>
                <a:pathLst>
                  <a:path extrusionOk="0" h="454" w="9633">
                    <a:moveTo>
                      <a:pt x="227" y="1"/>
                    </a:moveTo>
                    <a:cubicBezTo>
                      <a:pt x="100" y="1"/>
                      <a:pt x="1" y="110"/>
                      <a:pt x="1" y="227"/>
                    </a:cubicBezTo>
                    <a:cubicBezTo>
                      <a:pt x="1" y="354"/>
                      <a:pt x="100" y="454"/>
                      <a:pt x="227" y="454"/>
                    </a:cubicBezTo>
                    <a:lnTo>
                      <a:pt x="9406" y="454"/>
                    </a:lnTo>
                    <a:cubicBezTo>
                      <a:pt x="9524" y="454"/>
                      <a:pt x="9633" y="354"/>
                      <a:pt x="9633" y="227"/>
                    </a:cubicBezTo>
                    <a:cubicBezTo>
                      <a:pt x="9633" y="110"/>
                      <a:pt x="9524" y="1"/>
                      <a:pt x="940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18"/>
              <p:cNvSpPr/>
              <p:nvPr/>
            </p:nvSpPr>
            <p:spPr>
              <a:xfrm>
                <a:off x="-26096" y="4730428"/>
                <a:ext cx="303796" cy="21713"/>
              </a:xfrm>
              <a:custGeom>
                <a:rect b="b" l="l" r="r" t="t"/>
                <a:pathLst>
                  <a:path extrusionOk="0" h="453" w="6338">
                    <a:moveTo>
                      <a:pt x="227" y="0"/>
                    </a:moveTo>
                    <a:cubicBezTo>
                      <a:pt x="100" y="0"/>
                      <a:pt x="1" y="100"/>
                      <a:pt x="1" y="227"/>
                    </a:cubicBezTo>
                    <a:cubicBezTo>
                      <a:pt x="1" y="353"/>
                      <a:pt x="100" y="453"/>
                      <a:pt x="227" y="453"/>
                    </a:cubicBezTo>
                    <a:lnTo>
                      <a:pt x="6111" y="453"/>
                    </a:lnTo>
                    <a:cubicBezTo>
                      <a:pt x="6238" y="453"/>
                      <a:pt x="6338" y="353"/>
                      <a:pt x="6338" y="227"/>
                    </a:cubicBezTo>
                    <a:cubicBezTo>
                      <a:pt x="6338" y="100"/>
                      <a:pt x="6238" y="0"/>
                      <a:pt x="611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9" name="Google Shape;399;p18"/>
            <p:cNvGrpSpPr/>
            <p:nvPr/>
          </p:nvGrpSpPr>
          <p:grpSpPr>
            <a:xfrm>
              <a:off x="7663585" y="-257103"/>
              <a:ext cx="1119452" cy="796601"/>
              <a:chOff x="3858275" y="126750"/>
              <a:chExt cx="864375" cy="615088"/>
            </a:xfrm>
          </p:grpSpPr>
          <p:sp>
            <p:nvSpPr>
              <p:cNvPr id="400" name="Google Shape;400;p18"/>
              <p:cNvSpPr/>
              <p:nvPr/>
            </p:nvSpPr>
            <p:spPr>
              <a:xfrm>
                <a:off x="3858275" y="126750"/>
                <a:ext cx="864375" cy="615088"/>
              </a:xfrm>
              <a:custGeom>
                <a:rect b="b" l="l" r="r" t="t"/>
                <a:pathLst>
                  <a:path extrusionOk="0" h="14784" w="20777">
                    <a:moveTo>
                      <a:pt x="951" y="0"/>
                    </a:moveTo>
                    <a:cubicBezTo>
                      <a:pt x="426" y="0"/>
                      <a:pt x="1" y="435"/>
                      <a:pt x="1" y="960"/>
                    </a:cubicBezTo>
                    <a:lnTo>
                      <a:pt x="1" y="13833"/>
                    </a:lnTo>
                    <a:cubicBezTo>
                      <a:pt x="1" y="14358"/>
                      <a:pt x="426" y="14783"/>
                      <a:pt x="951" y="14783"/>
                    </a:cubicBezTo>
                    <a:lnTo>
                      <a:pt x="19817" y="14783"/>
                    </a:lnTo>
                    <a:cubicBezTo>
                      <a:pt x="20351" y="14783"/>
                      <a:pt x="20776" y="14358"/>
                      <a:pt x="20776" y="13833"/>
                    </a:cubicBezTo>
                    <a:lnTo>
                      <a:pt x="20776" y="960"/>
                    </a:lnTo>
                    <a:cubicBezTo>
                      <a:pt x="20776" y="435"/>
                      <a:pt x="20351" y="0"/>
                      <a:pt x="1981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18"/>
              <p:cNvSpPr/>
              <p:nvPr/>
            </p:nvSpPr>
            <p:spPr>
              <a:xfrm>
                <a:off x="3956585" y="207712"/>
                <a:ext cx="667762" cy="453494"/>
              </a:xfrm>
              <a:custGeom>
                <a:rect b="b" l="l" r="r" t="t"/>
                <a:pathLst>
                  <a:path extrusionOk="0" h="10900" w="16051">
                    <a:moveTo>
                      <a:pt x="960" y="0"/>
                    </a:moveTo>
                    <a:cubicBezTo>
                      <a:pt x="426" y="0"/>
                      <a:pt x="0" y="426"/>
                      <a:pt x="0" y="960"/>
                    </a:cubicBezTo>
                    <a:lnTo>
                      <a:pt x="0" y="9940"/>
                    </a:lnTo>
                    <a:cubicBezTo>
                      <a:pt x="0" y="10474"/>
                      <a:pt x="426" y="10900"/>
                      <a:pt x="960" y="10900"/>
                    </a:cubicBezTo>
                    <a:lnTo>
                      <a:pt x="15091" y="10900"/>
                    </a:lnTo>
                    <a:cubicBezTo>
                      <a:pt x="15616" y="10900"/>
                      <a:pt x="16051" y="10474"/>
                      <a:pt x="16051" y="9940"/>
                    </a:cubicBezTo>
                    <a:lnTo>
                      <a:pt x="16051" y="960"/>
                    </a:lnTo>
                    <a:cubicBezTo>
                      <a:pt x="16051" y="426"/>
                      <a:pt x="15616" y="0"/>
                      <a:pt x="1509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18"/>
              <p:cNvSpPr/>
              <p:nvPr/>
            </p:nvSpPr>
            <p:spPr>
              <a:xfrm>
                <a:off x="4301188" y="333481"/>
                <a:ext cx="323168" cy="327723"/>
              </a:xfrm>
              <a:custGeom>
                <a:rect b="b" l="l" r="r" t="t"/>
                <a:pathLst>
                  <a:path extrusionOk="0" h="7877" w="7768">
                    <a:moveTo>
                      <a:pt x="4309" y="1"/>
                    </a:moveTo>
                    <a:lnTo>
                      <a:pt x="0" y="5270"/>
                    </a:lnTo>
                    <a:lnTo>
                      <a:pt x="2653" y="7877"/>
                    </a:lnTo>
                    <a:lnTo>
                      <a:pt x="6808" y="7877"/>
                    </a:lnTo>
                    <a:cubicBezTo>
                      <a:pt x="7333" y="7877"/>
                      <a:pt x="7768" y="7451"/>
                      <a:pt x="7768" y="6917"/>
                    </a:cubicBezTo>
                    <a:lnTo>
                      <a:pt x="7768" y="4871"/>
                    </a:lnTo>
                    <a:lnTo>
                      <a:pt x="43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18"/>
              <p:cNvSpPr/>
              <p:nvPr/>
            </p:nvSpPr>
            <p:spPr>
              <a:xfrm>
                <a:off x="4039043" y="471357"/>
                <a:ext cx="372509" cy="189844"/>
              </a:xfrm>
              <a:custGeom>
                <a:rect b="b" l="l" r="r" t="t"/>
                <a:pathLst>
                  <a:path extrusionOk="0" h="4563" w="8954">
                    <a:moveTo>
                      <a:pt x="4319" y="0"/>
                    </a:moveTo>
                    <a:lnTo>
                      <a:pt x="1" y="4563"/>
                    </a:lnTo>
                    <a:lnTo>
                      <a:pt x="8954" y="4563"/>
                    </a:lnTo>
                    <a:lnTo>
                      <a:pt x="6301" y="1956"/>
                    </a:lnTo>
                    <a:lnTo>
                      <a:pt x="431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18"/>
              <p:cNvSpPr/>
              <p:nvPr/>
            </p:nvSpPr>
            <p:spPr>
              <a:xfrm>
                <a:off x="4042080" y="291336"/>
                <a:ext cx="141240" cy="141249"/>
              </a:xfrm>
              <a:custGeom>
                <a:rect b="b" l="l" r="r" t="t"/>
                <a:pathLst>
                  <a:path extrusionOk="0" h="3395" w="3395">
                    <a:moveTo>
                      <a:pt x="1702" y="0"/>
                    </a:moveTo>
                    <a:cubicBezTo>
                      <a:pt x="761" y="0"/>
                      <a:pt x="0" y="761"/>
                      <a:pt x="0" y="1702"/>
                    </a:cubicBezTo>
                    <a:cubicBezTo>
                      <a:pt x="0" y="2634"/>
                      <a:pt x="761" y="3395"/>
                      <a:pt x="1702" y="3395"/>
                    </a:cubicBezTo>
                    <a:cubicBezTo>
                      <a:pt x="2634" y="3395"/>
                      <a:pt x="3395" y="2634"/>
                      <a:pt x="3395" y="1702"/>
                    </a:cubicBezTo>
                    <a:cubicBezTo>
                      <a:pt x="3395" y="761"/>
                      <a:pt x="2634" y="0"/>
                      <a:pt x="170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8">
    <p:spTree>
      <p:nvGrpSpPr>
        <p:cNvPr id="405" name="Shape 405"/>
        <p:cNvGrpSpPr/>
        <p:nvPr/>
      </p:nvGrpSpPr>
      <p:grpSpPr>
        <a:xfrm>
          <a:off x="0" y="0"/>
          <a:ext cx="0" cy="0"/>
          <a:chOff x="0" y="0"/>
          <a:chExt cx="0" cy="0"/>
        </a:xfrm>
      </p:grpSpPr>
      <p:sp>
        <p:nvSpPr>
          <p:cNvPr id="406" name="Google Shape;406;p19"/>
          <p:cNvSpPr txBox="1"/>
          <p:nvPr>
            <p:ph hasCustomPrompt="1" type="title"/>
          </p:nvPr>
        </p:nvSpPr>
        <p:spPr>
          <a:xfrm>
            <a:off x="4938169" y="3421988"/>
            <a:ext cx="3492600" cy="768900"/>
          </a:xfrm>
          <a:prstGeom prst="rect">
            <a:avLst/>
          </a:prstGeom>
          <a:noFill/>
        </p:spPr>
        <p:txBody>
          <a:bodyPr anchorCtr="0" anchor="b" bIns="91425" lIns="91425" spcFirstLastPara="1" rIns="91425" wrap="square" tIns="91425">
            <a:noAutofit/>
          </a:bodyPr>
          <a:lstStyle>
            <a:lvl1pPr lvl="0" rtl="0" algn="ctr">
              <a:spcBef>
                <a:spcPts val="0"/>
              </a:spcBef>
              <a:spcAft>
                <a:spcPts val="0"/>
              </a:spcAft>
              <a:buClr>
                <a:schemeClr val="lt1"/>
              </a:buClr>
              <a:buSzPts val="6000"/>
              <a:buNone/>
              <a:defRPr sz="4000">
                <a:solidFill>
                  <a:schemeClr val="accent2"/>
                </a:solidFill>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407" name="Google Shape;407;p19"/>
          <p:cNvSpPr txBox="1"/>
          <p:nvPr>
            <p:ph idx="1" type="subTitle"/>
          </p:nvPr>
        </p:nvSpPr>
        <p:spPr>
          <a:xfrm>
            <a:off x="4938169" y="4190887"/>
            <a:ext cx="3492600" cy="413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200"/>
              <a:buFont typeface="PT Sans"/>
              <a:buNone/>
              <a:defRPr/>
            </a:lvl1pPr>
            <a:lvl2pPr lvl="1" rtl="0" algn="ctr">
              <a:lnSpc>
                <a:spcPct val="100000"/>
              </a:lnSpc>
              <a:spcBef>
                <a:spcPts val="0"/>
              </a:spcBef>
              <a:spcAft>
                <a:spcPts val="0"/>
              </a:spcAft>
              <a:buClr>
                <a:schemeClr val="dk1"/>
              </a:buClr>
              <a:buSzPts val="1200"/>
              <a:buNone/>
              <a:defRPr>
                <a:solidFill>
                  <a:schemeClr val="dk1"/>
                </a:solidFill>
              </a:defRPr>
            </a:lvl2pPr>
            <a:lvl3pPr lvl="2" rtl="0" algn="ctr">
              <a:lnSpc>
                <a:spcPct val="100000"/>
              </a:lnSpc>
              <a:spcBef>
                <a:spcPts val="0"/>
              </a:spcBef>
              <a:spcAft>
                <a:spcPts val="0"/>
              </a:spcAft>
              <a:buClr>
                <a:schemeClr val="dk1"/>
              </a:buClr>
              <a:buSzPts val="1200"/>
              <a:buNone/>
              <a:defRPr>
                <a:solidFill>
                  <a:schemeClr val="dk1"/>
                </a:solidFill>
              </a:defRPr>
            </a:lvl3pPr>
            <a:lvl4pPr lvl="3"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9pPr>
          </a:lstStyle>
          <a:p/>
        </p:txBody>
      </p:sp>
      <p:sp>
        <p:nvSpPr>
          <p:cNvPr id="408" name="Google Shape;408;p19"/>
          <p:cNvSpPr txBox="1"/>
          <p:nvPr>
            <p:ph hasCustomPrompt="1" idx="2" type="title"/>
          </p:nvPr>
        </p:nvSpPr>
        <p:spPr>
          <a:xfrm>
            <a:off x="4938169" y="539502"/>
            <a:ext cx="3492600" cy="768900"/>
          </a:xfrm>
          <a:prstGeom prst="rect">
            <a:avLst/>
          </a:prstGeom>
          <a:noFill/>
        </p:spPr>
        <p:txBody>
          <a:bodyPr anchorCtr="0" anchor="b" bIns="91425" lIns="91425" spcFirstLastPara="1" rIns="91425" wrap="square" tIns="91425">
            <a:noAutofit/>
          </a:bodyPr>
          <a:lstStyle>
            <a:lvl1pPr lvl="0" rtl="0" algn="ctr">
              <a:spcBef>
                <a:spcPts val="0"/>
              </a:spcBef>
              <a:spcAft>
                <a:spcPts val="0"/>
              </a:spcAft>
              <a:buClr>
                <a:schemeClr val="lt1"/>
              </a:buClr>
              <a:buSzPts val="6000"/>
              <a:buNone/>
              <a:defRPr sz="4000"/>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409" name="Google Shape;409;p19"/>
          <p:cNvSpPr txBox="1"/>
          <p:nvPr>
            <p:ph idx="3" type="subTitle"/>
          </p:nvPr>
        </p:nvSpPr>
        <p:spPr>
          <a:xfrm>
            <a:off x="4938169" y="1308413"/>
            <a:ext cx="3492600" cy="474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200"/>
              <a:buFont typeface="PT Sans"/>
              <a:buNone/>
              <a:defRPr/>
            </a:lvl1pPr>
            <a:lvl2pPr lvl="1" rtl="0" algn="ctr">
              <a:lnSpc>
                <a:spcPct val="100000"/>
              </a:lnSpc>
              <a:spcBef>
                <a:spcPts val="0"/>
              </a:spcBef>
              <a:spcAft>
                <a:spcPts val="0"/>
              </a:spcAft>
              <a:buClr>
                <a:schemeClr val="dk1"/>
              </a:buClr>
              <a:buSzPts val="1200"/>
              <a:buNone/>
              <a:defRPr>
                <a:solidFill>
                  <a:schemeClr val="dk1"/>
                </a:solidFill>
              </a:defRPr>
            </a:lvl2pPr>
            <a:lvl3pPr lvl="2" rtl="0" algn="ctr">
              <a:lnSpc>
                <a:spcPct val="100000"/>
              </a:lnSpc>
              <a:spcBef>
                <a:spcPts val="0"/>
              </a:spcBef>
              <a:spcAft>
                <a:spcPts val="0"/>
              </a:spcAft>
              <a:buClr>
                <a:schemeClr val="dk1"/>
              </a:buClr>
              <a:buSzPts val="1200"/>
              <a:buNone/>
              <a:defRPr>
                <a:solidFill>
                  <a:schemeClr val="dk1"/>
                </a:solidFill>
              </a:defRPr>
            </a:lvl3pPr>
            <a:lvl4pPr lvl="3"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9pPr>
          </a:lstStyle>
          <a:p/>
        </p:txBody>
      </p:sp>
      <p:sp>
        <p:nvSpPr>
          <p:cNvPr id="410" name="Google Shape;410;p19"/>
          <p:cNvSpPr txBox="1"/>
          <p:nvPr>
            <p:ph hasCustomPrompt="1" idx="4" type="title"/>
          </p:nvPr>
        </p:nvSpPr>
        <p:spPr>
          <a:xfrm>
            <a:off x="4938169" y="1980750"/>
            <a:ext cx="3492600" cy="768900"/>
          </a:xfrm>
          <a:prstGeom prst="rect">
            <a:avLst/>
          </a:prstGeom>
          <a:noFill/>
        </p:spPr>
        <p:txBody>
          <a:bodyPr anchorCtr="0" anchor="b" bIns="91425" lIns="91425" spcFirstLastPara="1" rIns="91425" wrap="square" tIns="91425">
            <a:noAutofit/>
          </a:bodyPr>
          <a:lstStyle>
            <a:lvl1pPr lvl="0" rtl="0" algn="ctr">
              <a:spcBef>
                <a:spcPts val="0"/>
              </a:spcBef>
              <a:spcAft>
                <a:spcPts val="0"/>
              </a:spcAft>
              <a:buClr>
                <a:schemeClr val="lt1"/>
              </a:buClr>
              <a:buSzPts val="6000"/>
              <a:buNone/>
              <a:defRPr sz="4000">
                <a:solidFill>
                  <a:schemeClr val="dk2"/>
                </a:solidFill>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411" name="Google Shape;411;p19"/>
          <p:cNvSpPr txBox="1"/>
          <p:nvPr>
            <p:ph idx="5" type="subTitle"/>
          </p:nvPr>
        </p:nvSpPr>
        <p:spPr>
          <a:xfrm>
            <a:off x="4938169" y="2749649"/>
            <a:ext cx="3492600" cy="413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200"/>
              <a:buFont typeface="PT Sans"/>
              <a:buNone/>
              <a:defRPr/>
            </a:lvl1pPr>
            <a:lvl2pPr lvl="1" rtl="0" algn="ctr">
              <a:lnSpc>
                <a:spcPct val="100000"/>
              </a:lnSpc>
              <a:spcBef>
                <a:spcPts val="0"/>
              </a:spcBef>
              <a:spcAft>
                <a:spcPts val="0"/>
              </a:spcAft>
              <a:buClr>
                <a:schemeClr val="dk1"/>
              </a:buClr>
              <a:buSzPts val="1200"/>
              <a:buNone/>
              <a:defRPr>
                <a:solidFill>
                  <a:schemeClr val="dk1"/>
                </a:solidFill>
              </a:defRPr>
            </a:lvl2pPr>
            <a:lvl3pPr lvl="2" rtl="0" algn="ctr">
              <a:lnSpc>
                <a:spcPct val="100000"/>
              </a:lnSpc>
              <a:spcBef>
                <a:spcPts val="0"/>
              </a:spcBef>
              <a:spcAft>
                <a:spcPts val="0"/>
              </a:spcAft>
              <a:buClr>
                <a:schemeClr val="dk1"/>
              </a:buClr>
              <a:buSzPts val="1200"/>
              <a:buNone/>
              <a:defRPr>
                <a:solidFill>
                  <a:schemeClr val="dk1"/>
                </a:solidFill>
              </a:defRPr>
            </a:lvl3pPr>
            <a:lvl4pPr lvl="3"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9pPr>
          </a:lstStyle>
          <a:p/>
        </p:txBody>
      </p:sp>
      <p:grpSp>
        <p:nvGrpSpPr>
          <p:cNvPr id="412" name="Google Shape;412;p19"/>
          <p:cNvGrpSpPr/>
          <p:nvPr/>
        </p:nvGrpSpPr>
        <p:grpSpPr>
          <a:xfrm>
            <a:off x="-406238" y="-263648"/>
            <a:ext cx="9956476" cy="5670791"/>
            <a:chOff x="-406238" y="-263648"/>
            <a:chExt cx="9956476" cy="5670791"/>
          </a:xfrm>
        </p:grpSpPr>
        <p:sp>
          <p:nvSpPr>
            <p:cNvPr id="413" name="Google Shape;413;p19"/>
            <p:cNvSpPr/>
            <p:nvPr/>
          </p:nvSpPr>
          <p:spPr>
            <a:xfrm>
              <a:off x="8430773" y="4103856"/>
              <a:ext cx="1002686" cy="1000275"/>
            </a:xfrm>
            <a:custGeom>
              <a:rect b="b" l="l" r="r" t="t"/>
              <a:pathLst>
                <a:path extrusionOk="0" h="14522" w="14557">
                  <a:moveTo>
                    <a:pt x="7288" y="4771"/>
                  </a:moveTo>
                  <a:cubicBezTo>
                    <a:pt x="8654" y="4780"/>
                    <a:pt x="9759" y="5894"/>
                    <a:pt x="9759" y="7270"/>
                  </a:cubicBezTo>
                  <a:cubicBezTo>
                    <a:pt x="9759" y="8637"/>
                    <a:pt x="8645" y="9759"/>
                    <a:pt x="7269" y="9759"/>
                  </a:cubicBezTo>
                  <a:cubicBezTo>
                    <a:pt x="5893" y="9759"/>
                    <a:pt x="4780" y="8637"/>
                    <a:pt x="4780" y="7270"/>
                  </a:cubicBezTo>
                  <a:cubicBezTo>
                    <a:pt x="4780" y="5894"/>
                    <a:pt x="5893" y="4771"/>
                    <a:pt x="7269" y="4771"/>
                  </a:cubicBezTo>
                  <a:close/>
                  <a:moveTo>
                    <a:pt x="6808" y="1"/>
                  </a:moveTo>
                  <a:cubicBezTo>
                    <a:pt x="6400" y="1"/>
                    <a:pt x="6056" y="299"/>
                    <a:pt x="5993" y="698"/>
                  </a:cubicBezTo>
                  <a:lnTo>
                    <a:pt x="5794" y="1784"/>
                  </a:lnTo>
                  <a:cubicBezTo>
                    <a:pt x="5323" y="1911"/>
                    <a:pt x="4870" y="2101"/>
                    <a:pt x="4445" y="2345"/>
                  </a:cubicBezTo>
                  <a:lnTo>
                    <a:pt x="3540" y="1711"/>
                  </a:lnTo>
                  <a:cubicBezTo>
                    <a:pt x="3394" y="1609"/>
                    <a:pt x="3226" y="1560"/>
                    <a:pt x="3059" y="1560"/>
                  </a:cubicBezTo>
                  <a:cubicBezTo>
                    <a:pt x="2842" y="1560"/>
                    <a:pt x="2626" y="1643"/>
                    <a:pt x="2462" y="1802"/>
                  </a:cubicBezTo>
                  <a:lnTo>
                    <a:pt x="1811" y="2454"/>
                  </a:lnTo>
                  <a:cubicBezTo>
                    <a:pt x="1530" y="2753"/>
                    <a:pt x="1494" y="3205"/>
                    <a:pt x="1738" y="3531"/>
                  </a:cubicBezTo>
                  <a:lnTo>
                    <a:pt x="2372" y="4436"/>
                  </a:lnTo>
                  <a:cubicBezTo>
                    <a:pt x="2128" y="4862"/>
                    <a:pt x="1937" y="5314"/>
                    <a:pt x="1811" y="5794"/>
                  </a:cubicBezTo>
                  <a:lnTo>
                    <a:pt x="697" y="5975"/>
                  </a:lnTo>
                  <a:cubicBezTo>
                    <a:pt x="299" y="6048"/>
                    <a:pt x="9" y="6383"/>
                    <a:pt x="0" y="6790"/>
                  </a:cubicBezTo>
                  <a:lnTo>
                    <a:pt x="0" y="7722"/>
                  </a:lnTo>
                  <a:cubicBezTo>
                    <a:pt x="0" y="8130"/>
                    <a:pt x="290" y="8483"/>
                    <a:pt x="697" y="8555"/>
                  </a:cubicBezTo>
                  <a:lnTo>
                    <a:pt x="1784" y="8745"/>
                  </a:lnTo>
                  <a:cubicBezTo>
                    <a:pt x="1910" y="9216"/>
                    <a:pt x="2100" y="9678"/>
                    <a:pt x="2345" y="10103"/>
                  </a:cubicBezTo>
                  <a:lnTo>
                    <a:pt x="1738" y="10999"/>
                  </a:lnTo>
                  <a:cubicBezTo>
                    <a:pt x="1503" y="11334"/>
                    <a:pt x="1539" y="11787"/>
                    <a:pt x="1829" y="12077"/>
                  </a:cubicBezTo>
                  <a:lnTo>
                    <a:pt x="2481" y="12729"/>
                  </a:lnTo>
                  <a:cubicBezTo>
                    <a:pt x="2644" y="12887"/>
                    <a:pt x="2860" y="12971"/>
                    <a:pt x="3078" y="12971"/>
                  </a:cubicBezTo>
                  <a:cubicBezTo>
                    <a:pt x="3244" y="12971"/>
                    <a:pt x="3412" y="12921"/>
                    <a:pt x="3558" y="12819"/>
                  </a:cubicBezTo>
                  <a:lnTo>
                    <a:pt x="4463" y="12185"/>
                  </a:lnTo>
                  <a:cubicBezTo>
                    <a:pt x="4889" y="12430"/>
                    <a:pt x="5341" y="12620"/>
                    <a:pt x="5812" y="12747"/>
                  </a:cubicBezTo>
                  <a:lnTo>
                    <a:pt x="6002" y="13833"/>
                  </a:lnTo>
                  <a:cubicBezTo>
                    <a:pt x="6073" y="14225"/>
                    <a:pt x="6417" y="14521"/>
                    <a:pt x="6817" y="14521"/>
                  </a:cubicBezTo>
                  <a:cubicBezTo>
                    <a:pt x="6823" y="14521"/>
                    <a:pt x="6829" y="14521"/>
                    <a:pt x="6835" y="14521"/>
                  </a:cubicBezTo>
                  <a:lnTo>
                    <a:pt x="7758" y="14521"/>
                  </a:lnTo>
                  <a:cubicBezTo>
                    <a:pt x="7764" y="14521"/>
                    <a:pt x="7770" y="14521"/>
                    <a:pt x="7776" y="14521"/>
                  </a:cubicBezTo>
                  <a:cubicBezTo>
                    <a:pt x="8176" y="14521"/>
                    <a:pt x="8511" y="14225"/>
                    <a:pt x="8582" y="13833"/>
                  </a:cubicBezTo>
                  <a:lnTo>
                    <a:pt x="8772" y="12747"/>
                  </a:lnTo>
                  <a:cubicBezTo>
                    <a:pt x="9243" y="12620"/>
                    <a:pt x="9705" y="12430"/>
                    <a:pt x="10130" y="12185"/>
                  </a:cubicBezTo>
                  <a:lnTo>
                    <a:pt x="11035" y="12819"/>
                  </a:lnTo>
                  <a:cubicBezTo>
                    <a:pt x="11177" y="12921"/>
                    <a:pt x="11343" y="12971"/>
                    <a:pt x="11508" y="12971"/>
                  </a:cubicBezTo>
                  <a:cubicBezTo>
                    <a:pt x="11724" y="12971"/>
                    <a:pt x="11940" y="12887"/>
                    <a:pt x="12104" y="12729"/>
                  </a:cubicBezTo>
                  <a:lnTo>
                    <a:pt x="12755" y="12077"/>
                  </a:lnTo>
                  <a:cubicBezTo>
                    <a:pt x="13045" y="11787"/>
                    <a:pt x="13081" y="11334"/>
                    <a:pt x="12846" y="10999"/>
                  </a:cubicBezTo>
                  <a:lnTo>
                    <a:pt x="12212" y="10094"/>
                  </a:lnTo>
                  <a:cubicBezTo>
                    <a:pt x="12457" y="9669"/>
                    <a:pt x="12647" y="9216"/>
                    <a:pt x="12773" y="8736"/>
                  </a:cubicBezTo>
                  <a:lnTo>
                    <a:pt x="13860" y="8546"/>
                  </a:lnTo>
                  <a:cubicBezTo>
                    <a:pt x="14267" y="8483"/>
                    <a:pt x="14557" y="8130"/>
                    <a:pt x="14557" y="7722"/>
                  </a:cubicBezTo>
                  <a:lnTo>
                    <a:pt x="14557" y="6790"/>
                  </a:lnTo>
                  <a:cubicBezTo>
                    <a:pt x="14557" y="6383"/>
                    <a:pt x="14267" y="6030"/>
                    <a:pt x="13860" y="5957"/>
                  </a:cubicBezTo>
                  <a:lnTo>
                    <a:pt x="12773" y="5767"/>
                  </a:lnTo>
                  <a:cubicBezTo>
                    <a:pt x="12647" y="5296"/>
                    <a:pt x="12457" y="4844"/>
                    <a:pt x="12212" y="4418"/>
                  </a:cubicBezTo>
                  <a:lnTo>
                    <a:pt x="12837" y="3531"/>
                  </a:lnTo>
                  <a:cubicBezTo>
                    <a:pt x="13072" y="3196"/>
                    <a:pt x="13027" y="2743"/>
                    <a:pt x="12746" y="2454"/>
                  </a:cubicBezTo>
                  <a:lnTo>
                    <a:pt x="12085" y="1802"/>
                  </a:lnTo>
                  <a:cubicBezTo>
                    <a:pt x="11927" y="1643"/>
                    <a:pt x="11713" y="1560"/>
                    <a:pt x="11497" y="1560"/>
                  </a:cubicBezTo>
                  <a:cubicBezTo>
                    <a:pt x="11331" y="1560"/>
                    <a:pt x="11163" y="1609"/>
                    <a:pt x="11017" y="1711"/>
                  </a:cubicBezTo>
                  <a:lnTo>
                    <a:pt x="10103" y="2345"/>
                  </a:lnTo>
                  <a:cubicBezTo>
                    <a:pt x="9677" y="2101"/>
                    <a:pt x="9225" y="1911"/>
                    <a:pt x="8754" y="1784"/>
                  </a:cubicBezTo>
                  <a:lnTo>
                    <a:pt x="8555" y="698"/>
                  </a:lnTo>
                  <a:cubicBezTo>
                    <a:pt x="8492" y="290"/>
                    <a:pt x="8138" y="1"/>
                    <a:pt x="773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19"/>
            <p:cNvSpPr/>
            <p:nvPr/>
          </p:nvSpPr>
          <p:spPr>
            <a:xfrm>
              <a:off x="4169458" y="-263648"/>
              <a:ext cx="805069" cy="803141"/>
            </a:xfrm>
            <a:custGeom>
              <a:rect b="b" l="l" r="r" t="t"/>
              <a:pathLst>
                <a:path extrusionOk="0" h="11660" w="11688">
                  <a:moveTo>
                    <a:pt x="5849" y="3838"/>
                  </a:moveTo>
                  <a:cubicBezTo>
                    <a:pt x="6953" y="3838"/>
                    <a:pt x="7840" y="4735"/>
                    <a:pt x="7840" y="5830"/>
                  </a:cubicBezTo>
                  <a:cubicBezTo>
                    <a:pt x="7840" y="6934"/>
                    <a:pt x="6944" y="7831"/>
                    <a:pt x="5840" y="7831"/>
                  </a:cubicBezTo>
                  <a:cubicBezTo>
                    <a:pt x="4735" y="7831"/>
                    <a:pt x="3839" y="6934"/>
                    <a:pt x="3839" y="5830"/>
                  </a:cubicBezTo>
                  <a:cubicBezTo>
                    <a:pt x="3839" y="4726"/>
                    <a:pt x="4735" y="3838"/>
                    <a:pt x="5840" y="3838"/>
                  </a:cubicBezTo>
                  <a:close/>
                  <a:moveTo>
                    <a:pt x="5469" y="0"/>
                  </a:moveTo>
                  <a:cubicBezTo>
                    <a:pt x="5143" y="0"/>
                    <a:pt x="4862" y="235"/>
                    <a:pt x="4808" y="561"/>
                  </a:cubicBezTo>
                  <a:lnTo>
                    <a:pt x="4654" y="1430"/>
                  </a:lnTo>
                  <a:cubicBezTo>
                    <a:pt x="4274" y="1539"/>
                    <a:pt x="3912" y="1684"/>
                    <a:pt x="3568" y="1883"/>
                  </a:cubicBezTo>
                  <a:lnTo>
                    <a:pt x="2843" y="1376"/>
                  </a:lnTo>
                  <a:cubicBezTo>
                    <a:pt x="2725" y="1293"/>
                    <a:pt x="2590" y="1254"/>
                    <a:pt x="2456" y="1254"/>
                  </a:cubicBezTo>
                  <a:cubicBezTo>
                    <a:pt x="2282" y="1254"/>
                    <a:pt x="2111" y="1321"/>
                    <a:pt x="1983" y="1449"/>
                  </a:cubicBezTo>
                  <a:lnTo>
                    <a:pt x="1458" y="1974"/>
                  </a:lnTo>
                  <a:cubicBezTo>
                    <a:pt x="1232" y="2209"/>
                    <a:pt x="1205" y="2571"/>
                    <a:pt x="1395" y="2834"/>
                  </a:cubicBezTo>
                  <a:lnTo>
                    <a:pt x="1902" y="3558"/>
                  </a:lnTo>
                  <a:cubicBezTo>
                    <a:pt x="1712" y="3902"/>
                    <a:pt x="1558" y="4273"/>
                    <a:pt x="1458" y="4653"/>
                  </a:cubicBezTo>
                  <a:lnTo>
                    <a:pt x="562" y="4798"/>
                  </a:lnTo>
                  <a:cubicBezTo>
                    <a:pt x="245" y="4852"/>
                    <a:pt x="10" y="5124"/>
                    <a:pt x="1" y="5450"/>
                  </a:cubicBezTo>
                  <a:lnTo>
                    <a:pt x="1" y="6201"/>
                  </a:lnTo>
                  <a:cubicBezTo>
                    <a:pt x="1" y="6527"/>
                    <a:pt x="236" y="6808"/>
                    <a:pt x="562" y="6871"/>
                  </a:cubicBezTo>
                  <a:lnTo>
                    <a:pt x="1431" y="7016"/>
                  </a:lnTo>
                  <a:cubicBezTo>
                    <a:pt x="1531" y="7405"/>
                    <a:pt x="1685" y="7767"/>
                    <a:pt x="1884" y="8111"/>
                  </a:cubicBezTo>
                  <a:lnTo>
                    <a:pt x="1395" y="8835"/>
                  </a:lnTo>
                  <a:cubicBezTo>
                    <a:pt x="1205" y="9098"/>
                    <a:pt x="1241" y="9460"/>
                    <a:pt x="1467" y="9695"/>
                  </a:cubicBezTo>
                  <a:lnTo>
                    <a:pt x="1993" y="10221"/>
                  </a:lnTo>
                  <a:cubicBezTo>
                    <a:pt x="2125" y="10348"/>
                    <a:pt x="2299" y="10416"/>
                    <a:pt x="2472" y="10416"/>
                  </a:cubicBezTo>
                  <a:cubicBezTo>
                    <a:pt x="2605" y="10416"/>
                    <a:pt x="2738" y="10376"/>
                    <a:pt x="2852" y="10293"/>
                  </a:cubicBezTo>
                  <a:lnTo>
                    <a:pt x="3586" y="9786"/>
                  </a:lnTo>
                  <a:cubicBezTo>
                    <a:pt x="3921" y="9976"/>
                    <a:pt x="4292" y="10130"/>
                    <a:pt x="4672" y="10230"/>
                  </a:cubicBezTo>
                  <a:lnTo>
                    <a:pt x="4826" y="11108"/>
                  </a:lnTo>
                  <a:cubicBezTo>
                    <a:pt x="4880" y="11425"/>
                    <a:pt x="5161" y="11660"/>
                    <a:pt x="5487" y="11660"/>
                  </a:cubicBezTo>
                  <a:lnTo>
                    <a:pt x="6229" y="11660"/>
                  </a:lnTo>
                  <a:cubicBezTo>
                    <a:pt x="6555" y="11660"/>
                    <a:pt x="6836" y="11425"/>
                    <a:pt x="6890" y="11108"/>
                  </a:cubicBezTo>
                  <a:lnTo>
                    <a:pt x="7044" y="10230"/>
                  </a:lnTo>
                  <a:cubicBezTo>
                    <a:pt x="7424" y="10130"/>
                    <a:pt x="7786" y="9976"/>
                    <a:pt x="8130" y="9786"/>
                  </a:cubicBezTo>
                  <a:lnTo>
                    <a:pt x="8863" y="10293"/>
                  </a:lnTo>
                  <a:cubicBezTo>
                    <a:pt x="8978" y="10376"/>
                    <a:pt x="9111" y="10416"/>
                    <a:pt x="9244" y="10416"/>
                  </a:cubicBezTo>
                  <a:cubicBezTo>
                    <a:pt x="9417" y="10416"/>
                    <a:pt x="9590" y="10348"/>
                    <a:pt x="9723" y="10221"/>
                  </a:cubicBezTo>
                  <a:lnTo>
                    <a:pt x="10239" y="9695"/>
                  </a:lnTo>
                  <a:cubicBezTo>
                    <a:pt x="10475" y="9460"/>
                    <a:pt x="10502" y="9098"/>
                    <a:pt x="10321" y="8835"/>
                  </a:cubicBezTo>
                  <a:lnTo>
                    <a:pt x="9805" y="8102"/>
                  </a:lnTo>
                  <a:cubicBezTo>
                    <a:pt x="10004" y="7767"/>
                    <a:pt x="10158" y="7396"/>
                    <a:pt x="10258" y="7016"/>
                  </a:cubicBezTo>
                  <a:lnTo>
                    <a:pt x="11136" y="6862"/>
                  </a:lnTo>
                  <a:cubicBezTo>
                    <a:pt x="11452" y="6808"/>
                    <a:pt x="11688" y="6527"/>
                    <a:pt x="11688" y="6201"/>
                  </a:cubicBezTo>
                  <a:lnTo>
                    <a:pt x="11688" y="5450"/>
                  </a:lnTo>
                  <a:cubicBezTo>
                    <a:pt x="11688" y="5124"/>
                    <a:pt x="11452" y="4843"/>
                    <a:pt x="11136" y="4789"/>
                  </a:cubicBezTo>
                  <a:lnTo>
                    <a:pt x="10258" y="4635"/>
                  </a:lnTo>
                  <a:cubicBezTo>
                    <a:pt x="10158" y="4255"/>
                    <a:pt x="10004" y="3884"/>
                    <a:pt x="9805" y="3549"/>
                  </a:cubicBezTo>
                  <a:lnTo>
                    <a:pt x="10303" y="2834"/>
                  </a:lnTo>
                  <a:cubicBezTo>
                    <a:pt x="10493" y="2571"/>
                    <a:pt x="10466" y="2209"/>
                    <a:pt x="10230" y="1974"/>
                  </a:cubicBezTo>
                  <a:lnTo>
                    <a:pt x="9705" y="1449"/>
                  </a:lnTo>
                  <a:cubicBezTo>
                    <a:pt x="9577" y="1321"/>
                    <a:pt x="9406" y="1254"/>
                    <a:pt x="9233" y="1254"/>
                  </a:cubicBezTo>
                  <a:cubicBezTo>
                    <a:pt x="9099" y="1254"/>
                    <a:pt x="8964" y="1293"/>
                    <a:pt x="8845" y="1376"/>
                  </a:cubicBezTo>
                  <a:lnTo>
                    <a:pt x="8112" y="1883"/>
                  </a:lnTo>
                  <a:cubicBezTo>
                    <a:pt x="7777" y="1684"/>
                    <a:pt x="7406" y="1539"/>
                    <a:pt x="7026" y="1430"/>
                  </a:cubicBezTo>
                  <a:lnTo>
                    <a:pt x="6872" y="561"/>
                  </a:lnTo>
                  <a:cubicBezTo>
                    <a:pt x="6818" y="235"/>
                    <a:pt x="6537" y="0"/>
                    <a:pt x="621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15" name="Google Shape;415;p19"/>
            <p:cNvGrpSpPr/>
            <p:nvPr/>
          </p:nvGrpSpPr>
          <p:grpSpPr>
            <a:xfrm>
              <a:off x="-406238" y="132243"/>
              <a:ext cx="1119426" cy="814515"/>
              <a:chOff x="1835150" y="2508950"/>
              <a:chExt cx="335650" cy="244225"/>
            </a:xfrm>
          </p:grpSpPr>
          <p:sp>
            <p:nvSpPr>
              <p:cNvPr id="416" name="Google Shape;416;p19"/>
              <p:cNvSpPr/>
              <p:nvPr/>
            </p:nvSpPr>
            <p:spPr>
              <a:xfrm>
                <a:off x="1835150" y="2508950"/>
                <a:ext cx="335650" cy="244225"/>
              </a:xfrm>
              <a:custGeom>
                <a:rect b="b" l="l" r="r" t="t"/>
                <a:pathLst>
                  <a:path extrusionOk="0" h="9769" w="13426">
                    <a:moveTo>
                      <a:pt x="1223" y="1"/>
                    </a:moveTo>
                    <a:cubicBezTo>
                      <a:pt x="553" y="1"/>
                      <a:pt x="1" y="544"/>
                      <a:pt x="1" y="1223"/>
                    </a:cubicBezTo>
                    <a:lnTo>
                      <a:pt x="1" y="5568"/>
                    </a:lnTo>
                    <a:cubicBezTo>
                      <a:pt x="1" y="6247"/>
                      <a:pt x="553" y="6799"/>
                      <a:pt x="1223" y="6799"/>
                    </a:cubicBezTo>
                    <a:lnTo>
                      <a:pt x="1449" y="6799"/>
                    </a:lnTo>
                    <a:lnTo>
                      <a:pt x="1449" y="9769"/>
                    </a:lnTo>
                    <a:lnTo>
                      <a:pt x="3477" y="6799"/>
                    </a:lnTo>
                    <a:lnTo>
                      <a:pt x="12204" y="6799"/>
                    </a:lnTo>
                    <a:cubicBezTo>
                      <a:pt x="12874" y="6799"/>
                      <a:pt x="13426" y="6247"/>
                      <a:pt x="13426" y="5568"/>
                    </a:cubicBezTo>
                    <a:lnTo>
                      <a:pt x="13426" y="1223"/>
                    </a:lnTo>
                    <a:cubicBezTo>
                      <a:pt x="13426" y="544"/>
                      <a:pt x="12874" y="1"/>
                      <a:pt x="1220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19"/>
              <p:cNvSpPr/>
              <p:nvPr/>
            </p:nvSpPr>
            <p:spPr>
              <a:xfrm>
                <a:off x="1905325" y="2583200"/>
                <a:ext cx="29675" cy="29900"/>
              </a:xfrm>
              <a:custGeom>
                <a:rect b="b" l="l" r="r" t="t"/>
                <a:pathLst>
                  <a:path extrusionOk="0" h="1196" w="1187">
                    <a:moveTo>
                      <a:pt x="589" y="0"/>
                    </a:moveTo>
                    <a:cubicBezTo>
                      <a:pt x="263" y="0"/>
                      <a:pt x="0" y="272"/>
                      <a:pt x="0" y="598"/>
                    </a:cubicBezTo>
                    <a:cubicBezTo>
                      <a:pt x="0" y="924"/>
                      <a:pt x="263" y="1195"/>
                      <a:pt x="589" y="1195"/>
                    </a:cubicBezTo>
                    <a:cubicBezTo>
                      <a:pt x="924" y="1195"/>
                      <a:pt x="1186" y="924"/>
                      <a:pt x="1186" y="598"/>
                    </a:cubicBezTo>
                    <a:cubicBezTo>
                      <a:pt x="1186" y="272"/>
                      <a:pt x="924" y="0"/>
                      <a:pt x="58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19"/>
              <p:cNvSpPr/>
              <p:nvPr/>
            </p:nvSpPr>
            <p:spPr>
              <a:xfrm>
                <a:off x="1990175" y="2583200"/>
                <a:ext cx="29900" cy="29900"/>
              </a:xfrm>
              <a:custGeom>
                <a:rect b="b" l="l" r="r" t="t"/>
                <a:pathLst>
                  <a:path extrusionOk="0" h="1196" w="1196">
                    <a:moveTo>
                      <a:pt x="598" y="0"/>
                    </a:moveTo>
                    <a:cubicBezTo>
                      <a:pt x="273" y="0"/>
                      <a:pt x="1" y="272"/>
                      <a:pt x="1" y="598"/>
                    </a:cubicBezTo>
                    <a:cubicBezTo>
                      <a:pt x="1" y="924"/>
                      <a:pt x="273" y="1195"/>
                      <a:pt x="598" y="1195"/>
                    </a:cubicBezTo>
                    <a:cubicBezTo>
                      <a:pt x="924" y="1195"/>
                      <a:pt x="1196" y="924"/>
                      <a:pt x="1196" y="598"/>
                    </a:cubicBezTo>
                    <a:cubicBezTo>
                      <a:pt x="1196" y="272"/>
                      <a:pt x="924" y="0"/>
                      <a:pt x="5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19"/>
              <p:cNvSpPr/>
              <p:nvPr/>
            </p:nvSpPr>
            <p:spPr>
              <a:xfrm>
                <a:off x="2075275" y="2583200"/>
                <a:ext cx="29675" cy="29900"/>
              </a:xfrm>
              <a:custGeom>
                <a:rect b="b" l="l" r="r" t="t"/>
                <a:pathLst>
                  <a:path extrusionOk="0" h="1196" w="1187">
                    <a:moveTo>
                      <a:pt x="589" y="0"/>
                    </a:moveTo>
                    <a:cubicBezTo>
                      <a:pt x="263" y="0"/>
                      <a:pt x="1" y="272"/>
                      <a:pt x="1" y="598"/>
                    </a:cubicBezTo>
                    <a:cubicBezTo>
                      <a:pt x="1" y="924"/>
                      <a:pt x="263" y="1195"/>
                      <a:pt x="589" y="1195"/>
                    </a:cubicBezTo>
                    <a:cubicBezTo>
                      <a:pt x="924" y="1195"/>
                      <a:pt x="1187" y="924"/>
                      <a:pt x="1187" y="598"/>
                    </a:cubicBezTo>
                    <a:cubicBezTo>
                      <a:pt x="1187" y="272"/>
                      <a:pt x="924" y="0"/>
                      <a:pt x="58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20" name="Google Shape;420;p19"/>
            <p:cNvGrpSpPr/>
            <p:nvPr/>
          </p:nvGrpSpPr>
          <p:grpSpPr>
            <a:xfrm>
              <a:off x="8430785" y="141197"/>
              <a:ext cx="1119452" cy="796601"/>
              <a:chOff x="3858275" y="126750"/>
              <a:chExt cx="864375" cy="615088"/>
            </a:xfrm>
          </p:grpSpPr>
          <p:sp>
            <p:nvSpPr>
              <p:cNvPr id="421" name="Google Shape;421;p19"/>
              <p:cNvSpPr/>
              <p:nvPr/>
            </p:nvSpPr>
            <p:spPr>
              <a:xfrm>
                <a:off x="3858275" y="126750"/>
                <a:ext cx="864375" cy="615088"/>
              </a:xfrm>
              <a:custGeom>
                <a:rect b="b" l="l" r="r" t="t"/>
                <a:pathLst>
                  <a:path extrusionOk="0" h="14784" w="20777">
                    <a:moveTo>
                      <a:pt x="951" y="0"/>
                    </a:moveTo>
                    <a:cubicBezTo>
                      <a:pt x="426" y="0"/>
                      <a:pt x="1" y="435"/>
                      <a:pt x="1" y="960"/>
                    </a:cubicBezTo>
                    <a:lnTo>
                      <a:pt x="1" y="13833"/>
                    </a:lnTo>
                    <a:cubicBezTo>
                      <a:pt x="1" y="14358"/>
                      <a:pt x="426" y="14783"/>
                      <a:pt x="951" y="14783"/>
                    </a:cubicBezTo>
                    <a:lnTo>
                      <a:pt x="19817" y="14783"/>
                    </a:lnTo>
                    <a:cubicBezTo>
                      <a:pt x="20351" y="14783"/>
                      <a:pt x="20776" y="14358"/>
                      <a:pt x="20776" y="13833"/>
                    </a:cubicBezTo>
                    <a:lnTo>
                      <a:pt x="20776" y="960"/>
                    </a:lnTo>
                    <a:cubicBezTo>
                      <a:pt x="20776" y="435"/>
                      <a:pt x="20351" y="0"/>
                      <a:pt x="1981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19"/>
              <p:cNvSpPr/>
              <p:nvPr/>
            </p:nvSpPr>
            <p:spPr>
              <a:xfrm>
                <a:off x="3956585" y="207712"/>
                <a:ext cx="667762" cy="453494"/>
              </a:xfrm>
              <a:custGeom>
                <a:rect b="b" l="l" r="r" t="t"/>
                <a:pathLst>
                  <a:path extrusionOk="0" h="10900" w="16051">
                    <a:moveTo>
                      <a:pt x="960" y="0"/>
                    </a:moveTo>
                    <a:cubicBezTo>
                      <a:pt x="426" y="0"/>
                      <a:pt x="0" y="426"/>
                      <a:pt x="0" y="960"/>
                    </a:cubicBezTo>
                    <a:lnTo>
                      <a:pt x="0" y="9940"/>
                    </a:lnTo>
                    <a:cubicBezTo>
                      <a:pt x="0" y="10474"/>
                      <a:pt x="426" y="10900"/>
                      <a:pt x="960" y="10900"/>
                    </a:cubicBezTo>
                    <a:lnTo>
                      <a:pt x="15091" y="10900"/>
                    </a:lnTo>
                    <a:cubicBezTo>
                      <a:pt x="15616" y="10900"/>
                      <a:pt x="16051" y="10474"/>
                      <a:pt x="16051" y="9940"/>
                    </a:cubicBezTo>
                    <a:lnTo>
                      <a:pt x="16051" y="960"/>
                    </a:lnTo>
                    <a:cubicBezTo>
                      <a:pt x="16051" y="426"/>
                      <a:pt x="15616" y="0"/>
                      <a:pt x="1509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19"/>
              <p:cNvSpPr/>
              <p:nvPr/>
            </p:nvSpPr>
            <p:spPr>
              <a:xfrm>
                <a:off x="4301188" y="333481"/>
                <a:ext cx="323168" cy="327723"/>
              </a:xfrm>
              <a:custGeom>
                <a:rect b="b" l="l" r="r" t="t"/>
                <a:pathLst>
                  <a:path extrusionOk="0" h="7877" w="7768">
                    <a:moveTo>
                      <a:pt x="4309" y="1"/>
                    </a:moveTo>
                    <a:lnTo>
                      <a:pt x="0" y="5270"/>
                    </a:lnTo>
                    <a:lnTo>
                      <a:pt x="2653" y="7877"/>
                    </a:lnTo>
                    <a:lnTo>
                      <a:pt x="6808" y="7877"/>
                    </a:lnTo>
                    <a:cubicBezTo>
                      <a:pt x="7333" y="7877"/>
                      <a:pt x="7768" y="7451"/>
                      <a:pt x="7768" y="6917"/>
                    </a:cubicBezTo>
                    <a:lnTo>
                      <a:pt x="7768" y="4871"/>
                    </a:lnTo>
                    <a:lnTo>
                      <a:pt x="43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19"/>
              <p:cNvSpPr/>
              <p:nvPr/>
            </p:nvSpPr>
            <p:spPr>
              <a:xfrm>
                <a:off x="4039043" y="471357"/>
                <a:ext cx="372509" cy="189844"/>
              </a:xfrm>
              <a:custGeom>
                <a:rect b="b" l="l" r="r" t="t"/>
                <a:pathLst>
                  <a:path extrusionOk="0" h="4563" w="8954">
                    <a:moveTo>
                      <a:pt x="4319" y="0"/>
                    </a:moveTo>
                    <a:lnTo>
                      <a:pt x="1" y="4563"/>
                    </a:lnTo>
                    <a:lnTo>
                      <a:pt x="8954" y="4563"/>
                    </a:lnTo>
                    <a:lnTo>
                      <a:pt x="6301" y="1956"/>
                    </a:lnTo>
                    <a:lnTo>
                      <a:pt x="431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19"/>
              <p:cNvSpPr/>
              <p:nvPr/>
            </p:nvSpPr>
            <p:spPr>
              <a:xfrm>
                <a:off x="4042080" y="291336"/>
                <a:ext cx="141240" cy="141249"/>
              </a:xfrm>
              <a:custGeom>
                <a:rect b="b" l="l" r="r" t="t"/>
                <a:pathLst>
                  <a:path extrusionOk="0" h="3395" w="3395">
                    <a:moveTo>
                      <a:pt x="1702" y="0"/>
                    </a:moveTo>
                    <a:cubicBezTo>
                      <a:pt x="761" y="0"/>
                      <a:pt x="0" y="761"/>
                      <a:pt x="0" y="1702"/>
                    </a:cubicBezTo>
                    <a:cubicBezTo>
                      <a:pt x="0" y="2634"/>
                      <a:pt x="761" y="3395"/>
                      <a:pt x="1702" y="3395"/>
                    </a:cubicBezTo>
                    <a:cubicBezTo>
                      <a:pt x="2634" y="3395"/>
                      <a:pt x="3395" y="2634"/>
                      <a:pt x="3395" y="1702"/>
                    </a:cubicBezTo>
                    <a:cubicBezTo>
                      <a:pt x="3395" y="761"/>
                      <a:pt x="2634" y="0"/>
                      <a:pt x="170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26" name="Google Shape;426;p19"/>
            <p:cNvSpPr/>
            <p:nvPr/>
          </p:nvSpPr>
          <p:spPr>
            <a:xfrm>
              <a:off x="1492133" y="4604002"/>
              <a:ext cx="805069" cy="803141"/>
            </a:xfrm>
            <a:custGeom>
              <a:rect b="b" l="l" r="r" t="t"/>
              <a:pathLst>
                <a:path extrusionOk="0" h="11660" w="11688">
                  <a:moveTo>
                    <a:pt x="5849" y="3838"/>
                  </a:moveTo>
                  <a:cubicBezTo>
                    <a:pt x="6953" y="3838"/>
                    <a:pt x="7840" y="4735"/>
                    <a:pt x="7840" y="5830"/>
                  </a:cubicBezTo>
                  <a:cubicBezTo>
                    <a:pt x="7840" y="6934"/>
                    <a:pt x="6944" y="7831"/>
                    <a:pt x="5840" y="7831"/>
                  </a:cubicBezTo>
                  <a:cubicBezTo>
                    <a:pt x="4735" y="7831"/>
                    <a:pt x="3839" y="6934"/>
                    <a:pt x="3839" y="5830"/>
                  </a:cubicBezTo>
                  <a:cubicBezTo>
                    <a:pt x="3839" y="4726"/>
                    <a:pt x="4735" y="3838"/>
                    <a:pt x="5840" y="3838"/>
                  </a:cubicBezTo>
                  <a:close/>
                  <a:moveTo>
                    <a:pt x="5469" y="0"/>
                  </a:moveTo>
                  <a:cubicBezTo>
                    <a:pt x="5143" y="0"/>
                    <a:pt x="4862" y="235"/>
                    <a:pt x="4808" y="561"/>
                  </a:cubicBezTo>
                  <a:lnTo>
                    <a:pt x="4654" y="1430"/>
                  </a:lnTo>
                  <a:cubicBezTo>
                    <a:pt x="4274" y="1539"/>
                    <a:pt x="3912" y="1684"/>
                    <a:pt x="3568" y="1883"/>
                  </a:cubicBezTo>
                  <a:lnTo>
                    <a:pt x="2843" y="1376"/>
                  </a:lnTo>
                  <a:cubicBezTo>
                    <a:pt x="2725" y="1293"/>
                    <a:pt x="2590" y="1254"/>
                    <a:pt x="2456" y="1254"/>
                  </a:cubicBezTo>
                  <a:cubicBezTo>
                    <a:pt x="2282" y="1254"/>
                    <a:pt x="2111" y="1321"/>
                    <a:pt x="1983" y="1449"/>
                  </a:cubicBezTo>
                  <a:lnTo>
                    <a:pt x="1458" y="1974"/>
                  </a:lnTo>
                  <a:cubicBezTo>
                    <a:pt x="1232" y="2209"/>
                    <a:pt x="1205" y="2571"/>
                    <a:pt x="1395" y="2834"/>
                  </a:cubicBezTo>
                  <a:lnTo>
                    <a:pt x="1902" y="3558"/>
                  </a:lnTo>
                  <a:cubicBezTo>
                    <a:pt x="1712" y="3902"/>
                    <a:pt x="1558" y="4273"/>
                    <a:pt x="1458" y="4653"/>
                  </a:cubicBezTo>
                  <a:lnTo>
                    <a:pt x="562" y="4798"/>
                  </a:lnTo>
                  <a:cubicBezTo>
                    <a:pt x="245" y="4852"/>
                    <a:pt x="10" y="5124"/>
                    <a:pt x="1" y="5450"/>
                  </a:cubicBezTo>
                  <a:lnTo>
                    <a:pt x="1" y="6201"/>
                  </a:lnTo>
                  <a:cubicBezTo>
                    <a:pt x="1" y="6527"/>
                    <a:pt x="236" y="6808"/>
                    <a:pt x="562" y="6871"/>
                  </a:cubicBezTo>
                  <a:lnTo>
                    <a:pt x="1431" y="7016"/>
                  </a:lnTo>
                  <a:cubicBezTo>
                    <a:pt x="1531" y="7405"/>
                    <a:pt x="1685" y="7767"/>
                    <a:pt x="1884" y="8111"/>
                  </a:cubicBezTo>
                  <a:lnTo>
                    <a:pt x="1395" y="8835"/>
                  </a:lnTo>
                  <a:cubicBezTo>
                    <a:pt x="1205" y="9098"/>
                    <a:pt x="1241" y="9460"/>
                    <a:pt x="1467" y="9695"/>
                  </a:cubicBezTo>
                  <a:lnTo>
                    <a:pt x="1993" y="10221"/>
                  </a:lnTo>
                  <a:cubicBezTo>
                    <a:pt x="2125" y="10348"/>
                    <a:pt x="2299" y="10416"/>
                    <a:pt x="2472" y="10416"/>
                  </a:cubicBezTo>
                  <a:cubicBezTo>
                    <a:pt x="2605" y="10416"/>
                    <a:pt x="2738" y="10376"/>
                    <a:pt x="2852" y="10293"/>
                  </a:cubicBezTo>
                  <a:lnTo>
                    <a:pt x="3586" y="9786"/>
                  </a:lnTo>
                  <a:cubicBezTo>
                    <a:pt x="3921" y="9976"/>
                    <a:pt x="4292" y="10130"/>
                    <a:pt x="4672" y="10230"/>
                  </a:cubicBezTo>
                  <a:lnTo>
                    <a:pt x="4826" y="11108"/>
                  </a:lnTo>
                  <a:cubicBezTo>
                    <a:pt x="4880" y="11425"/>
                    <a:pt x="5161" y="11660"/>
                    <a:pt x="5487" y="11660"/>
                  </a:cubicBezTo>
                  <a:lnTo>
                    <a:pt x="6229" y="11660"/>
                  </a:lnTo>
                  <a:cubicBezTo>
                    <a:pt x="6555" y="11660"/>
                    <a:pt x="6836" y="11425"/>
                    <a:pt x="6890" y="11108"/>
                  </a:cubicBezTo>
                  <a:lnTo>
                    <a:pt x="7044" y="10230"/>
                  </a:lnTo>
                  <a:cubicBezTo>
                    <a:pt x="7424" y="10130"/>
                    <a:pt x="7786" y="9976"/>
                    <a:pt x="8130" y="9786"/>
                  </a:cubicBezTo>
                  <a:lnTo>
                    <a:pt x="8863" y="10293"/>
                  </a:lnTo>
                  <a:cubicBezTo>
                    <a:pt x="8978" y="10376"/>
                    <a:pt x="9111" y="10416"/>
                    <a:pt x="9244" y="10416"/>
                  </a:cubicBezTo>
                  <a:cubicBezTo>
                    <a:pt x="9417" y="10416"/>
                    <a:pt x="9590" y="10348"/>
                    <a:pt x="9723" y="10221"/>
                  </a:cubicBezTo>
                  <a:lnTo>
                    <a:pt x="10239" y="9695"/>
                  </a:lnTo>
                  <a:cubicBezTo>
                    <a:pt x="10475" y="9460"/>
                    <a:pt x="10502" y="9098"/>
                    <a:pt x="10321" y="8835"/>
                  </a:cubicBezTo>
                  <a:lnTo>
                    <a:pt x="9805" y="8102"/>
                  </a:lnTo>
                  <a:cubicBezTo>
                    <a:pt x="10004" y="7767"/>
                    <a:pt x="10158" y="7396"/>
                    <a:pt x="10258" y="7016"/>
                  </a:cubicBezTo>
                  <a:lnTo>
                    <a:pt x="11136" y="6862"/>
                  </a:lnTo>
                  <a:cubicBezTo>
                    <a:pt x="11452" y="6808"/>
                    <a:pt x="11688" y="6527"/>
                    <a:pt x="11688" y="6201"/>
                  </a:cubicBezTo>
                  <a:lnTo>
                    <a:pt x="11688" y="5450"/>
                  </a:lnTo>
                  <a:cubicBezTo>
                    <a:pt x="11688" y="5124"/>
                    <a:pt x="11452" y="4843"/>
                    <a:pt x="11136" y="4789"/>
                  </a:cubicBezTo>
                  <a:lnTo>
                    <a:pt x="10258" y="4635"/>
                  </a:lnTo>
                  <a:cubicBezTo>
                    <a:pt x="10158" y="4255"/>
                    <a:pt x="10004" y="3884"/>
                    <a:pt x="9805" y="3549"/>
                  </a:cubicBezTo>
                  <a:lnTo>
                    <a:pt x="10303" y="2834"/>
                  </a:lnTo>
                  <a:cubicBezTo>
                    <a:pt x="10493" y="2571"/>
                    <a:pt x="10466" y="2209"/>
                    <a:pt x="10230" y="1974"/>
                  </a:cubicBezTo>
                  <a:lnTo>
                    <a:pt x="9705" y="1449"/>
                  </a:lnTo>
                  <a:cubicBezTo>
                    <a:pt x="9577" y="1321"/>
                    <a:pt x="9406" y="1254"/>
                    <a:pt x="9233" y="1254"/>
                  </a:cubicBezTo>
                  <a:cubicBezTo>
                    <a:pt x="9099" y="1254"/>
                    <a:pt x="8964" y="1293"/>
                    <a:pt x="8845" y="1376"/>
                  </a:cubicBezTo>
                  <a:lnTo>
                    <a:pt x="8112" y="1883"/>
                  </a:lnTo>
                  <a:cubicBezTo>
                    <a:pt x="7777" y="1684"/>
                    <a:pt x="7406" y="1539"/>
                    <a:pt x="7026" y="1430"/>
                  </a:cubicBezTo>
                  <a:lnTo>
                    <a:pt x="6872" y="561"/>
                  </a:lnTo>
                  <a:cubicBezTo>
                    <a:pt x="6818" y="235"/>
                    <a:pt x="6537" y="0"/>
                    <a:pt x="621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TITLE_ONLY_1">
    <p:spTree>
      <p:nvGrpSpPr>
        <p:cNvPr id="427" name="Shape 427"/>
        <p:cNvGrpSpPr/>
        <p:nvPr/>
      </p:nvGrpSpPr>
      <p:grpSpPr>
        <a:xfrm>
          <a:off x="0" y="0"/>
          <a:ext cx="0" cy="0"/>
          <a:chOff x="0" y="0"/>
          <a:chExt cx="0" cy="0"/>
        </a:xfrm>
      </p:grpSpPr>
      <p:sp>
        <p:nvSpPr>
          <p:cNvPr id="428" name="Google Shape;428;p20"/>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grpSp>
        <p:nvGrpSpPr>
          <p:cNvPr id="429" name="Google Shape;429;p20"/>
          <p:cNvGrpSpPr/>
          <p:nvPr/>
        </p:nvGrpSpPr>
        <p:grpSpPr>
          <a:xfrm>
            <a:off x="-243158" y="-358123"/>
            <a:ext cx="9786574" cy="5891709"/>
            <a:chOff x="-243158" y="-358123"/>
            <a:chExt cx="9786574" cy="5891709"/>
          </a:xfrm>
        </p:grpSpPr>
        <p:sp>
          <p:nvSpPr>
            <p:cNvPr id="430" name="Google Shape;430;p20"/>
            <p:cNvSpPr/>
            <p:nvPr/>
          </p:nvSpPr>
          <p:spPr>
            <a:xfrm>
              <a:off x="-123039" y="-358123"/>
              <a:ext cx="805069" cy="803141"/>
            </a:xfrm>
            <a:custGeom>
              <a:rect b="b" l="l" r="r" t="t"/>
              <a:pathLst>
                <a:path extrusionOk="0" h="11660" w="11688">
                  <a:moveTo>
                    <a:pt x="5849" y="3838"/>
                  </a:moveTo>
                  <a:cubicBezTo>
                    <a:pt x="6953" y="3838"/>
                    <a:pt x="7840" y="4735"/>
                    <a:pt x="7840" y="5830"/>
                  </a:cubicBezTo>
                  <a:cubicBezTo>
                    <a:pt x="7840" y="6934"/>
                    <a:pt x="6944" y="7831"/>
                    <a:pt x="5840" y="7831"/>
                  </a:cubicBezTo>
                  <a:cubicBezTo>
                    <a:pt x="4735" y="7831"/>
                    <a:pt x="3839" y="6934"/>
                    <a:pt x="3839" y="5830"/>
                  </a:cubicBezTo>
                  <a:cubicBezTo>
                    <a:pt x="3839" y="4726"/>
                    <a:pt x="4735" y="3838"/>
                    <a:pt x="5840" y="3838"/>
                  </a:cubicBezTo>
                  <a:close/>
                  <a:moveTo>
                    <a:pt x="5469" y="0"/>
                  </a:moveTo>
                  <a:cubicBezTo>
                    <a:pt x="5143" y="0"/>
                    <a:pt x="4862" y="235"/>
                    <a:pt x="4808" y="561"/>
                  </a:cubicBezTo>
                  <a:lnTo>
                    <a:pt x="4654" y="1430"/>
                  </a:lnTo>
                  <a:cubicBezTo>
                    <a:pt x="4274" y="1539"/>
                    <a:pt x="3912" y="1684"/>
                    <a:pt x="3568" y="1883"/>
                  </a:cubicBezTo>
                  <a:lnTo>
                    <a:pt x="2843" y="1376"/>
                  </a:lnTo>
                  <a:cubicBezTo>
                    <a:pt x="2725" y="1293"/>
                    <a:pt x="2590" y="1254"/>
                    <a:pt x="2456" y="1254"/>
                  </a:cubicBezTo>
                  <a:cubicBezTo>
                    <a:pt x="2282" y="1254"/>
                    <a:pt x="2111" y="1321"/>
                    <a:pt x="1983" y="1449"/>
                  </a:cubicBezTo>
                  <a:lnTo>
                    <a:pt x="1458" y="1974"/>
                  </a:lnTo>
                  <a:cubicBezTo>
                    <a:pt x="1232" y="2209"/>
                    <a:pt x="1205" y="2571"/>
                    <a:pt x="1395" y="2834"/>
                  </a:cubicBezTo>
                  <a:lnTo>
                    <a:pt x="1902" y="3558"/>
                  </a:lnTo>
                  <a:cubicBezTo>
                    <a:pt x="1712" y="3902"/>
                    <a:pt x="1558" y="4273"/>
                    <a:pt x="1458" y="4653"/>
                  </a:cubicBezTo>
                  <a:lnTo>
                    <a:pt x="562" y="4798"/>
                  </a:lnTo>
                  <a:cubicBezTo>
                    <a:pt x="245" y="4852"/>
                    <a:pt x="10" y="5124"/>
                    <a:pt x="1" y="5450"/>
                  </a:cubicBezTo>
                  <a:lnTo>
                    <a:pt x="1" y="6201"/>
                  </a:lnTo>
                  <a:cubicBezTo>
                    <a:pt x="1" y="6527"/>
                    <a:pt x="236" y="6808"/>
                    <a:pt x="562" y="6871"/>
                  </a:cubicBezTo>
                  <a:lnTo>
                    <a:pt x="1431" y="7016"/>
                  </a:lnTo>
                  <a:cubicBezTo>
                    <a:pt x="1531" y="7405"/>
                    <a:pt x="1685" y="7767"/>
                    <a:pt x="1884" y="8111"/>
                  </a:cubicBezTo>
                  <a:lnTo>
                    <a:pt x="1395" y="8835"/>
                  </a:lnTo>
                  <a:cubicBezTo>
                    <a:pt x="1205" y="9098"/>
                    <a:pt x="1241" y="9460"/>
                    <a:pt x="1467" y="9695"/>
                  </a:cubicBezTo>
                  <a:lnTo>
                    <a:pt x="1993" y="10221"/>
                  </a:lnTo>
                  <a:cubicBezTo>
                    <a:pt x="2125" y="10348"/>
                    <a:pt x="2299" y="10416"/>
                    <a:pt x="2472" y="10416"/>
                  </a:cubicBezTo>
                  <a:cubicBezTo>
                    <a:pt x="2605" y="10416"/>
                    <a:pt x="2738" y="10376"/>
                    <a:pt x="2852" y="10293"/>
                  </a:cubicBezTo>
                  <a:lnTo>
                    <a:pt x="3586" y="9786"/>
                  </a:lnTo>
                  <a:cubicBezTo>
                    <a:pt x="3921" y="9976"/>
                    <a:pt x="4292" y="10130"/>
                    <a:pt x="4672" y="10230"/>
                  </a:cubicBezTo>
                  <a:lnTo>
                    <a:pt x="4826" y="11108"/>
                  </a:lnTo>
                  <a:cubicBezTo>
                    <a:pt x="4880" y="11425"/>
                    <a:pt x="5161" y="11660"/>
                    <a:pt x="5487" y="11660"/>
                  </a:cubicBezTo>
                  <a:lnTo>
                    <a:pt x="6229" y="11660"/>
                  </a:lnTo>
                  <a:cubicBezTo>
                    <a:pt x="6555" y="11660"/>
                    <a:pt x="6836" y="11425"/>
                    <a:pt x="6890" y="11108"/>
                  </a:cubicBezTo>
                  <a:lnTo>
                    <a:pt x="7044" y="10230"/>
                  </a:lnTo>
                  <a:cubicBezTo>
                    <a:pt x="7424" y="10130"/>
                    <a:pt x="7786" y="9976"/>
                    <a:pt x="8130" y="9786"/>
                  </a:cubicBezTo>
                  <a:lnTo>
                    <a:pt x="8863" y="10293"/>
                  </a:lnTo>
                  <a:cubicBezTo>
                    <a:pt x="8978" y="10376"/>
                    <a:pt x="9111" y="10416"/>
                    <a:pt x="9244" y="10416"/>
                  </a:cubicBezTo>
                  <a:cubicBezTo>
                    <a:pt x="9417" y="10416"/>
                    <a:pt x="9590" y="10348"/>
                    <a:pt x="9723" y="10221"/>
                  </a:cubicBezTo>
                  <a:lnTo>
                    <a:pt x="10239" y="9695"/>
                  </a:lnTo>
                  <a:cubicBezTo>
                    <a:pt x="10475" y="9460"/>
                    <a:pt x="10502" y="9098"/>
                    <a:pt x="10321" y="8835"/>
                  </a:cubicBezTo>
                  <a:lnTo>
                    <a:pt x="9805" y="8102"/>
                  </a:lnTo>
                  <a:cubicBezTo>
                    <a:pt x="10004" y="7767"/>
                    <a:pt x="10158" y="7396"/>
                    <a:pt x="10258" y="7016"/>
                  </a:cubicBezTo>
                  <a:lnTo>
                    <a:pt x="11136" y="6862"/>
                  </a:lnTo>
                  <a:cubicBezTo>
                    <a:pt x="11452" y="6808"/>
                    <a:pt x="11688" y="6527"/>
                    <a:pt x="11688" y="6201"/>
                  </a:cubicBezTo>
                  <a:lnTo>
                    <a:pt x="11688" y="5450"/>
                  </a:lnTo>
                  <a:cubicBezTo>
                    <a:pt x="11688" y="5124"/>
                    <a:pt x="11452" y="4843"/>
                    <a:pt x="11136" y="4789"/>
                  </a:cubicBezTo>
                  <a:lnTo>
                    <a:pt x="10258" y="4635"/>
                  </a:lnTo>
                  <a:cubicBezTo>
                    <a:pt x="10158" y="4255"/>
                    <a:pt x="10004" y="3884"/>
                    <a:pt x="9805" y="3549"/>
                  </a:cubicBezTo>
                  <a:lnTo>
                    <a:pt x="10303" y="2834"/>
                  </a:lnTo>
                  <a:cubicBezTo>
                    <a:pt x="10493" y="2571"/>
                    <a:pt x="10466" y="2209"/>
                    <a:pt x="10230" y="1974"/>
                  </a:cubicBezTo>
                  <a:lnTo>
                    <a:pt x="9705" y="1449"/>
                  </a:lnTo>
                  <a:cubicBezTo>
                    <a:pt x="9577" y="1321"/>
                    <a:pt x="9406" y="1254"/>
                    <a:pt x="9233" y="1254"/>
                  </a:cubicBezTo>
                  <a:cubicBezTo>
                    <a:pt x="9099" y="1254"/>
                    <a:pt x="8964" y="1293"/>
                    <a:pt x="8845" y="1376"/>
                  </a:cubicBezTo>
                  <a:lnTo>
                    <a:pt x="8112" y="1883"/>
                  </a:lnTo>
                  <a:cubicBezTo>
                    <a:pt x="7777" y="1684"/>
                    <a:pt x="7406" y="1539"/>
                    <a:pt x="7026" y="1430"/>
                  </a:cubicBezTo>
                  <a:lnTo>
                    <a:pt x="6872" y="561"/>
                  </a:lnTo>
                  <a:cubicBezTo>
                    <a:pt x="6818" y="235"/>
                    <a:pt x="6537" y="0"/>
                    <a:pt x="621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31" name="Google Shape;431;p20"/>
            <p:cNvGrpSpPr/>
            <p:nvPr/>
          </p:nvGrpSpPr>
          <p:grpSpPr>
            <a:xfrm>
              <a:off x="8423990" y="3789493"/>
              <a:ext cx="1119426" cy="814515"/>
              <a:chOff x="1835150" y="2508950"/>
              <a:chExt cx="335650" cy="244225"/>
            </a:xfrm>
          </p:grpSpPr>
          <p:sp>
            <p:nvSpPr>
              <p:cNvPr id="432" name="Google Shape;432;p20"/>
              <p:cNvSpPr/>
              <p:nvPr/>
            </p:nvSpPr>
            <p:spPr>
              <a:xfrm>
                <a:off x="1835150" y="2508950"/>
                <a:ext cx="335650" cy="244225"/>
              </a:xfrm>
              <a:custGeom>
                <a:rect b="b" l="l" r="r" t="t"/>
                <a:pathLst>
                  <a:path extrusionOk="0" h="9769" w="13426">
                    <a:moveTo>
                      <a:pt x="1223" y="1"/>
                    </a:moveTo>
                    <a:cubicBezTo>
                      <a:pt x="553" y="1"/>
                      <a:pt x="1" y="544"/>
                      <a:pt x="1" y="1223"/>
                    </a:cubicBezTo>
                    <a:lnTo>
                      <a:pt x="1" y="5568"/>
                    </a:lnTo>
                    <a:cubicBezTo>
                      <a:pt x="1" y="6247"/>
                      <a:pt x="553" y="6799"/>
                      <a:pt x="1223" y="6799"/>
                    </a:cubicBezTo>
                    <a:lnTo>
                      <a:pt x="1449" y="6799"/>
                    </a:lnTo>
                    <a:lnTo>
                      <a:pt x="1449" y="9769"/>
                    </a:lnTo>
                    <a:lnTo>
                      <a:pt x="3477" y="6799"/>
                    </a:lnTo>
                    <a:lnTo>
                      <a:pt x="12204" y="6799"/>
                    </a:lnTo>
                    <a:cubicBezTo>
                      <a:pt x="12874" y="6799"/>
                      <a:pt x="13426" y="6247"/>
                      <a:pt x="13426" y="5568"/>
                    </a:cubicBezTo>
                    <a:lnTo>
                      <a:pt x="13426" y="1223"/>
                    </a:lnTo>
                    <a:cubicBezTo>
                      <a:pt x="13426" y="544"/>
                      <a:pt x="12874" y="1"/>
                      <a:pt x="1220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20"/>
              <p:cNvSpPr/>
              <p:nvPr/>
            </p:nvSpPr>
            <p:spPr>
              <a:xfrm>
                <a:off x="1905325" y="2583200"/>
                <a:ext cx="29675" cy="29900"/>
              </a:xfrm>
              <a:custGeom>
                <a:rect b="b" l="l" r="r" t="t"/>
                <a:pathLst>
                  <a:path extrusionOk="0" h="1196" w="1187">
                    <a:moveTo>
                      <a:pt x="589" y="0"/>
                    </a:moveTo>
                    <a:cubicBezTo>
                      <a:pt x="263" y="0"/>
                      <a:pt x="0" y="272"/>
                      <a:pt x="0" y="598"/>
                    </a:cubicBezTo>
                    <a:cubicBezTo>
                      <a:pt x="0" y="924"/>
                      <a:pt x="263" y="1195"/>
                      <a:pt x="589" y="1195"/>
                    </a:cubicBezTo>
                    <a:cubicBezTo>
                      <a:pt x="924" y="1195"/>
                      <a:pt x="1186" y="924"/>
                      <a:pt x="1186" y="598"/>
                    </a:cubicBezTo>
                    <a:cubicBezTo>
                      <a:pt x="1186" y="272"/>
                      <a:pt x="924" y="0"/>
                      <a:pt x="58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20"/>
              <p:cNvSpPr/>
              <p:nvPr/>
            </p:nvSpPr>
            <p:spPr>
              <a:xfrm>
                <a:off x="1990175" y="2583200"/>
                <a:ext cx="29900" cy="29900"/>
              </a:xfrm>
              <a:custGeom>
                <a:rect b="b" l="l" r="r" t="t"/>
                <a:pathLst>
                  <a:path extrusionOk="0" h="1196" w="1196">
                    <a:moveTo>
                      <a:pt x="598" y="0"/>
                    </a:moveTo>
                    <a:cubicBezTo>
                      <a:pt x="273" y="0"/>
                      <a:pt x="1" y="272"/>
                      <a:pt x="1" y="598"/>
                    </a:cubicBezTo>
                    <a:cubicBezTo>
                      <a:pt x="1" y="924"/>
                      <a:pt x="273" y="1195"/>
                      <a:pt x="598" y="1195"/>
                    </a:cubicBezTo>
                    <a:cubicBezTo>
                      <a:pt x="924" y="1195"/>
                      <a:pt x="1196" y="924"/>
                      <a:pt x="1196" y="598"/>
                    </a:cubicBezTo>
                    <a:cubicBezTo>
                      <a:pt x="1196" y="272"/>
                      <a:pt x="924" y="0"/>
                      <a:pt x="5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20"/>
              <p:cNvSpPr/>
              <p:nvPr/>
            </p:nvSpPr>
            <p:spPr>
              <a:xfrm>
                <a:off x="2075275" y="2583200"/>
                <a:ext cx="29675" cy="29900"/>
              </a:xfrm>
              <a:custGeom>
                <a:rect b="b" l="l" r="r" t="t"/>
                <a:pathLst>
                  <a:path extrusionOk="0" h="1196" w="1187">
                    <a:moveTo>
                      <a:pt x="589" y="0"/>
                    </a:moveTo>
                    <a:cubicBezTo>
                      <a:pt x="263" y="0"/>
                      <a:pt x="1" y="272"/>
                      <a:pt x="1" y="598"/>
                    </a:cubicBezTo>
                    <a:cubicBezTo>
                      <a:pt x="1" y="924"/>
                      <a:pt x="263" y="1195"/>
                      <a:pt x="589" y="1195"/>
                    </a:cubicBezTo>
                    <a:cubicBezTo>
                      <a:pt x="924" y="1195"/>
                      <a:pt x="1187" y="924"/>
                      <a:pt x="1187" y="598"/>
                    </a:cubicBezTo>
                    <a:cubicBezTo>
                      <a:pt x="1187" y="272"/>
                      <a:pt x="924" y="0"/>
                      <a:pt x="58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6" name="Google Shape;436;p20"/>
            <p:cNvGrpSpPr/>
            <p:nvPr/>
          </p:nvGrpSpPr>
          <p:grpSpPr>
            <a:xfrm>
              <a:off x="-243158" y="2994403"/>
              <a:ext cx="720809" cy="891736"/>
              <a:chOff x="-155849" y="3975828"/>
              <a:chExt cx="720809" cy="891736"/>
            </a:xfrm>
          </p:grpSpPr>
          <p:sp>
            <p:nvSpPr>
              <p:cNvPr id="437" name="Google Shape;437;p20"/>
              <p:cNvSpPr/>
              <p:nvPr/>
            </p:nvSpPr>
            <p:spPr>
              <a:xfrm>
                <a:off x="-155849" y="3975828"/>
                <a:ext cx="720809" cy="891736"/>
              </a:xfrm>
              <a:custGeom>
                <a:rect b="b" l="l" r="r" t="t"/>
                <a:pathLst>
                  <a:path extrusionOk="0" h="18604" w="15038">
                    <a:moveTo>
                      <a:pt x="933" y="1"/>
                    </a:moveTo>
                    <a:cubicBezTo>
                      <a:pt x="417" y="1"/>
                      <a:pt x="1" y="417"/>
                      <a:pt x="1" y="933"/>
                    </a:cubicBezTo>
                    <a:lnTo>
                      <a:pt x="1" y="17672"/>
                    </a:lnTo>
                    <a:cubicBezTo>
                      <a:pt x="1" y="18188"/>
                      <a:pt x="417" y="18604"/>
                      <a:pt x="933" y="18604"/>
                    </a:cubicBezTo>
                    <a:lnTo>
                      <a:pt x="14114" y="18604"/>
                    </a:lnTo>
                    <a:cubicBezTo>
                      <a:pt x="14621" y="18604"/>
                      <a:pt x="15037" y="18188"/>
                      <a:pt x="15037" y="17672"/>
                    </a:cubicBezTo>
                    <a:lnTo>
                      <a:pt x="15037" y="933"/>
                    </a:lnTo>
                    <a:cubicBezTo>
                      <a:pt x="15037" y="417"/>
                      <a:pt x="14621" y="1"/>
                      <a:pt x="1411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20"/>
              <p:cNvSpPr/>
              <p:nvPr/>
            </p:nvSpPr>
            <p:spPr>
              <a:xfrm>
                <a:off x="-26096" y="4103424"/>
                <a:ext cx="461734" cy="21713"/>
              </a:xfrm>
              <a:custGeom>
                <a:rect b="b" l="l" r="r" t="t"/>
                <a:pathLst>
                  <a:path extrusionOk="0" h="453" w="9633">
                    <a:moveTo>
                      <a:pt x="227" y="0"/>
                    </a:moveTo>
                    <a:cubicBezTo>
                      <a:pt x="100" y="0"/>
                      <a:pt x="1" y="100"/>
                      <a:pt x="1" y="227"/>
                    </a:cubicBezTo>
                    <a:cubicBezTo>
                      <a:pt x="1" y="353"/>
                      <a:pt x="100" y="453"/>
                      <a:pt x="227" y="453"/>
                    </a:cubicBezTo>
                    <a:lnTo>
                      <a:pt x="9406" y="453"/>
                    </a:lnTo>
                    <a:cubicBezTo>
                      <a:pt x="9524" y="453"/>
                      <a:pt x="9633" y="353"/>
                      <a:pt x="9633" y="227"/>
                    </a:cubicBezTo>
                    <a:cubicBezTo>
                      <a:pt x="9633" y="100"/>
                      <a:pt x="9524" y="0"/>
                      <a:pt x="940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20"/>
              <p:cNvSpPr/>
              <p:nvPr/>
            </p:nvSpPr>
            <p:spPr>
              <a:xfrm>
                <a:off x="-26096" y="4164586"/>
                <a:ext cx="461734" cy="21761"/>
              </a:xfrm>
              <a:custGeom>
                <a:rect b="b" l="l" r="r" t="t"/>
                <a:pathLst>
                  <a:path extrusionOk="0" h="454" w="9633">
                    <a:moveTo>
                      <a:pt x="227" y="1"/>
                    </a:moveTo>
                    <a:cubicBezTo>
                      <a:pt x="100" y="1"/>
                      <a:pt x="1" y="100"/>
                      <a:pt x="1" y="227"/>
                    </a:cubicBezTo>
                    <a:cubicBezTo>
                      <a:pt x="1" y="354"/>
                      <a:pt x="100" y="453"/>
                      <a:pt x="227" y="453"/>
                    </a:cubicBezTo>
                    <a:lnTo>
                      <a:pt x="9406" y="453"/>
                    </a:lnTo>
                    <a:cubicBezTo>
                      <a:pt x="9524" y="453"/>
                      <a:pt x="9633" y="354"/>
                      <a:pt x="9633" y="227"/>
                    </a:cubicBezTo>
                    <a:cubicBezTo>
                      <a:pt x="9633" y="100"/>
                      <a:pt x="9524" y="1"/>
                      <a:pt x="940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20"/>
              <p:cNvSpPr/>
              <p:nvPr/>
            </p:nvSpPr>
            <p:spPr>
              <a:xfrm>
                <a:off x="-26096" y="4225364"/>
                <a:ext cx="303796" cy="21713"/>
              </a:xfrm>
              <a:custGeom>
                <a:rect b="b" l="l" r="r" t="t"/>
                <a:pathLst>
                  <a:path extrusionOk="0" h="453" w="6338">
                    <a:moveTo>
                      <a:pt x="227" y="0"/>
                    </a:moveTo>
                    <a:cubicBezTo>
                      <a:pt x="100" y="0"/>
                      <a:pt x="1" y="109"/>
                      <a:pt x="1" y="226"/>
                    </a:cubicBezTo>
                    <a:cubicBezTo>
                      <a:pt x="1" y="353"/>
                      <a:pt x="100" y="453"/>
                      <a:pt x="227" y="453"/>
                    </a:cubicBezTo>
                    <a:lnTo>
                      <a:pt x="6111" y="453"/>
                    </a:lnTo>
                    <a:cubicBezTo>
                      <a:pt x="6238" y="453"/>
                      <a:pt x="6338" y="353"/>
                      <a:pt x="6338" y="226"/>
                    </a:cubicBezTo>
                    <a:cubicBezTo>
                      <a:pt x="6338" y="109"/>
                      <a:pt x="6238" y="0"/>
                      <a:pt x="611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20"/>
              <p:cNvSpPr/>
              <p:nvPr/>
            </p:nvSpPr>
            <p:spPr>
              <a:xfrm>
                <a:off x="-26096" y="4355932"/>
                <a:ext cx="461734" cy="21761"/>
              </a:xfrm>
              <a:custGeom>
                <a:rect b="b" l="l" r="r" t="t"/>
                <a:pathLst>
                  <a:path extrusionOk="0" h="454" w="9633">
                    <a:moveTo>
                      <a:pt x="227" y="1"/>
                    </a:moveTo>
                    <a:cubicBezTo>
                      <a:pt x="100" y="1"/>
                      <a:pt x="1" y="101"/>
                      <a:pt x="1" y="227"/>
                    </a:cubicBezTo>
                    <a:cubicBezTo>
                      <a:pt x="1" y="354"/>
                      <a:pt x="100" y="454"/>
                      <a:pt x="227" y="454"/>
                    </a:cubicBezTo>
                    <a:lnTo>
                      <a:pt x="9406" y="454"/>
                    </a:lnTo>
                    <a:cubicBezTo>
                      <a:pt x="9524" y="454"/>
                      <a:pt x="9633" y="354"/>
                      <a:pt x="9633" y="227"/>
                    </a:cubicBezTo>
                    <a:cubicBezTo>
                      <a:pt x="9633" y="101"/>
                      <a:pt x="9524" y="1"/>
                      <a:pt x="940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20"/>
              <p:cNvSpPr/>
              <p:nvPr/>
            </p:nvSpPr>
            <p:spPr>
              <a:xfrm>
                <a:off x="-26096" y="4417142"/>
                <a:ext cx="461734" cy="21713"/>
              </a:xfrm>
              <a:custGeom>
                <a:rect b="b" l="l" r="r" t="t"/>
                <a:pathLst>
                  <a:path extrusionOk="0" h="453" w="9633">
                    <a:moveTo>
                      <a:pt x="227" y="0"/>
                    </a:moveTo>
                    <a:cubicBezTo>
                      <a:pt x="100" y="0"/>
                      <a:pt x="1" y="100"/>
                      <a:pt x="1" y="227"/>
                    </a:cubicBezTo>
                    <a:cubicBezTo>
                      <a:pt x="1" y="344"/>
                      <a:pt x="100" y="453"/>
                      <a:pt x="227" y="453"/>
                    </a:cubicBezTo>
                    <a:lnTo>
                      <a:pt x="9406" y="453"/>
                    </a:lnTo>
                    <a:cubicBezTo>
                      <a:pt x="9524" y="453"/>
                      <a:pt x="9633" y="344"/>
                      <a:pt x="9633" y="227"/>
                    </a:cubicBezTo>
                    <a:cubicBezTo>
                      <a:pt x="9633" y="100"/>
                      <a:pt x="9524" y="0"/>
                      <a:pt x="940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20"/>
              <p:cNvSpPr/>
              <p:nvPr/>
            </p:nvSpPr>
            <p:spPr>
              <a:xfrm>
                <a:off x="-26096" y="4477872"/>
                <a:ext cx="303796" cy="21761"/>
              </a:xfrm>
              <a:custGeom>
                <a:rect b="b" l="l" r="r" t="t"/>
                <a:pathLst>
                  <a:path extrusionOk="0" h="454" w="6338">
                    <a:moveTo>
                      <a:pt x="227" y="1"/>
                    </a:moveTo>
                    <a:cubicBezTo>
                      <a:pt x="100" y="1"/>
                      <a:pt x="1" y="109"/>
                      <a:pt x="1" y="227"/>
                    </a:cubicBezTo>
                    <a:cubicBezTo>
                      <a:pt x="1" y="354"/>
                      <a:pt x="100" y="453"/>
                      <a:pt x="227" y="453"/>
                    </a:cubicBezTo>
                    <a:lnTo>
                      <a:pt x="6111" y="453"/>
                    </a:lnTo>
                    <a:cubicBezTo>
                      <a:pt x="6238" y="453"/>
                      <a:pt x="6338" y="354"/>
                      <a:pt x="6338" y="227"/>
                    </a:cubicBezTo>
                    <a:cubicBezTo>
                      <a:pt x="6338" y="109"/>
                      <a:pt x="6238" y="1"/>
                      <a:pt x="611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20"/>
              <p:cNvSpPr/>
              <p:nvPr/>
            </p:nvSpPr>
            <p:spPr>
              <a:xfrm>
                <a:off x="-26096" y="4608488"/>
                <a:ext cx="461734" cy="21761"/>
              </a:xfrm>
              <a:custGeom>
                <a:rect b="b" l="l" r="r" t="t"/>
                <a:pathLst>
                  <a:path extrusionOk="0" h="454" w="9633">
                    <a:moveTo>
                      <a:pt x="227" y="1"/>
                    </a:moveTo>
                    <a:cubicBezTo>
                      <a:pt x="100" y="1"/>
                      <a:pt x="1" y="100"/>
                      <a:pt x="1" y="227"/>
                    </a:cubicBezTo>
                    <a:cubicBezTo>
                      <a:pt x="1" y="354"/>
                      <a:pt x="100" y="453"/>
                      <a:pt x="227" y="453"/>
                    </a:cubicBezTo>
                    <a:lnTo>
                      <a:pt x="9406" y="453"/>
                    </a:lnTo>
                    <a:cubicBezTo>
                      <a:pt x="9524" y="453"/>
                      <a:pt x="9633" y="354"/>
                      <a:pt x="9633" y="227"/>
                    </a:cubicBezTo>
                    <a:cubicBezTo>
                      <a:pt x="9633" y="100"/>
                      <a:pt x="9524" y="1"/>
                      <a:pt x="940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20"/>
              <p:cNvSpPr/>
              <p:nvPr/>
            </p:nvSpPr>
            <p:spPr>
              <a:xfrm>
                <a:off x="-26096" y="4669219"/>
                <a:ext cx="461734" cy="21761"/>
              </a:xfrm>
              <a:custGeom>
                <a:rect b="b" l="l" r="r" t="t"/>
                <a:pathLst>
                  <a:path extrusionOk="0" h="454" w="9633">
                    <a:moveTo>
                      <a:pt x="227" y="1"/>
                    </a:moveTo>
                    <a:cubicBezTo>
                      <a:pt x="100" y="1"/>
                      <a:pt x="1" y="110"/>
                      <a:pt x="1" y="227"/>
                    </a:cubicBezTo>
                    <a:cubicBezTo>
                      <a:pt x="1" y="354"/>
                      <a:pt x="100" y="454"/>
                      <a:pt x="227" y="454"/>
                    </a:cubicBezTo>
                    <a:lnTo>
                      <a:pt x="9406" y="454"/>
                    </a:lnTo>
                    <a:cubicBezTo>
                      <a:pt x="9524" y="454"/>
                      <a:pt x="9633" y="354"/>
                      <a:pt x="9633" y="227"/>
                    </a:cubicBezTo>
                    <a:cubicBezTo>
                      <a:pt x="9633" y="110"/>
                      <a:pt x="9524" y="1"/>
                      <a:pt x="940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20"/>
              <p:cNvSpPr/>
              <p:nvPr/>
            </p:nvSpPr>
            <p:spPr>
              <a:xfrm>
                <a:off x="-26096" y="4730428"/>
                <a:ext cx="303796" cy="21713"/>
              </a:xfrm>
              <a:custGeom>
                <a:rect b="b" l="l" r="r" t="t"/>
                <a:pathLst>
                  <a:path extrusionOk="0" h="453" w="6338">
                    <a:moveTo>
                      <a:pt x="227" y="0"/>
                    </a:moveTo>
                    <a:cubicBezTo>
                      <a:pt x="100" y="0"/>
                      <a:pt x="1" y="100"/>
                      <a:pt x="1" y="227"/>
                    </a:cubicBezTo>
                    <a:cubicBezTo>
                      <a:pt x="1" y="353"/>
                      <a:pt x="100" y="453"/>
                      <a:pt x="227" y="453"/>
                    </a:cubicBezTo>
                    <a:lnTo>
                      <a:pt x="6111" y="453"/>
                    </a:lnTo>
                    <a:cubicBezTo>
                      <a:pt x="6238" y="453"/>
                      <a:pt x="6338" y="353"/>
                      <a:pt x="6338" y="227"/>
                    </a:cubicBezTo>
                    <a:cubicBezTo>
                      <a:pt x="6338" y="100"/>
                      <a:pt x="6238" y="0"/>
                      <a:pt x="611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47" name="Google Shape;447;p20"/>
            <p:cNvSpPr/>
            <p:nvPr/>
          </p:nvSpPr>
          <p:spPr>
            <a:xfrm>
              <a:off x="8647119" y="137906"/>
              <a:ext cx="805069" cy="803170"/>
            </a:xfrm>
            <a:custGeom>
              <a:rect b="b" l="l" r="r" t="t"/>
              <a:pathLst>
                <a:path extrusionOk="0" h="11660" w="11688">
                  <a:moveTo>
                    <a:pt x="5849" y="3838"/>
                  </a:moveTo>
                  <a:cubicBezTo>
                    <a:pt x="6953" y="3838"/>
                    <a:pt x="7840" y="4735"/>
                    <a:pt x="7840" y="5830"/>
                  </a:cubicBezTo>
                  <a:cubicBezTo>
                    <a:pt x="7840" y="6934"/>
                    <a:pt x="6944" y="7831"/>
                    <a:pt x="5840" y="7831"/>
                  </a:cubicBezTo>
                  <a:cubicBezTo>
                    <a:pt x="4735" y="7831"/>
                    <a:pt x="3839" y="6934"/>
                    <a:pt x="3839" y="5830"/>
                  </a:cubicBezTo>
                  <a:cubicBezTo>
                    <a:pt x="3839" y="4726"/>
                    <a:pt x="4735" y="3838"/>
                    <a:pt x="5840" y="3838"/>
                  </a:cubicBezTo>
                  <a:close/>
                  <a:moveTo>
                    <a:pt x="5469" y="0"/>
                  </a:moveTo>
                  <a:cubicBezTo>
                    <a:pt x="5143" y="0"/>
                    <a:pt x="4862" y="235"/>
                    <a:pt x="4808" y="561"/>
                  </a:cubicBezTo>
                  <a:lnTo>
                    <a:pt x="4654" y="1430"/>
                  </a:lnTo>
                  <a:cubicBezTo>
                    <a:pt x="4274" y="1539"/>
                    <a:pt x="3912" y="1684"/>
                    <a:pt x="3568" y="1883"/>
                  </a:cubicBezTo>
                  <a:lnTo>
                    <a:pt x="2843" y="1376"/>
                  </a:lnTo>
                  <a:cubicBezTo>
                    <a:pt x="2725" y="1293"/>
                    <a:pt x="2590" y="1254"/>
                    <a:pt x="2456" y="1254"/>
                  </a:cubicBezTo>
                  <a:cubicBezTo>
                    <a:pt x="2282" y="1254"/>
                    <a:pt x="2111" y="1321"/>
                    <a:pt x="1983" y="1449"/>
                  </a:cubicBezTo>
                  <a:lnTo>
                    <a:pt x="1458" y="1974"/>
                  </a:lnTo>
                  <a:cubicBezTo>
                    <a:pt x="1232" y="2209"/>
                    <a:pt x="1205" y="2571"/>
                    <a:pt x="1395" y="2834"/>
                  </a:cubicBezTo>
                  <a:lnTo>
                    <a:pt x="1902" y="3558"/>
                  </a:lnTo>
                  <a:cubicBezTo>
                    <a:pt x="1712" y="3902"/>
                    <a:pt x="1558" y="4273"/>
                    <a:pt x="1458" y="4653"/>
                  </a:cubicBezTo>
                  <a:lnTo>
                    <a:pt x="562" y="4798"/>
                  </a:lnTo>
                  <a:cubicBezTo>
                    <a:pt x="245" y="4852"/>
                    <a:pt x="10" y="5124"/>
                    <a:pt x="1" y="5450"/>
                  </a:cubicBezTo>
                  <a:lnTo>
                    <a:pt x="1" y="6201"/>
                  </a:lnTo>
                  <a:cubicBezTo>
                    <a:pt x="1" y="6527"/>
                    <a:pt x="236" y="6808"/>
                    <a:pt x="562" y="6871"/>
                  </a:cubicBezTo>
                  <a:lnTo>
                    <a:pt x="1431" y="7016"/>
                  </a:lnTo>
                  <a:cubicBezTo>
                    <a:pt x="1531" y="7405"/>
                    <a:pt x="1685" y="7767"/>
                    <a:pt x="1884" y="8111"/>
                  </a:cubicBezTo>
                  <a:lnTo>
                    <a:pt x="1395" y="8835"/>
                  </a:lnTo>
                  <a:cubicBezTo>
                    <a:pt x="1205" y="9098"/>
                    <a:pt x="1241" y="9460"/>
                    <a:pt x="1467" y="9695"/>
                  </a:cubicBezTo>
                  <a:lnTo>
                    <a:pt x="1993" y="10221"/>
                  </a:lnTo>
                  <a:cubicBezTo>
                    <a:pt x="2125" y="10348"/>
                    <a:pt x="2299" y="10416"/>
                    <a:pt x="2472" y="10416"/>
                  </a:cubicBezTo>
                  <a:cubicBezTo>
                    <a:pt x="2605" y="10416"/>
                    <a:pt x="2738" y="10376"/>
                    <a:pt x="2852" y="10293"/>
                  </a:cubicBezTo>
                  <a:lnTo>
                    <a:pt x="3586" y="9786"/>
                  </a:lnTo>
                  <a:cubicBezTo>
                    <a:pt x="3921" y="9976"/>
                    <a:pt x="4292" y="10130"/>
                    <a:pt x="4672" y="10230"/>
                  </a:cubicBezTo>
                  <a:lnTo>
                    <a:pt x="4826" y="11108"/>
                  </a:lnTo>
                  <a:cubicBezTo>
                    <a:pt x="4880" y="11425"/>
                    <a:pt x="5161" y="11660"/>
                    <a:pt x="5487" y="11660"/>
                  </a:cubicBezTo>
                  <a:lnTo>
                    <a:pt x="6229" y="11660"/>
                  </a:lnTo>
                  <a:cubicBezTo>
                    <a:pt x="6555" y="11660"/>
                    <a:pt x="6836" y="11425"/>
                    <a:pt x="6890" y="11108"/>
                  </a:cubicBezTo>
                  <a:lnTo>
                    <a:pt x="7044" y="10230"/>
                  </a:lnTo>
                  <a:cubicBezTo>
                    <a:pt x="7424" y="10130"/>
                    <a:pt x="7786" y="9976"/>
                    <a:pt x="8130" y="9786"/>
                  </a:cubicBezTo>
                  <a:lnTo>
                    <a:pt x="8863" y="10293"/>
                  </a:lnTo>
                  <a:cubicBezTo>
                    <a:pt x="8978" y="10376"/>
                    <a:pt x="9111" y="10416"/>
                    <a:pt x="9244" y="10416"/>
                  </a:cubicBezTo>
                  <a:cubicBezTo>
                    <a:pt x="9417" y="10416"/>
                    <a:pt x="9590" y="10348"/>
                    <a:pt x="9723" y="10221"/>
                  </a:cubicBezTo>
                  <a:lnTo>
                    <a:pt x="10239" y="9695"/>
                  </a:lnTo>
                  <a:cubicBezTo>
                    <a:pt x="10475" y="9460"/>
                    <a:pt x="10502" y="9098"/>
                    <a:pt x="10321" y="8835"/>
                  </a:cubicBezTo>
                  <a:lnTo>
                    <a:pt x="9805" y="8102"/>
                  </a:lnTo>
                  <a:cubicBezTo>
                    <a:pt x="10004" y="7767"/>
                    <a:pt x="10158" y="7396"/>
                    <a:pt x="10258" y="7016"/>
                  </a:cubicBezTo>
                  <a:lnTo>
                    <a:pt x="11136" y="6862"/>
                  </a:lnTo>
                  <a:cubicBezTo>
                    <a:pt x="11452" y="6808"/>
                    <a:pt x="11688" y="6527"/>
                    <a:pt x="11688" y="6201"/>
                  </a:cubicBezTo>
                  <a:lnTo>
                    <a:pt x="11688" y="5450"/>
                  </a:lnTo>
                  <a:cubicBezTo>
                    <a:pt x="11688" y="5124"/>
                    <a:pt x="11452" y="4843"/>
                    <a:pt x="11136" y="4789"/>
                  </a:cubicBezTo>
                  <a:lnTo>
                    <a:pt x="10258" y="4635"/>
                  </a:lnTo>
                  <a:cubicBezTo>
                    <a:pt x="10158" y="4255"/>
                    <a:pt x="10004" y="3884"/>
                    <a:pt x="9805" y="3549"/>
                  </a:cubicBezTo>
                  <a:lnTo>
                    <a:pt x="10303" y="2834"/>
                  </a:lnTo>
                  <a:cubicBezTo>
                    <a:pt x="10493" y="2571"/>
                    <a:pt x="10466" y="2209"/>
                    <a:pt x="10230" y="1974"/>
                  </a:cubicBezTo>
                  <a:lnTo>
                    <a:pt x="9705" y="1449"/>
                  </a:lnTo>
                  <a:cubicBezTo>
                    <a:pt x="9577" y="1321"/>
                    <a:pt x="9406" y="1254"/>
                    <a:pt x="9233" y="1254"/>
                  </a:cubicBezTo>
                  <a:cubicBezTo>
                    <a:pt x="9099" y="1254"/>
                    <a:pt x="8964" y="1293"/>
                    <a:pt x="8845" y="1376"/>
                  </a:cubicBezTo>
                  <a:lnTo>
                    <a:pt x="8112" y="1883"/>
                  </a:lnTo>
                  <a:cubicBezTo>
                    <a:pt x="7777" y="1684"/>
                    <a:pt x="7406" y="1539"/>
                    <a:pt x="7026" y="1430"/>
                  </a:cubicBezTo>
                  <a:lnTo>
                    <a:pt x="6872" y="561"/>
                  </a:lnTo>
                  <a:cubicBezTo>
                    <a:pt x="6818" y="235"/>
                    <a:pt x="6537" y="0"/>
                    <a:pt x="621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48" name="Google Shape;448;p20"/>
            <p:cNvGrpSpPr/>
            <p:nvPr/>
          </p:nvGrpSpPr>
          <p:grpSpPr>
            <a:xfrm>
              <a:off x="4053276" y="4736985"/>
              <a:ext cx="1119452" cy="796601"/>
              <a:chOff x="3858275" y="126750"/>
              <a:chExt cx="864375" cy="615088"/>
            </a:xfrm>
          </p:grpSpPr>
          <p:sp>
            <p:nvSpPr>
              <p:cNvPr id="449" name="Google Shape;449;p20"/>
              <p:cNvSpPr/>
              <p:nvPr/>
            </p:nvSpPr>
            <p:spPr>
              <a:xfrm>
                <a:off x="3858275" y="126750"/>
                <a:ext cx="864375" cy="615088"/>
              </a:xfrm>
              <a:custGeom>
                <a:rect b="b" l="l" r="r" t="t"/>
                <a:pathLst>
                  <a:path extrusionOk="0" h="14784" w="20777">
                    <a:moveTo>
                      <a:pt x="951" y="0"/>
                    </a:moveTo>
                    <a:cubicBezTo>
                      <a:pt x="426" y="0"/>
                      <a:pt x="1" y="435"/>
                      <a:pt x="1" y="960"/>
                    </a:cubicBezTo>
                    <a:lnTo>
                      <a:pt x="1" y="13833"/>
                    </a:lnTo>
                    <a:cubicBezTo>
                      <a:pt x="1" y="14358"/>
                      <a:pt x="426" y="14783"/>
                      <a:pt x="951" y="14783"/>
                    </a:cubicBezTo>
                    <a:lnTo>
                      <a:pt x="19817" y="14783"/>
                    </a:lnTo>
                    <a:cubicBezTo>
                      <a:pt x="20351" y="14783"/>
                      <a:pt x="20776" y="14358"/>
                      <a:pt x="20776" y="13833"/>
                    </a:cubicBezTo>
                    <a:lnTo>
                      <a:pt x="20776" y="960"/>
                    </a:lnTo>
                    <a:cubicBezTo>
                      <a:pt x="20776" y="435"/>
                      <a:pt x="20351" y="0"/>
                      <a:pt x="1981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20"/>
              <p:cNvSpPr/>
              <p:nvPr/>
            </p:nvSpPr>
            <p:spPr>
              <a:xfrm>
                <a:off x="3956585" y="207712"/>
                <a:ext cx="667762" cy="453494"/>
              </a:xfrm>
              <a:custGeom>
                <a:rect b="b" l="l" r="r" t="t"/>
                <a:pathLst>
                  <a:path extrusionOk="0" h="10900" w="16051">
                    <a:moveTo>
                      <a:pt x="960" y="0"/>
                    </a:moveTo>
                    <a:cubicBezTo>
                      <a:pt x="426" y="0"/>
                      <a:pt x="0" y="426"/>
                      <a:pt x="0" y="960"/>
                    </a:cubicBezTo>
                    <a:lnTo>
                      <a:pt x="0" y="9940"/>
                    </a:lnTo>
                    <a:cubicBezTo>
                      <a:pt x="0" y="10474"/>
                      <a:pt x="426" y="10900"/>
                      <a:pt x="960" y="10900"/>
                    </a:cubicBezTo>
                    <a:lnTo>
                      <a:pt x="15091" y="10900"/>
                    </a:lnTo>
                    <a:cubicBezTo>
                      <a:pt x="15616" y="10900"/>
                      <a:pt x="16051" y="10474"/>
                      <a:pt x="16051" y="9940"/>
                    </a:cubicBezTo>
                    <a:lnTo>
                      <a:pt x="16051" y="960"/>
                    </a:lnTo>
                    <a:cubicBezTo>
                      <a:pt x="16051" y="426"/>
                      <a:pt x="15616" y="0"/>
                      <a:pt x="1509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20"/>
              <p:cNvSpPr/>
              <p:nvPr/>
            </p:nvSpPr>
            <p:spPr>
              <a:xfrm>
                <a:off x="4301188" y="333481"/>
                <a:ext cx="323168" cy="327723"/>
              </a:xfrm>
              <a:custGeom>
                <a:rect b="b" l="l" r="r" t="t"/>
                <a:pathLst>
                  <a:path extrusionOk="0" h="7877" w="7768">
                    <a:moveTo>
                      <a:pt x="4309" y="1"/>
                    </a:moveTo>
                    <a:lnTo>
                      <a:pt x="0" y="5270"/>
                    </a:lnTo>
                    <a:lnTo>
                      <a:pt x="2653" y="7877"/>
                    </a:lnTo>
                    <a:lnTo>
                      <a:pt x="6808" y="7877"/>
                    </a:lnTo>
                    <a:cubicBezTo>
                      <a:pt x="7333" y="7877"/>
                      <a:pt x="7768" y="7451"/>
                      <a:pt x="7768" y="6917"/>
                    </a:cubicBezTo>
                    <a:lnTo>
                      <a:pt x="7768" y="4871"/>
                    </a:lnTo>
                    <a:lnTo>
                      <a:pt x="43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20"/>
              <p:cNvSpPr/>
              <p:nvPr/>
            </p:nvSpPr>
            <p:spPr>
              <a:xfrm>
                <a:off x="4039043" y="471357"/>
                <a:ext cx="372509" cy="189844"/>
              </a:xfrm>
              <a:custGeom>
                <a:rect b="b" l="l" r="r" t="t"/>
                <a:pathLst>
                  <a:path extrusionOk="0" h="4563" w="8954">
                    <a:moveTo>
                      <a:pt x="4319" y="0"/>
                    </a:moveTo>
                    <a:lnTo>
                      <a:pt x="1" y="4563"/>
                    </a:lnTo>
                    <a:lnTo>
                      <a:pt x="8954" y="4563"/>
                    </a:lnTo>
                    <a:lnTo>
                      <a:pt x="6301" y="1956"/>
                    </a:lnTo>
                    <a:lnTo>
                      <a:pt x="431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20"/>
              <p:cNvSpPr/>
              <p:nvPr/>
            </p:nvSpPr>
            <p:spPr>
              <a:xfrm>
                <a:off x="4042080" y="291336"/>
                <a:ext cx="141240" cy="141249"/>
              </a:xfrm>
              <a:custGeom>
                <a:rect b="b" l="l" r="r" t="t"/>
                <a:pathLst>
                  <a:path extrusionOk="0" h="3395" w="3395">
                    <a:moveTo>
                      <a:pt x="1702" y="0"/>
                    </a:moveTo>
                    <a:cubicBezTo>
                      <a:pt x="761" y="0"/>
                      <a:pt x="0" y="761"/>
                      <a:pt x="0" y="1702"/>
                    </a:cubicBezTo>
                    <a:cubicBezTo>
                      <a:pt x="0" y="2634"/>
                      <a:pt x="761" y="3395"/>
                      <a:pt x="1702" y="3395"/>
                    </a:cubicBezTo>
                    <a:cubicBezTo>
                      <a:pt x="2634" y="3395"/>
                      <a:pt x="3395" y="2634"/>
                      <a:pt x="3395" y="1702"/>
                    </a:cubicBezTo>
                    <a:cubicBezTo>
                      <a:pt x="3395" y="761"/>
                      <a:pt x="2634" y="0"/>
                      <a:pt x="170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7" name="Shape 37"/>
        <p:cNvGrpSpPr/>
        <p:nvPr/>
      </p:nvGrpSpPr>
      <p:grpSpPr>
        <a:xfrm>
          <a:off x="0" y="0"/>
          <a:ext cx="0" cy="0"/>
          <a:chOff x="0" y="0"/>
          <a:chExt cx="0" cy="0"/>
        </a:xfrm>
      </p:grpSpPr>
      <p:sp>
        <p:nvSpPr>
          <p:cNvPr id="38" name="Google Shape;38;p3"/>
          <p:cNvSpPr txBox="1"/>
          <p:nvPr>
            <p:ph type="title"/>
          </p:nvPr>
        </p:nvSpPr>
        <p:spPr>
          <a:xfrm flipH="1">
            <a:off x="3907675" y="2179350"/>
            <a:ext cx="4523100" cy="1626600"/>
          </a:xfrm>
          <a:prstGeom prst="rect">
            <a:avLst/>
          </a:prstGeom>
        </p:spPr>
        <p:txBody>
          <a:bodyPr anchorCtr="0" anchor="t" bIns="91425" lIns="91425" spcFirstLastPara="1" rIns="91425" wrap="square" tIns="91425">
            <a:noAutofit/>
          </a:bodyPr>
          <a:lstStyle>
            <a:lvl1pPr lvl="0" algn="r">
              <a:spcBef>
                <a:spcPts val="0"/>
              </a:spcBef>
              <a:spcAft>
                <a:spcPts val="0"/>
              </a:spcAft>
              <a:buClr>
                <a:schemeClr val="dk2"/>
              </a:buClr>
              <a:buSzPts val="3600"/>
              <a:buNone/>
              <a:defRPr sz="4800">
                <a:solidFill>
                  <a:schemeClr val="dk2"/>
                </a:solidFill>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39" name="Google Shape;39;p3"/>
          <p:cNvSpPr txBox="1"/>
          <p:nvPr>
            <p:ph hasCustomPrompt="1" idx="2" type="title"/>
          </p:nvPr>
        </p:nvSpPr>
        <p:spPr>
          <a:xfrm flipH="1">
            <a:off x="6956275" y="1337550"/>
            <a:ext cx="1474500" cy="841800"/>
          </a:xfrm>
          <a:prstGeom prst="rect">
            <a:avLst/>
          </a:prstGeom>
          <a:noFill/>
        </p:spPr>
        <p:txBody>
          <a:bodyPr anchorCtr="0" anchor="ctr" bIns="91425" lIns="91425" spcFirstLastPara="1" rIns="91425" wrap="square" tIns="91425">
            <a:noAutofit/>
          </a:bodyPr>
          <a:lstStyle>
            <a:lvl1pPr lvl="0" rtl="0" algn="r">
              <a:spcBef>
                <a:spcPts val="0"/>
              </a:spcBef>
              <a:spcAft>
                <a:spcPts val="0"/>
              </a:spcAft>
              <a:buClr>
                <a:schemeClr val="lt1"/>
              </a:buClr>
              <a:buSzPts val="6000"/>
              <a:buNone/>
              <a:defRPr sz="6000"/>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grpSp>
        <p:nvGrpSpPr>
          <p:cNvPr id="40" name="Google Shape;40;p3"/>
          <p:cNvGrpSpPr/>
          <p:nvPr/>
        </p:nvGrpSpPr>
        <p:grpSpPr>
          <a:xfrm>
            <a:off x="-406238" y="-263648"/>
            <a:ext cx="9956476" cy="5367780"/>
            <a:chOff x="-406238" y="-263648"/>
            <a:chExt cx="9956476" cy="5367780"/>
          </a:xfrm>
        </p:grpSpPr>
        <p:sp>
          <p:nvSpPr>
            <p:cNvPr id="41" name="Google Shape;41;p3"/>
            <p:cNvSpPr/>
            <p:nvPr/>
          </p:nvSpPr>
          <p:spPr>
            <a:xfrm>
              <a:off x="8430773" y="4103856"/>
              <a:ext cx="1002686" cy="1000275"/>
            </a:xfrm>
            <a:custGeom>
              <a:rect b="b" l="l" r="r" t="t"/>
              <a:pathLst>
                <a:path extrusionOk="0" h="14522" w="14557">
                  <a:moveTo>
                    <a:pt x="7288" y="4771"/>
                  </a:moveTo>
                  <a:cubicBezTo>
                    <a:pt x="8654" y="4780"/>
                    <a:pt x="9759" y="5894"/>
                    <a:pt x="9759" y="7270"/>
                  </a:cubicBezTo>
                  <a:cubicBezTo>
                    <a:pt x="9759" y="8637"/>
                    <a:pt x="8645" y="9759"/>
                    <a:pt x="7269" y="9759"/>
                  </a:cubicBezTo>
                  <a:cubicBezTo>
                    <a:pt x="5893" y="9759"/>
                    <a:pt x="4780" y="8637"/>
                    <a:pt x="4780" y="7270"/>
                  </a:cubicBezTo>
                  <a:cubicBezTo>
                    <a:pt x="4780" y="5894"/>
                    <a:pt x="5893" y="4771"/>
                    <a:pt x="7269" y="4771"/>
                  </a:cubicBezTo>
                  <a:close/>
                  <a:moveTo>
                    <a:pt x="6808" y="1"/>
                  </a:moveTo>
                  <a:cubicBezTo>
                    <a:pt x="6400" y="1"/>
                    <a:pt x="6056" y="299"/>
                    <a:pt x="5993" y="698"/>
                  </a:cubicBezTo>
                  <a:lnTo>
                    <a:pt x="5794" y="1784"/>
                  </a:lnTo>
                  <a:cubicBezTo>
                    <a:pt x="5323" y="1911"/>
                    <a:pt x="4870" y="2101"/>
                    <a:pt x="4445" y="2345"/>
                  </a:cubicBezTo>
                  <a:lnTo>
                    <a:pt x="3540" y="1711"/>
                  </a:lnTo>
                  <a:cubicBezTo>
                    <a:pt x="3394" y="1609"/>
                    <a:pt x="3226" y="1560"/>
                    <a:pt x="3059" y="1560"/>
                  </a:cubicBezTo>
                  <a:cubicBezTo>
                    <a:pt x="2842" y="1560"/>
                    <a:pt x="2626" y="1643"/>
                    <a:pt x="2462" y="1802"/>
                  </a:cubicBezTo>
                  <a:lnTo>
                    <a:pt x="1811" y="2454"/>
                  </a:lnTo>
                  <a:cubicBezTo>
                    <a:pt x="1530" y="2753"/>
                    <a:pt x="1494" y="3205"/>
                    <a:pt x="1738" y="3531"/>
                  </a:cubicBezTo>
                  <a:lnTo>
                    <a:pt x="2372" y="4436"/>
                  </a:lnTo>
                  <a:cubicBezTo>
                    <a:pt x="2128" y="4862"/>
                    <a:pt x="1937" y="5314"/>
                    <a:pt x="1811" y="5794"/>
                  </a:cubicBezTo>
                  <a:lnTo>
                    <a:pt x="697" y="5975"/>
                  </a:lnTo>
                  <a:cubicBezTo>
                    <a:pt x="299" y="6048"/>
                    <a:pt x="9" y="6383"/>
                    <a:pt x="0" y="6790"/>
                  </a:cubicBezTo>
                  <a:lnTo>
                    <a:pt x="0" y="7722"/>
                  </a:lnTo>
                  <a:cubicBezTo>
                    <a:pt x="0" y="8130"/>
                    <a:pt x="290" y="8483"/>
                    <a:pt x="697" y="8555"/>
                  </a:cubicBezTo>
                  <a:lnTo>
                    <a:pt x="1784" y="8745"/>
                  </a:lnTo>
                  <a:cubicBezTo>
                    <a:pt x="1910" y="9216"/>
                    <a:pt x="2100" y="9678"/>
                    <a:pt x="2345" y="10103"/>
                  </a:cubicBezTo>
                  <a:lnTo>
                    <a:pt x="1738" y="10999"/>
                  </a:lnTo>
                  <a:cubicBezTo>
                    <a:pt x="1503" y="11334"/>
                    <a:pt x="1539" y="11787"/>
                    <a:pt x="1829" y="12077"/>
                  </a:cubicBezTo>
                  <a:lnTo>
                    <a:pt x="2481" y="12729"/>
                  </a:lnTo>
                  <a:cubicBezTo>
                    <a:pt x="2644" y="12887"/>
                    <a:pt x="2860" y="12971"/>
                    <a:pt x="3078" y="12971"/>
                  </a:cubicBezTo>
                  <a:cubicBezTo>
                    <a:pt x="3244" y="12971"/>
                    <a:pt x="3412" y="12921"/>
                    <a:pt x="3558" y="12819"/>
                  </a:cubicBezTo>
                  <a:lnTo>
                    <a:pt x="4463" y="12185"/>
                  </a:lnTo>
                  <a:cubicBezTo>
                    <a:pt x="4889" y="12430"/>
                    <a:pt x="5341" y="12620"/>
                    <a:pt x="5812" y="12747"/>
                  </a:cubicBezTo>
                  <a:lnTo>
                    <a:pt x="6002" y="13833"/>
                  </a:lnTo>
                  <a:cubicBezTo>
                    <a:pt x="6073" y="14225"/>
                    <a:pt x="6417" y="14521"/>
                    <a:pt x="6817" y="14521"/>
                  </a:cubicBezTo>
                  <a:cubicBezTo>
                    <a:pt x="6823" y="14521"/>
                    <a:pt x="6829" y="14521"/>
                    <a:pt x="6835" y="14521"/>
                  </a:cubicBezTo>
                  <a:lnTo>
                    <a:pt x="7758" y="14521"/>
                  </a:lnTo>
                  <a:cubicBezTo>
                    <a:pt x="7764" y="14521"/>
                    <a:pt x="7770" y="14521"/>
                    <a:pt x="7776" y="14521"/>
                  </a:cubicBezTo>
                  <a:cubicBezTo>
                    <a:pt x="8176" y="14521"/>
                    <a:pt x="8511" y="14225"/>
                    <a:pt x="8582" y="13833"/>
                  </a:cubicBezTo>
                  <a:lnTo>
                    <a:pt x="8772" y="12747"/>
                  </a:lnTo>
                  <a:cubicBezTo>
                    <a:pt x="9243" y="12620"/>
                    <a:pt x="9705" y="12430"/>
                    <a:pt x="10130" y="12185"/>
                  </a:cubicBezTo>
                  <a:lnTo>
                    <a:pt x="11035" y="12819"/>
                  </a:lnTo>
                  <a:cubicBezTo>
                    <a:pt x="11177" y="12921"/>
                    <a:pt x="11343" y="12971"/>
                    <a:pt x="11508" y="12971"/>
                  </a:cubicBezTo>
                  <a:cubicBezTo>
                    <a:pt x="11724" y="12971"/>
                    <a:pt x="11940" y="12887"/>
                    <a:pt x="12104" y="12729"/>
                  </a:cubicBezTo>
                  <a:lnTo>
                    <a:pt x="12755" y="12077"/>
                  </a:lnTo>
                  <a:cubicBezTo>
                    <a:pt x="13045" y="11787"/>
                    <a:pt x="13081" y="11334"/>
                    <a:pt x="12846" y="10999"/>
                  </a:cubicBezTo>
                  <a:lnTo>
                    <a:pt x="12212" y="10094"/>
                  </a:lnTo>
                  <a:cubicBezTo>
                    <a:pt x="12457" y="9669"/>
                    <a:pt x="12647" y="9216"/>
                    <a:pt x="12773" y="8736"/>
                  </a:cubicBezTo>
                  <a:lnTo>
                    <a:pt x="13860" y="8546"/>
                  </a:lnTo>
                  <a:cubicBezTo>
                    <a:pt x="14267" y="8483"/>
                    <a:pt x="14557" y="8130"/>
                    <a:pt x="14557" y="7722"/>
                  </a:cubicBezTo>
                  <a:lnTo>
                    <a:pt x="14557" y="6790"/>
                  </a:lnTo>
                  <a:cubicBezTo>
                    <a:pt x="14557" y="6383"/>
                    <a:pt x="14267" y="6030"/>
                    <a:pt x="13860" y="5957"/>
                  </a:cubicBezTo>
                  <a:lnTo>
                    <a:pt x="12773" y="5767"/>
                  </a:lnTo>
                  <a:cubicBezTo>
                    <a:pt x="12647" y="5296"/>
                    <a:pt x="12457" y="4844"/>
                    <a:pt x="12212" y="4418"/>
                  </a:cubicBezTo>
                  <a:lnTo>
                    <a:pt x="12837" y="3531"/>
                  </a:lnTo>
                  <a:cubicBezTo>
                    <a:pt x="13072" y="3196"/>
                    <a:pt x="13027" y="2743"/>
                    <a:pt x="12746" y="2454"/>
                  </a:cubicBezTo>
                  <a:lnTo>
                    <a:pt x="12085" y="1802"/>
                  </a:lnTo>
                  <a:cubicBezTo>
                    <a:pt x="11927" y="1643"/>
                    <a:pt x="11713" y="1560"/>
                    <a:pt x="11497" y="1560"/>
                  </a:cubicBezTo>
                  <a:cubicBezTo>
                    <a:pt x="11331" y="1560"/>
                    <a:pt x="11163" y="1609"/>
                    <a:pt x="11017" y="1711"/>
                  </a:cubicBezTo>
                  <a:lnTo>
                    <a:pt x="10103" y="2345"/>
                  </a:lnTo>
                  <a:cubicBezTo>
                    <a:pt x="9677" y="2101"/>
                    <a:pt x="9225" y="1911"/>
                    <a:pt x="8754" y="1784"/>
                  </a:cubicBezTo>
                  <a:lnTo>
                    <a:pt x="8555" y="698"/>
                  </a:lnTo>
                  <a:cubicBezTo>
                    <a:pt x="8492" y="290"/>
                    <a:pt x="8138" y="1"/>
                    <a:pt x="773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4169458" y="-263648"/>
              <a:ext cx="805069" cy="803141"/>
            </a:xfrm>
            <a:custGeom>
              <a:rect b="b" l="l" r="r" t="t"/>
              <a:pathLst>
                <a:path extrusionOk="0" h="11660" w="11688">
                  <a:moveTo>
                    <a:pt x="5849" y="3838"/>
                  </a:moveTo>
                  <a:cubicBezTo>
                    <a:pt x="6953" y="3838"/>
                    <a:pt x="7840" y="4735"/>
                    <a:pt x="7840" y="5830"/>
                  </a:cubicBezTo>
                  <a:cubicBezTo>
                    <a:pt x="7840" y="6934"/>
                    <a:pt x="6944" y="7831"/>
                    <a:pt x="5840" y="7831"/>
                  </a:cubicBezTo>
                  <a:cubicBezTo>
                    <a:pt x="4735" y="7831"/>
                    <a:pt x="3839" y="6934"/>
                    <a:pt x="3839" y="5830"/>
                  </a:cubicBezTo>
                  <a:cubicBezTo>
                    <a:pt x="3839" y="4726"/>
                    <a:pt x="4735" y="3838"/>
                    <a:pt x="5840" y="3838"/>
                  </a:cubicBezTo>
                  <a:close/>
                  <a:moveTo>
                    <a:pt x="5469" y="0"/>
                  </a:moveTo>
                  <a:cubicBezTo>
                    <a:pt x="5143" y="0"/>
                    <a:pt x="4862" y="235"/>
                    <a:pt x="4808" y="561"/>
                  </a:cubicBezTo>
                  <a:lnTo>
                    <a:pt x="4654" y="1430"/>
                  </a:lnTo>
                  <a:cubicBezTo>
                    <a:pt x="4274" y="1539"/>
                    <a:pt x="3912" y="1684"/>
                    <a:pt x="3568" y="1883"/>
                  </a:cubicBezTo>
                  <a:lnTo>
                    <a:pt x="2843" y="1376"/>
                  </a:lnTo>
                  <a:cubicBezTo>
                    <a:pt x="2725" y="1293"/>
                    <a:pt x="2590" y="1254"/>
                    <a:pt x="2456" y="1254"/>
                  </a:cubicBezTo>
                  <a:cubicBezTo>
                    <a:pt x="2282" y="1254"/>
                    <a:pt x="2111" y="1321"/>
                    <a:pt x="1983" y="1449"/>
                  </a:cubicBezTo>
                  <a:lnTo>
                    <a:pt x="1458" y="1974"/>
                  </a:lnTo>
                  <a:cubicBezTo>
                    <a:pt x="1232" y="2209"/>
                    <a:pt x="1205" y="2571"/>
                    <a:pt x="1395" y="2834"/>
                  </a:cubicBezTo>
                  <a:lnTo>
                    <a:pt x="1902" y="3558"/>
                  </a:lnTo>
                  <a:cubicBezTo>
                    <a:pt x="1712" y="3902"/>
                    <a:pt x="1558" y="4273"/>
                    <a:pt x="1458" y="4653"/>
                  </a:cubicBezTo>
                  <a:lnTo>
                    <a:pt x="562" y="4798"/>
                  </a:lnTo>
                  <a:cubicBezTo>
                    <a:pt x="245" y="4852"/>
                    <a:pt x="10" y="5124"/>
                    <a:pt x="1" y="5450"/>
                  </a:cubicBezTo>
                  <a:lnTo>
                    <a:pt x="1" y="6201"/>
                  </a:lnTo>
                  <a:cubicBezTo>
                    <a:pt x="1" y="6527"/>
                    <a:pt x="236" y="6808"/>
                    <a:pt x="562" y="6871"/>
                  </a:cubicBezTo>
                  <a:lnTo>
                    <a:pt x="1431" y="7016"/>
                  </a:lnTo>
                  <a:cubicBezTo>
                    <a:pt x="1531" y="7405"/>
                    <a:pt x="1685" y="7767"/>
                    <a:pt x="1884" y="8111"/>
                  </a:cubicBezTo>
                  <a:lnTo>
                    <a:pt x="1395" y="8835"/>
                  </a:lnTo>
                  <a:cubicBezTo>
                    <a:pt x="1205" y="9098"/>
                    <a:pt x="1241" y="9460"/>
                    <a:pt x="1467" y="9695"/>
                  </a:cubicBezTo>
                  <a:lnTo>
                    <a:pt x="1993" y="10221"/>
                  </a:lnTo>
                  <a:cubicBezTo>
                    <a:pt x="2125" y="10348"/>
                    <a:pt x="2299" y="10416"/>
                    <a:pt x="2472" y="10416"/>
                  </a:cubicBezTo>
                  <a:cubicBezTo>
                    <a:pt x="2605" y="10416"/>
                    <a:pt x="2738" y="10376"/>
                    <a:pt x="2852" y="10293"/>
                  </a:cubicBezTo>
                  <a:lnTo>
                    <a:pt x="3586" y="9786"/>
                  </a:lnTo>
                  <a:cubicBezTo>
                    <a:pt x="3921" y="9976"/>
                    <a:pt x="4292" y="10130"/>
                    <a:pt x="4672" y="10230"/>
                  </a:cubicBezTo>
                  <a:lnTo>
                    <a:pt x="4826" y="11108"/>
                  </a:lnTo>
                  <a:cubicBezTo>
                    <a:pt x="4880" y="11425"/>
                    <a:pt x="5161" y="11660"/>
                    <a:pt x="5487" y="11660"/>
                  </a:cubicBezTo>
                  <a:lnTo>
                    <a:pt x="6229" y="11660"/>
                  </a:lnTo>
                  <a:cubicBezTo>
                    <a:pt x="6555" y="11660"/>
                    <a:pt x="6836" y="11425"/>
                    <a:pt x="6890" y="11108"/>
                  </a:cubicBezTo>
                  <a:lnTo>
                    <a:pt x="7044" y="10230"/>
                  </a:lnTo>
                  <a:cubicBezTo>
                    <a:pt x="7424" y="10130"/>
                    <a:pt x="7786" y="9976"/>
                    <a:pt x="8130" y="9786"/>
                  </a:cubicBezTo>
                  <a:lnTo>
                    <a:pt x="8863" y="10293"/>
                  </a:lnTo>
                  <a:cubicBezTo>
                    <a:pt x="8978" y="10376"/>
                    <a:pt x="9111" y="10416"/>
                    <a:pt x="9244" y="10416"/>
                  </a:cubicBezTo>
                  <a:cubicBezTo>
                    <a:pt x="9417" y="10416"/>
                    <a:pt x="9590" y="10348"/>
                    <a:pt x="9723" y="10221"/>
                  </a:cubicBezTo>
                  <a:lnTo>
                    <a:pt x="10239" y="9695"/>
                  </a:lnTo>
                  <a:cubicBezTo>
                    <a:pt x="10475" y="9460"/>
                    <a:pt x="10502" y="9098"/>
                    <a:pt x="10321" y="8835"/>
                  </a:cubicBezTo>
                  <a:lnTo>
                    <a:pt x="9805" y="8102"/>
                  </a:lnTo>
                  <a:cubicBezTo>
                    <a:pt x="10004" y="7767"/>
                    <a:pt x="10158" y="7396"/>
                    <a:pt x="10258" y="7016"/>
                  </a:cubicBezTo>
                  <a:lnTo>
                    <a:pt x="11136" y="6862"/>
                  </a:lnTo>
                  <a:cubicBezTo>
                    <a:pt x="11452" y="6808"/>
                    <a:pt x="11688" y="6527"/>
                    <a:pt x="11688" y="6201"/>
                  </a:cubicBezTo>
                  <a:lnTo>
                    <a:pt x="11688" y="5450"/>
                  </a:lnTo>
                  <a:cubicBezTo>
                    <a:pt x="11688" y="5124"/>
                    <a:pt x="11452" y="4843"/>
                    <a:pt x="11136" y="4789"/>
                  </a:cubicBezTo>
                  <a:lnTo>
                    <a:pt x="10258" y="4635"/>
                  </a:lnTo>
                  <a:cubicBezTo>
                    <a:pt x="10158" y="4255"/>
                    <a:pt x="10004" y="3884"/>
                    <a:pt x="9805" y="3549"/>
                  </a:cubicBezTo>
                  <a:lnTo>
                    <a:pt x="10303" y="2834"/>
                  </a:lnTo>
                  <a:cubicBezTo>
                    <a:pt x="10493" y="2571"/>
                    <a:pt x="10466" y="2209"/>
                    <a:pt x="10230" y="1974"/>
                  </a:cubicBezTo>
                  <a:lnTo>
                    <a:pt x="9705" y="1449"/>
                  </a:lnTo>
                  <a:cubicBezTo>
                    <a:pt x="9577" y="1321"/>
                    <a:pt x="9406" y="1254"/>
                    <a:pt x="9233" y="1254"/>
                  </a:cubicBezTo>
                  <a:cubicBezTo>
                    <a:pt x="9099" y="1254"/>
                    <a:pt x="8964" y="1293"/>
                    <a:pt x="8845" y="1376"/>
                  </a:cubicBezTo>
                  <a:lnTo>
                    <a:pt x="8112" y="1883"/>
                  </a:lnTo>
                  <a:cubicBezTo>
                    <a:pt x="7777" y="1684"/>
                    <a:pt x="7406" y="1539"/>
                    <a:pt x="7026" y="1430"/>
                  </a:cubicBezTo>
                  <a:lnTo>
                    <a:pt x="6872" y="561"/>
                  </a:lnTo>
                  <a:cubicBezTo>
                    <a:pt x="6818" y="235"/>
                    <a:pt x="6537" y="0"/>
                    <a:pt x="621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3" name="Google Shape;43;p3"/>
            <p:cNvGrpSpPr/>
            <p:nvPr/>
          </p:nvGrpSpPr>
          <p:grpSpPr>
            <a:xfrm>
              <a:off x="-406238" y="132243"/>
              <a:ext cx="1119426" cy="814515"/>
              <a:chOff x="1835150" y="2508950"/>
              <a:chExt cx="335650" cy="244225"/>
            </a:xfrm>
          </p:grpSpPr>
          <p:sp>
            <p:nvSpPr>
              <p:cNvPr id="44" name="Google Shape;44;p3"/>
              <p:cNvSpPr/>
              <p:nvPr/>
            </p:nvSpPr>
            <p:spPr>
              <a:xfrm>
                <a:off x="1835150" y="2508950"/>
                <a:ext cx="335650" cy="244225"/>
              </a:xfrm>
              <a:custGeom>
                <a:rect b="b" l="l" r="r" t="t"/>
                <a:pathLst>
                  <a:path extrusionOk="0" h="9769" w="13426">
                    <a:moveTo>
                      <a:pt x="1223" y="1"/>
                    </a:moveTo>
                    <a:cubicBezTo>
                      <a:pt x="553" y="1"/>
                      <a:pt x="1" y="544"/>
                      <a:pt x="1" y="1223"/>
                    </a:cubicBezTo>
                    <a:lnTo>
                      <a:pt x="1" y="5568"/>
                    </a:lnTo>
                    <a:cubicBezTo>
                      <a:pt x="1" y="6247"/>
                      <a:pt x="553" y="6799"/>
                      <a:pt x="1223" y="6799"/>
                    </a:cubicBezTo>
                    <a:lnTo>
                      <a:pt x="1449" y="6799"/>
                    </a:lnTo>
                    <a:lnTo>
                      <a:pt x="1449" y="9769"/>
                    </a:lnTo>
                    <a:lnTo>
                      <a:pt x="3477" y="6799"/>
                    </a:lnTo>
                    <a:lnTo>
                      <a:pt x="12204" y="6799"/>
                    </a:lnTo>
                    <a:cubicBezTo>
                      <a:pt x="12874" y="6799"/>
                      <a:pt x="13426" y="6247"/>
                      <a:pt x="13426" y="5568"/>
                    </a:cubicBezTo>
                    <a:lnTo>
                      <a:pt x="13426" y="1223"/>
                    </a:lnTo>
                    <a:cubicBezTo>
                      <a:pt x="13426" y="544"/>
                      <a:pt x="12874" y="1"/>
                      <a:pt x="1220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1905325" y="2583200"/>
                <a:ext cx="29675" cy="29900"/>
              </a:xfrm>
              <a:custGeom>
                <a:rect b="b" l="l" r="r" t="t"/>
                <a:pathLst>
                  <a:path extrusionOk="0" h="1196" w="1187">
                    <a:moveTo>
                      <a:pt x="589" y="0"/>
                    </a:moveTo>
                    <a:cubicBezTo>
                      <a:pt x="263" y="0"/>
                      <a:pt x="0" y="272"/>
                      <a:pt x="0" y="598"/>
                    </a:cubicBezTo>
                    <a:cubicBezTo>
                      <a:pt x="0" y="924"/>
                      <a:pt x="263" y="1195"/>
                      <a:pt x="589" y="1195"/>
                    </a:cubicBezTo>
                    <a:cubicBezTo>
                      <a:pt x="924" y="1195"/>
                      <a:pt x="1186" y="924"/>
                      <a:pt x="1186" y="598"/>
                    </a:cubicBezTo>
                    <a:cubicBezTo>
                      <a:pt x="1186" y="272"/>
                      <a:pt x="924" y="0"/>
                      <a:pt x="58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1990175" y="2583200"/>
                <a:ext cx="29900" cy="29900"/>
              </a:xfrm>
              <a:custGeom>
                <a:rect b="b" l="l" r="r" t="t"/>
                <a:pathLst>
                  <a:path extrusionOk="0" h="1196" w="1196">
                    <a:moveTo>
                      <a:pt x="598" y="0"/>
                    </a:moveTo>
                    <a:cubicBezTo>
                      <a:pt x="273" y="0"/>
                      <a:pt x="1" y="272"/>
                      <a:pt x="1" y="598"/>
                    </a:cubicBezTo>
                    <a:cubicBezTo>
                      <a:pt x="1" y="924"/>
                      <a:pt x="273" y="1195"/>
                      <a:pt x="598" y="1195"/>
                    </a:cubicBezTo>
                    <a:cubicBezTo>
                      <a:pt x="924" y="1195"/>
                      <a:pt x="1196" y="924"/>
                      <a:pt x="1196" y="598"/>
                    </a:cubicBezTo>
                    <a:cubicBezTo>
                      <a:pt x="1196" y="272"/>
                      <a:pt x="924" y="0"/>
                      <a:pt x="5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3"/>
              <p:cNvSpPr/>
              <p:nvPr/>
            </p:nvSpPr>
            <p:spPr>
              <a:xfrm>
                <a:off x="2075275" y="2583200"/>
                <a:ext cx="29675" cy="29900"/>
              </a:xfrm>
              <a:custGeom>
                <a:rect b="b" l="l" r="r" t="t"/>
                <a:pathLst>
                  <a:path extrusionOk="0" h="1196" w="1187">
                    <a:moveTo>
                      <a:pt x="589" y="0"/>
                    </a:moveTo>
                    <a:cubicBezTo>
                      <a:pt x="263" y="0"/>
                      <a:pt x="1" y="272"/>
                      <a:pt x="1" y="598"/>
                    </a:cubicBezTo>
                    <a:cubicBezTo>
                      <a:pt x="1" y="924"/>
                      <a:pt x="263" y="1195"/>
                      <a:pt x="589" y="1195"/>
                    </a:cubicBezTo>
                    <a:cubicBezTo>
                      <a:pt x="924" y="1195"/>
                      <a:pt x="1187" y="924"/>
                      <a:pt x="1187" y="598"/>
                    </a:cubicBezTo>
                    <a:cubicBezTo>
                      <a:pt x="1187" y="272"/>
                      <a:pt x="924" y="0"/>
                      <a:pt x="58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8" name="Google Shape;48;p3"/>
            <p:cNvGrpSpPr/>
            <p:nvPr/>
          </p:nvGrpSpPr>
          <p:grpSpPr>
            <a:xfrm>
              <a:off x="8430785" y="141197"/>
              <a:ext cx="1119452" cy="796601"/>
              <a:chOff x="3858275" y="126750"/>
              <a:chExt cx="864375" cy="615088"/>
            </a:xfrm>
          </p:grpSpPr>
          <p:sp>
            <p:nvSpPr>
              <p:cNvPr id="49" name="Google Shape;49;p3"/>
              <p:cNvSpPr/>
              <p:nvPr/>
            </p:nvSpPr>
            <p:spPr>
              <a:xfrm>
                <a:off x="3858275" y="126750"/>
                <a:ext cx="864375" cy="615088"/>
              </a:xfrm>
              <a:custGeom>
                <a:rect b="b" l="l" r="r" t="t"/>
                <a:pathLst>
                  <a:path extrusionOk="0" h="14784" w="20777">
                    <a:moveTo>
                      <a:pt x="951" y="0"/>
                    </a:moveTo>
                    <a:cubicBezTo>
                      <a:pt x="426" y="0"/>
                      <a:pt x="1" y="435"/>
                      <a:pt x="1" y="960"/>
                    </a:cubicBezTo>
                    <a:lnTo>
                      <a:pt x="1" y="13833"/>
                    </a:lnTo>
                    <a:cubicBezTo>
                      <a:pt x="1" y="14358"/>
                      <a:pt x="426" y="14783"/>
                      <a:pt x="951" y="14783"/>
                    </a:cubicBezTo>
                    <a:lnTo>
                      <a:pt x="19817" y="14783"/>
                    </a:lnTo>
                    <a:cubicBezTo>
                      <a:pt x="20351" y="14783"/>
                      <a:pt x="20776" y="14358"/>
                      <a:pt x="20776" y="13833"/>
                    </a:cubicBezTo>
                    <a:lnTo>
                      <a:pt x="20776" y="960"/>
                    </a:lnTo>
                    <a:cubicBezTo>
                      <a:pt x="20776" y="435"/>
                      <a:pt x="20351" y="0"/>
                      <a:pt x="1981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3"/>
              <p:cNvSpPr/>
              <p:nvPr/>
            </p:nvSpPr>
            <p:spPr>
              <a:xfrm>
                <a:off x="3956585" y="207712"/>
                <a:ext cx="667762" cy="453494"/>
              </a:xfrm>
              <a:custGeom>
                <a:rect b="b" l="l" r="r" t="t"/>
                <a:pathLst>
                  <a:path extrusionOk="0" h="10900" w="16051">
                    <a:moveTo>
                      <a:pt x="960" y="0"/>
                    </a:moveTo>
                    <a:cubicBezTo>
                      <a:pt x="426" y="0"/>
                      <a:pt x="0" y="426"/>
                      <a:pt x="0" y="960"/>
                    </a:cubicBezTo>
                    <a:lnTo>
                      <a:pt x="0" y="9940"/>
                    </a:lnTo>
                    <a:cubicBezTo>
                      <a:pt x="0" y="10474"/>
                      <a:pt x="426" y="10900"/>
                      <a:pt x="960" y="10900"/>
                    </a:cubicBezTo>
                    <a:lnTo>
                      <a:pt x="15091" y="10900"/>
                    </a:lnTo>
                    <a:cubicBezTo>
                      <a:pt x="15616" y="10900"/>
                      <a:pt x="16051" y="10474"/>
                      <a:pt x="16051" y="9940"/>
                    </a:cubicBezTo>
                    <a:lnTo>
                      <a:pt x="16051" y="960"/>
                    </a:lnTo>
                    <a:cubicBezTo>
                      <a:pt x="16051" y="426"/>
                      <a:pt x="15616" y="0"/>
                      <a:pt x="1509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3"/>
              <p:cNvSpPr/>
              <p:nvPr/>
            </p:nvSpPr>
            <p:spPr>
              <a:xfrm>
                <a:off x="4301188" y="333481"/>
                <a:ext cx="323168" cy="327723"/>
              </a:xfrm>
              <a:custGeom>
                <a:rect b="b" l="l" r="r" t="t"/>
                <a:pathLst>
                  <a:path extrusionOk="0" h="7877" w="7768">
                    <a:moveTo>
                      <a:pt x="4309" y="1"/>
                    </a:moveTo>
                    <a:lnTo>
                      <a:pt x="0" y="5270"/>
                    </a:lnTo>
                    <a:lnTo>
                      <a:pt x="2653" y="7877"/>
                    </a:lnTo>
                    <a:lnTo>
                      <a:pt x="6808" y="7877"/>
                    </a:lnTo>
                    <a:cubicBezTo>
                      <a:pt x="7333" y="7877"/>
                      <a:pt x="7768" y="7451"/>
                      <a:pt x="7768" y="6917"/>
                    </a:cubicBezTo>
                    <a:lnTo>
                      <a:pt x="7768" y="4871"/>
                    </a:lnTo>
                    <a:lnTo>
                      <a:pt x="43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3"/>
              <p:cNvSpPr/>
              <p:nvPr/>
            </p:nvSpPr>
            <p:spPr>
              <a:xfrm>
                <a:off x="4039043" y="471357"/>
                <a:ext cx="372509" cy="189844"/>
              </a:xfrm>
              <a:custGeom>
                <a:rect b="b" l="l" r="r" t="t"/>
                <a:pathLst>
                  <a:path extrusionOk="0" h="4563" w="8954">
                    <a:moveTo>
                      <a:pt x="4319" y="0"/>
                    </a:moveTo>
                    <a:lnTo>
                      <a:pt x="1" y="4563"/>
                    </a:lnTo>
                    <a:lnTo>
                      <a:pt x="8954" y="4563"/>
                    </a:lnTo>
                    <a:lnTo>
                      <a:pt x="6301" y="1956"/>
                    </a:lnTo>
                    <a:lnTo>
                      <a:pt x="431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a:off x="4042080" y="291336"/>
                <a:ext cx="141240" cy="141249"/>
              </a:xfrm>
              <a:custGeom>
                <a:rect b="b" l="l" r="r" t="t"/>
                <a:pathLst>
                  <a:path extrusionOk="0" h="3395" w="3395">
                    <a:moveTo>
                      <a:pt x="1702" y="0"/>
                    </a:moveTo>
                    <a:cubicBezTo>
                      <a:pt x="761" y="0"/>
                      <a:pt x="0" y="761"/>
                      <a:pt x="0" y="1702"/>
                    </a:cubicBezTo>
                    <a:cubicBezTo>
                      <a:pt x="0" y="2634"/>
                      <a:pt x="761" y="3395"/>
                      <a:pt x="1702" y="3395"/>
                    </a:cubicBezTo>
                    <a:cubicBezTo>
                      <a:pt x="2634" y="3395"/>
                      <a:pt x="3395" y="2634"/>
                      <a:pt x="3395" y="1702"/>
                    </a:cubicBezTo>
                    <a:cubicBezTo>
                      <a:pt x="3395" y="761"/>
                      <a:pt x="2634" y="0"/>
                      <a:pt x="170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TITLE_ONLY_1_1">
    <p:spTree>
      <p:nvGrpSpPr>
        <p:cNvPr id="454" name="Shape 454"/>
        <p:cNvGrpSpPr/>
        <p:nvPr/>
      </p:nvGrpSpPr>
      <p:grpSpPr>
        <a:xfrm>
          <a:off x="0" y="0"/>
          <a:ext cx="0" cy="0"/>
          <a:chOff x="0" y="0"/>
          <a:chExt cx="0" cy="0"/>
        </a:xfrm>
      </p:grpSpPr>
      <p:sp>
        <p:nvSpPr>
          <p:cNvPr id="455" name="Google Shape;455;p21"/>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grpSp>
        <p:nvGrpSpPr>
          <p:cNvPr id="456" name="Google Shape;456;p21"/>
          <p:cNvGrpSpPr/>
          <p:nvPr/>
        </p:nvGrpSpPr>
        <p:grpSpPr>
          <a:xfrm>
            <a:off x="-354664" y="-351565"/>
            <a:ext cx="9865640" cy="5495054"/>
            <a:chOff x="-354664" y="-351565"/>
            <a:chExt cx="9865640" cy="5495054"/>
          </a:xfrm>
        </p:grpSpPr>
        <p:sp>
          <p:nvSpPr>
            <p:cNvPr id="457" name="Google Shape;457;p21"/>
            <p:cNvSpPr/>
            <p:nvPr/>
          </p:nvSpPr>
          <p:spPr>
            <a:xfrm>
              <a:off x="-354664" y="3656777"/>
              <a:ext cx="805069" cy="803141"/>
            </a:xfrm>
            <a:custGeom>
              <a:rect b="b" l="l" r="r" t="t"/>
              <a:pathLst>
                <a:path extrusionOk="0" h="11660" w="11688">
                  <a:moveTo>
                    <a:pt x="5849" y="3838"/>
                  </a:moveTo>
                  <a:cubicBezTo>
                    <a:pt x="6953" y="3838"/>
                    <a:pt x="7840" y="4735"/>
                    <a:pt x="7840" y="5830"/>
                  </a:cubicBezTo>
                  <a:cubicBezTo>
                    <a:pt x="7840" y="6934"/>
                    <a:pt x="6944" y="7831"/>
                    <a:pt x="5840" y="7831"/>
                  </a:cubicBezTo>
                  <a:cubicBezTo>
                    <a:pt x="4735" y="7831"/>
                    <a:pt x="3839" y="6934"/>
                    <a:pt x="3839" y="5830"/>
                  </a:cubicBezTo>
                  <a:cubicBezTo>
                    <a:pt x="3839" y="4726"/>
                    <a:pt x="4735" y="3838"/>
                    <a:pt x="5840" y="3838"/>
                  </a:cubicBezTo>
                  <a:close/>
                  <a:moveTo>
                    <a:pt x="5469" y="0"/>
                  </a:moveTo>
                  <a:cubicBezTo>
                    <a:pt x="5143" y="0"/>
                    <a:pt x="4862" y="235"/>
                    <a:pt x="4808" y="561"/>
                  </a:cubicBezTo>
                  <a:lnTo>
                    <a:pt x="4654" y="1430"/>
                  </a:lnTo>
                  <a:cubicBezTo>
                    <a:pt x="4274" y="1539"/>
                    <a:pt x="3912" y="1684"/>
                    <a:pt x="3568" y="1883"/>
                  </a:cubicBezTo>
                  <a:lnTo>
                    <a:pt x="2843" y="1376"/>
                  </a:lnTo>
                  <a:cubicBezTo>
                    <a:pt x="2725" y="1293"/>
                    <a:pt x="2590" y="1254"/>
                    <a:pt x="2456" y="1254"/>
                  </a:cubicBezTo>
                  <a:cubicBezTo>
                    <a:pt x="2282" y="1254"/>
                    <a:pt x="2111" y="1321"/>
                    <a:pt x="1983" y="1449"/>
                  </a:cubicBezTo>
                  <a:lnTo>
                    <a:pt x="1458" y="1974"/>
                  </a:lnTo>
                  <a:cubicBezTo>
                    <a:pt x="1232" y="2209"/>
                    <a:pt x="1205" y="2571"/>
                    <a:pt x="1395" y="2834"/>
                  </a:cubicBezTo>
                  <a:lnTo>
                    <a:pt x="1902" y="3558"/>
                  </a:lnTo>
                  <a:cubicBezTo>
                    <a:pt x="1712" y="3902"/>
                    <a:pt x="1558" y="4273"/>
                    <a:pt x="1458" y="4653"/>
                  </a:cubicBezTo>
                  <a:lnTo>
                    <a:pt x="562" y="4798"/>
                  </a:lnTo>
                  <a:cubicBezTo>
                    <a:pt x="245" y="4852"/>
                    <a:pt x="10" y="5124"/>
                    <a:pt x="1" y="5450"/>
                  </a:cubicBezTo>
                  <a:lnTo>
                    <a:pt x="1" y="6201"/>
                  </a:lnTo>
                  <a:cubicBezTo>
                    <a:pt x="1" y="6527"/>
                    <a:pt x="236" y="6808"/>
                    <a:pt x="562" y="6871"/>
                  </a:cubicBezTo>
                  <a:lnTo>
                    <a:pt x="1431" y="7016"/>
                  </a:lnTo>
                  <a:cubicBezTo>
                    <a:pt x="1531" y="7405"/>
                    <a:pt x="1685" y="7767"/>
                    <a:pt x="1884" y="8111"/>
                  </a:cubicBezTo>
                  <a:lnTo>
                    <a:pt x="1395" y="8835"/>
                  </a:lnTo>
                  <a:cubicBezTo>
                    <a:pt x="1205" y="9098"/>
                    <a:pt x="1241" y="9460"/>
                    <a:pt x="1467" y="9695"/>
                  </a:cubicBezTo>
                  <a:lnTo>
                    <a:pt x="1993" y="10221"/>
                  </a:lnTo>
                  <a:cubicBezTo>
                    <a:pt x="2125" y="10348"/>
                    <a:pt x="2299" y="10416"/>
                    <a:pt x="2472" y="10416"/>
                  </a:cubicBezTo>
                  <a:cubicBezTo>
                    <a:pt x="2605" y="10416"/>
                    <a:pt x="2738" y="10376"/>
                    <a:pt x="2852" y="10293"/>
                  </a:cubicBezTo>
                  <a:lnTo>
                    <a:pt x="3586" y="9786"/>
                  </a:lnTo>
                  <a:cubicBezTo>
                    <a:pt x="3921" y="9976"/>
                    <a:pt x="4292" y="10130"/>
                    <a:pt x="4672" y="10230"/>
                  </a:cubicBezTo>
                  <a:lnTo>
                    <a:pt x="4826" y="11108"/>
                  </a:lnTo>
                  <a:cubicBezTo>
                    <a:pt x="4880" y="11425"/>
                    <a:pt x="5161" y="11660"/>
                    <a:pt x="5487" y="11660"/>
                  </a:cubicBezTo>
                  <a:lnTo>
                    <a:pt x="6229" y="11660"/>
                  </a:lnTo>
                  <a:cubicBezTo>
                    <a:pt x="6555" y="11660"/>
                    <a:pt x="6836" y="11425"/>
                    <a:pt x="6890" y="11108"/>
                  </a:cubicBezTo>
                  <a:lnTo>
                    <a:pt x="7044" y="10230"/>
                  </a:lnTo>
                  <a:cubicBezTo>
                    <a:pt x="7424" y="10130"/>
                    <a:pt x="7786" y="9976"/>
                    <a:pt x="8130" y="9786"/>
                  </a:cubicBezTo>
                  <a:lnTo>
                    <a:pt x="8863" y="10293"/>
                  </a:lnTo>
                  <a:cubicBezTo>
                    <a:pt x="8978" y="10376"/>
                    <a:pt x="9111" y="10416"/>
                    <a:pt x="9244" y="10416"/>
                  </a:cubicBezTo>
                  <a:cubicBezTo>
                    <a:pt x="9417" y="10416"/>
                    <a:pt x="9590" y="10348"/>
                    <a:pt x="9723" y="10221"/>
                  </a:cubicBezTo>
                  <a:lnTo>
                    <a:pt x="10239" y="9695"/>
                  </a:lnTo>
                  <a:cubicBezTo>
                    <a:pt x="10475" y="9460"/>
                    <a:pt x="10502" y="9098"/>
                    <a:pt x="10321" y="8835"/>
                  </a:cubicBezTo>
                  <a:lnTo>
                    <a:pt x="9805" y="8102"/>
                  </a:lnTo>
                  <a:cubicBezTo>
                    <a:pt x="10004" y="7767"/>
                    <a:pt x="10158" y="7396"/>
                    <a:pt x="10258" y="7016"/>
                  </a:cubicBezTo>
                  <a:lnTo>
                    <a:pt x="11136" y="6862"/>
                  </a:lnTo>
                  <a:cubicBezTo>
                    <a:pt x="11452" y="6808"/>
                    <a:pt x="11688" y="6527"/>
                    <a:pt x="11688" y="6201"/>
                  </a:cubicBezTo>
                  <a:lnTo>
                    <a:pt x="11688" y="5450"/>
                  </a:lnTo>
                  <a:cubicBezTo>
                    <a:pt x="11688" y="5124"/>
                    <a:pt x="11452" y="4843"/>
                    <a:pt x="11136" y="4789"/>
                  </a:cubicBezTo>
                  <a:lnTo>
                    <a:pt x="10258" y="4635"/>
                  </a:lnTo>
                  <a:cubicBezTo>
                    <a:pt x="10158" y="4255"/>
                    <a:pt x="10004" y="3884"/>
                    <a:pt x="9805" y="3549"/>
                  </a:cubicBezTo>
                  <a:lnTo>
                    <a:pt x="10303" y="2834"/>
                  </a:lnTo>
                  <a:cubicBezTo>
                    <a:pt x="10493" y="2571"/>
                    <a:pt x="10466" y="2209"/>
                    <a:pt x="10230" y="1974"/>
                  </a:cubicBezTo>
                  <a:lnTo>
                    <a:pt x="9705" y="1449"/>
                  </a:lnTo>
                  <a:cubicBezTo>
                    <a:pt x="9577" y="1321"/>
                    <a:pt x="9406" y="1254"/>
                    <a:pt x="9233" y="1254"/>
                  </a:cubicBezTo>
                  <a:cubicBezTo>
                    <a:pt x="9099" y="1254"/>
                    <a:pt x="8964" y="1293"/>
                    <a:pt x="8845" y="1376"/>
                  </a:cubicBezTo>
                  <a:lnTo>
                    <a:pt x="8112" y="1883"/>
                  </a:lnTo>
                  <a:cubicBezTo>
                    <a:pt x="7777" y="1684"/>
                    <a:pt x="7406" y="1539"/>
                    <a:pt x="7026" y="1430"/>
                  </a:cubicBezTo>
                  <a:lnTo>
                    <a:pt x="6872" y="561"/>
                  </a:lnTo>
                  <a:cubicBezTo>
                    <a:pt x="6818" y="235"/>
                    <a:pt x="6537" y="0"/>
                    <a:pt x="621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58" name="Google Shape;458;p21"/>
            <p:cNvGrpSpPr/>
            <p:nvPr/>
          </p:nvGrpSpPr>
          <p:grpSpPr>
            <a:xfrm>
              <a:off x="-10" y="-275007"/>
              <a:ext cx="1119426" cy="814515"/>
              <a:chOff x="1835150" y="2508950"/>
              <a:chExt cx="335650" cy="244225"/>
            </a:xfrm>
          </p:grpSpPr>
          <p:sp>
            <p:nvSpPr>
              <p:cNvPr id="459" name="Google Shape;459;p21"/>
              <p:cNvSpPr/>
              <p:nvPr/>
            </p:nvSpPr>
            <p:spPr>
              <a:xfrm>
                <a:off x="1835150" y="2508950"/>
                <a:ext cx="335650" cy="244225"/>
              </a:xfrm>
              <a:custGeom>
                <a:rect b="b" l="l" r="r" t="t"/>
                <a:pathLst>
                  <a:path extrusionOk="0" h="9769" w="13426">
                    <a:moveTo>
                      <a:pt x="1223" y="1"/>
                    </a:moveTo>
                    <a:cubicBezTo>
                      <a:pt x="553" y="1"/>
                      <a:pt x="1" y="544"/>
                      <a:pt x="1" y="1223"/>
                    </a:cubicBezTo>
                    <a:lnTo>
                      <a:pt x="1" y="5568"/>
                    </a:lnTo>
                    <a:cubicBezTo>
                      <a:pt x="1" y="6247"/>
                      <a:pt x="553" y="6799"/>
                      <a:pt x="1223" y="6799"/>
                    </a:cubicBezTo>
                    <a:lnTo>
                      <a:pt x="1449" y="6799"/>
                    </a:lnTo>
                    <a:lnTo>
                      <a:pt x="1449" y="9769"/>
                    </a:lnTo>
                    <a:lnTo>
                      <a:pt x="3477" y="6799"/>
                    </a:lnTo>
                    <a:lnTo>
                      <a:pt x="12204" y="6799"/>
                    </a:lnTo>
                    <a:cubicBezTo>
                      <a:pt x="12874" y="6799"/>
                      <a:pt x="13426" y="6247"/>
                      <a:pt x="13426" y="5568"/>
                    </a:cubicBezTo>
                    <a:lnTo>
                      <a:pt x="13426" y="1223"/>
                    </a:lnTo>
                    <a:cubicBezTo>
                      <a:pt x="13426" y="544"/>
                      <a:pt x="12874" y="1"/>
                      <a:pt x="1220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21"/>
              <p:cNvSpPr/>
              <p:nvPr/>
            </p:nvSpPr>
            <p:spPr>
              <a:xfrm>
                <a:off x="1905325" y="2583200"/>
                <a:ext cx="29675" cy="29900"/>
              </a:xfrm>
              <a:custGeom>
                <a:rect b="b" l="l" r="r" t="t"/>
                <a:pathLst>
                  <a:path extrusionOk="0" h="1196" w="1187">
                    <a:moveTo>
                      <a:pt x="589" y="0"/>
                    </a:moveTo>
                    <a:cubicBezTo>
                      <a:pt x="263" y="0"/>
                      <a:pt x="0" y="272"/>
                      <a:pt x="0" y="598"/>
                    </a:cubicBezTo>
                    <a:cubicBezTo>
                      <a:pt x="0" y="924"/>
                      <a:pt x="263" y="1195"/>
                      <a:pt x="589" y="1195"/>
                    </a:cubicBezTo>
                    <a:cubicBezTo>
                      <a:pt x="924" y="1195"/>
                      <a:pt x="1186" y="924"/>
                      <a:pt x="1186" y="598"/>
                    </a:cubicBezTo>
                    <a:cubicBezTo>
                      <a:pt x="1186" y="272"/>
                      <a:pt x="924" y="0"/>
                      <a:pt x="58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21"/>
              <p:cNvSpPr/>
              <p:nvPr/>
            </p:nvSpPr>
            <p:spPr>
              <a:xfrm>
                <a:off x="1990175" y="2583200"/>
                <a:ext cx="29900" cy="29900"/>
              </a:xfrm>
              <a:custGeom>
                <a:rect b="b" l="l" r="r" t="t"/>
                <a:pathLst>
                  <a:path extrusionOk="0" h="1196" w="1196">
                    <a:moveTo>
                      <a:pt x="598" y="0"/>
                    </a:moveTo>
                    <a:cubicBezTo>
                      <a:pt x="273" y="0"/>
                      <a:pt x="1" y="272"/>
                      <a:pt x="1" y="598"/>
                    </a:cubicBezTo>
                    <a:cubicBezTo>
                      <a:pt x="1" y="924"/>
                      <a:pt x="273" y="1195"/>
                      <a:pt x="598" y="1195"/>
                    </a:cubicBezTo>
                    <a:cubicBezTo>
                      <a:pt x="924" y="1195"/>
                      <a:pt x="1196" y="924"/>
                      <a:pt x="1196" y="598"/>
                    </a:cubicBezTo>
                    <a:cubicBezTo>
                      <a:pt x="1196" y="272"/>
                      <a:pt x="924" y="0"/>
                      <a:pt x="5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21"/>
              <p:cNvSpPr/>
              <p:nvPr/>
            </p:nvSpPr>
            <p:spPr>
              <a:xfrm>
                <a:off x="2075275" y="2583200"/>
                <a:ext cx="29675" cy="29900"/>
              </a:xfrm>
              <a:custGeom>
                <a:rect b="b" l="l" r="r" t="t"/>
                <a:pathLst>
                  <a:path extrusionOk="0" h="1196" w="1187">
                    <a:moveTo>
                      <a:pt x="589" y="0"/>
                    </a:moveTo>
                    <a:cubicBezTo>
                      <a:pt x="263" y="0"/>
                      <a:pt x="1" y="272"/>
                      <a:pt x="1" y="598"/>
                    </a:cubicBezTo>
                    <a:cubicBezTo>
                      <a:pt x="1" y="924"/>
                      <a:pt x="263" y="1195"/>
                      <a:pt x="589" y="1195"/>
                    </a:cubicBezTo>
                    <a:cubicBezTo>
                      <a:pt x="924" y="1195"/>
                      <a:pt x="1187" y="924"/>
                      <a:pt x="1187" y="598"/>
                    </a:cubicBezTo>
                    <a:cubicBezTo>
                      <a:pt x="1187" y="272"/>
                      <a:pt x="924" y="0"/>
                      <a:pt x="58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63" name="Google Shape;463;p21"/>
            <p:cNvGrpSpPr/>
            <p:nvPr/>
          </p:nvGrpSpPr>
          <p:grpSpPr>
            <a:xfrm>
              <a:off x="8790167" y="4251753"/>
              <a:ext cx="720809" cy="891736"/>
              <a:chOff x="-155849" y="3975828"/>
              <a:chExt cx="720809" cy="891736"/>
            </a:xfrm>
          </p:grpSpPr>
          <p:sp>
            <p:nvSpPr>
              <p:cNvPr id="464" name="Google Shape;464;p21"/>
              <p:cNvSpPr/>
              <p:nvPr/>
            </p:nvSpPr>
            <p:spPr>
              <a:xfrm>
                <a:off x="-155849" y="3975828"/>
                <a:ext cx="720809" cy="891736"/>
              </a:xfrm>
              <a:custGeom>
                <a:rect b="b" l="l" r="r" t="t"/>
                <a:pathLst>
                  <a:path extrusionOk="0" h="18604" w="15038">
                    <a:moveTo>
                      <a:pt x="933" y="1"/>
                    </a:moveTo>
                    <a:cubicBezTo>
                      <a:pt x="417" y="1"/>
                      <a:pt x="1" y="417"/>
                      <a:pt x="1" y="933"/>
                    </a:cubicBezTo>
                    <a:lnTo>
                      <a:pt x="1" y="17672"/>
                    </a:lnTo>
                    <a:cubicBezTo>
                      <a:pt x="1" y="18188"/>
                      <a:pt x="417" y="18604"/>
                      <a:pt x="933" y="18604"/>
                    </a:cubicBezTo>
                    <a:lnTo>
                      <a:pt x="14114" y="18604"/>
                    </a:lnTo>
                    <a:cubicBezTo>
                      <a:pt x="14621" y="18604"/>
                      <a:pt x="15037" y="18188"/>
                      <a:pt x="15037" y="17672"/>
                    </a:cubicBezTo>
                    <a:lnTo>
                      <a:pt x="15037" y="933"/>
                    </a:lnTo>
                    <a:cubicBezTo>
                      <a:pt x="15037" y="417"/>
                      <a:pt x="14621" y="1"/>
                      <a:pt x="1411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21"/>
              <p:cNvSpPr/>
              <p:nvPr/>
            </p:nvSpPr>
            <p:spPr>
              <a:xfrm>
                <a:off x="-26096" y="4103424"/>
                <a:ext cx="461734" cy="21713"/>
              </a:xfrm>
              <a:custGeom>
                <a:rect b="b" l="l" r="r" t="t"/>
                <a:pathLst>
                  <a:path extrusionOk="0" h="453" w="9633">
                    <a:moveTo>
                      <a:pt x="227" y="0"/>
                    </a:moveTo>
                    <a:cubicBezTo>
                      <a:pt x="100" y="0"/>
                      <a:pt x="1" y="100"/>
                      <a:pt x="1" y="227"/>
                    </a:cubicBezTo>
                    <a:cubicBezTo>
                      <a:pt x="1" y="353"/>
                      <a:pt x="100" y="453"/>
                      <a:pt x="227" y="453"/>
                    </a:cubicBezTo>
                    <a:lnTo>
                      <a:pt x="9406" y="453"/>
                    </a:lnTo>
                    <a:cubicBezTo>
                      <a:pt x="9524" y="453"/>
                      <a:pt x="9633" y="353"/>
                      <a:pt x="9633" y="227"/>
                    </a:cubicBezTo>
                    <a:cubicBezTo>
                      <a:pt x="9633" y="100"/>
                      <a:pt x="9524" y="0"/>
                      <a:pt x="940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21"/>
              <p:cNvSpPr/>
              <p:nvPr/>
            </p:nvSpPr>
            <p:spPr>
              <a:xfrm>
                <a:off x="-26096" y="4164586"/>
                <a:ext cx="461734" cy="21761"/>
              </a:xfrm>
              <a:custGeom>
                <a:rect b="b" l="l" r="r" t="t"/>
                <a:pathLst>
                  <a:path extrusionOk="0" h="454" w="9633">
                    <a:moveTo>
                      <a:pt x="227" y="1"/>
                    </a:moveTo>
                    <a:cubicBezTo>
                      <a:pt x="100" y="1"/>
                      <a:pt x="1" y="100"/>
                      <a:pt x="1" y="227"/>
                    </a:cubicBezTo>
                    <a:cubicBezTo>
                      <a:pt x="1" y="354"/>
                      <a:pt x="100" y="453"/>
                      <a:pt x="227" y="453"/>
                    </a:cubicBezTo>
                    <a:lnTo>
                      <a:pt x="9406" y="453"/>
                    </a:lnTo>
                    <a:cubicBezTo>
                      <a:pt x="9524" y="453"/>
                      <a:pt x="9633" y="354"/>
                      <a:pt x="9633" y="227"/>
                    </a:cubicBezTo>
                    <a:cubicBezTo>
                      <a:pt x="9633" y="100"/>
                      <a:pt x="9524" y="1"/>
                      <a:pt x="940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21"/>
              <p:cNvSpPr/>
              <p:nvPr/>
            </p:nvSpPr>
            <p:spPr>
              <a:xfrm>
                <a:off x="-26096" y="4225364"/>
                <a:ext cx="303796" cy="21713"/>
              </a:xfrm>
              <a:custGeom>
                <a:rect b="b" l="l" r="r" t="t"/>
                <a:pathLst>
                  <a:path extrusionOk="0" h="453" w="6338">
                    <a:moveTo>
                      <a:pt x="227" y="0"/>
                    </a:moveTo>
                    <a:cubicBezTo>
                      <a:pt x="100" y="0"/>
                      <a:pt x="1" y="109"/>
                      <a:pt x="1" y="226"/>
                    </a:cubicBezTo>
                    <a:cubicBezTo>
                      <a:pt x="1" y="353"/>
                      <a:pt x="100" y="453"/>
                      <a:pt x="227" y="453"/>
                    </a:cubicBezTo>
                    <a:lnTo>
                      <a:pt x="6111" y="453"/>
                    </a:lnTo>
                    <a:cubicBezTo>
                      <a:pt x="6238" y="453"/>
                      <a:pt x="6338" y="353"/>
                      <a:pt x="6338" y="226"/>
                    </a:cubicBezTo>
                    <a:cubicBezTo>
                      <a:pt x="6338" y="109"/>
                      <a:pt x="6238" y="0"/>
                      <a:pt x="611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21"/>
              <p:cNvSpPr/>
              <p:nvPr/>
            </p:nvSpPr>
            <p:spPr>
              <a:xfrm>
                <a:off x="-26096" y="4355932"/>
                <a:ext cx="461734" cy="21761"/>
              </a:xfrm>
              <a:custGeom>
                <a:rect b="b" l="l" r="r" t="t"/>
                <a:pathLst>
                  <a:path extrusionOk="0" h="454" w="9633">
                    <a:moveTo>
                      <a:pt x="227" y="1"/>
                    </a:moveTo>
                    <a:cubicBezTo>
                      <a:pt x="100" y="1"/>
                      <a:pt x="1" y="101"/>
                      <a:pt x="1" y="227"/>
                    </a:cubicBezTo>
                    <a:cubicBezTo>
                      <a:pt x="1" y="354"/>
                      <a:pt x="100" y="454"/>
                      <a:pt x="227" y="454"/>
                    </a:cubicBezTo>
                    <a:lnTo>
                      <a:pt x="9406" y="454"/>
                    </a:lnTo>
                    <a:cubicBezTo>
                      <a:pt x="9524" y="454"/>
                      <a:pt x="9633" y="354"/>
                      <a:pt x="9633" y="227"/>
                    </a:cubicBezTo>
                    <a:cubicBezTo>
                      <a:pt x="9633" y="101"/>
                      <a:pt x="9524" y="1"/>
                      <a:pt x="940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21"/>
              <p:cNvSpPr/>
              <p:nvPr/>
            </p:nvSpPr>
            <p:spPr>
              <a:xfrm>
                <a:off x="-26096" y="4417142"/>
                <a:ext cx="461734" cy="21713"/>
              </a:xfrm>
              <a:custGeom>
                <a:rect b="b" l="l" r="r" t="t"/>
                <a:pathLst>
                  <a:path extrusionOk="0" h="453" w="9633">
                    <a:moveTo>
                      <a:pt x="227" y="0"/>
                    </a:moveTo>
                    <a:cubicBezTo>
                      <a:pt x="100" y="0"/>
                      <a:pt x="1" y="100"/>
                      <a:pt x="1" y="227"/>
                    </a:cubicBezTo>
                    <a:cubicBezTo>
                      <a:pt x="1" y="344"/>
                      <a:pt x="100" y="453"/>
                      <a:pt x="227" y="453"/>
                    </a:cubicBezTo>
                    <a:lnTo>
                      <a:pt x="9406" y="453"/>
                    </a:lnTo>
                    <a:cubicBezTo>
                      <a:pt x="9524" y="453"/>
                      <a:pt x="9633" y="344"/>
                      <a:pt x="9633" y="227"/>
                    </a:cubicBezTo>
                    <a:cubicBezTo>
                      <a:pt x="9633" y="100"/>
                      <a:pt x="9524" y="0"/>
                      <a:pt x="940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21"/>
              <p:cNvSpPr/>
              <p:nvPr/>
            </p:nvSpPr>
            <p:spPr>
              <a:xfrm>
                <a:off x="-26096" y="4477872"/>
                <a:ext cx="303796" cy="21761"/>
              </a:xfrm>
              <a:custGeom>
                <a:rect b="b" l="l" r="r" t="t"/>
                <a:pathLst>
                  <a:path extrusionOk="0" h="454" w="6338">
                    <a:moveTo>
                      <a:pt x="227" y="1"/>
                    </a:moveTo>
                    <a:cubicBezTo>
                      <a:pt x="100" y="1"/>
                      <a:pt x="1" y="109"/>
                      <a:pt x="1" y="227"/>
                    </a:cubicBezTo>
                    <a:cubicBezTo>
                      <a:pt x="1" y="354"/>
                      <a:pt x="100" y="453"/>
                      <a:pt x="227" y="453"/>
                    </a:cubicBezTo>
                    <a:lnTo>
                      <a:pt x="6111" y="453"/>
                    </a:lnTo>
                    <a:cubicBezTo>
                      <a:pt x="6238" y="453"/>
                      <a:pt x="6338" y="354"/>
                      <a:pt x="6338" y="227"/>
                    </a:cubicBezTo>
                    <a:cubicBezTo>
                      <a:pt x="6338" y="109"/>
                      <a:pt x="6238" y="1"/>
                      <a:pt x="611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21"/>
              <p:cNvSpPr/>
              <p:nvPr/>
            </p:nvSpPr>
            <p:spPr>
              <a:xfrm>
                <a:off x="-26096" y="4608488"/>
                <a:ext cx="461734" cy="21761"/>
              </a:xfrm>
              <a:custGeom>
                <a:rect b="b" l="l" r="r" t="t"/>
                <a:pathLst>
                  <a:path extrusionOk="0" h="454" w="9633">
                    <a:moveTo>
                      <a:pt x="227" y="1"/>
                    </a:moveTo>
                    <a:cubicBezTo>
                      <a:pt x="100" y="1"/>
                      <a:pt x="1" y="100"/>
                      <a:pt x="1" y="227"/>
                    </a:cubicBezTo>
                    <a:cubicBezTo>
                      <a:pt x="1" y="354"/>
                      <a:pt x="100" y="453"/>
                      <a:pt x="227" y="453"/>
                    </a:cubicBezTo>
                    <a:lnTo>
                      <a:pt x="9406" y="453"/>
                    </a:lnTo>
                    <a:cubicBezTo>
                      <a:pt x="9524" y="453"/>
                      <a:pt x="9633" y="354"/>
                      <a:pt x="9633" y="227"/>
                    </a:cubicBezTo>
                    <a:cubicBezTo>
                      <a:pt x="9633" y="100"/>
                      <a:pt x="9524" y="1"/>
                      <a:pt x="940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21"/>
              <p:cNvSpPr/>
              <p:nvPr/>
            </p:nvSpPr>
            <p:spPr>
              <a:xfrm>
                <a:off x="-26096" y="4669219"/>
                <a:ext cx="461734" cy="21761"/>
              </a:xfrm>
              <a:custGeom>
                <a:rect b="b" l="l" r="r" t="t"/>
                <a:pathLst>
                  <a:path extrusionOk="0" h="454" w="9633">
                    <a:moveTo>
                      <a:pt x="227" y="1"/>
                    </a:moveTo>
                    <a:cubicBezTo>
                      <a:pt x="100" y="1"/>
                      <a:pt x="1" y="110"/>
                      <a:pt x="1" y="227"/>
                    </a:cubicBezTo>
                    <a:cubicBezTo>
                      <a:pt x="1" y="354"/>
                      <a:pt x="100" y="454"/>
                      <a:pt x="227" y="454"/>
                    </a:cubicBezTo>
                    <a:lnTo>
                      <a:pt x="9406" y="454"/>
                    </a:lnTo>
                    <a:cubicBezTo>
                      <a:pt x="9524" y="454"/>
                      <a:pt x="9633" y="354"/>
                      <a:pt x="9633" y="227"/>
                    </a:cubicBezTo>
                    <a:cubicBezTo>
                      <a:pt x="9633" y="110"/>
                      <a:pt x="9524" y="1"/>
                      <a:pt x="940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21"/>
              <p:cNvSpPr/>
              <p:nvPr/>
            </p:nvSpPr>
            <p:spPr>
              <a:xfrm>
                <a:off x="-26096" y="4730428"/>
                <a:ext cx="303796" cy="21713"/>
              </a:xfrm>
              <a:custGeom>
                <a:rect b="b" l="l" r="r" t="t"/>
                <a:pathLst>
                  <a:path extrusionOk="0" h="453" w="6338">
                    <a:moveTo>
                      <a:pt x="227" y="0"/>
                    </a:moveTo>
                    <a:cubicBezTo>
                      <a:pt x="100" y="0"/>
                      <a:pt x="1" y="100"/>
                      <a:pt x="1" y="227"/>
                    </a:cubicBezTo>
                    <a:cubicBezTo>
                      <a:pt x="1" y="353"/>
                      <a:pt x="100" y="453"/>
                      <a:pt x="227" y="453"/>
                    </a:cubicBezTo>
                    <a:lnTo>
                      <a:pt x="6111" y="453"/>
                    </a:lnTo>
                    <a:cubicBezTo>
                      <a:pt x="6238" y="453"/>
                      <a:pt x="6338" y="353"/>
                      <a:pt x="6338" y="227"/>
                    </a:cubicBezTo>
                    <a:cubicBezTo>
                      <a:pt x="6338" y="100"/>
                      <a:pt x="6238" y="0"/>
                      <a:pt x="611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4" name="Google Shape;474;p21"/>
            <p:cNvSpPr/>
            <p:nvPr/>
          </p:nvSpPr>
          <p:spPr>
            <a:xfrm>
              <a:off x="8647119" y="137906"/>
              <a:ext cx="805069" cy="803170"/>
            </a:xfrm>
            <a:custGeom>
              <a:rect b="b" l="l" r="r" t="t"/>
              <a:pathLst>
                <a:path extrusionOk="0" h="11660" w="11688">
                  <a:moveTo>
                    <a:pt x="5849" y="3838"/>
                  </a:moveTo>
                  <a:cubicBezTo>
                    <a:pt x="6953" y="3838"/>
                    <a:pt x="7840" y="4735"/>
                    <a:pt x="7840" y="5830"/>
                  </a:cubicBezTo>
                  <a:cubicBezTo>
                    <a:pt x="7840" y="6934"/>
                    <a:pt x="6944" y="7831"/>
                    <a:pt x="5840" y="7831"/>
                  </a:cubicBezTo>
                  <a:cubicBezTo>
                    <a:pt x="4735" y="7831"/>
                    <a:pt x="3839" y="6934"/>
                    <a:pt x="3839" y="5830"/>
                  </a:cubicBezTo>
                  <a:cubicBezTo>
                    <a:pt x="3839" y="4726"/>
                    <a:pt x="4735" y="3838"/>
                    <a:pt x="5840" y="3838"/>
                  </a:cubicBezTo>
                  <a:close/>
                  <a:moveTo>
                    <a:pt x="5469" y="0"/>
                  </a:moveTo>
                  <a:cubicBezTo>
                    <a:pt x="5143" y="0"/>
                    <a:pt x="4862" y="235"/>
                    <a:pt x="4808" y="561"/>
                  </a:cubicBezTo>
                  <a:lnTo>
                    <a:pt x="4654" y="1430"/>
                  </a:lnTo>
                  <a:cubicBezTo>
                    <a:pt x="4274" y="1539"/>
                    <a:pt x="3912" y="1684"/>
                    <a:pt x="3568" y="1883"/>
                  </a:cubicBezTo>
                  <a:lnTo>
                    <a:pt x="2843" y="1376"/>
                  </a:lnTo>
                  <a:cubicBezTo>
                    <a:pt x="2725" y="1293"/>
                    <a:pt x="2590" y="1254"/>
                    <a:pt x="2456" y="1254"/>
                  </a:cubicBezTo>
                  <a:cubicBezTo>
                    <a:pt x="2282" y="1254"/>
                    <a:pt x="2111" y="1321"/>
                    <a:pt x="1983" y="1449"/>
                  </a:cubicBezTo>
                  <a:lnTo>
                    <a:pt x="1458" y="1974"/>
                  </a:lnTo>
                  <a:cubicBezTo>
                    <a:pt x="1232" y="2209"/>
                    <a:pt x="1205" y="2571"/>
                    <a:pt x="1395" y="2834"/>
                  </a:cubicBezTo>
                  <a:lnTo>
                    <a:pt x="1902" y="3558"/>
                  </a:lnTo>
                  <a:cubicBezTo>
                    <a:pt x="1712" y="3902"/>
                    <a:pt x="1558" y="4273"/>
                    <a:pt x="1458" y="4653"/>
                  </a:cubicBezTo>
                  <a:lnTo>
                    <a:pt x="562" y="4798"/>
                  </a:lnTo>
                  <a:cubicBezTo>
                    <a:pt x="245" y="4852"/>
                    <a:pt x="10" y="5124"/>
                    <a:pt x="1" y="5450"/>
                  </a:cubicBezTo>
                  <a:lnTo>
                    <a:pt x="1" y="6201"/>
                  </a:lnTo>
                  <a:cubicBezTo>
                    <a:pt x="1" y="6527"/>
                    <a:pt x="236" y="6808"/>
                    <a:pt x="562" y="6871"/>
                  </a:cubicBezTo>
                  <a:lnTo>
                    <a:pt x="1431" y="7016"/>
                  </a:lnTo>
                  <a:cubicBezTo>
                    <a:pt x="1531" y="7405"/>
                    <a:pt x="1685" y="7767"/>
                    <a:pt x="1884" y="8111"/>
                  </a:cubicBezTo>
                  <a:lnTo>
                    <a:pt x="1395" y="8835"/>
                  </a:lnTo>
                  <a:cubicBezTo>
                    <a:pt x="1205" y="9098"/>
                    <a:pt x="1241" y="9460"/>
                    <a:pt x="1467" y="9695"/>
                  </a:cubicBezTo>
                  <a:lnTo>
                    <a:pt x="1993" y="10221"/>
                  </a:lnTo>
                  <a:cubicBezTo>
                    <a:pt x="2125" y="10348"/>
                    <a:pt x="2299" y="10416"/>
                    <a:pt x="2472" y="10416"/>
                  </a:cubicBezTo>
                  <a:cubicBezTo>
                    <a:pt x="2605" y="10416"/>
                    <a:pt x="2738" y="10376"/>
                    <a:pt x="2852" y="10293"/>
                  </a:cubicBezTo>
                  <a:lnTo>
                    <a:pt x="3586" y="9786"/>
                  </a:lnTo>
                  <a:cubicBezTo>
                    <a:pt x="3921" y="9976"/>
                    <a:pt x="4292" y="10130"/>
                    <a:pt x="4672" y="10230"/>
                  </a:cubicBezTo>
                  <a:lnTo>
                    <a:pt x="4826" y="11108"/>
                  </a:lnTo>
                  <a:cubicBezTo>
                    <a:pt x="4880" y="11425"/>
                    <a:pt x="5161" y="11660"/>
                    <a:pt x="5487" y="11660"/>
                  </a:cubicBezTo>
                  <a:lnTo>
                    <a:pt x="6229" y="11660"/>
                  </a:lnTo>
                  <a:cubicBezTo>
                    <a:pt x="6555" y="11660"/>
                    <a:pt x="6836" y="11425"/>
                    <a:pt x="6890" y="11108"/>
                  </a:cubicBezTo>
                  <a:lnTo>
                    <a:pt x="7044" y="10230"/>
                  </a:lnTo>
                  <a:cubicBezTo>
                    <a:pt x="7424" y="10130"/>
                    <a:pt x="7786" y="9976"/>
                    <a:pt x="8130" y="9786"/>
                  </a:cubicBezTo>
                  <a:lnTo>
                    <a:pt x="8863" y="10293"/>
                  </a:lnTo>
                  <a:cubicBezTo>
                    <a:pt x="8978" y="10376"/>
                    <a:pt x="9111" y="10416"/>
                    <a:pt x="9244" y="10416"/>
                  </a:cubicBezTo>
                  <a:cubicBezTo>
                    <a:pt x="9417" y="10416"/>
                    <a:pt x="9590" y="10348"/>
                    <a:pt x="9723" y="10221"/>
                  </a:cubicBezTo>
                  <a:lnTo>
                    <a:pt x="10239" y="9695"/>
                  </a:lnTo>
                  <a:cubicBezTo>
                    <a:pt x="10475" y="9460"/>
                    <a:pt x="10502" y="9098"/>
                    <a:pt x="10321" y="8835"/>
                  </a:cubicBezTo>
                  <a:lnTo>
                    <a:pt x="9805" y="8102"/>
                  </a:lnTo>
                  <a:cubicBezTo>
                    <a:pt x="10004" y="7767"/>
                    <a:pt x="10158" y="7396"/>
                    <a:pt x="10258" y="7016"/>
                  </a:cubicBezTo>
                  <a:lnTo>
                    <a:pt x="11136" y="6862"/>
                  </a:lnTo>
                  <a:cubicBezTo>
                    <a:pt x="11452" y="6808"/>
                    <a:pt x="11688" y="6527"/>
                    <a:pt x="11688" y="6201"/>
                  </a:cubicBezTo>
                  <a:lnTo>
                    <a:pt x="11688" y="5450"/>
                  </a:lnTo>
                  <a:cubicBezTo>
                    <a:pt x="11688" y="5124"/>
                    <a:pt x="11452" y="4843"/>
                    <a:pt x="11136" y="4789"/>
                  </a:cubicBezTo>
                  <a:lnTo>
                    <a:pt x="10258" y="4635"/>
                  </a:lnTo>
                  <a:cubicBezTo>
                    <a:pt x="10158" y="4255"/>
                    <a:pt x="10004" y="3884"/>
                    <a:pt x="9805" y="3549"/>
                  </a:cubicBezTo>
                  <a:lnTo>
                    <a:pt x="10303" y="2834"/>
                  </a:lnTo>
                  <a:cubicBezTo>
                    <a:pt x="10493" y="2571"/>
                    <a:pt x="10466" y="2209"/>
                    <a:pt x="10230" y="1974"/>
                  </a:cubicBezTo>
                  <a:lnTo>
                    <a:pt x="9705" y="1449"/>
                  </a:lnTo>
                  <a:cubicBezTo>
                    <a:pt x="9577" y="1321"/>
                    <a:pt x="9406" y="1254"/>
                    <a:pt x="9233" y="1254"/>
                  </a:cubicBezTo>
                  <a:cubicBezTo>
                    <a:pt x="9099" y="1254"/>
                    <a:pt x="8964" y="1293"/>
                    <a:pt x="8845" y="1376"/>
                  </a:cubicBezTo>
                  <a:lnTo>
                    <a:pt x="8112" y="1883"/>
                  </a:lnTo>
                  <a:cubicBezTo>
                    <a:pt x="7777" y="1684"/>
                    <a:pt x="7406" y="1539"/>
                    <a:pt x="7026" y="1430"/>
                  </a:cubicBezTo>
                  <a:lnTo>
                    <a:pt x="6872" y="561"/>
                  </a:lnTo>
                  <a:cubicBezTo>
                    <a:pt x="6818" y="235"/>
                    <a:pt x="6537" y="0"/>
                    <a:pt x="621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75" name="Google Shape;475;p21"/>
            <p:cNvGrpSpPr/>
            <p:nvPr/>
          </p:nvGrpSpPr>
          <p:grpSpPr>
            <a:xfrm>
              <a:off x="5231851" y="-351565"/>
              <a:ext cx="1119452" cy="796601"/>
              <a:chOff x="3858275" y="126750"/>
              <a:chExt cx="864375" cy="615088"/>
            </a:xfrm>
          </p:grpSpPr>
          <p:sp>
            <p:nvSpPr>
              <p:cNvPr id="476" name="Google Shape;476;p21"/>
              <p:cNvSpPr/>
              <p:nvPr/>
            </p:nvSpPr>
            <p:spPr>
              <a:xfrm>
                <a:off x="3858275" y="126750"/>
                <a:ext cx="864375" cy="615088"/>
              </a:xfrm>
              <a:custGeom>
                <a:rect b="b" l="l" r="r" t="t"/>
                <a:pathLst>
                  <a:path extrusionOk="0" h="14784" w="20777">
                    <a:moveTo>
                      <a:pt x="951" y="0"/>
                    </a:moveTo>
                    <a:cubicBezTo>
                      <a:pt x="426" y="0"/>
                      <a:pt x="1" y="435"/>
                      <a:pt x="1" y="960"/>
                    </a:cubicBezTo>
                    <a:lnTo>
                      <a:pt x="1" y="13833"/>
                    </a:lnTo>
                    <a:cubicBezTo>
                      <a:pt x="1" y="14358"/>
                      <a:pt x="426" y="14783"/>
                      <a:pt x="951" y="14783"/>
                    </a:cubicBezTo>
                    <a:lnTo>
                      <a:pt x="19817" y="14783"/>
                    </a:lnTo>
                    <a:cubicBezTo>
                      <a:pt x="20351" y="14783"/>
                      <a:pt x="20776" y="14358"/>
                      <a:pt x="20776" y="13833"/>
                    </a:cubicBezTo>
                    <a:lnTo>
                      <a:pt x="20776" y="960"/>
                    </a:lnTo>
                    <a:cubicBezTo>
                      <a:pt x="20776" y="435"/>
                      <a:pt x="20351" y="0"/>
                      <a:pt x="1981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21"/>
              <p:cNvSpPr/>
              <p:nvPr/>
            </p:nvSpPr>
            <p:spPr>
              <a:xfrm>
                <a:off x="3956585" y="207712"/>
                <a:ext cx="667762" cy="453494"/>
              </a:xfrm>
              <a:custGeom>
                <a:rect b="b" l="l" r="r" t="t"/>
                <a:pathLst>
                  <a:path extrusionOk="0" h="10900" w="16051">
                    <a:moveTo>
                      <a:pt x="960" y="0"/>
                    </a:moveTo>
                    <a:cubicBezTo>
                      <a:pt x="426" y="0"/>
                      <a:pt x="0" y="426"/>
                      <a:pt x="0" y="960"/>
                    </a:cubicBezTo>
                    <a:lnTo>
                      <a:pt x="0" y="9940"/>
                    </a:lnTo>
                    <a:cubicBezTo>
                      <a:pt x="0" y="10474"/>
                      <a:pt x="426" y="10900"/>
                      <a:pt x="960" y="10900"/>
                    </a:cubicBezTo>
                    <a:lnTo>
                      <a:pt x="15091" y="10900"/>
                    </a:lnTo>
                    <a:cubicBezTo>
                      <a:pt x="15616" y="10900"/>
                      <a:pt x="16051" y="10474"/>
                      <a:pt x="16051" y="9940"/>
                    </a:cubicBezTo>
                    <a:lnTo>
                      <a:pt x="16051" y="960"/>
                    </a:lnTo>
                    <a:cubicBezTo>
                      <a:pt x="16051" y="426"/>
                      <a:pt x="15616" y="0"/>
                      <a:pt x="1509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21"/>
              <p:cNvSpPr/>
              <p:nvPr/>
            </p:nvSpPr>
            <p:spPr>
              <a:xfrm>
                <a:off x="4301188" y="333481"/>
                <a:ext cx="323168" cy="327723"/>
              </a:xfrm>
              <a:custGeom>
                <a:rect b="b" l="l" r="r" t="t"/>
                <a:pathLst>
                  <a:path extrusionOk="0" h="7877" w="7768">
                    <a:moveTo>
                      <a:pt x="4309" y="1"/>
                    </a:moveTo>
                    <a:lnTo>
                      <a:pt x="0" y="5270"/>
                    </a:lnTo>
                    <a:lnTo>
                      <a:pt x="2653" y="7877"/>
                    </a:lnTo>
                    <a:lnTo>
                      <a:pt x="6808" y="7877"/>
                    </a:lnTo>
                    <a:cubicBezTo>
                      <a:pt x="7333" y="7877"/>
                      <a:pt x="7768" y="7451"/>
                      <a:pt x="7768" y="6917"/>
                    </a:cubicBezTo>
                    <a:lnTo>
                      <a:pt x="7768" y="4871"/>
                    </a:lnTo>
                    <a:lnTo>
                      <a:pt x="43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21"/>
              <p:cNvSpPr/>
              <p:nvPr/>
            </p:nvSpPr>
            <p:spPr>
              <a:xfrm>
                <a:off x="4039043" y="471357"/>
                <a:ext cx="372509" cy="189844"/>
              </a:xfrm>
              <a:custGeom>
                <a:rect b="b" l="l" r="r" t="t"/>
                <a:pathLst>
                  <a:path extrusionOk="0" h="4563" w="8954">
                    <a:moveTo>
                      <a:pt x="4319" y="0"/>
                    </a:moveTo>
                    <a:lnTo>
                      <a:pt x="1" y="4563"/>
                    </a:lnTo>
                    <a:lnTo>
                      <a:pt x="8954" y="4563"/>
                    </a:lnTo>
                    <a:lnTo>
                      <a:pt x="6301" y="1956"/>
                    </a:lnTo>
                    <a:lnTo>
                      <a:pt x="431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21"/>
              <p:cNvSpPr/>
              <p:nvPr/>
            </p:nvSpPr>
            <p:spPr>
              <a:xfrm>
                <a:off x="4042080" y="291336"/>
                <a:ext cx="141240" cy="141249"/>
              </a:xfrm>
              <a:custGeom>
                <a:rect b="b" l="l" r="r" t="t"/>
                <a:pathLst>
                  <a:path extrusionOk="0" h="3395" w="3395">
                    <a:moveTo>
                      <a:pt x="1702" y="0"/>
                    </a:moveTo>
                    <a:cubicBezTo>
                      <a:pt x="761" y="0"/>
                      <a:pt x="0" y="761"/>
                      <a:pt x="0" y="1702"/>
                    </a:cubicBezTo>
                    <a:cubicBezTo>
                      <a:pt x="0" y="2634"/>
                      <a:pt x="761" y="3395"/>
                      <a:pt x="1702" y="3395"/>
                    </a:cubicBezTo>
                    <a:cubicBezTo>
                      <a:pt x="2634" y="3395"/>
                      <a:pt x="3395" y="2634"/>
                      <a:pt x="3395" y="1702"/>
                    </a:cubicBezTo>
                    <a:cubicBezTo>
                      <a:pt x="3395" y="761"/>
                      <a:pt x="2634" y="0"/>
                      <a:pt x="170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_1">
    <p:spTree>
      <p:nvGrpSpPr>
        <p:cNvPr id="481" name="Shape 481"/>
        <p:cNvGrpSpPr/>
        <p:nvPr/>
      </p:nvGrpSpPr>
      <p:grpSpPr>
        <a:xfrm>
          <a:off x="0" y="0"/>
          <a:ext cx="0" cy="0"/>
          <a:chOff x="0" y="0"/>
          <a:chExt cx="0" cy="0"/>
        </a:xfrm>
      </p:grpSpPr>
      <p:sp>
        <p:nvSpPr>
          <p:cNvPr id="482" name="Google Shape;482;p22"/>
          <p:cNvSpPr txBox="1"/>
          <p:nvPr/>
        </p:nvSpPr>
        <p:spPr>
          <a:xfrm>
            <a:off x="4161551" y="3685425"/>
            <a:ext cx="4269300" cy="556200"/>
          </a:xfrm>
          <a:prstGeom prst="rect">
            <a:avLst/>
          </a:prstGeom>
          <a:noFill/>
          <a:ln>
            <a:noFill/>
          </a:ln>
        </p:spPr>
        <p:txBody>
          <a:bodyPr anchorCtr="0" anchor="t" bIns="91425" lIns="91425" spcFirstLastPara="1" rIns="91425" wrap="square" tIns="91425">
            <a:noAutofit/>
          </a:bodyPr>
          <a:lstStyle/>
          <a:p>
            <a:pPr indent="0" lvl="0" marL="0" rtl="0" algn="r">
              <a:spcBef>
                <a:spcPts val="300"/>
              </a:spcBef>
              <a:spcAft>
                <a:spcPts val="0"/>
              </a:spcAft>
              <a:buNone/>
            </a:pPr>
            <a:r>
              <a:rPr b="1" lang="vi" sz="1000">
                <a:solidFill>
                  <a:schemeClr val="lt1"/>
                </a:solidFill>
                <a:latin typeface="Albert Sans"/>
                <a:ea typeface="Albert Sans"/>
                <a:cs typeface="Albert Sans"/>
                <a:sym typeface="Albert Sans"/>
              </a:rPr>
              <a:t>CREDITS:</a:t>
            </a:r>
            <a:r>
              <a:rPr lang="vi" sz="1000">
                <a:solidFill>
                  <a:schemeClr val="lt1"/>
                </a:solidFill>
                <a:latin typeface="Albert Sans"/>
                <a:ea typeface="Albert Sans"/>
                <a:cs typeface="Albert Sans"/>
                <a:sym typeface="Albert Sans"/>
              </a:rPr>
              <a:t> This presentation template was created by </a:t>
            </a:r>
            <a:r>
              <a:rPr b="1" lang="vi" sz="1000" u="sng">
                <a:solidFill>
                  <a:schemeClr val="lt1"/>
                </a:solidFill>
                <a:latin typeface="Albert Sans"/>
                <a:ea typeface="Albert Sans"/>
                <a:cs typeface="Albert Sans"/>
                <a:sym typeface="Albert Sans"/>
                <a:hlinkClick r:id="rId2">
                  <a:extLst>
                    <a:ext uri="{A12FA001-AC4F-418D-AE19-62706E023703}">
                      <ahyp:hlinkClr val="tx"/>
                    </a:ext>
                  </a:extLst>
                </a:hlinkClick>
              </a:rPr>
              <a:t>Slidesgo</a:t>
            </a:r>
            <a:r>
              <a:rPr lang="vi" sz="1000">
                <a:solidFill>
                  <a:schemeClr val="lt1"/>
                </a:solidFill>
                <a:latin typeface="Albert Sans"/>
                <a:ea typeface="Albert Sans"/>
                <a:cs typeface="Albert Sans"/>
                <a:sym typeface="Albert Sans"/>
              </a:rPr>
              <a:t>, and includes icons by </a:t>
            </a:r>
            <a:r>
              <a:rPr b="1" lang="vi" sz="1000" u="sng">
                <a:solidFill>
                  <a:schemeClr val="lt1"/>
                </a:solidFill>
                <a:latin typeface="Albert Sans"/>
                <a:ea typeface="Albert Sans"/>
                <a:cs typeface="Albert Sans"/>
                <a:sym typeface="Albert Sans"/>
                <a:hlinkClick r:id="rId3">
                  <a:extLst>
                    <a:ext uri="{A12FA001-AC4F-418D-AE19-62706E023703}">
                      <ahyp:hlinkClr val="tx"/>
                    </a:ext>
                  </a:extLst>
                </a:hlinkClick>
              </a:rPr>
              <a:t>Flaticon</a:t>
            </a:r>
            <a:r>
              <a:rPr lang="vi" sz="1000">
                <a:solidFill>
                  <a:schemeClr val="lt1"/>
                </a:solidFill>
                <a:latin typeface="Albert Sans"/>
                <a:ea typeface="Albert Sans"/>
                <a:cs typeface="Albert Sans"/>
                <a:sym typeface="Albert Sans"/>
              </a:rPr>
              <a:t>, and infographics &amp; images by </a:t>
            </a:r>
            <a:r>
              <a:rPr b="1" lang="vi" sz="1000" u="sng">
                <a:solidFill>
                  <a:schemeClr val="lt1"/>
                </a:solidFill>
                <a:latin typeface="Albert Sans"/>
                <a:ea typeface="Albert Sans"/>
                <a:cs typeface="Albert Sans"/>
                <a:sym typeface="Albert Sans"/>
                <a:hlinkClick r:id="rId4">
                  <a:extLst>
                    <a:ext uri="{A12FA001-AC4F-418D-AE19-62706E023703}">
                      <ahyp:hlinkClr val="tx"/>
                    </a:ext>
                  </a:extLst>
                </a:hlinkClick>
              </a:rPr>
              <a:t>Freepik</a:t>
            </a:r>
            <a:r>
              <a:rPr lang="vi" sz="1000" u="sng">
                <a:solidFill>
                  <a:schemeClr val="lt1"/>
                </a:solidFill>
                <a:latin typeface="Albert Sans"/>
                <a:ea typeface="Albert Sans"/>
                <a:cs typeface="Albert Sans"/>
                <a:sym typeface="Albert Sans"/>
              </a:rPr>
              <a:t> </a:t>
            </a:r>
            <a:endParaRPr b="1" sz="1000" u="sng">
              <a:solidFill>
                <a:schemeClr val="lt1"/>
              </a:solidFill>
              <a:latin typeface="Albert Sans"/>
              <a:ea typeface="Albert Sans"/>
              <a:cs typeface="Albert Sans"/>
              <a:sym typeface="Albert Sans"/>
            </a:endParaRPr>
          </a:p>
        </p:txBody>
      </p:sp>
      <p:sp>
        <p:nvSpPr>
          <p:cNvPr id="483" name="Google Shape;483;p22"/>
          <p:cNvSpPr txBox="1"/>
          <p:nvPr>
            <p:ph type="title"/>
          </p:nvPr>
        </p:nvSpPr>
        <p:spPr>
          <a:xfrm>
            <a:off x="4161587" y="540000"/>
            <a:ext cx="4269300" cy="1058700"/>
          </a:xfrm>
          <a:prstGeom prst="rect">
            <a:avLst/>
          </a:prstGeom>
        </p:spPr>
        <p:txBody>
          <a:bodyPr anchorCtr="0" anchor="t" bIns="91425" lIns="91425" spcFirstLastPara="1" rIns="91425" wrap="square" tIns="91425">
            <a:noAutofit/>
          </a:bodyPr>
          <a:lstStyle>
            <a:lvl1pPr lvl="0" rtl="0" algn="r">
              <a:spcBef>
                <a:spcPts val="0"/>
              </a:spcBef>
              <a:spcAft>
                <a:spcPts val="0"/>
              </a:spcAft>
              <a:buSzPts val="3000"/>
              <a:buNone/>
              <a:defRPr sz="72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484" name="Google Shape;484;p22"/>
          <p:cNvSpPr txBox="1"/>
          <p:nvPr>
            <p:ph idx="1" type="subTitle"/>
          </p:nvPr>
        </p:nvSpPr>
        <p:spPr>
          <a:xfrm>
            <a:off x="4161551" y="1745009"/>
            <a:ext cx="4269300" cy="1058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200"/>
              <a:buNone/>
              <a:defRPr sz="1600"/>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grpSp>
        <p:nvGrpSpPr>
          <p:cNvPr id="485" name="Google Shape;485;p22"/>
          <p:cNvGrpSpPr/>
          <p:nvPr/>
        </p:nvGrpSpPr>
        <p:grpSpPr>
          <a:xfrm>
            <a:off x="153510" y="-516003"/>
            <a:ext cx="9357799" cy="5986310"/>
            <a:chOff x="153510" y="-516003"/>
            <a:chExt cx="9357799" cy="5986310"/>
          </a:xfrm>
        </p:grpSpPr>
        <p:grpSp>
          <p:nvGrpSpPr>
            <p:cNvPr id="486" name="Google Shape;486;p22"/>
            <p:cNvGrpSpPr/>
            <p:nvPr/>
          </p:nvGrpSpPr>
          <p:grpSpPr>
            <a:xfrm>
              <a:off x="153510" y="132243"/>
              <a:ext cx="1119426" cy="814515"/>
              <a:chOff x="1835150" y="2508950"/>
              <a:chExt cx="335650" cy="244225"/>
            </a:xfrm>
          </p:grpSpPr>
          <p:sp>
            <p:nvSpPr>
              <p:cNvPr id="487" name="Google Shape;487;p22"/>
              <p:cNvSpPr/>
              <p:nvPr/>
            </p:nvSpPr>
            <p:spPr>
              <a:xfrm>
                <a:off x="1835150" y="2508950"/>
                <a:ext cx="335650" cy="244225"/>
              </a:xfrm>
              <a:custGeom>
                <a:rect b="b" l="l" r="r" t="t"/>
                <a:pathLst>
                  <a:path extrusionOk="0" h="9769" w="13426">
                    <a:moveTo>
                      <a:pt x="1223" y="1"/>
                    </a:moveTo>
                    <a:cubicBezTo>
                      <a:pt x="553" y="1"/>
                      <a:pt x="1" y="544"/>
                      <a:pt x="1" y="1223"/>
                    </a:cubicBezTo>
                    <a:lnTo>
                      <a:pt x="1" y="5568"/>
                    </a:lnTo>
                    <a:cubicBezTo>
                      <a:pt x="1" y="6247"/>
                      <a:pt x="553" y="6799"/>
                      <a:pt x="1223" y="6799"/>
                    </a:cubicBezTo>
                    <a:lnTo>
                      <a:pt x="1449" y="6799"/>
                    </a:lnTo>
                    <a:lnTo>
                      <a:pt x="1449" y="9769"/>
                    </a:lnTo>
                    <a:lnTo>
                      <a:pt x="3477" y="6799"/>
                    </a:lnTo>
                    <a:lnTo>
                      <a:pt x="12204" y="6799"/>
                    </a:lnTo>
                    <a:cubicBezTo>
                      <a:pt x="12874" y="6799"/>
                      <a:pt x="13426" y="6247"/>
                      <a:pt x="13426" y="5568"/>
                    </a:cubicBezTo>
                    <a:lnTo>
                      <a:pt x="13426" y="1223"/>
                    </a:lnTo>
                    <a:cubicBezTo>
                      <a:pt x="13426" y="544"/>
                      <a:pt x="12874" y="1"/>
                      <a:pt x="1220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22"/>
              <p:cNvSpPr/>
              <p:nvPr/>
            </p:nvSpPr>
            <p:spPr>
              <a:xfrm>
                <a:off x="1905325" y="2583200"/>
                <a:ext cx="29675" cy="29900"/>
              </a:xfrm>
              <a:custGeom>
                <a:rect b="b" l="l" r="r" t="t"/>
                <a:pathLst>
                  <a:path extrusionOk="0" h="1196" w="1187">
                    <a:moveTo>
                      <a:pt x="589" y="0"/>
                    </a:moveTo>
                    <a:cubicBezTo>
                      <a:pt x="263" y="0"/>
                      <a:pt x="0" y="272"/>
                      <a:pt x="0" y="598"/>
                    </a:cubicBezTo>
                    <a:cubicBezTo>
                      <a:pt x="0" y="924"/>
                      <a:pt x="263" y="1195"/>
                      <a:pt x="589" y="1195"/>
                    </a:cubicBezTo>
                    <a:cubicBezTo>
                      <a:pt x="924" y="1195"/>
                      <a:pt x="1186" y="924"/>
                      <a:pt x="1186" y="598"/>
                    </a:cubicBezTo>
                    <a:cubicBezTo>
                      <a:pt x="1186" y="272"/>
                      <a:pt x="924" y="0"/>
                      <a:pt x="58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22"/>
              <p:cNvSpPr/>
              <p:nvPr/>
            </p:nvSpPr>
            <p:spPr>
              <a:xfrm>
                <a:off x="1990175" y="2583200"/>
                <a:ext cx="29900" cy="29900"/>
              </a:xfrm>
              <a:custGeom>
                <a:rect b="b" l="l" r="r" t="t"/>
                <a:pathLst>
                  <a:path extrusionOk="0" h="1196" w="1196">
                    <a:moveTo>
                      <a:pt x="598" y="0"/>
                    </a:moveTo>
                    <a:cubicBezTo>
                      <a:pt x="273" y="0"/>
                      <a:pt x="1" y="272"/>
                      <a:pt x="1" y="598"/>
                    </a:cubicBezTo>
                    <a:cubicBezTo>
                      <a:pt x="1" y="924"/>
                      <a:pt x="273" y="1195"/>
                      <a:pt x="598" y="1195"/>
                    </a:cubicBezTo>
                    <a:cubicBezTo>
                      <a:pt x="924" y="1195"/>
                      <a:pt x="1196" y="924"/>
                      <a:pt x="1196" y="598"/>
                    </a:cubicBezTo>
                    <a:cubicBezTo>
                      <a:pt x="1196" y="272"/>
                      <a:pt x="924" y="0"/>
                      <a:pt x="5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22"/>
              <p:cNvSpPr/>
              <p:nvPr/>
            </p:nvSpPr>
            <p:spPr>
              <a:xfrm>
                <a:off x="2075275" y="2583200"/>
                <a:ext cx="29675" cy="29900"/>
              </a:xfrm>
              <a:custGeom>
                <a:rect b="b" l="l" r="r" t="t"/>
                <a:pathLst>
                  <a:path extrusionOk="0" h="1196" w="1187">
                    <a:moveTo>
                      <a:pt x="589" y="0"/>
                    </a:moveTo>
                    <a:cubicBezTo>
                      <a:pt x="263" y="0"/>
                      <a:pt x="1" y="272"/>
                      <a:pt x="1" y="598"/>
                    </a:cubicBezTo>
                    <a:cubicBezTo>
                      <a:pt x="1" y="924"/>
                      <a:pt x="263" y="1195"/>
                      <a:pt x="589" y="1195"/>
                    </a:cubicBezTo>
                    <a:cubicBezTo>
                      <a:pt x="924" y="1195"/>
                      <a:pt x="1187" y="924"/>
                      <a:pt x="1187" y="598"/>
                    </a:cubicBezTo>
                    <a:cubicBezTo>
                      <a:pt x="1187" y="272"/>
                      <a:pt x="924" y="0"/>
                      <a:pt x="58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91" name="Google Shape;491;p22"/>
            <p:cNvGrpSpPr/>
            <p:nvPr/>
          </p:nvGrpSpPr>
          <p:grpSpPr>
            <a:xfrm flipH="1">
              <a:off x="8790500" y="1745003"/>
              <a:ext cx="720809" cy="891736"/>
              <a:chOff x="-155849" y="3975828"/>
              <a:chExt cx="720809" cy="891736"/>
            </a:xfrm>
          </p:grpSpPr>
          <p:sp>
            <p:nvSpPr>
              <p:cNvPr id="492" name="Google Shape;492;p22"/>
              <p:cNvSpPr/>
              <p:nvPr/>
            </p:nvSpPr>
            <p:spPr>
              <a:xfrm>
                <a:off x="-155849" y="3975828"/>
                <a:ext cx="720809" cy="891736"/>
              </a:xfrm>
              <a:custGeom>
                <a:rect b="b" l="l" r="r" t="t"/>
                <a:pathLst>
                  <a:path extrusionOk="0" h="18604" w="15038">
                    <a:moveTo>
                      <a:pt x="933" y="1"/>
                    </a:moveTo>
                    <a:cubicBezTo>
                      <a:pt x="417" y="1"/>
                      <a:pt x="1" y="417"/>
                      <a:pt x="1" y="933"/>
                    </a:cubicBezTo>
                    <a:lnTo>
                      <a:pt x="1" y="17672"/>
                    </a:lnTo>
                    <a:cubicBezTo>
                      <a:pt x="1" y="18188"/>
                      <a:pt x="417" y="18604"/>
                      <a:pt x="933" y="18604"/>
                    </a:cubicBezTo>
                    <a:lnTo>
                      <a:pt x="14114" y="18604"/>
                    </a:lnTo>
                    <a:cubicBezTo>
                      <a:pt x="14621" y="18604"/>
                      <a:pt x="15037" y="18188"/>
                      <a:pt x="15037" y="17672"/>
                    </a:cubicBezTo>
                    <a:lnTo>
                      <a:pt x="15037" y="933"/>
                    </a:lnTo>
                    <a:cubicBezTo>
                      <a:pt x="15037" y="417"/>
                      <a:pt x="14621" y="1"/>
                      <a:pt x="1411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22"/>
              <p:cNvSpPr/>
              <p:nvPr/>
            </p:nvSpPr>
            <p:spPr>
              <a:xfrm>
                <a:off x="-26096" y="4103424"/>
                <a:ext cx="461734" cy="21713"/>
              </a:xfrm>
              <a:custGeom>
                <a:rect b="b" l="l" r="r" t="t"/>
                <a:pathLst>
                  <a:path extrusionOk="0" h="453" w="9633">
                    <a:moveTo>
                      <a:pt x="227" y="0"/>
                    </a:moveTo>
                    <a:cubicBezTo>
                      <a:pt x="100" y="0"/>
                      <a:pt x="1" y="100"/>
                      <a:pt x="1" y="227"/>
                    </a:cubicBezTo>
                    <a:cubicBezTo>
                      <a:pt x="1" y="353"/>
                      <a:pt x="100" y="453"/>
                      <a:pt x="227" y="453"/>
                    </a:cubicBezTo>
                    <a:lnTo>
                      <a:pt x="9406" y="453"/>
                    </a:lnTo>
                    <a:cubicBezTo>
                      <a:pt x="9524" y="453"/>
                      <a:pt x="9633" y="353"/>
                      <a:pt x="9633" y="227"/>
                    </a:cubicBezTo>
                    <a:cubicBezTo>
                      <a:pt x="9633" y="100"/>
                      <a:pt x="9524" y="0"/>
                      <a:pt x="940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22"/>
              <p:cNvSpPr/>
              <p:nvPr/>
            </p:nvSpPr>
            <p:spPr>
              <a:xfrm>
                <a:off x="-26096" y="4164586"/>
                <a:ext cx="461734" cy="21761"/>
              </a:xfrm>
              <a:custGeom>
                <a:rect b="b" l="l" r="r" t="t"/>
                <a:pathLst>
                  <a:path extrusionOk="0" h="454" w="9633">
                    <a:moveTo>
                      <a:pt x="227" y="1"/>
                    </a:moveTo>
                    <a:cubicBezTo>
                      <a:pt x="100" y="1"/>
                      <a:pt x="1" y="100"/>
                      <a:pt x="1" y="227"/>
                    </a:cubicBezTo>
                    <a:cubicBezTo>
                      <a:pt x="1" y="354"/>
                      <a:pt x="100" y="453"/>
                      <a:pt x="227" y="453"/>
                    </a:cubicBezTo>
                    <a:lnTo>
                      <a:pt x="9406" y="453"/>
                    </a:lnTo>
                    <a:cubicBezTo>
                      <a:pt x="9524" y="453"/>
                      <a:pt x="9633" y="354"/>
                      <a:pt x="9633" y="227"/>
                    </a:cubicBezTo>
                    <a:cubicBezTo>
                      <a:pt x="9633" y="100"/>
                      <a:pt x="9524" y="1"/>
                      <a:pt x="940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22"/>
              <p:cNvSpPr/>
              <p:nvPr/>
            </p:nvSpPr>
            <p:spPr>
              <a:xfrm>
                <a:off x="-26096" y="4225364"/>
                <a:ext cx="303796" cy="21713"/>
              </a:xfrm>
              <a:custGeom>
                <a:rect b="b" l="l" r="r" t="t"/>
                <a:pathLst>
                  <a:path extrusionOk="0" h="453" w="6338">
                    <a:moveTo>
                      <a:pt x="227" y="0"/>
                    </a:moveTo>
                    <a:cubicBezTo>
                      <a:pt x="100" y="0"/>
                      <a:pt x="1" y="109"/>
                      <a:pt x="1" y="226"/>
                    </a:cubicBezTo>
                    <a:cubicBezTo>
                      <a:pt x="1" y="353"/>
                      <a:pt x="100" y="453"/>
                      <a:pt x="227" y="453"/>
                    </a:cubicBezTo>
                    <a:lnTo>
                      <a:pt x="6111" y="453"/>
                    </a:lnTo>
                    <a:cubicBezTo>
                      <a:pt x="6238" y="453"/>
                      <a:pt x="6338" y="353"/>
                      <a:pt x="6338" y="226"/>
                    </a:cubicBezTo>
                    <a:cubicBezTo>
                      <a:pt x="6338" y="109"/>
                      <a:pt x="6238" y="0"/>
                      <a:pt x="611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22"/>
              <p:cNvSpPr/>
              <p:nvPr/>
            </p:nvSpPr>
            <p:spPr>
              <a:xfrm>
                <a:off x="-26096" y="4355932"/>
                <a:ext cx="461734" cy="21761"/>
              </a:xfrm>
              <a:custGeom>
                <a:rect b="b" l="l" r="r" t="t"/>
                <a:pathLst>
                  <a:path extrusionOk="0" h="454" w="9633">
                    <a:moveTo>
                      <a:pt x="227" y="1"/>
                    </a:moveTo>
                    <a:cubicBezTo>
                      <a:pt x="100" y="1"/>
                      <a:pt x="1" y="101"/>
                      <a:pt x="1" y="227"/>
                    </a:cubicBezTo>
                    <a:cubicBezTo>
                      <a:pt x="1" y="354"/>
                      <a:pt x="100" y="454"/>
                      <a:pt x="227" y="454"/>
                    </a:cubicBezTo>
                    <a:lnTo>
                      <a:pt x="9406" y="454"/>
                    </a:lnTo>
                    <a:cubicBezTo>
                      <a:pt x="9524" y="454"/>
                      <a:pt x="9633" y="354"/>
                      <a:pt x="9633" y="227"/>
                    </a:cubicBezTo>
                    <a:cubicBezTo>
                      <a:pt x="9633" y="101"/>
                      <a:pt x="9524" y="1"/>
                      <a:pt x="940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22"/>
              <p:cNvSpPr/>
              <p:nvPr/>
            </p:nvSpPr>
            <p:spPr>
              <a:xfrm>
                <a:off x="-26096" y="4417142"/>
                <a:ext cx="461734" cy="21713"/>
              </a:xfrm>
              <a:custGeom>
                <a:rect b="b" l="l" r="r" t="t"/>
                <a:pathLst>
                  <a:path extrusionOk="0" h="453" w="9633">
                    <a:moveTo>
                      <a:pt x="227" y="0"/>
                    </a:moveTo>
                    <a:cubicBezTo>
                      <a:pt x="100" y="0"/>
                      <a:pt x="1" y="100"/>
                      <a:pt x="1" y="227"/>
                    </a:cubicBezTo>
                    <a:cubicBezTo>
                      <a:pt x="1" y="344"/>
                      <a:pt x="100" y="453"/>
                      <a:pt x="227" y="453"/>
                    </a:cubicBezTo>
                    <a:lnTo>
                      <a:pt x="9406" y="453"/>
                    </a:lnTo>
                    <a:cubicBezTo>
                      <a:pt x="9524" y="453"/>
                      <a:pt x="9633" y="344"/>
                      <a:pt x="9633" y="227"/>
                    </a:cubicBezTo>
                    <a:cubicBezTo>
                      <a:pt x="9633" y="100"/>
                      <a:pt x="9524" y="0"/>
                      <a:pt x="940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22"/>
              <p:cNvSpPr/>
              <p:nvPr/>
            </p:nvSpPr>
            <p:spPr>
              <a:xfrm>
                <a:off x="-26096" y="4477872"/>
                <a:ext cx="303796" cy="21761"/>
              </a:xfrm>
              <a:custGeom>
                <a:rect b="b" l="l" r="r" t="t"/>
                <a:pathLst>
                  <a:path extrusionOk="0" h="454" w="6338">
                    <a:moveTo>
                      <a:pt x="227" y="1"/>
                    </a:moveTo>
                    <a:cubicBezTo>
                      <a:pt x="100" y="1"/>
                      <a:pt x="1" y="109"/>
                      <a:pt x="1" y="227"/>
                    </a:cubicBezTo>
                    <a:cubicBezTo>
                      <a:pt x="1" y="354"/>
                      <a:pt x="100" y="453"/>
                      <a:pt x="227" y="453"/>
                    </a:cubicBezTo>
                    <a:lnTo>
                      <a:pt x="6111" y="453"/>
                    </a:lnTo>
                    <a:cubicBezTo>
                      <a:pt x="6238" y="453"/>
                      <a:pt x="6338" y="354"/>
                      <a:pt x="6338" y="227"/>
                    </a:cubicBezTo>
                    <a:cubicBezTo>
                      <a:pt x="6338" y="109"/>
                      <a:pt x="6238" y="1"/>
                      <a:pt x="611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22"/>
              <p:cNvSpPr/>
              <p:nvPr/>
            </p:nvSpPr>
            <p:spPr>
              <a:xfrm>
                <a:off x="-26096" y="4608488"/>
                <a:ext cx="461734" cy="21761"/>
              </a:xfrm>
              <a:custGeom>
                <a:rect b="b" l="l" r="r" t="t"/>
                <a:pathLst>
                  <a:path extrusionOk="0" h="454" w="9633">
                    <a:moveTo>
                      <a:pt x="227" y="1"/>
                    </a:moveTo>
                    <a:cubicBezTo>
                      <a:pt x="100" y="1"/>
                      <a:pt x="1" y="100"/>
                      <a:pt x="1" y="227"/>
                    </a:cubicBezTo>
                    <a:cubicBezTo>
                      <a:pt x="1" y="354"/>
                      <a:pt x="100" y="453"/>
                      <a:pt x="227" y="453"/>
                    </a:cubicBezTo>
                    <a:lnTo>
                      <a:pt x="9406" y="453"/>
                    </a:lnTo>
                    <a:cubicBezTo>
                      <a:pt x="9524" y="453"/>
                      <a:pt x="9633" y="354"/>
                      <a:pt x="9633" y="227"/>
                    </a:cubicBezTo>
                    <a:cubicBezTo>
                      <a:pt x="9633" y="100"/>
                      <a:pt x="9524" y="1"/>
                      <a:pt x="940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22"/>
              <p:cNvSpPr/>
              <p:nvPr/>
            </p:nvSpPr>
            <p:spPr>
              <a:xfrm>
                <a:off x="-26096" y="4669219"/>
                <a:ext cx="461734" cy="21761"/>
              </a:xfrm>
              <a:custGeom>
                <a:rect b="b" l="l" r="r" t="t"/>
                <a:pathLst>
                  <a:path extrusionOk="0" h="454" w="9633">
                    <a:moveTo>
                      <a:pt x="227" y="1"/>
                    </a:moveTo>
                    <a:cubicBezTo>
                      <a:pt x="100" y="1"/>
                      <a:pt x="1" y="110"/>
                      <a:pt x="1" y="227"/>
                    </a:cubicBezTo>
                    <a:cubicBezTo>
                      <a:pt x="1" y="354"/>
                      <a:pt x="100" y="454"/>
                      <a:pt x="227" y="454"/>
                    </a:cubicBezTo>
                    <a:lnTo>
                      <a:pt x="9406" y="454"/>
                    </a:lnTo>
                    <a:cubicBezTo>
                      <a:pt x="9524" y="454"/>
                      <a:pt x="9633" y="354"/>
                      <a:pt x="9633" y="227"/>
                    </a:cubicBezTo>
                    <a:cubicBezTo>
                      <a:pt x="9633" y="110"/>
                      <a:pt x="9524" y="1"/>
                      <a:pt x="940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22"/>
              <p:cNvSpPr/>
              <p:nvPr/>
            </p:nvSpPr>
            <p:spPr>
              <a:xfrm>
                <a:off x="-26096" y="4730428"/>
                <a:ext cx="303796" cy="21713"/>
              </a:xfrm>
              <a:custGeom>
                <a:rect b="b" l="l" r="r" t="t"/>
                <a:pathLst>
                  <a:path extrusionOk="0" h="453" w="6338">
                    <a:moveTo>
                      <a:pt x="227" y="0"/>
                    </a:moveTo>
                    <a:cubicBezTo>
                      <a:pt x="100" y="0"/>
                      <a:pt x="1" y="100"/>
                      <a:pt x="1" y="227"/>
                    </a:cubicBezTo>
                    <a:cubicBezTo>
                      <a:pt x="1" y="353"/>
                      <a:pt x="100" y="453"/>
                      <a:pt x="227" y="453"/>
                    </a:cubicBezTo>
                    <a:lnTo>
                      <a:pt x="6111" y="453"/>
                    </a:lnTo>
                    <a:cubicBezTo>
                      <a:pt x="6238" y="453"/>
                      <a:pt x="6338" y="353"/>
                      <a:pt x="6338" y="227"/>
                    </a:cubicBezTo>
                    <a:cubicBezTo>
                      <a:pt x="6338" y="100"/>
                      <a:pt x="6238" y="0"/>
                      <a:pt x="611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02" name="Google Shape;502;p22"/>
            <p:cNvGrpSpPr/>
            <p:nvPr/>
          </p:nvGrpSpPr>
          <p:grpSpPr>
            <a:xfrm flipH="1">
              <a:off x="4463273" y="-516003"/>
              <a:ext cx="1119452" cy="796601"/>
              <a:chOff x="3858275" y="126750"/>
              <a:chExt cx="864375" cy="615088"/>
            </a:xfrm>
          </p:grpSpPr>
          <p:sp>
            <p:nvSpPr>
              <p:cNvPr id="503" name="Google Shape;503;p22"/>
              <p:cNvSpPr/>
              <p:nvPr/>
            </p:nvSpPr>
            <p:spPr>
              <a:xfrm>
                <a:off x="3858275" y="126750"/>
                <a:ext cx="864375" cy="615088"/>
              </a:xfrm>
              <a:custGeom>
                <a:rect b="b" l="l" r="r" t="t"/>
                <a:pathLst>
                  <a:path extrusionOk="0" h="14784" w="20777">
                    <a:moveTo>
                      <a:pt x="951" y="0"/>
                    </a:moveTo>
                    <a:cubicBezTo>
                      <a:pt x="426" y="0"/>
                      <a:pt x="1" y="435"/>
                      <a:pt x="1" y="960"/>
                    </a:cubicBezTo>
                    <a:lnTo>
                      <a:pt x="1" y="13833"/>
                    </a:lnTo>
                    <a:cubicBezTo>
                      <a:pt x="1" y="14358"/>
                      <a:pt x="426" y="14783"/>
                      <a:pt x="951" y="14783"/>
                    </a:cubicBezTo>
                    <a:lnTo>
                      <a:pt x="19817" y="14783"/>
                    </a:lnTo>
                    <a:cubicBezTo>
                      <a:pt x="20351" y="14783"/>
                      <a:pt x="20776" y="14358"/>
                      <a:pt x="20776" y="13833"/>
                    </a:cubicBezTo>
                    <a:lnTo>
                      <a:pt x="20776" y="960"/>
                    </a:lnTo>
                    <a:cubicBezTo>
                      <a:pt x="20776" y="435"/>
                      <a:pt x="20351" y="0"/>
                      <a:pt x="1981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22"/>
              <p:cNvSpPr/>
              <p:nvPr/>
            </p:nvSpPr>
            <p:spPr>
              <a:xfrm>
                <a:off x="3956585" y="207712"/>
                <a:ext cx="667762" cy="453494"/>
              </a:xfrm>
              <a:custGeom>
                <a:rect b="b" l="l" r="r" t="t"/>
                <a:pathLst>
                  <a:path extrusionOk="0" h="10900" w="16051">
                    <a:moveTo>
                      <a:pt x="960" y="0"/>
                    </a:moveTo>
                    <a:cubicBezTo>
                      <a:pt x="426" y="0"/>
                      <a:pt x="0" y="426"/>
                      <a:pt x="0" y="960"/>
                    </a:cubicBezTo>
                    <a:lnTo>
                      <a:pt x="0" y="9940"/>
                    </a:lnTo>
                    <a:cubicBezTo>
                      <a:pt x="0" y="10474"/>
                      <a:pt x="426" y="10900"/>
                      <a:pt x="960" y="10900"/>
                    </a:cubicBezTo>
                    <a:lnTo>
                      <a:pt x="15091" y="10900"/>
                    </a:lnTo>
                    <a:cubicBezTo>
                      <a:pt x="15616" y="10900"/>
                      <a:pt x="16051" y="10474"/>
                      <a:pt x="16051" y="9940"/>
                    </a:cubicBezTo>
                    <a:lnTo>
                      <a:pt x="16051" y="960"/>
                    </a:lnTo>
                    <a:cubicBezTo>
                      <a:pt x="16051" y="426"/>
                      <a:pt x="15616" y="0"/>
                      <a:pt x="1509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22"/>
              <p:cNvSpPr/>
              <p:nvPr/>
            </p:nvSpPr>
            <p:spPr>
              <a:xfrm>
                <a:off x="4301188" y="333481"/>
                <a:ext cx="323168" cy="327723"/>
              </a:xfrm>
              <a:custGeom>
                <a:rect b="b" l="l" r="r" t="t"/>
                <a:pathLst>
                  <a:path extrusionOk="0" h="7877" w="7768">
                    <a:moveTo>
                      <a:pt x="4309" y="1"/>
                    </a:moveTo>
                    <a:lnTo>
                      <a:pt x="0" y="5270"/>
                    </a:lnTo>
                    <a:lnTo>
                      <a:pt x="2653" y="7877"/>
                    </a:lnTo>
                    <a:lnTo>
                      <a:pt x="6808" y="7877"/>
                    </a:lnTo>
                    <a:cubicBezTo>
                      <a:pt x="7333" y="7877"/>
                      <a:pt x="7768" y="7451"/>
                      <a:pt x="7768" y="6917"/>
                    </a:cubicBezTo>
                    <a:lnTo>
                      <a:pt x="7768" y="4871"/>
                    </a:lnTo>
                    <a:lnTo>
                      <a:pt x="43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22"/>
              <p:cNvSpPr/>
              <p:nvPr/>
            </p:nvSpPr>
            <p:spPr>
              <a:xfrm>
                <a:off x="4039043" y="471357"/>
                <a:ext cx="372509" cy="189844"/>
              </a:xfrm>
              <a:custGeom>
                <a:rect b="b" l="l" r="r" t="t"/>
                <a:pathLst>
                  <a:path extrusionOk="0" h="4563" w="8954">
                    <a:moveTo>
                      <a:pt x="4319" y="0"/>
                    </a:moveTo>
                    <a:lnTo>
                      <a:pt x="1" y="4563"/>
                    </a:lnTo>
                    <a:lnTo>
                      <a:pt x="8954" y="4563"/>
                    </a:lnTo>
                    <a:lnTo>
                      <a:pt x="6301" y="1956"/>
                    </a:lnTo>
                    <a:lnTo>
                      <a:pt x="431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22"/>
              <p:cNvSpPr/>
              <p:nvPr/>
            </p:nvSpPr>
            <p:spPr>
              <a:xfrm>
                <a:off x="4042080" y="291336"/>
                <a:ext cx="141240" cy="141249"/>
              </a:xfrm>
              <a:custGeom>
                <a:rect b="b" l="l" r="r" t="t"/>
                <a:pathLst>
                  <a:path extrusionOk="0" h="3395" w="3395">
                    <a:moveTo>
                      <a:pt x="1702" y="0"/>
                    </a:moveTo>
                    <a:cubicBezTo>
                      <a:pt x="761" y="0"/>
                      <a:pt x="0" y="761"/>
                      <a:pt x="0" y="1702"/>
                    </a:cubicBezTo>
                    <a:cubicBezTo>
                      <a:pt x="0" y="2634"/>
                      <a:pt x="761" y="3395"/>
                      <a:pt x="1702" y="3395"/>
                    </a:cubicBezTo>
                    <a:cubicBezTo>
                      <a:pt x="2634" y="3395"/>
                      <a:pt x="3395" y="2634"/>
                      <a:pt x="3395" y="1702"/>
                    </a:cubicBezTo>
                    <a:cubicBezTo>
                      <a:pt x="3395" y="761"/>
                      <a:pt x="2634" y="0"/>
                      <a:pt x="170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08" name="Google Shape;508;p22"/>
            <p:cNvGrpSpPr/>
            <p:nvPr/>
          </p:nvGrpSpPr>
          <p:grpSpPr>
            <a:xfrm>
              <a:off x="4161610" y="4655793"/>
              <a:ext cx="1119426" cy="814515"/>
              <a:chOff x="1835150" y="2508950"/>
              <a:chExt cx="335650" cy="244225"/>
            </a:xfrm>
          </p:grpSpPr>
          <p:sp>
            <p:nvSpPr>
              <p:cNvPr id="509" name="Google Shape;509;p22"/>
              <p:cNvSpPr/>
              <p:nvPr/>
            </p:nvSpPr>
            <p:spPr>
              <a:xfrm>
                <a:off x="1835150" y="2508950"/>
                <a:ext cx="335650" cy="244225"/>
              </a:xfrm>
              <a:custGeom>
                <a:rect b="b" l="l" r="r" t="t"/>
                <a:pathLst>
                  <a:path extrusionOk="0" h="9769" w="13426">
                    <a:moveTo>
                      <a:pt x="1223" y="1"/>
                    </a:moveTo>
                    <a:cubicBezTo>
                      <a:pt x="553" y="1"/>
                      <a:pt x="1" y="544"/>
                      <a:pt x="1" y="1223"/>
                    </a:cubicBezTo>
                    <a:lnTo>
                      <a:pt x="1" y="5568"/>
                    </a:lnTo>
                    <a:cubicBezTo>
                      <a:pt x="1" y="6247"/>
                      <a:pt x="553" y="6799"/>
                      <a:pt x="1223" y="6799"/>
                    </a:cubicBezTo>
                    <a:lnTo>
                      <a:pt x="1449" y="6799"/>
                    </a:lnTo>
                    <a:lnTo>
                      <a:pt x="1449" y="9769"/>
                    </a:lnTo>
                    <a:lnTo>
                      <a:pt x="3477" y="6799"/>
                    </a:lnTo>
                    <a:lnTo>
                      <a:pt x="12204" y="6799"/>
                    </a:lnTo>
                    <a:cubicBezTo>
                      <a:pt x="12874" y="6799"/>
                      <a:pt x="13426" y="6247"/>
                      <a:pt x="13426" y="5568"/>
                    </a:cubicBezTo>
                    <a:lnTo>
                      <a:pt x="13426" y="1223"/>
                    </a:lnTo>
                    <a:cubicBezTo>
                      <a:pt x="13426" y="544"/>
                      <a:pt x="12874" y="1"/>
                      <a:pt x="1220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22"/>
              <p:cNvSpPr/>
              <p:nvPr/>
            </p:nvSpPr>
            <p:spPr>
              <a:xfrm>
                <a:off x="1905325" y="2583200"/>
                <a:ext cx="29675" cy="29900"/>
              </a:xfrm>
              <a:custGeom>
                <a:rect b="b" l="l" r="r" t="t"/>
                <a:pathLst>
                  <a:path extrusionOk="0" h="1196" w="1187">
                    <a:moveTo>
                      <a:pt x="589" y="0"/>
                    </a:moveTo>
                    <a:cubicBezTo>
                      <a:pt x="263" y="0"/>
                      <a:pt x="0" y="272"/>
                      <a:pt x="0" y="598"/>
                    </a:cubicBezTo>
                    <a:cubicBezTo>
                      <a:pt x="0" y="924"/>
                      <a:pt x="263" y="1195"/>
                      <a:pt x="589" y="1195"/>
                    </a:cubicBezTo>
                    <a:cubicBezTo>
                      <a:pt x="924" y="1195"/>
                      <a:pt x="1186" y="924"/>
                      <a:pt x="1186" y="598"/>
                    </a:cubicBezTo>
                    <a:cubicBezTo>
                      <a:pt x="1186" y="272"/>
                      <a:pt x="924" y="0"/>
                      <a:pt x="58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22"/>
              <p:cNvSpPr/>
              <p:nvPr/>
            </p:nvSpPr>
            <p:spPr>
              <a:xfrm>
                <a:off x="1990175" y="2583200"/>
                <a:ext cx="29900" cy="29900"/>
              </a:xfrm>
              <a:custGeom>
                <a:rect b="b" l="l" r="r" t="t"/>
                <a:pathLst>
                  <a:path extrusionOk="0" h="1196" w="1196">
                    <a:moveTo>
                      <a:pt x="598" y="0"/>
                    </a:moveTo>
                    <a:cubicBezTo>
                      <a:pt x="273" y="0"/>
                      <a:pt x="1" y="272"/>
                      <a:pt x="1" y="598"/>
                    </a:cubicBezTo>
                    <a:cubicBezTo>
                      <a:pt x="1" y="924"/>
                      <a:pt x="273" y="1195"/>
                      <a:pt x="598" y="1195"/>
                    </a:cubicBezTo>
                    <a:cubicBezTo>
                      <a:pt x="924" y="1195"/>
                      <a:pt x="1196" y="924"/>
                      <a:pt x="1196" y="598"/>
                    </a:cubicBezTo>
                    <a:cubicBezTo>
                      <a:pt x="1196" y="272"/>
                      <a:pt x="924" y="0"/>
                      <a:pt x="5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22"/>
              <p:cNvSpPr/>
              <p:nvPr/>
            </p:nvSpPr>
            <p:spPr>
              <a:xfrm>
                <a:off x="2075275" y="2583200"/>
                <a:ext cx="29675" cy="29900"/>
              </a:xfrm>
              <a:custGeom>
                <a:rect b="b" l="l" r="r" t="t"/>
                <a:pathLst>
                  <a:path extrusionOk="0" h="1196" w="1187">
                    <a:moveTo>
                      <a:pt x="589" y="0"/>
                    </a:moveTo>
                    <a:cubicBezTo>
                      <a:pt x="263" y="0"/>
                      <a:pt x="1" y="272"/>
                      <a:pt x="1" y="598"/>
                    </a:cubicBezTo>
                    <a:cubicBezTo>
                      <a:pt x="1" y="924"/>
                      <a:pt x="263" y="1195"/>
                      <a:pt x="589" y="1195"/>
                    </a:cubicBezTo>
                    <a:cubicBezTo>
                      <a:pt x="924" y="1195"/>
                      <a:pt x="1187" y="924"/>
                      <a:pt x="1187" y="598"/>
                    </a:cubicBezTo>
                    <a:cubicBezTo>
                      <a:pt x="1187" y="272"/>
                      <a:pt x="924" y="0"/>
                      <a:pt x="58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9">
    <p:spTree>
      <p:nvGrpSpPr>
        <p:cNvPr id="513" name="Shape 513"/>
        <p:cNvGrpSpPr/>
        <p:nvPr/>
      </p:nvGrpSpPr>
      <p:grpSpPr>
        <a:xfrm>
          <a:off x="0" y="0"/>
          <a:ext cx="0" cy="0"/>
          <a:chOff x="0" y="0"/>
          <a:chExt cx="0" cy="0"/>
        </a:xfrm>
      </p:grpSpPr>
      <p:grpSp>
        <p:nvGrpSpPr>
          <p:cNvPr id="514" name="Google Shape;514;p23"/>
          <p:cNvGrpSpPr/>
          <p:nvPr/>
        </p:nvGrpSpPr>
        <p:grpSpPr>
          <a:xfrm>
            <a:off x="-243158" y="-358123"/>
            <a:ext cx="9786574" cy="5891709"/>
            <a:chOff x="-243158" y="-358123"/>
            <a:chExt cx="9786574" cy="5891709"/>
          </a:xfrm>
        </p:grpSpPr>
        <p:sp>
          <p:nvSpPr>
            <p:cNvPr id="515" name="Google Shape;515;p23"/>
            <p:cNvSpPr/>
            <p:nvPr/>
          </p:nvSpPr>
          <p:spPr>
            <a:xfrm>
              <a:off x="-123039" y="-358123"/>
              <a:ext cx="805069" cy="803141"/>
            </a:xfrm>
            <a:custGeom>
              <a:rect b="b" l="l" r="r" t="t"/>
              <a:pathLst>
                <a:path extrusionOk="0" h="11660" w="11688">
                  <a:moveTo>
                    <a:pt x="5849" y="3838"/>
                  </a:moveTo>
                  <a:cubicBezTo>
                    <a:pt x="6953" y="3838"/>
                    <a:pt x="7840" y="4735"/>
                    <a:pt x="7840" y="5830"/>
                  </a:cubicBezTo>
                  <a:cubicBezTo>
                    <a:pt x="7840" y="6934"/>
                    <a:pt x="6944" y="7831"/>
                    <a:pt x="5840" y="7831"/>
                  </a:cubicBezTo>
                  <a:cubicBezTo>
                    <a:pt x="4735" y="7831"/>
                    <a:pt x="3839" y="6934"/>
                    <a:pt x="3839" y="5830"/>
                  </a:cubicBezTo>
                  <a:cubicBezTo>
                    <a:pt x="3839" y="4726"/>
                    <a:pt x="4735" y="3838"/>
                    <a:pt x="5840" y="3838"/>
                  </a:cubicBezTo>
                  <a:close/>
                  <a:moveTo>
                    <a:pt x="5469" y="0"/>
                  </a:moveTo>
                  <a:cubicBezTo>
                    <a:pt x="5143" y="0"/>
                    <a:pt x="4862" y="235"/>
                    <a:pt x="4808" y="561"/>
                  </a:cubicBezTo>
                  <a:lnTo>
                    <a:pt x="4654" y="1430"/>
                  </a:lnTo>
                  <a:cubicBezTo>
                    <a:pt x="4274" y="1539"/>
                    <a:pt x="3912" y="1684"/>
                    <a:pt x="3568" y="1883"/>
                  </a:cubicBezTo>
                  <a:lnTo>
                    <a:pt x="2843" y="1376"/>
                  </a:lnTo>
                  <a:cubicBezTo>
                    <a:pt x="2725" y="1293"/>
                    <a:pt x="2590" y="1254"/>
                    <a:pt x="2456" y="1254"/>
                  </a:cubicBezTo>
                  <a:cubicBezTo>
                    <a:pt x="2282" y="1254"/>
                    <a:pt x="2111" y="1321"/>
                    <a:pt x="1983" y="1449"/>
                  </a:cubicBezTo>
                  <a:lnTo>
                    <a:pt x="1458" y="1974"/>
                  </a:lnTo>
                  <a:cubicBezTo>
                    <a:pt x="1232" y="2209"/>
                    <a:pt x="1205" y="2571"/>
                    <a:pt x="1395" y="2834"/>
                  </a:cubicBezTo>
                  <a:lnTo>
                    <a:pt x="1902" y="3558"/>
                  </a:lnTo>
                  <a:cubicBezTo>
                    <a:pt x="1712" y="3902"/>
                    <a:pt x="1558" y="4273"/>
                    <a:pt x="1458" y="4653"/>
                  </a:cubicBezTo>
                  <a:lnTo>
                    <a:pt x="562" y="4798"/>
                  </a:lnTo>
                  <a:cubicBezTo>
                    <a:pt x="245" y="4852"/>
                    <a:pt x="10" y="5124"/>
                    <a:pt x="1" y="5450"/>
                  </a:cubicBezTo>
                  <a:lnTo>
                    <a:pt x="1" y="6201"/>
                  </a:lnTo>
                  <a:cubicBezTo>
                    <a:pt x="1" y="6527"/>
                    <a:pt x="236" y="6808"/>
                    <a:pt x="562" y="6871"/>
                  </a:cubicBezTo>
                  <a:lnTo>
                    <a:pt x="1431" y="7016"/>
                  </a:lnTo>
                  <a:cubicBezTo>
                    <a:pt x="1531" y="7405"/>
                    <a:pt x="1685" y="7767"/>
                    <a:pt x="1884" y="8111"/>
                  </a:cubicBezTo>
                  <a:lnTo>
                    <a:pt x="1395" y="8835"/>
                  </a:lnTo>
                  <a:cubicBezTo>
                    <a:pt x="1205" y="9098"/>
                    <a:pt x="1241" y="9460"/>
                    <a:pt x="1467" y="9695"/>
                  </a:cubicBezTo>
                  <a:lnTo>
                    <a:pt x="1993" y="10221"/>
                  </a:lnTo>
                  <a:cubicBezTo>
                    <a:pt x="2125" y="10348"/>
                    <a:pt x="2299" y="10416"/>
                    <a:pt x="2472" y="10416"/>
                  </a:cubicBezTo>
                  <a:cubicBezTo>
                    <a:pt x="2605" y="10416"/>
                    <a:pt x="2738" y="10376"/>
                    <a:pt x="2852" y="10293"/>
                  </a:cubicBezTo>
                  <a:lnTo>
                    <a:pt x="3586" y="9786"/>
                  </a:lnTo>
                  <a:cubicBezTo>
                    <a:pt x="3921" y="9976"/>
                    <a:pt x="4292" y="10130"/>
                    <a:pt x="4672" y="10230"/>
                  </a:cubicBezTo>
                  <a:lnTo>
                    <a:pt x="4826" y="11108"/>
                  </a:lnTo>
                  <a:cubicBezTo>
                    <a:pt x="4880" y="11425"/>
                    <a:pt x="5161" y="11660"/>
                    <a:pt x="5487" y="11660"/>
                  </a:cubicBezTo>
                  <a:lnTo>
                    <a:pt x="6229" y="11660"/>
                  </a:lnTo>
                  <a:cubicBezTo>
                    <a:pt x="6555" y="11660"/>
                    <a:pt x="6836" y="11425"/>
                    <a:pt x="6890" y="11108"/>
                  </a:cubicBezTo>
                  <a:lnTo>
                    <a:pt x="7044" y="10230"/>
                  </a:lnTo>
                  <a:cubicBezTo>
                    <a:pt x="7424" y="10130"/>
                    <a:pt x="7786" y="9976"/>
                    <a:pt x="8130" y="9786"/>
                  </a:cubicBezTo>
                  <a:lnTo>
                    <a:pt x="8863" y="10293"/>
                  </a:lnTo>
                  <a:cubicBezTo>
                    <a:pt x="8978" y="10376"/>
                    <a:pt x="9111" y="10416"/>
                    <a:pt x="9244" y="10416"/>
                  </a:cubicBezTo>
                  <a:cubicBezTo>
                    <a:pt x="9417" y="10416"/>
                    <a:pt x="9590" y="10348"/>
                    <a:pt x="9723" y="10221"/>
                  </a:cubicBezTo>
                  <a:lnTo>
                    <a:pt x="10239" y="9695"/>
                  </a:lnTo>
                  <a:cubicBezTo>
                    <a:pt x="10475" y="9460"/>
                    <a:pt x="10502" y="9098"/>
                    <a:pt x="10321" y="8835"/>
                  </a:cubicBezTo>
                  <a:lnTo>
                    <a:pt x="9805" y="8102"/>
                  </a:lnTo>
                  <a:cubicBezTo>
                    <a:pt x="10004" y="7767"/>
                    <a:pt x="10158" y="7396"/>
                    <a:pt x="10258" y="7016"/>
                  </a:cubicBezTo>
                  <a:lnTo>
                    <a:pt x="11136" y="6862"/>
                  </a:lnTo>
                  <a:cubicBezTo>
                    <a:pt x="11452" y="6808"/>
                    <a:pt x="11688" y="6527"/>
                    <a:pt x="11688" y="6201"/>
                  </a:cubicBezTo>
                  <a:lnTo>
                    <a:pt x="11688" y="5450"/>
                  </a:lnTo>
                  <a:cubicBezTo>
                    <a:pt x="11688" y="5124"/>
                    <a:pt x="11452" y="4843"/>
                    <a:pt x="11136" y="4789"/>
                  </a:cubicBezTo>
                  <a:lnTo>
                    <a:pt x="10258" y="4635"/>
                  </a:lnTo>
                  <a:cubicBezTo>
                    <a:pt x="10158" y="4255"/>
                    <a:pt x="10004" y="3884"/>
                    <a:pt x="9805" y="3549"/>
                  </a:cubicBezTo>
                  <a:lnTo>
                    <a:pt x="10303" y="2834"/>
                  </a:lnTo>
                  <a:cubicBezTo>
                    <a:pt x="10493" y="2571"/>
                    <a:pt x="10466" y="2209"/>
                    <a:pt x="10230" y="1974"/>
                  </a:cubicBezTo>
                  <a:lnTo>
                    <a:pt x="9705" y="1449"/>
                  </a:lnTo>
                  <a:cubicBezTo>
                    <a:pt x="9577" y="1321"/>
                    <a:pt x="9406" y="1254"/>
                    <a:pt x="9233" y="1254"/>
                  </a:cubicBezTo>
                  <a:cubicBezTo>
                    <a:pt x="9099" y="1254"/>
                    <a:pt x="8964" y="1293"/>
                    <a:pt x="8845" y="1376"/>
                  </a:cubicBezTo>
                  <a:lnTo>
                    <a:pt x="8112" y="1883"/>
                  </a:lnTo>
                  <a:cubicBezTo>
                    <a:pt x="7777" y="1684"/>
                    <a:pt x="7406" y="1539"/>
                    <a:pt x="7026" y="1430"/>
                  </a:cubicBezTo>
                  <a:lnTo>
                    <a:pt x="6872" y="561"/>
                  </a:lnTo>
                  <a:cubicBezTo>
                    <a:pt x="6818" y="235"/>
                    <a:pt x="6537" y="0"/>
                    <a:pt x="621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16" name="Google Shape;516;p23"/>
            <p:cNvGrpSpPr/>
            <p:nvPr/>
          </p:nvGrpSpPr>
          <p:grpSpPr>
            <a:xfrm>
              <a:off x="8423990" y="3789493"/>
              <a:ext cx="1119426" cy="814515"/>
              <a:chOff x="1835150" y="2508950"/>
              <a:chExt cx="335650" cy="244225"/>
            </a:xfrm>
          </p:grpSpPr>
          <p:sp>
            <p:nvSpPr>
              <p:cNvPr id="517" name="Google Shape;517;p23"/>
              <p:cNvSpPr/>
              <p:nvPr/>
            </p:nvSpPr>
            <p:spPr>
              <a:xfrm>
                <a:off x="1835150" y="2508950"/>
                <a:ext cx="335650" cy="244225"/>
              </a:xfrm>
              <a:custGeom>
                <a:rect b="b" l="l" r="r" t="t"/>
                <a:pathLst>
                  <a:path extrusionOk="0" h="9769" w="13426">
                    <a:moveTo>
                      <a:pt x="1223" y="1"/>
                    </a:moveTo>
                    <a:cubicBezTo>
                      <a:pt x="553" y="1"/>
                      <a:pt x="1" y="544"/>
                      <a:pt x="1" y="1223"/>
                    </a:cubicBezTo>
                    <a:lnTo>
                      <a:pt x="1" y="5568"/>
                    </a:lnTo>
                    <a:cubicBezTo>
                      <a:pt x="1" y="6247"/>
                      <a:pt x="553" y="6799"/>
                      <a:pt x="1223" y="6799"/>
                    </a:cubicBezTo>
                    <a:lnTo>
                      <a:pt x="1449" y="6799"/>
                    </a:lnTo>
                    <a:lnTo>
                      <a:pt x="1449" y="9769"/>
                    </a:lnTo>
                    <a:lnTo>
                      <a:pt x="3477" y="6799"/>
                    </a:lnTo>
                    <a:lnTo>
                      <a:pt x="12204" y="6799"/>
                    </a:lnTo>
                    <a:cubicBezTo>
                      <a:pt x="12874" y="6799"/>
                      <a:pt x="13426" y="6247"/>
                      <a:pt x="13426" y="5568"/>
                    </a:cubicBezTo>
                    <a:lnTo>
                      <a:pt x="13426" y="1223"/>
                    </a:lnTo>
                    <a:cubicBezTo>
                      <a:pt x="13426" y="544"/>
                      <a:pt x="12874" y="1"/>
                      <a:pt x="1220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23"/>
              <p:cNvSpPr/>
              <p:nvPr/>
            </p:nvSpPr>
            <p:spPr>
              <a:xfrm>
                <a:off x="1905325" y="2583200"/>
                <a:ext cx="29675" cy="29900"/>
              </a:xfrm>
              <a:custGeom>
                <a:rect b="b" l="l" r="r" t="t"/>
                <a:pathLst>
                  <a:path extrusionOk="0" h="1196" w="1187">
                    <a:moveTo>
                      <a:pt x="589" y="0"/>
                    </a:moveTo>
                    <a:cubicBezTo>
                      <a:pt x="263" y="0"/>
                      <a:pt x="0" y="272"/>
                      <a:pt x="0" y="598"/>
                    </a:cubicBezTo>
                    <a:cubicBezTo>
                      <a:pt x="0" y="924"/>
                      <a:pt x="263" y="1195"/>
                      <a:pt x="589" y="1195"/>
                    </a:cubicBezTo>
                    <a:cubicBezTo>
                      <a:pt x="924" y="1195"/>
                      <a:pt x="1186" y="924"/>
                      <a:pt x="1186" y="598"/>
                    </a:cubicBezTo>
                    <a:cubicBezTo>
                      <a:pt x="1186" y="272"/>
                      <a:pt x="924" y="0"/>
                      <a:pt x="58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23"/>
              <p:cNvSpPr/>
              <p:nvPr/>
            </p:nvSpPr>
            <p:spPr>
              <a:xfrm>
                <a:off x="1990175" y="2583200"/>
                <a:ext cx="29900" cy="29900"/>
              </a:xfrm>
              <a:custGeom>
                <a:rect b="b" l="l" r="r" t="t"/>
                <a:pathLst>
                  <a:path extrusionOk="0" h="1196" w="1196">
                    <a:moveTo>
                      <a:pt x="598" y="0"/>
                    </a:moveTo>
                    <a:cubicBezTo>
                      <a:pt x="273" y="0"/>
                      <a:pt x="1" y="272"/>
                      <a:pt x="1" y="598"/>
                    </a:cubicBezTo>
                    <a:cubicBezTo>
                      <a:pt x="1" y="924"/>
                      <a:pt x="273" y="1195"/>
                      <a:pt x="598" y="1195"/>
                    </a:cubicBezTo>
                    <a:cubicBezTo>
                      <a:pt x="924" y="1195"/>
                      <a:pt x="1196" y="924"/>
                      <a:pt x="1196" y="598"/>
                    </a:cubicBezTo>
                    <a:cubicBezTo>
                      <a:pt x="1196" y="272"/>
                      <a:pt x="924" y="0"/>
                      <a:pt x="5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23"/>
              <p:cNvSpPr/>
              <p:nvPr/>
            </p:nvSpPr>
            <p:spPr>
              <a:xfrm>
                <a:off x="2075275" y="2583200"/>
                <a:ext cx="29675" cy="29900"/>
              </a:xfrm>
              <a:custGeom>
                <a:rect b="b" l="l" r="r" t="t"/>
                <a:pathLst>
                  <a:path extrusionOk="0" h="1196" w="1187">
                    <a:moveTo>
                      <a:pt x="589" y="0"/>
                    </a:moveTo>
                    <a:cubicBezTo>
                      <a:pt x="263" y="0"/>
                      <a:pt x="1" y="272"/>
                      <a:pt x="1" y="598"/>
                    </a:cubicBezTo>
                    <a:cubicBezTo>
                      <a:pt x="1" y="924"/>
                      <a:pt x="263" y="1195"/>
                      <a:pt x="589" y="1195"/>
                    </a:cubicBezTo>
                    <a:cubicBezTo>
                      <a:pt x="924" y="1195"/>
                      <a:pt x="1187" y="924"/>
                      <a:pt x="1187" y="598"/>
                    </a:cubicBezTo>
                    <a:cubicBezTo>
                      <a:pt x="1187" y="272"/>
                      <a:pt x="924" y="0"/>
                      <a:pt x="58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21" name="Google Shape;521;p23"/>
            <p:cNvGrpSpPr/>
            <p:nvPr/>
          </p:nvGrpSpPr>
          <p:grpSpPr>
            <a:xfrm>
              <a:off x="-243158" y="2994403"/>
              <a:ext cx="720809" cy="891736"/>
              <a:chOff x="-155849" y="3975828"/>
              <a:chExt cx="720809" cy="891736"/>
            </a:xfrm>
          </p:grpSpPr>
          <p:sp>
            <p:nvSpPr>
              <p:cNvPr id="522" name="Google Shape;522;p23"/>
              <p:cNvSpPr/>
              <p:nvPr/>
            </p:nvSpPr>
            <p:spPr>
              <a:xfrm>
                <a:off x="-155849" y="3975828"/>
                <a:ext cx="720809" cy="891736"/>
              </a:xfrm>
              <a:custGeom>
                <a:rect b="b" l="l" r="r" t="t"/>
                <a:pathLst>
                  <a:path extrusionOk="0" h="18604" w="15038">
                    <a:moveTo>
                      <a:pt x="933" y="1"/>
                    </a:moveTo>
                    <a:cubicBezTo>
                      <a:pt x="417" y="1"/>
                      <a:pt x="1" y="417"/>
                      <a:pt x="1" y="933"/>
                    </a:cubicBezTo>
                    <a:lnTo>
                      <a:pt x="1" y="17672"/>
                    </a:lnTo>
                    <a:cubicBezTo>
                      <a:pt x="1" y="18188"/>
                      <a:pt x="417" y="18604"/>
                      <a:pt x="933" y="18604"/>
                    </a:cubicBezTo>
                    <a:lnTo>
                      <a:pt x="14114" y="18604"/>
                    </a:lnTo>
                    <a:cubicBezTo>
                      <a:pt x="14621" y="18604"/>
                      <a:pt x="15037" y="18188"/>
                      <a:pt x="15037" y="17672"/>
                    </a:cubicBezTo>
                    <a:lnTo>
                      <a:pt x="15037" y="933"/>
                    </a:lnTo>
                    <a:cubicBezTo>
                      <a:pt x="15037" y="417"/>
                      <a:pt x="14621" y="1"/>
                      <a:pt x="1411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23"/>
              <p:cNvSpPr/>
              <p:nvPr/>
            </p:nvSpPr>
            <p:spPr>
              <a:xfrm>
                <a:off x="-26096" y="4103424"/>
                <a:ext cx="461734" cy="21713"/>
              </a:xfrm>
              <a:custGeom>
                <a:rect b="b" l="l" r="r" t="t"/>
                <a:pathLst>
                  <a:path extrusionOk="0" h="453" w="9633">
                    <a:moveTo>
                      <a:pt x="227" y="0"/>
                    </a:moveTo>
                    <a:cubicBezTo>
                      <a:pt x="100" y="0"/>
                      <a:pt x="1" y="100"/>
                      <a:pt x="1" y="227"/>
                    </a:cubicBezTo>
                    <a:cubicBezTo>
                      <a:pt x="1" y="353"/>
                      <a:pt x="100" y="453"/>
                      <a:pt x="227" y="453"/>
                    </a:cubicBezTo>
                    <a:lnTo>
                      <a:pt x="9406" y="453"/>
                    </a:lnTo>
                    <a:cubicBezTo>
                      <a:pt x="9524" y="453"/>
                      <a:pt x="9633" y="353"/>
                      <a:pt x="9633" y="227"/>
                    </a:cubicBezTo>
                    <a:cubicBezTo>
                      <a:pt x="9633" y="100"/>
                      <a:pt x="9524" y="0"/>
                      <a:pt x="940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23"/>
              <p:cNvSpPr/>
              <p:nvPr/>
            </p:nvSpPr>
            <p:spPr>
              <a:xfrm>
                <a:off x="-26096" y="4164586"/>
                <a:ext cx="461734" cy="21761"/>
              </a:xfrm>
              <a:custGeom>
                <a:rect b="b" l="l" r="r" t="t"/>
                <a:pathLst>
                  <a:path extrusionOk="0" h="454" w="9633">
                    <a:moveTo>
                      <a:pt x="227" y="1"/>
                    </a:moveTo>
                    <a:cubicBezTo>
                      <a:pt x="100" y="1"/>
                      <a:pt x="1" y="100"/>
                      <a:pt x="1" y="227"/>
                    </a:cubicBezTo>
                    <a:cubicBezTo>
                      <a:pt x="1" y="354"/>
                      <a:pt x="100" y="453"/>
                      <a:pt x="227" y="453"/>
                    </a:cubicBezTo>
                    <a:lnTo>
                      <a:pt x="9406" y="453"/>
                    </a:lnTo>
                    <a:cubicBezTo>
                      <a:pt x="9524" y="453"/>
                      <a:pt x="9633" y="354"/>
                      <a:pt x="9633" y="227"/>
                    </a:cubicBezTo>
                    <a:cubicBezTo>
                      <a:pt x="9633" y="100"/>
                      <a:pt x="9524" y="1"/>
                      <a:pt x="940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23"/>
              <p:cNvSpPr/>
              <p:nvPr/>
            </p:nvSpPr>
            <p:spPr>
              <a:xfrm>
                <a:off x="-26096" y="4225364"/>
                <a:ext cx="303796" cy="21713"/>
              </a:xfrm>
              <a:custGeom>
                <a:rect b="b" l="l" r="r" t="t"/>
                <a:pathLst>
                  <a:path extrusionOk="0" h="453" w="6338">
                    <a:moveTo>
                      <a:pt x="227" y="0"/>
                    </a:moveTo>
                    <a:cubicBezTo>
                      <a:pt x="100" y="0"/>
                      <a:pt x="1" y="109"/>
                      <a:pt x="1" y="226"/>
                    </a:cubicBezTo>
                    <a:cubicBezTo>
                      <a:pt x="1" y="353"/>
                      <a:pt x="100" y="453"/>
                      <a:pt x="227" y="453"/>
                    </a:cubicBezTo>
                    <a:lnTo>
                      <a:pt x="6111" y="453"/>
                    </a:lnTo>
                    <a:cubicBezTo>
                      <a:pt x="6238" y="453"/>
                      <a:pt x="6338" y="353"/>
                      <a:pt x="6338" y="226"/>
                    </a:cubicBezTo>
                    <a:cubicBezTo>
                      <a:pt x="6338" y="109"/>
                      <a:pt x="6238" y="0"/>
                      <a:pt x="611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23"/>
              <p:cNvSpPr/>
              <p:nvPr/>
            </p:nvSpPr>
            <p:spPr>
              <a:xfrm>
                <a:off x="-26096" y="4355932"/>
                <a:ext cx="461734" cy="21761"/>
              </a:xfrm>
              <a:custGeom>
                <a:rect b="b" l="l" r="r" t="t"/>
                <a:pathLst>
                  <a:path extrusionOk="0" h="454" w="9633">
                    <a:moveTo>
                      <a:pt x="227" y="1"/>
                    </a:moveTo>
                    <a:cubicBezTo>
                      <a:pt x="100" y="1"/>
                      <a:pt x="1" y="101"/>
                      <a:pt x="1" y="227"/>
                    </a:cubicBezTo>
                    <a:cubicBezTo>
                      <a:pt x="1" y="354"/>
                      <a:pt x="100" y="454"/>
                      <a:pt x="227" y="454"/>
                    </a:cubicBezTo>
                    <a:lnTo>
                      <a:pt x="9406" y="454"/>
                    </a:lnTo>
                    <a:cubicBezTo>
                      <a:pt x="9524" y="454"/>
                      <a:pt x="9633" y="354"/>
                      <a:pt x="9633" y="227"/>
                    </a:cubicBezTo>
                    <a:cubicBezTo>
                      <a:pt x="9633" y="101"/>
                      <a:pt x="9524" y="1"/>
                      <a:pt x="940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23"/>
              <p:cNvSpPr/>
              <p:nvPr/>
            </p:nvSpPr>
            <p:spPr>
              <a:xfrm>
                <a:off x="-26096" y="4417142"/>
                <a:ext cx="461734" cy="21713"/>
              </a:xfrm>
              <a:custGeom>
                <a:rect b="b" l="l" r="r" t="t"/>
                <a:pathLst>
                  <a:path extrusionOk="0" h="453" w="9633">
                    <a:moveTo>
                      <a:pt x="227" y="0"/>
                    </a:moveTo>
                    <a:cubicBezTo>
                      <a:pt x="100" y="0"/>
                      <a:pt x="1" y="100"/>
                      <a:pt x="1" y="227"/>
                    </a:cubicBezTo>
                    <a:cubicBezTo>
                      <a:pt x="1" y="344"/>
                      <a:pt x="100" y="453"/>
                      <a:pt x="227" y="453"/>
                    </a:cubicBezTo>
                    <a:lnTo>
                      <a:pt x="9406" y="453"/>
                    </a:lnTo>
                    <a:cubicBezTo>
                      <a:pt x="9524" y="453"/>
                      <a:pt x="9633" y="344"/>
                      <a:pt x="9633" y="227"/>
                    </a:cubicBezTo>
                    <a:cubicBezTo>
                      <a:pt x="9633" y="100"/>
                      <a:pt x="9524" y="0"/>
                      <a:pt x="940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23"/>
              <p:cNvSpPr/>
              <p:nvPr/>
            </p:nvSpPr>
            <p:spPr>
              <a:xfrm>
                <a:off x="-26096" y="4477872"/>
                <a:ext cx="303796" cy="21761"/>
              </a:xfrm>
              <a:custGeom>
                <a:rect b="b" l="l" r="r" t="t"/>
                <a:pathLst>
                  <a:path extrusionOk="0" h="454" w="6338">
                    <a:moveTo>
                      <a:pt x="227" y="1"/>
                    </a:moveTo>
                    <a:cubicBezTo>
                      <a:pt x="100" y="1"/>
                      <a:pt x="1" y="109"/>
                      <a:pt x="1" y="227"/>
                    </a:cubicBezTo>
                    <a:cubicBezTo>
                      <a:pt x="1" y="354"/>
                      <a:pt x="100" y="453"/>
                      <a:pt x="227" y="453"/>
                    </a:cubicBezTo>
                    <a:lnTo>
                      <a:pt x="6111" y="453"/>
                    </a:lnTo>
                    <a:cubicBezTo>
                      <a:pt x="6238" y="453"/>
                      <a:pt x="6338" y="354"/>
                      <a:pt x="6338" y="227"/>
                    </a:cubicBezTo>
                    <a:cubicBezTo>
                      <a:pt x="6338" y="109"/>
                      <a:pt x="6238" y="1"/>
                      <a:pt x="611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23"/>
              <p:cNvSpPr/>
              <p:nvPr/>
            </p:nvSpPr>
            <p:spPr>
              <a:xfrm>
                <a:off x="-26096" y="4608488"/>
                <a:ext cx="461734" cy="21761"/>
              </a:xfrm>
              <a:custGeom>
                <a:rect b="b" l="l" r="r" t="t"/>
                <a:pathLst>
                  <a:path extrusionOk="0" h="454" w="9633">
                    <a:moveTo>
                      <a:pt x="227" y="1"/>
                    </a:moveTo>
                    <a:cubicBezTo>
                      <a:pt x="100" y="1"/>
                      <a:pt x="1" y="100"/>
                      <a:pt x="1" y="227"/>
                    </a:cubicBezTo>
                    <a:cubicBezTo>
                      <a:pt x="1" y="354"/>
                      <a:pt x="100" y="453"/>
                      <a:pt x="227" y="453"/>
                    </a:cubicBezTo>
                    <a:lnTo>
                      <a:pt x="9406" y="453"/>
                    </a:lnTo>
                    <a:cubicBezTo>
                      <a:pt x="9524" y="453"/>
                      <a:pt x="9633" y="354"/>
                      <a:pt x="9633" y="227"/>
                    </a:cubicBezTo>
                    <a:cubicBezTo>
                      <a:pt x="9633" y="100"/>
                      <a:pt x="9524" y="1"/>
                      <a:pt x="940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23"/>
              <p:cNvSpPr/>
              <p:nvPr/>
            </p:nvSpPr>
            <p:spPr>
              <a:xfrm>
                <a:off x="-26096" y="4669219"/>
                <a:ext cx="461734" cy="21761"/>
              </a:xfrm>
              <a:custGeom>
                <a:rect b="b" l="l" r="r" t="t"/>
                <a:pathLst>
                  <a:path extrusionOk="0" h="454" w="9633">
                    <a:moveTo>
                      <a:pt x="227" y="1"/>
                    </a:moveTo>
                    <a:cubicBezTo>
                      <a:pt x="100" y="1"/>
                      <a:pt x="1" y="110"/>
                      <a:pt x="1" y="227"/>
                    </a:cubicBezTo>
                    <a:cubicBezTo>
                      <a:pt x="1" y="354"/>
                      <a:pt x="100" y="454"/>
                      <a:pt x="227" y="454"/>
                    </a:cubicBezTo>
                    <a:lnTo>
                      <a:pt x="9406" y="454"/>
                    </a:lnTo>
                    <a:cubicBezTo>
                      <a:pt x="9524" y="454"/>
                      <a:pt x="9633" y="354"/>
                      <a:pt x="9633" y="227"/>
                    </a:cubicBezTo>
                    <a:cubicBezTo>
                      <a:pt x="9633" y="110"/>
                      <a:pt x="9524" y="1"/>
                      <a:pt x="940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23"/>
              <p:cNvSpPr/>
              <p:nvPr/>
            </p:nvSpPr>
            <p:spPr>
              <a:xfrm>
                <a:off x="-26096" y="4730428"/>
                <a:ext cx="303796" cy="21713"/>
              </a:xfrm>
              <a:custGeom>
                <a:rect b="b" l="l" r="r" t="t"/>
                <a:pathLst>
                  <a:path extrusionOk="0" h="453" w="6338">
                    <a:moveTo>
                      <a:pt x="227" y="0"/>
                    </a:moveTo>
                    <a:cubicBezTo>
                      <a:pt x="100" y="0"/>
                      <a:pt x="1" y="100"/>
                      <a:pt x="1" y="227"/>
                    </a:cubicBezTo>
                    <a:cubicBezTo>
                      <a:pt x="1" y="353"/>
                      <a:pt x="100" y="453"/>
                      <a:pt x="227" y="453"/>
                    </a:cubicBezTo>
                    <a:lnTo>
                      <a:pt x="6111" y="453"/>
                    </a:lnTo>
                    <a:cubicBezTo>
                      <a:pt x="6238" y="453"/>
                      <a:pt x="6338" y="353"/>
                      <a:pt x="6338" y="227"/>
                    </a:cubicBezTo>
                    <a:cubicBezTo>
                      <a:pt x="6338" y="100"/>
                      <a:pt x="6238" y="0"/>
                      <a:pt x="611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32" name="Google Shape;532;p23"/>
            <p:cNvSpPr/>
            <p:nvPr/>
          </p:nvSpPr>
          <p:spPr>
            <a:xfrm>
              <a:off x="8647119" y="137906"/>
              <a:ext cx="805069" cy="803170"/>
            </a:xfrm>
            <a:custGeom>
              <a:rect b="b" l="l" r="r" t="t"/>
              <a:pathLst>
                <a:path extrusionOk="0" h="11660" w="11688">
                  <a:moveTo>
                    <a:pt x="5849" y="3838"/>
                  </a:moveTo>
                  <a:cubicBezTo>
                    <a:pt x="6953" y="3838"/>
                    <a:pt x="7840" y="4735"/>
                    <a:pt x="7840" y="5830"/>
                  </a:cubicBezTo>
                  <a:cubicBezTo>
                    <a:pt x="7840" y="6934"/>
                    <a:pt x="6944" y="7831"/>
                    <a:pt x="5840" y="7831"/>
                  </a:cubicBezTo>
                  <a:cubicBezTo>
                    <a:pt x="4735" y="7831"/>
                    <a:pt x="3839" y="6934"/>
                    <a:pt x="3839" y="5830"/>
                  </a:cubicBezTo>
                  <a:cubicBezTo>
                    <a:pt x="3839" y="4726"/>
                    <a:pt x="4735" y="3838"/>
                    <a:pt x="5840" y="3838"/>
                  </a:cubicBezTo>
                  <a:close/>
                  <a:moveTo>
                    <a:pt x="5469" y="0"/>
                  </a:moveTo>
                  <a:cubicBezTo>
                    <a:pt x="5143" y="0"/>
                    <a:pt x="4862" y="235"/>
                    <a:pt x="4808" y="561"/>
                  </a:cubicBezTo>
                  <a:lnTo>
                    <a:pt x="4654" y="1430"/>
                  </a:lnTo>
                  <a:cubicBezTo>
                    <a:pt x="4274" y="1539"/>
                    <a:pt x="3912" y="1684"/>
                    <a:pt x="3568" y="1883"/>
                  </a:cubicBezTo>
                  <a:lnTo>
                    <a:pt x="2843" y="1376"/>
                  </a:lnTo>
                  <a:cubicBezTo>
                    <a:pt x="2725" y="1293"/>
                    <a:pt x="2590" y="1254"/>
                    <a:pt x="2456" y="1254"/>
                  </a:cubicBezTo>
                  <a:cubicBezTo>
                    <a:pt x="2282" y="1254"/>
                    <a:pt x="2111" y="1321"/>
                    <a:pt x="1983" y="1449"/>
                  </a:cubicBezTo>
                  <a:lnTo>
                    <a:pt x="1458" y="1974"/>
                  </a:lnTo>
                  <a:cubicBezTo>
                    <a:pt x="1232" y="2209"/>
                    <a:pt x="1205" y="2571"/>
                    <a:pt x="1395" y="2834"/>
                  </a:cubicBezTo>
                  <a:lnTo>
                    <a:pt x="1902" y="3558"/>
                  </a:lnTo>
                  <a:cubicBezTo>
                    <a:pt x="1712" y="3902"/>
                    <a:pt x="1558" y="4273"/>
                    <a:pt x="1458" y="4653"/>
                  </a:cubicBezTo>
                  <a:lnTo>
                    <a:pt x="562" y="4798"/>
                  </a:lnTo>
                  <a:cubicBezTo>
                    <a:pt x="245" y="4852"/>
                    <a:pt x="10" y="5124"/>
                    <a:pt x="1" y="5450"/>
                  </a:cubicBezTo>
                  <a:lnTo>
                    <a:pt x="1" y="6201"/>
                  </a:lnTo>
                  <a:cubicBezTo>
                    <a:pt x="1" y="6527"/>
                    <a:pt x="236" y="6808"/>
                    <a:pt x="562" y="6871"/>
                  </a:cubicBezTo>
                  <a:lnTo>
                    <a:pt x="1431" y="7016"/>
                  </a:lnTo>
                  <a:cubicBezTo>
                    <a:pt x="1531" y="7405"/>
                    <a:pt x="1685" y="7767"/>
                    <a:pt x="1884" y="8111"/>
                  </a:cubicBezTo>
                  <a:lnTo>
                    <a:pt x="1395" y="8835"/>
                  </a:lnTo>
                  <a:cubicBezTo>
                    <a:pt x="1205" y="9098"/>
                    <a:pt x="1241" y="9460"/>
                    <a:pt x="1467" y="9695"/>
                  </a:cubicBezTo>
                  <a:lnTo>
                    <a:pt x="1993" y="10221"/>
                  </a:lnTo>
                  <a:cubicBezTo>
                    <a:pt x="2125" y="10348"/>
                    <a:pt x="2299" y="10416"/>
                    <a:pt x="2472" y="10416"/>
                  </a:cubicBezTo>
                  <a:cubicBezTo>
                    <a:pt x="2605" y="10416"/>
                    <a:pt x="2738" y="10376"/>
                    <a:pt x="2852" y="10293"/>
                  </a:cubicBezTo>
                  <a:lnTo>
                    <a:pt x="3586" y="9786"/>
                  </a:lnTo>
                  <a:cubicBezTo>
                    <a:pt x="3921" y="9976"/>
                    <a:pt x="4292" y="10130"/>
                    <a:pt x="4672" y="10230"/>
                  </a:cubicBezTo>
                  <a:lnTo>
                    <a:pt x="4826" y="11108"/>
                  </a:lnTo>
                  <a:cubicBezTo>
                    <a:pt x="4880" y="11425"/>
                    <a:pt x="5161" y="11660"/>
                    <a:pt x="5487" y="11660"/>
                  </a:cubicBezTo>
                  <a:lnTo>
                    <a:pt x="6229" y="11660"/>
                  </a:lnTo>
                  <a:cubicBezTo>
                    <a:pt x="6555" y="11660"/>
                    <a:pt x="6836" y="11425"/>
                    <a:pt x="6890" y="11108"/>
                  </a:cubicBezTo>
                  <a:lnTo>
                    <a:pt x="7044" y="10230"/>
                  </a:lnTo>
                  <a:cubicBezTo>
                    <a:pt x="7424" y="10130"/>
                    <a:pt x="7786" y="9976"/>
                    <a:pt x="8130" y="9786"/>
                  </a:cubicBezTo>
                  <a:lnTo>
                    <a:pt x="8863" y="10293"/>
                  </a:lnTo>
                  <a:cubicBezTo>
                    <a:pt x="8978" y="10376"/>
                    <a:pt x="9111" y="10416"/>
                    <a:pt x="9244" y="10416"/>
                  </a:cubicBezTo>
                  <a:cubicBezTo>
                    <a:pt x="9417" y="10416"/>
                    <a:pt x="9590" y="10348"/>
                    <a:pt x="9723" y="10221"/>
                  </a:cubicBezTo>
                  <a:lnTo>
                    <a:pt x="10239" y="9695"/>
                  </a:lnTo>
                  <a:cubicBezTo>
                    <a:pt x="10475" y="9460"/>
                    <a:pt x="10502" y="9098"/>
                    <a:pt x="10321" y="8835"/>
                  </a:cubicBezTo>
                  <a:lnTo>
                    <a:pt x="9805" y="8102"/>
                  </a:lnTo>
                  <a:cubicBezTo>
                    <a:pt x="10004" y="7767"/>
                    <a:pt x="10158" y="7396"/>
                    <a:pt x="10258" y="7016"/>
                  </a:cubicBezTo>
                  <a:lnTo>
                    <a:pt x="11136" y="6862"/>
                  </a:lnTo>
                  <a:cubicBezTo>
                    <a:pt x="11452" y="6808"/>
                    <a:pt x="11688" y="6527"/>
                    <a:pt x="11688" y="6201"/>
                  </a:cubicBezTo>
                  <a:lnTo>
                    <a:pt x="11688" y="5450"/>
                  </a:lnTo>
                  <a:cubicBezTo>
                    <a:pt x="11688" y="5124"/>
                    <a:pt x="11452" y="4843"/>
                    <a:pt x="11136" y="4789"/>
                  </a:cubicBezTo>
                  <a:lnTo>
                    <a:pt x="10258" y="4635"/>
                  </a:lnTo>
                  <a:cubicBezTo>
                    <a:pt x="10158" y="4255"/>
                    <a:pt x="10004" y="3884"/>
                    <a:pt x="9805" y="3549"/>
                  </a:cubicBezTo>
                  <a:lnTo>
                    <a:pt x="10303" y="2834"/>
                  </a:lnTo>
                  <a:cubicBezTo>
                    <a:pt x="10493" y="2571"/>
                    <a:pt x="10466" y="2209"/>
                    <a:pt x="10230" y="1974"/>
                  </a:cubicBezTo>
                  <a:lnTo>
                    <a:pt x="9705" y="1449"/>
                  </a:lnTo>
                  <a:cubicBezTo>
                    <a:pt x="9577" y="1321"/>
                    <a:pt x="9406" y="1254"/>
                    <a:pt x="9233" y="1254"/>
                  </a:cubicBezTo>
                  <a:cubicBezTo>
                    <a:pt x="9099" y="1254"/>
                    <a:pt x="8964" y="1293"/>
                    <a:pt x="8845" y="1376"/>
                  </a:cubicBezTo>
                  <a:lnTo>
                    <a:pt x="8112" y="1883"/>
                  </a:lnTo>
                  <a:cubicBezTo>
                    <a:pt x="7777" y="1684"/>
                    <a:pt x="7406" y="1539"/>
                    <a:pt x="7026" y="1430"/>
                  </a:cubicBezTo>
                  <a:lnTo>
                    <a:pt x="6872" y="561"/>
                  </a:lnTo>
                  <a:cubicBezTo>
                    <a:pt x="6818" y="235"/>
                    <a:pt x="6537" y="0"/>
                    <a:pt x="621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33" name="Google Shape;533;p23"/>
            <p:cNvGrpSpPr/>
            <p:nvPr/>
          </p:nvGrpSpPr>
          <p:grpSpPr>
            <a:xfrm>
              <a:off x="4053276" y="4736985"/>
              <a:ext cx="1119452" cy="796601"/>
              <a:chOff x="3858275" y="126750"/>
              <a:chExt cx="864375" cy="615088"/>
            </a:xfrm>
          </p:grpSpPr>
          <p:sp>
            <p:nvSpPr>
              <p:cNvPr id="534" name="Google Shape;534;p23"/>
              <p:cNvSpPr/>
              <p:nvPr/>
            </p:nvSpPr>
            <p:spPr>
              <a:xfrm>
                <a:off x="3858275" y="126750"/>
                <a:ext cx="864375" cy="615088"/>
              </a:xfrm>
              <a:custGeom>
                <a:rect b="b" l="l" r="r" t="t"/>
                <a:pathLst>
                  <a:path extrusionOk="0" h="14784" w="20777">
                    <a:moveTo>
                      <a:pt x="951" y="0"/>
                    </a:moveTo>
                    <a:cubicBezTo>
                      <a:pt x="426" y="0"/>
                      <a:pt x="1" y="435"/>
                      <a:pt x="1" y="960"/>
                    </a:cubicBezTo>
                    <a:lnTo>
                      <a:pt x="1" y="13833"/>
                    </a:lnTo>
                    <a:cubicBezTo>
                      <a:pt x="1" y="14358"/>
                      <a:pt x="426" y="14783"/>
                      <a:pt x="951" y="14783"/>
                    </a:cubicBezTo>
                    <a:lnTo>
                      <a:pt x="19817" y="14783"/>
                    </a:lnTo>
                    <a:cubicBezTo>
                      <a:pt x="20351" y="14783"/>
                      <a:pt x="20776" y="14358"/>
                      <a:pt x="20776" y="13833"/>
                    </a:cubicBezTo>
                    <a:lnTo>
                      <a:pt x="20776" y="960"/>
                    </a:lnTo>
                    <a:cubicBezTo>
                      <a:pt x="20776" y="435"/>
                      <a:pt x="20351" y="0"/>
                      <a:pt x="1981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23"/>
              <p:cNvSpPr/>
              <p:nvPr/>
            </p:nvSpPr>
            <p:spPr>
              <a:xfrm>
                <a:off x="3956585" y="207712"/>
                <a:ext cx="667762" cy="453494"/>
              </a:xfrm>
              <a:custGeom>
                <a:rect b="b" l="l" r="r" t="t"/>
                <a:pathLst>
                  <a:path extrusionOk="0" h="10900" w="16051">
                    <a:moveTo>
                      <a:pt x="960" y="0"/>
                    </a:moveTo>
                    <a:cubicBezTo>
                      <a:pt x="426" y="0"/>
                      <a:pt x="0" y="426"/>
                      <a:pt x="0" y="960"/>
                    </a:cubicBezTo>
                    <a:lnTo>
                      <a:pt x="0" y="9940"/>
                    </a:lnTo>
                    <a:cubicBezTo>
                      <a:pt x="0" y="10474"/>
                      <a:pt x="426" y="10900"/>
                      <a:pt x="960" y="10900"/>
                    </a:cubicBezTo>
                    <a:lnTo>
                      <a:pt x="15091" y="10900"/>
                    </a:lnTo>
                    <a:cubicBezTo>
                      <a:pt x="15616" y="10900"/>
                      <a:pt x="16051" y="10474"/>
                      <a:pt x="16051" y="9940"/>
                    </a:cubicBezTo>
                    <a:lnTo>
                      <a:pt x="16051" y="960"/>
                    </a:lnTo>
                    <a:cubicBezTo>
                      <a:pt x="16051" y="426"/>
                      <a:pt x="15616" y="0"/>
                      <a:pt x="1509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23"/>
              <p:cNvSpPr/>
              <p:nvPr/>
            </p:nvSpPr>
            <p:spPr>
              <a:xfrm>
                <a:off x="4301188" y="333481"/>
                <a:ext cx="323168" cy="327723"/>
              </a:xfrm>
              <a:custGeom>
                <a:rect b="b" l="l" r="r" t="t"/>
                <a:pathLst>
                  <a:path extrusionOk="0" h="7877" w="7768">
                    <a:moveTo>
                      <a:pt x="4309" y="1"/>
                    </a:moveTo>
                    <a:lnTo>
                      <a:pt x="0" y="5270"/>
                    </a:lnTo>
                    <a:lnTo>
                      <a:pt x="2653" y="7877"/>
                    </a:lnTo>
                    <a:lnTo>
                      <a:pt x="6808" y="7877"/>
                    </a:lnTo>
                    <a:cubicBezTo>
                      <a:pt x="7333" y="7877"/>
                      <a:pt x="7768" y="7451"/>
                      <a:pt x="7768" y="6917"/>
                    </a:cubicBezTo>
                    <a:lnTo>
                      <a:pt x="7768" y="4871"/>
                    </a:lnTo>
                    <a:lnTo>
                      <a:pt x="43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23"/>
              <p:cNvSpPr/>
              <p:nvPr/>
            </p:nvSpPr>
            <p:spPr>
              <a:xfrm>
                <a:off x="4039043" y="471357"/>
                <a:ext cx="372509" cy="189844"/>
              </a:xfrm>
              <a:custGeom>
                <a:rect b="b" l="l" r="r" t="t"/>
                <a:pathLst>
                  <a:path extrusionOk="0" h="4563" w="8954">
                    <a:moveTo>
                      <a:pt x="4319" y="0"/>
                    </a:moveTo>
                    <a:lnTo>
                      <a:pt x="1" y="4563"/>
                    </a:lnTo>
                    <a:lnTo>
                      <a:pt x="8954" y="4563"/>
                    </a:lnTo>
                    <a:lnTo>
                      <a:pt x="6301" y="1956"/>
                    </a:lnTo>
                    <a:lnTo>
                      <a:pt x="431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23"/>
              <p:cNvSpPr/>
              <p:nvPr/>
            </p:nvSpPr>
            <p:spPr>
              <a:xfrm>
                <a:off x="4042080" y="291336"/>
                <a:ext cx="141240" cy="141249"/>
              </a:xfrm>
              <a:custGeom>
                <a:rect b="b" l="l" r="r" t="t"/>
                <a:pathLst>
                  <a:path extrusionOk="0" h="3395" w="3395">
                    <a:moveTo>
                      <a:pt x="1702" y="0"/>
                    </a:moveTo>
                    <a:cubicBezTo>
                      <a:pt x="761" y="0"/>
                      <a:pt x="0" y="761"/>
                      <a:pt x="0" y="1702"/>
                    </a:cubicBezTo>
                    <a:cubicBezTo>
                      <a:pt x="0" y="2634"/>
                      <a:pt x="761" y="3395"/>
                      <a:pt x="1702" y="3395"/>
                    </a:cubicBezTo>
                    <a:cubicBezTo>
                      <a:pt x="2634" y="3395"/>
                      <a:pt x="3395" y="2634"/>
                      <a:pt x="3395" y="1702"/>
                    </a:cubicBezTo>
                    <a:cubicBezTo>
                      <a:pt x="3395" y="761"/>
                      <a:pt x="2634" y="0"/>
                      <a:pt x="170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9_1">
    <p:spTree>
      <p:nvGrpSpPr>
        <p:cNvPr id="539" name="Shape 539"/>
        <p:cNvGrpSpPr/>
        <p:nvPr/>
      </p:nvGrpSpPr>
      <p:grpSpPr>
        <a:xfrm>
          <a:off x="0" y="0"/>
          <a:ext cx="0" cy="0"/>
          <a:chOff x="0" y="0"/>
          <a:chExt cx="0" cy="0"/>
        </a:xfrm>
      </p:grpSpPr>
      <p:grpSp>
        <p:nvGrpSpPr>
          <p:cNvPr id="540" name="Google Shape;540;p24"/>
          <p:cNvGrpSpPr/>
          <p:nvPr/>
        </p:nvGrpSpPr>
        <p:grpSpPr>
          <a:xfrm>
            <a:off x="-305727" y="-257103"/>
            <a:ext cx="9812215" cy="5664266"/>
            <a:chOff x="-305727" y="-257103"/>
            <a:chExt cx="9812215" cy="5664266"/>
          </a:xfrm>
        </p:grpSpPr>
        <p:sp>
          <p:nvSpPr>
            <p:cNvPr id="541" name="Google Shape;541;p24"/>
            <p:cNvSpPr/>
            <p:nvPr/>
          </p:nvSpPr>
          <p:spPr>
            <a:xfrm>
              <a:off x="-305727" y="1066994"/>
              <a:ext cx="1002686" cy="1000275"/>
            </a:xfrm>
            <a:custGeom>
              <a:rect b="b" l="l" r="r" t="t"/>
              <a:pathLst>
                <a:path extrusionOk="0" h="14522" w="14557">
                  <a:moveTo>
                    <a:pt x="7288" y="4771"/>
                  </a:moveTo>
                  <a:cubicBezTo>
                    <a:pt x="8654" y="4780"/>
                    <a:pt x="9759" y="5894"/>
                    <a:pt x="9759" y="7270"/>
                  </a:cubicBezTo>
                  <a:cubicBezTo>
                    <a:pt x="9759" y="8637"/>
                    <a:pt x="8645" y="9759"/>
                    <a:pt x="7269" y="9759"/>
                  </a:cubicBezTo>
                  <a:cubicBezTo>
                    <a:pt x="5893" y="9759"/>
                    <a:pt x="4780" y="8637"/>
                    <a:pt x="4780" y="7270"/>
                  </a:cubicBezTo>
                  <a:cubicBezTo>
                    <a:pt x="4780" y="5894"/>
                    <a:pt x="5893" y="4771"/>
                    <a:pt x="7269" y="4771"/>
                  </a:cubicBezTo>
                  <a:close/>
                  <a:moveTo>
                    <a:pt x="6808" y="1"/>
                  </a:moveTo>
                  <a:cubicBezTo>
                    <a:pt x="6400" y="1"/>
                    <a:pt x="6056" y="299"/>
                    <a:pt x="5993" y="698"/>
                  </a:cubicBezTo>
                  <a:lnTo>
                    <a:pt x="5794" y="1784"/>
                  </a:lnTo>
                  <a:cubicBezTo>
                    <a:pt x="5323" y="1911"/>
                    <a:pt x="4870" y="2101"/>
                    <a:pt x="4445" y="2345"/>
                  </a:cubicBezTo>
                  <a:lnTo>
                    <a:pt x="3540" y="1711"/>
                  </a:lnTo>
                  <a:cubicBezTo>
                    <a:pt x="3394" y="1609"/>
                    <a:pt x="3226" y="1560"/>
                    <a:pt x="3059" y="1560"/>
                  </a:cubicBezTo>
                  <a:cubicBezTo>
                    <a:pt x="2842" y="1560"/>
                    <a:pt x="2626" y="1643"/>
                    <a:pt x="2462" y="1802"/>
                  </a:cubicBezTo>
                  <a:lnTo>
                    <a:pt x="1811" y="2454"/>
                  </a:lnTo>
                  <a:cubicBezTo>
                    <a:pt x="1530" y="2753"/>
                    <a:pt x="1494" y="3205"/>
                    <a:pt x="1738" y="3531"/>
                  </a:cubicBezTo>
                  <a:lnTo>
                    <a:pt x="2372" y="4436"/>
                  </a:lnTo>
                  <a:cubicBezTo>
                    <a:pt x="2128" y="4862"/>
                    <a:pt x="1937" y="5314"/>
                    <a:pt x="1811" y="5794"/>
                  </a:cubicBezTo>
                  <a:lnTo>
                    <a:pt x="697" y="5975"/>
                  </a:lnTo>
                  <a:cubicBezTo>
                    <a:pt x="299" y="6048"/>
                    <a:pt x="9" y="6383"/>
                    <a:pt x="0" y="6790"/>
                  </a:cubicBezTo>
                  <a:lnTo>
                    <a:pt x="0" y="7722"/>
                  </a:lnTo>
                  <a:cubicBezTo>
                    <a:pt x="0" y="8130"/>
                    <a:pt x="290" y="8483"/>
                    <a:pt x="697" y="8555"/>
                  </a:cubicBezTo>
                  <a:lnTo>
                    <a:pt x="1784" y="8745"/>
                  </a:lnTo>
                  <a:cubicBezTo>
                    <a:pt x="1910" y="9216"/>
                    <a:pt x="2100" y="9678"/>
                    <a:pt x="2345" y="10103"/>
                  </a:cubicBezTo>
                  <a:lnTo>
                    <a:pt x="1738" y="10999"/>
                  </a:lnTo>
                  <a:cubicBezTo>
                    <a:pt x="1503" y="11334"/>
                    <a:pt x="1539" y="11787"/>
                    <a:pt x="1829" y="12077"/>
                  </a:cubicBezTo>
                  <a:lnTo>
                    <a:pt x="2481" y="12729"/>
                  </a:lnTo>
                  <a:cubicBezTo>
                    <a:pt x="2644" y="12887"/>
                    <a:pt x="2860" y="12971"/>
                    <a:pt x="3078" y="12971"/>
                  </a:cubicBezTo>
                  <a:cubicBezTo>
                    <a:pt x="3244" y="12971"/>
                    <a:pt x="3412" y="12921"/>
                    <a:pt x="3558" y="12819"/>
                  </a:cubicBezTo>
                  <a:lnTo>
                    <a:pt x="4463" y="12185"/>
                  </a:lnTo>
                  <a:cubicBezTo>
                    <a:pt x="4889" y="12430"/>
                    <a:pt x="5341" y="12620"/>
                    <a:pt x="5812" y="12747"/>
                  </a:cubicBezTo>
                  <a:lnTo>
                    <a:pt x="6002" y="13833"/>
                  </a:lnTo>
                  <a:cubicBezTo>
                    <a:pt x="6073" y="14225"/>
                    <a:pt x="6417" y="14521"/>
                    <a:pt x="6817" y="14521"/>
                  </a:cubicBezTo>
                  <a:cubicBezTo>
                    <a:pt x="6823" y="14521"/>
                    <a:pt x="6829" y="14521"/>
                    <a:pt x="6835" y="14521"/>
                  </a:cubicBezTo>
                  <a:lnTo>
                    <a:pt x="7758" y="14521"/>
                  </a:lnTo>
                  <a:cubicBezTo>
                    <a:pt x="7764" y="14521"/>
                    <a:pt x="7770" y="14521"/>
                    <a:pt x="7776" y="14521"/>
                  </a:cubicBezTo>
                  <a:cubicBezTo>
                    <a:pt x="8176" y="14521"/>
                    <a:pt x="8511" y="14225"/>
                    <a:pt x="8582" y="13833"/>
                  </a:cubicBezTo>
                  <a:lnTo>
                    <a:pt x="8772" y="12747"/>
                  </a:lnTo>
                  <a:cubicBezTo>
                    <a:pt x="9243" y="12620"/>
                    <a:pt x="9705" y="12430"/>
                    <a:pt x="10130" y="12185"/>
                  </a:cubicBezTo>
                  <a:lnTo>
                    <a:pt x="11035" y="12819"/>
                  </a:lnTo>
                  <a:cubicBezTo>
                    <a:pt x="11177" y="12921"/>
                    <a:pt x="11343" y="12971"/>
                    <a:pt x="11508" y="12971"/>
                  </a:cubicBezTo>
                  <a:cubicBezTo>
                    <a:pt x="11724" y="12971"/>
                    <a:pt x="11940" y="12887"/>
                    <a:pt x="12104" y="12729"/>
                  </a:cubicBezTo>
                  <a:lnTo>
                    <a:pt x="12755" y="12077"/>
                  </a:lnTo>
                  <a:cubicBezTo>
                    <a:pt x="13045" y="11787"/>
                    <a:pt x="13081" y="11334"/>
                    <a:pt x="12846" y="10999"/>
                  </a:cubicBezTo>
                  <a:lnTo>
                    <a:pt x="12212" y="10094"/>
                  </a:lnTo>
                  <a:cubicBezTo>
                    <a:pt x="12457" y="9669"/>
                    <a:pt x="12647" y="9216"/>
                    <a:pt x="12773" y="8736"/>
                  </a:cubicBezTo>
                  <a:lnTo>
                    <a:pt x="13860" y="8546"/>
                  </a:lnTo>
                  <a:cubicBezTo>
                    <a:pt x="14267" y="8483"/>
                    <a:pt x="14557" y="8130"/>
                    <a:pt x="14557" y="7722"/>
                  </a:cubicBezTo>
                  <a:lnTo>
                    <a:pt x="14557" y="6790"/>
                  </a:lnTo>
                  <a:cubicBezTo>
                    <a:pt x="14557" y="6383"/>
                    <a:pt x="14267" y="6030"/>
                    <a:pt x="13860" y="5957"/>
                  </a:cubicBezTo>
                  <a:lnTo>
                    <a:pt x="12773" y="5767"/>
                  </a:lnTo>
                  <a:cubicBezTo>
                    <a:pt x="12647" y="5296"/>
                    <a:pt x="12457" y="4844"/>
                    <a:pt x="12212" y="4418"/>
                  </a:cubicBezTo>
                  <a:lnTo>
                    <a:pt x="12837" y="3531"/>
                  </a:lnTo>
                  <a:cubicBezTo>
                    <a:pt x="13072" y="3196"/>
                    <a:pt x="13027" y="2743"/>
                    <a:pt x="12746" y="2454"/>
                  </a:cubicBezTo>
                  <a:lnTo>
                    <a:pt x="12085" y="1802"/>
                  </a:lnTo>
                  <a:cubicBezTo>
                    <a:pt x="11927" y="1643"/>
                    <a:pt x="11713" y="1560"/>
                    <a:pt x="11497" y="1560"/>
                  </a:cubicBezTo>
                  <a:cubicBezTo>
                    <a:pt x="11331" y="1560"/>
                    <a:pt x="11163" y="1609"/>
                    <a:pt x="11017" y="1711"/>
                  </a:cubicBezTo>
                  <a:lnTo>
                    <a:pt x="10103" y="2345"/>
                  </a:lnTo>
                  <a:cubicBezTo>
                    <a:pt x="9677" y="2101"/>
                    <a:pt x="9225" y="1911"/>
                    <a:pt x="8754" y="1784"/>
                  </a:cubicBezTo>
                  <a:lnTo>
                    <a:pt x="8555" y="698"/>
                  </a:lnTo>
                  <a:cubicBezTo>
                    <a:pt x="8492" y="290"/>
                    <a:pt x="8138" y="1"/>
                    <a:pt x="773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24"/>
            <p:cNvSpPr/>
            <p:nvPr/>
          </p:nvSpPr>
          <p:spPr>
            <a:xfrm>
              <a:off x="758020" y="-180223"/>
              <a:ext cx="805069" cy="803141"/>
            </a:xfrm>
            <a:custGeom>
              <a:rect b="b" l="l" r="r" t="t"/>
              <a:pathLst>
                <a:path extrusionOk="0" h="11660" w="11688">
                  <a:moveTo>
                    <a:pt x="5849" y="3838"/>
                  </a:moveTo>
                  <a:cubicBezTo>
                    <a:pt x="6953" y="3838"/>
                    <a:pt x="7840" y="4735"/>
                    <a:pt x="7840" y="5830"/>
                  </a:cubicBezTo>
                  <a:cubicBezTo>
                    <a:pt x="7840" y="6934"/>
                    <a:pt x="6944" y="7831"/>
                    <a:pt x="5840" y="7831"/>
                  </a:cubicBezTo>
                  <a:cubicBezTo>
                    <a:pt x="4735" y="7831"/>
                    <a:pt x="3839" y="6934"/>
                    <a:pt x="3839" y="5830"/>
                  </a:cubicBezTo>
                  <a:cubicBezTo>
                    <a:pt x="3839" y="4726"/>
                    <a:pt x="4735" y="3838"/>
                    <a:pt x="5840" y="3838"/>
                  </a:cubicBezTo>
                  <a:close/>
                  <a:moveTo>
                    <a:pt x="5469" y="0"/>
                  </a:moveTo>
                  <a:cubicBezTo>
                    <a:pt x="5143" y="0"/>
                    <a:pt x="4862" y="235"/>
                    <a:pt x="4808" y="561"/>
                  </a:cubicBezTo>
                  <a:lnTo>
                    <a:pt x="4654" y="1430"/>
                  </a:lnTo>
                  <a:cubicBezTo>
                    <a:pt x="4274" y="1539"/>
                    <a:pt x="3912" y="1684"/>
                    <a:pt x="3568" y="1883"/>
                  </a:cubicBezTo>
                  <a:lnTo>
                    <a:pt x="2843" y="1376"/>
                  </a:lnTo>
                  <a:cubicBezTo>
                    <a:pt x="2725" y="1293"/>
                    <a:pt x="2590" y="1254"/>
                    <a:pt x="2456" y="1254"/>
                  </a:cubicBezTo>
                  <a:cubicBezTo>
                    <a:pt x="2282" y="1254"/>
                    <a:pt x="2111" y="1321"/>
                    <a:pt x="1983" y="1449"/>
                  </a:cubicBezTo>
                  <a:lnTo>
                    <a:pt x="1458" y="1974"/>
                  </a:lnTo>
                  <a:cubicBezTo>
                    <a:pt x="1232" y="2209"/>
                    <a:pt x="1205" y="2571"/>
                    <a:pt x="1395" y="2834"/>
                  </a:cubicBezTo>
                  <a:lnTo>
                    <a:pt x="1902" y="3558"/>
                  </a:lnTo>
                  <a:cubicBezTo>
                    <a:pt x="1712" y="3902"/>
                    <a:pt x="1558" y="4273"/>
                    <a:pt x="1458" y="4653"/>
                  </a:cubicBezTo>
                  <a:lnTo>
                    <a:pt x="562" y="4798"/>
                  </a:lnTo>
                  <a:cubicBezTo>
                    <a:pt x="245" y="4852"/>
                    <a:pt x="10" y="5124"/>
                    <a:pt x="1" y="5450"/>
                  </a:cubicBezTo>
                  <a:lnTo>
                    <a:pt x="1" y="6201"/>
                  </a:lnTo>
                  <a:cubicBezTo>
                    <a:pt x="1" y="6527"/>
                    <a:pt x="236" y="6808"/>
                    <a:pt x="562" y="6871"/>
                  </a:cubicBezTo>
                  <a:lnTo>
                    <a:pt x="1431" y="7016"/>
                  </a:lnTo>
                  <a:cubicBezTo>
                    <a:pt x="1531" y="7405"/>
                    <a:pt x="1685" y="7767"/>
                    <a:pt x="1884" y="8111"/>
                  </a:cubicBezTo>
                  <a:lnTo>
                    <a:pt x="1395" y="8835"/>
                  </a:lnTo>
                  <a:cubicBezTo>
                    <a:pt x="1205" y="9098"/>
                    <a:pt x="1241" y="9460"/>
                    <a:pt x="1467" y="9695"/>
                  </a:cubicBezTo>
                  <a:lnTo>
                    <a:pt x="1993" y="10221"/>
                  </a:lnTo>
                  <a:cubicBezTo>
                    <a:pt x="2125" y="10348"/>
                    <a:pt x="2299" y="10416"/>
                    <a:pt x="2472" y="10416"/>
                  </a:cubicBezTo>
                  <a:cubicBezTo>
                    <a:pt x="2605" y="10416"/>
                    <a:pt x="2738" y="10376"/>
                    <a:pt x="2852" y="10293"/>
                  </a:cubicBezTo>
                  <a:lnTo>
                    <a:pt x="3586" y="9786"/>
                  </a:lnTo>
                  <a:cubicBezTo>
                    <a:pt x="3921" y="9976"/>
                    <a:pt x="4292" y="10130"/>
                    <a:pt x="4672" y="10230"/>
                  </a:cubicBezTo>
                  <a:lnTo>
                    <a:pt x="4826" y="11108"/>
                  </a:lnTo>
                  <a:cubicBezTo>
                    <a:pt x="4880" y="11425"/>
                    <a:pt x="5161" y="11660"/>
                    <a:pt x="5487" y="11660"/>
                  </a:cubicBezTo>
                  <a:lnTo>
                    <a:pt x="6229" y="11660"/>
                  </a:lnTo>
                  <a:cubicBezTo>
                    <a:pt x="6555" y="11660"/>
                    <a:pt x="6836" y="11425"/>
                    <a:pt x="6890" y="11108"/>
                  </a:cubicBezTo>
                  <a:lnTo>
                    <a:pt x="7044" y="10230"/>
                  </a:lnTo>
                  <a:cubicBezTo>
                    <a:pt x="7424" y="10130"/>
                    <a:pt x="7786" y="9976"/>
                    <a:pt x="8130" y="9786"/>
                  </a:cubicBezTo>
                  <a:lnTo>
                    <a:pt x="8863" y="10293"/>
                  </a:lnTo>
                  <a:cubicBezTo>
                    <a:pt x="8978" y="10376"/>
                    <a:pt x="9111" y="10416"/>
                    <a:pt x="9244" y="10416"/>
                  </a:cubicBezTo>
                  <a:cubicBezTo>
                    <a:pt x="9417" y="10416"/>
                    <a:pt x="9590" y="10348"/>
                    <a:pt x="9723" y="10221"/>
                  </a:cubicBezTo>
                  <a:lnTo>
                    <a:pt x="10239" y="9695"/>
                  </a:lnTo>
                  <a:cubicBezTo>
                    <a:pt x="10475" y="9460"/>
                    <a:pt x="10502" y="9098"/>
                    <a:pt x="10321" y="8835"/>
                  </a:cubicBezTo>
                  <a:lnTo>
                    <a:pt x="9805" y="8102"/>
                  </a:lnTo>
                  <a:cubicBezTo>
                    <a:pt x="10004" y="7767"/>
                    <a:pt x="10158" y="7396"/>
                    <a:pt x="10258" y="7016"/>
                  </a:cubicBezTo>
                  <a:lnTo>
                    <a:pt x="11136" y="6862"/>
                  </a:lnTo>
                  <a:cubicBezTo>
                    <a:pt x="11452" y="6808"/>
                    <a:pt x="11688" y="6527"/>
                    <a:pt x="11688" y="6201"/>
                  </a:cubicBezTo>
                  <a:lnTo>
                    <a:pt x="11688" y="5450"/>
                  </a:lnTo>
                  <a:cubicBezTo>
                    <a:pt x="11688" y="5124"/>
                    <a:pt x="11452" y="4843"/>
                    <a:pt x="11136" y="4789"/>
                  </a:cubicBezTo>
                  <a:lnTo>
                    <a:pt x="10258" y="4635"/>
                  </a:lnTo>
                  <a:cubicBezTo>
                    <a:pt x="10158" y="4255"/>
                    <a:pt x="10004" y="3884"/>
                    <a:pt x="9805" y="3549"/>
                  </a:cubicBezTo>
                  <a:lnTo>
                    <a:pt x="10303" y="2834"/>
                  </a:lnTo>
                  <a:cubicBezTo>
                    <a:pt x="10493" y="2571"/>
                    <a:pt x="10466" y="2209"/>
                    <a:pt x="10230" y="1974"/>
                  </a:cubicBezTo>
                  <a:lnTo>
                    <a:pt x="9705" y="1449"/>
                  </a:lnTo>
                  <a:cubicBezTo>
                    <a:pt x="9577" y="1321"/>
                    <a:pt x="9406" y="1254"/>
                    <a:pt x="9233" y="1254"/>
                  </a:cubicBezTo>
                  <a:cubicBezTo>
                    <a:pt x="9099" y="1254"/>
                    <a:pt x="8964" y="1293"/>
                    <a:pt x="8845" y="1376"/>
                  </a:cubicBezTo>
                  <a:lnTo>
                    <a:pt x="8112" y="1883"/>
                  </a:lnTo>
                  <a:cubicBezTo>
                    <a:pt x="7777" y="1684"/>
                    <a:pt x="7406" y="1539"/>
                    <a:pt x="7026" y="1430"/>
                  </a:cubicBezTo>
                  <a:lnTo>
                    <a:pt x="6872" y="561"/>
                  </a:lnTo>
                  <a:cubicBezTo>
                    <a:pt x="6818" y="235"/>
                    <a:pt x="6537" y="0"/>
                    <a:pt x="621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43" name="Google Shape;543;p24"/>
            <p:cNvGrpSpPr/>
            <p:nvPr/>
          </p:nvGrpSpPr>
          <p:grpSpPr>
            <a:xfrm>
              <a:off x="8332762" y="208643"/>
              <a:ext cx="1119426" cy="814515"/>
              <a:chOff x="1835150" y="2508950"/>
              <a:chExt cx="335650" cy="244225"/>
            </a:xfrm>
          </p:grpSpPr>
          <p:sp>
            <p:nvSpPr>
              <p:cNvPr id="544" name="Google Shape;544;p24"/>
              <p:cNvSpPr/>
              <p:nvPr/>
            </p:nvSpPr>
            <p:spPr>
              <a:xfrm>
                <a:off x="1835150" y="2508950"/>
                <a:ext cx="335650" cy="244225"/>
              </a:xfrm>
              <a:custGeom>
                <a:rect b="b" l="l" r="r" t="t"/>
                <a:pathLst>
                  <a:path extrusionOk="0" h="9769" w="13426">
                    <a:moveTo>
                      <a:pt x="1223" y="1"/>
                    </a:moveTo>
                    <a:cubicBezTo>
                      <a:pt x="553" y="1"/>
                      <a:pt x="1" y="544"/>
                      <a:pt x="1" y="1223"/>
                    </a:cubicBezTo>
                    <a:lnTo>
                      <a:pt x="1" y="5568"/>
                    </a:lnTo>
                    <a:cubicBezTo>
                      <a:pt x="1" y="6247"/>
                      <a:pt x="553" y="6799"/>
                      <a:pt x="1223" y="6799"/>
                    </a:cubicBezTo>
                    <a:lnTo>
                      <a:pt x="1449" y="6799"/>
                    </a:lnTo>
                    <a:lnTo>
                      <a:pt x="1449" y="9769"/>
                    </a:lnTo>
                    <a:lnTo>
                      <a:pt x="3477" y="6799"/>
                    </a:lnTo>
                    <a:lnTo>
                      <a:pt x="12204" y="6799"/>
                    </a:lnTo>
                    <a:cubicBezTo>
                      <a:pt x="12874" y="6799"/>
                      <a:pt x="13426" y="6247"/>
                      <a:pt x="13426" y="5568"/>
                    </a:cubicBezTo>
                    <a:lnTo>
                      <a:pt x="13426" y="1223"/>
                    </a:lnTo>
                    <a:cubicBezTo>
                      <a:pt x="13426" y="544"/>
                      <a:pt x="12874" y="1"/>
                      <a:pt x="1220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24"/>
              <p:cNvSpPr/>
              <p:nvPr/>
            </p:nvSpPr>
            <p:spPr>
              <a:xfrm>
                <a:off x="1905325" y="2583200"/>
                <a:ext cx="29675" cy="29900"/>
              </a:xfrm>
              <a:custGeom>
                <a:rect b="b" l="l" r="r" t="t"/>
                <a:pathLst>
                  <a:path extrusionOk="0" h="1196" w="1187">
                    <a:moveTo>
                      <a:pt x="589" y="0"/>
                    </a:moveTo>
                    <a:cubicBezTo>
                      <a:pt x="263" y="0"/>
                      <a:pt x="0" y="272"/>
                      <a:pt x="0" y="598"/>
                    </a:cubicBezTo>
                    <a:cubicBezTo>
                      <a:pt x="0" y="924"/>
                      <a:pt x="263" y="1195"/>
                      <a:pt x="589" y="1195"/>
                    </a:cubicBezTo>
                    <a:cubicBezTo>
                      <a:pt x="924" y="1195"/>
                      <a:pt x="1186" y="924"/>
                      <a:pt x="1186" y="598"/>
                    </a:cubicBezTo>
                    <a:cubicBezTo>
                      <a:pt x="1186" y="272"/>
                      <a:pt x="924" y="0"/>
                      <a:pt x="58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24"/>
              <p:cNvSpPr/>
              <p:nvPr/>
            </p:nvSpPr>
            <p:spPr>
              <a:xfrm>
                <a:off x="1990175" y="2583200"/>
                <a:ext cx="29900" cy="29900"/>
              </a:xfrm>
              <a:custGeom>
                <a:rect b="b" l="l" r="r" t="t"/>
                <a:pathLst>
                  <a:path extrusionOk="0" h="1196" w="1196">
                    <a:moveTo>
                      <a:pt x="598" y="0"/>
                    </a:moveTo>
                    <a:cubicBezTo>
                      <a:pt x="273" y="0"/>
                      <a:pt x="1" y="272"/>
                      <a:pt x="1" y="598"/>
                    </a:cubicBezTo>
                    <a:cubicBezTo>
                      <a:pt x="1" y="924"/>
                      <a:pt x="273" y="1195"/>
                      <a:pt x="598" y="1195"/>
                    </a:cubicBezTo>
                    <a:cubicBezTo>
                      <a:pt x="924" y="1195"/>
                      <a:pt x="1196" y="924"/>
                      <a:pt x="1196" y="598"/>
                    </a:cubicBezTo>
                    <a:cubicBezTo>
                      <a:pt x="1196" y="272"/>
                      <a:pt x="924" y="0"/>
                      <a:pt x="5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24"/>
              <p:cNvSpPr/>
              <p:nvPr/>
            </p:nvSpPr>
            <p:spPr>
              <a:xfrm>
                <a:off x="2075275" y="2583200"/>
                <a:ext cx="29675" cy="29900"/>
              </a:xfrm>
              <a:custGeom>
                <a:rect b="b" l="l" r="r" t="t"/>
                <a:pathLst>
                  <a:path extrusionOk="0" h="1196" w="1187">
                    <a:moveTo>
                      <a:pt x="589" y="0"/>
                    </a:moveTo>
                    <a:cubicBezTo>
                      <a:pt x="263" y="0"/>
                      <a:pt x="1" y="272"/>
                      <a:pt x="1" y="598"/>
                    </a:cubicBezTo>
                    <a:cubicBezTo>
                      <a:pt x="1" y="924"/>
                      <a:pt x="263" y="1195"/>
                      <a:pt x="589" y="1195"/>
                    </a:cubicBezTo>
                    <a:cubicBezTo>
                      <a:pt x="924" y="1195"/>
                      <a:pt x="1187" y="924"/>
                      <a:pt x="1187" y="598"/>
                    </a:cubicBezTo>
                    <a:cubicBezTo>
                      <a:pt x="1187" y="272"/>
                      <a:pt x="924" y="0"/>
                      <a:pt x="58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8" name="Google Shape;548;p24"/>
            <p:cNvGrpSpPr/>
            <p:nvPr/>
          </p:nvGrpSpPr>
          <p:grpSpPr>
            <a:xfrm>
              <a:off x="-140049" y="3995853"/>
              <a:ext cx="720809" cy="891736"/>
              <a:chOff x="-155849" y="3975828"/>
              <a:chExt cx="720809" cy="891736"/>
            </a:xfrm>
          </p:grpSpPr>
          <p:sp>
            <p:nvSpPr>
              <p:cNvPr id="549" name="Google Shape;549;p24"/>
              <p:cNvSpPr/>
              <p:nvPr/>
            </p:nvSpPr>
            <p:spPr>
              <a:xfrm>
                <a:off x="-155849" y="3975828"/>
                <a:ext cx="720809" cy="891736"/>
              </a:xfrm>
              <a:custGeom>
                <a:rect b="b" l="l" r="r" t="t"/>
                <a:pathLst>
                  <a:path extrusionOk="0" h="18604" w="15038">
                    <a:moveTo>
                      <a:pt x="933" y="1"/>
                    </a:moveTo>
                    <a:cubicBezTo>
                      <a:pt x="417" y="1"/>
                      <a:pt x="1" y="417"/>
                      <a:pt x="1" y="933"/>
                    </a:cubicBezTo>
                    <a:lnTo>
                      <a:pt x="1" y="17672"/>
                    </a:lnTo>
                    <a:cubicBezTo>
                      <a:pt x="1" y="18188"/>
                      <a:pt x="417" y="18604"/>
                      <a:pt x="933" y="18604"/>
                    </a:cubicBezTo>
                    <a:lnTo>
                      <a:pt x="14114" y="18604"/>
                    </a:lnTo>
                    <a:cubicBezTo>
                      <a:pt x="14621" y="18604"/>
                      <a:pt x="15037" y="18188"/>
                      <a:pt x="15037" y="17672"/>
                    </a:cubicBezTo>
                    <a:lnTo>
                      <a:pt x="15037" y="933"/>
                    </a:lnTo>
                    <a:cubicBezTo>
                      <a:pt x="15037" y="417"/>
                      <a:pt x="14621" y="1"/>
                      <a:pt x="1411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24"/>
              <p:cNvSpPr/>
              <p:nvPr/>
            </p:nvSpPr>
            <p:spPr>
              <a:xfrm>
                <a:off x="-26096" y="4103424"/>
                <a:ext cx="461734" cy="21713"/>
              </a:xfrm>
              <a:custGeom>
                <a:rect b="b" l="l" r="r" t="t"/>
                <a:pathLst>
                  <a:path extrusionOk="0" h="453" w="9633">
                    <a:moveTo>
                      <a:pt x="227" y="0"/>
                    </a:moveTo>
                    <a:cubicBezTo>
                      <a:pt x="100" y="0"/>
                      <a:pt x="1" y="100"/>
                      <a:pt x="1" y="227"/>
                    </a:cubicBezTo>
                    <a:cubicBezTo>
                      <a:pt x="1" y="353"/>
                      <a:pt x="100" y="453"/>
                      <a:pt x="227" y="453"/>
                    </a:cubicBezTo>
                    <a:lnTo>
                      <a:pt x="9406" y="453"/>
                    </a:lnTo>
                    <a:cubicBezTo>
                      <a:pt x="9524" y="453"/>
                      <a:pt x="9633" y="353"/>
                      <a:pt x="9633" y="227"/>
                    </a:cubicBezTo>
                    <a:cubicBezTo>
                      <a:pt x="9633" y="100"/>
                      <a:pt x="9524" y="0"/>
                      <a:pt x="940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24"/>
              <p:cNvSpPr/>
              <p:nvPr/>
            </p:nvSpPr>
            <p:spPr>
              <a:xfrm>
                <a:off x="-26096" y="4164586"/>
                <a:ext cx="461734" cy="21761"/>
              </a:xfrm>
              <a:custGeom>
                <a:rect b="b" l="l" r="r" t="t"/>
                <a:pathLst>
                  <a:path extrusionOk="0" h="454" w="9633">
                    <a:moveTo>
                      <a:pt x="227" y="1"/>
                    </a:moveTo>
                    <a:cubicBezTo>
                      <a:pt x="100" y="1"/>
                      <a:pt x="1" y="100"/>
                      <a:pt x="1" y="227"/>
                    </a:cubicBezTo>
                    <a:cubicBezTo>
                      <a:pt x="1" y="354"/>
                      <a:pt x="100" y="453"/>
                      <a:pt x="227" y="453"/>
                    </a:cubicBezTo>
                    <a:lnTo>
                      <a:pt x="9406" y="453"/>
                    </a:lnTo>
                    <a:cubicBezTo>
                      <a:pt x="9524" y="453"/>
                      <a:pt x="9633" y="354"/>
                      <a:pt x="9633" y="227"/>
                    </a:cubicBezTo>
                    <a:cubicBezTo>
                      <a:pt x="9633" y="100"/>
                      <a:pt x="9524" y="1"/>
                      <a:pt x="940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24"/>
              <p:cNvSpPr/>
              <p:nvPr/>
            </p:nvSpPr>
            <p:spPr>
              <a:xfrm>
                <a:off x="-26096" y="4225364"/>
                <a:ext cx="303796" cy="21713"/>
              </a:xfrm>
              <a:custGeom>
                <a:rect b="b" l="l" r="r" t="t"/>
                <a:pathLst>
                  <a:path extrusionOk="0" h="453" w="6338">
                    <a:moveTo>
                      <a:pt x="227" y="0"/>
                    </a:moveTo>
                    <a:cubicBezTo>
                      <a:pt x="100" y="0"/>
                      <a:pt x="1" y="109"/>
                      <a:pt x="1" y="226"/>
                    </a:cubicBezTo>
                    <a:cubicBezTo>
                      <a:pt x="1" y="353"/>
                      <a:pt x="100" y="453"/>
                      <a:pt x="227" y="453"/>
                    </a:cubicBezTo>
                    <a:lnTo>
                      <a:pt x="6111" y="453"/>
                    </a:lnTo>
                    <a:cubicBezTo>
                      <a:pt x="6238" y="453"/>
                      <a:pt x="6338" y="353"/>
                      <a:pt x="6338" y="226"/>
                    </a:cubicBezTo>
                    <a:cubicBezTo>
                      <a:pt x="6338" y="109"/>
                      <a:pt x="6238" y="0"/>
                      <a:pt x="611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24"/>
              <p:cNvSpPr/>
              <p:nvPr/>
            </p:nvSpPr>
            <p:spPr>
              <a:xfrm>
                <a:off x="-26096" y="4355932"/>
                <a:ext cx="461734" cy="21761"/>
              </a:xfrm>
              <a:custGeom>
                <a:rect b="b" l="l" r="r" t="t"/>
                <a:pathLst>
                  <a:path extrusionOk="0" h="454" w="9633">
                    <a:moveTo>
                      <a:pt x="227" y="1"/>
                    </a:moveTo>
                    <a:cubicBezTo>
                      <a:pt x="100" y="1"/>
                      <a:pt x="1" y="101"/>
                      <a:pt x="1" y="227"/>
                    </a:cubicBezTo>
                    <a:cubicBezTo>
                      <a:pt x="1" y="354"/>
                      <a:pt x="100" y="454"/>
                      <a:pt x="227" y="454"/>
                    </a:cubicBezTo>
                    <a:lnTo>
                      <a:pt x="9406" y="454"/>
                    </a:lnTo>
                    <a:cubicBezTo>
                      <a:pt x="9524" y="454"/>
                      <a:pt x="9633" y="354"/>
                      <a:pt x="9633" y="227"/>
                    </a:cubicBezTo>
                    <a:cubicBezTo>
                      <a:pt x="9633" y="101"/>
                      <a:pt x="9524" y="1"/>
                      <a:pt x="940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24"/>
              <p:cNvSpPr/>
              <p:nvPr/>
            </p:nvSpPr>
            <p:spPr>
              <a:xfrm>
                <a:off x="-26096" y="4417142"/>
                <a:ext cx="461734" cy="21713"/>
              </a:xfrm>
              <a:custGeom>
                <a:rect b="b" l="l" r="r" t="t"/>
                <a:pathLst>
                  <a:path extrusionOk="0" h="453" w="9633">
                    <a:moveTo>
                      <a:pt x="227" y="0"/>
                    </a:moveTo>
                    <a:cubicBezTo>
                      <a:pt x="100" y="0"/>
                      <a:pt x="1" y="100"/>
                      <a:pt x="1" y="227"/>
                    </a:cubicBezTo>
                    <a:cubicBezTo>
                      <a:pt x="1" y="344"/>
                      <a:pt x="100" y="453"/>
                      <a:pt x="227" y="453"/>
                    </a:cubicBezTo>
                    <a:lnTo>
                      <a:pt x="9406" y="453"/>
                    </a:lnTo>
                    <a:cubicBezTo>
                      <a:pt x="9524" y="453"/>
                      <a:pt x="9633" y="344"/>
                      <a:pt x="9633" y="227"/>
                    </a:cubicBezTo>
                    <a:cubicBezTo>
                      <a:pt x="9633" y="100"/>
                      <a:pt x="9524" y="0"/>
                      <a:pt x="940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24"/>
              <p:cNvSpPr/>
              <p:nvPr/>
            </p:nvSpPr>
            <p:spPr>
              <a:xfrm>
                <a:off x="-26096" y="4477872"/>
                <a:ext cx="303796" cy="21761"/>
              </a:xfrm>
              <a:custGeom>
                <a:rect b="b" l="l" r="r" t="t"/>
                <a:pathLst>
                  <a:path extrusionOk="0" h="454" w="6338">
                    <a:moveTo>
                      <a:pt x="227" y="1"/>
                    </a:moveTo>
                    <a:cubicBezTo>
                      <a:pt x="100" y="1"/>
                      <a:pt x="1" y="109"/>
                      <a:pt x="1" y="227"/>
                    </a:cubicBezTo>
                    <a:cubicBezTo>
                      <a:pt x="1" y="354"/>
                      <a:pt x="100" y="453"/>
                      <a:pt x="227" y="453"/>
                    </a:cubicBezTo>
                    <a:lnTo>
                      <a:pt x="6111" y="453"/>
                    </a:lnTo>
                    <a:cubicBezTo>
                      <a:pt x="6238" y="453"/>
                      <a:pt x="6338" y="354"/>
                      <a:pt x="6338" y="227"/>
                    </a:cubicBezTo>
                    <a:cubicBezTo>
                      <a:pt x="6338" y="109"/>
                      <a:pt x="6238" y="1"/>
                      <a:pt x="611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24"/>
              <p:cNvSpPr/>
              <p:nvPr/>
            </p:nvSpPr>
            <p:spPr>
              <a:xfrm>
                <a:off x="-26096" y="4608488"/>
                <a:ext cx="461734" cy="21761"/>
              </a:xfrm>
              <a:custGeom>
                <a:rect b="b" l="l" r="r" t="t"/>
                <a:pathLst>
                  <a:path extrusionOk="0" h="454" w="9633">
                    <a:moveTo>
                      <a:pt x="227" y="1"/>
                    </a:moveTo>
                    <a:cubicBezTo>
                      <a:pt x="100" y="1"/>
                      <a:pt x="1" y="100"/>
                      <a:pt x="1" y="227"/>
                    </a:cubicBezTo>
                    <a:cubicBezTo>
                      <a:pt x="1" y="354"/>
                      <a:pt x="100" y="453"/>
                      <a:pt x="227" y="453"/>
                    </a:cubicBezTo>
                    <a:lnTo>
                      <a:pt x="9406" y="453"/>
                    </a:lnTo>
                    <a:cubicBezTo>
                      <a:pt x="9524" y="453"/>
                      <a:pt x="9633" y="354"/>
                      <a:pt x="9633" y="227"/>
                    </a:cubicBezTo>
                    <a:cubicBezTo>
                      <a:pt x="9633" y="100"/>
                      <a:pt x="9524" y="1"/>
                      <a:pt x="940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24"/>
              <p:cNvSpPr/>
              <p:nvPr/>
            </p:nvSpPr>
            <p:spPr>
              <a:xfrm>
                <a:off x="-26096" y="4669219"/>
                <a:ext cx="461734" cy="21761"/>
              </a:xfrm>
              <a:custGeom>
                <a:rect b="b" l="l" r="r" t="t"/>
                <a:pathLst>
                  <a:path extrusionOk="0" h="454" w="9633">
                    <a:moveTo>
                      <a:pt x="227" y="1"/>
                    </a:moveTo>
                    <a:cubicBezTo>
                      <a:pt x="100" y="1"/>
                      <a:pt x="1" y="110"/>
                      <a:pt x="1" y="227"/>
                    </a:cubicBezTo>
                    <a:cubicBezTo>
                      <a:pt x="1" y="354"/>
                      <a:pt x="100" y="454"/>
                      <a:pt x="227" y="454"/>
                    </a:cubicBezTo>
                    <a:lnTo>
                      <a:pt x="9406" y="454"/>
                    </a:lnTo>
                    <a:cubicBezTo>
                      <a:pt x="9524" y="454"/>
                      <a:pt x="9633" y="354"/>
                      <a:pt x="9633" y="227"/>
                    </a:cubicBezTo>
                    <a:cubicBezTo>
                      <a:pt x="9633" y="110"/>
                      <a:pt x="9524" y="1"/>
                      <a:pt x="940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24"/>
              <p:cNvSpPr/>
              <p:nvPr/>
            </p:nvSpPr>
            <p:spPr>
              <a:xfrm>
                <a:off x="-26096" y="4730428"/>
                <a:ext cx="303796" cy="21713"/>
              </a:xfrm>
              <a:custGeom>
                <a:rect b="b" l="l" r="r" t="t"/>
                <a:pathLst>
                  <a:path extrusionOk="0" h="453" w="6338">
                    <a:moveTo>
                      <a:pt x="227" y="0"/>
                    </a:moveTo>
                    <a:cubicBezTo>
                      <a:pt x="100" y="0"/>
                      <a:pt x="1" y="100"/>
                      <a:pt x="1" y="227"/>
                    </a:cubicBezTo>
                    <a:cubicBezTo>
                      <a:pt x="1" y="353"/>
                      <a:pt x="100" y="453"/>
                      <a:pt x="227" y="453"/>
                    </a:cubicBezTo>
                    <a:lnTo>
                      <a:pt x="6111" y="453"/>
                    </a:lnTo>
                    <a:cubicBezTo>
                      <a:pt x="6238" y="453"/>
                      <a:pt x="6338" y="353"/>
                      <a:pt x="6338" y="227"/>
                    </a:cubicBezTo>
                    <a:cubicBezTo>
                      <a:pt x="6338" y="100"/>
                      <a:pt x="6238" y="0"/>
                      <a:pt x="611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59" name="Google Shape;559;p24"/>
            <p:cNvSpPr/>
            <p:nvPr/>
          </p:nvSpPr>
          <p:spPr>
            <a:xfrm>
              <a:off x="3446428" y="4603994"/>
              <a:ext cx="805069" cy="803170"/>
            </a:xfrm>
            <a:custGeom>
              <a:rect b="b" l="l" r="r" t="t"/>
              <a:pathLst>
                <a:path extrusionOk="0" h="11660" w="11688">
                  <a:moveTo>
                    <a:pt x="5849" y="3838"/>
                  </a:moveTo>
                  <a:cubicBezTo>
                    <a:pt x="6953" y="3838"/>
                    <a:pt x="7840" y="4735"/>
                    <a:pt x="7840" y="5830"/>
                  </a:cubicBezTo>
                  <a:cubicBezTo>
                    <a:pt x="7840" y="6934"/>
                    <a:pt x="6944" y="7831"/>
                    <a:pt x="5840" y="7831"/>
                  </a:cubicBezTo>
                  <a:cubicBezTo>
                    <a:pt x="4735" y="7831"/>
                    <a:pt x="3839" y="6934"/>
                    <a:pt x="3839" y="5830"/>
                  </a:cubicBezTo>
                  <a:cubicBezTo>
                    <a:pt x="3839" y="4726"/>
                    <a:pt x="4735" y="3838"/>
                    <a:pt x="5840" y="3838"/>
                  </a:cubicBezTo>
                  <a:close/>
                  <a:moveTo>
                    <a:pt x="5469" y="0"/>
                  </a:moveTo>
                  <a:cubicBezTo>
                    <a:pt x="5143" y="0"/>
                    <a:pt x="4862" y="235"/>
                    <a:pt x="4808" y="561"/>
                  </a:cubicBezTo>
                  <a:lnTo>
                    <a:pt x="4654" y="1430"/>
                  </a:lnTo>
                  <a:cubicBezTo>
                    <a:pt x="4274" y="1539"/>
                    <a:pt x="3912" y="1684"/>
                    <a:pt x="3568" y="1883"/>
                  </a:cubicBezTo>
                  <a:lnTo>
                    <a:pt x="2843" y="1376"/>
                  </a:lnTo>
                  <a:cubicBezTo>
                    <a:pt x="2725" y="1293"/>
                    <a:pt x="2590" y="1254"/>
                    <a:pt x="2456" y="1254"/>
                  </a:cubicBezTo>
                  <a:cubicBezTo>
                    <a:pt x="2282" y="1254"/>
                    <a:pt x="2111" y="1321"/>
                    <a:pt x="1983" y="1449"/>
                  </a:cubicBezTo>
                  <a:lnTo>
                    <a:pt x="1458" y="1974"/>
                  </a:lnTo>
                  <a:cubicBezTo>
                    <a:pt x="1232" y="2209"/>
                    <a:pt x="1205" y="2571"/>
                    <a:pt x="1395" y="2834"/>
                  </a:cubicBezTo>
                  <a:lnTo>
                    <a:pt x="1902" y="3558"/>
                  </a:lnTo>
                  <a:cubicBezTo>
                    <a:pt x="1712" y="3902"/>
                    <a:pt x="1558" y="4273"/>
                    <a:pt x="1458" y="4653"/>
                  </a:cubicBezTo>
                  <a:lnTo>
                    <a:pt x="562" y="4798"/>
                  </a:lnTo>
                  <a:cubicBezTo>
                    <a:pt x="245" y="4852"/>
                    <a:pt x="10" y="5124"/>
                    <a:pt x="1" y="5450"/>
                  </a:cubicBezTo>
                  <a:lnTo>
                    <a:pt x="1" y="6201"/>
                  </a:lnTo>
                  <a:cubicBezTo>
                    <a:pt x="1" y="6527"/>
                    <a:pt x="236" y="6808"/>
                    <a:pt x="562" y="6871"/>
                  </a:cubicBezTo>
                  <a:lnTo>
                    <a:pt x="1431" y="7016"/>
                  </a:lnTo>
                  <a:cubicBezTo>
                    <a:pt x="1531" y="7405"/>
                    <a:pt x="1685" y="7767"/>
                    <a:pt x="1884" y="8111"/>
                  </a:cubicBezTo>
                  <a:lnTo>
                    <a:pt x="1395" y="8835"/>
                  </a:lnTo>
                  <a:cubicBezTo>
                    <a:pt x="1205" y="9098"/>
                    <a:pt x="1241" y="9460"/>
                    <a:pt x="1467" y="9695"/>
                  </a:cubicBezTo>
                  <a:lnTo>
                    <a:pt x="1993" y="10221"/>
                  </a:lnTo>
                  <a:cubicBezTo>
                    <a:pt x="2125" y="10348"/>
                    <a:pt x="2299" y="10416"/>
                    <a:pt x="2472" y="10416"/>
                  </a:cubicBezTo>
                  <a:cubicBezTo>
                    <a:pt x="2605" y="10416"/>
                    <a:pt x="2738" y="10376"/>
                    <a:pt x="2852" y="10293"/>
                  </a:cubicBezTo>
                  <a:lnTo>
                    <a:pt x="3586" y="9786"/>
                  </a:lnTo>
                  <a:cubicBezTo>
                    <a:pt x="3921" y="9976"/>
                    <a:pt x="4292" y="10130"/>
                    <a:pt x="4672" y="10230"/>
                  </a:cubicBezTo>
                  <a:lnTo>
                    <a:pt x="4826" y="11108"/>
                  </a:lnTo>
                  <a:cubicBezTo>
                    <a:pt x="4880" y="11425"/>
                    <a:pt x="5161" y="11660"/>
                    <a:pt x="5487" y="11660"/>
                  </a:cubicBezTo>
                  <a:lnTo>
                    <a:pt x="6229" y="11660"/>
                  </a:lnTo>
                  <a:cubicBezTo>
                    <a:pt x="6555" y="11660"/>
                    <a:pt x="6836" y="11425"/>
                    <a:pt x="6890" y="11108"/>
                  </a:cubicBezTo>
                  <a:lnTo>
                    <a:pt x="7044" y="10230"/>
                  </a:lnTo>
                  <a:cubicBezTo>
                    <a:pt x="7424" y="10130"/>
                    <a:pt x="7786" y="9976"/>
                    <a:pt x="8130" y="9786"/>
                  </a:cubicBezTo>
                  <a:lnTo>
                    <a:pt x="8863" y="10293"/>
                  </a:lnTo>
                  <a:cubicBezTo>
                    <a:pt x="8978" y="10376"/>
                    <a:pt x="9111" y="10416"/>
                    <a:pt x="9244" y="10416"/>
                  </a:cubicBezTo>
                  <a:cubicBezTo>
                    <a:pt x="9417" y="10416"/>
                    <a:pt x="9590" y="10348"/>
                    <a:pt x="9723" y="10221"/>
                  </a:cubicBezTo>
                  <a:lnTo>
                    <a:pt x="10239" y="9695"/>
                  </a:lnTo>
                  <a:cubicBezTo>
                    <a:pt x="10475" y="9460"/>
                    <a:pt x="10502" y="9098"/>
                    <a:pt x="10321" y="8835"/>
                  </a:cubicBezTo>
                  <a:lnTo>
                    <a:pt x="9805" y="8102"/>
                  </a:lnTo>
                  <a:cubicBezTo>
                    <a:pt x="10004" y="7767"/>
                    <a:pt x="10158" y="7396"/>
                    <a:pt x="10258" y="7016"/>
                  </a:cubicBezTo>
                  <a:lnTo>
                    <a:pt x="11136" y="6862"/>
                  </a:lnTo>
                  <a:cubicBezTo>
                    <a:pt x="11452" y="6808"/>
                    <a:pt x="11688" y="6527"/>
                    <a:pt x="11688" y="6201"/>
                  </a:cubicBezTo>
                  <a:lnTo>
                    <a:pt x="11688" y="5450"/>
                  </a:lnTo>
                  <a:cubicBezTo>
                    <a:pt x="11688" y="5124"/>
                    <a:pt x="11452" y="4843"/>
                    <a:pt x="11136" y="4789"/>
                  </a:cubicBezTo>
                  <a:lnTo>
                    <a:pt x="10258" y="4635"/>
                  </a:lnTo>
                  <a:cubicBezTo>
                    <a:pt x="10158" y="4255"/>
                    <a:pt x="10004" y="3884"/>
                    <a:pt x="9805" y="3549"/>
                  </a:cubicBezTo>
                  <a:lnTo>
                    <a:pt x="10303" y="2834"/>
                  </a:lnTo>
                  <a:cubicBezTo>
                    <a:pt x="10493" y="2571"/>
                    <a:pt x="10466" y="2209"/>
                    <a:pt x="10230" y="1974"/>
                  </a:cubicBezTo>
                  <a:lnTo>
                    <a:pt x="9705" y="1449"/>
                  </a:lnTo>
                  <a:cubicBezTo>
                    <a:pt x="9577" y="1321"/>
                    <a:pt x="9406" y="1254"/>
                    <a:pt x="9233" y="1254"/>
                  </a:cubicBezTo>
                  <a:cubicBezTo>
                    <a:pt x="9099" y="1254"/>
                    <a:pt x="8964" y="1293"/>
                    <a:pt x="8845" y="1376"/>
                  </a:cubicBezTo>
                  <a:lnTo>
                    <a:pt x="8112" y="1883"/>
                  </a:lnTo>
                  <a:cubicBezTo>
                    <a:pt x="7777" y="1684"/>
                    <a:pt x="7406" y="1539"/>
                    <a:pt x="7026" y="1430"/>
                  </a:cubicBezTo>
                  <a:lnTo>
                    <a:pt x="6872" y="561"/>
                  </a:lnTo>
                  <a:cubicBezTo>
                    <a:pt x="6818" y="235"/>
                    <a:pt x="6537" y="0"/>
                    <a:pt x="621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60" name="Google Shape;560;p24"/>
            <p:cNvGrpSpPr/>
            <p:nvPr/>
          </p:nvGrpSpPr>
          <p:grpSpPr>
            <a:xfrm>
              <a:off x="3938435" y="-257103"/>
              <a:ext cx="1119452" cy="796601"/>
              <a:chOff x="3858275" y="126750"/>
              <a:chExt cx="864375" cy="615088"/>
            </a:xfrm>
          </p:grpSpPr>
          <p:sp>
            <p:nvSpPr>
              <p:cNvPr id="561" name="Google Shape;561;p24"/>
              <p:cNvSpPr/>
              <p:nvPr/>
            </p:nvSpPr>
            <p:spPr>
              <a:xfrm>
                <a:off x="3858275" y="126750"/>
                <a:ext cx="864375" cy="615088"/>
              </a:xfrm>
              <a:custGeom>
                <a:rect b="b" l="l" r="r" t="t"/>
                <a:pathLst>
                  <a:path extrusionOk="0" h="14784" w="20777">
                    <a:moveTo>
                      <a:pt x="951" y="0"/>
                    </a:moveTo>
                    <a:cubicBezTo>
                      <a:pt x="426" y="0"/>
                      <a:pt x="1" y="435"/>
                      <a:pt x="1" y="960"/>
                    </a:cubicBezTo>
                    <a:lnTo>
                      <a:pt x="1" y="13833"/>
                    </a:lnTo>
                    <a:cubicBezTo>
                      <a:pt x="1" y="14358"/>
                      <a:pt x="426" y="14783"/>
                      <a:pt x="951" y="14783"/>
                    </a:cubicBezTo>
                    <a:lnTo>
                      <a:pt x="19817" y="14783"/>
                    </a:lnTo>
                    <a:cubicBezTo>
                      <a:pt x="20351" y="14783"/>
                      <a:pt x="20776" y="14358"/>
                      <a:pt x="20776" y="13833"/>
                    </a:cubicBezTo>
                    <a:lnTo>
                      <a:pt x="20776" y="960"/>
                    </a:lnTo>
                    <a:cubicBezTo>
                      <a:pt x="20776" y="435"/>
                      <a:pt x="20351" y="0"/>
                      <a:pt x="1981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24"/>
              <p:cNvSpPr/>
              <p:nvPr/>
            </p:nvSpPr>
            <p:spPr>
              <a:xfrm>
                <a:off x="3956585" y="207712"/>
                <a:ext cx="667762" cy="453494"/>
              </a:xfrm>
              <a:custGeom>
                <a:rect b="b" l="l" r="r" t="t"/>
                <a:pathLst>
                  <a:path extrusionOk="0" h="10900" w="16051">
                    <a:moveTo>
                      <a:pt x="960" y="0"/>
                    </a:moveTo>
                    <a:cubicBezTo>
                      <a:pt x="426" y="0"/>
                      <a:pt x="0" y="426"/>
                      <a:pt x="0" y="960"/>
                    </a:cubicBezTo>
                    <a:lnTo>
                      <a:pt x="0" y="9940"/>
                    </a:lnTo>
                    <a:cubicBezTo>
                      <a:pt x="0" y="10474"/>
                      <a:pt x="426" y="10900"/>
                      <a:pt x="960" y="10900"/>
                    </a:cubicBezTo>
                    <a:lnTo>
                      <a:pt x="15091" y="10900"/>
                    </a:lnTo>
                    <a:cubicBezTo>
                      <a:pt x="15616" y="10900"/>
                      <a:pt x="16051" y="10474"/>
                      <a:pt x="16051" y="9940"/>
                    </a:cubicBezTo>
                    <a:lnTo>
                      <a:pt x="16051" y="960"/>
                    </a:lnTo>
                    <a:cubicBezTo>
                      <a:pt x="16051" y="426"/>
                      <a:pt x="15616" y="0"/>
                      <a:pt x="1509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24"/>
              <p:cNvSpPr/>
              <p:nvPr/>
            </p:nvSpPr>
            <p:spPr>
              <a:xfrm>
                <a:off x="4301188" y="333481"/>
                <a:ext cx="323168" cy="327723"/>
              </a:xfrm>
              <a:custGeom>
                <a:rect b="b" l="l" r="r" t="t"/>
                <a:pathLst>
                  <a:path extrusionOk="0" h="7877" w="7768">
                    <a:moveTo>
                      <a:pt x="4309" y="1"/>
                    </a:moveTo>
                    <a:lnTo>
                      <a:pt x="0" y="5270"/>
                    </a:lnTo>
                    <a:lnTo>
                      <a:pt x="2653" y="7877"/>
                    </a:lnTo>
                    <a:lnTo>
                      <a:pt x="6808" y="7877"/>
                    </a:lnTo>
                    <a:cubicBezTo>
                      <a:pt x="7333" y="7877"/>
                      <a:pt x="7768" y="7451"/>
                      <a:pt x="7768" y="6917"/>
                    </a:cubicBezTo>
                    <a:lnTo>
                      <a:pt x="7768" y="4871"/>
                    </a:lnTo>
                    <a:lnTo>
                      <a:pt x="43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24"/>
              <p:cNvSpPr/>
              <p:nvPr/>
            </p:nvSpPr>
            <p:spPr>
              <a:xfrm>
                <a:off x="4039043" y="471357"/>
                <a:ext cx="372509" cy="189844"/>
              </a:xfrm>
              <a:custGeom>
                <a:rect b="b" l="l" r="r" t="t"/>
                <a:pathLst>
                  <a:path extrusionOk="0" h="4563" w="8954">
                    <a:moveTo>
                      <a:pt x="4319" y="0"/>
                    </a:moveTo>
                    <a:lnTo>
                      <a:pt x="1" y="4563"/>
                    </a:lnTo>
                    <a:lnTo>
                      <a:pt x="8954" y="4563"/>
                    </a:lnTo>
                    <a:lnTo>
                      <a:pt x="6301" y="1956"/>
                    </a:lnTo>
                    <a:lnTo>
                      <a:pt x="431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24"/>
              <p:cNvSpPr/>
              <p:nvPr/>
            </p:nvSpPr>
            <p:spPr>
              <a:xfrm>
                <a:off x="4042080" y="291336"/>
                <a:ext cx="141240" cy="141249"/>
              </a:xfrm>
              <a:custGeom>
                <a:rect b="b" l="l" r="r" t="t"/>
                <a:pathLst>
                  <a:path extrusionOk="0" h="3395" w="3395">
                    <a:moveTo>
                      <a:pt x="1702" y="0"/>
                    </a:moveTo>
                    <a:cubicBezTo>
                      <a:pt x="761" y="0"/>
                      <a:pt x="0" y="761"/>
                      <a:pt x="0" y="1702"/>
                    </a:cubicBezTo>
                    <a:cubicBezTo>
                      <a:pt x="0" y="2634"/>
                      <a:pt x="761" y="3395"/>
                      <a:pt x="1702" y="3395"/>
                    </a:cubicBezTo>
                    <a:cubicBezTo>
                      <a:pt x="2634" y="3395"/>
                      <a:pt x="3395" y="2634"/>
                      <a:pt x="3395" y="1702"/>
                    </a:cubicBezTo>
                    <a:cubicBezTo>
                      <a:pt x="3395" y="761"/>
                      <a:pt x="2634" y="0"/>
                      <a:pt x="170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66" name="Google Shape;566;p24"/>
            <p:cNvGrpSpPr/>
            <p:nvPr/>
          </p:nvGrpSpPr>
          <p:grpSpPr>
            <a:xfrm>
              <a:off x="8387035" y="3339947"/>
              <a:ext cx="1119452" cy="796601"/>
              <a:chOff x="3858275" y="126750"/>
              <a:chExt cx="864375" cy="615088"/>
            </a:xfrm>
          </p:grpSpPr>
          <p:sp>
            <p:nvSpPr>
              <p:cNvPr id="567" name="Google Shape;567;p24"/>
              <p:cNvSpPr/>
              <p:nvPr/>
            </p:nvSpPr>
            <p:spPr>
              <a:xfrm>
                <a:off x="3858275" y="126750"/>
                <a:ext cx="864375" cy="615088"/>
              </a:xfrm>
              <a:custGeom>
                <a:rect b="b" l="l" r="r" t="t"/>
                <a:pathLst>
                  <a:path extrusionOk="0" h="14784" w="20777">
                    <a:moveTo>
                      <a:pt x="951" y="0"/>
                    </a:moveTo>
                    <a:cubicBezTo>
                      <a:pt x="426" y="0"/>
                      <a:pt x="1" y="435"/>
                      <a:pt x="1" y="960"/>
                    </a:cubicBezTo>
                    <a:lnTo>
                      <a:pt x="1" y="13833"/>
                    </a:lnTo>
                    <a:cubicBezTo>
                      <a:pt x="1" y="14358"/>
                      <a:pt x="426" y="14783"/>
                      <a:pt x="951" y="14783"/>
                    </a:cubicBezTo>
                    <a:lnTo>
                      <a:pt x="19817" y="14783"/>
                    </a:lnTo>
                    <a:cubicBezTo>
                      <a:pt x="20351" y="14783"/>
                      <a:pt x="20776" y="14358"/>
                      <a:pt x="20776" y="13833"/>
                    </a:cubicBezTo>
                    <a:lnTo>
                      <a:pt x="20776" y="960"/>
                    </a:lnTo>
                    <a:cubicBezTo>
                      <a:pt x="20776" y="435"/>
                      <a:pt x="20351" y="0"/>
                      <a:pt x="1981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24"/>
              <p:cNvSpPr/>
              <p:nvPr/>
            </p:nvSpPr>
            <p:spPr>
              <a:xfrm>
                <a:off x="3956585" y="207712"/>
                <a:ext cx="667762" cy="453494"/>
              </a:xfrm>
              <a:custGeom>
                <a:rect b="b" l="l" r="r" t="t"/>
                <a:pathLst>
                  <a:path extrusionOk="0" h="10900" w="16051">
                    <a:moveTo>
                      <a:pt x="960" y="0"/>
                    </a:moveTo>
                    <a:cubicBezTo>
                      <a:pt x="426" y="0"/>
                      <a:pt x="0" y="426"/>
                      <a:pt x="0" y="960"/>
                    </a:cubicBezTo>
                    <a:lnTo>
                      <a:pt x="0" y="9940"/>
                    </a:lnTo>
                    <a:cubicBezTo>
                      <a:pt x="0" y="10474"/>
                      <a:pt x="426" y="10900"/>
                      <a:pt x="960" y="10900"/>
                    </a:cubicBezTo>
                    <a:lnTo>
                      <a:pt x="15091" y="10900"/>
                    </a:lnTo>
                    <a:cubicBezTo>
                      <a:pt x="15616" y="10900"/>
                      <a:pt x="16051" y="10474"/>
                      <a:pt x="16051" y="9940"/>
                    </a:cubicBezTo>
                    <a:lnTo>
                      <a:pt x="16051" y="960"/>
                    </a:lnTo>
                    <a:cubicBezTo>
                      <a:pt x="16051" y="426"/>
                      <a:pt x="15616" y="0"/>
                      <a:pt x="1509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24"/>
              <p:cNvSpPr/>
              <p:nvPr/>
            </p:nvSpPr>
            <p:spPr>
              <a:xfrm>
                <a:off x="4301188" y="333481"/>
                <a:ext cx="323168" cy="327723"/>
              </a:xfrm>
              <a:custGeom>
                <a:rect b="b" l="l" r="r" t="t"/>
                <a:pathLst>
                  <a:path extrusionOk="0" h="7877" w="7768">
                    <a:moveTo>
                      <a:pt x="4309" y="1"/>
                    </a:moveTo>
                    <a:lnTo>
                      <a:pt x="0" y="5270"/>
                    </a:lnTo>
                    <a:lnTo>
                      <a:pt x="2653" y="7877"/>
                    </a:lnTo>
                    <a:lnTo>
                      <a:pt x="6808" y="7877"/>
                    </a:lnTo>
                    <a:cubicBezTo>
                      <a:pt x="7333" y="7877"/>
                      <a:pt x="7768" y="7451"/>
                      <a:pt x="7768" y="6917"/>
                    </a:cubicBezTo>
                    <a:lnTo>
                      <a:pt x="7768" y="4871"/>
                    </a:lnTo>
                    <a:lnTo>
                      <a:pt x="43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24"/>
              <p:cNvSpPr/>
              <p:nvPr/>
            </p:nvSpPr>
            <p:spPr>
              <a:xfrm>
                <a:off x="4039043" y="471357"/>
                <a:ext cx="372509" cy="189844"/>
              </a:xfrm>
              <a:custGeom>
                <a:rect b="b" l="l" r="r" t="t"/>
                <a:pathLst>
                  <a:path extrusionOk="0" h="4563" w="8954">
                    <a:moveTo>
                      <a:pt x="4319" y="0"/>
                    </a:moveTo>
                    <a:lnTo>
                      <a:pt x="1" y="4563"/>
                    </a:lnTo>
                    <a:lnTo>
                      <a:pt x="8954" y="4563"/>
                    </a:lnTo>
                    <a:lnTo>
                      <a:pt x="6301" y="1956"/>
                    </a:lnTo>
                    <a:lnTo>
                      <a:pt x="431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24"/>
              <p:cNvSpPr/>
              <p:nvPr/>
            </p:nvSpPr>
            <p:spPr>
              <a:xfrm>
                <a:off x="4042080" y="291336"/>
                <a:ext cx="141240" cy="141249"/>
              </a:xfrm>
              <a:custGeom>
                <a:rect b="b" l="l" r="r" t="t"/>
                <a:pathLst>
                  <a:path extrusionOk="0" h="3395" w="3395">
                    <a:moveTo>
                      <a:pt x="1702" y="0"/>
                    </a:moveTo>
                    <a:cubicBezTo>
                      <a:pt x="761" y="0"/>
                      <a:pt x="0" y="761"/>
                      <a:pt x="0" y="1702"/>
                    </a:cubicBezTo>
                    <a:cubicBezTo>
                      <a:pt x="0" y="2634"/>
                      <a:pt x="761" y="3395"/>
                      <a:pt x="1702" y="3395"/>
                    </a:cubicBezTo>
                    <a:cubicBezTo>
                      <a:pt x="2634" y="3395"/>
                      <a:pt x="3395" y="2634"/>
                      <a:pt x="3395" y="1702"/>
                    </a:cubicBezTo>
                    <a:cubicBezTo>
                      <a:pt x="3395" y="761"/>
                      <a:pt x="2634" y="0"/>
                      <a:pt x="170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54" name="Shape 54"/>
        <p:cNvGrpSpPr/>
        <p:nvPr/>
      </p:nvGrpSpPr>
      <p:grpSpPr>
        <a:xfrm>
          <a:off x="0" y="0"/>
          <a:ext cx="0" cy="0"/>
          <a:chOff x="0" y="0"/>
          <a:chExt cx="0" cy="0"/>
        </a:xfrm>
      </p:grpSpPr>
      <p:sp>
        <p:nvSpPr>
          <p:cNvPr id="55" name="Google Shape;55;p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56" name="Google Shape;56;p4"/>
          <p:cNvSpPr txBox="1"/>
          <p:nvPr>
            <p:ph idx="1" type="body"/>
          </p:nvPr>
        </p:nvSpPr>
        <p:spPr>
          <a:xfrm>
            <a:off x="713225" y="1215752"/>
            <a:ext cx="7704000" cy="3416400"/>
          </a:xfrm>
          <a:prstGeom prst="rect">
            <a:avLst/>
          </a:prstGeom>
        </p:spPr>
        <p:txBody>
          <a:bodyPr anchorCtr="0" anchor="t" bIns="91425" lIns="91425" spcFirstLastPara="1" rIns="91425" wrap="square" tIns="91425">
            <a:noAutofit/>
          </a:bodyPr>
          <a:lstStyle>
            <a:lvl1pPr indent="-304800" lvl="0" marL="457200" rtl="0">
              <a:lnSpc>
                <a:spcPct val="100000"/>
              </a:lnSpc>
              <a:spcBef>
                <a:spcPts val="0"/>
              </a:spcBef>
              <a:spcAft>
                <a:spcPts val="0"/>
              </a:spcAft>
              <a:buSzPts val="1200"/>
              <a:buFont typeface="Nunito Light"/>
              <a:buChar char="●"/>
              <a:defRPr/>
            </a:lvl1pPr>
            <a:lvl2pPr indent="-304800" lvl="1" marL="914400" rtl="0">
              <a:lnSpc>
                <a:spcPct val="100000"/>
              </a:lnSpc>
              <a:spcBef>
                <a:spcPts val="0"/>
              </a:spcBef>
              <a:spcAft>
                <a:spcPts val="0"/>
              </a:spcAft>
              <a:buSzPts val="1200"/>
              <a:buFont typeface="Nunito Light"/>
              <a:buChar char="○"/>
              <a:defRPr/>
            </a:lvl2pPr>
            <a:lvl3pPr indent="-304800" lvl="2" marL="1371600" rtl="0">
              <a:lnSpc>
                <a:spcPct val="100000"/>
              </a:lnSpc>
              <a:spcBef>
                <a:spcPts val="0"/>
              </a:spcBef>
              <a:spcAft>
                <a:spcPts val="0"/>
              </a:spcAft>
              <a:buSzPts val="1200"/>
              <a:buFont typeface="Nunito Light"/>
              <a:buChar char="■"/>
              <a:defRPr/>
            </a:lvl3pPr>
            <a:lvl4pPr indent="-304800" lvl="3" marL="1828800" rtl="0">
              <a:lnSpc>
                <a:spcPct val="100000"/>
              </a:lnSpc>
              <a:spcBef>
                <a:spcPts val="0"/>
              </a:spcBef>
              <a:spcAft>
                <a:spcPts val="0"/>
              </a:spcAft>
              <a:buSzPts val="1200"/>
              <a:buFont typeface="Nunito Light"/>
              <a:buChar char="●"/>
              <a:defRPr/>
            </a:lvl4pPr>
            <a:lvl5pPr indent="-304800" lvl="4" marL="2286000" rtl="0">
              <a:lnSpc>
                <a:spcPct val="100000"/>
              </a:lnSpc>
              <a:spcBef>
                <a:spcPts val="0"/>
              </a:spcBef>
              <a:spcAft>
                <a:spcPts val="0"/>
              </a:spcAft>
              <a:buSzPts val="1200"/>
              <a:buFont typeface="Nunito Light"/>
              <a:buChar char="○"/>
              <a:defRPr/>
            </a:lvl5pPr>
            <a:lvl6pPr indent="-304800" lvl="5" marL="2743200" rtl="0">
              <a:lnSpc>
                <a:spcPct val="100000"/>
              </a:lnSpc>
              <a:spcBef>
                <a:spcPts val="0"/>
              </a:spcBef>
              <a:spcAft>
                <a:spcPts val="0"/>
              </a:spcAft>
              <a:buSzPts val="1200"/>
              <a:buFont typeface="Nunito Light"/>
              <a:buChar char="■"/>
              <a:defRPr/>
            </a:lvl6pPr>
            <a:lvl7pPr indent="-304800" lvl="6" marL="3200400" rtl="0">
              <a:lnSpc>
                <a:spcPct val="100000"/>
              </a:lnSpc>
              <a:spcBef>
                <a:spcPts val="0"/>
              </a:spcBef>
              <a:spcAft>
                <a:spcPts val="0"/>
              </a:spcAft>
              <a:buSzPts val="1200"/>
              <a:buFont typeface="Nunito Light"/>
              <a:buChar char="●"/>
              <a:defRPr/>
            </a:lvl7pPr>
            <a:lvl8pPr indent="-304800" lvl="7" marL="3657600" rtl="0">
              <a:lnSpc>
                <a:spcPct val="100000"/>
              </a:lnSpc>
              <a:spcBef>
                <a:spcPts val="0"/>
              </a:spcBef>
              <a:spcAft>
                <a:spcPts val="0"/>
              </a:spcAft>
              <a:buSzPts val="1200"/>
              <a:buFont typeface="Nunito Light"/>
              <a:buChar char="○"/>
              <a:defRPr/>
            </a:lvl8pPr>
            <a:lvl9pPr indent="-304800" lvl="8" marL="4114800" rtl="0">
              <a:lnSpc>
                <a:spcPct val="100000"/>
              </a:lnSpc>
              <a:spcBef>
                <a:spcPts val="0"/>
              </a:spcBef>
              <a:spcAft>
                <a:spcPts val="0"/>
              </a:spcAft>
              <a:buSzPts val="1200"/>
              <a:buFont typeface="Nunito Light"/>
              <a:buChar char="■"/>
              <a:defRPr/>
            </a:lvl9pPr>
          </a:lstStyle>
          <a:p/>
        </p:txBody>
      </p:sp>
      <p:grpSp>
        <p:nvGrpSpPr>
          <p:cNvPr id="57" name="Google Shape;57;p4"/>
          <p:cNvGrpSpPr/>
          <p:nvPr/>
        </p:nvGrpSpPr>
        <p:grpSpPr>
          <a:xfrm>
            <a:off x="-408837" y="137906"/>
            <a:ext cx="9779602" cy="5265980"/>
            <a:chOff x="-408837" y="137906"/>
            <a:chExt cx="9779602" cy="5265980"/>
          </a:xfrm>
        </p:grpSpPr>
        <p:sp>
          <p:nvSpPr>
            <p:cNvPr id="58" name="Google Shape;58;p4"/>
            <p:cNvSpPr/>
            <p:nvPr/>
          </p:nvSpPr>
          <p:spPr>
            <a:xfrm flipH="1">
              <a:off x="8565696" y="767952"/>
              <a:ext cx="805069" cy="803141"/>
            </a:xfrm>
            <a:custGeom>
              <a:rect b="b" l="l" r="r" t="t"/>
              <a:pathLst>
                <a:path extrusionOk="0" h="11660" w="11688">
                  <a:moveTo>
                    <a:pt x="5849" y="3838"/>
                  </a:moveTo>
                  <a:cubicBezTo>
                    <a:pt x="6953" y="3838"/>
                    <a:pt x="7840" y="4735"/>
                    <a:pt x="7840" y="5830"/>
                  </a:cubicBezTo>
                  <a:cubicBezTo>
                    <a:pt x="7840" y="6934"/>
                    <a:pt x="6944" y="7831"/>
                    <a:pt x="5840" y="7831"/>
                  </a:cubicBezTo>
                  <a:cubicBezTo>
                    <a:pt x="4735" y="7831"/>
                    <a:pt x="3839" y="6934"/>
                    <a:pt x="3839" y="5830"/>
                  </a:cubicBezTo>
                  <a:cubicBezTo>
                    <a:pt x="3839" y="4726"/>
                    <a:pt x="4735" y="3838"/>
                    <a:pt x="5840" y="3838"/>
                  </a:cubicBezTo>
                  <a:close/>
                  <a:moveTo>
                    <a:pt x="5469" y="0"/>
                  </a:moveTo>
                  <a:cubicBezTo>
                    <a:pt x="5143" y="0"/>
                    <a:pt x="4862" y="235"/>
                    <a:pt x="4808" y="561"/>
                  </a:cubicBezTo>
                  <a:lnTo>
                    <a:pt x="4654" y="1430"/>
                  </a:lnTo>
                  <a:cubicBezTo>
                    <a:pt x="4274" y="1539"/>
                    <a:pt x="3912" y="1684"/>
                    <a:pt x="3568" y="1883"/>
                  </a:cubicBezTo>
                  <a:lnTo>
                    <a:pt x="2843" y="1376"/>
                  </a:lnTo>
                  <a:cubicBezTo>
                    <a:pt x="2725" y="1293"/>
                    <a:pt x="2590" y="1254"/>
                    <a:pt x="2456" y="1254"/>
                  </a:cubicBezTo>
                  <a:cubicBezTo>
                    <a:pt x="2282" y="1254"/>
                    <a:pt x="2111" y="1321"/>
                    <a:pt x="1983" y="1449"/>
                  </a:cubicBezTo>
                  <a:lnTo>
                    <a:pt x="1458" y="1974"/>
                  </a:lnTo>
                  <a:cubicBezTo>
                    <a:pt x="1232" y="2209"/>
                    <a:pt x="1205" y="2571"/>
                    <a:pt x="1395" y="2834"/>
                  </a:cubicBezTo>
                  <a:lnTo>
                    <a:pt x="1902" y="3558"/>
                  </a:lnTo>
                  <a:cubicBezTo>
                    <a:pt x="1712" y="3902"/>
                    <a:pt x="1558" y="4273"/>
                    <a:pt x="1458" y="4653"/>
                  </a:cubicBezTo>
                  <a:lnTo>
                    <a:pt x="562" y="4798"/>
                  </a:lnTo>
                  <a:cubicBezTo>
                    <a:pt x="245" y="4852"/>
                    <a:pt x="10" y="5124"/>
                    <a:pt x="1" y="5450"/>
                  </a:cubicBezTo>
                  <a:lnTo>
                    <a:pt x="1" y="6201"/>
                  </a:lnTo>
                  <a:cubicBezTo>
                    <a:pt x="1" y="6527"/>
                    <a:pt x="236" y="6808"/>
                    <a:pt x="562" y="6871"/>
                  </a:cubicBezTo>
                  <a:lnTo>
                    <a:pt x="1431" y="7016"/>
                  </a:lnTo>
                  <a:cubicBezTo>
                    <a:pt x="1531" y="7405"/>
                    <a:pt x="1685" y="7767"/>
                    <a:pt x="1884" y="8111"/>
                  </a:cubicBezTo>
                  <a:lnTo>
                    <a:pt x="1395" y="8835"/>
                  </a:lnTo>
                  <a:cubicBezTo>
                    <a:pt x="1205" y="9098"/>
                    <a:pt x="1241" y="9460"/>
                    <a:pt x="1467" y="9695"/>
                  </a:cubicBezTo>
                  <a:lnTo>
                    <a:pt x="1993" y="10221"/>
                  </a:lnTo>
                  <a:cubicBezTo>
                    <a:pt x="2125" y="10348"/>
                    <a:pt x="2299" y="10416"/>
                    <a:pt x="2472" y="10416"/>
                  </a:cubicBezTo>
                  <a:cubicBezTo>
                    <a:pt x="2605" y="10416"/>
                    <a:pt x="2738" y="10376"/>
                    <a:pt x="2852" y="10293"/>
                  </a:cubicBezTo>
                  <a:lnTo>
                    <a:pt x="3586" y="9786"/>
                  </a:lnTo>
                  <a:cubicBezTo>
                    <a:pt x="3921" y="9976"/>
                    <a:pt x="4292" y="10130"/>
                    <a:pt x="4672" y="10230"/>
                  </a:cubicBezTo>
                  <a:lnTo>
                    <a:pt x="4826" y="11108"/>
                  </a:lnTo>
                  <a:cubicBezTo>
                    <a:pt x="4880" y="11425"/>
                    <a:pt x="5161" y="11660"/>
                    <a:pt x="5487" y="11660"/>
                  </a:cubicBezTo>
                  <a:lnTo>
                    <a:pt x="6229" y="11660"/>
                  </a:lnTo>
                  <a:cubicBezTo>
                    <a:pt x="6555" y="11660"/>
                    <a:pt x="6836" y="11425"/>
                    <a:pt x="6890" y="11108"/>
                  </a:cubicBezTo>
                  <a:lnTo>
                    <a:pt x="7044" y="10230"/>
                  </a:lnTo>
                  <a:cubicBezTo>
                    <a:pt x="7424" y="10130"/>
                    <a:pt x="7786" y="9976"/>
                    <a:pt x="8130" y="9786"/>
                  </a:cubicBezTo>
                  <a:lnTo>
                    <a:pt x="8863" y="10293"/>
                  </a:lnTo>
                  <a:cubicBezTo>
                    <a:pt x="8978" y="10376"/>
                    <a:pt x="9111" y="10416"/>
                    <a:pt x="9244" y="10416"/>
                  </a:cubicBezTo>
                  <a:cubicBezTo>
                    <a:pt x="9417" y="10416"/>
                    <a:pt x="9590" y="10348"/>
                    <a:pt x="9723" y="10221"/>
                  </a:cubicBezTo>
                  <a:lnTo>
                    <a:pt x="10239" y="9695"/>
                  </a:lnTo>
                  <a:cubicBezTo>
                    <a:pt x="10475" y="9460"/>
                    <a:pt x="10502" y="9098"/>
                    <a:pt x="10321" y="8835"/>
                  </a:cubicBezTo>
                  <a:lnTo>
                    <a:pt x="9805" y="8102"/>
                  </a:lnTo>
                  <a:cubicBezTo>
                    <a:pt x="10004" y="7767"/>
                    <a:pt x="10158" y="7396"/>
                    <a:pt x="10258" y="7016"/>
                  </a:cubicBezTo>
                  <a:lnTo>
                    <a:pt x="11136" y="6862"/>
                  </a:lnTo>
                  <a:cubicBezTo>
                    <a:pt x="11452" y="6808"/>
                    <a:pt x="11688" y="6527"/>
                    <a:pt x="11688" y="6201"/>
                  </a:cubicBezTo>
                  <a:lnTo>
                    <a:pt x="11688" y="5450"/>
                  </a:lnTo>
                  <a:cubicBezTo>
                    <a:pt x="11688" y="5124"/>
                    <a:pt x="11452" y="4843"/>
                    <a:pt x="11136" y="4789"/>
                  </a:cubicBezTo>
                  <a:lnTo>
                    <a:pt x="10258" y="4635"/>
                  </a:lnTo>
                  <a:cubicBezTo>
                    <a:pt x="10158" y="4255"/>
                    <a:pt x="10004" y="3884"/>
                    <a:pt x="9805" y="3549"/>
                  </a:cubicBezTo>
                  <a:lnTo>
                    <a:pt x="10303" y="2834"/>
                  </a:lnTo>
                  <a:cubicBezTo>
                    <a:pt x="10493" y="2571"/>
                    <a:pt x="10466" y="2209"/>
                    <a:pt x="10230" y="1974"/>
                  </a:cubicBezTo>
                  <a:lnTo>
                    <a:pt x="9705" y="1449"/>
                  </a:lnTo>
                  <a:cubicBezTo>
                    <a:pt x="9577" y="1321"/>
                    <a:pt x="9406" y="1254"/>
                    <a:pt x="9233" y="1254"/>
                  </a:cubicBezTo>
                  <a:cubicBezTo>
                    <a:pt x="9099" y="1254"/>
                    <a:pt x="8964" y="1293"/>
                    <a:pt x="8845" y="1376"/>
                  </a:cubicBezTo>
                  <a:lnTo>
                    <a:pt x="8112" y="1883"/>
                  </a:lnTo>
                  <a:cubicBezTo>
                    <a:pt x="7777" y="1684"/>
                    <a:pt x="7406" y="1539"/>
                    <a:pt x="7026" y="1430"/>
                  </a:cubicBezTo>
                  <a:lnTo>
                    <a:pt x="6872" y="561"/>
                  </a:lnTo>
                  <a:cubicBezTo>
                    <a:pt x="6818" y="235"/>
                    <a:pt x="6537" y="0"/>
                    <a:pt x="621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9" name="Google Shape;59;p4"/>
            <p:cNvGrpSpPr/>
            <p:nvPr/>
          </p:nvGrpSpPr>
          <p:grpSpPr>
            <a:xfrm flipH="1">
              <a:off x="-365640" y="3792768"/>
              <a:ext cx="1119426" cy="814515"/>
              <a:chOff x="1835150" y="2508950"/>
              <a:chExt cx="335650" cy="244225"/>
            </a:xfrm>
          </p:grpSpPr>
          <p:sp>
            <p:nvSpPr>
              <p:cNvPr id="60" name="Google Shape;60;p4"/>
              <p:cNvSpPr/>
              <p:nvPr/>
            </p:nvSpPr>
            <p:spPr>
              <a:xfrm>
                <a:off x="1835150" y="2508950"/>
                <a:ext cx="335650" cy="244225"/>
              </a:xfrm>
              <a:custGeom>
                <a:rect b="b" l="l" r="r" t="t"/>
                <a:pathLst>
                  <a:path extrusionOk="0" h="9769" w="13426">
                    <a:moveTo>
                      <a:pt x="1223" y="1"/>
                    </a:moveTo>
                    <a:cubicBezTo>
                      <a:pt x="553" y="1"/>
                      <a:pt x="1" y="544"/>
                      <a:pt x="1" y="1223"/>
                    </a:cubicBezTo>
                    <a:lnTo>
                      <a:pt x="1" y="5568"/>
                    </a:lnTo>
                    <a:cubicBezTo>
                      <a:pt x="1" y="6247"/>
                      <a:pt x="553" y="6799"/>
                      <a:pt x="1223" y="6799"/>
                    </a:cubicBezTo>
                    <a:lnTo>
                      <a:pt x="1449" y="6799"/>
                    </a:lnTo>
                    <a:lnTo>
                      <a:pt x="1449" y="9769"/>
                    </a:lnTo>
                    <a:lnTo>
                      <a:pt x="3477" y="6799"/>
                    </a:lnTo>
                    <a:lnTo>
                      <a:pt x="12204" y="6799"/>
                    </a:lnTo>
                    <a:cubicBezTo>
                      <a:pt x="12874" y="6799"/>
                      <a:pt x="13426" y="6247"/>
                      <a:pt x="13426" y="5568"/>
                    </a:cubicBezTo>
                    <a:lnTo>
                      <a:pt x="13426" y="1223"/>
                    </a:lnTo>
                    <a:cubicBezTo>
                      <a:pt x="13426" y="544"/>
                      <a:pt x="12874" y="1"/>
                      <a:pt x="1220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4"/>
              <p:cNvSpPr/>
              <p:nvPr/>
            </p:nvSpPr>
            <p:spPr>
              <a:xfrm>
                <a:off x="1905325" y="2583200"/>
                <a:ext cx="29675" cy="29900"/>
              </a:xfrm>
              <a:custGeom>
                <a:rect b="b" l="l" r="r" t="t"/>
                <a:pathLst>
                  <a:path extrusionOk="0" h="1196" w="1187">
                    <a:moveTo>
                      <a:pt x="589" y="0"/>
                    </a:moveTo>
                    <a:cubicBezTo>
                      <a:pt x="263" y="0"/>
                      <a:pt x="0" y="272"/>
                      <a:pt x="0" y="598"/>
                    </a:cubicBezTo>
                    <a:cubicBezTo>
                      <a:pt x="0" y="924"/>
                      <a:pt x="263" y="1195"/>
                      <a:pt x="589" y="1195"/>
                    </a:cubicBezTo>
                    <a:cubicBezTo>
                      <a:pt x="924" y="1195"/>
                      <a:pt x="1186" y="924"/>
                      <a:pt x="1186" y="598"/>
                    </a:cubicBezTo>
                    <a:cubicBezTo>
                      <a:pt x="1186" y="272"/>
                      <a:pt x="924" y="0"/>
                      <a:pt x="58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4"/>
              <p:cNvSpPr/>
              <p:nvPr/>
            </p:nvSpPr>
            <p:spPr>
              <a:xfrm>
                <a:off x="1990175" y="2583200"/>
                <a:ext cx="29900" cy="29900"/>
              </a:xfrm>
              <a:custGeom>
                <a:rect b="b" l="l" r="r" t="t"/>
                <a:pathLst>
                  <a:path extrusionOk="0" h="1196" w="1196">
                    <a:moveTo>
                      <a:pt x="598" y="0"/>
                    </a:moveTo>
                    <a:cubicBezTo>
                      <a:pt x="273" y="0"/>
                      <a:pt x="1" y="272"/>
                      <a:pt x="1" y="598"/>
                    </a:cubicBezTo>
                    <a:cubicBezTo>
                      <a:pt x="1" y="924"/>
                      <a:pt x="273" y="1195"/>
                      <a:pt x="598" y="1195"/>
                    </a:cubicBezTo>
                    <a:cubicBezTo>
                      <a:pt x="924" y="1195"/>
                      <a:pt x="1196" y="924"/>
                      <a:pt x="1196" y="598"/>
                    </a:cubicBezTo>
                    <a:cubicBezTo>
                      <a:pt x="1196" y="272"/>
                      <a:pt x="924" y="0"/>
                      <a:pt x="5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4"/>
              <p:cNvSpPr/>
              <p:nvPr/>
            </p:nvSpPr>
            <p:spPr>
              <a:xfrm>
                <a:off x="2075275" y="2583200"/>
                <a:ext cx="29675" cy="29900"/>
              </a:xfrm>
              <a:custGeom>
                <a:rect b="b" l="l" r="r" t="t"/>
                <a:pathLst>
                  <a:path extrusionOk="0" h="1196" w="1187">
                    <a:moveTo>
                      <a:pt x="589" y="0"/>
                    </a:moveTo>
                    <a:cubicBezTo>
                      <a:pt x="263" y="0"/>
                      <a:pt x="1" y="272"/>
                      <a:pt x="1" y="598"/>
                    </a:cubicBezTo>
                    <a:cubicBezTo>
                      <a:pt x="1" y="924"/>
                      <a:pt x="263" y="1195"/>
                      <a:pt x="589" y="1195"/>
                    </a:cubicBezTo>
                    <a:cubicBezTo>
                      <a:pt x="924" y="1195"/>
                      <a:pt x="1187" y="924"/>
                      <a:pt x="1187" y="598"/>
                    </a:cubicBezTo>
                    <a:cubicBezTo>
                      <a:pt x="1187" y="272"/>
                      <a:pt x="924" y="0"/>
                      <a:pt x="58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4" name="Google Shape;64;p4"/>
            <p:cNvGrpSpPr/>
            <p:nvPr/>
          </p:nvGrpSpPr>
          <p:grpSpPr>
            <a:xfrm flipH="1">
              <a:off x="8565700" y="3532578"/>
              <a:ext cx="720809" cy="891736"/>
              <a:chOff x="-155849" y="3975828"/>
              <a:chExt cx="720809" cy="891736"/>
            </a:xfrm>
          </p:grpSpPr>
          <p:sp>
            <p:nvSpPr>
              <p:cNvPr id="65" name="Google Shape;65;p4"/>
              <p:cNvSpPr/>
              <p:nvPr/>
            </p:nvSpPr>
            <p:spPr>
              <a:xfrm>
                <a:off x="-155849" y="3975828"/>
                <a:ext cx="720809" cy="891736"/>
              </a:xfrm>
              <a:custGeom>
                <a:rect b="b" l="l" r="r" t="t"/>
                <a:pathLst>
                  <a:path extrusionOk="0" h="18604" w="15038">
                    <a:moveTo>
                      <a:pt x="933" y="1"/>
                    </a:moveTo>
                    <a:cubicBezTo>
                      <a:pt x="417" y="1"/>
                      <a:pt x="1" y="417"/>
                      <a:pt x="1" y="933"/>
                    </a:cubicBezTo>
                    <a:lnTo>
                      <a:pt x="1" y="17672"/>
                    </a:lnTo>
                    <a:cubicBezTo>
                      <a:pt x="1" y="18188"/>
                      <a:pt x="417" y="18604"/>
                      <a:pt x="933" y="18604"/>
                    </a:cubicBezTo>
                    <a:lnTo>
                      <a:pt x="14114" y="18604"/>
                    </a:lnTo>
                    <a:cubicBezTo>
                      <a:pt x="14621" y="18604"/>
                      <a:pt x="15037" y="18188"/>
                      <a:pt x="15037" y="17672"/>
                    </a:cubicBezTo>
                    <a:lnTo>
                      <a:pt x="15037" y="933"/>
                    </a:lnTo>
                    <a:cubicBezTo>
                      <a:pt x="15037" y="417"/>
                      <a:pt x="14621" y="1"/>
                      <a:pt x="1411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4"/>
              <p:cNvSpPr/>
              <p:nvPr/>
            </p:nvSpPr>
            <p:spPr>
              <a:xfrm>
                <a:off x="-26096" y="4103424"/>
                <a:ext cx="461734" cy="21713"/>
              </a:xfrm>
              <a:custGeom>
                <a:rect b="b" l="l" r="r" t="t"/>
                <a:pathLst>
                  <a:path extrusionOk="0" h="453" w="9633">
                    <a:moveTo>
                      <a:pt x="227" y="0"/>
                    </a:moveTo>
                    <a:cubicBezTo>
                      <a:pt x="100" y="0"/>
                      <a:pt x="1" y="100"/>
                      <a:pt x="1" y="227"/>
                    </a:cubicBezTo>
                    <a:cubicBezTo>
                      <a:pt x="1" y="353"/>
                      <a:pt x="100" y="453"/>
                      <a:pt x="227" y="453"/>
                    </a:cubicBezTo>
                    <a:lnTo>
                      <a:pt x="9406" y="453"/>
                    </a:lnTo>
                    <a:cubicBezTo>
                      <a:pt x="9524" y="453"/>
                      <a:pt x="9633" y="353"/>
                      <a:pt x="9633" y="227"/>
                    </a:cubicBezTo>
                    <a:cubicBezTo>
                      <a:pt x="9633" y="100"/>
                      <a:pt x="9524" y="0"/>
                      <a:pt x="940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4"/>
              <p:cNvSpPr/>
              <p:nvPr/>
            </p:nvSpPr>
            <p:spPr>
              <a:xfrm>
                <a:off x="-26096" y="4164586"/>
                <a:ext cx="461734" cy="21761"/>
              </a:xfrm>
              <a:custGeom>
                <a:rect b="b" l="l" r="r" t="t"/>
                <a:pathLst>
                  <a:path extrusionOk="0" h="454" w="9633">
                    <a:moveTo>
                      <a:pt x="227" y="1"/>
                    </a:moveTo>
                    <a:cubicBezTo>
                      <a:pt x="100" y="1"/>
                      <a:pt x="1" y="100"/>
                      <a:pt x="1" y="227"/>
                    </a:cubicBezTo>
                    <a:cubicBezTo>
                      <a:pt x="1" y="354"/>
                      <a:pt x="100" y="453"/>
                      <a:pt x="227" y="453"/>
                    </a:cubicBezTo>
                    <a:lnTo>
                      <a:pt x="9406" y="453"/>
                    </a:lnTo>
                    <a:cubicBezTo>
                      <a:pt x="9524" y="453"/>
                      <a:pt x="9633" y="354"/>
                      <a:pt x="9633" y="227"/>
                    </a:cubicBezTo>
                    <a:cubicBezTo>
                      <a:pt x="9633" y="100"/>
                      <a:pt x="9524" y="1"/>
                      <a:pt x="940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4"/>
              <p:cNvSpPr/>
              <p:nvPr/>
            </p:nvSpPr>
            <p:spPr>
              <a:xfrm>
                <a:off x="-26096" y="4225364"/>
                <a:ext cx="303796" cy="21713"/>
              </a:xfrm>
              <a:custGeom>
                <a:rect b="b" l="l" r="r" t="t"/>
                <a:pathLst>
                  <a:path extrusionOk="0" h="453" w="6338">
                    <a:moveTo>
                      <a:pt x="227" y="0"/>
                    </a:moveTo>
                    <a:cubicBezTo>
                      <a:pt x="100" y="0"/>
                      <a:pt x="1" y="109"/>
                      <a:pt x="1" y="226"/>
                    </a:cubicBezTo>
                    <a:cubicBezTo>
                      <a:pt x="1" y="353"/>
                      <a:pt x="100" y="453"/>
                      <a:pt x="227" y="453"/>
                    </a:cubicBezTo>
                    <a:lnTo>
                      <a:pt x="6111" y="453"/>
                    </a:lnTo>
                    <a:cubicBezTo>
                      <a:pt x="6238" y="453"/>
                      <a:pt x="6338" y="353"/>
                      <a:pt x="6338" y="226"/>
                    </a:cubicBezTo>
                    <a:cubicBezTo>
                      <a:pt x="6338" y="109"/>
                      <a:pt x="6238" y="0"/>
                      <a:pt x="611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4"/>
              <p:cNvSpPr/>
              <p:nvPr/>
            </p:nvSpPr>
            <p:spPr>
              <a:xfrm>
                <a:off x="-26096" y="4355932"/>
                <a:ext cx="461734" cy="21761"/>
              </a:xfrm>
              <a:custGeom>
                <a:rect b="b" l="l" r="r" t="t"/>
                <a:pathLst>
                  <a:path extrusionOk="0" h="454" w="9633">
                    <a:moveTo>
                      <a:pt x="227" y="1"/>
                    </a:moveTo>
                    <a:cubicBezTo>
                      <a:pt x="100" y="1"/>
                      <a:pt x="1" y="101"/>
                      <a:pt x="1" y="227"/>
                    </a:cubicBezTo>
                    <a:cubicBezTo>
                      <a:pt x="1" y="354"/>
                      <a:pt x="100" y="454"/>
                      <a:pt x="227" y="454"/>
                    </a:cubicBezTo>
                    <a:lnTo>
                      <a:pt x="9406" y="454"/>
                    </a:lnTo>
                    <a:cubicBezTo>
                      <a:pt x="9524" y="454"/>
                      <a:pt x="9633" y="354"/>
                      <a:pt x="9633" y="227"/>
                    </a:cubicBezTo>
                    <a:cubicBezTo>
                      <a:pt x="9633" y="101"/>
                      <a:pt x="9524" y="1"/>
                      <a:pt x="940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4"/>
              <p:cNvSpPr/>
              <p:nvPr/>
            </p:nvSpPr>
            <p:spPr>
              <a:xfrm>
                <a:off x="-26096" y="4417142"/>
                <a:ext cx="461734" cy="21713"/>
              </a:xfrm>
              <a:custGeom>
                <a:rect b="b" l="l" r="r" t="t"/>
                <a:pathLst>
                  <a:path extrusionOk="0" h="453" w="9633">
                    <a:moveTo>
                      <a:pt x="227" y="0"/>
                    </a:moveTo>
                    <a:cubicBezTo>
                      <a:pt x="100" y="0"/>
                      <a:pt x="1" y="100"/>
                      <a:pt x="1" y="227"/>
                    </a:cubicBezTo>
                    <a:cubicBezTo>
                      <a:pt x="1" y="344"/>
                      <a:pt x="100" y="453"/>
                      <a:pt x="227" y="453"/>
                    </a:cubicBezTo>
                    <a:lnTo>
                      <a:pt x="9406" y="453"/>
                    </a:lnTo>
                    <a:cubicBezTo>
                      <a:pt x="9524" y="453"/>
                      <a:pt x="9633" y="344"/>
                      <a:pt x="9633" y="227"/>
                    </a:cubicBezTo>
                    <a:cubicBezTo>
                      <a:pt x="9633" y="100"/>
                      <a:pt x="9524" y="0"/>
                      <a:pt x="940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4"/>
              <p:cNvSpPr/>
              <p:nvPr/>
            </p:nvSpPr>
            <p:spPr>
              <a:xfrm>
                <a:off x="-26096" y="4477872"/>
                <a:ext cx="303796" cy="21761"/>
              </a:xfrm>
              <a:custGeom>
                <a:rect b="b" l="l" r="r" t="t"/>
                <a:pathLst>
                  <a:path extrusionOk="0" h="454" w="6338">
                    <a:moveTo>
                      <a:pt x="227" y="1"/>
                    </a:moveTo>
                    <a:cubicBezTo>
                      <a:pt x="100" y="1"/>
                      <a:pt x="1" y="109"/>
                      <a:pt x="1" y="227"/>
                    </a:cubicBezTo>
                    <a:cubicBezTo>
                      <a:pt x="1" y="354"/>
                      <a:pt x="100" y="453"/>
                      <a:pt x="227" y="453"/>
                    </a:cubicBezTo>
                    <a:lnTo>
                      <a:pt x="6111" y="453"/>
                    </a:lnTo>
                    <a:cubicBezTo>
                      <a:pt x="6238" y="453"/>
                      <a:pt x="6338" y="354"/>
                      <a:pt x="6338" y="227"/>
                    </a:cubicBezTo>
                    <a:cubicBezTo>
                      <a:pt x="6338" y="109"/>
                      <a:pt x="6238" y="1"/>
                      <a:pt x="611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4"/>
              <p:cNvSpPr/>
              <p:nvPr/>
            </p:nvSpPr>
            <p:spPr>
              <a:xfrm>
                <a:off x="-26096" y="4608488"/>
                <a:ext cx="461734" cy="21761"/>
              </a:xfrm>
              <a:custGeom>
                <a:rect b="b" l="l" r="r" t="t"/>
                <a:pathLst>
                  <a:path extrusionOk="0" h="454" w="9633">
                    <a:moveTo>
                      <a:pt x="227" y="1"/>
                    </a:moveTo>
                    <a:cubicBezTo>
                      <a:pt x="100" y="1"/>
                      <a:pt x="1" y="100"/>
                      <a:pt x="1" y="227"/>
                    </a:cubicBezTo>
                    <a:cubicBezTo>
                      <a:pt x="1" y="354"/>
                      <a:pt x="100" y="453"/>
                      <a:pt x="227" y="453"/>
                    </a:cubicBezTo>
                    <a:lnTo>
                      <a:pt x="9406" y="453"/>
                    </a:lnTo>
                    <a:cubicBezTo>
                      <a:pt x="9524" y="453"/>
                      <a:pt x="9633" y="354"/>
                      <a:pt x="9633" y="227"/>
                    </a:cubicBezTo>
                    <a:cubicBezTo>
                      <a:pt x="9633" y="100"/>
                      <a:pt x="9524" y="1"/>
                      <a:pt x="940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4"/>
              <p:cNvSpPr/>
              <p:nvPr/>
            </p:nvSpPr>
            <p:spPr>
              <a:xfrm>
                <a:off x="-26096" y="4669219"/>
                <a:ext cx="461734" cy="21761"/>
              </a:xfrm>
              <a:custGeom>
                <a:rect b="b" l="l" r="r" t="t"/>
                <a:pathLst>
                  <a:path extrusionOk="0" h="454" w="9633">
                    <a:moveTo>
                      <a:pt x="227" y="1"/>
                    </a:moveTo>
                    <a:cubicBezTo>
                      <a:pt x="100" y="1"/>
                      <a:pt x="1" y="110"/>
                      <a:pt x="1" y="227"/>
                    </a:cubicBezTo>
                    <a:cubicBezTo>
                      <a:pt x="1" y="354"/>
                      <a:pt x="100" y="454"/>
                      <a:pt x="227" y="454"/>
                    </a:cubicBezTo>
                    <a:lnTo>
                      <a:pt x="9406" y="454"/>
                    </a:lnTo>
                    <a:cubicBezTo>
                      <a:pt x="9524" y="454"/>
                      <a:pt x="9633" y="354"/>
                      <a:pt x="9633" y="227"/>
                    </a:cubicBezTo>
                    <a:cubicBezTo>
                      <a:pt x="9633" y="110"/>
                      <a:pt x="9524" y="1"/>
                      <a:pt x="940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4"/>
              <p:cNvSpPr/>
              <p:nvPr/>
            </p:nvSpPr>
            <p:spPr>
              <a:xfrm>
                <a:off x="-26096" y="4730428"/>
                <a:ext cx="303796" cy="21713"/>
              </a:xfrm>
              <a:custGeom>
                <a:rect b="b" l="l" r="r" t="t"/>
                <a:pathLst>
                  <a:path extrusionOk="0" h="453" w="6338">
                    <a:moveTo>
                      <a:pt x="227" y="0"/>
                    </a:moveTo>
                    <a:cubicBezTo>
                      <a:pt x="100" y="0"/>
                      <a:pt x="1" y="100"/>
                      <a:pt x="1" y="227"/>
                    </a:cubicBezTo>
                    <a:cubicBezTo>
                      <a:pt x="1" y="353"/>
                      <a:pt x="100" y="453"/>
                      <a:pt x="227" y="453"/>
                    </a:cubicBezTo>
                    <a:lnTo>
                      <a:pt x="6111" y="453"/>
                    </a:lnTo>
                    <a:cubicBezTo>
                      <a:pt x="6238" y="453"/>
                      <a:pt x="6338" y="353"/>
                      <a:pt x="6338" y="227"/>
                    </a:cubicBezTo>
                    <a:cubicBezTo>
                      <a:pt x="6338" y="100"/>
                      <a:pt x="6238" y="0"/>
                      <a:pt x="611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5" name="Google Shape;75;p4"/>
            <p:cNvSpPr/>
            <p:nvPr/>
          </p:nvSpPr>
          <p:spPr>
            <a:xfrm flipH="1">
              <a:off x="-408837" y="137906"/>
              <a:ext cx="805069" cy="803170"/>
            </a:xfrm>
            <a:custGeom>
              <a:rect b="b" l="l" r="r" t="t"/>
              <a:pathLst>
                <a:path extrusionOk="0" h="11660" w="11688">
                  <a:moveTo>
                    <a:pt x="5849" y="3838"/>
                  </a:moveTo>
                  <a:cubicBezTo>
                    <a:pt x="6953" y="3838"/>
                    <a:pt x="7840" y="4735"/>
                    <a:pt x="7840" y="5830"/>
                  </a:cubicBezTo>
                  <a:cubicBezTo>
                    <a:pt x="7840" y="6934"/>
                    <a:pt x="6944" y="7831"/>
                    <a:pt x="5840" y="7831"/>
                  </a:cubicBezTo>
                  <a:cubicBezTo>
                    <a:pt x="4735" y="7831"/>
                    <a:pt x="3839" y="6934"/>
                    <a:pt x="3839" y="5830"/>
                  </a:cubicBezTo>
                  <a:cubicBezTo>
                    <a:pt x="3839" y="4726"/>
                    <a:pt x="4735" y="3838"/>
                    <a:pt x="5840" y="3838"/>
                  </a:cubicBezTo>
                  <a:close/>
                  <a:moveTo>
                    <a:pt x="5469" y="0"/>
                  </a:moveTo>
                  <a:cubicBezTo>
                    <a:pt x="5143" y="0"/>
                    <a:pt x="4862" y="235"/>
                    <a:pt x="4808" y="561"/>
                  </a:cubicBezTo>
                  <a:lnTo>
                    <a:pt x="4654" y="1430"/>
                  </a:lnTo>
                  <a:cubicBezTo>
                    <a:pt x="4274" y="1539"/>
                    <a:pt x="3912" y="1684"/>
                    <a:pt x="3568" y="1883"/>
                  </a:cubicBezTo>
                  <a:lnTo>
                    <a:pt x="2843" y="1376"/>
                  </a:lnTo>
                  <a:cubicBezTo>
                    <a:pt x="2725" y="1293"/>
                    <a:pt x="2590" y="1254"/>
                    <a:pt x="2456" y="1254"/>
                  </a:cubicBezTo>
                  <a:cubicBezTo>
                    <a:pt x="2282" y="1254"/>
                    <a:pt x="2111" y="1321"/>
                    <a:pt x="1983" y="1449"/>
                  </a:cubicBezTo>
                  <a:lnTo>
                    <a:pt x="1458" y="1974"/>
                  </a:lnTo>
                  <a:cubicBezTo>
                    <a:pt x="1232" y="2209"/>
                    <a:pt x="1205" y="2571"/>
                    <a:pt x="1395" y="2834"/>
                  </a:cubicBezTo>
                  <a:lnTo>
                    <a:pt x="1902" y="3558"/>
                  </a:lnTo>
                  <a:cubicBezTo>
                    <a:pt x="1712" y="3902"/>
                    <a:pt x="1558" y="4273"/>
                    <a:pt x="1458" y="4653"/>
                  </a:cubicBezTo>
                  <a:lnTo>
                    <a:pt x="562" y="4798"/>
                  </a:lnTo>
                  <a:cubicBezTo>
                    <a:pt x="245" y="4852"/>
                    <a:pt x="10" y="5124"/>
                    <a:pt x="1" y="5450"/>
                  </a:cubicBezTo>
                  <a:lnTo>
                    <a:pt x="1" y="6201"/>
                  </a:lnTo>
                  <a:cubicBezTo>
                    <a:pt x="1" y="6527"/>
                    <a:pt x="236" y="6808"/>
                    <a:pt x="562" y="6871"/>
                  </a:cubicBezTo>
                  <a:lnTo>
                    <a:pt x="1431" y="7016"/>
                  </a:lnTo>
                  <a:cubicBezTo>
                    <a:pt x="1531" y="7405"/>
                    <a:pt x="1685" y="7767"/>
                    <a:pt x="1884" y="8111"/>
                  </a:cubicBezTo>
                  <a:lnTo>
                    <a:pt x="1395" y="8835"/>
                  </a:lnTo>
                  <a:cubicBezTo>
                    <a:pt x="1205" y="9098"/>
                    <a:pt x="1241" y="9460"/>
                    <a:pt x="1467" y="9695"/>
                  </a:cubicBezTo>
                  <a:lnTo>
                    <a:pt x="1993" y="10221"/>
                  </a:lnTo>
                  <a:cubicBezTo>
                    <a:pt x="2125" y="10348"/>
                    <a:pt x="2299" y="10416"/>
                    <a:pt x="2472" y="10416"/>
                  </a:cubicBezTo>
                  <a:cubicBezTo>
                    <a:pt x="2605" y="10416"/>
                    <a:pt x="2738" y="10376"/>
                    <a:pt x="2852" y="10293"/>
                  </a:cubicBezTo>
                  <a:lnTo>
                    <a:pt x="3586" y="9786"/>
                  </a:lnTo>
                  <a:cubicBezTo>
                    <a:pt x="3921" y="9976"/>
                    <a:pt x="4292" y="10130"/>
                    <a:pt x="4672" y="10230"/>
                  </a:cubicBezTo>
                  <a:lnTo>
                    <a:pt x="4826" y="11108"/>
                  </a:lnTo>
                  <a:cubicBezTo>
                    <a:pt x="4880" y="11425"/>
                    <a:pt x="5161" y="11660"/>
                    <a:pt x="5487" y="11660"/>
                  </a:cubicBezTo>
                  <a:lnTo>
                    <a:pt x="6229" y="11660"/>
                  </a:lnTo>
                  <a:cubicBezTo>
                    <a:pt x="6555" y="11660"/>
                    <a:pt x="6836" y="11425"/>
                    <a:pt x="6890" y="11108"/>
                  </a:cubicBezTo>
                  <a:lnTo>
                    <a:pt x="7044" y="10230"/>
                  </a:lnTo>
                  <a:cubicBezTo>
                    <a:pt x="7424" y="10130"/>
                    <a:pt x="7786" y="9976"/>
                    <a:pt x="8130" y="9786"/>
                  </a:cubicBezTo>
                  <a:lnTo>
                    <a:pt x="8863" y="10293"/>
                  </a:lnTo>
                  <a:cubicBezTo>
                    <a:pt x="8978" y="10376"/>
                    <a:pt x="9111" y="10416"/>
                    <a:pt x="9244" y="10416"/>
                  </a:cubicBezTo>
                  <a:cubicBezTo>
                    <a:pt x="9417" y="10416"/>
                    <a:pt x="9590" y="10348"/>
                    <a:pt x="9723" y="10221"/>
                  </a:cubicBezTo>
                  <a:lnTo>
                    <a:pt x="10239" y="9695"/>
                  </a:lnTo>
                  <a:cubicBezTo>
                    <a:pt x="10475" y="9460"/>
                    <a:pt x="10502" y="9098"/>
                    <a:pt x="10321" y="8835"/>
                  </a:cubicBezTo>
                  <a:lnTo>
                    <a:pt x="9805" y="8102"/>
                  </a:lnTo>
                  <a:cubicBezTo>
                    <a:pt x="10004" y="7767"/>
                    <a:pt x="10158" y="7396"/>
                    <a:pt x="10258" y="7016"/>
                  </a:cubicBezTo>
                  <a:lnTo>
                    <a:pt x="11136" y="6862"/>
                  </a:lnTo>
                  <a:cubicBezTo>
                    <a:pt x="11452" y="6808"/>
                    <a:pt x="11688" y="6527"/>
                    <a:pt x="11688" y="6201"/>
                  </a:cubicBezTo>
                  <a:lnTo>
                    <a:pt x="11688" y="5450"/>
                  </a:lnTo>
                  <a:cubicBezTo>
                    <a:pt x="11688" y="5124"/>
                    <a:pt x="11452" y="4843"/>
                    <a:pt x="11136" y="4789"/>
                  </a:cubicBezTo>
                  <a:lnTo>
                    <a:pt x="10258" y="4635"/>
                  </a:lnTo>
                  <a:cubicBezTo>
                    <a:pt x="10158" y="4255"/>
                    <a:pt x="10004" y="3884"/>
                    <a:pt x="9805" y="3549"/>
                  </a:cubicBezTo>
                  <a:lnTo>
                    <a:pt x="10303" y="2834"/>
                  </a:lnTo>
                  <a:cubicBezTo>
                    <a:pt x="10493" y="2571"/>
                    <a:pt x="10466" y="2209"/>
                    <a:pt x="10230" y="1974"/>
                  </a:cubicBezTo>
                  <a:lnTo>
                    <a:pt x="9705" y="1449"/>
                  </a:lnTo>
                  <a:cubicBezTo>
                    <a:pt x="9577" y="1321"/>
                    <a:pt x="9406" y="1254"/>
                    <a:pt x="9233" y="1254"/>
                  </a:cubicBezTo>
                  <a:cubicBezTo>
                    <a:pt x="9099" y="1254"/>
                    <a:pt x="8964" y="1293"/>
                    <a:pt x="8845" y="1376"/>
                  </a:cubicBezTo>
                  <a:lnTo>
                    <a:pt x="8112" y="1883"/>
                  </a:lnTo>
                  <a:cubicBezTo>
                    <a:pt x="7777" y="1684"/>
                    <a:pt x="7406" y="1539"/>
                    <a:pt x="7026" y="1430"/>
                  </a:cubicBezTo>
                  <a:lnTo>
                    <a:pt x="6872" y="561"/>
                  </a:lnTo>
                  <a:cubicBezTo>
                    <a:pt x="6818" y="235"/>
                    <a:pt x="6537" y="0"/>
                    <a:pt x="621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6" name="Google Shape;76;p4"/>
            <p:cNvGrpSpPr/>
            <p:nvPr/>
          </p:nvGrpSpPr>
          <p:grpSpPr>
            <a:xfrm flipH="1">
              <a:off x="4429248" y="4607285"/>
              <a:ext cx="1119452" cy="796601"/>
              <a:chOff x="3858275" y="126750"/>
              <a:chExt cx="864375" cy="615088"/>
            </a:xfrm>
          </p:grpSpPr>
          <p:sp>
            <p:nvSpPr>
              <p:cNvPr id="77" name="Google Shape;77;p4"/>
              <p:cNvSpPr/>
              <p:nvPr/>
            </p:nvSpPr>
            <p:spPr>
              <a:xfrm>
                <a:off x="3858275" y="126750"/>
                <a:ext cx="864375" cy="615088"/>
              </a:xfrm>
              <a:custGeom>
                <a:rect b="b" l="l" r="r" t="t"/>
                <a:pathLst>
                  <a:path extrusionOk="0" h="14784" w="20777">
                    <a:moveTo>
                      <a:pt x="951" y="0"/>
                    </a:moveTo>
                    <a:cubicBezTo>
                      <a:pt x="426" y="0"/>
                      <a:pt x="1" y="435"/>
                      <a:pt x="1" y="960"/>
                    </a:cubicBezTo>
                    <a:lnTo>
                      <a:pt x="1" y="13833"/>
                    </a:lnTo>
                    <a:cubicBezTo>
                      <a:pt x="1" y="14358"/>
                      <a:pt x="426" y="14783"/>
                      <a:pt x="951" y="14783"/>
                    </a:cubicBezTo>
                    <a:lnTo>
                      <a:pt x="19817" y="14783"/>
                    </a:lnTo>
                    <a:cubicBezTo>
                      <a:pt x="20351" y="14783"/>
                      <a:pt x="20776" y="14358"/>
                      <a:pt x="20776" y="13833"/>
                    </a:cubicBezTo>
                    <a:lnTo>
                      <a:pt x="20776" y="960"/>
                    </a:lnTo>
                    <a:cubicBezTo>
                      <a:pt x="20776" y="435"/>
                      <a:pt x="20351" y="0"/>
                      <a:pt x="1981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4"/>
              <p:cNvSpPr/>
              <p:nvPr/>
            </p:nvSpPr>
            <p:spPr>
              <a:xfrm>
                <a:off x="3956585" y="207712"/>
                <a:ext cx="667762" cy="453494"/>
              </a:xfrm>
              <a:custGeom>
                <a:rect b="b" l="l" r="r" t="t"/>
                <a:pathLst>
                  <a:path extrusionOk="0" h="10900" w="16051">
                    <a:moveTo>
                      <a:pt x="960" y="0"/>
                    </a:moveTo>
                    <a:cubicBezTo>
                      <a:pt x="426" y="0"/>
                      <a:pt x="0" y="426"/>
                      <a:pt x="0" y="960"/>
                    </a:cubicBezTo>
                    <a:lnTo>
                      <a:pt x="0" y="9940"/>
                    </a:lnTo>
                    <a:cubicBezTo>
                      <a:pt x="0" y="10474"/>
                      <a:pt x="426" y="10900"/>
                      <a:pt x="960" y="10900"/>
                    </a:cubicBezTo>
                    <a:lnTo>
                      <a:pt x="15091" y="10900"/>
                    </a:lnTo>
                    <a:cubicBezTo>
                      <a:pt x="15616" y="10900"/>
                      <a:pt x="16051" y="10474"/>
                      <a:pt x="16051" y="9940"/>
                    </a:cubicBezTo>
                    <a:lnTo>
                      <a:pt x="16051" y="960"/>
                    </a:lnTo>
                    <a:cubicBezTo>
                      <a:pt x="16051" y="426"/>
                      <a:pt x="15616" y="0"/>
                      <a:pt x="1509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4"/>
              <p:cNvSpPr/>
              <p:nvPr/>
            </p:nvSpPr>
            <p:spPr>
              <a:xfrm>
                <a:off x="4301188" y="333481"/>
                <a:ext cx="323168" cy="327723"/>
              </a:xfrm>
              <a:custGeom>
                <a:rect b="b" l="l" r="r" t="t"/>
                <a:pathLst>
                  <a:path extrusionOk="0" h="7877" w="7768">
                    <a:moveTo>
                      <a:pt x="4309" y="1"/>
                    </a:moveTo>
                    <a:lnTo>
                      <a:pt x="0" y="5270"/>
                    </a:lnTo>
                    <a:lnTo>
                      <a:pt x="2653" y="7877"/>
                    </a:lnTo>
                    <a:lnTo>
                      <a:pt x="6808" y="7877"/>
                    </a:lnTo>
                    <a:cubicBezTo>
                      <a:pt x="7333" y="7877"/>
                      <a:pt x="7768" y="7451"/>
                      <a:pt x="7768" y="6917"/>
                    </a:cubicBezTo>
                    <a:lnTo>
                      <a:pt x="7768" y="4871"/>
                    </a:lnTo>
                    <a:lnTo>
                      <a:pt x="43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4"/>
              <p:cNvSpPr/>
              <p:nvPr/>
            </p:nvSpPr>
            <p:spPr>
              <a:xfrm>
                <a:off x="4039043" y="471357"/>
                <a:ext cx="372509" cy="189844"/>
              </a:xfrm>
              <a:custGeom>
                <a:rect b="b" l="l" r="r" t="t"/>
                <a:pathLst>
                  <a:path extrusionOk="0" h="4563" w="8954">
                    <a:moveTo>
                      <a:pt x="4319" y="0"/>
                    </a:moveTo>
                    <a:lnTo>
                      <a:pt x="1" y="4563"/>
                    </a:lnTo>
                    <a:lnTo>
                      <a:pt x="8954" y="4563"/>
                    </a:lnTo>
                    <a:lnTo>
                      <a:pt x="6301" y="1956"/>
                    </a:lnTo>
                    <a:lnTo>
                      <a:pt x="431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4"/>
              <p:cNvSpPr/>
              <p:nvPr/>
            </p:nvSpPr>
            <p:spPr>
              <a:xfrm>
                <a:off x="4042080" y="291336"/>
                <a:ext cx="141240" cy="141249"/>
              </a:xfrm>
              <a:custGeom>
                <a:rect b="b" l="l" r="r" t="t"/>
                <a:pathLst>
                  <a:path extrusionOk="0" h="3395" w="3395">
                    <a:moveTo>
                      <a:pt x="1702" y="0"/>
                    </a:moveTo>
                    <a:cubicBezTo>
                      <a:pt x="761" y="0"/>
                      <a:pt x="0" y="761"/>
                      <a:pt x="0" y="1702"/>
                    </a:cubicBezTo>
                    <a:cubicBezTo>
                      <a:pt x="0" y="2634"/>
                      <a:pt x="761" y="3395"/>
                      <a:pt x="1702" y="3395"/>
                    </a:cubicBezTo>
                    <a:cubicBezTo>
                      <a:pt x="2634" y="3395"/>
                      <a:pt x="3395" y="2634"/>
                      <a:pt x="3395" y="1702"/>
                    </a:cubicBezTo>
                    <a:cubicBezTo>
                      <a:pt x="3395" y="761"/>
                      <a:pt x="2634" y="0"/>
                      <a:pt x="170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82" name="Shape 82"/>
        <p:cNvGrpSpPr/>
        <p:nvPr/>
      </p:nvGrpSpPr>
      <p:grpSpPr>
        <a:xfrm>
          <a:off x="0" y="0"/>
          <a:ext cx="0" cy="0"/>
          <a:chOff x="0" y="0"/>
          <a:chExt cx="0" cy="0"/>
        </a:xfrm>
      </p:grpSpPr>
      <p:sp>
        <p:nvSpPr>
          <p:cNvPr id="83" name="Google Shape;83;p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84" name="Google Shape;84;p5"/>
          <p:cNvSpPr txBox="1"/>
          <p:nvPr>
            <p:ph idx="1" type="subTitle"/>
          </p:nvPr>
        </p:nvSpPr>
        <p:spPr>
          <a:xfrm>
            <a:off x="4923249" y="2353724"/>
            <a:ext cx="2505600" cy="1755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85" name="Google Shape;85;p5"/>
          <p:cNvSpPr txBox="1"/>
          <p:nvPr>
            <p:ph idx="2" type="subTitle"/>
          </p:nvPr>
        </p:nvSpPr>
        <p:spPr>
          <a:xfrm>
            <a:off x="1715375" y="2353724"/>
            <a:ext cx="2505600" cy="1755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86" name="Google Shape;86;p5"/>
          <p:cNvSpPr txBox="1"/>
          <p:nvPr>
            <p:ph idx="3" type="subTitle"/>
          </p:nvPr>
        </p:nvSpPr>
        <p:spPr>
          <a:xfrm>
            <a:off x="1715375" y="1923826"/>
            <a:ext cx="2505600" cy="503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Raleway"/>
              <a:buNone/>
              <a:defRPr b="1" sz="1800">
                <a:solidFill>
                  <a:schemeClr val="dk2"/>
                </a:solidFill>
                <a:latin typeface="Montserrat"/>
                <a:ea typeface="Montserrat"/>
                <a:cs typeface="Montserrat"/>
                <a:sym typeface="Montserrat"/>
              </a:defRPr>
            </a:lvl1pPr>
            <a:lvl2pPr lvl="1" rtl="0"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87" name="Google Shape;87;p5"/>
          <p:cNvSpPr txBox="1"/>
          <p:nvPr>
            <p:ph idx="4" type="subTitle"/>
          </p:nvPr>
        </p:nvSpPr>
        <p:spPr>
          <a:xfrm>
            <a:off x="4923250" y="1923826"/>
            <a:ext cx="2505600" cy="503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Raleway"/>
              <a:buNone/>
              <a:defRPr b="1" sz="1800">
                <a:solidFill>
                  <a:schemeClr val="dk2"/>
                </a:solidFill>
                <a:latin typeface="Montserrat"/>
                <a:ea typeface="Montserrat"/>
                <a:cs typeface="Montserrat"/>
                <a:sym typeface="Montserrat"/>
              </a:defRPr>
            </a:lvl1pPr>
            <a:lvl2pPr lvl="1" rtl="0"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grpSp>
        <p:nvGrpSpPr>
          <p:cNvPr id="88" name="Google Shape;88;p5"/>
          <p:cNvGrpSpPr/>
          <p:nvPr/>
        </p:nvGrpSpPr>
        <p:grpSpPr>
          <a:xfrm>
            <a:off x="-408837" y="-267548"/>
            <a:ext cx="9861025" cy="5671434"/>
            <a:chOff x="-408837" y="-267548"/>
            <a:chExt cx="9861025" cy="5671434"/>
          </a:xfrm>
        </p:grpSpPr>
        <p:sp>
          <p:nvSpPr>
            <p:cNvPr id="89" name="Google Shape;89;p5"/>
            <p:cNvSpPr/>
            <p:nvPr/>
          </p:nvSpPr>
          <p:spPr>
            <a:xfrm flipH="1">
              <a:off x="8449502" y="535594"/>
              <a:ext cx="1002686" cy="1000275"/>
            </a:xfrm>
            <a:custGeom>
              <a:rect b="b" l="l" r="r" t="t"/>
              <a:pathLst>
                <a:path extrusionOk="0" h="14522" w="14557">
                  <a:moveTo>
                    <a:pt x="7288" y="4771"/>
                  </a:moveTo>
                  <a:cubicBezTo>
                    <a:pt x="8654" y="4780"/>
                    <a:pt x="9759" y="5894"/>
                    <a:pt x="9759" y="7270"/>
                  </a:cubicBezTo>
                  <a:cubicBezTo>
                    <a:pt x="9759" y="8637"/>
                    <a:pt x="8645" y="9759"/>
                    <a:pt x="7269" y="9759"/>
                  </a:cubicBezTo>
                  <a:cubicBezTo>
                    <a:pt x="5893" y="9759"/>
                    <a:pt x="4780" y="8637"/>
                    <a:pt x="4780" y="7270"/>
                  </a:cubicBezTo>
                  <a:cubicBezTo>
                    <a:pt x="4780" y="5894"/>
                    <a:pt x="5893" y="4771"/>
                    <a:pt x="7269" y="4771"/>
                  </a:cubicBezTo>
                  <a:close/>
                  <a:moveTo>
                    <a:pt x="6808" y="1"/>
                  </a:moveTo>
                  <a:cubicBezTo>
                    <a:pt x="6400" y="1"/>
                    <a:pt x="6056" y="299"/>
                    <a:pt x="5993" y="698"/>
                  </a:cubicBezTo>
                  <a:lnTo>
                    <a:pt x="5794" y="1784"/>
                  </a:lnTo>
                  <a:cubicBezTo>
                    <a:pt x="5323" y="1911"/>
                    <a:pt x="4870" y="2101"/>
                    <a:pt x="4445" y="2345"/>
                  </a:cubicBezTo>
                  <a:lnTo>
                    <a:pt x="3540" y="1711"/>
                  </a:lnTo>
                  <a:cubicBezTo>
                    <a:pt x="3394" y="1609"/>
                    <a:pt x="3226" y="1560"/>
                    <a:pt x="3059" y="1560"/>
                  </a:cubicBezTo>
                  <a:cubicBezTo>
                    <a:pt x="2842" y="1560"/>
                    <a:pt x="2626" y="1643"/>
                    <a:pt x="2462" y="1802"/>
                  </a:cubicBezTo>
                  <a:lnTo>
                    <a:pt x="1811" y="2454"/>
                  </a:lnTo>
                  <a:cubicBezTo>
                    <a:pt x="1530" y="2753"/>
                    <a:pt x="1494" y="3205"/>
                    <a:pt x="1738" y="3531"/>
                  </a:cubicBezTo>
                  <a:lnTo>
                    <a:pt x="2372" y="4436"/>
                  </a:lnTo>
                  <a:cubicBezTo>
                    <a:pt x="2128" y="4862"/>
                    <a:pt x="1937" y="5314"/>
                    <a:pt x="1811" y="5794"/>
                  </a:cubicBezTo>
                  <a:lnTo>
                    <a:pt x="697" y="5975"/>
                  </a:lnTo>
                  <a:cubicBezTo>
                    <a:pt x="299" y="6048"/>
                    <a:pt x="9" y="6383"/>
                    <a:pt x="0" y="6790"/>
                  </a:cubicBezTo>
                  <a:lnTo>
                    <a:pt x="0" y="7722"/>
                  </a:lnTo>
                  <a:cubicBezTo>
                    <a:pt x="0" y="8130"/>
                    <a:pt x="290" y="8483"/>
                    <a:pt x="697" y="8555"/>
                  </a:cubicBezTo>
                  <a:lnTo>
                    <a:pt x="1784" y="8745"/>
                  </a:lnTo>
                  <a:cubicBezTo>
                    <a:pt x="1910" y="9216"/>
                    <a:pt x="2100" y="9678"/>
                    <a:pt x="2345" y="10103"/>
                  </a:cubicBezTo>
                  <a:lnTo>
                    <a:pt x="1738" y="10999"/>
                  </a:lnTo>
                  <a:cubicBezTo>
                    <a:pt x="1503" y="11334"/>
                    <a:pt x="1539" y="11787"/>
                    <a:pt x="1829" y="12077"/>
                  </a:cubicBezTo>
                  <a:lnTo>
                    <a:pt x="2481" y="12729"/>
                  </a:lnTo>
                  <a:cubicBezTo>
                    <a:pt x="2644" y="12887"/>
                    <a:pt x="2860" y="12971"/>
                    <a:pt x="3078" y="12971"/>
                  </a:cubicBezTo>
                  <a:cubicBezTo>
                    <a:pt x="3244" y="12971"/>
                    <a:pt x="3412" y="12921"/>
                    <a:pt x="3558" y="12819"/>
                  </a:cubicBezTo>
                  <a:lnTo>
                    <a:pt x="4463" y="12185"/>
                  </a:lnTo>
                  <a:cubicBezTo>
                    <a:pt x="4889" y="12430"/>
                    <a:pt x="5341" y="12620"/>
                    <a:pt x="5812" y="12747"/>
                  </a:cubicBezTo>
                  <a:lnTo>
                    <a:pt x="6002" y="13833"/>
                  </a:lnTo>
                  <a:cubicBezTo>
                    <a:pt x="6073" y="14225"/>
                    <a:pt x="6417" y="14521"/>
                    <a:pt x="6817" y="14521"/>
                  </a:cubicBezTo>
                  <a:cubicBezTo>
                    <a:pt x="6823" y="14521"/>
                    <a:pt x="6829" y="14521"/>
                    <a:pt x="6835" y="14521"/>
                  </a:cubicBezTo>
                  <a:lnTo>
                    <a:pt x="7758" y="14521"/>
                  </a:lnTo>
                  <a:cubicBezTo>
                    <a:pt x="7764" y="14521"/>
                    <a:pt x="7770" y="14521"/>
                    <a:pt x="7776" y="14521"/>
                  </a:cubicBezTo>
                  <a:cubicBezTo>
                    <a:pt x="8176" y="14521"/>
                    <a:pt x="8511" y="14225"/>
                    <a:pt x="8582" y="13833"/>
                  </a:cubicBezTo>
                  <a:lnTo>
                    <a:pt x="8772" y="12747"/>
                  </a:lnTo>
                  <a:cubicBezTo>
                    <a:pt x="9243" y="12620"/>
                    <a:pt x="9705" y="12430"/>
                    <a:pt x="10130" y="12185"/>
                  </a:cubicBezTo>
                  <a:lnTo>
                    <a:pt x="11035" y="12819"/>
                  </a:lnTo>
                  <a:cubicBezTo>
                    <a:pt x="11177" y="12921"/>
                    <a:pt x="11343" y="12971"/>
                    <a:pt x="11508" y="12971"/>
                  </a:cubicBezTo>
                  <a:cubicBezTo>
                    <a:pt x="11724" y="12971"/>
                    <a:pt x="11940" y="12887"/>
                    <a:pt x="12104" y="12729"/>
                  </a:cubicBezTo>
                  <a:lnTo>
                    <a:pt x="12755" y="12077"/>
                  </a:lnTo>
                  <a:cubicBezTo>
                    <a:pt x="13045" y="11787"/>
                    <a:pt x="13081" y="11334"/>
                    <a:pt x="12846" y="10999"/>
                  </a:cubicBezTo>
                  <a:lnTo>
                    <a:pt x="12212" y="10094"/>
                  </a:lnTo>
                  <a:cubicBezTo>
                    <a:pt x="12457" y="9669"/>
                    <a:pt x="12647" y="9216"/>
                    <a:pt x="12773" y="8736"/>
                  </a:cubicBezTo>
                  <a:lnTo>
                    <a:pt x="13860" y="8546"/>
                  </a:lnTo>
                  <a:cubicBezTo>
                    <a:pt x="14267" y="8483"/>
                    <a:pt x="14557" y="8130"/>
                    <a:pt x="14557" y="7722"/>
                  </a:cubicBezTo>
                  <a:lnTo>
                    <a:pt x="14557" y="6790"/>
                  </a:lnTo>
                  <a:cubicBezTo>
                    <a:pt x="14557" y="6383"/>
                    <a:pt x="14267" y="6030"/>
                    <a:pt x="13860" y="5957"/>
                  </a:cubicBezTo>
                  <a:lnTo>
                    <a:pt x="12773" y="5767"/>
                  </a:lnTo>
                  <a:cubicBezTo>
                    <a:pt x="12647" y="5296"/>
                    <a:pt x="12457" y="4844"/>
                    <a:pt x="12212" y="4418"/>
                  </a:cubicBezTo>
                  <a:lnTo>
                    <a:pt x="12837" y="3531"/>
                  </a:lnTo>
                  <a:cubicBezTo>
                    <a:pt x="13072" y="3196"/>
                    <a:pt x="13027" y="2743"/>
                    <a:pt x="12746" y="2454"/>
                  </a:cubicBezTo>
                  <a:lnTo>
                    <a:pt x="12085" y="1802"/>
                  </a:lnTo>
                  <a:cubicBezTo>
                    <a:pt x="11927" y="1643"/>
                    <a:pt x="11713" y="1560"/>
                    <a:pt x="11497" y="1560"/>
                  </a:cubicBezTo>
                  <a:cubicBezTo>
                    <a:pt x="11331" y="1560"/>
                    <a:pt x="11163" y="1609"/>
                    <a:pt x="11017" y="1711"/>
                  </a:cubicBezTo>
                  <a:lnTo>
                    <a:pt x="10103" y="2345"/>
                  </a:lnTo>
                  <a:cubicBezTo>
                    <a:pt x="9677" y="2101"/>
                    <a:pt x="9225" y="1911"/>
                    <a:pt x="8754" y="1784"/>
                  </a:cubicBezTo>
                  <a:lnTo>
                    <a:pt x="8555" y="698"/>
                  </a:lnTo>
                  <a:cubicBezTo>
                    <a:pt x="8492" y="290"/>
                    <a:pt x="8138" y="1"/>
                    <a:pt x="773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5"/>
            <p:cNvSpPr/>
            <p:nvPr/>
          </p:nvSpPr>
          <p:spPr>
            <a:xfrm flipH="1">
              <a:off x="7583371" y="-267548"/>
              <a:ext cx="805069" cy="803141"/>
            </a:xfrm>
            <a:custGeom>
              <a:rect b="b" l="l" r="r" t="t"/>
              <a:pathLst>
                <a:path extrusionOk="0" h="11660" w="11688">
                  <a:moveTo>
                    <a:pt x="5849" y="3838"/>
                  </a:moveTo>
                  <a:cubicBezTo>
                    <a:pt x="6953" y="3838"/>
                    <a:pt x="7840" y="4735"/>
                    <a:pt x="7840" y="5830"/>
                  </a:cubicBezTo>
                  <a:cubicBezTo>
                    <a:pt x="7840" y="6934"/>
                    <a:pt x="6944" y="7831"/>
                    <a:pt x="5840" y="7831"/>
                  </a:cubicBezTo>
                  <a:cubicBezTo>
                    <a:pt x="4735" y="7831"/>
                    <a:pt x="3839" y="6934"/>
                    <a:pt x="3839" y="5830"/>
                  </a:cubicBezTo>
                  <a:cubicBezTo>
                    <a:pt x="3839" y="4726"/>
                    <a:pt x="4735" y="3838"/>
                    <a:pt x="5840" y="3838"/>
                  </a:cubicBezTo>
                  <a:close/>
                  <a:moveTo>
                    <a:pt x="5469" y="0"/>
                  </a:moveTo>
                  <a:cubicBezTo>
                    <a:pt x="5143" y="0"/>
                    <a:pt x="4862" y="235"/>
                    <a:pt x="4808" y="561"/>
                  </a:cubicBezTo>
                  <a:lnTo>
                    <a:pt x="4654" y="1430"/>
                  </a:lnTo>
                  <a:cubicBezTo>
                    <a:pt x="4274" y="1539"/>
                    <a:pt x="3912" y="1684"/>
                    <a:pt x="3568" y="1883"/>
                  </a:cubicBezTo>
                  <a:lnTo>
                    <a:pt x="2843" y="1376"/>
                  </a:lnTo>
                  <a:cubicBezTo>
                    <a:pt x="2725" y="1293"/>
                    <a:pt x="2590" y="1254"/>
                    <a:pt x="2456" y="1254"/>
                  </a:cubicBezTo>
                  <a:cubicBezTo>
                    <a:pt x="2282" y="1254"/>
                    <a:pt x="2111" y="1321"/>
                    <a:pt x="1983" y="1449"/>
                  </a:cubicBezTo>
                  <a:lnTo>
                    <a:pt x="1458" y="1974"/>
                  </a:lnTo>
                  <a:cubicBezTo>
                    <a:pt x="1232" y="2209"/>
                    <a:pt x="1205" y="2571"/>
                    <a:pt x="1395" y="2834"/>
                  </a:cubicBezTo>
                  <a:lnTo>
                    <a:pt x="1902" y="3558"/>
                  </a:lnTo>
                  <a:cubicBezTo>
                    <a:pt x="1712" y="3902"/>
                    <a:pt x="1558" y="4273"/>
                    <a:pt x="1458" y="4653"/>
                  </a:cubicBezTo>
                  <a:lnTo>
                    <a:pt x="562" y="4798"/>
                  </a:lnTo>
                  <a:cubicBezTo>
                    <a:pt x="245" y="4852"/>
                    <a:pt x="10" y="5124"/>
                    <a:pt x="1" y="5450"/>
                  </a:cubicBezTo>
                  <a:lnTo>
                    <a:pt x="1" y="6201"/>
                  </a:lnTo>
                  <a:cubicBezTo>
                    <a:pt x="1" y="6527"/>
                    <a:pt x="236" y="6808"/>
                    <a:pt x="562" y="6871"/>
                  </a:cubicBezTo>
                  <a:lnTo>
                    <a:pt x="1431" y="7016"/>
                  </a:lnTo>
                  <a:cubicBezTo>
                    <a:pt x="1531" y="7405"/>
                    <a:pt x="1685" y="7767"/>
                    <a:pt x="1884" y="8111"/>
                  </a:cubicBezTo>
                  <a:lnTo>
                    <a:pt x="1395" y="8835"/>
                  </a:lnTo>
                  <a:cubicBezTo>
                    <a:pt x="1205" y="9098"/>
                    <a:pt x="1241" y="9460"/>
                    <a:pt x="1467" y="9695"/>
                  </a:cubicBezTo>
                  <a:lnTo>
                    <a:pt x="1993" y="10221"/>
                  </a:lnTo>
                  <a:cubicBezTo>
                    <a:pt x="2125" y="10348"/>
                    <a:pt x="2299" y="10416"/>
                    <a:pt x="2472" y="10416"/>
                  </a:cubicBezTo>
                  <a:cubicBezTo>
                    <a:pt x="2605" y="10416"/>
                    <a:pt x="2738" y="10376"/>
                    <a:pt x="2852" y="10293"/>
                  </a:cubicBezTo>
                  <a:lnTo>
                    <a:pt x="3586" y="9786"/>
                  </a:lnTo>
                  <a:cubicBezTo>
                    <a:pt x="3921" y="9976"/>
                    <a:pt x="4292" y="10130"/>
                    <a:pt x="4672" y="10230"/>
                  </a:cubicBezTo>
                  <a:lnTo>
                    <a:pt x="4826" y="11108"/>
                  </a:lnTo>
                  <a:cubicBezTo>
                    <a:pt x="4880" y="11425"/>
                    <a:pt x="5161" y="11660"/>
                    <a:pt x="5487" y="11660"/>
                  </a:cubicBezTo>
                  <a:lnTo>
                    <a:pt x="6229" y="11660"/>
                  </a:lnTo>
                  <a:cubicBezTo>
                    <a:pt x="6555" y="11660"/>
                    <a:pt x="6836" y="11425"/>
                    <a:pt x="6890" y="11108"/>
                  </a:cubicBezTo>
                  <a:lnTo>
                    <a:pt x="7044" y="10230"/>
                  </a:lnTo>
                  <a:cubicBezTo>
                    <a:pt x="7424" y="10130"/>
                    <a:pt x="7786" y="9976"/>
                    <a:pt x="8130" y="9786"/>
                  </a:cubicBezTo>
                  <a:lnTo>
                    <a:pt x="8863" y="10293"/>
                  </a:lnTo>
                  <a:cubicBezTo>
                    <a:pt x="8978" y="10376"/>
                    <a:pt x="9111" y="10416"/>
                    <a:pt x="9244" y="10416"/>
                  </a:cubicBezTo>
                  <a:cubicBezTo>
                    <a:pt x="9417" y="10416"/>
                    <a:pt x="9590" y="10348"/>
                    <a:pt x="9723" y="10221"/>
                  </a:cubicBezTo>
                  <a:lnTo>
                    <a:pt x="10239" y="9695"/>
                  </a:lnTo>
                  <a:cubicBezTo>
                    <a:pt x="10475" y="9460"/>
                    <a:pt x="10502" y="9098"/>
                    <a:pt x="10321" y="8835"/>
                  </a:cubicBezTo>
                  <a:lnTo>
                    <a:pt x="9805" y="8102"/>
                  </a:lnTo>
                  <a:cubicBezTo>
                    <a:pt x="10004" y="7767"/>
                    <a:pt x="10158" y="7396"/>
                    <a:pt x="10258" y="7016"/>
                  </a:cubicBezTo>
                  <a:lnTo>
                    <a:pt x="11136" y="6862"/>
                  </a:lnTo>
                  <a:cubicBezTo>
                    <a:pt x="11452" y="6808"/>
                    <a:pt x="11688" y="6527"/>
                    <a:pt x="11688" y="6201"/>
                  </a:cubicBezTo>
                  <a:lnTo>
                    <a:pt x="11688" y="5450"/>
                  </a:lnTo>
                  <a:cubicBezTo>
                    <a:pt x="11688" y="5124"/>
                    <a:pt x="11452" y="4843"/>
                    <a:pt x="11136" y="4789"/>
                  </a:cubicBezTo>
                  <a:lnTo>
                    <a:pt x="10258" y="4635"/>
                  </a:lnTo>
                  <a:cubicBezTo>
                    <a:pt x="10158" y="4255"/>
                    <a:pt x="10004" y="3884"/>
                    <a:pt x="9805" y="3549"/>
                  </a:cubicBezTo>
                  <a:lnTo>
                    <a:pt x="10303" y="2834"/>
                  </a:lnTo>
                  <a:cubicBezTo>
                    <a:pt x="10493" y="2571"/>
                    <a:pt x="10466" y="2209"/>
                    <a:pt x="10230" y="1974"/>
                  </a:cubicBezTo>
                  <a:lnTo>
                    <a:pt x="9705" y="1449"/>
                  </a:lnTo>
                  <a:cubicBezTo>
                    <a:pt x="9577" y="1321"/>
                    <a:pt x="9406" y="1254"/>
                    <a:pt x="9233" y="1254"/>
                  </a:cubicBezTo>
                  <a:cubicBezTo>
                    <a:pt x="9099" y="1254"/>
                    <a:pt x="8964" y="1293"/>
                    <a:pt x="8845" y="1376"/>
                  </a:cubicBezTo>
                  <a:lnTo>
                    <a:pt x="8112" y="1883"/>
                  </a:lnTo>
                  <a:cubicBezTo>
                    <a:pt x="7777" y="1684"/>
                    <a:pt x="7406" y="1539"/>
                    <a:pt x="7026" y="1430"/>
                  </a:cubicBezTo>
                  <a:lnTo>
                    <a:pt x="6872" y="561"/>
                  </a:lnTo>
                  <a:cubicBezTo>
                    <a:pt x="6818" y="235"/>
                    <a:pt x="6537" y="0"/>
                    <a:pt x="621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1" name="Google Shape;91;p5"/>
            <p:cNvGrpSpPr/>
            <p:nvPr/>
          </p:nvGrpSpPr>
          <p:grpSpPr>
            <a:xfrm flipH="1">
              <a:off x="-365640" y="3792768"/>
              <a:ext cx="1119426" cy="814515"/>
              <a:chOff x="1835150" y="2508950"/>
              <a:chExt cx="335650" cy="244225"/>
            </a:xfrm>
          </p:grpSpPr>
          <p:sp>
            <p:nvSpPr>
              <p:cNvPr id="92" name="Google Shape;92;p5"/>
              <p:cNvSpPr/>
              <p:nvPr/>
            </p:nvSpPr>
            <p:spPr>
              <a:xfrm>
                <a:off x="1835150" y="2508950"/>
                <a:ext cx="335650" cy="244225"/>
              </a:xfrm>
              <a:custGeom>
                <a:rect b="b" l="l" r="r" t="t"/>
                <a:pathLst>
                  <a:path extrusionOk="0" h="9769" w="13426">
                    <a:moveTo>
                      <a:pt x="1223" y="1"/>
                    </a:moveTo>
                    <a:cubicBezTo>
                      <a:pt x="553" y="1"/>
                      <a:pt x="1" y="544"/>
                      <a:pt x="1" y="1223"/>
                    </a:cubicBezTo>
                    <a:lnTo>
                      <a:pt x="1" y="5568"/>
                    </a:lnTo>
                    <a:cubicBezTo>
                      <a:pt x="1" y="6247"/>
                      <a:pt x="553" y="6799"/>
                      <a:pt x="1223" y="6799"/>
                    </a:cubicBezTo>
                    <a:lnTo>
                      <a:pt x="1449" y="6799"/>
                    </a:lnTo>
                    <a:lnTo>
                      <a:pt x="1449" y="9769"/>
                    </a:lnTo>
                    <a:lnTo>
                      <a:pt x="3477" y="6799"/>
                    </a:lnTo>
                    <a:lnTo>
                      <a:pt x="12204" y="6799"/>
                    </a:lnTo>
                    <a:cubicBezTo>
                      <a:pt x="12874" y="6799"/>
                      <a:pt x="13426" y="6247"/>
                      <a:pt x="13426" y="5568"/>
                    </a:cubicBezTo>
                    <a:lnTo>
                      <a:pt x="13426" y="1223"/>
                    </a:lnTo>
                    <a:cubicBezTo>
                      <a:pt x="13426" y="544"/>
                      <a:pt x="12874" y="1"/>
                      <a:pt x="1220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5"/>
              <p:cNvSpPr/>
              <p:nvPr/>
            </p:nvSpPr>
            <p:spPr>
              <a:xfrm>
                <a:off x="1905325" y="2583200"/>
                <a:ext cx="29675" cy="29900"/>
              </a:xfrm>
              <a:custGeom>
                <a:rect b="b" l="l" r="r" t="t"/>
                <a:pathLst>
                  <a:path extrusionOk="0" h="1196" w="1187">
                    <a:moveTo>
                      <a:pt x="589" y="0"/>
                    </a:moveTo>
                    <a:cubicBezTo>
                      <a:pt x="263" y="0"/>
                      <a:pt x="0" y="272"/>
                      <a:pt x="0" y="598"/>
                    </a:cubicBezTo>
                    <a:cubicBezTo>
                      <a:pt x="0" y="924"/>
                      <a:pt x="263" y="1195"/>
                      <a:pt x="589" y="1195"/>
                    </a:cubicBezTo>
                    <a:cubicBezTo>
                      <a:pt x="924" y="1195"/>
                      <a:pt x="1186" y="924"/>
                      <a:pt x="1186" y="598"/>
                    </a:cubicBezTo>
                    <a:cubicBezTo>
                      <a:pt x="1186" y="272"/>
                      <a:pt x="924" y="0"/>
                      <a:pt x="58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a:off x="1990175" y="2583200"/>
                <a:ext cx="29900" cy="29900"/>
              </a:xfrm>
              <a:custGeom>
                <a:rect b="b" l="l" r="r" t="t"/>
                <a:pathLst>
                  <a:path extrusionOk="0" h="1196" w="1196">
                    <a:moveTo>
                      <a:pt x="598" y="0"/>
                    </a:moveTo>
                    <a:cubicBezTo>
                      <a:pt x="273" y="0"/>
                      <a:pt x="1" y="272"/>
                      <a:pt x="1" y="598"/>
                    </a:cubicBezTo>
                    <a:cubicBezTo>
                      <a:pt x="1" y="924"/>
                      <a:pt x="273" y="1195"/>
                      <a:pt x="598" y="1195"/>
                    </a:cubicBezTo>
                    <a:cubicBezTo>
                      <a:pt x="924" y="1195"/>
                      <a:pt x="1196" y="924"/>
                      <a:pt x="1196" y="598"/>
                    </a:cubicBezTo>
                    <a:cubicBezTo>
                      <a:pt x="1196" y="272"/>
                      <a:pt x="924" y="0"/>
                      <a:pt x="5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5"/>
              <p:cNvSpPr/>
              <p:nvPr/>
            </p:nvSpPr>
            <p:spPr>
              <a:xfrm>
                <a:off x="2075275" y="2583200"/>
                <a:ext cx="29675" cy="29900"/>
              </a:xfrm>
              <a:custGeom>
                <a:rect b="b" l="l" r="r" t="t"/>
                <a:pathLst>
                  <a:path extrusionOk="0" h="1196" w="1187">
                    <a:moveTo>
                      <a:pt x="589" y="0"/>
                    </a:moveTo>
                    <a:cubicBezTo>
                      <a:pt x="263" y="0"/>
                      <a:pt x="1" y="272"/>
                      <a:pt x="1" y="598"/>
                    </a:cubicBezTo>
                    <a:cubicBezTo>
                      <a:pt x="1" y="924"/>
                      <a:pt x="263" y="1195"/>
                      <a:pt x="589" y="1195"/>
                    </a:cubicBezTo>
                    <a:cubicBezTo>
                      <a:pt x="924" y="1195"/>
                      <a:pt x="1187" y="924"/>
                      <a:pt x="1187" y="598"/>
                    </a:cubicBezTo>
                    <a:cubicBezTo>
                      <a:pt x="1187" y="272"/>
                      <a:pt x="924" y="0"/>
                      <a:pt x="58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6" name="Google Shape;96;p5"/>
            <p:cNvGrpSpPr/>
            <p:nvPr/>
          </p:nvGrpSpPr>
          <p:grpSpPr>
            <a:xfrm flipH="1">
              <a:off x="8565700" y="3995853"/>
              <a:ext cx="720809" cy="891736"/>
              <a:chOff x="-155849" y="3975828"/>
              <a:chExt cx="720809" cy="891736"/>
            </a:xfrm>
          </p:grpSpPr>
          <p:sp>
            <p:nvSpPr>
              <p:cNvPr id="97" name="Google Shape;97;p5"/>
              <p:cNvSpPr/>
              <p:nvPr/>
            </p:nvSpPr>
            <p:spPr>
              <a:xfrm>
                <a:off x="-155849" y="3975828"/>
                <a:ext cx="720809" cy="891736"/>
              </a:xfrm>
              <a:custGeom>
                <a:rect b="b" l="l" r="r" t="t"/>
                <a:pathLst>
                  <a:path extrusionOk="0" h="18604" w="15038">
                    <a:moveTo>
                      <a:pt x="933" y="1"/>
                    </a:moveTo>
                    <a:cubicBezTo>
                      <a:pt x="417" y="1"/>
                      <a:pt x="1" y="417"/>
                      <a:pt x="1" y="933"/>
                    </a:cubicBezTo>
                    <a:lnTo>
                      <a:pt x="1" y="17672"/>
                    </a:lnTo>
                    <a:cubicBezTo>
                      <a:pt x="1" y="18188"/>
                      <a:pt x="417" y="18604"/>
                      <a:pt x="933" y="18604"/>
                    </a:cubicBezTo>
                    <a:lnTo>
                      <a:pt x="14114" y="18604"/>
                    </a:lnTo>
                    <a:cubicBezTo>
                      <a:pt x="14621" y="18604"/>
                      <a:pt x="15037" y="18188"/>
                      <a:pt x="15037" y="17672"/>
                    </a:cubicBezTo>
                    <a:lnTo>
                      <a:pt x="15037" y="933"/>
                    </a:lnTo>
                    <a:cubicBezTo>
                      <a:pt x="15037" y="417"/>
                      <a:pt x="14621" y="1"/>
                      <a:pt x="1411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5"/>
              <p:cNvSpPr/>
              <p:nvPr/>
            </p:nvSpPr>
            <p:spPr>
              <a:xfrm>
                <a:off x="-26096" y="4103424"/>
                <a:ext cx="461734" cy="21713"/>
              </a:xfrm>
              <a:custGeom>
                <a:rect b="b" l="l" r="r" t="t"/>
                <a:pathLst>
                  <a:path extrusionOk="0" h="453" w="9633">
                    <a:moveTo>
                      <a:pt x="227" y="0"/>
                    </a:moveTo>
                    <a:cubicBezTo>
                      <a:pt x="100" y="0"/>
                      <a:pt x="1" y="100"/>
                      <a:pt x="1" y="227"/>
                    </a:cubicBezTo>
                    <a:cubicBezTo>
                      <a:pt x="1" y="353"/>
                      <a:pt x="100" y="453"/>
                      <a:pt x="227" y="453"/>
                    </a:cubicBezTo>
                    <a:lnTo>
                      <a:pt x="9406" y="453"/>
                    </a:lnTo>
                    <a:cubicBezTo>
                      <a:pt x="9524" y="453"/>
                      <a:pt x="9633" y="353"/>
                      <a:pt x="9633" y="227"/>
                    </a:cubicBezTo>
                    <a:cubicBezTo>
                      <a:pt x="9633" y="100"/>
                      <a:pt x="9524" y="0"/>
                      <a:pt x="940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5"/>
              <p:cNvSpPr/>
              <p:nvPr/>
            </p:nvSpPr>
            <p:spPr>
              <a:xfrm>
                <a:off x="-26096" y="4164586"/>
                <a:ext cx="461734" cy="21761"/>
              </a:xfrm>
              <a:custGeom>
                <a:rect b="b" l="l" r="r" t="t"/>
                <a:pathLst>
                  <a:path extrusionOk="0" h="454" w="9633">
                    <a:moveTo>
                      <a:pt x="227" y="1"/>
                    </a:moveTo>
                    <a:cubicBezTo>
                      <a:pt x="100" y="1"/>
                      <a:pt x="1" y="100"/>
                      <a:pt x="1" y="227"/>
                    </a:cubicBezTo>
                    <a:cubicBezTo>
                      <a:pt x="1" y="354"/>
                      <a:pt x="100" y="453"/>
                      <a:pt x="227" y="453"/>
                    </a:cubicBezTo>
                    <a:lnTo>
                      <a:pt x="9406" y="453"/>
                    </a:lnTo>
                    <a:cubicBezTo>
                      <a:pt x="9524" y="453"/>
                      <a:pt x="9633" y="354"/>
                      <a:pt x="9633" y="227"/>
                    </a:cubicBezTo>
                    <a:cubicBezTo>
                      <a:pt x="9633" y="100"/>
                      <a:pt x="9524" y="1"/>
                      <a:pt x="940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5"/>
              <p:cNvSpPr/>
              <p:nvPr/>
            </p:nvSpPr>
            <p:spPr>
              <a:xfrm>
                <a:off x="-26096" y="4225364"/>
                <a:ext cx="303796" cy="21713"/>
              </a:xfrm>
              <a:custGeom>
                <a:rect b="b" l="l" r="r" t="t"/>
                <a:pathLst>
                  <a:path extrusionOk="0" h="453" w="6338">
                    <a:moveTo>
                      <a:pt x="227" y="0"/>
                    </a:moveTo>
                    <a:cubicBezTo>
                      <a:pt x="100" y="0"/>
                      <a:pt x="1" y="109"/>
                      <a:pt x="1" y="226"/>
                    </a:cubicBezTo>
                    <a:cubicBezTo>
                      <a:pt x="1" y="353"/>
                      <a:pt x="100" y="453"/>
                      <a:pt x="227" y="453"/>
                    </a:cubicBezTo>
                    <a:lnTo>
                      <a:pt x="6111" y="453"/>
                    </a:lnTo>
                    <a:cubicBezTo>
                      <a:pt x="6238" y="453"/>
                      <a:pt x="6338" y="353"/>
                      <a:pt x="6338" y="226"/>
                    </a:cubicBezTo>
                    <a:cubicBezTo>
                      <a:pt x="6338" y="109"/>
                      <a:pt x="6238" y="0"/>
                      <a:pt x="611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5"/>
              <p:cNvSpPr/>
              <p:nvPr/>
            </p:nvSpPr>
            <p:spPr>
              <a:xfrm>
                <a:off x="-26096" y="4355932"/>
                <a:ext cx="461734" cy="21761"/>
              </a:xfrm>
              <a:custGeom>
                <a:rect b="b" l="l" r="r" t="t"/>
                <a:pathLst>
                  <a:path extrusionOk="0" h="454" w="9633">
                    <a:moveTo>
                      <a:pt x="227" y="1"/>
                    </a:moveTo>
                    <a:cubicBezTo>
                      <a:pt x="100" y="1"/>
                      <a:pt x="1" y="101"/>
                      <a:pt x="1" y="227"/>
                    </a:cubicBezTo>
                    <a:cubicBezTo>
                      <a:pt x="1" y="354"/>
                      <a:pt x="100" y="454"/>
                      <a:pt x="227" y="454"/>
                    </a:cubicBezTo>
                    <a:lnTo>
                      <a:pt x="9406" y="454"/>
                    </a:lnTo>
                    <a:cubicBezTo>
                      <a:pt x="9524" y="454"/>
                      <a:pt x="9633" y="354"/>
                      <a:pt x="9633" y="227"/>
                    </a:cubicBezTo>
                    <a:cubicBezTo>
                      <a:pt x="9633" y="101"/>
                      <a:pt x="9524" y="1"/>
                      <a:pt x="940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5"/>
              <p:cNvSpPr/>
              <p:nvPr/>
            </p:nvSpPr>
            <p:spPr>
              <a:xfrm>
                <a:off x="-26096" y="4417142"/>
                <a:ext cx="461734" cy="21713"/>
              </a:xfrm>
              <a:custGeom>
                <a:rect b="b" l="l" r="r" t="t"/>
                <a:pathLst>
                  <a:path extrusionOk="0" h="453" w="9633">
                    <a:moveTo>
                      <a:pt x="227" y="0"/>
                    </a:moveTo>
                    <a:cubicBezTo>
                      <a:pt x="100" y="0"/>
                      <a:pt x="1" y="100"/>
                      <a:pt x="1" y="227"/>
                    </a:cubicBezTo>
                    <a:cubicBezTo>
                      <a:pt x="1" y="344"/>
                      <a:pt x="100" y="453"/>
                      <a:pt x="227" y="453"/>
                    </a:cubicBezTo>
                    <a:lnTo>
                      <a:pt x="9406" y="453"/>
                    </a:lnTo>
                    <a:cubicBezTo>
                      <a:pt x="9524" y="453"/>
                      <a:pt x="9633" y="344"/>
                      <a:pt x="9633" y="227"/>
                    </a:cubicBezTo>
                    <a:cubicBezTo>
                      <a:pt x="9633" y="100"/>
                      <a:pt x="9524" y="0"/>
                      <a:pt x="940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5"/>
              <p:cNvSpPr/>
              <p:nvPr/>
            </p:nvSpPr>
            <p:spPr>
              <a:xfrm>
                <a:off x="-26096" y="4477872"/>
                <a:ext cx="303796" cy="21761"/>
              </a:xfrm>
              <a:custGeom>
                <a:rect b="b" l="l" r="r" t="t"/>
                <a:pathLst>
                  <a:path extrusionOk="0" h="454" w="6338">
                    <a:moveTo>
                      <a:pt x="227" y="1"/>
                    </a:moveTo>
                    <a:cubicBezTo>
                      <a:pt x="100" y="1"/>
                      <a:pt x="1" y="109"/>
                      <a:pt x="1" y="227"/>
                    </a:cubicBezTo>
                    <a:cubicBezTo>
                      <a:pt x="1" y="354"/>
                      <a:pt x="100" y="453"/>
                      <a:pt x="227" y="453"/>
                    </a:cubicBezTo>
                    <a:lnTo>
                      <a:pt x="6111" y="453"/>
                    </a:lnTo>
                    <a:cubicBezTo>
                      <a:pt x="6238" y="453"/>
                      <a:pt x="6338" y="354"/>
                      <a:pt x="6338" y="227"/>
                    </a:cubicBezTo>
                    <a:cubicBezTo>
                      <a:pt x="6338" y="109"/>
                      <a:pt x="6238" y="1"/>
                      <a:pt x="611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5"/>
              <p:cNvSpPr/>
              <p:nvPr/>
            </p:nvSpPr>
            <p:spPr>
              <a:xfrm>
                <a:off x="-26096" y="4608488"/>
                <a:ext cx="461734" cy="21761"/>
              </a:xfrm>
              <a:custGeom>
                <a:rect b="b" l="l" r="r" t="t"/>
                <a:pathLst>
                  <a:path extrusionOk="0" h="454" w="9633">
                    <a:moveTo>
                      <a:pt x="227" y="1"/>
                    </a:moveTo>
                    <a:cubicBezTo>
                      <a:pt x="100" y="1"/>
                      <a:pt x="1" y="100"/>
                      <a:pt x="1" y="227"/>
                    </a:cubicBezTo>
                    <a:cubicBezTo>
                      <a:pt x="1" y="354"/>
                      <a:pt x="100" y="453"/>
                      <a:pt x="227" y="453"/>
                    </a:cubicBezTo>
                    <a:lnTo>
                      <a:pt x="9406" y="453"/>
                    </a:lnTo>
                    <a:cubicBezTo>
                      <a:pt x="9524" y="453"/>
                      <a:pt x="9633" y="354"/>
                      <a:pt x="9633" y="227"/>
                    </a:cubicBezTo>
                    <a:cubicBezTo>
                      <a:pt x="9633" y="100"/>
                      <a:pt x="9524" y="1"/>
                      <a:pt x="940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5"/>
              <p:cNvSpPr/>
              <p:nvPr/>
            </p:nvSpPr>
            <p:spPr>
              <a:xfrm>
                <a:off x="-26096" y="4669219"/>
                <a:ext cx="461734" cy="21761"/>
              </a:xfrm>
              <a:custGeom>
                <a:rect b="b" l="l" r="r" t="t"/>
                <a:pathLst>
                  <a:path extrusionOk="0" h="454" w="9633">
                    <a:moveTo>
                      <a:pt x="227" y="1"/>
                    </a:moveTo>
                    <a:cubicBezTo>
                      <a:pt x="100" y="1"/>
                      <a:pt x="1" y="110"/>
                      <a:pt x="1" y="227"/>
                    </a:cubicBezTo>
                    <a:cubicBezTo>
                      <a:pt x="1" y="354"/>
                      <a:pt x="100" y="454"/>
                      <a:pt x="227" y="454"/>
                    </a:cubicBezTo>
                    <a:lnTo>
                      <a:pt x="9406" y="454"/>
                    </a:lnTo>
                    <a:cubicBezTo>
                      <a:pt x="9524" y="454"/>
                      <a:pt x="9633" y="354"/>
                      <a:pt x="9633" y="227"/>
                    </a:cubicBezTo>
                    <a:cubicBezTo>
                      <a:pt x="9633" y="110"/>
                      <a:pt x="9524" y="1"/>
                      <a:pt x="940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5"/>
              <p:cNvSpPr/>
              <p:nvPr/>
            </p:nvSpPr>
            <p:spPr>
              <a:xfrm>
                <a:off x="-26096" y="4730428"/>
                <a:ext cx="303796" cy="21713"/>
              </a:xfrm>
              <a:custGeom>
                <a:rect b="b" l="l" r="r" t="t"/>
                <a:pathLst>
                  <a:path extrusionOk="0" h="453" w="6338">
                    <a:moveTo>
                      <a:pt x="227" y="0"/>
                    </a:moveTo>
                    <a:cubicBezTo>
                      <a:pt x="100" y="0"/>
                      <a:pt x="1" y="100"/>
                      <a:pt x="1" y="227"/>
                    </a:cubicBezTo>
                    <a:cubicBezTo>
                      <a:pt x="1" y="353"/>
                      <a:pt x="100" y="453"/>
                      <a:pt x="227" y="453"/>
                    </a:cubicBezTo>
                    <a:lnTo>
                      <a:pt x="6111" y="453"/>
                    </a:lnTo>
                    <a:cubicBezTo>
                      <a:pt x="6238" y="453"/>
                      <a:pt x="6338" y="353"/>
                      <a:pt x="6338" y="227"/>
                    </a:cubicBezTo>
                    <a:cubicBezTo>
                      <a:pt x="6338" y="100"/>
                      <a:pt x="6238" y="0"/>
                      <a:pt x="611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7" name="Google Shape;107;p5"/>
            <p:cNvSpPr/>
            <p:nvPr/>
          </p:nvSpPr>
          <p:spPr>
            <a:xfrm flipH="1">
              <a:off x="-408837" y="137906"/>
              <a:ext cx="805069" cy="803170"/>
            </a:xfrm>
            <a:custGeom>
              <a:rect b="b" l="l" r="r" t="t"/>
              <a:pathLst>
                <a:path extrusionOk="0" h="11660" w="11688">
                  <a:moveTo>
                    <a:pt x="5849" y="3838"/>
                  </a:moveTo>
                  <a:cubicBezTo>
                    <a:pt x="6953" y="3838"/>
                    <a:pt x="7840" y="4735"/>
                    <a:pt x="7840" y="5830"/>
                  </a:cubicBezTo>
                  <a:cubicBezTo>
                    <a:pt x="7840" y="6934"/>
                    <a:pt x="6944" y="7831"/>
                    <a:pt x="5840" y="7831"/>
                  </a:cubicBezTo>
                  <a:cubicBezTo>
                    <a:pt x="4735" y="7831"/>
                    <a:pt x="3839" y="6934"/>
                    <a:pt x="3839" y="5830"/>
                  </a:cubicBezTo>
                  <a:cubicBezTo>
                    <a:pt x="3839" y="4726"/>
                    <a:pt x="4735" y="3838"/>
                    <a:pt x="5840" y="3838"/>
                  </a:cubicBezTo>
                  <a:close/>
                  <a:moveTo>
                    <a:pt x="5469" y="0"/>
                  </a:moveTo>
                  <a:cubicBezTo>
                    <a:pt x="5143" y="0"/>
                    <a:pt x="4862" y="235"/>
                    <a:pt x="4808" y="561"/>
                  </a:cubicBezTo>
                  <a:lnTo>
                    <a:pt x="4654" y="1430"/>
                  </a:lnTo>
                  <a:cubicBezTo>
                    <a:pt x="4274" y="1539"/>
                    <a:pt x="3912" y="1684"/>
                    <a:pt x="3568" y="1883"/>
                  </a:cubicBezTo>
                  <a:lnTo>
                    <a:pt x="2843" y="1376"/>
                  </a:lnTo>
                  <a:cubicBezTo>
                    <a:pt x="2725" y="1293"/>
                    <a:pt x="2590" y="1254"/>
                    <a:pt x="2456" y="1254"/>
                  </a:cubicBezTo>
                  <a:cubicBezTo>
                    <a:pt x="2282" y="1254"/>
                    <a:pt x="2111" y="1321"/>
                    <a:pt x="1983" y="1449"/>
                  </a:cubicBezTo>
                  <a:lnTo>
                    <a:pt x="1458" y="1974"/>
                  </a:lnTo>
                  <a:cubicBezTo>
                    <a:pt x="1232" y="2209"/>
                    <a:pt x="1205" y="2571"/>
                    <a:pt x="1395" y="2834"/>
                  </a:cubicBezTo>
                  <a:lnTo>
                    <a:pt x="1902" y="3558"/>
                  </a:lnTo>
                  <a:cubicBezTo>
                    <a:pt x="1712" y="3902"/>
                    <a:pt x="1558" y="4273"/>
                    <a:pt x="1458" y="4653"/>
                  </a:cubicBezTo>
                  <a:lnTo>
                    <a:pt x="562" y="4798"/>
                  </a:lnTo>
                  <a:cubicBezTo>
                    <a:pt x="245" y="4852"/>
                    <a:pt x="10" y="5124"/>
                    <a:pt x="1" y="5450"/>
                  </a:cubicBezTo>
                  <a:lnTo>
                    <a:pt x="1" y="6201"/>
                  </a:lnTo>
                  <a:cubicBezTo>
                    <a:pt x="1" y="6527"/>
                    <a:pt x="236" y="6808"/>
                    <a:pt x="562" y="6871"/>
                  </a:cubicBezTo>
                  <a:lnTo>
                    <a:pt x="1431" y="7016"/>
                  </a:lnTo>
                  <a:cubicBezTo>
                    <a:pt x="1531" y="7405"/>
                    <a:pt x="1685" y="7767"/>
                    <a:pt x="1884" y="8111"/>
                  </a:cubicBezTo>
                  <a:lnTo>
                    <a:pt x="1395" y="8835"/>
                  </a:lnTo>
                  <a:cubicBezTo>
                    <a:pt x="1205" y="9098"/>
                    <a:pt x="1241" y="9460"/>
                    <a:pt x="1467" y="9695"/>
                  </a:cubicBezTo>
                  <a:lnTo>
                    <a:pt x="1993" y="10221"/>
                  </a:lnTo>
                  <a:cubicBezTo>
                    <a:pt x="2125" y="10348"/>
                    <a:pt x="2299" y="10416"/>
                    <a:pt x="2472" y="10416"/>
                  </a:cubicBezTo>
                  <a:cubicBezTo>
                    <a:pt x="2605" y="10416"/>
                    <a:pt x="2738" y="10376"/>
                    <a:pt x="2852" y="10293"/>
                  </a:cubicBezTo>
                  <a:lnTo>
                    <a:pt x="3586" y="9786"/>
                  </a:lnTo>
                  <a:cubicBezTo>
                    <a:pt x="3921" y="9976"/>
                    <a:pt x="4292" y="10130"/>
                    <a:pt x="4672" y="10230"/>
                  </a:cubicBezTo>
                  <a:lnTo>
                    <a:pt x="4826" y="11108"/>
                  </a:lnTo>
                  <a:cubicBezTo>
                    <a:pt x="4880" y="11425"/>
                    <a:pt x="5161" y="11660"/>
                    <a:pt x="5487" y="11660"/>
                  </a:cubicBezTo>
                  <a:lnTo>
                    <a:pt x="6229" y="11660"/>
                  </a:lnTo>
                  <a:cubicBezTo>
                    <a:pt x="6555" y="11660"/>
                    <a:pt x="6836" y="11425"/>
                    <a:pt x="6890" y="11108"/>
                  </a:cubicBezTo>
                  <a:lnTo>
                    <a:pt x="7044" y="10230"/>
                  </a:lnTo>
                  <a:cubicBezTo>
                    <a:pt x="7424" y="10130"/>
                    <a:pt x="7786" y="9976"/>
                    <a:pt x="8130" y="9786"/>
                  </a:cubicBezTo>
                  <a:lnTo>
                    <a:pt x="8863" y="10293"/>
                  </a:lnTo>
                  <a:cubicBezTo>
                    <a:pt x="8978" y="10376"/>
                    <a:pt x="9111" y="10416"/>
                    <a:pt x="9244" y="10416"/>
                  </a:cubicBezTo>
                  <a:cubicBezTo>
                    <a:pt x="9417" y="10416"/>
                    <a:pt x="9590" y="10348"/>
                    <a:pt x="9723" y="10221"/>
                  </a:cubicBezTo>
                  <a:lnTo>
                    <a:pt x="10239" y="9695"/>
                  </a:lnTo>
                  <a:cubicBezTo>
                    <a:pt x="10475" y="9460"/>
                    <a:pt x="10502" y="9098"/>
                    <a:pt x="10321" y="8835"/>
                  </a:cubicBezTo>
                  <a:lnTo>
                    <a:pt x="9805" y="8102"/>
                  </a:lnTo>
                  <a:cubicBezTo>
                    <a:pt x="10004" y="7767"/>
                    <a:pt x="10158" y="7396"/>
                    <a:pt x="10258" y="7016"/>
                  </a:cubicBezTo>
                  <a:lnTo>
                    <a:pt x="11136" y="6862"/>
                  </a:lnTo>
                  <a:cubicBezTo>
                    <a:pt x="11452" y="6808"/>
                    <a:pt x="11688" y="6527"/>
                    <a:pt x="11688" y="6201"/>
                  </a:cubicBezTo>
                  <a:lnTo>
                    <a:pt x="11688" y="5450"/>
                  </a:lnTo>
                  <a:cubicBezTo>
                    <a:pt x="11688" y="5124"/>
                    <a:pt x="11452" y="4843"/>
                    <a:pt x="11136" y="4789"/>
                  </a:cubicBezTo>
                  <a:lnTo>
                    <a:pt x="10258" y="4635"/>
                  </a:lnTo>
                  <a:cubicBezTo>
                    <a:pt x="10158" y="4255"/>
                    <a:pt x="10004" y="3884"/>
                    <a:pt x="9805" y="3549"/>
                  </a:cubicBezTo>
                  <a:lnTo>
                    <a:pt x="10303" y="2834"/>
                  </a:lnTo>
                  <a:cubicBezTo>
                    <a:pt x="10493" y="2571"/>
                    <a:pt x="10466" y="2209"/>
                    <a:pt x="10230" y="1974"/>
                  </a:cubicBezTo>
                  <a:lnTo>
                    <a:pt x="9705" y="1449"/>
                  </a:lnTo>
                  <a:cubicBezTo>
                    <a:pt x="9577" y="1321"/>
                    <a:pt x="9406" y="1254"/>
                    <a:pt x="9233" y="1254"/>
                  </a:cubicBezTo>
                  <a:cubicBezTo>
                    <a:pt x="9099" y="1254"/>
                    <a:pt x="8964" y="1293"/>
                    <a:pt x="8845" y="1376"/>
                  </a:cubicBezTo>
                  <a:lnTo>
                    <a:pt x="8112" y="1883"/>
                  </a:lnTo>
                  <a:cubicBezTo>
                    <a:pt x="7777" y="1684"/>
                    <a:pt x="7406" y="1539"/>
                    <a:pt x="7026" y="1430"/>
                  </a:cubicBezTo>
                  <a:lnTo>
                    <a:pt x="6872" y="561"/>
                  </a:lnTo>
                  <a:cubicBezTo>
                    <a:pt x="6818" y="235"/>
                    <a:pt x="6537" y="0"/>
                    <a:pt x="621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8" name="Google Shape;108;p5"/>
            <p:cNvGrpSpPr/>
            <p:nvPr/>
          </p:nvGrpSpPr>
          <p:grpSpPr>
            <a:xfrm flipH="1">
              <a:off x="4429248" y="4607285"/>
              <a:ext cx="1119452" cy="796601"/>
              <a:chOff x="3858275" y="126750"/>
              <a:chExt cx="864375" cy="615088"/>
            </a:xfrm>
          </p:grpSpPr>
          <p:sp>
            <p:nvSpPr>
              <p:cNvPr id="109" name="Google Shape;109;p5"/>
              <p:cNvSpPr/>
              <p:nvPr/>
            </p:nvSpPr>
            <p:spPr>
              <a:xfrm>
                <a:off x="3858275" y="126750"/>
                <a:ext cx="864375" cy="615088"/>
              </a:xfrm>
              <a:custGeom>
                <a:rect b="b" l="l" r="r" t="t"/>
                <a:pathLst>
                  <a:path extrusionOk="0" h="14784" w="20777">
                    <a:moveTo>
                      <a:pt x="951" y="0"/>
                    </a:moveTo>
                    <a:cubicBezTo>
                      <a:pt x="426" y="0"/>
                      <a:pt x="1" y="435"/>
                      <a:pt x="1" y="960"/>
                    </a:cubicBezTo>
                    <a:lnTo>
                      <a:pt x="1" y="13833"/>
                    </a:lnTo>
                    <a:cubicBezTo>
                      <a:pt x="1" y="14358"/>
                      <a:pt x="426" y="14783"/>
                      <a:pt x="951" y="14783"/>
                    </a:cubicBezTo>
                    <a:lnTo>
                      <a:pt x="19817" y="14783"/>
                    </a:lnTo>
                    <a:cubicBezTo>
                      <a:pt x="20351" y="14783"/>
                      <a:pt x="20776" y="14358"/>
                      <a:pt x="20776" y="13833"/>
                    </a:cubicBezTo>
                    <a:lnTo>
                      <a:pt x="20776" y="960"/>
                    </a:lnTo>
                    <a:cubicBezTo>
                      <a:pt x="20776" y="435"/>
                      <a:pt x="20351" y="0"/>
                      <a:pt x="1981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5"/>
              <p:cNvSpPr/>
              <p:nvPr/>
            </p:nvSpPr>
            <p:spPr>
              <a:xfrm>
                <a:off x="3956585" y="207712"/>
                <a:ext cx="667762" cy="453494"/>
              </a:xfrm>
              <a:custGeom>
                <a:rect b="b" l="l" r="r" t="t"/>
                <a:pathLst>
                  <a:path extrusionOk="0" h="10900" w="16051">
                    <a:moveTo>
                      <a:pt x="960" y="0"/>
                    </a:moveTo>
                    <a:cubicBezTo>
                      <a:pt x="426" y="0"/>
                      <a:pt x="0" y="426"/>
                      <a:pt x="0" y="960"/>
                    </a:cubicBezTo>
                    <a:lnTo>
                      <a:pt x="0" y="9940"/>
                    </a:lnTo>
                    <a:cubicBezTo>
                      <a:pt x="0" y="10474"/>
                      <a:pt x="426" y="10900"/>
                      <a:pt x="960" y="10900"/>
                    </a:cubicBezTo>
                    <a:lnTo>
                      <a:pt x="15091" y="10900"/>
                    </a:lnTo>
                    <a:cubicBezTo>
                      <a:pt x="15616" y="10900"/>
                      <a:pt x="16051" y="10474"/>
                      <a:pt x="16051" y="9940"/>
                    </a:cubicBezTo>
                    <a:lnTo>
                      <a:pt x="16051" y="960"/>
                    </a:lnTo>
                    <a:cubicBezTo>
                      <a:pt x="16051" y="426"/>
                      <a:pt x="15616" y="0"/>
                      <a:pt x="1509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5"/>
              <p:cNvSpPr/>
              <p:nvPr/>
            </p:nvSpPr>
            <p:spPr>
              <a:xfrm>
                <a:off x="4301188" y="333481"/>
                <a:ext cx="323168" cy="327723"/>
              </a:xfrm>
              <a:custGeom>
                <a:rect b="b" l="l" r="r" t="t"/>
                <a:pathLst>
                  <a:path extrusionOk="0" h="7877" w="7768">
                    <a:moveTo>
                      <a:pt x="4309" y="1"/>
                    </a:moveTo>
                    <a:lnTo>
                      <a:pt x="0" y="5270"/>
                    </a:lnTo>
                    <a:lnTo>
                      <a:pt x="2653" y="7877"/>
                    </a:lnTo>
                    <a:lnTo>
                      <a:pt x="6808" y="7877"/>
                    </a:lnTo>
                    <a:cubicBezTo>
                      <a:pt x="7333" y="7877"/>
                      <a:pt x="7768" y="7451"/>
                      <a:pt x="7768" y="6917"/>
                    </a:cubicBezTo>
                    <a:lnTo>
                      <a:pt x="7768" y="4871"/>
                    </a:lnTo>
                    <a:lnTo>
                      <a:pt x="43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5"/>
              <p:cNvSpPr/>
              <p:nvPr/>
            </p:nvSpPr>
            <p:spPr>
              <a:xfrm>
                <a:off x="4039043" y="471357"/>
                <a:ext cx="372509" cy="189844"/>
              </a:xfrm>
              <a:custGeom>
                <a:rect b="b" l="l" r="r" t="t"/>
                <a:pathLst>
                  <a:path extrusionOk="0" h="4563" w="8954">
                    <a:moveTo>
                      <a:pt x="4319" y="0"/>
                    </a:moveTo>
                    <a:lnTo>
                      <a:pt x="1" y="4563"/>
                    </a:lnTo>
                    <a:lnTo>
                      <a:pt x="8954" y="4563"/>
                    </a:lnTo>
                    <a:lnTo>
                      <a:pt x="6301" y="1956"/>
                    </a:lnTo>
                    <a:lnTo>
                      <a:pt x="431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5"/>
              <p:cNvSpPr/>
              <p:nvPr/>
            </p:nvSpPr>
            <p:spPr>
              <a:xfrm>
                <a:off x="4042080" y="291336"/>
                <a:ext cx="141240" cy="141249"/>
              </a:xfrm>
              <a:custGeom>
                <a:rect b="b" l="l" r="r" t="t"/>
                <a:pathLst>
                  <a:path extrusionOk="0" h="3395" w="3395">
                    <a:moveTo>
                      <a:pt x="1702" y="0"/>
                    </a:moveTo>
                    <a:cubicBezTo>
                      <a:pt x="761" y="0"/>
                      <a:pt x="0" y="761"/>
                      <a:pt x="0" y="1702"/>
                    </a:cubicBezTo>
                    <a:cubicBezTo>
                      <a:pt x="0" y="2634"/>
                      <a:pt x="761" y="3395"/>
                      <a:pt x="1702" y="3395"/>
                    </a:cubicBezTo>
                    <a:cubicBezTo>
                      <a:pt x="2634" y="3395"/>
                      <a:pt x="3395" y="2634"/>
                      <a:pt x="3395" y="1702"/>
                    </a:cubicBezTo>
                    <a:cubicBezTo>
                      <a:pt x="3395" y="761"/>
                      <a:pt x="2634" y="0"/>
                      <a:pt x="170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14" name="Shape 114"/>
        <p:cNvGrpSpPr/>
        <p:nvPr/>
      </p:nvGrpSpPr>
      <p:grpSpPr>
        <a:xfrm>
          <a:off x="0" y="0"/>
          <a:ext cx="0" cy="0"/>
          <a:chOff x="0" y="0"/>
          <a:chExt cx="0" cy="0"/>
        </a:xfrm>
      </p:grpSpPr>
      <p:sp>
        <p:nvSpPr>
          <p:cNvPr id="115" name="Google Shape;115;p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grpSp>
        <p:nvGrpSpPr>
          <p:cNvPr id="116" name="Google Shape;116;p6"/>
          <p:cNvGrpSpPr/>
          <p:nvPr/>
        </p:nvGrpSpPr>
        <p:grpSpPr>
          <a:xfrm>
            <a:off x="-72157" y="-158866"/>
            <a:ext cx="9847065" cy="5575189"/>
            <a:chOff x="-72157" y="-158866"/>
            <a:chExt cx="9847065" cy="5575189"/>
          </a:xfrm>
        </p:grpSpPr>
        <p:sp>
          <p:nvSpPr>
            <p:cNvPr id="117" name="Google Shape;117;p6"/>
            <p:cNvSpPr/>
            <p:nvPr/>
          </p:nvSpPr>
          <p:spPr>
            <a:xfrm>
              <a:off x="8772223" y="3448019"/>
              <a:ext cx="1002686" cy="1000275"/>
            </a:xfrm>
            <a:custGeom>
              <a:rect b="b" l="l" r="r" t="t"/>
              <a:pathLst>
                <a:path extrusionOk="0" h="14522" w="14557">
                  <a:moveTo>
                    <a:pt x="7288" y="4771"/>
                  </a:moveTo>
                  <a:cubicBezTo>
                    <a:pt x="8654" y="4780"/>
                    <a:pt x="9759" y="5894"/>
                    <a:pt x="9759" y="7270"/>
                  </a:cubicBezTo>
                  <a:cubicBezTo>
                    <a:pt x="9759" y="8637"/>
                    <a:pt x="8645" y="9759"/>
                    <a:pt x="7269" y="9759"/>
                  </a:cubicBezTo>
                  <a:cubicBezTo>
                    <a:pt x="5893" y="9759"/>
                    <a:pt x="4780" y="8637"/>
                    <a:pt x="4780" y="7270"/>
                  </a:cubicBezTo>
                  <a:cubicBezTo>
                    <a:pt x="4780" y="5894"/>
                    <a:pt x="5893" y="4771"/>
                    <a:pt x="7269" y="4771"/>
                  </a:cubicBezTo>
                  <a:close/>
                  <a:moveTo>
                    <a:pt x="6808" y="1"/>
                  </a:moveTo>
                  <a:cubicBezTo>
                    <a:pt x="6400" y="1"/>
                    <a:pt x="6056" y="299"/>
                    <a:pt x="5993" y="698"/>
                  </a:cubicBezTo>
                  <a:lnTo>
                    <a:pt x="5794" y="1784"/>
                  </a:lnTo>
                  <a:cubicBezTo>
                    <a:pt x="5323" y="1911"/>
                    <a:pt x="4870" y="2101"/>
                    <a:pt x="4445" y="2345"/>
                  </a:cubicBezTo>
                  <a:lnTo>
                    <a:pt x="3540" y="1711"/>
                  </a:lnTo>
                  <a:cubicBezTo>
                    <a:pt x="3394" y="1609"/>
                    <a:pt x="3226" y="1560"/>
                    <a:pt x="3059" y="1560"/>
                  </a:cubicBezTo>
                  <a:cubicBezTo>
                    <a:pt x="2842" y="1560"/>
                    <a:pt x="2626" y="1643"/>
                    <a:pt x="2462" y="1802"/>
                  </a:cubicBezTo>
                  <a:lnTo>
                    <a:pt x="1811" y="2454"/>
                  </a:lnTo>
                  <a:cubicBezTo>
                    <a:pt x="1530" y="2753"/>
                    <a:pt x="1494" y="3205"/>
                    <a:pt x="1738" y="3531"/>
                  </a:cubicBezTo>
                  <a:lnTo>
                    <a:pt x="2372" y="4436"/>
                  </a:lnTo>
                  <a:cubicBezTo>
                    <a:pt x="2128" y="4862"/>
                    <a:pt x="1937" y="5314"/>
                    <a:pt x="1811" y="5794"/>
                  </a:cubicBezTo>
                  <a:lnTo>
                    <a:pt x="697" y="5975"/>
                  </a:lnTo>
                  <a:cubicBezTo>
                    <a:pt x="299" y="6048"/>
                    <a:pt x="9" y="6383"/>
                    <a:pt x="0" y="6790"/>
                  </a:cubicBezTo>
                  <a:lnTo>
                    <a:pt x="0" y="7722"/>
                  </a:lnTo>
                  <a:cubicBezTo>
                    <a:pt x="0" y="8130"/>
                    <a:pt x="290" y="8483"/>
                    <a:pt x="697" y="8555"/>
                  </a:cubicBezTo>
                  <a:lnTo>
                    <a:pt x="1784" y="8745"/>
                  </a:lnTo>
                  <a:cubicBezTo>
                    <a:pt x="1910" y="9216"/>
                    <a:pt x="2100" y="9678"/>
                    <a:pt x="2345" y="10103"/>
                  </a:cubicBezTo>
                  <a:lnTo>
                    <a:pt x="1738" y="10999"/>
                  </a:lnTo>
                  <a:cubicBezTo>
                    <a:pt x="1503" y="11334"/>
                    <a:pt x="1539" y="11787"/>
                    <a:pt x="1829" y="12077"/>
                  </a:cubicBezTo>
                  <a:lnTo>
                    <a:pt x="2481" y="12729"/>
                  </a:lnTo>
                  <a:cubicBezTo>
                    <a:pt x="2644" y="12887"/>
                    <a:pt x="2860" y="12971"/>
                    <a:pt x="3078" y="12971"/>
                  </a:cubicBezTo>
                  <a:cubicBezTo>
                    <a:pt x="3244" y="12971"/>
                    <a:pt x="3412" y="12921"/>
                    <a:pt x="3558" y="12819"/>
                  </a:cubicBezTo>
                  <a:lnTo>
                    <a:pt x="4463" y="12185"/>
                  </a:lnTo>
                  <a:cubicBezTo>
                    <a:pt x="4889" y="12430"/>
                    <a:pt x="5341" y="12620"/>
                    <a:pt x="5812" y="12747"/>
                  </a:cubicBezTo>
                  <a:lnTo>
                    <a:pt x="6002" y="13833"/>
                  </a:lnTo>
                  <a:cubicBezTo>
                    <a:pt x="6073" y="14225"/>
                    <a:pt x="6417" y="14521"/>
                    <a:pt x="6817" y="14521"/>
                  </a:cubicBezTo>
                  <a:cubicBezTo>
                    <a:pt x="6823" y="14521"/>
                    <a:pt x="6829" y="14521"/>
                    <a:pt x="6835" y="14521"/>
                  </a:cubicBezTo>
                  <a:lnTo>
                    <a:pt x="7758" y="14521"/>
                  </a:lnTo>
                  <a:cubicBezTo>
                    <a:pt x="7764" y="14521"/>
                    <a:pt x="7770" y="14521"/>
                    <a:pt x="7776" y="14521"/>
                  </a:cubicBezTo>
                  <a:cubicBezTo>
                    <a:pt x="8176" y="14521"/>
                    <a:pt x="8511" y="14225"/>
                    <a:pt x="8582" y="13833"/>
                  </a:cubicBezTo>
                  <a:lnTo>
                    <a:pt x="8772" y="12747"/>
                  </a:lnTo>
                  <a:cubicBezTo>
                    <a:pt x="9243" y="12620"/>
                    <a:pt x="9705" y="12430"/>
                    <a:pt x="10130" y="12185"/>
                  </a:cubicBezTo>
                  <a:lnTo>
                    <a:pt x="11035" y="12819"/>
                  </a:lnTo>
                  <a:cubicBezTo>
                    <a:pt x="11177" y="12921"/>
                    <a:pt x="11343" y="12971"/>
                    <a:pt x="11508" y="12971"/>
                  </a:cubicBezTo>
                  <a:cubicBezTo>
                    <a:pt x="11724" y="12971"/>
                    <a:pt x="11940" y="12887"/>
                    <a:pt x="12104" y="12729"/>
                  </a:cubicBezTo>
                  <a:lnTo>
                    <a:pt x="12755" y="12077"/>
                  </a:lnTo>
                  <a:cubicBezTo>
                    <a:pt x="13045" y="11787"/>
                    <a:pt x="13081" y="11334"/>
                    <a:pt x="12846" y="10999"/>
                  </a:cubicBezTo>
                  <a:lnTo>
                    <a:pt x="12212" y="10094"/>
                  </a:lnTo>
                  <a:cubicBezTo>
                    <a:pt x="12457" y="9669"/>
                    <a:pt x="12647" y="9216"/>
                    <a:pt x="12773" y="8736"/>
                  </a:cubicBezTo>
                  <a:lnTo>
                    <a:pt x="13860" y="8546"/>
                  </a:lnTo>
                  <a:cubicBezTo>
                    <a:pt x="14267" y="8483"/>
                    <a:pt x="14557" y="8130"/>
                    <a:pt x="14557" y="7722"/>
                  </a:cubicBezTo>
                  <a:lnTo>
                    <a:pt x="14557" y="6790"/>
                  </a:lnTo>
                  <a:cubicBezTo>
                    <a:pt x="14557" y="6383"/>
                    <a:pt x="14267" y="6030"/>
                    <a:pt x="13860" y="5957"/>
                  </a:cubicBezTo>
                  <a:lnTo>
                    <a:pt x="12773" y="5767"/>
                  </a:lnTo>
                  <a:cubicBezTo>
                    <a:pt x="12647" y="5296"/>
                    <a:pt x="12457" y="4844"/>
                    <a:pt x="12212" y="4418"/>
                  </a:cubicBezTo>
                  <a:lnTo>
                    <a:pt x="12837" y="3531"/>
                  </a:lnTo>
                  <a:cubicBezTo>
                    <a:pt x="13072" y="3196"/>
                    <a:pt x="13027" y="2743"/>
                    <a:pt x="12746" y="2454"/>
                  </a:cubicBezTo>
                  <a:lnTo>
                    <a:pt x="12085" y="1802"/>
                  </a:lnTo>
                  <a:cubicBezTo>
                    <a:pt x="11927" y="1643"/>
                    <a:pt x="11713" y="1560"/>
                    <a:pt x="11497" y="1560"/>
                  </a:cubicBezTo>
                  <a:cubicBezTo>
                    <a:pt x="11331" y="1560"/>
                    <a:pt x="11163" y="1609"/>
                    <a:pt x="11017" y="1711"/>
                  </a:cubicBezTo>
                  <a:lnTo>
                    <a:pt x="10103" y="2345"/>
                  </a:lnTo>
                  <a:cubicBezTo>
                    <a:pt x="9677" y="2101"/>
                    <a:pt x="9225" y="1911"/>
                    <a:pt x="8754" y="1784"/>
                  </a:cubicBezTo>
                  <a:lnTo>
                    <a:pt x="8555" y="698"/>
                  </a:lnTo>
                  <a:cubicBezTo>
                    <a:pt x="8492" y="290"/>
                    <a:pt x="8138" y="1"/>
                    <a:pt x="773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8" name="Google Shape;118;p6"/>
            <p:cNvGrpSpPr/>
            <p:nvPr/>
          </p:nvGrpSpPr>
          <p:grpSpPr>
            <a:xfrm>
              <a:off x="-72157" y="-158866"/>
              <a:ext cx="1002687" cy="729524"/>
              <a:chOff x="1835150" y="2508950"/>
              <a:chExt cx="335650" cy="244225"/>
            </a:xfrm>
          </p:grpSpPr>
          <p:sp>
            <p:nvSpPr>
              <p:cNvPr id="119" name="Google Shape;119;p6"/>
              <p:cNvSpPr/>
              <p:nvPr/>
            </p:nvSpPr>
            <p:spPr>
              <a:xfrm>
                <a:off x="1835150" y="2508950"/>
                <a:ext cx="335650" cy="244225"/>
              </a:xfrm>
              <a:custGeom>
                <a:rect b="b" l="l" r="r" t="t"/>
                <a:pathLst>
                  <a:path extrusionOk="0" h="9769" w="13426">
                    <a:moveTo>
                      <a:pt x="1223" y="1"/>
                    </a:moveTo>
                    <a:cubicBezTo>
                      <a:pt x="553" y="1"/>
                      <a:pt x="1" y="544"/>
                      <a:pt x="1" y="1223"/>
                    </a:cubicBezTo>
                    <a:lnTo>
                      <a:pt x="1" y="5568"/>
                    </a:lnTo>
                    <a:cubicBezTo>
                      <a:pt x="1" y="6247"/>
                      <a:pt x="553" y="6799"/>
                      <a:pt x="1223" y="6799"/>
                    </a:cubicBezTo>
                    <a:lnTo>
                      <a:pt x="1449" y="6799"/>
                    </a:lnTo>
                    <a:lnTo>
                      <a:pt x="1449" y="9769"/>
                    </a:lnTo>
                    <a:lnTo>
                      <a:pt x="3477" y="6799"/>
                    </a:lnTo>
                    <a:lnTo>
                      <a:pt x="12204" y="6799"/>
                    </a:lnTo>
                    <a:cubicBezTo>
                      <a:pt x="12874" y="6799"/>
                      <a:pt x="13426" y="6247"/>
                      <a:pt x="13426" y="5568"/>
                    </a:cubicBezTo>
                    <a:lnTo>
                      <a:pt x="13426" y="1223"/>
                    </a:lnTo>
                    <a:cubicBezTo>
                      <a:pt x="13426" y="544"/>
                      <a:pt x="12874" y="1"/>
                      <a:pt x="1220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6"/>
              <p:cNvSpPr/>
              <p:nvPr/>
            </p:nvSpPr>
            <p:spPr>
              <a:xfrm>
                <a:off x="1905325" y="2583200"/>
                <a:ext cx="29675" cy="29900"/>
              </a:xfrm>
              <a:custGeom>
                <a:rect b="b" l="l" r="r" t="t"/>
                <a:pathLst>
                  <a:path extrusionOk="0" h="1196" w="1187">
                    <a:moveTo>
                      <a:pt x="589" y="0"/>
                    </a:moveTo>
                    <a:cubicBezTo>
                      <a:pt x="263" y="0"/>
                      <a:pt x="0" y="272"/>
                      <a:pt x="0" y="598"/>
                    </a:cubicBezTo>
                    <a:cubicBezTo>
                      <a:pt x="0" y="924"/>
                      <a:pt x="263" y="1195"/>
                      <a:pt x="589" y="1195"/>
                    </a:cubicBezTo>
                    <a:cubicBezTo>
                      <a:pt x="924" y="1195"/>
                      <a:pt x="1186" y="924"/>
                      <a:pt x="1186" y="598"/>
                    </a:cubicBezTo>
                    <a:cubicBezTo>
                      <a:pt x="1186" y="272"/>
                      <a:pt x="924" y="0"/>
                      <a:pt x="58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6"/>
              <p:cNvSpPr/>
              <p:nvPr/>
            </p:nvSpPr>
            <p:spPr>
              <a:xfrm>
                <a:off x="1990175" y="2583200"/>
                <a:ext cx="29900" cy="29900"/>
              </a:xfrm>
              <a:custGeom>
                <a:rect b="b" l="l" r="r" t="t"/>
                <a:pathLst>
                  <a:path extrusionOk="0" h="1196" w="1196">
                    <a:moveTo>
                      <a:pt x="598" y="0"/>
                    </a:moveTo>
                    <a:cubicBezTo>
                      <a:pt x="273" y="0"/>
                      <a:pt x="1" y="272"/>
                      <a:pt x="1" y="598"/>
                    </a:cubicBezTo>
                    <a:cubicBezTo>
                      <a:pt x="1" y="924"/>
                      <a:pt x="273" y="1195"/>
                      <a:pt x="598" y="1195"/>
                    </a:cubicBezTo>
                    <a:cubicBezTo>
                      <a:pt x="924" y="1195"/>
                      <a:pt x="1196" y="924"/>
                      <a:pt x="1196" y="598"/>
                    </a:cubicBezTo>
                    <a:cubicBezTo>
                      <a:pt x="1196" y="272"/>
                      <a:pt x="924" y="0"/>
                      <a:pt x="5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6"/>
              <p:cNvSpPr/>
              <p:nvPr/>
            </p:nvSpPr>
            <p:spPr>
              <a:xfrm>
                <a:off x="2075275" y="2583200"/>
                <a:ext cx="29675" cy="29900"/>
              </a:xfrm>
              <a:custGeom>
                <a:rect b="b" l="l" r="r" t="t"/>
                <a:pathLst>
                  <a:path extrusionOk="0" h="1196" w="1187">
                    <a:moveTo>
                      <a:pt x="589" y="0"/>
                    </a:moveTo>
                    <a:cubicBezTo>
                      <a:pt x="263" y="0"/>
                      <a:pt x="1" y="272"/>
                      <a:pt x="1" y="598"/>
                    </a:cubicBezTo>
                    <a:cubicBezTo>
                      <a:pt x="1" y="924"/>
                      <a:pt x="263" y="1195"/>
                      <a:pt x="589" y="1195"/>
                    </a:cubicBezTo>
                    <a:cubicBezTo>
                      <a:pt x="924" y="1195"/>
                      <a:pt x="1187" y="924"/>
                      <a:pt x="1187" y="598"/>
                    </a:cubicBezTo>
                    <a:cubicBezTo>
                      <a:pt x="1187" y="272"/>
                      <a:pt x="924" y="0"/>
                      <a:pt x="58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3" name="Google Shape;123;p6"/>
            <p:cNvGrpSpPr/>
            <p:nvPr/>
          </p:nvGrpSpPr>
          <p:grpSpPr>
            <a:xfrm>
              <a:off x="8424001" y="181653"/>
              <a:ext cx="720809" cy="891736"/>
              <a:chOff x="-155849" y="3975828"/>
              <a:chExt cx="720809" cy="891736"/>
            </a:xfrm>
          </p:grpSpPr>
          <p:sp>
            <p:nvSpPr>
              <p:cNvPr id="124" name="Google Shape;124;p6"/>
              <p:cNvSpPr/>
              <p:nvPr/>
            </p:nvSpPr>
            <p:spPr>
              <a:xfrm>
                <a:off x="-155849" y="3975828"/>
                <a:ext cx="720809" cy="891736"/>
              </a:xfrm>
              <a:custGeom>
                <a:rect b="b" l="l" r="r" t="t"/>
                <a:pathLst>
                  <a:path extrusionOk="0" h="18604" w="15038">
                    <a:moveTo>
                      <a:pt x="933" y="1"/>
                    </a:moveTo>
                    <a:cubicBezTo>
                      <a:pt x="417" y="1"/>
                      <a:pt x="1" y="417"/>
                      <a:pt x="1" y="933"/>
                    </a:cubicBezTo>
                    <a:lnTo>
                      <a:pt x="1" y="17672"/>
                    </a:lnTo>
                    <a:cubicBezTo>
                      <a:pt x="1" y="18188"/>
                      <a:pt x="417" y="18604"/>
                      <a:pt x="933" y="18604"/>
                    </a:cubicBezTo>
                    <a:lnTo>
                      <a:pt x="14114" y="18604"/>
                    </a:lnTo>
                    <a:cubicBezTo>
                      <a:pt x="14621" y="18604"/>
                      <a:pt x="15037" y="18188"/>
                      <a:pt x="15037" y="17672"/>
                    </a:cubicBezTo>
                    <a:lnTo>
                      <a:pt x="15037" y="933"/>
                    </a:lnTo>
                    <a:cubicBezTo>
                      <a:pt x="15037" y="417"/>
                      <a:pt x="14621" y="1"/>
                      <a:pt x="1411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6"/>
              <p:cNvSpPr/>
              <p:nvPr/>
            </p:nvSpPr>
            <p:spPr>
              <a:xfrm>
                <a:off x="-26096" y="4103424"/>
                <a:ext cx="461734" cy="21713"/>
              </a:xfrm>
              <a:custGeom>
                <a:rect b="b" l="l" r="r" t="t"/>
                <a:pathLst>
                  <a:path extrusionOk="0" h="453" w="9633">
                    <a:moveTo>
                      <a:pt x="227" y="0"/>
                    </a:moveTo>
                    <a:cubicBezTo>
                      <a:pt x="100" y="0"/>
                      <a:pt x="1" y="100"/>
                      <a:pt x="1" y="227"/>
                    </a:cubicBezTo>
                    <a:cubicBezTo>
                      <a:pt x="1" y="353"/>
                      <a:pt x="100" y="453"/>
                      <a:pt x="227" y="453"/>
                    </a:cubicBezTo>
                    <a:lnTo>
                      <a:pt x="9406" y="453"/>
                    </a:lnTo>
                    <a:cubicBezTo>
                      <a:pt x="9524" y="453"/>
                      <a:pt x="9633" y="353"/>
                      <a:pt x="9633" y="227"/>
                    </a:cubicBezTo>
                    <a:cubicBezTo>
                      <a:pt x="9633" y="100"/>
                      <a:pt x="9524" y="0"/>
                      <a:pt x="940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6"/>
              <p:cNvSpPr/>
              <p:nvPr/>
            </p:nvSpPr>
            <p:spPr>
              <a:xfrm>
                <a:off x="-26096" y="4164586"/>
                <a:ext cx="461734" cy="21761"/>
              </a:xfrm>
              <a:custGeom>
                <a:rect b="b" l="l" r="r" t="t"/>
                <a:pathLst>
                  <a:path extrusionOk="0" h="454" w="9633">
                    <a:moveTo>
                      <a:pt x="227" y="1"/>
                    </a:moveTo>
                    <a:cubicBezTo>
                      <a:pt x="100" y="1"/>
                      <a:pt x="1" y="100"/>
                      <a:pt x="1" y="227"/>
                    </a:cubicBezTo>
                    <a:cubicBezTo>
                      <a:pt x="1" y="354"/>
                      <a:pt x="100" y="453"/>
                      <a:pt x="227" y="453"/>
                    </a:cubicBezTo>
                    <a:lnTo>
                      <a:pt x="9406" y="453"/>
                    </a:lnTo>
                    <a:cubicBezTo>
                      <a:pt x="9524" y="453"/>
                      <a:pt x="9633" y="354"/>
                      <a:pt x="9633" y="227"/>
                    </a:cubicBezTo>
                    <a:cubicBezTo>
                      <a:pt x="9633" y="100"/>
                      <a:pt x="9524" y="1"/>
                      <a:pt x="940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6"/>
              <p:cNvSpPr/>
              <p:nvPr/>
            </p:nvSpPr>
            <p:spPr>
              <a:xfrm>
                <a:off x="-26096" y="4225364"/>
                <a:ext cx="303796" cy="21713"/>
              </a:xfrm>
              <a:custGeom>
                <a:rect b="b" l="l" r="r" t="t"/>
                <a:pathLst>
                  <a:path extrusionOk="0" h="453" w="6338">
                    <a:moveTo>
                      <a:pt x="227" y="0"/>
                    </a:moveTo>
                    <a:cubicBezTo>
                      <a:pt x="100" y="0"/>
                      <a:pt x="1" y="109"/>
                      <a:pt x="1" y="226"/>
                    </a:cubicBezTo>
                    <a:cubicBezTo>
                      <a:pt x="1" y="353"/>
                      <a:pt x="100" y="453"/>
                      <a:pt x="227" y="453"/>
                    </a:cubicBezTo>
                    <a:lnTo>
                      <a:pt x="6111" y="453"/>
                    </a:lnTo>
                    <a:cubicBezTo>
                      <a:pt x="6238" y="453"/>
                      <a:pt x="6338" y="353"/>
                      <a:pt x="6338" y="226"/>
                    </a:cubicBezTo>
                    <a:cubicBezTo>
                      <a:pt x="6338" y="109"/>
                      <a:pt x="6238" y="0"/>
                      <a:pt x="611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6"/>
              <p:cNvSpPr/>
              <p:nvPr/>
            </p:nvSpPr>
            <p:spPr>
              <a:xfrm>
                <a:off x="-26096" y="4355932"/>
                <a:ext cx="461734" cy="21761"/>
              </a:xfrm>
              <a:custGeom>
                <a:rect b="b" l="l" r="r" t="t"/>
                <a:pathLst>
                  <a:path extrusionOk="0" h="454" w="9633">
                    <a:moveTo>
                      <a:pt x="227" y="1"/>
                    </a:moveTo>
                    <a:cubicBezTo>
                      <a:pt x="100" y="1"/>
                      <a:pt x="1" y="101"/>
                      <a:pt x="1" y="227"/>
                    </a:cubicBezTo>
                    <a:cubicBezTo>
                      <a:pt x="1" y="354"/>
                      <a:pt x="100" y="454"/>
                      <a:pt x="227" y="454"/>
                    </a:cubicBezTo>
                    <a:lnTo>
                      <a:pt x="9406" y="454"/>
                    </a:lnTo>
                    <a:cubicBezTo>
                      <a:pt x="9524" y="454"/>
                      <a:pt x="9633" y="354"/>
                      <a:pt x="9633" y="227"/>
                    </a:cubicBezTo>
                    <a:cubicBezTo>
                      <a:pt x="9633" y="101"/>
                      <a:pt x="9524" y="1"/>
                      <a:pt x="940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6"/>
              <p:cNvSpPr/>
              <p:nvPr/>
            </p:nvSpPr>
            <p:spPr>
              <a:xfrm>
                <a:off x="-26096" y="4417142"/>
                <a:ext cx="461734" cy="21713"/>
              </a:xfrm>
              <a:custGeom>
                <a:rect b="b" l="l" r="r" t="t"/>
                <a:pathLst>
                  <a:path extrusionOk="0" h="453" w="9633">
                    <a:moveTo>
                      <a:pt x="227" y="0"/>
                    </a:moveTo>
                    <a:cubicBezTo>
                      <a:pt x="100" y="0"/>
                      <a:pt x="1" y="100"/>
                      <a:pt x="1" y="227"/>
                    </a:cubicBezTo>
                    <a:cubicBezTo>
                      <a:pt x="1" y="344"/>
                      <a:pt x="100" y="453"/>
                      <a:pt x="227" y="453"/>
                    </a:cubicBezTo>
                    <a:lnTo>
                      <a:pt x="9406" y="453"/>
                    </a:lnTo>
                    <a:cubicBezTo>
                      <a:pt x="9524" y="453"/>
                      <a:pt x="9633" y="344"/>
                      <a:pt x="9633" y="227"/>
                    </a:cubicBezTo>
                    <a:cubicBezTo>
                      <a:pt x="9633" y="100"/>
                      <a:pt x="9524" y="0"/>
                      <a:pt x="940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6"/>
              <p:cNvSpPr/>
              <p:nvPr/>
            </p:nvSpPr>
            <p:spPr>
              <a:xfrm>
                <a:off x="-26096" y="4477872"/>
                <a:ext cx="303796" cy="21761"/>
              </a:xfrm>
              <a:custGeom>
                <a:rect b="b" l="l" r="r" t="t"/>
                <a:pathLst>
                  <a:path extrusionOk="0" h="454" w="6338">
                    <a:moveTo>
                      <a:pt x="227" y="1"/>
                    </a:moveTo>
                    <a:cubicBezTo>
                      <a:pt x="100" y="1"/>
                      <a:pt x="1" y="109"/>
                      <a:pt x="1" y="227"/>
                    </a:cubicBezTo>
                    <a:cubicBezTo>
                      <a:pt x="1" y="354"/>
                      <a:pt x="100" y="453"/>
                      <a:pt x="227" y="453"/>
                    </a:cubicBezTo>
                    <a:lnTo>
                      <a:pt x="6111" y="453"/>
                    </a:lnTo>
                    <a:cubicBezTo>
                      <a:pt x="6238" y="453"/>
                      <a:pt x="6338" y="354"/>
                      <a:pt x="6338" y="227"/>
                    </a:cubicBezTo>
                    <a:cubicBezTo>
                      <a:pt x="6338" y="109"/>
                      <a:pt x="6238" y="1"/>
                      <a:pt x="611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6"/>
              <p:cNvSpPr/>
              <p:nvPr/>
            </p:nvSpPr>
            <p:spPr>
              <a:xfrm>
                <a:off x="-26096" y="4608488"/>
                <a:ext cx="461734" cy="21761"/>
              </a:xfrm>
              <a:custGeom>
                <a:rect b="b" l="l" r="r" t="t"/>
                <a:pathLst>
                  <a:path extrusionOk="0" h="454" w="9633">
                    <a:moveTo>
                      <a:pt x="227" y="1"/>
                    </a:moveTo>
                    <a:cubicBezTo>
                      <a:pt x="100" y="1"/>
                      <a:pt x="1" y="100"/>
                      <a:pt x="1" y="227"/>
                    </a:cubicBezTo>
                    <a:cubicBezTo>
                      <a:pt x="1" y="354"/>
                      <a:pt x="100" y="453"/>
                      <a:pt x="227" y="453"/>
                    </a:cubicBezTo>
                    <a:lnTo>
                      <a:pt x="9406" y="453"/>
                    </a:lnTo>
                    <a:cubicBezTo>
                      <a:pt x="9524" y="453"/>
                      <a:pt x="9633" y="354"/>
                      <a:pt x="9633" y="227"/>
                    </a:cubicBezTo>
                    <a:cubicBezTo>
                      <a:pt x="9633" y="100"/>
                      <a:pt x="9524" y="1"/>
                      <a:pt x="940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6"/>
              <p:cNvSpPr/>
              <p:nvPr/>
            </p:nvSpPr>
            <p:spPr>
              <a:xfrm>
                <a:off x="-26096" y="4669219"/>
                <a:ext cx="461734" cy="21761"/>
              </a:xfrm>
              <a:custGeom>
                <a:rect b="b" l="l" r="r" t="t"/>
                <a:pathLst>
                  <a:path extrusionOk="0" h="454" w="9633">
                    <a:moveTo>
                      <a:pt x="227" y="1"/>
                    </a:moveTo>
                    <a:cubicBezTo>
                      <a:pt x="100" y="1"/>
                      <a:pt x="1" y="110"/>
                      <a:pt x="1" y="227"/>
                    </a:cubicBezTo>
                    <a:cubicBezTo>
                      <a:pt x="1" y="354"/>
                      <a:pt x="100" y="454"/>
                      <a:pt x="227" y="454"/>
                    </a:cubicBezTo>
                    <a:lnTo>
                      <a:pt x="9406" y="454"/>
                    </a:lnTo>
                    <a:cubicBezTo>
                      <a:pt x="9524" y="454"/>
                      <a:pt x="9633" y="354"/>
                      <a:pt x="9633" y="227"/>
                    </a:cubicBezTo>
                    <a:cubicBezTo>
                      <a:pt x="9633" y="110"/>
                      <a:pt x="9524" y="1"/>
                      <a:pt x="940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6"/>
              <p:cNvSpPr/>
              <p:nvPr/>
            </p:nvSpPr>
            <p:spPr>
              <a:xfrm>
                <a:off x="-26096" y="4730428"/>
                <a:ext cx="303796" cy="21713"/>
              </a:xfrm>
              <a:custGeom>
                <a:rect b="b" l="l" r="r" t="t"/>
                <a:pathLst>
                  <a:path extrusionOk="0" h="453" w="6338">
                    <a:moveTo>
                      <a:pt x="227" y="0"/>
                    </a:moveTo>
                    <a:cubicBezTo>
                      <a:pt x="100" y="0"/>
                      <a:pt x="1" y="100"/>
                      <a:pt x="1" y="227"/>
                    </a:cubicBezTo>
                    <a:cubicBezTo>
                      <a:pt x="1" y="353"/>
                      <a:pt x="100" y="453"/>
                      <a:pt x="227" y="453"/>
                    </a:cubicBezTo>
                    <a:lnTo>
                      <a:pt x="6111" y="453"/>
                    </a:lnTo>
                    <a:cubicBezTo>
                      <a:pt x="6238" y="453"/>
                      <a:pt x="6338" y="353"/>
                      <a:pt x="6338" y="227"/>
                    </a:cubicBezTo>
                    <a:cubicBezTo>
                      <a:pt x="6338" y="100"/>
                      <a:pt x="6238" y="0"/>
                      <a:pt x="611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4" name="Google Shape;134;p6"/>
            <p:cNvGrpSpPr/>
            <p:nvPr/>
          </p:nvGrpSpPr>
          <p:grpSpPr>
            <a:xfrm>
              <a:off x="-10240" y="4619722"/>
              <a:ext cx="1119452" cy="796601"/>
              <a:chOff x="3858275" y="126750"/>
              <a:chExt cx="864375" cy="615088"/>
            </a:xfrm>
          </p:grpSpPr>
          <p:sp>
            <p:nvSpPr>
              <p:cNvPr id="135" name="Google Shape;135;p6"/>
              <p:cNvSpPr/>
              <p:nvPr/>
            </p:nvSpPr>
            <p:spPr>
              <a:xfrm>
                <a:off x="3858275" y="126750"/>
                <a:ext cx="864375" cy="615088"/>
              </a:xfrm>
              <a:custGeom>
                <a:rect b="b" l="l" r="r" t="t"/>
                <a:pathLst>
                  <a:path extrusionOk="0" h="14784" w="20777">
                    <a:moveTo>
                      <a:pt x="951" y="0"/>
                    </a:moveTo>
                    <a:cubicBezTo>
                      <a:pt x="426" y="0"/>
                      <a:pt x="1" y="435"/>
                      <a:pt x="1" y="960"/>
                    </a:cubicBezTo>
                    <a:lnTo>
                      <a:pt x="1" y="13833"/>
                    </a:lnTo>
                    <a:cubicBezTo>
                      <a:pt x="1" y="14358"/>
                      <a:pt x="426" y="14783"/>
                      <a:pt x="951" y="14783"/>
                    </a:cubicBezTo>
                    <a:lnTo>
                      <a:pt x="19817" y="14783"/>
                    </a:lnTo>
                    <a:cubicBezTo>
                      <a:pt x="20351" y="14783"/>
                      <a:pt x="20776" y="14358"/>
                      <a:pt x="20776" y="13833"/>
                    </a:cubicBezTo>
                    <a:lnTo>
                      <a:pt x="20776" y="960"/>
                    </a:lnTo>
                    <a:cubicBezTo>
                      <a:pt x="20776" y="435"/>
                      <a:pt x="20351" y="0"/>
                      <a:pt x="1981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6"/>
              <p:cNvSpPr/>
              <p:nvPr/>
            </p:nvSpPr>
            <p:spPr>
              <a:xfrm>
                <a:off x="3956585" y="207712"/>
                <a:ext cx="667762" cy="453494"/>
              </a:xfrm>
              <a:custGeom>
                <a:rect b="b" l="l" r="r" t="t"/>
                <a:pathLst>
                  <a:path extrusionOk="0" h="10900" w="16051">
                    <a:moveTo>
                      <a:pt x="960" y="0"/>
                    </a:moveTo>
                    <a:cubicBezTo>
                      <a:pt x="426" y="0"/>
                      <a:pt x="0" y="426"/>
                      <a:pt x="0" y="960"/>
                    </a:cubicBezTo>
                    <a:lnTo>
                      <a:pt x="0" y="9940"/>
                    </a:lnTo>
                    <a:cubicBezTo>
                      <a:pt x="0" y="10474"/>
                      <a:pt x="426" y="10900"/>
                      <a:pt x="960" y="10900"/>
                    </a:cubicBezTo>
                    <a:lnTo>
                      <a:pt x="15091" y="10900"/>
                    </a:lnTo>
                    <a:cubicBezTo>
                      <a:pt x="15616" y="10900"/>
                      <a:pt x="16051" y="10474"/>
                      <a:pt x="16051" y="9940"/>
                    </a:cubicBezTo>
                    <a:lnTo>
                      <a:pt x="16051" y="960"/>
                    </a:lnTo>
                    <a:cubicBezTo>
                      <a:pt x="16051" y="426"/>
                      <a:pt x="15616" y="0"/>
                      <a:pt x="1509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6"/>
              <p:cNvSpPr/>
              <p:nvPr/>
            </p:nvSpPr>
            <p:spPr>
              <a:xfrm>
                <a:off x="4301188" y="333481"/>
                <a:ext cx="323168" cy="327723"/>
              </a:xfrm>
              <a:custGeom>
                <a:rect b="b" l="l" r="r" t="t"/>
                <a:pathLst>
                  <a:path extrusionOk="0" h="7877" w="7768">
                    <a:moveTo>
                      <a:pt x="4309" y="1"/>
                    </a:moveTo>
                    <a:lnTo>
                      <a:pt x="0" y="5270"/>
                    </a:lnTo>
                    <a:lnTo>
                      <a:pt x="2653" y="7877"/>
                    </a:lnTo>
                    <a:lnTo>
                      <a:pt x="6808" y="7877"/>
                    </a:lnTo>
                    <a:cubicBezTo>
                      <a:pt x="7333" y="7877"/>
                      <a:pt x="7768" y="7451"/>
                      <a:pt x="7768" y="6917"/>
                    </a:cubicBezTo>
                    <a:lnTo>
                      <a:pt x="7768" y="4871"/>
                    </a:lnTo>
                    <a:lnTo>
                      <a:pt x="43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6"/>
              <p:cNvSpPr/>
              <p:nvPr/>
            </p:nvSpPr>
            <p:spPr>
              <a:xfrm>
                <a:off x="4039043" y="471357"/>
                <a:ext cx="372509" cy="189844"/>
              </a:xfrm>
              <a:custGeom>
                <a:rect b="b" l="l" r="r" t="t"/>
                <a:pathLst>
                  <a:path extrusionOk="0" h="4563" w="8954">
                    <a:moveTo>
                      <a:pt x="4319" y="0"/>
                    </a:moveTo>
                    <a:lnTo>
                      <a:pt x="1" y="4563"/>
                    </a:lnTo>
                    <a:lnTo>
                      <a:pt x="8954" y="4563"/>
                    </a:lnTo>
                    <a:lnTo>
                      <a:pt x="6301" y="1956"/>
                    </a:lnTo>
                    <a:lnTo>
                      <a:pt x="431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6"/>
              <p:cNvSpPr/>
              <p:nvPr/>
            </p:nvSpPr>
            <p:spPr>
              <a:xfrm>
                <a:off x="4042080" y="291336"/>
                <a:ext cx="141240" cy="141249"/>
              </a:xfrm>
              <a:custGeom>
                <a:rect b="b" l="l" r="r" t="t"/>
                <a:pathLst>
                  <a:path extrusionOk="0" h="3395" w="3395">
                    <a:moveTo>
                      <a:pt x="1702" y="0"/>
                    </a:moveTo>
                    <a:cubicBezTo>
                      <a:pt x="761" y="0"/>
                      <a:pt x="0" y="761"/>
                      <a:pt x="0" y="1702"/>
                    </a:cubicBezTo>
                    <a:cubicBezTo>
                      <a:pt x="0" y="2634"/>
                      <a:pt x="761" y="3395"/>
                      <a:pt x="1702" y="3395"/>
                    </a:cubicBezTo>
                    <a:cubicBezTo>
                      <a:pt x="2634" y="3395"/>
                      <a:pt x="3395" y="2634"/>
                      <a:pt x="3395" y="1702"/>
                    </a:cubicBezTo>
                    <a:cubicBezTo>
                      <a:pt x="3395" y="761"/>
                      <a:pt x="2634" y="0"/>
                      <a:pt x="170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40" name="Shape 140"/>
        <p:cNvGrpSpPr/>
        <p:nvPr/>
      </p:nvGrpSpPr>
      <p:grpSpPr>
        <a:xfrm>
          <a:off x="0" y="0"/>
          <a:ext cx="0" cy="0"/>
          <a:chOff x="0" y="0"/>
          <a:chExt cx="0" cy="0"/>
        </a:xfrm>
      </p:grpSpPr>
      <p:grpSp>
        <p:nvGrpSpPr>
          <p:cNvPr id="141" name="Google Shape;141;p7"/>
          <p:cNvGrpSpPr/>
          <p:nvPr/>
        </p:nvGrpSpPr>
        <p:grpSpPr>
          <a:xfrm>
            <a:off x="-124526" y="113175"/>
            <a:ext cx="8859045" cy="4788891"/>
            <a:chOff x="-124526" y="113175"/>
            <a:chExt cx="8859045" cy="4788891"/>
          </a:xfrm>
        </p:grpSpPr>
        <p:grpSp>
          <p:nvGrpSpPr>
            <p:cNvPr id="142" name="Google Shape;142;p7"/>
            <p:cNvGrpSpPr/>
            <p:nvPr/>
          </p:nvGrpSpPr>
          <p:grpSpPr>
            <a:xfrm>
              <a:off x="8127021" y="163724"/>
              <a:ext cx="607498" cy="751555"/>
              <a:chOff x="-155849" y="3975828"/>
              <a:chExt cx="720809" cy="891736"/>
            </a:xfrm>
          </p:grpSpPr>
          <p:sp>
            <p:nvSpPr>
              <p:cNvPr id="143" name="Google Shape;143;p7"/>
              <p:cNvSpPr/>
              <p:nvPr/>
            </p:nvSpPr>
            <p:spPr>
              <a:xfrm>
                <a:off x="-155849" y="3975828"/>
                <a:ext cx="720809" cy="891736"/>
              </a:xfrm>
              <a:custGeom>
                <a:rect b="b" l="l" r="r" t="t"/>
                <a:pathLst>
                  <a:path extrusionOk="0" h="18604" w="15038">
                    <a:moveTo>
                      <a:pt x="933" y="1"/>
                    </a:moveTo>
                    <a:cubicBezTo>
                      <a:pt x="417" y="1"/>
                      <a:pt x="1" y="417"/>
                      <a:pt x="1" y="933"/>
                    </a:cubicBezTo>
                    <a:lnTo>
                      <a:pt x="1" y="17672"/>
                    </a:lnTo>
                    <a:cubicBezTo>
                      <a:pt x="1" y="18188"/>
                      <a:pt x="417" y="18604"/>
                      <a:pt x="933" y="18604"/>
                    </a:cubicBezTo>
                    <a:lnTo>
                      <a:pt x="14114" y="18604"/>
                    </a:lnTo>
                    <a:cubicBezTo>
                      <a:pt x="14621" y="18604"/>
                      <a:pt x="15037" y="18188"/>
                      <a:pt x="15037" y="17672"/>
                    </a:cubicBezTo>
                    <a:lnTo>
                      <a:pt x="15037" y="933"/>
                    </a:lnTo>
                    <a:cubicBezTo>
                      <a:pt x="15037" y="417"/>
                      <a:pt x="14621" y="1"/>
                      <a:pt x="1411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7"/>
              <p:cNvSpPr/>
              <p:nvPr/>
            </p:nvSpPr>
            <p:spPr>
              <a:xfrm>
                <a:off x="-26096" y="4103424"/>
                <a:ext cx="461734" cy="21713"/>
              </a:xfrm>
              <a:custGeom>
                <a:rect b="b" l="l" r="r" t="t"/>
                <a:pathLst>
                  <a:path extrusionOk="0" h="453" w="9633">
                    <a:moveTo>
                      <a:pt x="227" y="0"/>
                    </a:moveTo>
                    <a:cubicBezTo>
                      <a:pt x="100" y="0"/>
                      <a:pt x="1" y="100"/>
                      <a:pt x="1" y="227"/>
                    </a:cubicBezTo>
                    <a:cubicBezTo>
                      <a:pt x="1" y="353"/>
                      <a:pt x="100" y="453"/>
                      <a:pt x="227" y="453"/>
                    </a:cubicBezTo>
                    <a:lnTo>
                      <a:pt x="9406" y="453"/>
                    </a:lnTo>
                    <a:cubicBezTo>
                      <a:pt x="9524" y="453"/>
                      <a:pt x="9633" y="353"/>
                      <a:pt x="9633" y="227"/>
                    </a:cubicBezTo>
                    <a:cubicBezTo>
                      <a:pt x="9633" y="100"/>
                      <a:pt x="9524" y="0"/>
                      <a:pt x="940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7"/>
              <p:cNvSpPr/>
              <p:nvPr/>
            </p:nvSpPr>
            <p:spPr>
              <a:xfrm>
                <a:off x="-26096" y="4164586"/>
                <a:ext cx="461734" cy="21761"/>
              </a:xfrm>
              <a:custGeom>
                <a:rect b="b" l="l" r="r" t="t"/>
                <a:pathLst>
                  <a:path extrusionOk="0" h="454" w="9633">
                    <a:moveTo>
                      <a:pt x="227" y="1"/>
                    </a:moveTo>
                    <a:cubicBezTo>
                      <a:pt x="100" y="1"/>
                      <a:pt x="1" y="100"/>
                      <a:pt x="1" y="227"/>
                    </a:cubicBezTo>
                    <a:cubicBezTo>
                      <a:pt x="1" y="354"/>
                      <a:pt x="100" y="453"/>
                      <a:pt x="227" y="453"/>
                    </a:cubicBezTo>
                    <a:lnTo>
                      <a:pt x="9406" y="453"/>
                    </a:lnTo>
                    <a:cubicBezTo>
                      <a:pt x="9524" y="453"/>
                      <a:pt x="9633" y="354"/>
                      <a:pt x="9633" y="227"/>
                    </a:cubicBezTo>
                    <a:cubicBezTo>
                      <a:pt x="9633" y="100"/>
                      <a:pt x="9524" y="1"/>
                      <a:pt x="940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7"/>
              <p:cNvSpPr/>
              <p:nvPr/>
            </p:nvSpPr>
            <p:spPr>
              <a:xfrm>
                <a:off x="-26096" y="4225364"/>
                <a:ext cx="303796" cy="21713"/>
              </a:xfrm>
              <a:custGeom>
                <a:rect b="b" l="l" r="r" t="t"/>
                <a:pathLst>
                  <a:path extrusionOk="0" h="453" w="6338">
                    <a:moveTo>
                      <a:pt x="227" y="0"/>
                    </a:moveTo>
                    <a:cubicBezTo>
                      <a:pt x="100" y="0"/>
                      <a:pt x="1" y="109"/>
                      <a:pt x="1" y="226"/>
                    </a:cubicBezTo>
                    <a:cubicBezTo>
                      <a:pt x="1" y="353"/>
                      <a:pt x="100" y="453"/>
                      <a:pt x="227" y="453"/>
                    </a:cubicBezTo>
                    <a:lnTo>
                      <a:pt x="6111" y="453"/>
                    </a:lnTo>
                    <a:cubicBezTo>
                      <a:pt x="6238" y="453"/>
                      <a:pt x="6338" y="353"/>
                      <a:pt x="6338" y="226"/>
                    </a:cubicBezTo>
                    <a:cubicBezTo>
                      <a:pt x="6338" y="109"/>
                      <a:pt x="6238" y="0"/>
                      <a:pt x="611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7"/>
              <p:cNvSpPr/>
              <p:nvPr/>
            </p:nvSpPr>
            <p:spPr>
              <a:xfrm>
                <a:off x="-26096" y="4355932"/>
                <a:ext cx="461734" cy="21761"/>
              </a:xfrm>
              <a:custGeom>
                <a:rect b="b" l="l" r="r" t="t"/>
                <a:pathLst>
                  <a:path extrusionOk="0" h="454" w="9633">
                    <a:moveTo>
                      <a:pt x="227" y="1"/>
                    </a:moveTo>
                    <a:cubicBezTo>
                      <a:pt x="100" y="1"/>
                      <a:pt x="1" y="101"/>
                      <a:pt x="1" y="227"/>
                    </a:cubicBezTo>
                    <a:cubicBezTo>
                      <a:pt x="1" y="354"/>
                      <a:pt x="100" y="454"/>
                      <a:pt x="227" y="454"/>
                    </a:cubicBezTo>
                    <a:lnTo>
                      <a:pt x="9406" y="454"/>
                    </a:lnTo>
                    <a:cubicBezTo>
                      <a:pt x="9524" y="454"/>
                      <a:pt x="9633" y="354"/>
                      <a:pt x="9633" y="227"/>
                    </a:cubicBezTo>
                    <a:cubicBezTo>
                      <a:pt x="9633" y="101"/>
                      <a:pt x="9524" y="1"/>
                      <a:pt x="940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7"/>
              <p:cNvSpPr/>
              <p:nvPr/>
            </p:nvSpPr>
            <p:spPr>
              <a:xfrm>
                <a:off x="-26096" y="4417142"/>
                <a:ext cx="461734" cy="21713"/>
              </a:xfrm>
              <a:custGeom>
                <a:rect b="b" l="l" r="r" t="t"/>
                <a:pathLst>
                  <a:path extrusionOk="0" h="453" w="9633">
                    <a:moveTo>
                      <a:pt x="227" y="0"/>
                    </a:moveTo>
                    <a:cubicBezTo>
                      <a:pt x="100" y="0"/>
                      <a:pt x="1" y="100"/>
                      <a:pt x="1" y="227"/>
                    </a:cubicBezTo>
                    <a:cubicBezTo>
                      <a:pt x="1" y="344"/>
                      <a:pt x="100" y="453"/>
                      <a:pt x="227" y="453"/>
                    </a:cubicBezTo>
                    <a:lnTo>
                      <a:pt x="9406" y="453"/>
                    </a:lnTo>
                    <a:cubicBezTo>
                      <a:pt x="9524" y="453"/>
                      <a:pt x="9633" y="344"/>
                      <a:pt x="9633" y="227"/>
                    </a:cubicBezTo>
                    <a:cubicBezTo>
                      <a:pt x="9633" y="100"/>
                      <a:pt x="9524" y="0"/>
                      <a:pt x="940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7"/>
              <p:cNvSpPr/>
              <p:nvPr/>
            </p:nvSpPr>
            <p:spPr>
              <a:xfrm>
                <a:off x="-26096" y="4477872"/>
                <a:ext cx="303796" cy="21761"/>
              </a:xfrm>
              <a:custGeom>
                <a:rect b="b" l="l" r="r" t="t"/>
                <a:pathLst>
                  <a:path extrusionOk="0" h="454" w="6338">
                    <a:moveTo>
                      <a:pt x="227" y="1"/>
                    </a:moveTo>
                    <a:cubicBezTo>
                      <a:pt x="100" y="1"/>
                      <a:pt x="1" y="109"/>
                      <a:pt x="1" y="227"/>
                    </a:cubicBezTo>
                    <a:cubicBezTo>
                      <a:pt x="1" y="354"/>
                      <a:pt x="100" y="453"/>
                      <a:pt x="227" y="453"/>
                    </a:cubicBezTo>
                    <a:lnTo>
                      <a:pt x="6111" y="453"/>
                    </a:lnTo>
                    <a:cubicBezTo>
                      <a:pt x="6238" y="453"/>
                      <a:pt x="6338" y="354"/>
                      <a:pt x="6338" y="227"/>
                    </a:cubicBezTo>
                    <a:cubicBezTo>
                      <a:pt x="6338" y="109"/>
                      <a:pt x="6238" y="1"/>
                      <a:pt x="611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7"/>
              <p:cNvSpPr/>
              <p:nvPr/>
            </p:nvSpPr>
            <p:spPr>
              <a:xfrm>
                <a:off x="-26096" y="4608488"/>
                <a:ext cx="461734" cy="21761"/>
              </a:xfrm>
              <a:custGeom>
                <a:rect b="b" l="l" r="r" t="t"/>
                <a:pathLst>
                  <a:path extrusionOk="0" h="454" w="9633">
                    <a:moveTo>
                      <a:pt x="227" y="1"/>
                    </a:moveTo>
                    <a:cubicBezTo>
                      <a:pt x="100" y="1"/>
                      <a:pt x="1" y="100"/>
                      <a:pt x="1" y="227"/>
                    </a:cubicBezTo>
                    <a:cubicBezTo>
                      <a:pt x="1" y="354"/>
                      <a:pt x="100" y="453"/>
                      <a:pt x="227" y="453"/>
                    </a:cubicBezTo>
                    <a:lnTo>
                      <a:pt x="9406" y="453"/>
                    </a:lnTo>
                    <a:cubicBezTo>
                      <a:pt x="9524" y="453"/>
                      <a:pt x="9633" y="354"/>
                      <a:pt x="9633" y="227"/>
                    </a:cubicBezTo>
                    <a:cubicBezTo>
                      <a:pt x="9633" y="100"/>
                      <a:pt x="9524" y="1"/>
                      <a:pt x="940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7"/>
              <p:cNvSpPr/>
              <p:nvPr/>
            </p:nvSpPr>
            <p:spPr>
              <a:xfrm>
                <a:off x="-26096" y="4669219"/>
                <a:ext cx="461734" cy="21761"/>
              </a:xfrm>
              <a:custGeom>
                <a:rect b="b" l="l" r="r" t="t"/>
                <a:pathLst>
                  <a:path extrusionOk="0" h="454" w="9633">
                    <a:moveTo>
                      <a:pt x="227" y="1"/>
                    </a:moveTo>
                    <a:cubicBezTo>
                      <a:pt x="100" y="1"/>
                      <a:pt x="1" y="110"/>
                      <a:pt x="1" y="227"/>
                    </a:cubicBezTo>
                    <a:cubicBezTo>
                      <a:pt x="1" y="354"/>
                      <a:pt x="100" y="454"/>
                      <a:pt x="227" y="454"/>
                    </a:cubicBezTo>
                    <a:lnTo>
                      <a:pt x="9406" y="454"/>
                    </a:lnTo>
                    <a:cubicBezTo>
                      <a:pt x="9524" y="454"/>
                      <a:pt x="9633" y="354"/>
                      <a:pt x="9633" y="227"/>
                    </a:cubicBezTo>
                    <a:cubicBezTo>
                      <a:pt x="9633" y="110"/>
                      <a:pt x="9524" y="1"/>
                      <a:pt x="940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7"/>
              <p:cNvSpPr/>
              <p:nvPr/>
            </p:nvSpPr>
            <p:spPr>
              <a:xfrm>
                <a:off x="-26096" y="4730428"/>
                <a:ext cx="303796" cy="21713"/>
              </a:xfrm>
              <a:custGeom>
                <a:rect b="b" l="l" r="r" t="t"/>
                <a:pathLst>
                  <a:path extrusionOk="0" h="453" w="6338">
                    <a:moveTo>
                      <a:pt x="227" y="0"/>
                    </a:moveTo>
                    <a:cubicBezTo>
                      <a:pt x="100" y="0"/>
                      <a:pt x="1" y="100"/>
                      <a:pt x="1" y="227"/>
                    </a:cubicBezTo>
                    <a:cubicBezTo>
                      <a:pt x="1" y="353"/>
                      <a:pt x="100" y="453"/>
                      <a:pt x="227" y="453"/>
                    </a:cubicBezTo>
                    <a:lnTo>
                      <a:pt x="6111" y="453"/>
                    </a:lnTo>
                    <a:cubicBezTo>
                      <a:pt x="6238" y="453"/>
                      <a:pt x="6338" y="353"/>
                      <a:pt x="6338" y="227"/>
                    </a:cubicBezTo>
                    <a:cubicBezTo>
                      <a:pt x="6338" y="100"/>
                      <a:pt x="6238" y="0"/>
                      <a:pt x="611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3" name="Google Shape;153;p7"/>
            <p:cNvGrpSpPr/>
            <p:nvPr/>
          </p:nvGrpSpPr>
          <p:grpSpPr>
            <a:xfrm>
              <a:off x="329245" y="113175"/>
              <a:ext cx="767967" cy="558738"/>
              <a:chOff x="1835150" y="2508950"/>
              <a:chExt cx="335650" cy="244225"/>
            </a:xfrm>
          </p:grpSpPr>
          <p:sp>
            <p:nvSpPr>
              <p:cNvPr id="154" name="Google Shape;154;p7"/>
              <p:cNvSpPr/>
              <p:nvPr/>
            </p:nvSpPr>
            <p:spPr>
              <a:xfrm>
                <a:off x="1835150" y="2508950"/>
                <a:ext cx="335650" cy="244225"/>
              </a:xfrm>
              <a:custGeom>
                <a:rect b="b" l="l" r="r" t="t"/>
                <a:pathLst>
                  <a:path extrusionOk="0" h="9769" w="13426">
                    <a:moveTo>
                      <a:pt x="1223" y="1"/>
                    </a:moveTo>
                    <a:cubicBezTo>
                      <a:pt x="553" y="1"/>
                      <a:pt x="1" y="544"/>
                      <a:pt x="1" y="1223"/>
                    </a:cubicBezTo>
                    <a:lnTo>
                      <a:pt x="1" y="5568"/>
                    </a:lnTo>
                    <a:cubicBezTo>
                      <a:pt x="1" y="6247"/>
                      <a:pt x="553" y="6799"/>
                      <a:pt x="1223" y="6799"/>
                    </a:cubicBezTo>
                    <a:lnTo>
                      <a:pt x="1449" y="6799"/>
                    </a:lnTo>
                    <a:lnTo>
                      <a:pt x="1449" y="9769"/>
                    </a:lnTo>
                    <a:lnTo>
                      <a:pt x="3477" y="6799"/>
                    </a:lnTo>
                    <a:lnTo>
                      <a:pt x="12204" y="6799"/>
                    </a:lnTo>
                    <a:cubicBezTo>
                      <a:pt x="12874" y="6799"/>
                      <a:pt x="13426" y="6247"/>
                      <a:pt x="13426" y="5568"/>
                    </a:cubicBezTo>
                    <a:lnTo>
                      <a:pt x="13426" y="1223"/>
                    </a:lnTo>
                    <a:cubicBezTo>
                      <a:pt x="13426" y="544"/>
                      <a:pt x="12874" y="1"/>
                      <a:pt x="1220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7"/>
              <p:cNvSpPr/>
              <p:nvPr/>
            </p:nvSpPr>
            <p:spPr>
              <a:xfrm>
                <a:off x="1905325" y="2583200"/>
                <a:ext cx="29675" cy="29900"/>
              </a:xfrm>
              <a:custGeom>
                <a:rect b="b" l="l" r="r" t="t"/>
                <a:pathLst>
                  <a:path extrusionOk="0" h="1196" w="1187">
                    <a:moveTo>
                      <a:pt x="589" y="0"/>
                    </a:moveTo>
                    <a:cubicBezTo>
                      <a:pt x="263" y="0"/>
                      <a:pt x="0" y="272"/>
                      <a:pt x="0" y="598"/>
                    </a:cubicBezTo>
                    <a:cubicBezTo>
                      <a:pt x="0" y="924"/>
                      <a:pt x="263" y="1195"/>
                      <a:pt x="589" y="1195"/>
                    </a:cubicBezTo>
                    <a:cubicBezTo>
                      <a:pt x="924" y="1195"/>
                      <a:pt x="1186" y="924"/>
                      <a:pt x="1186" y="598"/>
                    </a:cubicBezTo>
                    <a:cubicBezTo>
                      <a:pt x="1186" y="272"/>
                      <a:pt x="924" y="0"/>
                      <a:pt x="58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7"/>
              <p:cNvSpPr/>
              <p:nvPr/>
            </p:nvSpPr>
            <p:spPr>
              <a:xfrm>
                <a:off x="1990175" y="2583200"/>
                <a:ext cx="29900" cy="29900"/>
              </a:xfrm>
              <a:custGeom>
                <a:rect b="b" l="l" r="r" t="t"/>
                <a:pathLst>
                  <a:path extrusionOk="0" h="1196" w="1196">
                    <a:moveTo>
                      <a:pt x="598" y="0"/>
                    </a:moveTo>
                    <a:cubicBezTo>
                      <a:pt x="273" y="0"/>
                      <a:pt x="1" y="272"/>
                      <a:pt x="1" y="598"/>
                    </a:cubicBezTo>
                    <a:cubicBezTo>
                      <a:pt x="1" y="924"/>
                      <a:pt x="273" y="1195"/>
                      <a:pt x="598" y="1195"/>
                    </a:cubicBezTo>
                    <a:cubicBezTo>
                      <a:pt x="924" y="1195"/>
                      <a:pt x="1196" y="924"/>
                      <a:pt x="1196" y="598"/>
                    </a:cubicBezTo>
                    <a:cubicBezTo>
                      <a:pt x="1196" y="272"/>
                      <a:pt x="924" y="0"/>
                      <a:pt x="5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7"/>
              <p:cNvSpPr/>
              <p:nvPr/>
            </p:nvSpPr>
            <p:spPr>
              <a:xfrm>
                <a:off x="2075275" y="2583200"/>
                <a:ext cx="29675" cy="29900"/>
              </a:xfrm>
              <a:custGeom>
                <a:rect b="b" l="l" r="r" t="t"/>
                <a:pathLst>
                  <a:path extrusionOk="0" h="1196" w="1187">
                    <a:moveTo>
                      <a:pt x="589" y="0"/>
                    </a:moveTo>
                    <a:cubicBezTo>
                      <a:pt x="263" y="0"/>
                      <a:pt x="1" y="272"/>
                      <a:pt x="1" y="598"/>
                    </a:cubicBezTo>
                    <a:cubicBezTo>
                      <a:pt x="1" y="924"/>
                      <a:pt x="263" y="1195"/>
                      <a:pt x="589" y="1195"/>
                    </a:cubicBezTo>
                    <a:cubicBezTo>
                      <a:pt x="924" y="1195"/>
                      <a:pt x="1187" y="924"/>
                      <a:pt x="1187" y="598"/>
                    </a:cubicBezTo>
                    <a:cubicBezTo>
                      <a:pt x="1187" y="272"/>
                      <a:pt x="924" y="0"/>
                      <a:pt x="58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8" name="Google Shape;158;p7"/>
            <p:cNvGrpSpPr/>
            <p:nvPr/>
          </p:nvGrpSpPr>
          <p:grpSpPr>
            <a:xfrm>
              <a:off x="-124526" y="4305923"/>
              <a:ext cx="837752" cy="596144"/>
              <a:chOff x="3858275" y="126750"/>
              <a:chExt cx="864375" cy="615088"/>
            </a:xfrm>
          </p:grpSpPr>
          <p:sp>
            <p:nvSpPr>
              <p:cNvPr id="159" name="Google Shape;159;p7"/>
              <p:cNvSpPr/>
              <p:nvPr/>
            </p:nvSpPr>
            <p:spPr>
              <a:xfrm>
                <a:off x="3858275" y="126750"/>
                <a:ext cx="864375" cy="615088"/>
              </a:xfrm>
              <a:custGeom>
                <a:rect b="b" l="l" r="r" t="t"/>
                <a:pathLst>
                  <a:path extrusionOk="0" h="14784" w="20777">
                    <a:moveTo>
                      <a:pt x="951" y="0"/>
                    </a:moveTo>
                    <a:cubicBezTo>
                      <a:pt x="426" y="0"/>
                      <a:pt x="1" y="435"/>
                      <a:pt x="1" y="960"/>
                    </a:cubicBezTo>
                    <a:lnTo>
                      <a:pt x="1" y="13833"/>
                    </a:lnTo>
                    <a:cubicBezTo>
                      <a:pt x="1" y="14358"/>
                      <a:pt x="426" y="14783"/>
                      <a:pt x="951" y="14783"/>
                    </a:cubicBezTo>
                    <a:lnTo>
                      <a:pt x="19817" y="14783"/>
                    </a:lnTo>
                    <a:cubicBezTo>
                      <a:pt x="20351" y="14783"/>
                      <a:pt x="20776" y="14358"/>
                      <a:pt x="20776" y="13833"/>
                    </a:cubicBezTo>
                    <a:lnTo>
                      <a:pt x="20776" y="960"/>
                    </a:lnTo>
                    <a:cubicBezTo>
                      <a:pt x="20776" y="435"/>
                      <a:pt x="20351" y="0"/>
                      <a:pt x="1981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7"/>
              <p:cNvSpPr/>
              <p:nvPr/>
            </p:nvSpPr>
            <p:spPr>
              <a:xfrm>
                <a:off x="3956585" y="207712"/>
                <a:ext cx="667762" cy="453494"/>
              </a:xfrm>
              <a:custGeom>
                <a:rect b="b" l="l" r="r" t="t"/>
                <a:pathLst>
                  <a:path extrusionOk="0" h="10900" w="16051">
                    <a:moveTo>
                      <a:pt x="960" y="0"/>
                    </a:moveTo>
                    <a:cubicBezTo>
                      <a:pt x="426" y="0"/>
                      <a:pt x="0" y="426"/>
                      <a:pt x="0" y="960"/>
                    </a:cubicBezTo>
                    <a:lnTo>
                      <a:pt x="0" y="9940"/>
                    </a:lnTo>
                    <a:cubicBezTo>
                      <a:pt x="0" y="10474"/>
                      <a:pt x="426" y="10900"/>
                      <a:pt x="960" y="10900"/>
                    </a:cubicBezTo>
                    <a:lnTo>
                      <a:pt x="15091" y="10900"/>
                    </a:lnTo>
                    <a:cubicBezTo>
                      <a:pt x="15616" y="10900"/>
                      <a:pt x="16051" y="10474"/>
                      <a:pt x="16051" y="9940"/>
                    </a:cubicBezTo>
                    <a:lnTo>
                      <a:pt x="16051" y="960"/>
                    </a:lnTo>
                    <a:cubicBezTo>
                      <a:pt x="16051" y="426"/>
                      <a:pt x="15616" y="0"/>
                      <a:pt x="1509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7"/>
              <p:cNvSpPr/>
              <p:nvPr/>
            </p:nvSpPr>
            <p:spPr>
              <a:xfrm>
                <a:off x="4301188" y="333481"/>
                <a:ext cx="323168" cy="327723"/>
              </a:xfrm>
              <a:custGeom>
                <a:rect b="b" l="l" r="r" t="t"/>
                <a:pathLst>
                  <a:path extrusionOk="0" h="7877" w="7768">
                    <a:moveTo>
                      <a:pt x="4309" y="1"/>
                    </a:moveTo>
                    <a:lnTo>
                      <a:pt x="0" y="5270"/>
                    </a:lnTo>
                    <a:lnTo>
                      <a:pt x="2653" y="7877"/>
                    </a:lnTo>
                    <a:lnTo>
                      <a:pt x="6808" y="7877"/>
                    </a:lnTo>
                    <a:cubicBezTo>
                      <a:pt x="7333" y="7877"/>
                      <a:pt x="7768" y="7451"/>
                      <a:pt x="7768" y="6917"/>
                    </a:cubicBezTo>
                    <a:lnTo>
                      <a:pt x="7768" y="4871"/>
                    </a:lnTo>
                    <a:lnTo>
                      <a:pt x="43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7"/>
              <p:cNvSpPr/>
              <p:nvPr/>
            </p:nvSpPr>
            <p:spPr>
              <a:xfrm>
                <a:off x="4039043" y="471357"/>
                <a:ext cx="372509" cy="189844"/>
              </a:xfrm>
              <a:custGeom>
                <a:rect b="b" l="l" r="r" t="t"/>
                <a:pathLst>
                  <a:path extrusionOk="0" h="4563" w="8954">
                    <a:moveTo>
                      <a:pt x="4319" y="0"/>
                    </a:moveTo>
                    <a:lnTo>
                      <a:pt x="1" y="4563"/>
                    </a:lnTo>
                    <a:lnTo>
                      <a:pt x="8954" y="4563"/>
                    </a:lnTo>
                    <a:lnTo>
                      <a:pt x="6301" y="1956"/>
                    </a:lnTo>
                    <a:lnTo>
                      <a:pt x="431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7"/>
              <p:cNvSpPr/>
              <p:nvPr/>
            </p:nvSpPr>
            <p:spPr>
              <a:xfrm>
                <a:off x="4042080" y="291336"/>
                <a:ext cx="141240" cy="141249"/>
              </a:xfrm>
              <a:custGeom>
                <a:rect b="b" l="l" r="r" t="t"/>
                <a:pathLst>
                  <a:path extrusionOk="0" h="3395" w="3395">
                    <a:moveTo>
                      <a:pt x="1702" y="0"/>
                    </a:moveTo>
                    <a:cubicBezTo>
                      <a:pt x="761" y="0"/>
                      <a:pt x="0" y="761"/>
                      <a:pt x="0" y="1702"/>
                    </a:cubicBezTo>
                    <a:cubicBezTo>
                      <a:pt x="0" y="2634"/>
                      <a:pt x="761" y="3395"/>
                      <a:pt x="1702" y="3395"/>
                    </a:cubicBezTo>
                    <a:cubicBezTo>
                      <a:pt x="2634" y="3395"/>
                      <a:pt x="3395" y="2634"/>
                      <a:pt x="3395" y="1702"/>
                    </a:cubicBezTo>
                    <a:cubicBezTo>
                      <a:pt x="3395" y="761"/>
                      <a:pt x="2634" y="0"/>
                      <a:pt x="170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64" name="Google Shape;164;p7"/>
          <p:cNvSpPr txBox="1"/>
          <p:nvPr>
            <p:ph type="title"/>
          </p:nvPr>
        </p:nvSpPr>
        <p:spPr>
          <a:xfrm>
            <a:off x="713225" y="875113"/>
            <a:ext cx="4294800" cy="10950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65" name="Google Shape;165;p7"/>
          <p:cNvSpPr txBox="1"/>
          <p:nvPr>
            <p:ph idx="1" type="subTitle"/>
          </p:nvPr>
        </p:nvSpPr>
        <p:spPr>
          <a:xfrm>
            <a:off x="713225" y="1970088"/>
            <a:ext cx="4294800" cy="2298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Font typeface="Open Sans"/>
              <a:buAutoNum type="arabicPeriod"/>
              <a:defRPr/>
            </a:lvl1pPr>
            <a:lvl2pPr lvl="1" rtl="0" algn="ctr">
              <a:lnSpc>
                <a:spcPct val="100000"/>
              </a:lnSpc>
              <a:spcBef>
                <a:spcPts val="1000"/>
              </a:spcBef>
              <a:spcAft>
                <a:spcPts val="0"/>
              </a:spcAft>
              <a:buClr>
                <a:srgbClr val="E76A28"/>
              </a:buClr>
              <a:buSzPts val="1200"/>
              <a:buFont typeface="Nunito Light"/>
              <a:buAutoNum type="alphaLcPeriod"/>
              <a:defRPr/>
            </a:lvl2pPr>
            <a:lvl3pPr lvl="2" rtl="0" algn="ctr">
              <a:lnSpc>
                <a:spcPct val="100000"/>
              </a:lnSpc>
              <a:spcBef>
                <a:spcPts val="0"/>
              </a:spcBef>
              <a:spcAft>
                <a:spcPts val="0"/>
              </a:spcAft>
              <a:buClr>
                <a:srgbClr val="E76A28"/>
              </a:buClr>
              <a:buSzPts val="1200"/>
              <a:buFont typeface="Nunito Light"/>
              <a:buAutoNum type="romanLcPeriod"/>
              <a:defRPr/>
            </a:lvl3pPr>
            <a:lvl4pPr lvl="3" rtl="0" algn="ctr">
              <a:lnSpc>
                <a:spcPct val="100000"/>
              </a:lnSpc>
              <a:spcBef>
                <a:spcPts val="0"/>
              </a:spcBef>
              <a:spcAft>
                <a:spcPts val="0"/>
              </a:spcAft>
              <a:buClr>
                <a:srgbClr val="E76A28"/>
              </a:buClr>
              <a:buSzPts val="1200"/>
              <a:buFont typeface="Nunito Light"/>
              <a:buAutoNum type="arabicPeriod"/>
              <a:defRPr/>
            </a:lvl4pPr>
            <a:lvl5pPr lvl="4" rtl="0" algn="ctr">
              <a:lnSpc>
                <a:spcPct val="100000"/>
              </a:lnSpc>
              <a:spcBef>
                <a:spcPts val="0"/>
              </a:spcBef>
              <a:spcAft>
                <a:spcPts val="0"/>
              </a:spcAft>
              <a:buClr>
                <a:srgbClr val="E76A28"/>
              </a:buClr>
              <a:buSzPts val="1200"/>
              <a:buFont typeface="Nunito Light"/>
              <a:buAutoNum type="alphaLcPeriod"/>
              <a:defRPr/>
            </a:lvl5pPr>
            <a:lvl6pPr lvl="5" rtl="0" algn="ctr">
              <a:lnSpc>
                <a:spcPct val="100000"/>
              </a:lnSpc>
              <a:spcBef>
                <a:spcPts val="0"/>
              </a:spcBef>
              <a:spcAft>
                <a:spcPts val="0"/>
              </a:spcAft>
              <a:buClr>
                <a:srgbClr val="999999"/>
              </a:buClr>
              <a:buSzPts val="1200"/>
              <a:buFont typeface="Nunito Light"/>
              <a:buAutoNum type="romanLcPeriod"/>
              <a:defRPr/>
            </a:lvl6pPr>
            <a:lvl7pPr lvl="6" rtl="0" algn="ctr">
              <a:lnSpc>
                <a:spcPct val="100000"/>
              </a:lnSpc>
              <a:spcBef>
                <a:spcPts val="0"/>
              </a:spcBef>
              <a:spcAft>
                <a:spcPts val="0"/>
              </a:spcAft>
              <a:buClr>
                <a:srgbClr val="999999"/>
              </a:buClr>
              <a:buSzPts val="1200"/>
              <a:buFont typeface="Nunito Light"/>
              <a:buAutoNum type="arabicPeriod"/>
              <a:defRPr/>
            </a:lvl7pPr>
            <a:lvl8pPr lvl="7" rtl="0" algn="ctr">
              <a:lnSpc>
                <a:spcPct val="100000"/>
              </a:lnSpc>
              <a:spcBef>
                <a:spcPts val="0"/>
              </a:spcBef>
              <a:spcAft>
                <a:spcPts val="0"/>
              </a:spcAft>
              <a:buClr>
                <a:srgbClr val="999999"/>
              </a:buClr>
              <a:buSzPts val="1200"/>
              <a:buFont typeface="Nunito Light"/>
              <a:buAutoNum type="alphaLcPeriod"/>
              <a:defRPr/>
            </a:lvl8pPr>
            <a:lvl9pPr lvl="8" rtl="0" algn="ctr">
              <a:lnSpc>
                <a:spcPct val="100000"/>
              </a:lnSpc>
              <a:spcBef>
                <a:spcPts val="0"/>
              </a:spcBef>
              <a:spcAft>
                <a:spcPts val="0"/>
              </a:spcAft>
              <a:buClr>
                <a:srgbClr val="999999"/>
              </a:buClr>
              <a:buSzPts val="1200"/>
              <a:buFont typeface="Nunito Light"/>
              <a:buAutoNum type="romanLcPeriod"/>
              <a:defRPr/>
            </a:lvl9pPr>
          </a:lstStyle>
          <a:p/>
        </p:txBody>
      </p:sp>
      <p:sp>
        <p:nvSpPr>
          <p:cNvPr id="166" name="Google Shape;166;p7"/>
          <p:cNvSpPr/>
          <p:nvPr>
            <p:ph idx="2" type="pic"/>
          </p:nvPr>
        </p:nvSpPr>
        <p:spPr>
          <a:xfrm>
            <a:off x="5216975" y="539500"/>
            <a:ext cx="3213900" cy="4064400"/>
          </a:xfrm>
          <a:prstGeom prst="roundRect">
            <a:avLst>
              <a:gd fmla="val 16667" name="adj"/>
            </a:avLst>
          </a:prstGeom>
          <a:noFill/>
          <a:ln>
            <a:noFill/>
          </a:ln>
        </p:spPr>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67" name="Shape 167"/>
        <p:cNvGrpSpPr/>
        <p:nvPr/>
      </p:nvGrpSpPr>
      <p:grpSpPr>
        <a:xfrm>
          <a:off x="0" y="0"/>
          <a:ext cx="0" cy="0"/>
          <a:chOff x="0" y="0"/>
          <a:chExt cx="0" cy="0"/>
        </a:xfrm>
      </p:grpSpPr>
      <p:sp>
        <p:nvSpPr>
          <p:cNvPr id="168" name="Google Shape;168;p8"/>
          <p:cNvSpPr txBox="1"/>
          <p:nvPr>
            <p:ph type="title"/>
          </p:nvPr>
        </p:nvSpPr>
        <p:spPr>
          <a:xfrm>
            <a:off x="2317950" y="1307100"/>
            <a:ext cx="4508100" cy="2529300"/>
          </a:xfrm>
          <a:prstGeom prst="rect">
            <a:avLst/>
          </a:prstGeom>
        </p:spPr>
        <p:txBody>
          <a:bodyPr anchorCtr="0" anchor="ctr" bIns="91425" lIns="91425" spcFirstLastPara="1" rIns="91425" wrap="square" tIns="91425">
            <a:noAutofit/>
          </a:bodyPr>
          <a:lstStyle>
            <a:lvl1pPr lvl="0" algn="ctr">
              <a:lnSpc>
                <a:spcPct val="80000"/>
              </a:lnSpc>
              <a:spcBef>
                <a:spcPts val="0"/>
              </a:spcBef>
              <a:spcAft>
                <a:spcPts val="0"/>
              </a:spcAft>
              <a:buSzPts val="4800"/>
              <a:buNone/>
              <a:defRPr sz="10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69" name="Shape 169"/>
        <p:cNvGrpSpPr/>
        <p:nvPr/>
      </p:nvGrpSpPr>
      <p:grpSpPr>
        <a:xfrm>
          <a:off x="0" y="0"/>
          <a:ext cx="0" cy="0"/>
          <a:chOff x="0" y="0"/>
          <a:chExt cx="0" cy="0"/>
        </a:xfrm>
      </p:grpSpPr>
      <p:sp>
        <p:nvSpPr>
          <p:cNvPr id="170" name="Google Shape;170;p9"/>
          <p:cNvSpPr txBox="1"/>
          <p:nvPr>
            <p:ph type="title"/>
          </p:nvPr>
        </p:nvSpPr>
        <p:spPr>
          <a:xfrm>
            <a:off x="2135550" y="1189100"/>
            <a:ext cx="4872900" cy="1964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15000"/>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
        <p:nvSpPr>
          <p:cNvPr id="171" name="Google Shape;171;p9"/>
          <p:cNvSpPr txBox="1"/>
          <p:nvPr>
            <p:ph idx="1" type="subTitle"/>
          </p:nvPr>
        </p:nvSpPr>
        <p:spPr>
          <a:xfrm>
            <a:off x="2135550" y="3153500"/>
            <a:ext cx="4872900" cy="671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sz="1600"/>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72" name="Shape 172"/>
        <p:cNvGrpSpPr/>
        <p:nvPr/>
      </p:nvGrpSpPr>
      <p:grpSpPr>
        <a:xfrm>
          <a:off x="0" y="0"/>
          <a:ext cx="0" cy="0"/>
          <a:chOff x="0" y="0"/>
          <a:chExt cx="0" cy="0"/>
        </a:xfrm>
      </p:grpSpPr>
      <p:sp>
        <p:nvSpPr>
          <p:cNvPr id="173" name="Google Shape;173;p10"/>
          <p:cNvSpPr/>
          <p:nvPr>
            <p:ph idx="2" type="pic"/>
          </p:nvPr>
        </p:nvSpPr>
        <p:spPr>
          <a:xfrm>
            <a:off x="0" y="0"/>
            <a:ext cx="9144000" cy="5143500"/>
          </a:xfrm>
          <a:prstGeom prst="rect">
            <a:avLst/>
          </a:prstGeom>
          <a:noFill/>
          <a:ln>
            <a:noFill/>
          </a:ln>
        </p:spPr>
      </p:sp>
      <p:sp>
        <p:nvSpPr>
          <p:cNvPr id="174" name="Google Shape;174;p10"/>
          <p:cNvSpPr txBox="1"/>
          <p:nvPr>
            <p:ph type="title"/>
          </p:nvPr>
        </p:nvSpPr>
        <p:spPr>
          <a:xfrm>
            <a:off x="720000" y="4014450"/>
            <a:ext cx="7704000" cy="572700"/>
          </a:xfrm>
          <a:prstGeom prst="rect">
            <a:avLst/>
          </a:prstGeom>
          <a:solidFill>
            <a:schemeClr val="dk1"/>
          </a:solidFill>
        </p:spPr>
        <p:txBody>
          <a:bodyPr anchorCtr="0" anchor="t" bIns="91425" lIns="91425" spcFirstLastPara="1" rIns="91425" wrap="square" tIns="91425">
            <a:noAutofit/>
          </a:bodyPr>
          <a:lstStyle>
            <a:lvl1pPr lvl="0" rtl="0" algn="ctr">
              <a:spcBef>
                <a:spcPts val="0"/>
              </a:spcBef>
              <a:spcAft>
                <a:spcPts val="0"/>
              </a:spcAft>
              <a:buSzPts val="3000"/>
              <a:buNone/>
              <a:defRPr>
                <a:solidFill>
                  <a:schemeClr val="lt1"/>
                </a:solidFill>
              </a:defRPr>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22" Type="http://schemas.openxmlformats.org/officeDocument/2006/relationships/slideLayout" Target="../slideLayouts/slideLayout22.xml"/><Relationship Id="rId10" Type="http://schemas.openxmlformats.org/officeDocument/2006/relationships/slideLayout" Target="../slideLayouts/slideLayout10.xml"/><Relationship Id="rId21" Type="http://schemas.openxmlformats.org/officeDocument/2006/relationships/slideLayout" Target="../slideLayouts/slideLayout21.xml"/><Relationship Id="rId13" Type="http://schemas.openxmlformats.org/officeDocument/2006/relationships/slideLayout" Target="../slideLayouts/slideLayout13.xml"/><Relationship Id="rId24" Type="http://schemas.openxmlformats.org/officeDocument/2006/relationships/theme" Target="../theme/theme2.xml"/><Relationship Id="rId12" Type="http://schemas.openxmlformats.org/officeDocument/2006/relationships/slideLayout" Target="../slideLayouts/slideLayout12.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lt1"/>
              </a:buClr>
              <a:buSzPts val="3000"/>
              <a:buFont typeface="Montserrat"/>
              <a:buNone/>
              <a:defRPr b="1" sz="3000">
                <a:solidFill>
                  <a:schemeClr val="lt1"/>
                </a:solidFill>
                <a:latin typeface="Montserrat"/>
                <a:ea typeface="Montserrat"/>
                <a:cs typeface="Montserrat"/>
                <a:sym typeface="Montserrat"/>
              </a:defRPr>
            </a:lvl1pPr>
            <a:lvl2pPr lvl="1" rtl="0">
              <a:spcBef>
                <a:spcPts val="0"/>
              </a:spcBef>
              <a:spcAft>
                <a:spcPts val="0"/>
              </a:spcAft>
              <a:buClr>
                <a:schemeClr val="lt1"/>
              </a:buClr>
              <a:buSzPts val="3000"/>
              <a:buFont typeface="Raleway"/>
              <a:buNone/>
              <a:defRPr b="1" sz="3000">
                <a:solidFill>
                  <a:schemeClr val="lt1"/>
                </a:solidFill>
                <a:latin typeface="Raleway"/>
                <a:ea typeface="Raleway"/>
                <a:cs typeface="Raleway"/>
                <a:sym typeface="Raleway"/>
              </a:defRPr>
            </a:lvl2pPr>
            <a:lvl3pPr lvl="2" rtl="0">
              <a:spcBef>
                <a:spcPts val="0"/>
              </a:spcBef>
              <a:spcAft>
                <a:spcPts val="0"/>
              </a:spcAft>
              <a:buClr>
                <a:schemeClr val="lt1"/>
              </a:buClr>
              <a:buSzPts val="3000"/>
              <a:buFont typeface="Raleway"/>
              <a:buNone/>
              <a:defRPr b="1" sz="3000">
                <a:solidFill>
                  <a:schemeClr val="lt1"/>
                </a:solidFill>
                <a:latin typeface="Raleway"/>
                <a:ea typeface="Raleway"/>
                <a:cs typeface="Raleway"/>
                <a:sym typeface="Raleway"/>
              </a:defRPr>
            </a:lvl3pPr>
            <a:lvl4pPr lvl="3" rtl="0">
              <a:spcBef>
                <a:spcPts val="0"/>
              </a:spcBef>
              <a:spcAft>
                <a:spcPts val="0"/>
              </a:spcAft>
              <a:buClr>
                <a:schemeClr val="lt1"/>
              </a:buClr>
              <a:buSzPts val="3000"/>
              <a:buFont typeface="Raleway"/>
              <a:buNone/>
              <a:defRPr b="1" sz="3000">
                <a:solidFill>
                  <a:schemeClr val="lt1"/>
                </a:solidFill>
                <a:latin typeface="Raleway"/>
                <a:ea typeface="Raleway"/>
                <a:cs typeface="Raleway"/>
                <a:sym typeface="Raleway"/>
              </a:defRPr>
            </a:lvl4pPr>
            <a:lvl5pPr lvl="4" rtl="0">
              <a:spcBef>
                <a:spcPts val="0"/>
              </a:spcBef>
              <a:spcAft>
                <a:spcPts val="0"/>
              </a:spcAft>
              <a:buClr>
                <a:schemeClr val="lt1"/>
              </a:buClr>
              <a:buSzPts val="3000"/>
              <a:buFont typeface="Raleway"/>
              <a:buNone/>
              <a:defRPr b="1" sz="3000">
                <a:solidFill>
                  <a:schemeClr val="lt1"/>
                </a:solidFill>
                <a:latin typeface="Raleway"/>
                <a:ea typeface="Raleway"/>
                <a:cs typeface="Raleway"/>
                <a:sym typeface="Raleway"/>
              </a:defRPr>
            </a:lvl5pPr>
            <a:lvl6pPr lvl="5" rtl="0">
              <a:spcBef>
                <a:spcPts val="0"/>
              </a:spcBef>
              <a:spcAft>
                <a:spcPts val="0"/>
              </a:spcAft>
              <a:buClr>
                <a:schemeClr val="lt1"/>
              </a:buClr>
              <a:buSzPts val="3000"/>
              <a:buFont typeface="Raleway"/>
              <a:buNone/>
              <a:defRPr b="1" sz="3000">
                <a:solidFill>
                  <a:schemeClr val="lt1"/>
                </a:solidFill>
                <a:latin typeface="Raleway"/>
                <a:ea typeface="Raleway"/>
                <a:cs typeface="Raleway"/>
                <a:sym typeface="Raleway"/>
              </a:defRPr>
            </a:lvl6pPr>
            <a:lvl7pPr lvl="6" rtl="0">
              <a:spcBef>
                <a:spcPts val="0"/>
              </a:spcBef>
              <a:spcAft>
                <a:spcPts val="0"/>
              </a:spcAft>
              <a:buClr>
                <a:schemeClr val="lt1"/>
              </a:buClr>
              <a:buSzPts val="3000"/>
              <a:buFont typeface="Raleway"/>
              <a:buNone/>
              <a:defRPr b="1" sz="3000">
                <a:solidFill>
                  <a:schemeClr val="lt1"/>
                </a:solidFill>
                <a:latin typeface="Raleway"/>
                <a:ea typeface="Raleway"/>
                <a:cs typeface="Raleway"/>
                <a:sym typeface="Raleway"/>
              </a:defRPr>
            </a:lvl7pPr>
            <a:lvl8pPr lvl="7" rtl="0">
              <a:spcBef>
                <a:spcPts val="0"/>
              </a:spcBef>
              <a:spcAft>
                <a:spcPts val="0"/>
              </a:spcAft>
              <a:buClr>
                <a:schemeClr val="lt1"/>
              </a:buClr>
              <a:buSzPts val="3000"/>
              <a:buFont typeface="Raleway"/>
              <a:buNone/>
              <a:defRPr b="1" sz="3000">
                <a:solidFill>
                  <a:schemeClr val="lt1"/>
                </a:solidFill>
                <a:latin typeface="Raleway"/>
                <a:ea typeface="Raleway"/>
                <a:cs typeface="Raleway"/>
                <a:sym typeface="Raleway"/>
              </a:defRPr>
            </a:lvl8pPr>
            <a:lvl9pPr lvl="8" rtl="0">
              <a:spcBef>
                <a:spcPts val="0"/>
              </a:spcBef>
              <a:spcAft>
                <a:spcPts val="0"/>
              </a:spcAft>
              <a:buClr>
                <a:schemeClr val="lt1"/>
              </a:buClr>
              <a:buSzPts val="3000"/>
              <a:buFont typeface="Raleway"/>
              <a:buNone/>
              <a:defRPr b="1" sz="3000">
                <a:solidFill>
                  <a:schemeClr val="lt1"/>
                </a:solidFill>
                <a:latin typeface="Raleway"/>
                <a:ea typeface="Raleway"/>
                <a:cs typeface="Raleway"/>
                <a:sym typeface="Raleway"/>
              </a:defRPr>
            </a:lvl9pPr>
          </a:lstStyle>
          <a:p/>
        </p:txBody>
      </p:sp>
      <p:sp>
        <p:nvSpPr>
          <p:cNvPr id="7" name="Google Shape;7;p1"/>
          <p:cNvSpPr txBox="1"/>
          <p:nvPr>
            <p:ph idx="1" type="body"/>
          </p:nvPr>
        </p:nvSpPr>
        <p:spPr>
          <a:xfrm>
            <a:off x="713225" y="1152475"/>
            <a:ext cx="7717500" cy="3416400"/>
          </a:xfrm>
          <a:prstGeom prst="rect">
            <a:avLst/>
          </a:prstGeom>
          <a:noFill/>
          <a:ln>
            <a:noFill/>
          </a:ln>
        </p:spPr>
        <p:txBody>
          <a:bodyPr anchorCtr="0" anchor="t" bIns="91425" lIns="91425" spcFirstLastPara="1" rIns="91425" wrap="square" tIns="91425">
            <a:noAutofit/>
          </a:bodyPr>
          <a:lstStyle>
            <a:lvl1pPr indent="-304800" lvl="0" marL="457200">
              <a:lnSpc>
                <a:spcPct val="100000"/>
              </a:lnSpc>
              <a:spcBef>
                <a:spcPts val="0"/>
              </a:spcBef>
              <a:spcAft>
                <a:spcPts val="0"/>
              </a:spcAft>
              <a:buClr>
                <a:schemeClr val="lt1"/>
              </a:buClr>
              <a:buSzPts val="1200"/>
              <a:buFont typeface="Albert Sans"/>
              <a:buChar char="●"/>
              <a:defRPr sz="1200">
                <a:solidFill>
                  <a:schemeClr val="lt1"/>
                </a:solidFill>
                <a:latin typeface="Albert Sans"/>
                <a:ea typeface="Albert Sans"/>
                <a:cs typeface="Albert Sans"/>
                <a:sym typeface="Albert Sans"/>
              </a:defRPr>
            </a:lvl1pPr>
            <a:lvl2pPr indent="-304800" lvl="1" marL="914400">
              <a:lnSpc>
                <a:spcPct val="100000"/>
              </a:lnSpc>
              <a:spcBef>
                <a:spcPts val="0"/>
              </a:spcBef>
              <a:spcAft>
                <a:spcPts val="0"/>
              </a:spcAft>
              <a:buClr>
                <a:schemeClr val="lt1"/>
              </a:buClr>
              <a:buSzPts val="1200"/>
              <a:buFont typeface="Albert Sans"/>
              <a:buChar char="○"/>
              <a:defRPr sz="1200">
                <a:solidFill>
                  <a:schemeClr val="lt1"/>
                </a:solidFill>
                <a:latin typeface="Albert Sans"/>
                <a:ea typeface="Albert Sans"/>
                <a:cs typeface="Albert Sans"/>
                <a:sym typeface="Albert Sans"/>
              </a:defRPr>
            </a:lvl2pPr>
            <a:lvl3pPr indent="-304800" lvl="2" marL="1371600">
              <a:lnSpc>
                <a:spcPct val="100000"/>
              </a:lnSpc>
              <a:spcBef>
                <a:spcPts val="0"/>
              </a:spcBef>
              <a:spcAft>
                <a:spcPts val="0"/>
              </a:spcAft>
              <a:buClr>
                <a:schemeClr val="lt1"/>
              </a:buClr>
              <a:buSzPts val="1200"/>
              <a:buFont typeface="Albert Sans"/>
              <a:buChar char="■"/>
              <a:defRPr sz="1200">
                <a:solidFill>
                  <a:schemeClr val="lt1"/>
                </a:solidFill>
                <a:latin typeface="Albert Sans"/>
                <a:ea typeface="Albert Sans"/>
                <a:cs typeface="Albert Sans"/>
                <a:sym typeface="Albert Sans"/>
              </a:defRPr>
            </a:lvl3pPr>
            <a:lvl4pPr indent="-304800" lvl="3" marL="1828800">
              <a:lnSpc>
                <a:spcPct val="100000"/>
              </a:lnSpc>
              <a:spcBef>
                <a:spcPts val="0"/>
              </a:spcBef>
              <a:spcAft>
                <a:spcPts val="0"/>
              </a:spcAft>
              <a:buClr>
                <a:schemeClr val="lt1"/>
              </a:buClr>
              <a:buSzPts val="1200"/>
              <a:buFont typeface="Albert Sans"/>
              <a:buChar char="●"/>
              <a:defRPr sz="1200">
                <a:solidFill>
                  <a:schemeClr val="lt1"/>
                </a:solidFill>
                <a:latin typeface="Albert Sans"/>
                <a:ea typeface="Albert Sans"/>
                <a:cs typeface="Albert Sans"/>
                <a:sym typeface="Albert Sans"/>
              </a:defRPr>
            </a:lvl4pPr>
            <a:lvl5pPr indent="-304800" lvl="4" marL="2286000">
              <a:lnSpc>
                <a:spcPct val="100000"/>
              </a:lnSpc>
              <a:spcBef>
                <a:spcPts val="0"/>
              </a:spcBef>
              <a:spcAft>
                <a:spcPts val="0"/>
              </a:spcAft>
              <a:buClr>
                <a:schemeClr val="lt1"/>
              </a:buClr>
              <a:buSzPts val="1200"/>
              <a:buFont typeface="Albert Sans"/>
              <a:buChar char="○"/>
              <a:defRPr sz="1200">
                <a:solidFill>
                  <a:schemeClr val="lt1"/>
                </a:solidFill>
                <a:latin typeface="Albert Sans"/>
                <a:ea typeface="Albert Sans"/>
                <a:cs typeface="Albert Sans"/>
                <a:sym typeface="Albert Sans"/>
              </a:defRPr>
            </a:lvl5pPr>
            <a:lvl6pPr indent="-304800" lvl="5" marL="2743200">
              <a:lnSpc>
                <a:spcPct val="100000"/>
              </a:lnSpc>
              <a:spcBef>
                <a:spcPts val="0"/>
              </a:spcBef>
              <a:spcAft>
                <a:spcPts val="0"/>
              </a:spcAft>
              <a:buClr>
                <a:schemeClr val="lt1"/>
              </a:buClr>
              <a:buSzPts val="1200"/>
              <a:buFont typeface="Albert Sans"/>
              <a:buChar char="■"/>
              <a:defRPr sz="1200">
                <a:solidFill>
                  <a:schemeClr val="lt1"/>
                </a:solidFill>
                <a:latin typeface="Albert Sans"/>
                <a:ea typeface="Albert Sans"/>
                <a:cs typeface="Albert Sans"/>
                <a:sym typeface="Albert Sans"/>
              </a:defRPr>
            </a:lvl6pPr>
            <a:lvl7pPr indent="-304800" lvl="6" marL="3200400">
              <a:lnSpc>
                <a:spcPct val="100000"/>
              </a:lnSpc>
              <a:spcBef>
                <a:spcPts val="0"/>
              </a:spcBef>
              <a:spcAft>
                <a:spcPts val="0"/>
              </a:spcAft>
              <a:buClr>
                <a:schemeClr val="lt1"/>
              </a:buClr>
              <a:buSzPts val="1200"/>
              <a:buFont typeface="Albert Sans"/>
              <a:buChar char="●"/>
              <a:defRPr sz="1200">
                <a:solidFill>
                  <a:schemeClr val="lt1"/>
                </a:solidFill>
                <a:latin typeface="Albert Sans"/>
                <a:ea typeface="Albert Sans"/>
                <a:cs typeface="Albert Sans"/>
                <a:sym typeface="Albert Sans"/>
              </a:defRPr>
            </a:lvl7pPr>
            <a:lvl8pPr indent="-304800" lvl="7" marL="3657600">
              <a:lnSpc>
                <a:spcPct val="100000"/>
              </a:lnSpc>
              <a:spcBef>
                <a:spcPts val="0"/>
              </a:spcBef>
              <a:spcAft>
                <a:spcPts val="0"/>
              </a:spcAft>
              <a:buClr>
                <a:schemeClr val="lt1"/>
              </a:buClr>
              <a:buSzPts val="1200"/>
              <a:buFont typeface="Albert Sans"/>
              <a:buChar char="○"/>
              <a:defRPr sz="1200">
                <a:solidFill>
                  <a:schemeClr val="lt1"/>
                </a:solidFill>
                <a:latin typeface="Albert Sans"/>
                <a:ea typeface="Albert Sans"/>
                <a:cs typeface="Albert Sans"/>
                <a:sym typeface="Albert Sans"/>
              </a:defRPr>
            </a:lvl8pPr>
            <a:lvl9pPr indent="-304800" lvl="8" marL="4114800">
              <a:lnSpc>
                <a:spcPct val="100000"/>
              </a:lnSpc>
              <a:spcBef>
                <a:spcPts val="0"/>
              </a:spcBef>
              <a:spcAft>
                <a:spcPts val="0"/>
              </a:spcAft>
              <a:buClr>
                <a:schemeClr val="lt1"/>
              </a:buClr>
              <a:buSzPts val="1200"/>
              <a:buFont typeface="Albert Sans"/>
              <a:buChar char="■"/>
              <a:defRPr sz="1200">
                <a:solidFill>
                  <a:schemeClr val="lt1"/>
                </a:solidFill>
                <a:latin typeface="Albert Sans"/>
                <a:ea typeface="Albert Sans"/>
                <a:cs typeface="Albert Sans"/>
                <a:sym typeface="Albert Sans"/>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449">
          <p15:clr>
            <a:srgbClr val="EA4335"/>
          </p15:clr>
        </p15:guide>
        <p15:guide id="2" pos="5311">
          <p15:clr>
            <a:srgbClr val="EA4335"/>
          </p15:clr>
        </p15:guide>
        <p15:guide id="3" orient="horz" pos="340">
          <p15:clr>
            <a:srgbClr val="EA4335"/>
          </p15:clr>
        </p15:guide>
        <p15:guide id="4" orient="horz" pos="2900">
          <p15:clr>
            <a:srgbClr val="EA4335"/>
          </p15:clr>
        </p15:guide>
        <p15:guide id="5" orient="horz" pos="1620">
          <p15:clr>
            <a:srgbClr val="E46962"/>
          </p15:clr>
        </p15:guide>
        <p15:guide id="6" pos="2880">
          <p15:clr>
            <a:srgbClr val="E46962"/>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7.png"/><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5.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5" name="Shape 575"/>
        <p:cNvGrpSpPr/>
        <p:nvPr/>
      </p:nvGrpSpPr>
      <p:grpSpPr>
        <a:xfrm>
          <a:off x="0" y="0"/>
          <a:ext cx="0" cy="0"/>
          <a:chOff x="0" y="0"/>
          <a:chExt cx="0" cy="0"/>
        </a:xfrm>
      </p:grpSpPr>
      <p:sp>
        <p:nvSpPr>
          <p:cNvPr id="576" name="Google Shape;576;p25"/>
          <p:cNvSpPr txBox="1"/>
          <p:nvPr>
            <p:ph type="ctrTitle"/>
          </p:nvPr>
        </p:nvSpPr>
        <p:spPr>
          <a:xfrm>
            <a:off x="1583700" y="1644375"/>
            <a:ext cx="5976600" cy="1511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vi" sz="4000"/>
              <a:t>ASSIGNMENT:</a:t>
            </a:r>
            <a:endParaRPr sz="4000"/>
          </a:p>
          <a:p>
            <a:pPr indent="0" lvl="0" marL="0" rtl="0" algn="l">
              <a:spcBef>
                <a:spcPts val="0"/>
              </a:spcBef>
              <a:spcAft>
                <a:spcPts val="0"/>
              </a:spcAft>
              <a:buNone/>
            </a:pPr>
            <a:r>
              <a:rPr lang="vi" sz="4000"/>
              <a:t>PHONE STAR</a:t>
            </a:r>
            <a:endParaRPr sz="4000"/>
          </a:p>
        </p:txBody>
      </p:sp>
      <p:sp>
        <p:nvSpPr>
          <p:cNvPr id="577" name="Google Shape;577;p25"/>
          <p:cNvSpPr txBox="1"/>
          <p:nvPr>
            <p:ph idx="1" type="subTitle"/>
          </p:nvPr>
        </p:nvSpPr>
        <p:spPr>
          <a:xfrm>
            <a:off x="1583700" y="3155500"/>
            <a:ext cx="3673800" cy="109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SE1849</a:t>
            </a:r>
            <a:endParaRPr/>
          </a:p>
          <a:p>
            <a:pPr indent="0" lvl="0" marL="0" rtl="0" algn="l">
              <a:spcBef>
                <a:spcPts val="0"/>
              </a:spcBef>
              <a:spcAft>
                <a:spcPts val="0"/>
              </a:spcAft>
              <a:buNone/>
            </a:pPr>
            <a:r>
              <a:t/>
            </a:r>
            <a:endParaRPr/>
          </a:p>
          <a:p>
            <a:pPr indent="0" lvl="0" marL="0" rtl="0" algn="l">
              <a:spcBef>
                <a:spcPts val="0"/>
              </a:spcBef>
              <a:spcAft>
                <a:spcPts val="0"/>
              </a:spcAft>
              <a:buNone/>
            </a:pPr>
            <a:r>
              <a:rPr i="1" lang="vi">
                <a:latin typeface="Raleway"/>
                <a:ea typeface="Raleway"/>
                <a:cs typeface="Raleway"/>
                <a:sym typeface="Raleway"/>
              </a:rPr>
              <a:t>Phạm Mạnh Hùng - HE181830</a:t>
            </a:r>
            <a:endParaRPr i="1">
              <a:latin typeface="Raleway"/>
              <a:ea typeface="Raleway"/>
              <a:cs typeface="Raleway"/>
              <a:sym typeface="Raleway"/>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4" name="Shape 644"/>
        <p:cNvGrpSpPr/>
        <p:nvPr/>
      </p:nvGrpSpPr>
      <p:grpSpPr>
        <a:xfrm>
          <a:off x="0" y="0"/>
          <a:ext cx="0" cy="0"/>
          <a:chOff x="0" y="0"/>
          <a:chExt cx="0" cy="0"/>
        </a:xfrm>
      </p:grpSpPr>
      <p:sp>
        <p:nvSpPr>
          <p:cNvPr id="645" name="Google Shape;645;p34"/>
          <p:cNvSpPr txBox="1"/>
          <p:nvPr/>
        </p:nvSpPr>
        <p:spPr>
          <a:xfrm>
            <a:off x="1284600" y="433525"/>
            <a:ext cx="6574800" cy="539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vi" sz="2000">
                <a:latin typeface="Lexend Black"/>
                <a:ea typeface="Lexend Black"/>
                <a:cs typeface="Lexend Black"/>
                <a:sym typeface="Lexend Black"/>
              </a:rPr>
              <a:t>CƠ SỞ DỮ LIỆU</a:t>
            </a:r>
            <a:endParaRPr sz="2000">
              <a:latin typeface="Lexend Black"/>
              <a:ea typeface="Lexend Black"/>
              <a:cs typeface="Lexend Black"/>
              <a:sym typeface="Lexend Black"/>
            </a:endParaRPr>
          </a:p>
        </p:txBody>
      </p:sp>
      <p:graphicFrame>
        <p:nvGraphicFramePr>
          <p:cNvPr id="646" name="Google Shape;646;p34"/>
          <p:cNvGraphicFramePr/>
          <p:nvPr/>
        </p:nvGraphicFramePr>
        <p:xfrm>
          <a:off x="126275" y="1725650"/>
          <a:ext cx="3000000" cy="3000000"/>
        </p:xfrm>
        <a:graphic>
          <a:graphicData uri="http://schemas.openxmlformats.org/drawingml/2006/table">
            <a:tbl>
              <a:tblPr>
                <a:noFill/>
                <a:tableStyleId>{671FF16E-0014-4CBD-B51E-78EEC3C79D8B}</a:tableStyleId>
              </a:tblPr>
              <a:tblGrid>
                <a:gridCol w="1466325"/>
                <a:gridCol w="1466325"/>
                <a:gridCol w="1466325"/>
              </a:tblGrid>
              <a:tr h="565300">
                <a:tc>
                  <a:txBody>
                    <a:bodyPr/>
                    <a:lstStyle/>
                    <a:p>
                      <a:pPr indent="0" lvl="0" marL="0" rtl="0" algn="ctr">
                        <a:lnSpc>
                          <a:spcPct val="115000"/>
                        </a:lnSpc>
                        <a:spcBef>
                          <a:spcPts val="1200"/>
                        </a:spcBef>
                        <a:spcAft>
                          <a:spcPts val="0"/>
                        </a:spcAft>
                        <a:buNone/>
                      </a:pPr>
                      <a:r>
                        <a:rPr b="1" lang="vi" sz="1300">
                          <a:latin typeface="Times New Roman"/>
                          <a:ea typeface="Times New Roman"/>
                          <a:cs typeface="Times New Roman"/>
                          <a:sym typeface="Times New Roman"/>
                        </a:rPr>
                        <a:t>Thuộc tính</a:t>
                      </a:r>
                      <a:endParaRPr b="1" sz="1300">
                        <a:latin typeface="Times New Roman"/>
                        <a:ea typeface="Times New Roman"/>
                        <a:cs typeface="Times New Roman"/>
                        <a:sym typeface="Times New Roman"/>
                      </a:endParaRPr>
                    </a:p>
                  </a:txBody>
                  <a:tcPr marT="91425" marB="91425" marR="68575" marL="68575">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0"/>
                        </a:spcAft>
                        <a:buNone/>
                      </a:pPr>
                      <a:r>
                        <a:rPr b="1" lang="vi" sz="1300">
                          <a:latin typeface="Times New Roman"/>
                          <a:ea typeface="Times New Roman"/>
                          <a:cs typeface="Times New Roman"/>
                          <a:sym typeface="Times New Roman"/>
                        </a:rPr>
                        <a:t>Kiểu dữ liệu</a:t>
                      </a:r>
                      <a:endParaRPr b="1" sz="1300">
                        <a:latin typeface="Times New Roman"/>
                        <a:ea typeface="Times New Roman"/>
                        <a:cs typeface="Times New Roman"/>
                        <a:sym typeface="Times New Roman"/>
                      </a:endParaRPr>
                    </a:p>
                  </a:txBody>
                  <a:tcPr marT="91425" marB="91425" marR="68575" marL="68575">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0"/>
                        </a:spcAft>
                        <a:buNone/>
                      </a:pPr>
                      <a:r>
                        <a:rPr b="1" lang="vi" sz="1300">
                          <a:latin typeface="Times New Roman"/>
                          <a:ea typeface="Times New Roman"/>
                          <a:cs typeface="Times New Roman"/>
                          <a:sym typeface="Times New Roman"/>
                        </a:rPr>
                        <a:t>Mô tả</a:t>
                      </a:r>
                      <a:endParaRPr b="1" sz="1300">
                        <a:latin typeface="Times New Roman"/>
                        <a:ea typeface="Times New Roman"/>
                        <a:cs typeface="Times New Roman"/>
                        <a:sym typeface="Times New Roman"/>
                      </a:endParaRPr>
                    </a:p>
                  </a:txBody>
                  <a:tcPr marT="91425" marB="91425" marR="68575" marL="68575">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r>
              <a:tr h="565300">
                <a:tc>
                  <a:txBody>
                    <a:bodyPr/>
                    <a:lstStyle/>
                    <a:p>
                      <a:pPr indent="0" lvl="0" marL="0" rtl="0" algn="l">
                        <a:lnSpc>
                          <a:spcPct val="115000"/>
                        </a:lnSpc>
                        <a:spcBef>
                          <a:spcPts val="1200"/>
                        </a:spcBef>
                        <a:spcAft>
                          <a:spcPts val="0"/>
                        </a:spcAft>
                        <a:buNone/>
                      </a:pPr>
                      <a:r>
                        <a:rPr lang="vi" sz="1300">
                          <a:latin typeface="Times New Roman"/>
                          <a:ea typeface="Times New Roman"/>
                          <a:cs typeface="Times New Roman"/>
                          <a:sym typeface="Times New Roman"/>
                        </a:rPr>
                        <a:t>Series </a:t>
                      </a:r>
                      <a:r>
                        <a:rPr lang="vi" sz="1300">
                          <a:solidFill>
                            <a:srgbClr val="FF0000"/>
                          </a:solidFill>
                          <a:latin typeface="Times New Roman"/>
                          <a:ea typeface="Times New Roman"/>
                          <a:cs typeface="Times New Roman"/>
                          <a:sym typeface="Times New Roman"/>
                        </a:rPr>
                        <a:t>(PK)</a:t>
                      </a:r>
                      <a:endParaRPr sz="1300">
                        <a:solidFill>
                          <a:srgbClr val="FF0000"/>
                        </a:solidFill>
                        <a:latin typeface="Times New Roman"/>
                        <a:ea typeface="Times New Roman"/>
                        <a:cs typeface="Times New Roman"/>
                        <a:sym typeface="Times New Roman"/>
                      </a:endParaRPr>
                    </a:p>
                  </a:txBody>
                  <a:tcPr marT="91425" marB="91425" marR="68575" marL="68575">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0"/>
                        </a:spcAft>
                        <a:buNone/>
                      </a:pPr>
                      <a:r>
                        <a:rPr lang="vi" sz="1300">
                          <a:latin typeface="Times New Roman"/>
                          <a:ea typeface="Times New Roman"/>
                          <a:cs typeface="Times New Roman"/>
                          <a:sym typeface="Times New Roman"/>
                        </a:rPr>
                        <a:t>Int</a:t>
                      </a:r>
                      <a:endParaRPr sz="1300">
                        <a:latin typeface="Times New Roman"/>
                        <a:ea typeface="Times New Roman"/>
                        <a:cs typeface="Times New Roman"/>
                        <a:sym typeface="Times New Roman"/>
                      </a:endParaRPr>
                    </a:p>
                  </a:txBody>
                  <a:tcPr marT="91425" marB="91425" marR="68575" marL="68575">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0"/>
                        </a:spcAft>
                        <a:buNone/>
                      </a:pPr>
                      <a:r>
                        <a:rPr lang="vi" sz="1300">
                          <a:latin typeface="Times New Roman"/>
                          <a:ea typeface="Times New Roman"/>
                          <a:cs typeface="Times New Roman"/>
                          <a:sym typeface="Times New Roman"/>
                        </a:rPr>
                        <a:t>Mã máy</a:t>
                      </a:r>
                      <a:endParaRPr sz="1300">
                        <a:latin typeface="Times New Roman"/>
                        <a:ea typeface="Times New Roman"/>
                        <a:cs typeface="Times New Roman"/>
                        <a:sym typeface="Times New Roman"/>
                      </a:endParaRPr>
                    </a:p>
                  </a:txBody>
                  <a:tcPr marT="91425" marB="91425" marR="68575" marL="68575">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r>
              <a:tr h="565300">
                <a:tc>
                  <a:txBody>
                    <a:bodyPr/>
                    <a:lstStyle/>
                    <a:p>
                      <a:pPr indent="0" lvl="0" marL="0" rtl="0" algn="l">
                        <a:lnSpc>
                          <a:spcPct val="115000"/>
                        </a:lnSpc>
                        <a:spcBef>
                          <a:spcPts val="1200"/>
                        </a:spcBef>
                        <a:spcAft>
                          <a:spcPts val="0"/>
                        </a:spcAft>
                        <a:buNone/>
                      </a:pPr>
                      <a:r>
                        <a:rPr lang="vi" sz="1300">
                          <a:latin typeface="Times New Roman"/>
                          <a:ea typeface="Times New Roman"/>
                          <a:cs typeface="Times New Roman"/>
                          <a:sym typeface="Times New Roman"/>
                        </a:rPr>
                        <a:t>PhoneName</a:t>
                      </a:r>
                      <a:r>
                        <a:rPr lang="vi" sz="1300">
                          <a:solidFill>
                            <a:srgbClr val="FF0000"/>
                          </a:solidFill>
                          <a:latin typeface="Times New Roman"/>
                          <a:ea typeface="Times New Roman"/>
                          <a:cs typeface="Times New Roman"/>
                          <a:sym typeface="Times New Roman"/>
                        </a:rPr>
                        <a:t>(FK)</a:t>
                      </a:r>
                      <a:endParaRPr sz="1300">
                        <a:solidFill>
                          <a:srgbClr val="FF0000"/>
                        </a:solidFill>
                        <a:latin typeface="Times New Roman"/>
                        <a:ea typeface="Times New Roman"/>
                        <a:cs typeface="Times New Roman"/>
                        <a:sym typeface="Times New Roman"/>
                      </a:endParaRPr>
                    </a:p>
                  </a:txBody>
                  <a:tcPr marT="91425" marB="91425" marR="68575" marL="68575">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0"/>
                        </a:spcAft>
                        <a:buNone/>
                      </a:pPr>
                      <a:r>
                        <a:rPr lang="vi" sz="1300">
                          <a:latin typeface="Times New Roman"/>
                          <a:ea typeface="Times New Roman"/>
                          <a:cs typeface="Times New Roman"/>
                          <a:sym typeface="Times New Roman"/>
                        </a:rPr>
                        <a:t>Varchar(255)</a:t>
                      </a:r>
                      <a:endParaRPr sz="1300">
                        <a:latin typeface="Times New Roman"/>
                        <a:ea typeface="Times New Roman"/>
                        <a:cs typeface="Times New Roman"/>
                        <a:sym typeface="Times New Roman"/>
                      </a:endParaRPr>
                    </a:p>
                  </a:txBody>
                  <a:tcPr marT="91425" marB="91425" marR="68575" marL="68575">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0"/>
                        </a:spcAft>
                        <a:buNone/>
                      </a:pPr>
                      <a:r>
                        <a:rPr lang="vi" sz="1300">
                          <a:latin typeface="Times New Roman"/>
                          <a:ea typeface="Times New Roman"/>
                          <a:cs typeface="Times New Roman"/>
                          <a:sym typeface="Times New Roman"/>
                        </a:rPr>
                        <a:t>Tên dòng máy</a:t>
                      </a:r>
                      <a:endParaRPr sz="1300">
                        <a:latin typeface="Times New Roman"/>
                        <a:ea typeface="Times New Roman"/>
                        <a:cs typeface="Times New Roman"/>
                        <a:sym typeface="Times New Roman"/>
                      </a:endParaRPr>
                    </a:p>
                  </a:txBody>
                  <a:tcPr marT="91425" marB="91425" marR="68575" marL="68575">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r>
              <a:tr h="565300">
                <a:tc>
                  <a:txBody>
                    <a:bodyPr/>
                    <a:lstStyle/>
                    <a:p>
                      <a:pPr indent="0" lvl="0" marL="0" rtl="0" algn="l">
                        <a:lnSpc>
                          <a:spcPct val="115000"/>
                        </a:lnSpc>
                        <a:spcBef>
                          <a:spcPts val="1200"/>
                        </a:spcBef>
                        <a:spcAft>
                          <a:spcPts val="0"/>
                        </a:spcAft>
                        <a:buNone/>
                      </a:pPr>
                      <a:r>
                        <a:rPr lang="vi" sz="1300">
                          <a:latin typeface="Times New Roman"/>
                          <a:ea typeface="Times New Roman"/>
                          <a:cs typeface="Times New Roman"/>
                          <a:sym typeface="Times New Roman"/>
                        </a:rPr>
                        <a:t>Color</a:t>
                      </a:r>
                      <a:endParaRPr sz="1300">
                        <a:latin typeface="Times New Roman"/>
                        <a:ea typeface="Times New Roman"/>
                        <a:cs typeface="Times New Roman"/>
                        <a:sym typeface="Times New Roman"/>
                      </a:endParaRPr>
                    </a:p>
                  </a:txBody>
                  <a:tcPr marT="91425" marB="91425" marR="68575" marL="68575">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0"/>
                        </a:spcAft>
                        <a:buNone/>
                      </a:pPr>
                      <a:r>
                        <a:rPr lang="vi" sz="1300">
                          <a:latin typeface="Times New Roman"/>
                          <a:ea typeface="Times New Roman"/>
                          <a:cs typeface="Times New Roman"/>
                          <a:sym typeface="Times New Roman"/>
                        </a:rPr>
                        <a:t>Nvarchar(255)</a:t>
                      </a:r>
                      <a:endParaRPr sz="1300">
                        <a:latin typeface="Times New Roman"/>
                        <a:ea typeface="Times New Roman"/>
                        <a:cs typeface="Times New Roman"/>
                        <a:sym typeface="Times New Roman"/>
                      </a:endParaRPr>
                    </a:p>
                  </a:txBody>
                  <a:tcPr marT="91425" marB="91425" marR="68575" marL="68575">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0"/>
                        </a:spcAft>
                        <a:buNone/>
                      </a:pPr>
                      <a:r>
                        <a:rPr lang="vi" sz="1300">
                          <a:latin typeface="Times New Roman"/>
                          <a:ea typeface="Times New Roman"/>
                          <a:cs typeface="Times New Roman"/>
                          <a:sym typeface="Times New Roman"/>
                        </a:rPr>
                        <a:t>Màu sắc</a:t>
                      </a:r>
                      <a:endParaRPr sz="1300">
                        <a:latin typeface="Times New Roman"/>
                        <a:ea typeface="Times New Roman"/>
                        <a:cs typeface="Times New Roman"/>
                        <a:sym typeface="Times New Roman"/>
                      </a:endParaRPr>
                    </a:p>
                  </a:txBody>
                  <a:tcPr marT="91425" marB="91425" marR="68575" marL="68575">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r>
              <a:tr h="565300">
                <a:tc>
                  <a:txBody>
                    <a:bodyPr/>
                    <a:lstStyle/>
                    <a:p>
                      <a:pPr indent="0" lvl="0" marL="0" rtl="0" algn="l">
                        <a:lnSpc>
                          <a:spcPct val="115000"/>
                        </a:lnSpc>
                        <a:spcBef>
                          <a:spcPts val="1200"/>
                        </a:spcBef>
                        <a:spcAft>
                          <a:spcPts val="0"/>
                        </a:spcAft>
                        <a:buNone/>
                      </a:pPr>
                      <a:r>
                        <a:rPr lang="vi" sz="1300">
                          <a:latin typeface="Times New Roman"/>
                          <a:ea typeface="Times New Roman"/>
                          <a:cs typeface="Times New Roman"/>
                          <a:sym typeface="Times New Roman"/>
                        </a:rPr>
                        <a:t>ROM</a:t>
                      </a:r>
                      <a:endParaRPr sz="1300">
                        <a:latin typeface="Times New Roman"/>
                        <a:ea typeface="Times New Roman"/>
                        <a:cs typeface="Times New Roman"/>
                        <a:sym typeface="Times New Roman"/>
                      </a:endParaRPr>
                    </a:p>
                  </a:txBody>
                  <a:tcPr marT="91425" marB="91425" marR="68575" marL="68575">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0"/>
                        </a:spcAft>
                        <a:buNone/>
                      </a:pPr>
                      <a:r>
                        <a:rPr lang="vi" sz="1300">
                          <a:latin typeface="Times New Roman"/>
                          <a:ea typeface="Times New Roman"/>
                          <a:cs typeface="Times New Roman"/>
                          <a:sym typeface="Times New Roman"/>
                        </a:rPr>
                        <a:t>Varchar(255)</a:t>
                      </a:r>
                      <a:endParaRPr sz="1300">
                        <a:latin typeface="Times New Roman"/>
                        <a:ea typeface="Times New Roman"/>
                        <a:cs typeface="Times New Roman"/>
                        <a:sym typeface="Times New Roman"/>
                      </a:endParaRPr>
                    </a:p>
                  </a:txBody>
                  <a:tcPr marT="91425" marB="91425" marR="68575" marL="68575">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0"/>
                        </a:spcAft>
                        <a:buNone/>
                      </a:pPr>
                      <a:r>
                        <a:rPr lang="vi" sz="1300">
                          <a:latin typeface="Times New Roman"/>
                          <a:ea typeface="Times New Roman"/>
                          <a:cs typeface="Times New Roman"/>
                          <a:sym typeface="Times New Roman"/>
                        </a:rPr>
                        <a:t>Dung lượng bộ nhớ</a:t>
                      </a:r>
                      <a:endParaRPr sz="1300">
                        <a:latin typeface="Times New Roman"/>
                        <a:ea typeface="Times New Roman"/>
                        <a:cs typeface="Times New Roman"/>
                        <a:sym typeface="Times New Roman"/>
                      </a:endParaRPr>
                    </a:p>
                  </a:txBody>
                  <a:tcPr marT="91425" marB="91425" marR="68575" marL="68575">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r>
            </a:tbl>
          </a:graphicData>
        </a:graphic>
      </p:graphicFrame>
      <p:sp>
        <p:nvSpPr>
          <p:cNvPr id="647" name="Google Shape;647;p34"/>
          <p:cNvSpPr txBox="1"/>
          <p:nvPr/>
        </p:nvSpPr>
        <p:spPr>
          <a:xfrm>
            <a:off x="3112550" y="1089775"/>
            <a:ext cx="2844900" cy="4566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1800"/>
              </a:spcBef>
              <a:spcAft>
                <a:spcPts val="400"/>
              </a:spcAft>
              <a:buNone/>
            </a:pPr>
            <a:r>
              <a:rPr b="1" lang="vi" sz="1700"/>
              <a:t>Bảng Phone (Mẫu máy)</a:t>
            </a:r>
            <a:endParaRPr b="1" sz="1700"/>
          </a:p>
        </p:txBody>
      </p:sp>
      <p:graphicFrame>
        <p:nvGraphicFramePr>
          <p:cNvPr id="648" name="Google Shape;648;p34"/>
          <p:cNvGraphicFramePr/>
          <p:nvPr/>
        </p:nvGraphicFramePr>
        <p:xfrm>
          <a:off x="4618700" y="1725650"/>
          <a:ext cx="3000000" cy="3000000"/>
        </p:xfrm>
        <a:graphic>
          <a:graphicData uri="http://schemas.openxmlformats.org/drawingml/2006/table">
            <a:tbl>
              <a:tblPr>
                <a:noFill/>
                <a:tableStyleId>{671FF16E-0014-4CBD-B51E-78EEC3C79D8B}</a:tableStyleId>
              </a:tblPr>
              <a:tblGrid>
                <a:gridCol w="1466325"/>
                <a:gridCol w="1466325"/>
                <a:gridCol w="1466325"/>
              </a:tblGrid>
              <a:tr h="565300">
                <a:tc>
                  <a:txBody>
                    <a:bodyPr/>
                    <a:lstStyle/>
                    <a:p>
                      <a:pPr indent="0" lvl="0" marL="0" rtl="0" algn="ctr">
                        <a:lnSpc>
                          <a:spcPct val="115000"/>
                        </a:lnSpc>
                        <a:spcBef>
                          <a:spcPts val="1200"/>
                        </a:spcBef>
                        <a:spcAft>
                          <a:spcPts val="0"/>
                        </a:spcAft>
                        <a:buNone/>
                      </a:pPr>
                      <a:r>
                        <a:rPr b="1" lang="vi" sz="1300">
                          <a:latin typeface="Times New Roman"/>
                          <a:ea typeface="Times New Roman"/>
                          <a:cs typeface="Times New Roman"/>
                          <a:sym typeface="Times New Roman"/>
                        </a:rPr>
                        <a:t>Thuộc tính</a:t>
                      </a:r>
                      <a:endParaRPr b="1" sz="1300">
                        <a:latin typeface="Times New Roman"/>
                        <a:ea typeface="Times New Roman"/>
                        <a:cs typeface="Times New Roman"/>
                        <a:sym typeface="Times New Roman"/>
                      </a:endParaRPr>
                    </a:p>
                  </a:txBody>
                  <a:tcPr marT="91425" marB="91425" marR="68575" marL="68575">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0"/>
                        </a:spcAft>
                        <a:buNone/>
                      </a:pPr>
                      <a:r>
                        <a:rPr b="1" lang="vi" sz="1300">
                          <a:latin typeface="Times New Roman"/>
                          <a:ea typeface="Times New Roman"/>
                          <a:cs typeface="Times New Roman"/>
                          <a:sym typeface="Times New Roman"/>
                        </a:rPr>
                        <a:t>Kiểu dữ liệu</a:t>
                      </a:r>
                      <a:endParaRPr b="1" sz="1300">
                        <a:latin typeface="Times New Roman"/>
                        <a:ea typeface="Times New Roman"/>
                        <a:cs typeface="Times New Roman"/>
                        <a:sym typeface="Times New Roman"/>
                      </a:endParaRPr>
                    </a:p>
                  </a:txBody>
                  <a:tcPr marT="91425" marB="91425" marR="68575" marL="68575">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0"/>
                        </a:spcAft>
                        <a:buNone/>
                      </a:pPr>
                      <a:r>
                        <a:rPr b="1" lang="vi" sz="1300">
                          <a:latin typeface="Times New Roman"/>
                          <a:ea typeface="Times New Roman"/>
                          <a:cs typeface="Times New Roman"/>
                          <a:sym typeface="Times New Roman"/>
                        </a:rPr>
                        <a:t>Mô tả</a:t>
                      </a:r>
                      <a:endParaRPr b="1" sz="1300">
                        <a:latin typeface="Times New Roman"/>
                        <a:ea typeface="Times New Roman"/>
                        <a:cs typeface="Times New Roman"/>
                        <a:sym typeface="Times New Roman"/>
                      </a:endParaRPr>
                    </a:p>
                  </a:txBody>
                  <a:tcPr marT="91425" marB="91425" marR="68575" marL="68575">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r>
              <a:tr h="565300">
                <a:tc>
                  <a:txBody>
                    <a:bodyPr/>
                    <a:lstStyle/>
                    <a:p>
                      <a:pPr indent="0" lvl="0" marL="0" rtl="0" algn="l">
                        <a:lnSpc>
                          <a:spcPct val="115000"/>
                        </a:lnSpc>
                        <a:spcBef>
                          <a:spcPts val="1200"/>
                        </a:spcBef>
                        <a:spcAft>
                          <a:spcPts val="0"/>
                        </a:spcAft>
                        <a:buNone/>
                      </a:pPr>
                      <a:r>
                        <a:rPr lang="vi" sz="1300">
                          <a:latin typeface="Times New Roman"/>
                          <a:ea typeface="Times New Roman"/>
                          <a:cs typeface="Times New Roman"/>
                          <a:sym typeface="Times New Roman"/>
                        </a:rPr>
                        <a:t>Price</a:t>
                      </a:r>
                      <a:endParaRPr sz="1300">
                        <a:latin typeface="Times New Roman"/>
                        <a:ea typeface="Times New Roman"/>
                        <a:cs typeface="Times New Roman"/>
                        <a:sym typeface="Times New Roman"/>
                      </a:endParaRPr>
                    </a:p>
                  </a:txBody>
                  <a:tcPr marT="91425" marB="91425" marR="68575" marL="68575">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0"/>
                        </a:spcAft>
                        <a:buNone/>
                      </a:pPr>
                      <a:r>
                        <a:rPr lang="vi" sz="1300">
                          <a:latin typeface="Times New Roman"/>
                          <a:ea typeface="Times New Roman"/>
                          <a:cs typeface="Times New Roman"/>
                          <a:sym typeface="Times New Roman"/>
                        </a:rPr>
                        <a:t>Int</a:t>
                      </a:r>
                      <a:endParaRPr sz="1300">
                        <a:latin typeface="Times New Roman"/>
                        <a:ea typeface="Times New Roman"/>
                        <a:cs typeface="Times New Roman"/>
                        <a:sym typeface="Times New Roman"/>
                      </a:endParaRPr>
                    </a:p>
                  </a:txBody>
                  <a:tcPr marT="91425" marB="91425" marR="68575" marL="68575">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0"/>
                        </a:spcAft>
                        <a:buNone/>
                      </a:pPr>
                      <a:r>
                        <a:rPr lang="vi" sz="1300">
                          <a:latin typeface="Times New Roman"/>
                          <a:ea typeface="Times New Roman"/>
                          <a:cs typeface="Times New Roman"/>
                          <a:sym typeface="Times New Roman"/>
                        </a:rPr>
                        <a:t>Giá</a:t>
                      </a:r>
                      <a:endParaRPr sz="1300">
                        <a:latin typeface="Times New Roman"/>
                        <a:ea typeface="Times New Roman"/>
                        <a:cs typeface="Times New Roman"/>
                        <a:sym typeface="Times New Roman"/>
                      </a:endParaRPr>
                    </a:p>
                  </a:txBody>
                  <a:tcPr marT="91425" marB="91425" marR="68575" marL="68575">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r>
              <a:tr h="565300">
                <a:tc>
                  <a:txBody>
                    <a:bodyPr/>
                    <a:lstStyle/>
                    <a:p>
                      <a:pPr indent="0" lvl="0" marL="0" rtl="0" algn="l">
                        <a:lnSpc>
                          <a:spcPct val="115000"/>
                        </a:lnSpc>
                        <a:spcBef>
                          <a:spcPts val="1200"/>
                        </a:spcBef>
                        <a:spcAft>
                          <a:spcPts val="0"/>
                        </a:spcAft>
                        <a:buNone/>
                      </a:pPr>
                      <a:r>
                        <a:rPr lang="vi" sz="1300">
                          <a:latin typeface="Times New Roman"/>
                          <a:ea typeface="Times New Roman"/>
                          <a:cs typeface="Times New Roman"/>
                          <a:sym typeface="Times New Roman"/>
                        </a:rPr>
                        <a:t>Quantity</a:t>
                      </a:r>
                      <a:endParaRPr sz="1300">
                        <a:latin typeface="Times New Roman"/>
                        <a:ea typeface="Times New Roman"/>
                        <a:cs typeface="Times New Roman"/>
                        <a:sym typeface="Times New Roman"/>
                      </a:endParaRPr>
                    </a:p>
                  </a:txBody>
                  <a:tcPr marT="91425" marB="91425" marR="68575" marL="68575">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0"/>
                        </a:spcAft>
                        <a:buNone/>
                      </a:pPr>
                      <a:r>
                        <a:rPr lang="vi" sz="1300">
                          <a:latin typeface="Times New Roman"/>
                          <a:ea typeface="Times New Roman"/>
                          <a:cs typeface="Times New Roman"/>
                          <a:sym typeface="Times New Roman"/>
                        </a:rPr>
                        <a:t>Int</a:t>
                      </a:r>
                      <a:endParaRPr sz="1300">
                        <a:latin typeface="Times New Roman"/>
                        <a:ea typeface="Times New Roman"/>
                        <a:cs typeface="Times New Roman"/>
                        <a:sym typeface="Times New Roman"/>
                      </a:endParaRPr>
                    </a:p>
                  </a:txBody>
                  <a:tcPr marT="91425" marB="91425" marR="68575" marL="68575">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0"/>
                        </a:spcAft>
                        <a:buNone/>
                      </a:pPr>
                      <a:r>
                        <a:rPr lang="vi" sz="1300">
                          <a:latin typeface="Times New Roman"/>
                          <a:ea typeface="Times New Roman"/>
                          <a:cs typeface="Times New Roman"/>
                          <a:sym typeface="Times New Roman"/>
                        </a:rPr>
                        <a:t>Số lượng</a:t>
                      </a:r>
                      <a:endParaRPr sz="1300">
                        <a:latin typeface="Times New Roman"/>
                        <a:ea typeface="Times New Roman"/>
                        <a:cs typeface="Times New Roman"/>
                        <a:sym typeface="Times New Roman"/>
                      </a:endParaRPr>
                    </a:p>
                  </a:txBody>
                  <a:tcPr marT="91425" marB="91425" marR="68575" marL="68575">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r>
              <a:tr h="565300">
                <a:tc>
                  <a:txBody>
                    <a:bodyPr/>
                    <a:lstStyle/>
                    <a:p>
                      <a:pPr indent="0" lvl="0" marL="0" rtl="0" algn="l">
                        <a:lnSpc>
                          <a:spcPct val="115000"/>
                        </a:lnSpc>
                        <a:spcBef>
                          <a:spcPts val="1200"/>
                        </a:spcBef>
                        <a:spcAft>
                          <a:spcPts val="0"/>
                        </a:spcAft>
                        <a:buNone/>
                      </a:pPr>
                      <a:r>
                        <a:rPr lang="vi" sz="1300">
                          <a:latin typeface="Times New Roman"/>
                          <a:ea typeface="Times New Roman"/>
                          <a:cs typeface="Times New Roman"/>
                          <a:sym typeface="Times New Roman"/>
                        </a:rPr>
                        <a:t>Date</a:t>
                      </a:r>
                      <a:endParaRPr sz="1300">
                        <a:latin typeface="Times New Roman"/>
                        <a:ea typeface="Times New Roman"/>
                        <a:cs typeface="Times New Roman"/>
                        <a:sym typeface="Times New Roman"/>
                      </a:endParaRPr>
                    </a:p>
                  </a:txBody>
                  <a:tcPr marT="91425" marB="91425" marR="68575" marL="68575">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0"/>
                        </a:spcAft>
                        <a:buNone/>
                      </a:pPr>
                      <a:r>
                        <a:rPr lang="vi" sz="1300">
                          <a:latin typeface="Times New Roman"/>
                          <a:ea typeface="Times New Roman"/>
                          <a:cs typeface="Times New Roman"/>
                          <a:sym typeface="Times New Roman"/>
                        </a:rPr>
                        <a:t>Date</a:t>
                      </a:r>
                      <a:endParaRPr sz="1300">
                        <a:latin typeface="Times New Roman"/>
                        <a:ea typeface="Times New Roman"/>
                        <a:cs typeface="Times New Roman"/>
                        <a:sym typeface="Times New Roman"/>
                      </a:endParaRPr>
                    </a:p>
                  </a:txBody>
                  <a:tcPr marT="91425" marB="91425" marR="68575" marL="68575">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0"/>
                        </a:spcAft>
                        <a:buNone/>
                      </a:pPr>
                      <a:r>
                        <a:rPr lang="vi" sz="1300">
                          <a:latin typeface="Times New Roman"/>
                          <a:ea typeface="Times New Roman"/>
                          <a:cs typeface="Times New Roman"/>
                          <a:sym typeface="Times New Roman"/>
                        </a:rPr>
                        <a:t>Ngày nhập kho</a:t>
                      </a:r>
                      <a:endParaRPr sz="1300">
                        <a:latin typeface="Times New Roman"/>
                        <a:ea typeface="Times New Roman"/>
                        <a:cs typeface="Times New Roman"/>
                        <a:sym typeface="Times New Roman"/>
                      </a:endParaRPr>
                    </a:p>
                  </a:txBody>
                  <a:tcPr marT="91425" marB="91425" marR="68575" marL="68575">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r>
              <a:tr h="565300">
                <a:tc>
                  <a:txBody>
                    <a:bodyPr/>
                    <a:lstStyle/>
                    <a:p>
                      <a:pPr indent="0" lvl="0" marL="0" rtl="0" algn="l">
                        <a:lnSpc>
                          <a:spcPct val="115000"/>
                        </a:lnSpc>
                        <a:spcBef>
                          <a:spcPts val="1200"/>
                        </a:spcBef>
                        <a:spcAft>
                          <a:spcPts val="0"/>
                        </a:spcAft>
                        <a:buNone/>
                      </a:pPr>
                      <a:r>
                        <a:rPr lang="vi" sz="1300">
                          <a:latin typeface="Times New Roman"/>
                          <a:ea typeface="Times New Roman"/>
                          <a:cs typeface="Times New Roman"/>
                          <a:sym typeface="Times New Roman"/>
                        </a:rPr>
                        <a:t>Image</a:t>
                      </a:r>
                      <a:endParaRPr sz="1300">
                        <a:latin typeface="Times New Roman"/>
                        <a:ea typeface="Times New Roman"/>
                        <a:cs typeface="Times New Roman"/>
                        <a:sym typeface="Times New Roman"/>
                      </a:endParaRPr>
                    </a:p>
                  </a:txBody>
                  <a:tcPr marT="91425" marB="91425" marR="68575" marL="68575">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0"/>
                        </a:spcAft>
                        <a:buNone/>
                      </a:pPr>
                      <a:r>
                        <a:rPr lang="vi" sz="1300">
                          <a:latin typeface="Times New Roman"/>
                          <a:ea typeface="Times New Roman"/>
                          <a:cs typeface="Times New Roman"/>
                          <a:sym typeface="Times New Roman"/>
                        </a:rPr>
                        <a:t>Varchar(255)</a:t>
                      </a:r>
                      <a:endParaRPr sz="1300">
                        <a:latin typeface="Times New Roman"/>
                        <a:ea typeface="Times New Roman"/>
                        <a:cs typeface="Times New Roman"/>
                        <a:sym typeface="Times New Roman"/>
                      </a:endParaRPr>
                    </a:p>
                  </a:txBody>
                  <a:tcPr marT="91425" marB="91425" marR="68575" marL="68575">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0"/>
                        </a:spcAft>
                        <a:buNone/>
                      </a:pPr>
                      <a:r>
                        <a:rPr lang="vi" sz="1300">
                          <a:latin typeface="Times New Roman"/>
                          <a:ea typeface="Times New Roman"/>
                          <a:cs typeface="Times New Roman"/>
                          <a:sym typeface="Times New Roman"/>
                        </a:rPr>
                        <a:t>Ảnh điện thoại</a:t>
                      </a:r>
                      <a:endParaRPr sz="1300">
                        <a:latin typeface="Times New Roman"/>
                        <a:ea typeface="Times New Roman"/>
                        <a:cs typeface="Times New Roman"/>
                        <a:sym typeface="Times New Roman"/>
                      </a:endParaRPr>
                    </a:p>
                  </a:txBody>
                  <a:tcPr marT="91425" marB="91425" marR="68575" marL="68575">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2" name="Shape 652"/>
        <p:cNvGrpSpPr/>
        <p:nvPr/>
      </p:nvGrpSpPr>
      <p:grpSpPr>
        <a:xfrm>
          <a:off x="0" y="0"/>
          <a:ext cx="0" cy="0"/>
          <a:chOff x="0" y="0"/>
          <a:chExt cx="0" cy="0"/>
        </a:xfrm>
      </p:grpSpPr>
      <p:sp>
        <p:nvSpPr>
          <p:cNvPr id="653" name="Google Shape;653;p35"/>
          <p:cNvSpPr txBox="1"/>
          <p:nvPr/>
        </p:nvSpPr>
        <p:spPr>
          <a:xfrm>
            <a:off x="1284600" y="433525"/>
            <a:ext cx="6574800" cy="539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vi" sz="2000">
                <a:latin typeface="Lexend Black"/>
                <a:ea typeface="Lexend Black"/>
                <a:cs typeface="Lexend Black"/>
                <a:sym typeface="Lexend Black"/>
              </a:rPr>
              <a:t>CƠ SỞ DỮ LIỆU</a:t>
            </a:r>
            <a:endParaRPr sz="2000">
              <a:latin typeface="Lexend Black"/>
              <a:ea typeface="Lexend Black"/>
              <a:cs typeface="Lexend Black"/>
              <a:sym typeface="Lexend Black"/>
            </a:endParaRPr>
          </a:p>
        </p:txBody>
      </p:sp>
      <p:graphicFrame>
        <p:nvGraphicFramePr>
          <p:cNvPr id="654" name="Google Shape;654;p35"/>
          <p:cNvGraphicFramePr/>
          <p:nvPr/>
        </p:nvGraphicFramePr>
        <p:xfrm>
          <a:off x="126275" y="1725650"/>
          <a:ext cx="3000000" cy="3000000"/>
        </p:xfrm>
        <a:graphic>
          <a:graphicData uri="http://schemas.openxmlformats.org/drawingml/2006/table">
            <a:tbl>
              <a:tblPr>
                <a:noFill/>
                <a:tableStyleId>{671FF16E-0014-4CBD-B51E-78EEC3C79D8B}</a:tableStyleId>
              </a:tblPr>
              <a:tblGrid>
                <a:gridCol w="1589800"/>
                <a:gridCol w="1589800"/>
                <a:gridCol w="1633325"/>
              </a:tblGrid>
              <a:tr h="565300">
                <a:tc>
                  <a:txBody>
                    <a:bodyPr/>
                    <a:lstStyle/>
                    <a:p>
                      <a:pPr indent="0" lvl="0" marL="0" rtl="0" algn="ctr">
                        <a:lnSpc>
                          <a:spcPct val="115000"/>
                        </a:lnSpc>
                        <a:spcBef>
                          <a:spcPts val="1200"/>
                        </a:spcBef>
                        <a:spcAft>
                          <a:spcPts val="0"/>
                        </a:spcAft>
                        <a:buNone/>
                      </a:pPr>
                      <a:r>
                        <a:rPr b="1" lang="vi" sz="1300">
                          <a:latin typeface="Times New Roman"/>
                          <a:ea typeface="Times New Roman"/>
                          <a:cs typeface="Times New Roman"/>
                          <a:sym typeface="Times New Roman"/>
                        </a:rPr>
                        <a:t>Thuộc tính</a:t>
                      </a:r>
                      <a:endParaRPr b="1" sz="1300">
                        <a:latin typeface="Times New Roman"/>
                        <a:ea typeface="Times New Roman"/>
                        <a:cs typeface="Times New Roman"/>
                        <a:sym typeface="Times New Roman"/>
                      </a:endParaRPr>
                    </a:p>
                  </a:txBody>
                  <a:tcPr marT="91425" marB="91425" marR="68575" marL="68575">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0"/>
                        </a:spcAft>
                        <a:buNone/>
                      </a:pPr>
                      <a:r>
                        <a:rPr b="1" lang="vi" sz="1300">
                          <a:latin typeface="Times New Roman"/>
                          <a:ea typeface="Times New Roman"/>
                          <a:cs typeface="Times New Roman"/>
                          <a:sym typeface="Times New Roman"/>
                        </a:rPr>
                        <a:t>Kiểu dữ liệu</a:t>
                      </a:r>
                      <a:endParaRPr b="1" sz="1300">
                        <a:latin typeface="Times New Roman"/>
                        <a:ea typeface="Times New Roman"/>
                        <a:cs typeface="Times New Roman"/>
                        <a:sym typeface="Times New Roman"/>
                      </a:endParaRPr>
                    </a:p>
                  </a:txBody>
                  <a:tcPr marT="91425" marB="91425" marR="68575" marL="68575">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0"/>
                        </a:spcAft>
                        <a:buNone/>
                      </a:pPr>
                      <a:r>
                        <a:rPr b="1" lang="vi" sz="1300">
                          <a:latin typeface="Times New Roman"/>
                          <a:ea typeface="Times New Roman"/>
                          <a:cs typeface="Times New Roman"/>
                          <a:sym typeface="Times New Roman"/>
                        </a:rPr>
                        <a:t>Mô tả</a:t>
                      </a:r>
                      <a:endParaRPr b="1" sz="1300">
                        <a:latin typeface="Times New Roman"/>
                        <a:ea typeface="Times New Roman"/>
                        <a:cs typeface="Times New Roman"/>
                        <a:sym typeface="Times New Roman"/>
                      </a:endParaRPr>
                    </a:p>
                  </a:txBody>
                  <a:tcPr marT="91425" marB="91425" marR="68575" marL="68575">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r>
              <a:tr h="565300">
                <a:tc>
                  <a:txBody>
                    <a:bodyPr/>
                    <a:lstStyle/>
                    <a:p>
                      <a:pPr indent="0" lvl="0" marL="0" rtl="0" algn="l">
                        <a:lnSpc>
                          <a:spcPct val="115000"/>
                        </a:lnSpc>
                        <a:spcBef>
                          <a:spcPts val="1200"/>
                        </a:spcBef>
                        <a:spcAft>
                          <a:spcPts val="0"/>
                        </a:spcAft>
                        <a:buNone/>
                      </a:pPr>
                      <a:r>
                        <a:rPr lang="vi" sz="1300">
                          <a:latin typeface="Times New Roman"/>
                          <a:ea typeface="Times New Roman"/>
                          <a:cs typeface="Times New Roman"/>
                          <a:sym typeface="Times New Roman"/>
                        </a:rPr>
                        <a:t>UserName </a:t>
                      </a:r>
                      <a:r>
                        <a:rPr lang="vi" sz="1300">
                          <a:solidFill>
                            <a:srgbClr val="FF0000"/>
                          </a:solidFill>
                          <a:latin typeface="Times New Roman"/>
                          <a:ea typeface="Times New Roman"/>
                          <a:cs typeface="Times New Roman"/>
                          <a:sym typeface="Times New Roman"/>
                        </a:rPr>
                        <a:t>(PK)</a:t>
                      </a:r>
                      <a:endParaRPr sz="1300">
                        <a:solidFill>
                          <a:srgbClr val="FF0000"/>
                        </a:solidFill>
                        <a:latin typeface="Times New Roman"/>
                        <a:ea typeface="Times New Roman"/>
                        <a:cs typeface="Times New Roman"/>
                        <a:sym typeface="Times New Roman"/>
                      </a:endParaRPr>
                    </a:p>
                  </a:txBody>
                  <a:tcPr marT="91425" marB="91425" marR="68575" marL="68575">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0"/>
                        </a:spcAft>
                        <a:buNone/>
                      </a:pPr>
                      <a:r>
                        <a:rPr lang="vi" sz="1300">
                          <a:latin typeface="Times New Roman"/>
                          <a:ea typeface="Times New Roman"/>
                          <a:cs typeface="Times New Roman"/>
                          <a:sym typeface="Times New Roman"/>
                        </a:rPr>
                        <a:t>Varchar(255)</a:t>
                      </a:r>
                      <a:endParaRPr sz="1300">
                        <a:latin typeface="Times New Roman"/>
                        <a:ea typeface="Times New Roman"/>
                        <a:cs typeface="Times New Roman"/>
                        <a:sym typeface="Times New Roman"/>
                      </a:endParaRPr>
                    </a:p>
                  </a:txBody>
                  <a:tcPr marT="91425" marB="91425" marR="68575" marL="68575">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0"/>
                        </a:spcAft>
                        <a:buNone/>
                      </a:pPr>
                      <a:r>
                        <a:rPr lang="vi" sz="1300">
                          <a:latin typeface="Times New Roman"/>
                          <a:ea typeface="Times New Roman"/>
                          <a:cs typeface="Times New Roman"/>
                          <a:sym typeface="Times New Roman"/>
                        </a:rPr>
                        <a:t>Tài khoản người dùng</a:t>
                      </a:r>
                      <a:endParaRPr sz="1300">
                        <a:latin typeface="Times New Roman"/>
                        <a:ea typeface="Times New Roman"/>
                        <a:cs typeface="Times New Roman"/>
                        <a:sym typeface="Times New Roman"/>
                      </a:endParaRPr>
                    </a:p>
                  </a:txBody>
                  <a:tcPr marT="91425" marB="91425" marR="68575" marL="68575">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r>
              <a:tr h="565300">
                <a:tc>
                  <a:txBody>
                    <a:bodyPr/>
                    <a:lstStyle/>
                    <a:p>
                      <a:pPr indent="0" lvl="0" marL="0" rtl="0" algn="l">
                        <a:lnSpc>
                          <a:spcPct val="115000"/>
                        </a:lnSpc>
                        <a:spcBef>
                          <a:spcPts val="1200"/>
                        </a:spcBef>
                        <a:spcAft>
                          <a:spcPts val="0"/>
                        </a:spcAft>
                        <a:buNone/>
                      </a:pPr>
                      <a:r>
                        <a:rPr lang="vi" sz="1300">
                          <a:latin typeface="Times New Roman"/>
                          <a:ea typeface="Times New Roman"/>
                          <a:cs typeface="Times New Roman"/>
                          <a:sym typeface="Times New Roman"/>
                        </a:rPr>
                        <a:t>Password</a:t>
                      </a:r>
                      <a:endParaRPr sz="1300">
                        <a:latin typeface="Times New Roman"/>
                        <a:ea typeface="Times New Roman"/>
                        <a:cs typeface="Times New Roman"/>
                        <a:sym typeface="Times New Roman"/>
                      </a:endParaRPr>
                    </a:p>
                  </a:txBody>
                  <a:tcPr marT="91425" marB="91425" marR="68575" marL="68575">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0"/>
                        </a:spcAft>
                        <a:buNone/>
                      </a:pPr>
                      <a:r>
                        <a:rPr lang="vi" sz="1300">
                          <a:latin typeface="Times New Roman"/>
                          <a:ea typeface="Times New Roman"/>
                          <a:cs typeface="Times New Roman"/>
                          <a:sym typeface="Times New Roman"/>
                        </a:rPr>
                        <a:t>Varchar(255)</a:t>
                      </a:r>
                      <a:endParaRPr sz="1300">
                        <a:latin typeface="Times New Roman"/>
                        <a:ea typeface="Times New Roman"/>
                        <a:cs typeface="Times New Roman"/>
                        <a:sym typeface="Times New Roman"/>
                      </a:endParaRPr>
                    </a:p>
                  </a:txBody>
                  <a:tcPr marT="91425" marB="91425" marR="68575" marL="68575">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0"/>
                        </a:spcAft>
                        <a:buNone/>
                      </a:pPr>
                      <a:r>
                        <a:rPr lang="vi" sz="1300">
                          <a:latin typeface="Times New Roman"/>
                          <a:ea typeface="Times New Roman"/>
                          <a:cs typeface="Times New Roman"/>
                          <a:sym typeface="Times New Roman"/>
                        </a:rPr>
                        <a:t>Mật khẩu</a:t>
                      </a:r>
                      <a:endParaRPr sz="1300">
                        <a:latin typeface="Times New Roman"/>
                        <a:ea typeface="Times New Roman"/>
                        <a:cs typeface="Times New Roman"/>
                        <a:sym typeface="Times New Roman"/>
                      </a:endParaRPr>
                    </a:p>
                  </a:txBody>
                  <a:tcPr marT="91425" marB="91425" marR="68575" marL="68575">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r>
              <a:tr h="565300">
                <a:tc>
                  <a:txBody>
                    <a:bodyPr/>
                    <a:lstStyle/>
                    <a:p>
                      <a:pPr indent="0" lvl="0" marL="0" rtl="0" algn="l">
                        <a:lnSpc>
                          <a:spcPct val="115000"/>
                        </a:lnSpc>
                        <a:spcBef>
                          <a:spcPts val="1200"/>
                        </a:spcBef>
                        <a:spcAft>
                          <a:spcPts val="0"/>
                        </a:spcAft>
                        <a:buNone/>
                      </a:pPr>
                      <a:r>
                        <a:rPr lang="vi" sz="1300">
                          <a:latin typeface="Times New Roman"/>
                          <a:ea typeface="Times New Roman"/>
                          <a:cs typeface="Times New Roman"/>
                          <a:sym typeface="Times New Roman"/>
                        </a:rPr>
                        <a:t>Role</a:t>
                      </a:r>
                      <a:endParaRPr sz="1300">
                        <a:latin typeface="Times New Roman"/>
                        <a:ea typeface="Times New Roman"/>
                        <a:cs typeface="Times New Roman"/>
                        <a:sym typeface="Times New Roman"/>
                      </a:endParaRPr>
                    </a:p>
                  </a:txBody>
                  <a:tcPr marT="91425" marB="91425" marR="68575" marL="68575">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0"/>
                        </a:spcAft>
                        <a:buNone/>
                      </a:pPr>
                      <a:r>
                        <a:rPr lang="vi" sz="1300">
                          <a:latin typeface="Times New Roman"/>
                          <a:ea typeface="Times New Roman"/>
                          <a:cs typeface="Times New Roman"/>
                          <a:sym typeface="Times New Roman"/>
                        </a:rPr>
                        <a:t>Int</a:t>
                      </a:r>
                      <a:endParaRPr sz="1300">
                        <a:latin typeface="Times New Roman"/>
                        <a:ea typeface="Times New Roman"/>
                        <a:cs typeface="Times New Roman"/>
                        <a:sym typeface="Times New Roman"/>
                      </a:endParaRPr>
                    </a:p>
                  </a:txBody>
                  <a:tcPr marT="91425" marB="91425" marR="68575" marL="68575">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0"/>
                        </a:spcAft>
                        <a:buNone/>
                      </a:pPr>
                      <a:r>
                        <a:rPr lang="vi" sz="1300">
                          <a:latin typeface="Times New Roman"/>
                          <a:ea typeface="Times New Roman"/>
                          <a:cs typeface="Times New Roman"/>
                          <a:sym typeface="Times New Roman"/>
                        </a:rPr>
                        <a:t>Quyền hạn</a:t>
                      </a:r>
                      <a:endParaRPr sz="1300">
                        <a:latin typeface="Times New Roman"/>
                        <a:ea typeface="Times New Roman"/>
                        <a:cs typeface="Times New Roman"/>
                        <a:sym typeface="Times New Roman"/>
                      </a:endParaRPr>
                    </a:p>
                  </a:txBody>
                  <a:tcPr marT="91425" marB="91425" marR="68575" marL="68575">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r>
              <a:tr h="565300">
                <a:tc>
                  <a:txBody>
                    <a:bodyPr/>
                    <a:lstStyle/>
                    <a:p>
                      <a:pPr indent="0" lvl="0" marL="0" rtl="0" algn="l">
                        <a:lnSpc>
                          <a:spcPct val="115000"/>
                        </a:lnSpc>
                        <a:spcBef>
                          <a:spcPts val="1200"/>
                        </a:spcBef>
                        <a:spcAft>
                          <a:spcPts val="0"/>
                        </a:spcAft>
                        <a:buNone/>
                      </a:pPr>
                      <a:r>
                        <a:rPr lang="vi" sz="1300">
                          <a:latin typeface="Times New Roman"/>
                          <a:ea typeface="Times New Roman"/>
                          <a:cs typeface="Times New Roman"/>
                          <a:sym typeface="Times New Roman"/>
                        </a:rPr>
                        <a:t>Name</a:t>
                      </a:r>
                      <a:endParaRPr sz="1300">
                        <a:latin typeface="Times New Roman"/>
                        <a:ea typeface="Times New Roman"/>
                        <a:cs typeface="Times New Roman"/>
                        <a:sym typeface="Times New Roman"/>
                      </a:endParaRPr>
                    </a:p>
                  </a:txBody>
                  <a:tcPr marT="91425" marB="91425" marR="68575" marL="68575">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0"/>
                        </a:spcAft>
                        <a:buNone/>
                      </a:pPr>
                      <a:r>
                        <a:rPr lang="vi" sz="1300">
                          <a:latin typeface="Times New Roman"/>
                          <a:ea typeface="Times New Roman"/>
                          <a:cs typeface="Times New Roman"/>
                          <a:sym typeface="Times New Roman"/>
                        </a:rPr>
                        <a:t>Nvarchar(255)</a:t>
                      </a:r>
                      <a:endParaRPr sz="1300">
                        <a:latin typeface="Times New Roman"/>
                        <a:ea typeface="Times New Roman"/>
                        <a:cs typeface="Times New Roman"/>
                        <a:sym typeface="Times New Roman"/>
                      </a:endParaRPr>
                    </a:p>
                  </a:txBody>
                  <a:tcPr marT="91425" marB="91425" marR="68575" marL="68575">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0"/>
                        </a:spcAft>
                        <a:buNone/>
                      </a:pPr>
                      <a:r>
                        <a:rPr lang="vi" sz="1300">
                          <a:latin typeface="Times New Roman"/>
                          <a:ea typeface="Times New Roman"/>
                          <a:cs typeface="Times New Roman"/>
                          <a:sym typeface="Times New Roman"/>
                        </a:rPr>
                        <a:t>Tên người dùng</a:t>
                      </a:r>
                      <a:endParaRPr sz="1300">
                        <a:latin typeface="Times New Roman"/>
                        <a:ea typeface="Times New Roman"/>
                        <a:cs typeface="Times New Roman"/>
                        <a:sym typeface="Times New Roman"/>
                      </a:endParaRPr>
                    </a:p>
                  </a:txBody>
                  <a:tcPr marT="91425" marB="91425" marR="68575" marL="68575">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r>
            </a:tbl>
          </a:graphicData>
        </a:graphic>
      </p:graphicFrame>
      <p:sp>
        <p:nvSpPr>
          <p:cNvPr id="655" name="Google Shape;655;p35"/>
          <p:cNvSpPr txBox="1"/>
          <p:nvPr/>
        </p:nvSpPr>
        <p:spPr>
          <a:xfrm>
            <a:off x="2947050" y="1057825"/>
            <a:ext cx="3249900" cy="4566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1800"/>
              </a:spcBef>
              <a:spcAft>
                <a:spcPts val="400"/>
              </a:spcAft>
              <a:buNone/>
            </a:pPr>
            <a:r>
              <a:rPr b="1" lang="vi" sz="1700"/>
              <a:t>Bảng Users (Người  dùng)</a:t>
            </a:r>
            <a:endParaRPr b="1" sz="1700"/>
          </a:p>
        </p:txBody>
      </p:sp>
      <p:graphicFrame>
        <p:nvGraphicFramePr>
          <p:cNvPr id="656" name="Google Shape;656;p35"/>
          <p:cNvGraphicFramePr/>
          <p:nvPr/>
        </p:nvGraphicFramePr>
        <p:xfrm>
          <a:off x="5035025" y="1725650"/>
          <a:ext cx="3000000" cy="3000000"/>
        </p:xfrm>
        <a:graphic>
          <a:graphicData uri="http://schemas.openxmlformats.org/drawingml/2006/table">
            <a:tbl>
              <a:tblPr>
                <a:noFill/>
                <a:tableStyleId>{671FF16E-0014-4CBD-B51E-78EEC3C79D8B}</a:tableStyleId>
              </a:tblPr>
              <a:tblGrid>
                <a:gridCol w="1327550"/>
                <a:gridCol w="1327550"/>
                <a:gridCol w="1327550"/>
              </a:tblGrid>
              <a:tr h="565300">
                <a:tc>
                  <a:txBody>
                    <a:bodyPr/>
                    <a:lstStyle/>
                    <a:p>
                      <a:pPr indent="0" lvl="0" marL="0" rtl="0" algn="ctr">
                        <a:lnSpc>
                          <a:spcPct val="115000"/>
                        </a:lnSpc>
                        <a:spcBef>
                          <a:spcPts val="1200"/>
                        </a:spcBef>
                        <a:spcAft>
                          <a:spcPts val="0"/>
                        </a:spcAft>
                        <a:buNone/>
                      </a:pPr>
                      <a:r>
                        <a:rPr b="1" lang="vi" sz="1300">
                          <a:latin typeface="Times New Roman"/>
                          <a:ea typeface="Times New Roman"/>
                          <a:cs typeface="Times New Roman"/>
                          <a:sym typeface="Times New Roman"/>
                        </a:rPr>
                        <a:t>Thuộc tính</a:t>
                      </a:r>
                      <a:endParaRPr b="1" sz="1300">
                        <a:latin typeface="Times New Roman"/>
                        <a:ea typeface="Times New Roman"/>
                        <a:cs typeface="Times New Roman"/>
                        <a:sym typeface="Times New Roman"/>
                      </a:endParaRPr>
                    </a:p>
                  </a:txBody>
                  <a:tcPr marT="91425" marB="91425" marR="68575" marL="68575">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0"/>
                        </a:spcAft>
                        <a:buNone/>
                      </a:pPr>
                      <a:r>
                        <a:rPr b="1" lang="vi" sz="1300">
                          <a:latin typeface="Times New Roman"/>
                          <a:ea typeface="Times New Roman"/>
                          <a:cs typeface="Times New Roman"/>
                          <a:sym typeface="Times New Roman"/>
                        </a:rPr>
                        <a:t>Kiểu dữ liệu</a:t>
                      </a:r>
                      <a:endParaRPr b="1" sz="1300">
                        <a:latin typeface="Times New Roman"/>
                        <a:ea typeface="Times New Roman"/>
                        <a:cs typeface="Times New Roman"/>
                        <a:sym typeface="Times New Roman"/>
                      </a:endParaRPr>
                    </a:p>
                  </a:txBody>
                  <a:tcPr marT="91425" marB="91425" marR="68575" marL="68575">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0"/>
                        </a:spcAft>
                        <a:buNone/>
                      </a:pPr>
                      <a:r>
                        <a:rPr b="1" lang="vi" sz="1300">
                          <a:latin typeface="Times New Roman"/>
                          <a:ea typeface="Times New Roman"/>
                          <a:cs typeface="Times New Roman"/>
                          <a:sym typeface="Times New Roman"/>
                        </a:rPr>
                        <a:t>Mô tả</a:t>
                      </a:r>
                      <a:endParaRPr b="1" sz="1300">
                        <a:latin typeface="Times New Roman"/>
                        <a:ea typeface="Times New Roman"/>
                        <a:cs typeface="Times New Roman"/>
                        <a:sym typeface="Times New Roman"/>
                      </a:endParaRPr>
                    </a:p>
                  </a:txBody>
                  <a:tcPr marT="91425" marB="91425" marR="68575" marL="68575">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r>
              <a:tr h="565300">
                <a:tc>
                  <a:txBody>
                    <a:bodyPr/>
                    <a:lstStyle/>
                    <a:p>
                      <a:pPr indent="0" lvl="0" marL="0" rtl="0" algn="l">
                        <a:lnSpc>
                          <a:spcPct val="115000"/>
                        </a:lnSpc>
                        <a:spcBef>
                          <a:spcPts val="1200"/>
                        </a:spcBef>
                        <a:spcAft>
                          <a:spcPts val="0"/>
                        </a:spcAft>
                        <a:buNone/>
                      </a:pPr>
                      <a:r>
                        <a:rPr lang="vi" sz="1300">
                          <a:latin typeface="Times New Roman"/>
                          <a:ea typeface="Times New Roman"/>
                          <a:cs typeface="Times New Roman"/>
                          <a:sym typeface="Times New Roman"/>
                        </a:rPr>
                        <a:t>PhoneNumber</a:t>
                      </a:r>
                      <a:endParaRPr sz="1300">
                        <a:latin typeface="Times New Roman"/>
                        <a:ea typeface="Times New Roman"/>
                        <a:cs typeface="Times New Roman"/>
                        <a:sym typeface="Times New Roman"/>
                      </a:endParaRPr>
                    </a:p>
                  </a:txBody>
                  <a:tcPr marT="91425" marB="91425" marR="68575" marL="68575">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0"/>
                        </a:spcAft>
                        <a:buNone/>
                      </a:pPr>
                      <a:r>
                        <a:rPr lang="vi" sz="1300">
                          <a:latin typeface="Times New Roman"/>
                          <a:ea typeface="Times New Roman"/>
                          <a:cs typeface="Times New Roman"/>
                          <a:sym typeface="Times New Roman"/>
                        </a:rPr>
                        <a:t>Varchar(255)</a:t>
                      </a:r>
                      <a:endParaRPr sz="1300">
                        <a:latin typeface="Times New Roman"/>
                        <a:ea typeface="Times New Roman"/>
                        <a:cs typeface="Times New Roman"/>
                        <a:sym typeface="Times New Roman"/>
                      </a:endParaRPr>
                    </a:p>
                  </a:txBody>
                  <a:tcPr marT="91425" marB="91425" marR="68575" marL="68575">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0"/>
                        </a:spcAft>
                        <a:buNone/>
                      </a:pPr>
                      <a:r>
                        <a:rPr lang="vi" sz="1300">
                          <a:latin typeface="Times New Roman"/>
                          <a:ea typeface="Times New Roman"/>
                          <a:cs typeface="Times New Roman"/>
                          <a:sym typeface="Times New Roman"/>
                        </a:rPr>
                        <a:t>SĐT</a:t>
                      </a:r>
                      <a:endParaRPr sz="1300">
                        <a:latin typeface="Times New Roman"/>
                        <a:ea typeface="Times New Roman"/>
                        <a:cs typeface="Times New Roman"/>
                        <a:sym typeface="Times New Roman"/>
                      </a:endParaRPr>
                    </a:p>
                  </a:txBody>
                  <a:tcPr marT="91425" marB="91425" marR="68575" marL="68575">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r>
              <a:tr h="565300">
                <a:tc>
                  <a:txBody>
                    <a:bodyPr/>
                    <a:lstStyle/>
                    <a:p>
                      <a:pPr indent="0" lvl="0" marL="0" rtl="0" algn="l">
                        <a:lnSpc>
                          <a:spcPct val="115000"/>
                        </a:lnSpc>
                        <a:spcBef>
                          <a:spcPts val="1200"/>
                        </a:spcBef>
                        <a:spcAft>
                          <a:spcPts val="0"/>
                        </a:spcAft>
                        <a:buNone/>
                      </a:pPr>
                      <a:r>
                        <a:rPr lang="vi" sz="1300">
                          <a:latin typeface="Times New Roman"/>
                          <a:ea typeface="Times New Roman"/>
                          <a:cs typeface="Times New Roman"/>
                          <a:sym typeface="Times New Roman"/>
                        </a:rPr>
                        <a:t>Email</a:t>
                      </a:r>
                      <a:endParaRPr sz="1300">
                        <a:latin typeface="Times New Roman"/>
                        <a:ea typeface="Times New Roman"/>
                        <a:cs typeface="Times New Roman"/>
                        <a:sym typeface="Times New Roman"/>
                      </a:endParaRPr>
                    </a:p>
                  </a:txBody>
                  <a:tcPr marT="91425" marB="91425" marR="68575" marL="68575">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0"/>
                        </a:spcAft>
                        <a:buNone/>
                      </a:pPr>
                      <a:r>
                        <a:rPr lang="vi" sz="1300">
                          <a:latin typeface="Times New Roman"/>
                          <a:ea typeface="Times New Roman"/>
                          <a:cs typeface="Times New Roman"/>
                          <a:sym typeface="Times New Roman"/>
                        </a:rPr>
                        <a:t>Varchar(255)</a:t>
                      </a:r>
                      <a:endParaRPr sz="1300">
                        <a:latin typeface="Times New Roman"/>
                        <a:ea typeface="Times New Roman"/>
                        <a:cs typeface="Times New Roman"/>
                        <a:sym typeface="Times New Roman"/>
                      </a:endParaRPr>
                    </a:p>
                  </a:txBody>
                  <a:tcPr marT="91425" marB="91425" marR="68575" marL="68575">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0"/>
                        </a:spcAft>
                        <a:buNone/>
                      </a:pPr>
                      <a:r>
                        <a:rPr lang="vi" sz="1300">
                          <a:latin typeface="Times New Roman"/>
                          <a:ea typeface="Times New Roman"/>
                          <a:cs typeface="Times New Roman"/>
                          <a:sym typeface="Times New Roman"/>
                        </a:rPr>
                        <a:t>Email</a:t>
                      </a:r>
                      <a:endParaRPr sz="1300">
                        <a:latin typeface="Times New Roman"/>
                        <a:ea typeface="Times New Roman"/>
                        <a:cs typeface="Times New Roman"/>
                        <a:sym typeface="Times New Roman"/>
                      </a:endParaRPr>
                    </a:p>
                  </a:txBody>
                  <a:tcPr marT="91425" marB="91425" marR="68575" marL="68575">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r>
              <a:tr h="565300">
                <a:tc>
                  <a:txBody>
                    <a:bodyPr/>
                    <a:lstStyle/>
                    <a:p>
                      <a:pPr indent="0" lvl="0" marL="0" rtl="0" algn="l">
                        <a:lnSpc>
                          <a:spcPct val="115000"/>
                        </a:lnSpc>
                        <a:spcBef>
                          <a:spcPts val="1200"/>
                        </a:spcBef>
                        <a:spcAft>
                          <a:spcPts val="0"/>
                        </a:spcAft>
                        <a:buNone/>
                      </a:pPr>
                      <a:r>
                        <a:rPr lang="vi" sz="1300">
                          <a:latin typeface="Times New Roman"/>
                          <a:ea typeface="Times New Roman"/>
                          <a:cs typeface="Times New Roman"/>
                          <a:sym typeface="Times New Roman"/>
                        </a:rPr>
                        <a:t>Address</a:t>
                      </a:r>
                      <a:endParaRPr sz="1300">
                        <a:latin typeface="Times New Roman"/>
                        <a:ea typeface="Times New Roman"/>
                        <a:cs typeface="Times New Roman"/>
                        <a:sym typeface="Times New Roman"/>
                      </a:endParaRPr>
                    </a:p>
                  </a:txBody>
                  <a:tcPr marT="91425" marB="91425" marR="68575" marL="68575">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0"/>
                        </a:spcAft>
                        <a:buNone/>
                      </a:pPr>
                      <a:r>
                        <a:rPr lang="vi" sz="1300">
                          <a:latin typeface="Times New Roman"/>
                          <a:ea typeface="Times New Roman"/>
                          <a:cs typeface="Times New Roman"/>
                          <a:sym typeface="Times New Roman"/>
                        </a:rPr>
                        <a:t>Nvarchar(255)</a:t>
                      </a:r>
                      <a:endParaRPr sz="1300">
                        <a:latin typeface="Times New Roman"/>
                        <a:ea typeface="Times New Roman"/>
                        <a:cs typeface="Times New Roman"/>
                        <a:sym typeface="Times New Roman"/>
                      </a:endParaRPr>
                    </a:p>
                  </a:txBody>
                  <a:tcPr marT="91425" marB="91425" marR="68575" marL="68575">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0"/>
                        </a:spcAft>
                        <a:buNone/>
                      </a:pPr>
                      <a:r>
                        <a:rPr lang="vi" sz="1300">
                          <a:latin typeface="Times New Roman"/>
                          <a:ea typeface="Times New Roman"/>
                          <a:cs typeface="Times New Roman"/>
                          <a:sym typeface="Times New Roman"/>
                        </a:rPr>
                        <a:t>Địa chỉ</a:t>
                      </a:r>
                      <a:endParaRPr sz="1300">
                        <a:latin typeface="Times New Roman"/>
                        <a:ea typeface="Times New Roman"/>
                        <a:cs typeface="Times New Roman"/>
                        <a:sym typeface="Times New Roman"/>
                      </a:endParaRPr>
                    </a:p>
                  </a:txBody>
                  <a:tcPr marT="91425" marB="91425" marR="68575" marL="68575">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0" name="Shape 660"/>
        <p:cNvGrpSpPr/>
        <p:nvPr/>
      </p:nvGrpSpPr>
      <p:grpSpPr>
        <a:xfrm>
          <a:off x="0" y="0"/>
          <a:ext cx="0" cy="0"/>
          <a:chOff x="0" y="0"/>
          <a:chExt cx="0" cy="0"/>
        </a:xfrm>
      </p:grpSpPr>
      <p:sp>
        <p:nvSpPr>
          <p:cNvPr id="661" name="Google Shape;661;p36"/>
          <p:cNvSpPr txBox="1"/>
          <p:nvPr/>
        </p:nvSpPr>
        <p:spPr>
          <a:xfrm>
            <a:off x="1284600" y="433525"/>
            <a:ext cx="6574800" cy="539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vi" sz="2000">
                <a:latin typeface="Lexend Black"/>
                <a:ea typeface="Lexend Black"/>
                <a:cs typeface="Lexend Black"/>
                <a:sym typeface="Lexend Black"/>
              </a:rPr>
              <a:t>CƠ SỞ DỮ LIỆU</a:t>
            </a:r>
            <a:endParaRPr sz="2000">
              <a:latin typeface="Lexend Black"/>
              <a:ea typeface="Lexend Black"/>
              <a:cs typeface="Lexend Black"/>
              <a:sym typeface="Lexend Black"/>
            </a:endParaRPr>
          </a:p>
        </p:txBody>
      </p:sp>
      <p:sp>
        <p:nvSpPr>
          <p:cNvPr id="662" name="Google Shape;662;p36"/>
          <p:cNvSpPr txBox="1"/>
          <p:nvPr/>
        </p:nvSpPr>
        <p:spPr>
          <a:xfrm>
            <a:off x="3184353" y="1074500"/>
            <a:ext cx="2775300" cy="4332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1800"/>
              </a:spcBef>
              <a:spcAft>
                <a:spcPts val="400"/>
              </a:spcAft>
              <a:buNone/>
            </a:pPr>
            <a:r>
              <a:rPr b="1" lang="vi" sz="1700"/>
              <a:t>Bảng Bill (Đơn hàng)</a:t>
            </a:r>
            <a:endParaRPr b="1" sz="1700"/>
          </a:p>
        </p:txBody>
      </p:sp>
      <p:graphicFrame>
        <p:nvGraphicFramePr>
          <p:cNvPr id="663" name="Google Shape;663;p36"/>
          <p:cNvGraphicFramePr/>
          <p:nvPr/>
        </p:nvGraphicFramePr>
        <p:xfrm>
          <a:off x="1385863" y="1696550"/>
          <a:ext cx="3000000" cy="3000000"/>
        </p:xfrm>
        <a:graphic>
          <a:graphicData uri="http://schemas.openxmlformats.org/drawingml/2006/table">
            <a:tbl>
              <a:tblPr>
                <a:noFill/>
                <a:tableStyleId>{671FF16E-0014-4CBD-B51E-78EEC3C79D8B}</a:tableStyleId>
              </a:tblPr>
              <a:tblGrid>
                <a:gridCol w="2124075"/>
                <a:gridCol w="2124075"/>
                <a:gridCol w="2124075"/>
              </a:tblGrid>
              <a:tr h="276225">
                <a:tc>
                  <a:txBody>
                    <a:bodyPr/>
                    <a:lstStyle/>
                    <a:p>
                      <a:pPr indent="0" lvl="0" marL="0" rtl="0" algn="ctr">
                        <a:lnSpc>
                          <a:spcPct val="115000"/>
                        </a:lnSpc>
                        <a:spcBef>
                          <a:spcPts val="1200"/>
                        </a:spcBef>
                        <a:spcAft>
                          <a:spcPts val="0"/>
                        </a:spcAft>
                        <a:buNone/>
                      </a:pPr>
                      <a:r>
                        <a:rPr b="1" lang="vi" sz="1300">
                          <a:latin typeface="Times New Roman"/>
                          <a:ea typeface="Times New Roman"/>
                          <a:cs typeface="Times New Roman"/>
                          <a:sym typeface="Times New Roman"/>
                        </a:rPr>
                        <a:t>Thuộc tính</a:t>
                      </a:r>
                      <a:endParaRPr b="1" sz="1300">
                        <a:latin typeface="Times New Roman"/>
                        <a:ea typeface="Times New Roman"/>
                        <a:cs typeface="Times New Roman"/>
                        <a:sym typeface="Times New Roman"/>
                      </a:endParaRPr>
                    </a:p>
                  </a:txBody>
                  <a:tcPr marT="91425" marB="91425" marR="68575" marL="68575">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0"/>
                        </a:spcAft>
                        <a:buNone/>
                      </a:pPr>
                      <a:r>
                        <a:rPr b="1" lang="vi" sz="1300">
                          <a:latin typeface="Times New Roman"/>
                          <a:ea typeface="Times New Roman"/>
                          <a:cs typeface="Times New Roman"/>
                          <a:sym typeface="Times New Roman"/>
                        </a:rPr>
                        <a:t>Kiểu dữ liệu</a:t>
                      </a:r>
                      <a:endParaRPr b="1" sz="1300">
                        <a:latin typeface="Times New Roman"/>
                        <a:ea typeface="Times New Roman"/>
                        <a:cs typeface="Times New Roman"/>
                        <a:sym typeface="Times New Roman"/>
                      </a:endParaRPr>
                    </a:p>
                  </a:txBody>
                  <a:tcPr marT="91425" marB="91425" marR="68575" marL="68575">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0"/>
                        </a:spcAft>
                        <a:buNone/>
                      </a:pPr>
                      <a:r>
                        <a:rPr b="1" lang="vi" sz="1300">
                          <a:latin typeface="Times New Roman"/>
                          <a:ea typeface="Times New Roman"/>
                          <a:cs typeface="Times New Roman"/>
                          <a:sym typeface="Times New Roman"/>
                        </a:rPr>
                        <a:t>Mô tả</a:t>
                      </a:r>
                      <a:endParaRPr b="1" sz="1300">
                        <a:latin typeface="Times New Roman"/>
                        <a:ea typeface="Times New Roman"/>
                        <a:cs typeface="Times New Roman"/>
                        <a:sym typeface="Times New Roman"/>
                      </a:endParaRPr>
                    </a:p>
                  </a:txBody>
                  <a:tcPr marT="91425" marB="91425" marR="68575" marL="68575">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r>
              <a:tr h="276225">
                <a:tc>
                  <a:txBody>
                    <a:bodyPr/>
                    <a:lstStyle/>
                    <a:p>
                      <a:pPr indent="0" lvl="0" marL="0" rtl="0" algn="l">
                        <a:lnSpc>
                          <a:spcPct val="115000"/>
                        </a:lnSpc>
                        <a:spcBef>
                          <a:spcPts val="1200"/>
                        </a:spcBef>
                        <a:spcAft>
                          <a:spcPts val="0"/>
                        </a:spcAft>
                        <a:buNone/>
                      </a:pPr>
                      <a:r>
                        <a:rPr lang="vi" sz="1300">
                          <a:latin typeface="Times New Roman"/>
                          <a:ea typeface="Times New Roman"/>
                          <a:cs typeface="Times New Roman"/>
                          <a:sym typeface="Times New Roman"/>
                        </a:rPr>
                        <a:t>BillID </a:t>
                      </a:r>
                      <a:r>
                        <a:rPr lang="vi" sz="1300">
                          <a:solidFill>
                            <a:srgbClr val="FF0000"/>
                          </a:solidFill>
                          <a:latin typeface="Times New Roman"/>
                          <a:ea typeface="Times New Roman"/>
                          <a:cs typeface="Times New Roman"/>
                          <a:sym typeface="Times New Roman"/>
                        </a:rPr>
                        <a:t>(PK)</a:t>
                      </a:r>
                      <a:endParaRPr sz="1300">
                        <a:solidFill>
                          <a:srgbClr val="FF0000"/>
                        </a:solidFill>
                        <a:latin typeface="Times New Roman"/>
                        <a:ea typeface="Times New Roman"/>
                        <a:cs typeface="Times New Roman"/>
                        <a:sym typeface="Times New Roman"/>
                      </a:endParaRPr>
                    </a:p>
                  </a:txBody>
                  <a:tcPr marT="91425" marB="91425" marR="68575" marL="68575">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0"/>
                        </a:spcAft>
                        <a:buNone/>
                      </a:pPr>
                      <a:r>
                        <a:rPr lang="vi" sz="1300">
                          <a:latin typeface="Times New Roman"/>
                          <a:ea typeface="Times New Roman"/>
                          <a:cs typeface="Times New Roman"/>
                          <a:sym typeface="Times New Roman"/>
                        </a:rPr>
                        <a:t>Int</a:t>
                      </a:r>
                      <a:endParaRPr sz="1300">
                        <a:latin typeface="Times New Roman"/>
                        <a:ea typeface="Times New Roman"/>
                        <a:cs typeface="Times New Roman"/>
                        <a:sym typeface="Times New Roman"/>
                      </a:endParaRPr>
                    </a:p>
                  </a:txBody>
                  <a:tcPr marT="91425" marB="91425" marR="68575" marL="68575">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0"/>
                        </a:spcAft>
                        <a:buNone/>
                      </a:pPr>
                      <a:r>
                        <a:rPr lang="vi" sz="1300">
                          <a:latin typeface="Times New Roman"/>
                          <a:ea typeface="Times New Roman"/>
                          <a:cs typeface="Times New Roman"/>
                          <a:sym typeface="Times New Roman"/>
                        </a:rPr>
                        <a:t>Mã đơn hàng</a:t>
                      </a:r>
                      <a:endParaRPr sz="1300">
                        <a:latin typeface="Times New Roman"/>
                        <a:ea typeface="Times New Roman"/>
                        <a:cs typeface="Times New Roman"/>
                        <a:sym typeface="Times New Roman"/>
                      </a:endParaRPr>
                    </a:p>
                  </a:txBody>
                  <a:tcPr marT="91425" marB="91425" marR="68575" marL="68575">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r>
              <a:tr h="276225">
                <a:tc>
                  <a:txBody>
                    <a:bodyPr/>
                    <a:lstStyle/>
                    <a:p>
                      <a:pPr indent="0" lvl="0" marL="0" rtl="0" algn="l">
                        <a:lnSpc>
                          <a:spcPct val="115000"/>
                        </a:lnSpc>
                        <a:spcBef>
                          <a:spcPts val="1200"/>
                        </a:spcBef>
                        <a:spcAft>
                          <a:spcPts val="0"/>
                        </a:spcAft>
                        <a:buNone/>
                      </a:pPr>
                      <a:r>
                        <a:rPr lang="vi" sz="1300">
                          <a:latin typeface="Times New Roman"/>
                          <a:ea typeface="Times New Roman"/>
                          <a:cs typeface="Times New Roman"/>
                          <a:sym typeface="Times New Roman"/>
                        </a:rPr>
                        <a:t>UserName </a:t>
                      </a:r>
                      <a:r>
                        <a:rPr lang="vi" sz="1300">
                          <a:solidFill>
                            <a:srgbClr val="FF0000"/>
                          </a:solidFill>
                          <a:latin typeface="Times New Roman"/>
                          <a:ea typeface="Times New Roman"/>
                          <a:cs typeface="Times New Roman"/>
                          <a:sym typeface="Times New Roman"/>
                        </a:rPr>
                        <a:t>(FK)</a:t>
                      </a:r>
                      <a:endParaRPr sz="1300">
                        <a:solidFill>
                          <a:srgbClr val="FF0000"/>
                        </a:solidFill>
                        <a:latin typeface="Times New Roman"/>
                        <a:ea typeface="Times New Roman"/>
                        <a:cs typeface="Times New Roman"/>
                        <a:sym typeface="Times New Roman"/>
                      </a:endParaRPr>
                    </a:p>
                  </a:txBody>
                  <a:tcPr marT="91425" marB="91425" marR="68575" marL="68575">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0"/>
                        </a:spcAft>
                        <a:buNone/>
                      </a:pPr>
                      <a:r>
                        <a:rPr lang="vi" sz="1300">
                          <a:latin typeface="Times New Roman"/>
                          <a:ea typeface="Times New Roman"/>
                          <a:cs typeface="Times New Roman"/>
                          <a:sym typeface="Times New Roman"/>
                        </a:rPr>
                        <a:t>Varchar(255)</a:t>
                      </a:r>
                      <a:endParaRPr sz="1300">
                        <a:latin typeface="Times New Roman"/>
                        <a:ea typeface="Times New Roman"/>
                        <a:cs typeface="Times New Roman"/>
                        <a:sym typeface="Times New Roman"/>
                      </a:endParaRPr>
                    </a:p>
                  </a:txBody>
                  <a:tcPr marT="91425" marB="91425" marR="68575" marL="68575">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0"/>
                        </a:spcAft>
                        <a:buNone/>
                      </a:pPr>
                      <a:r>
                        <a:rPr lang="vi" sz="1300">
                          <a:latin typeface="Times New Roman"/>
                          <a:ea typeface="Times New Roman"/>
                          <a:cs typeface="Times New Roman"/>
                          <a:sym typeface="Times New Roman"/>
                        </a:rPr>
                        <a:t>Tài khoản người dùng</a:t>
                      </a:r>
                      <a:endParaRPr sz="1300">
                        <a:latin typeface="Times New Roman"/>
                        <a:ea typeface="Times New Roman"/>
                        <a:cs typeface="Times New Roman"/>
                        <a:sym typeface="Times New Roman"/>
                      </a:endParaRPr>
                    </a:p>
                  </a:txBody>
                  <a:tcPr marT="91425" marB="91425" marR="68575" marL="68575">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r>
              <a:tr h="276225">
                <a:tc>
                  <a:txBody>
                    <a:bodyPr/>
                    <a:lstStyle/>
                    <a:p>
                      <a:pPr indent="0" lvl="0" marL="0" rtl="0" algn="l">
                        <a:lnSpc>
                          <a:spcPct val="115000"/>
                        </a:lnSpc>
                        <a:spcBef>
                          <a:spcPts val="1200"/>
                        </a:spcBef>
                        <a:spcAft>
                          <a:spcPts val="0"/>
                        </a:spcAft>
                        <a:buNone/>
                      </a:pPr>
                      <a:r>
                        <a:rPr lang="vi" sz="1300">
                          <a:latin typeface="Times New Roman"/>
                          <a:ea typeface="Times New Roman"/>
                          <a:cs typeface="Times New Roman"/>
                          <a:sym typeface="Times New Roman"/>
                        </a:rPr>
                        <a:t>Date</a:t>
                      </a:r>
                      <a:endParaRPr sz="1300">
                        <a:latin typeface="Times New Roman"/>
                        <a:ea typeface="Times New Roman"/>
                        <a:cs typeface="Times New Roman"/>
                        <a:sym typeface="Times New Roman"/>
                      </a:endParaRPr>
                    </a:p>
                  </a:txBody>
                  <a:tcPr marT="91425" marB="91425" marR="68575" marL="68575">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0"/>
                        </a:spcAft>
                        <a:buNone/>
                      </a:pPr>
                      <a:r>
                        <a:rPr lang="vi" sz="1300">
                          <a:latin typeface="Times New Roman"/>
                          <a:ea typeface="Times New Roman"/>
                          <a:cs typeface="Times New Roman"/>
                          <a:sym typeface="Times New Roman"/>
                        </a:rPr>
                        <a:t>Date</a:t>
                      </a:r>
                      <a:endParaRPr sz="1300">
                        <a:latin typeface="Times New Roman"/>
                        <a:ea typeface="Times New Roman"/>
                        <a:cs typeface="Times New Roman"/>
                        <a:sym typeface="Times New Roman"/>
                      </a:endParaRPr>
                    </a:p>
                  </a:txBody>
                  <a:tcPr marT="91425" marB="91425" marR="68575" marL="68575">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0"/>
                        </a:spcAft>
                        <a:buNone/>
                      </a:pPr>
                      <a:r>
                        <a:rPr lang="vi" sz="1300">
                          <a:latin typeface="Times New Roman"/>
                          <a:ea typeface="Times New Roman"/>
                          <a:cs typeface="Times New Roman"/>
                          <a:sym typeface="Times New Roman"/>
                        </a:rPr>
                        <a:t>Ngày xuất hoá đơn</a:t>
                      </a:r>
                      <a:endParaRPr sz="1300">
                        <a:latin typeface="Times New Roman"/>
                        <a:ea typeface="Times New Roman"/>
                        <a:cs typeface="Times New Roman"/>
                        <a:sym typeface="Times New Roman"/>
                      </a:endParaRPr>
                    </a:p>
                  </a:txBody>
                  <a:tcPr marT="91425" marB="91425" marR="68575" marL="68575">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r>
              <a:tr h="276225">
                <a:tc>
                  <a:txBody>
                    <a:bodyPr/>
                    <a:lstStyle/>
                    <a:p>
                      <a:pPr indent="0" lvl="0" marL="0" rtl="0" algn="l">
                        <a:lnSpc>
                          <a:spcPct val="115000"/>
                        </a:lnSpc>
                        <a:spcBef>
                          <a:spcPts val="1200"/>
                        </a:spcBef>
                        <a:spcAft>
                          <a:spcPts val="0"/>
                        </a:spcAft>
                        <a:buNone/>
                      </a:pPr>
                      <a:r>
                        <a:rPr lang="vi" sz="1300">
                          <a:latin typeface="Times New Roman"/>
                          <a:ea typeface="Times New Roman"/>
                          <a:cs typeface="Times New Roman"/>
                          <a:sym typeface="Times New Roman"/>
                        </a:rPr>
                        <a:t>Total</a:t>
                      </a:r>
                      <a:endParaRPr sz="1300">
                        <a:latin typeface="Times New Roman"/>
                        <a:ea typeface="Times New Roman"/>
                        <a:cs typeface="Times New Roman"/>
                        <a:sym typeface="Times New Roman"/>
                      </a:endParaRPr>
                    </a:p>
                  </a:txBody>
                  <a:tcPr marT="91425" marB="91425" marR="68575" marL="68575">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0"/>
                        </a:spcAft>
                        <a:buNone/>
                      </a:pPr>
                      <a:r>
                        <a:rPr lang="vi" sz="1300">
                          <a:latin typeface="Times New Roman"/>
                          <a:ea typeface="Times New Roman"/>
                          <a:cs typeface="Times New Roman"/>
                          <a:sym typeface="Times New Roman"/>
                        </a:rPr>
                        <a:t>Int</a:t>
                      </a:r>
                      <a:endParaRPr sz="1300">
                        <a:latin typeface="Times New Roman"/>
                        <a:ea typeface="Times New Roman"/>
                        <a:cs typeface="Times New Roman"/>
                        <a:sym typeface="Times New Roman"/>
                      </a:endParaRPr>
                    </a:p>
                  </a:txBody>
                  <a:tcPr marT="91425" marB="91425" marR="68575" marL="68575">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0"/>
                        </a:spcAft>
                        <a:buNone/>
                      </a:pPr>
                      <a:r>
                        <a:rPr lang="vi" sz="1300">
                          <a:latin typeface="Times New Roman"/>
                          <a:ea typeface="Times New Roman"/>
                          <a:cs typeface="Times New Roman"/>
                          <a:sym typeface="Times New Roman"/>
                        </a:rPr>
                        <a:t>Tổng giá tiền</a:t>
                      </a:r>
                      <a:endParaRPr sz="1300">
                        <a:latin typeface="Times New Roman"/>
                        <a:ea typeface="Times New Roman"/>
                        <a:cs typeface="Times New Roman"/>
                        <a:sym typeface="Times New Roman"/>
                      </a:endParaRPr>
                    </a:p>
                  </a:txBody>
                  <a:tcPr marT="91425" marB="91425" marR="68575" marL="68575">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7" name="Shape 667"/>
        <p:cNvGrpSpPr/>
        <p:nvPr/>
      </p:nvGrpSpPr>
      <p:grpSpPr>
        <a:xfrm>
          <a:off x="0" y="0"/>
          <a:ext cx="0" cy="0"/>
          <a:chOff x="0" y="0"/>
          <a:chExt cx="0" cy="0"/>
        </a:xfrm>
      </p:grpSpPr>
      <p:sp>
        <p:nvSpPr>
          <p:cNvPr id="668" name="Google Shape;668;p37"/>
          <p:cNvSpPr txBox="1"/>
          <p:nvPr/>
        </p:nvSpPr>
        <p:spPr>
          <a:xfrm>
            <a:off x="1284600" y="433525"/>
            <a:ext cx="6574800" cy="539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vi" sz="2000">
                <a:latin typeface="Lexend Black"/>
                <a:ea typeface="Lexend Black"/>
                <a:cs typeface="Lexend Black"/>
                <a:sym typeface="Lexend Black"/>
              </a:rPr>
              <a:t>CƠ SỞ DỮ LIỆU</a:t>
            </a:r>
            <a:endParaRPr sz="2000">
              <a:latin typeface="Lexend Black"/>
              <a:ea typeface="Lexend Black"/>
              <a:cs typeface="Lexend Black"/>
              <a:sym typeface="Lexend Black"/>
            </a:endParaRPr>
          </a:p>
        </p:txBody>
      </p:sp>
      <p:sp>
        <p:nvSpPr>
          <p:cNvPr id="669" name="Google Shape;669;p37"/>
          <p:cNvSpPr txBox="1"/>
          <p:nvPr/>
        </p:nvSpPr>
        <p:spPr>
          <a:xfrm>
            <a:off x="3184353" y="1074500"/>
            <a:ext cx="2775300" cy="4332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1800"/>
              </a:spcBef>
              <a:spcAft>
                <a:spcPts val="400"/>
              </a:spcAft>
              <a:buNone/>
            </a:pPr>
            <a:r>
              <a:rPr b="1" lang="vi" sz="1700"/>
              <a:t>Bảng Orders </a:t>
            </a:r>
            <a:endParaRPr b="1" sz="1700"/>
          </a:p>
        </p:txBody>
      </p:sp>
      <p:graphicFrame>
        <p:nvGraphicFramePr>
          <p:cNvPr id="670" name="Google Shape;670;p37"/>
          <p:cNvGraphicFramePr/>
          <p:nvPr/>
        </p:nvGraphicFramePr>
        <p:xfrm>
          <a:off x="1385875" y="1845575"/>
          <a:ext cx="3000000" cy="3000000"/>
        </p:xfrm>
        <a:graphic>
          <a:graphicData uri="http://schemas.openxmlformats.org/drawingml/2006/table">
            <a:tbl>
              <a:tblPr>
                <a:noFill/>
                <a:tableStyleId>{671FF16E-0014-4CBD-B51E-78EEC3C79D8B}</a:tableStyleId>
              </a:tblPr>
              <a:tblGrid>
                <a:gridCol w="2124075"/>
                <a:gridCol w="2124075"/>
                <a:gridCol w="2124075"/>
              </a:tblGrid>
              <a:tr h="276225">
                <a:tc>
                  <a:txBody>
                    <a:bodyPr/>
                    <a:lstStyle/>
                    <a:p>
                      <a:pPr indent="0" lvl="0" marL="0" rtl="0" algn="ctr">
                        <a:lnSpc>
                          <a:spcPct val="115000"/>
                        </a:lnSpc>
                        <a:spcBef>
                          <a:spcPts val="1200"/>
                        </a:spcBef>
                        <a:spcAft>
                          <a:spcPts val="0"/>
                        </a:spcAft>
                        <a:buNone/>
                      </a:pPr>
                      <a:r>
                        <a:rPr b="1" lang="vi" sz="1300">
                          <a:latin typeface="Times New Roman"/>
                          <a:ea typeface="Times New Roman"/>
                          <a:cs typeface="Times New Roman"/>
                          <a:sym typeface="Times New Roman"/>
                        </a:rPr>
                        <a:t>Thuộc tính</a:t>
                      </a:r>
                      <a:endParaRPr b="1" sz="1300">
                        <a:latin typeface="Times New Roman"/>
                        <a:ea typeface="Times New Roman"/>
                        <a:cs typeface="Times New Roman"/>
                        <a:sym typeface="Times New Roman"/>
                      </a:endParaRPr>
                    </a:p>
                  </a:txBody>
                  <a:tcPr marT="91425" marB="91425" marR="68575" marL="68575">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0"/>
                        </a:spcAft>
                        <a:buNone/>
                      </a:pPr>
                      <a:r>
                        <a:rPr b="1" lang="vi" sz="1300">
                          <a:latin typeface="Times New Roman"/>
                          <a:ea typeface="Times New Roman"/>
                          <a:cs typeface="Times New Roman"/>
                          <a:sym typeface="Times New Roman"/>
                        </a:rPr>
                        <a:t>Kiểu dữ liệu</a:t>
                      </a:r>
                      <a:endParaRPr b="1" sz="1300">
                        <a:latin typeface="Times New Roman"/>
                        <a:ea typeface="Times New Roman"/>
                        <a:cs typeface="Times New Roman"/>
                        <a:sym typeface="Times New Roman"/>
                      </a:endParaRPr>
                    </a:p>
                  </a:txBody>
                  <a:tcPr marT="91425" marB="91425" marR="68575" marL="68575">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0"/>
                        </a:spcAft>
                        <a:buNone/>
                      </a:pPr>
                      <a:r>
                        <a:rPr b="1" lang="vi" sz="1300">
                          <a:latin typeface="Times New Roman"/>
                          <a:ea typeface="Times New Roman"/>
                          <a:cs typeface="Times New Roman"/>
                          <a:sym typeface="Times New Roman"/>
                        </a:rPr>
                        <a:t>Mô tả</a:t>
                      </a:r>
                      <a:endParaRPr b="1" sz="1300">
                        <a:latin typeface="Times New Roman"/>
                        <a:ea typeface="Times New Roman"/>
                        <a:cs typeface="Times New Roman"/>
                        <a:sym typeface="Times New Roman"/>
                      </a:endParaRPr>
                    </a:p>
                  </a:txBody>
                  <a:tcPr marT="91425" marB="91425" marR="68575" marL="68575">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r>
              <a:tr h="276225">
                <a:tc>
                  <a:txBody>
                    <a:bodyPr/>
                    <a:lstStyle/>
                    <a:p>
                      <a:pPr indent="0" lvl="0" marL="0" rtl="0" algn="l">
                        <a:lnSpc>
                          <a:spcPct val="115000"/>
                        </a:lnSpc>
                        <a:spcBef>
                          <a:spcPts val="1200"/>
                        </a:spcBef>
                        <a:spcAft>
                          <a:spcPts val="0"/>
                        </a:spcAft>
                        <a:buNone/>
                      </a:pPr>
                      <a:r>
                        <a:rPr lang="vi" sz="1300">
                          <a:latin typeface="Times New Roman"/>
                          <a:ea typeface="Times New Roman"/>
                          <a:cs typeface="Times New Roman"/>
                          <a:sym typeface="Times New Roman"/>
                        </a:rPr>
                        <a:t>BillID </a:t>
                      </a:r>
                      <a:r>
                        <a:rPr lang="vi" sz="1300">
                          <a:solidFill>
                            <a:srgbClr val="FF0000"/>
                          </a:solidFill>
                          <a:latin typeface="Times New Roman"/>
                          <a:ea typeface="Times New Roman"/>
                          <a:cs typeface="Times New Roman"/>
                          <a:sym typeface="Times New Roman"/>
                        </a:rPr>
                        <a:t>(FK)</a:t>
                      </a:r>
                      <a:endParaRPr sz="1300">
                        <a:solidFill>
                          <a:srgbClr val="FF0000"/>
                        </a:solidFill>
                        <a:latin typeface="Times New Roman"/>
                        <a:ea typeface="Times New Roman"/>
                        <a:cs typeface="Times New Roman"/>
                        <a:sym typeface="Times New Roman"/>
                      </a:endParaRPr>
                    </a:p>
                  </a:txBody>
                  <a:tcPr marT="91425" marB="91425" marR="68575" marL="68575">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0"/>
                        </a:spcAft>
                        <a:buNone/>
                      </a:pPr>
                      <a:r>
                        <a:rPr lang="vi" sz="1300">
                          <a:latin typeface="Times New Roman"/>
                          <a:ea typeface="Times New Roman"/>
                          <a:cs typeface="Times New Roman"/>
                          <a:sym typeface="Times New Roman"/>
                        </a:rPr>
                        <a:t>Int</a:t>
                      </a:r>
                      <a:endParaRPr sz="1300">
                        <a:latin typeface="Times New Roman"/>
                        <a:ea typeface="Times New Roman"/>
                        <a:cs typeface="Times New Roman"/>
                        <a:sym typeface="Times New Roman"/>
                      </a:endParaRPr>
                    </a:p>
                  </a:txBody>
                  <a:tcPr marT="91425" marB="91425" marR="68575" marL="68575">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0"/>
                        </a:spcAft>
                        <a:buNone/>
                      </a:pPr>
                      <a:r>
                        <a:rPr lang="vi" sz="1300">
                          <a:latin typeface="Times New Roman"/>
                          <a:ea typeface="Times New Roman"/>
                          <a:cs typeface="Times New Roman"/>
                          <a:sym typeface="Times New Roman"/>
                        </a:rPr>
                        <a:t>Mã đơn hàng</a:t>
                      </a:r>
                      <a:endParaRPr sz="1300">
                        <a:latin typeface="Times New Roman"/>
                        <a:ea typeface="Times New Roman"/>
                        <a:cs typeface="Times New Roman"/>
                        <a:sym typeface="Times New Roman"/>
                      </a:endParaRPr>
                    </a:p>
                  </a:txBody>
                  <a:tcPr marT="91425" marB="91425" marR="68575" marL="68575">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r>
              <a:tr h="276225">
                <a:tc>
                  <a:txBody>
                    <a:bodyPr/>
                    <a:lstStyle/>
                    <a:p>
                      <a:pPr indent="0" lvl="0" marL="0" rtl="0" algn="l">
                        <a:lnSpc>
                          <a:spcPct val="115000"/>
                        </a:lnSpc>
                        <a:spcBef>
                          <a:spcPts val="1200"/>
                        </a:spcBef>
                        <a:spcAft>
                          <a:spcPts val="0"/>
                        </a:spcAft>
                        <a:buNone/>
                      </a:pPr>
                      <a:r>
                        <a:rPr lang="vi" sz="1300">
                          <a:latin typeface="Times New Roman"/>
                          <a:ea typeface="Times New Roman"/>
                          <a:cs typeface="Times New Roman"/>
                          <a:sym typeface="Times New Roman"/>
                        </a:rPr>
                        <a:t>Series</a:t>
                      </a:r>
                      <a:r>
                        <a:rPr lang="vi" sz="1300">
                          <a:solidFill>
                            <a:srgbClr val="FF0000"/>
                          </a:solidFill>
                          <a:latin typeface="Times New Roman"/>
                          <a:ea typeface="Times New Roman"/>
                          <a:cs typeface="Times New Roman"/>
                          <a:sym typeface="Times New Roman"/>
                        </a:rPr>
                        <a:t> (FK)</a:t>
                      </a:r>
                      <a:endParaRPr sz="1300">
                        <a:solidFill>
                          <a:srgbClr val="FF0000"/>
                        </a:solidFill>
                        <a:latin typeface="Times New Roman"/>
                        <a:ea typeface="Times New Roman"/>
                        <a:cs typeface="Times New Roman"/>
                        <a:sym typeface="Times New Roman"/>
                      </a:endParaRPr>
                    </a:p>
                  </a:txBody>
                  <a:tcPr marT="91425" marB="91425" marR="68575" marL="68575">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0"/>
                        </a:spcAft>
                        <a:buNone/>
                      </a:pPr>
                      <a:r>
                        <a:rPr lang="vi" sz="1300">
                          <a:latin typeface="Times New Roman"/>
                          <a:ea typeface="Times New Roman"/>
                          <a:cs typeface="Times New Roman"/>
                          <a:sym typeface="Times New Roman"/>
                        </a:rPr>
                        <a:t>Varchar(255)</a:t>
                      </a:r>
                      <a:endParaRPr sz="1300">
                        <a:latin typeface="Times New Roman"/>
                        <a:ea typeface="Times New Roman"/>
                        <a:cs typeface="Times New Roman"/>
                        <a:sym typeface="Times New Roman"/>
                      </a:endParaRPr>
                    </a:p>
                  </a:txBody>
                  <a:tcPr marT="91425" marB="91425" marR="68575" marL="68575">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0"/>
                        </a:spcAft>
                        <a:buNone/>
                      </a:pPr>
                      <a:r>
                        <a:rPr lang="vi" sz="1300">
                          <a:latin typeface="Times New Roman"/>
                          <a:ea typeface="Times New Roman"/>
                          <a:cs typeface="Times New Roman"/>
                          <a:sym typeface="Times New Roman"/>
                        </a:rPr>
                        <a:t>Tài khoản người dùng</a:t>
                      </a:r>
                      <a:endParaRPr sz="1300">
                        <a:latin typeface="Times New Roman"/>
                        <a:ea typeface="Times New Roman"/>
                        <a:cs typeface="Times New Roman"/>
                        <a:sym typeface="Times New Roman"/>
                      </a:endParaRPr>
                    </a:p>
                  </a:txBody>
                  <a:tcPr marT="91425" marB="91425" marR="68575" marL="68575">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r>
              <a:tr h="276225">
                <a:tc>
                  <a:txBody>
                    <a:bodyPr/>
                    <a:lstStyle/>
                    <a:p>
                      <a:pPr indent="0" lvl="0" marL="0" rtl="0" algn="l">
                        <a:lnSpc>
                          <a:spcPct val="115000"/>
                        </a:lnSpc>
                        <a:spcBef>
                          <a:spcPts val="1200"/>
                        </a:spcBef>
                        <a:spcAft>
                          <a:spcPts val="0"/>
                        </a:spcAft>
                        <a:buNone/>
                      </a:pPr>
                      <a:r>
                        <a:rPr lang="vi" sz="1300">
                          <a:latin typeface="Times New Roman"/>
                          <a:ea typeface="Times New Roman"/>
                          <a:cs typeface="Times New Roman"/>
                          <a:sym typeface="Times New Roman"/>
                        </a:rPr>
                        <a:t>Quantity</a:t>
                      </a:r>
                      <a:endParaRPr sz="1300">
                        <a:latin typeface="Times New Roman"/>
                        <a:ea typeface="Times New Roman"/>
                        <a:cs typeface="Times New Roman"/>
                        <a:sym typeface="Times New Roman"/>
                      </a:endParaRPr>
                    </a:p>
                  </a:txBody>
                  <a:tcPr marT="91425" marB="91425" marR="68575" marL="68575">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0"/>
                        </a:spcAft>
                        <a:buNone/>
                      </a:pPr>
                      <a:r>
                        <a:rPr lang="vi" sz="1300">
                          <a:latin typeface="Times New Roman"/>
                          <a:ea typeface="Times New Roman"/>
                          <a:cs typeface="Times New Roman"/>
                          <a:sym typeface="Times New Roman"/>
                        </a:rPr>
                        <a:t>Int</a:t>
                      </a:r>
                      <a:endParaRPr sz="1300">
                        <a:latin typeface="Times New Roman"/>
                        <a:ea typeface="Times New Roman"/>
                        <a:cs typeface="Times New Roman"/>
                        <a:sym typeface="Times New Roman"/>
                      </a:endParaRPr>
                    </a:p>
                  </a:txBody>
                  <a:tcPr marT="91425" marB="91425" marR="68575" marL="68575">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0"/>
                        </a:spcAft>
                        <a:buNone/>
                      </a:pPr>
                      <a:r>
                        <a:rPr lang="vi" sz="1300">
                          <a:latin typeface="Times New Roman"/>
                          <a:ea typeface="Times New Roman"/>
                          <a:cs typeface="Times New Roman"/>
                          <a:sym typeface="Times New Roman"/>
                        </a:rPr>
                        <a:t>Ngày xuất hoá đơn</a:t>
                      </a:r>
                      <a:endParaRPr sz="1300">
                        <a:latin typeface="Times New Roman"/>
                        <a:ea typeface="Times New Roman"/>
                        <a:cs typeface="Times New Roman"/>
                        <a:sym typeface="Times New Roman"/>
                      </a:endParaRPr>
                    </a:p>
                  </a:txBody>
                  <a:tcPr marT="91425" marB="91425" marR="68575" marL="68575">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r>
              <a:tr h="276225">
                <a:tc>
                  <a:txBody>
                    <a:bodyPr/>
                    <a:lstStyle/>
                    <a:p>
                      <a:pPr indent="0" lvl="0" marL="0" rtl="0" algn="l">
                        <a:lnSpc>
                          <a:spcPct val="115000"/>
                        </a:lnSpc>
                        <a:spcBef>
                          <a:spcPts val="1200"/>
                        </a:spcBef>
                        <a:spcAft>
                          <a:spcPts val="0"/>
                        </a:spcAft>
                        <a:buNone/>
                      </a:pPr>
                      <a:r>
                        <a:rPr lang="vi" sz="1300">
                          <a:latin typeface="Times New Roman"/>
                          <a:ea typeface="Times New Roman"/>
                          <a:cs typeface="Times New Roman"/>
                          <a:sym typeface="Times New Roman"/>
                        </a:rPr>
                        <a:t>Price</a:t>
                      </a:r>
                      <a:endParaRPr sz="1300">
                        <a:latin typeface="Times New Roman"/>
                        <a:ea typeface="Times New Roman"/>
                        <a:cs typeface="Times New Roman"/>
                        <a:sym typeface="Times New Roman"/>
                      </a:endParaRPr>
                    </a:p>
                  </a:txBody>
                  <a:tcPr marT="91425" marB="91425" marR="68575" marL="68575">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0"/>
                        </a:spcAft>
                        <a:buNone/>
                      </a:pPr>
                      <a:r>
                        <a:rPr lang="vi" sz="1300">
                          <a:latin typeface="Times New Roman"/>
                          <a:ea typeface="Times New Roman"/>
                          <a:cs typeface="Times New Roman"/>
                          <a:sym typeface="Times New Roman"/>
                        </a:rPr>
                        <a:t>Int</a:t>
                      </a:r>
                      <a:endParaRPr sz="1300">
                        <a:latin typeface="Times New Roman"/>
                        <a:ea typeface="Times New Roman"/>
                        <a:cs typeface="Times New Roman"/>
                        <a:sym typeface="Times New Roman"/>
                      </a:endParaRPr>
                    </a:p>
                  </a:txBody>
                  <a:tcPr marT="91425" marB="91425" marR="68575" marL="68575">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0"/>
                        </a:spcAft>
                        <a:buNone/>
                      </a:pPr>
                      <a:r>
                        <a:rPr lang="vi" sz="1300">
                          <a:latin typeface="Times New Roman"/>
                          <a:ea typeface="Times New Roman"/>
                          <a:cs typeface="Times New Roman"/>
                          <a:sym typeface="Times New Roman"/>
                        </a:rPr>
                        <a:t>Giá tiền</a:t>
                      </a:r>
                      <a:endParaRPr sz="1300">
                        <a:latin typeface="Times New Roman"/>
                        <a:ea typeface="Times New Roman"/>
                        <a:cs typeface="Times New Roman"/>
                        <a:sym typeface="Times New Roman"/>
                      </a:endParaRPr>
                    </a:p>
                  </a:txBody>
                  <a:tcPr marT="91425" marB="91425" marR="68575" marL="68575">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r>
            </a:tbl>
          </a:graphicData>
        </a:graphic>
      </p:graphicFrame>
      <p:sp>
        <p:nvSpPr>
          <p:cNvPr id="671" name="Google Shape;671;p37"/>
          <p:cNvSpPr txBox="1"/>
          <p:nvPr/>
        </p:nvSpPr>
        <p:spPr>
          <a:xfrm>
            <a:off x="1284600" y="1472975"/>
            <a:ext cx="2651700" cy="37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 sz="1300">
                <a:solidFill>
                  <a:srgbClr val="FF0000"/>
                </a:solidFill>
                <a:latin typeface="Times New Roman"/>
                <a:ea typeface="Times New Roman"/>
                <a:cs typeface="Times New Roman"/>
                <a:sym typeface="Times New Roman"/>
              </a:rPr>
              <a:t>(Primary key): (BillID,Series)</a:t>
            </a:r>
            <a:endParaRPr sz="1200">
              <a:solidFill>
                <a:schemeClr val="lt1"/>
              </a:solidFill>
              <a:latin typeface="Albert Sans"/>
              <a:ea typeface="Albert Sans"/>
              <a:cs typeface="Albert Sans"/>
              <a:sym typeface="Albert Sans"/>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5" name="Shape 675"/>
        <p:cNvGrpSpPr/>
        <p:nvPr/>
      </p:nvGrpSpPr>
      <p:grpSpPr>
        <a:xfrm>
          <a:off x="0" y="0"/>
          <a:ext cx="0" cy="0"/>
          <a:chOff x="0" y="0"/>
          <a:chExt cx="0" cy="0"/>
        </a:xfrm>
      </p:grpSpPr>
      <p:sp>
        <p:nvSpPr>
          <p:cNvPr id="676" name="Google Shape;676;p38"/>
          <p:cNvSpPr txBox="1"/>
          <p:nvPr/>
        </p:nvSpPr>
        <p:spPr>
          <a:xfrm>
            <a:off x="713225" y="324775"/>
            <a:ext cx="6571200" cy="86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 sz="2000">
                <a:latin typeface="Lexend Black"/>
                <a:ea typeface="Lexend Black"/>
                <a:cs typeface="Lexend Black"/>
                <a:sym typeface="Lexend Black"/>
              </a:rPr>
              <a:t>III. XÂY DỰNG HỆ THỐNG</a:t>
            </a:r>
            <a:endParaRPr sz="2000">
              <a:latin typeface="Lexend Black"/>
              <a:ea typeface="Lexend Black"/>
              <a:cs typeface="Lexend Black"/>
              <a:sym typeface="Lexend Black"/>
            </a:endParaRPr>
          </a:p>
        </p:txBody>
      </p:sp>
      <p:pic>
        <p:nvPicPr>
          <p:cNvPr id="677" name="Google Shape;677;p38"/>
          <p:cNvPicPr preferRelativeResize="0"/>
          <p:nvPr/>
        </p:nvPicPr>
        <p:blipFill>
          <a:blip r:embed="rId3">
            <a:alphaModFix/>
          </a:blip>
          <a:stretch>
            <a:fillRect/>
          </a:stretch>
        </p:blipFill>
        <p:spPr>
          <a:xfrm>
            <a:off x="713225" y="890600"/>
            <a:ext cx="3750876" cy="3653226"/>
          </a:xfrm>
          <a:prstGeom prst="rect">
            <a:avLst/>
          </a:prstGeom>
          <a:noFill/>
          <a:ln>
            <a:noFill/>
          </a:ln>
        </p:spPr>
      </p:pic>
      <p:pic>
        <p:nvPicPr>
          <p:cNvPr id="678" name="Google Shape;678;p38"/>
          <p:cNvPicPr preferRelativeResize="0"/>
          <p:nvPr/>
        </p:nvPicPr>
        <p:blipFill>
          <a:blip r:embed="rId4">
            <a:alphaModFix/>
          </a:blip>
          <a:stretch>
            <a:fillRect/>
          </a:stretch>
        </p:blipFill>
        <p:spPr>
          <a:xfrm>
            <a:off x="4900725" y="950775"/>
            <a:ext cx="3588750" cy="3653226"/>
          </a:xfrm>
          <a:prstGeom prst="rect">
            <a:avLst/>
          </a:prstGeom>
          <a:noFill/>
          <a:ln>
            <a:noFill/>
          </a:ln>
        </p:spPr>
      </p:pic>
      <p:sp>
        <p:nvSpPr>
          <p:cNvPr id="679" name="Google Shape;679;p38"/>
          <p:cNvSpPr txBox="1"/>
          <p:nvPr/>
        </p:nvSpPr>
        <p:spPr>
          <a:xfrm>
            <a:off x="3473675" y="4658525"/>
            <a:ext cx="2196600" cy="376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vi" sz="1500">
                <a:solidFill>
                  <a:schemeClr val="lt1"/>
                </a:solidFill>
              </a:rPr>
              <a:t>Giao diện trang chủ</a:t>
            </a:r>
            <a:endParaRPr i="1" sz="1500">
              <a:solidFill>
                <a:schemeClr val="lt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3" name="Shape 683"/>
        <p:cNvGrpSpPr/>
        <p:nvPr/>
      </p:nvGrpSpPr>
      <p:grpSpPr>
        <a:xfrm>
          <a:off x="0" y="0"/>
          <a:ext cx="0" cy="0"/>
          <a:chOff x="0" y="0"/>
          <a:chExt cx="0" cy="0"/>
        </a:xfrm>
      </p:grpSpPr>
      <p:sp>
        <p:nvSpPr>
          <p:cNvPr id="684" name="Google Shape;684;p39"/>
          <p:cNvSpPr txBox="1"/>
          <p:nvPr/>
        </p:nvSpPr>
        <p:spPr>
          <a:xfrm>
            <a:off x="713225" y="324775"/>
            <a:ext cx="6571200" cy="86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 sz="2000">
                <a:latin typeface="Lexend Black"/>
                <a:ea typeface="Lexend Black"/>
                <a:cs typeface="Lexend Black"/>
                <a:sym typeface="Lexend Black"/>
              </a:rPr>
              <a:t>III. XÂY DỰNG HỆ THỐNG</a:t>
            </a:r>
            <a:endParaRPr sz="2000">
              <a:latin typeface="Lexend Black"/>
              <a:ea typeface="Lexend Black"/>
              <a:cs typeface="Lexend Black"/>
              <a:sym typeface="Lexend Black"/>
            </a:endParaRPr>
          </a:p>
        </p:txBody>
      </p:sp>
      <p:sp>
        <p:nvSpPr>
          <p:cNvPr id="685" name="Google Shape;685;p39"/>
          <p:cNvSpPr txBox="1"/>
          <p:nvPr/>
        </p:nvSpPr>
        <p:spPr>
          <a:xfrm>
            <a:off x="1284600" y="1886250"/>
            <a:ext cx="6574800" cy="137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vi" sz="2000">
                <a:latin typeface="Lexend Black"/>
                <a:ea typeface="Lexend Black"/>
                <a:cs typeface="Lexend Black"/>
                <a:sym typeface="Lexend Black"/>
              </a:rPr>
              <a:t>Các chức năng trang WEB</a:t>
            </a:r>
            <a:endParaRPr sz="2000">
              <a:latin typeface="Lexend Black"/>
              <a:ea typeface="Lexend Black"/>
              <a:cs typeface="Lexend Black"/>
              <a:sym typeface="Lexend Black"/>
            </a:endParaRPr>
          </a:p>
          <a:p>
            <a:pPr indent="0" lvl="0" marL="0" rtl="0" algn="ctr">
              <a:spcBef>
                <a:spcPts val="0"/>
              </a:spcBef>
              <a:spcAft>
                <a:spcPts val="0"/>
              </a:spcAft>
              <a:buNone/>
            </a:pPr>
            <a:r>
              <a:t/>
            </a:r>
            <a:endParaRPr sz="2000">
              <a:latin typeface="Lexend Black"/>
              <a:ea typeface="Lexend Black"/>
              <a:cs typeface="Lexend Black"/>
              <a:sym typeface="Lexend Black"/>
            </a:endParaRPr>
          </a:p>
          <a:p>
            <a:pPr indent="0" lvl="0" marL="0" rtl="0" algn="ctr">
              <a:spcBef>
                <a:spcPts val="0"/>
              </a:spcBef>
              <a:spcAft>
                <a:spcPts val="0"/>
              </a:spcAft>
              <a:buNone/>
            </a:pPr>
            <a:r>
              <a:rPr i="1" lang="vi" sz="2400" u="sng">
                <a:latin typeface="Lexend"/>
                <a:ea typeface="Lexend"/>
                <a:cs typeface="Lexend"/>
                <a:sym typeface="Lexend"/>
              </a:rPr>
              <a:t>Trải nghiệm web thực tế</a:t>
            </a:r>
            <a:endParaRPr i="1" sz="2400" u="sng">
              <a:latin typeface="Lexend"/>
              <a:ea typeface="Lexend"/>
              <a:cs typeface="Lexend"/>
              <a:sym typeface="Lexen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9" name="Shape 689"/>
        <p:cNvGrpSpPr/>
        <p:nvPr/>
      </p:nvGrpSpPr>
      <p:grpSpPr>
        <a:xfrm>
          <a:off x="0" y="0"/>
          <a:ext cx="0" cy="0"/>
          <a:chOff x="0" y="0"/>
          <a:chExt cx="0" cy="0"/>
        </a:xfrm>
      </p:grpSpPr>
      <p:sp>
        <p:nvSpPr>
          <p:cNvPr id="690" name="Google Shape;690;p40"/>
          <p:cNvSpPr txBox="1"/>
          <p:nvPr/>
        </p:nvSpPr>
        <p:spPr>
          <a:xfrm>
            <a:off x="1284600" y="486775"/>
            <a:ext cx="6574800" cy="539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vi" sz="2000">
                <a:latin typeface="Lexend Black"/>
                <a:ea typeface="Lexend Black"/>
                <a:cs typeface="Lexend Black"/>
                <a:sym typeface="Lexend Black"/>
              </a:rPr>
              <a:t>KẾT LUẬN</a:t>
            </a:r>
            <a:endParaRPr sz="2000">
              <a:latin typeface="Lexend Black"/>
              <a:ea typeface="Lexend Black"/>
              <a:cs typeface="Lexend Black"/>
              <a:sym typeface="Lexend Black"/>
            </a:endParaRPr>
          </a:p>
        </p:txBody>
      </p:sp>
      <p:sp>
        <p:nvSpPr>
          <p:cNvPr id="691" name="Google Shape;691;p40"/>
          <p:cNvSpPr txBox="1"/>
          <p:nvPr/>
        </p:nvSpPr>
        <p:spPr>
          <a:xfrm>
            <a:off x="461425" y="1303450"/>
            <a:ext cx="4387500" cy="3194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b="1" lang="vi"/>
              <a:t>A.</a:t>
            </a:r>
            <a:r>
              <a:rPr lang="vi"/>
              <a:t>	</a:t>
            </a:r>
            <a:r>
              <a:rPr b="1" lang="vi"/>
              <a:t>Kết quả đạt được:</a:t>
            </a:r>
            <a:endParaRPr b="1"/>
          </a:p>
          <a:p>
            <a:pPr indent="-317500" lvl="0" marL="457200" rtl="0" algn="l">
              <a:lnSpc>
                <a:spcPct val="115000"/>
              </a:lnSpc>
              <a:spcBef>
                <a:spcPts val="1200"/>
              </a:spcBef>
              <a:spcAft>
                <a:spcPts val="0"/>
              </a:spcAft>
              <a:buSzPts val="1400"/>
              <a:buChar char="●"/>
            </a:pPr>
            <a:r>
              <a:rPr lang="vi"/>
              <a:t>Tin học hóa quá trình quảng bá sản phẩm và xây dựng giỏ hàng</a:t>
            </a:r>
            <a:endParaRPr/>
          </a:p>
          <a:p>
            <a:pPr indent="-317500" lvl="0" marL="457200" rtl="0" algn="l">
              <a:lnSpc>
                <a:spcPct val="115000"/>
              </a:lnSpc>
              <a:spcBef>
                <a:spcPts val="0"/>
              </a:spcBef>
              <a:spcAft>
                <a:spcPts val="0"/>
              </a:spcAft>
              <a:buSzPts val="1400"/>
              <a:buChar char="●"/>
            </a:pPr>
            <a:r>
              <a:rPr lang="vi"/>
              <a:t>Giao diện đơn giản và thân thiện</a:t>
            </a:r>
            <a:endParaRPr/>
          </a:p>
          <a:p>
            <a:pPr indent="-317500" lvl="0" marL="457200" rtl="0" algn="l">
              <a:lnSpc>
                <a:spcPct val="115000"/>
              </a:lnSpc>
              <a:spcBef>
                <a:spcPts val="0"/>
              </a:spcBef>
              <a:spcAft>
                <a:spcPts val="0"/>
              </a:spcAft>
              <a:buSzPts val="1400"/>
              <a:buChar char="●"/>
            </a:pPr>
            <a:r>
              <a:rPr lang="vi"/>
              <a:t>Tăng cường tiếp cận khách hàng toàn cầu</a:t>
            </a:r>
            <a:endParaRPr/>
          </a:p>
          <a:p>
            <a:pPr indent="-317500" lvl="0" marL="457200" rtl="0" algn="l">
              <a:lnSpc>
                <a:spcPct val="115000"/>
              </a:lnSpc>
              <a:spcBef>
                <a:spcPts val="0"/>
              </a:spcBef>
              <a:spcAft>
                <a:spcPts val="0"/>
              </a:spcAft>
              <a:buSzPts val="1400"/>
              <a:buChar char="●"/>
            </a:pPr>
            <a:r>
              <a:rPr lang="vi"/>
              <a:t>Tối ưu hóa chi phí hoạt động </a:t>
            </a:r>
            <a:endParaRPr/>
          </a:p>
          <a:p>
            <a:pPr indent="0" lvl="0" marL="0" rtl="0" algn="l">
              <a:lnSpc>
                <a:spcPct val="115000"/>
              </a:lnSpc>
              <a:spcBef>
                <a:spcPts val="1200"/>
              </a:spcBef>
              <a:spcAft>
                <a:spcPts val="0"/>
              </a:spcAft>
              <a:buNone/>
            </a:pPr>
            <a:r>
              <a:rPr b="1" lang="vi"/>
              <a:t>B.</a:t>
            </a:r>
            <a:r>
              <a:rPr lang="vi"/>
              <a:t>	</a:t>
            </a:r>
            <a:r>
              <a:rPr b="1" lang="vi"/>
              <a:t>Hạn chế:</a:t>
            </a:r>
            <a:endParaRPr b="1"/>
          </a:p>
          <a:p>
            <a:pPr indent="-317500" lvl="0" marL="457200" rtl="0" algn="l">
              <a:lnSpc>
                <a:spcPct val="115000"/>
              </a:lnSpc>
              <a:spcBef>
                <a:spcPts val="1200"/>
              </a:spcBef>
              <a:spcAft>
                <a:spcPts val="0"/>
              </a:spcAft>
              <a:buSzPts val="1400"/>
              <a:buChar char="●"/>
            </a:pPr>
            <a:r>
              <a:rPr lang="vi"/>
              <a:t>Còn thiếu sót về chức năng</a:t>
            </a:r>
            <a:endParaRPr/>
          </a:p>
          <a:p>
            <a:pPr indent="-317500" lvl="0" marL="457200" rtl="0" algn="l">
              <a:lnSpc>
                <a:spcPct val="115000"/>
              </a:lnSpc>
              <a:spcBef>
                <a:spcPts val="0"/>
              </a:spcBef>
              <a:spcAft>
                <a:spcPts val="0"/>
              </a:spcAft>
              <a:buSzPts val="1400"/>
              <a:buChar char="●"/>
            </a:pPr>
            <a:r>
              <a:rPr lang="vi"/>
              <a:t>Còn thiếu sót về giao diện </a:t>
            </a:r>
            <a:endParaRPr/>
          </a:p>
          <a:p>
            <a:pPr indent="0" lvl="0" marL="0" rtl="0" algn="l">
              <a:lnSpc>
                <a:spcPct val="115000"/>
              </a:lnSpc>
              <a:spcBef>
                <a:spcPts val="1200"/>
              </a:spcBef>
              <a:spcAft>
                <a:spcPts val="0"/>
              </a:spcAft>
              <a:buNone/>
            </a:pPr>
            <a:r>
              <a:t/>
            </a:r>
            <a:endParaRPr/>
          </a:p>
          <a:p>
            <a:pPr indent="0" lvl="0" marL="0" rtl="0" algn="l">
              <a:spcBef>
                <a:spcPts val="1200"/>
              </a:spcBef>
              <a:spcAft>
                <a:spcPts val="0"/>
              </a:spcAft>
              <a:buNone/>
            </a:pPr>
            <a:r>
              <a:t/>
            </a:r>
            <a:endParaRPr>
              <a:solidFill>
                <a:schemeClr val="lt1"/>
              </a:solidFill>
            </a:endParaRPr>
          </a:p>
        </p:txBody>
      </p:sp>
      <p:sp>
        <p:nvSpPr>
          <p:cNvPr id="692" name="Google Shape;692;p40"/>
          <p:cNvSpPr txBox="1"/>
          <p:nvPr/>
        </p:nvSpPr>
        <p:spPr>
          <a:xfrm>
            <a:off x="5187479" y="1303450"/>
            <a:ext cx="3686700" cy="3194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b="1" lang="vi"/>
              <a:t>C.	</a:t>
            </a:r>
            <a:r>
              <a:rPr b="1" lang="vi"/>
              <a:t>Khắc phục và phát triển:</a:t>
            </a:r>
            <a:endParaRPr b="1"/>
          </a:p>
          <a:p>
            <a:pPr indent="-317500" lvl="0" marL="457200" rtl="0" algn="l">
              <a:lnSpc>
                <a:spcPct val="115000"/>
              </a:lnSpc>
              <a:spcBef>
                <a:spcPts val="1200"/>
              </a:spcBef>
              <a:spcAft>
                <a:spcPts val="0"/>
              </a:spcAft>
              <a:buSzPts val="1400"/>
              <a:buChar char="●"/>
            </a:pPr>
            <a:r>
              <a:rPr lang="vi"/>
              <a:t>Hoàn thiện các chức năng còn thiếu và chưa hoàn chỉnh</a:t>
            </a:r>
            <a:endParaRPr/>
          </a:p>
          <a:p>
            <a:pPr indent="-317500" lvl="0" marL="457200" rtl="0" algn="l">
              <a:lnSpc>
                <a:spcPct val="115000"/>
              </a:lnSpc>
              <a:spcBef>
                <a:spcPts val="0"/>
              </a:spcBef>
              <a:spcAft>
                <a:spcPts val="0"/>
              </a:spcAft>
              <a:buSzPts val="1400"/>
              <a:buChar char="●"/>
            </a:pPr>
            <a:r>
              <a:rPr lang="vi"/>
              <a:t>Tối ưu hóa code để cải thiện hiệu năng của website.</a:t>
            </a:r>
            <a:endParaRPr/>
          </a:p>
          <a:p>
            <a:pPr indent="-317500" lvl="0" marL="457200" rtl="0" algn="l">
              <a:lnSpc>
                <a:spcPct val="115000"/>
              </a:lnSpc>
              <a:spcBef>
                <a:spcPts val="0"/>
              </a:spcBef>
              <a:spcAft>
                <a:spcPts val="0"/>
              </a:spcAft>
              <a:buSzPts val="1400"/>
              <a:buChar char="●"/>
            </a:pPr>
            <a:r>
              <a:rPr lang="vi"/>
              <a:t>Phát triển giỏ hàng để có thể thanh toán trực tuyến.</a:t>
            </a:r>
            <a:endParaRPr/>
          </a:p>
          <a:p>
            <a:pPr indent="-317500" lvl="0" marL="457200" rtl="0" algn="l">
              <a:lnSpc>
                <a:spcPct val="115000"/>
              </a:lnSpc>
              <a:spcBef>
                <a:spcPts val="0"/>
              </a:spcBef>
              <a:spcAft>
                <a:spcPts val="0"/>
              </a:spcAft>
              <a:buSzPts val="1400"/>
              <a:buChar char="●"/>
            </a:pPr>
            <a:r>
              <a:rPr lang="vi"/>
              <a:t>Tăng khả năng bảo mật và chịu lỗi của website.</a:t>
            </a:r>
            <a:endParaRPr/>
          </a:p>
          <a:p>
            <a:pPr indent="-317500" lvl="0" marL="457200" rtl="0" algn="l">
              <a:lnSpc>
                <a:spcPct val="115000"/>
              </a:lnSpc>
              <a:spcBef>
                <a:spcPts val="0"/>
              </a:spcBef>
              <a:spcAft>
                <a:spcPts val="0"/>
              </a:spcAft>
              <a:buSzPts val="1400"/>
              <a:buChar char="●"/>
            </a:pPr>
            <a:r>
              <a:rPr lang="vi"/>
              <a:t>Mở rộng thêm các module/plugin ứng dụng, thực hiện triển khai trên host, gán tên miền.</a:t>
            </a:r>
            <a:endParaRPr/>
          </a:p>
          <a:p>
            <a:pPr indent="0" lvl="0" marL="0" rtl="0" algn="l">
              <a:spcBef>
                <a:spcPts val="1200"/>
              </a:spcBef>
              <a:spcAft>
                <a:spcPts val="0"/>
              </a:spcAft>
              <a:buNone/>
            </a:pPr>
            <a:r>
              <a:t/>
            </a:r>
            <a:endParaRPr>
              <a:solidFill>
                <a:schemeClr val="lt1"/>
              </a:solidFill>
              <a:latin typeface="Albert Sans"/>
              <a:ea typeface="Albert Sans"/>
              <a:cs typeface="Albert Sans"/>
              <a:sym typeface="Albert Sans"/>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6" name="Shape 696"/>
        <p:cNvGrpSpPr/>
        <p:nvPr/>
      </p:nvGrpSpPr>
      <p:grpSpPr>
        <a:xfrm>
          <a:off x="0" y="0"/>
          <a:ext cx="0" cy="0"/>
          <a:chOff x="0" y="0"/>
          <a:chExt cx="0" cy="0"/>
        </a:xfrm>
      </p:grpSpPr>
      <p:sp>
        <p:nvSpPr>
          <p:cNvPr id="697" name="Google Shape;697;p41"/>
          <p:cNvSpPr txBox="1"/>
          <p:nvPr>
            <p:ph type="title"/>
          </p:nvPr>
        </p:nvSpPr>
        <p:spPr>
          <a:xfrm>
            <a:off x="2589600" y="1557700"/>
            <a:ext cx="3964800" cy="1522200"/>
          </a:xfrm>
          <a:prstGeom prst="rect">
            <a:avLst/>
          </a:prstGeom>
          <a:effectLst>
            <a:outerShdw blurRad="57150" rotWithShape="0" algn="bl" dir="8040000" dist="57150">
              <a:srgbClr val="E69138">
                <a:alpha val="14000"/>
              </a:srgbClr>
            </a:outerShdw>
            <a:reflection blurRad="0" dir="5400000" dist="238125" endA="0" fadeDir="5400012" kx="0" rotWithShape="0" algn="bl" stA="18000" stPos="0" sy="-100000" ky="0"/>
          </a:effectLst>
        </p:spPr>
        <p:txBody>
          <a:bodyPr anchorCtr="0" anchor="t" bIns="91425" lIns="91425" spcFirstLastPara="1" rIns="91425" wrap="square" tIns="91425">
            <a:noAutofit/>
          </a:bodyPr>
          <a:lstStyle/>
          <a:p>
            <a:pPr indent="0" lvl="0" marL="0" rtl="0" algn="ctr">
              <a:spcBef>
                <a:spcPts val="0"/>
              </a:spcBef>
              <a:spcAft>
                <a:spcPts val="0"/>
              </a:spcAft>
              <a:buNone/>
            </a:pPr>
            <a:r>
              <a:rPr lang="vi" sz="4000"/>
              <a:t>THANKS FOR LISTENING!</a:t>
            </a:r>
            <a:endParaRPr sz="4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1" name="Shape 581"/>
        <p:cNvGrpSpPr/>
        <p:nvPr/>
      </p:nvGrpSpPr>
      <p:grpSpPr>
        <a:xfrm>
          <a:off x="0" y="0"/>
          <a:ext cx="0" cy="0"/>
          <a:chOff x="0" y="0"/>
          <a:chExt cx="0" cy="0"/>
        </a:xfrm>
      </p:grpSpPr>
      <p:sp>
        <p:nvSpPr>
          <p:cNvPr id="582" name="Google Shape;582;p26"/>
          <p:cNvSpPr txBox="1"/>
          <p:nvPr>
            <p:ph type="title"/>
          </p:nvPr>
        </p:nvSpPr>
        <p:spPr>
          <a:xfrm>
            <a:off x="720000" y="14387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vi" sz="2500"/>
              <a:t>PHONE STAR</a:t>
            </a:r>
            <a:endParaRPr sz="2500"/>
          </a:p>
        </p:txBody>
      </p:sp>
      <p:sp>
        <p:nvSpPr>
          <p:cNvPr id="583" name="Google Shape;583;p26"/>
          <p:cNvSpPr txBox="1"/>
          <p:nvPr>
            <p:ph idx="2" type="title"/>
          </p:nvPr>
        </p:nvSpPr>
        <p:spPr>
          <a:xfrm>
            <a:off x="2105318" y="938263"/>
            <a:ext cx="1148700" cy="447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vi" sz="2900"/>
              <a:t>I.</a:t>
            </a:r>
            <a:endParaRPr sz="2900"/>
          </a:p>
        </p:txBody>
      </p:sp>
      <p:sp>
        <p:nvSpPr>
          <p:cNvPr id="584" name="Google Shape;584;p26"/>
          <p:cNvSpPr txBox="1"/>
          <p:nvPr>
            <p:ph idx="5" type="title"/>
          </p:nvPr>
        </p:nvSpPr>
        <p:spPr>
          <a:xfrm>
            <a:off x="2105318" y="3300152"/>
            <a:ext cx="1148700" cy="447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vi" sz="2900"/>
              <a:t>III.</a:t>
            </a:r>
            <a:endParaRPr sz="2900"/>
          </a:p>
        </p:txBody>
      </p:sp>
      <p:sp>
        <p:nvSpPr>
          <p:cNvPr id="585" name="Google Shape;585;p26"/>
          <p:cNvSpPr txBox="1"/>
          <p:nvPr>
            <p:ph idx="6" type="title"/>
          </p:nvPr>
        </p:nvSpPr>
        <p:spPr>
          <a:xfrm>
            <a:off x="2094725" y="2119203"/>
            <a:ext cx="1148700" cy="447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vi" sz="2900"/>
              <a:t>II.</a:t>
            </a:r>
            <a:endParaRPr sz="2900"/>
          </a:p>
        </p:txBody>
      </p:sp>
      <p:sp>
        <p:nvSpPr>
          <p:cNvPr id="586" name="Google Shape;586;p26"/>
          <p:cNvSpPr txBox="1"/>
          <p:nvPr>
            <p:ph idx="1" type="subTitle"/>
          </p:nvPr>
        </p:nvSpPr>
        <p:spPr>
          <a:xfrm>
            <a:off x="2105310" y="1492613"/>
            <a:ext cx="4646400" cy="479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sz="2000"/>
              <a:t>GIỚI THIỆU TRANG WEB</a:t>
            </a:r>
            <a:endParaRPr sz="2000"/>
          </a:p>
        </p:txBody>
      </p:sp>
      <p:sp>
        <p:nvSpPr>
          <p:cNvPr id="587" name="Google Shape;587;p26"/>
          <p:cNvSpPr txBox="1"/>
          <p:nvPr>
            <p:ph idx="9" type="subTitle"/>
          </p:nvPr>
        </p:nvSpPr>
        <p:spPr>
          <a:xfrm>
            <a:off x="2094725" y="2573413"/>
            <a:ext cx="4954500" cy="726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sz="2000"/>
              <a:t>THIẾT KẾ</a:t>
            </a:r>
            <a:r>
              <a:rPr lang="vi" sz="2000"/>
              <a:t> HỆ THỐNG</a:t>
            </a:r>
            <a:endParaRPr sz="2000"/>
          </a:p>
        </p:txBody>
      </p:sp>
      <p:sp>
        <p:nvSpPr>
          <p:cNvPr id="588" name="Google Shape;588;p26"/>
          <p:cNvSpPr txBox="1"/>
          <p:nvPr>
            <p:ph idx="14" type="subTitle"/>
          </p:nvPr>
        </p:nvSpPr>
        <p:spPr>
          <a:xfrm>
            <a:off x="2105311" y="3687288"/>
            <a:ext cx="4646400" cy="626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sz="2000"/>
              <a:t>XÂY DỰNG</a:t>
            </a:r>
            <a:r>
              <a:rPr lang="vi" sz="2000"/>
              <a:t> HỆ THỐNG</a:t>
            </a:r>
            <a:endParaRPr sz="2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2" name="Shape 592"/>
        <p:cNvGrpSpPr/>
        <p:nvPr/>
      </p:nvGrpSpPr>
      <p:grpSpPr>
        <a:xfrm>
          <a:off x="0" y="0"/>
          <a:ext cx="0" cy="0"/>
          <a:chOff x="0" y="0"/>
          <a:chExt cx="0" cy="0"/>
        </a:xfrm>
      </p:grpSpPr>
      <p:sp>
        <p:nvSpPr>
          <p:cNvPr id="593" name="Google Shape;593;p27"/>
          <p:cNvSpPr txBox="1"/>
          <p:nvPr/>
        </p:nvSpPr>
        <p:spPr>
          <a:xfrm>
            <a:off x="713225" y="161650"/>
            <a:ext cx="6571200" cy="860700"/>
          </a:xfrm>
          <a:prstGeom prst="rect">
            <a:avLst/>
          </a:prstGeom>
          <a:noFill/>
          <a:ln>
            <a:noFill/>
          </a:ln>
        </p:spPr>
        <p:txBody>
          <a:bodyPr anchorCtr="0" anchor="t" bIns="91425" lIns="91425" spcFirstLastPara="1" rIns="91425" wrap="square" tIns="91425">
            <a:noAutofit/>
          </a:bodyPr>
          <a:lstStyle/>
          <a:p>
            <a:pPr indent="-355600" lvl="0" marL="457200" rtl="0" algn="l">
              <a:spcBef>
                <a:spcPts val="0"/>
              </a:spcBef>
              <a:spcAft>
                <a:spcPts val="0"/>
              </a:spcAft>
              <a:buSzPts val="2000"/>
              <a:buFont typeface="Lexend Black"/>
              <a:buAutoNum type="romanUcPeriod"/>
            </a:pPr>
            <a:r>
              <a:rPr lang="vi" sz="2000">
                <a:latin typeface="Lexend Black"/>
                <a:ea typeface="Lexend Black"/>
                <a:cs typeface="Lexend Black"/>
                <a:sym typeface="Lexend Black"/>
              </a:rPr>
              <a:t>GIỚI THIỆU TRANG WEB</a:t>
            </a:r>
            <a:endParaRPr sz="2000">
              <a:latin typeface="Lexend Black"/>
              <a:ea typeface="Lexend Black"/>
              <a:cs typeface="Lexend Black"/>
              <a:sym typeface="Lexend Black"/>
            </a:endParaRPr>
          </a:p>
        </p:txBody>
      </p:sp>
      <p:pic>
        <p:nvPicPr>
          <p:cNvPr id="594" name="Google Shape;594;p27"/>
          <p:cNvPicPr preferRelativeResize="0"/>
          <p:nvPr/>
        </p:nvPicPr>
        <p:blipFill rotWithShape="1">
          <a:blip r:embed="rId3">
            <a:alphaModFix/>
          </a:blip>
          <a:srcRect b="0" l="0" r="0" t="0"/>
          <a:stretch/>
        </p:blipFill>
        <p:spPr>
          <a:xfrm>
            <a:off x="5471925" y="1173300"/>
            <a:ext cx="3197100" cy="2796900"/>
          </a:xfrm>
          <a:prstGeom prst="roundRect">
            <a:avLst>
              <a:gd fmla="val 16667" name="adj"/>
            </a:avLst>
          </a:prstGeom>
          <a:noFill/>
          <a:ln>
            <a:noFill/>
          </a:ln>
        </p:spPr>
      </p:pic>
      <p:sp>
        <p:nvSpPr>
          <p:cNvPr id="595" name="Google Shape;595;p27"/>
          <p:cNvSpPr txBox="1"/>
          <p:nvPr/>
        </p:nvSpPr>
        <p:spPr>
          <a:xfrm>
            <a:off x="382775" y="1080900"/>
            <a:ext cx="4762800" cy="3621000"/>
          </a:xfrm>
          <a:prstGeom prst="rect">
            <a:avLst/>
          </a:prstGeom>
          <a:noFill/>
          <a:ln>
            <a:noFill/>
          </a:ln>
        </p:spPr>
        <p:txBody>
          <a:bodyPr anchorCtr="0" anchor="t" bIns="91425" lIns="91425" spcFirstLastPara="1" rIns="91425" wrap="square" tIns="91425">
            <a:noAutofit/>
          </a:bodyPr>
          <a:lstStyle/>
          <a:p>
            <a:pPr indent="-323850" lvl="0" marL="457200" rtl="0" algn="l">
              <a:spcBef>
                <a:spcPts val="0"/>
              </a:spcBef>
              <a:spcAft>
                <a:spcPts val="0"/>
              </a:spcAft>
              <a:buClr>
                <a:schemeClr val="lt1"/>
              </a:buClr>
              <a:buSzPts val="1500"/>
              <a:buChar char="●"/>
            </a:pPr>
            <a:r>
              <a:rPr b="1" lang="vi" sz="1500">
                <a:solidFill>
                  <a:schemeClr val="lt1"/>
                </a:solidFill>
              </a:rPr>
              <a:t>Giới thiệu:</a:t>
            </a:r>
            <a:endParaRPr b="1" sz="1500">
              <a:solidFill>
                <a:schemeClr val="lt1"/>
              </a:solidFill>
            </a:endParaRPr>
          </a:p>
          <a:p>
            <a:pPr indent="0" lvl="0" marL="457200" rtl="0" algn="l">
              <a:spcBef>
                <a:spcPts val="0"/>
              </a:spcBef>
              <a:spcAft>
                <a:spcPts val="0"/>
              </a:spcAft>
              <a:buNone/>
            </a:pPr>
            <a:r>
              <a:t/>
            </a:r>
            <a:endParaRPr b="1" sz="1500">
              <a:solidFill>
                <a:schemeClr val="lt1"/>
              </a:solidFill>
            </a:endParaRPr>
          </a:p>
          <a:p>
            <a:pPr indent="457200" lvl="0" marL="0" rtl="0" algn="l">
              <a:spcBef>
                <a:spcPts val="0"/>
              </a:spcBef>
              <a:spcAft>
                <a:spcPts val="0"/>
              </a:spcAft>
              <a:buNone/>
            </a:pPr>
            <a:r>
              <a:rPr lang="vi" sz="1500">
                <a:solidFill>
                  <a:schemeClr val="lt1"/>
                </a:solidFill>
              </a:rPr>
              <a:t>Website bán điện thoại Phone Star là nền tảng mua sắm trực tuyến uy tín và đa dạng sản phẩm, với cam kết cung cấp các mẫu điện thoại chất lượng, hiện đại và phong cách. </a:t>
            </a:r>
            <a:endParaRPr sz="1500">
              <a:solidFill>
                <a:schemeClr val="lt1"/>
              </a:solidFill>
            </a:endParaRPr>
          </a:p>
          <a:p>
            <a:pPr indent="457200" lvl="0" marL="0" rtl="0" algn="l">
              <a:spcBef>
                <a:spcPts val="0"/>
              </a:spcBef>
              <a:spcAft>
                <a:spcPts val="0"/>
              </a:spcAft>
              <a:buNone/>
            </a:pPr>
            <a:r>
              <a:t/>
            </a:r>
            <a:endParaRPr sz="1500">
              <a:solidFill>
                <a:schemeClr val="lt1"/>
              </a:solidFill>
            </a:endParaRPr>
          </a:p>
          <a:p>
            <a:pPr indent="-317500" lvl="0" marL="457200" rtl="0" algn="l">
              <a:spcBef>
                <a:spcPts val="0"/>
              </a:spcBef>
              <a:spcAft>
                <a:spcPts val="0"/>
              </a:spcAft>
              <a:buSzPts val="1400"/>
              <a:buChar char="●"/>
            </a:pPr>
            <a:r>
              <a:rPr b="1" lang="vi"/>
              <a:t>Mục đích:</a:t>
            </a:r>
            <a:endParaRPr b="1"/>
          </a:p>
          <a:p>
            <a:pPr indent="0" lvl="0" marL="457200" rtl="0" algn="l">
              <a:spcBef>
                <a:spcPts val="0"/>
              </a:spcBef>
              <a:spcAft>
                <a:spcPts val="0"/>
              </a:spcAft>
              <a:buNone/>
            </a:pPr>
            <a:r>
              <a:t/>
            </a:r>
            <a:endParaRPr b="1"/>
          </a:p>
          <a:p>
            <a:pPr indent="450000" lvl="0" marL="0" marR="215900" rtl="0" algn="just">
              <a:lnSpc>
                <a:spcPct val="115000"/>
              </a:lnSpc>
              <a:spcBef>
                <a:spcPts val="0"/>
              </a:spcBef>
              <a:spcAft>
                <a:spcPts val="0"/>
              </a:spcAft>
              <a:buNone/>
            </a:pPr>
            <a:r>
              <a:rPr lang="vi" sz="1500"/>
              <a:t>Phone Star nhằm xây dựng một hệ thống bán hàng trực tuyến đơn giản, thân thiện và tiện lợi, cho phép khách hàng tham khảo thông tin và đặt hàng dễ dàng. Đồng thời, hệ thống cũng phải hỗ trợ quản lý thông tin sản phẩm và người dùng một cách hiệu quả.</a:t>
            </a:r>
            <a:endParaRPr sz="1500"/>
          </a:p>
          <a:p>
            <a:pPr indent="0" lvl="0" marL="457200" rtl="0" algn="l">
              <a:spcBef>
                <a:spcPts val="800"/>
              </a:spcBef>
              <a:spcAft>
                <a:spcPts val="0"/>
              </a:spcAft>
              <a:buNone/>
            </a:pPr>
            <a:r>
              <a:t/>
            </a:r>
            <a:endParaRPr b="1"/>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9" name="Shape 599"/>
        <p:cNvGrpSpPr/>
        <p:nvPr/>
      </p:nvGrpSpPr>
      <p:grpSpPr>
        <a:xfrm>
          <a:off x="0" y="0"/>
          <a:ext cx="0" cy="0"/>
          <a:chOff x="0" y="0"/>
          <a:chExt cx="0" cy="0"/>
        </a:xfrm>
      </p:grpSpPr>
      <p:sp>
        <p:nvSpPr>
          <p:cNvPr id="600" name="Google Shape;600;p28"/>
          <p:cNvSpPr txBox="1"/>
          <p:nvPr/>
        </p:nvSpPr>
        <p:spPr>
          <a:xfrm>
            <a:off x="3895100" y="859125"/>
            <a:ext cx="4762800" cy="3621000"/>
          </a:xfrm>
          <a:prstGeom prst="rect">
            <a:avLst/>
          </a:prstGeom>
          <a:noFill/>
          <a:ln>
            <a:noFill/>
          </a:ln>
        </p:spPr>
        <p:txBody>
          <a:bodyPr anchorCtr="0" anchor="t" bIns="91425" lIns="91425" spcFirstLastPara="1" rIns="91425" wrap="square" tIns="91425">
            <a:noAutofit/>
          </a:bodyPr>
          <a:lstStyle/>
          <a:p>
            <a:pPr indent="-323850" lvl="0" marL="457200" rtl="0" algn="l">
              <a:lnSpc>
                <a:spcPct val="150000"/>
              </a:lnSpc>
              <a:spcBef>
                <a:spcPts val="0"/>
              </a:spcBef>
              <a:spcAft>
                <a:spcPts val="0"/>
              </a:spcAft>
              <a:buClr>
                <a:schemeClr val="lt1"/>
              </a:buClr>
              <a:buSzPts val="1500"/>
              <a:buChar char="●"/>
            </a:pPr>
            <a:r>
              <a:rPr b="1" lang="vi" sz="1500">
                <a:solidFill>
                  <a:schemeClr val="lt1"/>
                </a:solidFill>
              </a:rPr>
              <a:t>Đánh giá</a:t>
            </a:r>
            <a:r>
              <a:rPr b="1" lang="vi" sz="1500">
                <a:solidFill>
                  <a:schemeClr val="lt1"/>
                </a:solidFill>
              </a:rPr>
              <a:t>:</a:t>
            </a:r>
            <a:endParaRPr b="1" sz="1500">
              <a:solidFill>
                <a:schemeClr val="lt1"/>
              </a:solidFill>
            </a:endParaRPr>
          </a:p>
          <a:p>
            <a:pPr indent="-323850" lvl="1" marL="914400" rtl="0" algn="l">
              <a:lnSpc>
                <a:spcPct val="150000"/>
              </a:lnSpc>
              <a:spcBef>
                <a:spcPts val="0"/>
              </a:spcBef>
              <a:spcAft>
                <a:spcPts val="0"/>
              </a:spcAft>
              <a:buClr>
                <a:schemeClr val="lt1"/>
              </a:buClr>
              <a:buSzPts val="1500"/>
              <a:buChar char="○"/>
            </a:pPr>
            <a:r>
              <a:rPr b="1" lang="vi" sz="1500">
                <a:solidFill>
                  <a:schemeClr val="lt1"/>
                </a:solidFill>
              </a:rPr>
              <a:t>Ưu điểm:</a:t>
            </a:r>
            <a:endParaRPr b="1" sz="1500">
              <a:solidFill>
                <a:schemeClr val="lt1"/>
              </a:solidFill>
            </a:endParaRPr>
          </a:p>
          <a:p>
            <a:pPr indent="0" lvl="0" marL="914400" rtl="0" algn="l">
              <a:lnSpc>
                <a:spcPct val="115000"/>
              </a:lnSpc>
              <a:spcBef>
                <a:spcPts val="0"/>
              </a:spcBef>
              <a:spcAft>
                <a:spcPts val="0"/>
              </a:spcAft>
              <a:buNone/>
            </a:pPr>
            <a:r>
              <a:rPr lang="vi" sz="1500">
                <a:solidFill>
                  <a:schemeClr val="lt1"/>
                </a:solidFill>
              </a:rPr>
              <a:t>_ </a:t>
            </a:r>
            <a:r>
              <a:rPr lang="vi" sz="1500"/>
              <a:t>Tiếp cận khách hàng toàn cầu</a:t>
            </a:r>
            <a:endParaRPr sz="1500"/>
          </a:p>
          <a:p>
            <a:pPr indent="0" lvl="0" marL="914400" rtl="0" algn="l">
              <a:lnSpc>
                <a:spcPct val="115000"/>
              </a:lnSpc>
              <a:spcBef>
                <a:spcPts val="0"/>
              </a:spcBef>
              <a:spcAft>
                <a:spcPts val="0"/>
              </a:spcAft>
              <a:buNone/>
            </a:pPr>
            <a:r>
              <a:rPr lang="vi" sz="1500"/>
              <a:t>_ Tiết kiệm chi phí</a:t>
            </a:r>
            <a:endParaRPr sz="1500"/>
          </a:p>
          <a:p>
            <a:pPr indent="0" lvl="0" marL="914400" rtl="0" algn="l">
              <a:lnSpc>
                <a:spcPct val="115000"/>
              </a:lnSpc>
              <a:spcBef>
                <a:spcPts val="0"/>
              </a:spcBef>
              <a:spcAft>
                <a:spcPts val="0"/>
              </a:spcAft>
              <a:buNone/>
            </a:pPr>
            <a:r>
              <a:rPr lang="vi" sz="1500"/>
              <a:t>_ Tăng hiệu quả kinh doanh</a:t>
            </a:r>
            <a:endParaRPr sz="1500"/>
          </a:p>
          <a:p>
            <a:pPr indent="0" lvl="0" marL="914400" rtl="0" algn="l">
              <a:lnSpc>
                <a:spcPct val="115000"/>
              </a:lnSpc>
              <a:spcBef>
                <a:spcPts val="0"/>
              </a:spcBef>
              <a:spcAft>
                <a:spcPts val="0"/>
              </a:spcAft>
              <a:buNone/>
            </a:pPr>
            <a:r>
              <a:rPr lang="vi" sz="1500"/>
              <a:t>_ Tiết kiệm thời gian cho người mua hàng</a:t>
            </a:r>
            <a:endParaRPr sz="1500"/>
          </a:p>
          <a:p>
            <a:pPr indent="0" lvl="0" marL="914400" rtl="0" algn="l">
              <a:lnSpc>
                <a:spcPct val="115000"/>
              </a:lnSpc>
              <a:spcBef>
                <a:spcPts val="0"/>
              </a:spcBef>
              <a:spcAft>
                <a:spcPts val="0"/>
              </a:spcAft>
              <a:buNone/>
            </a:pPr>
            <a:r>
              <a:rPr lang="vi" sz="1500"/>
              <a:t>_ Linh hoạt về thời gian và không gian</a:t>
            </a:r>
            <a:endParaRPr sz="1500"/>
          </a:p>
          <a:p>
            <a:pPr indent="0" lvl="0" marL="914400" rtl="0" algn="l">
              <a:lnSpc>
                <a:spcPct val="115000"/>
              </a:lnSpc>
              <a:spcBef>
                <a:spcPts val="0"/>
              </a:spcBef>
              <a:spcAft>
                <a:spcPts val="0"/>
              </a:spcAft>
              <a:buNone/>
            </a:pPr>
            <a:r>
              <a:t/>
            </a:r>
            <a:endParaRPr sz="1500">
              <a:solidFill>
                <a:schemeClr val="lt1"/>
              </a:solidFill>
            </a:endParaRPr>
          </a:p>
          <a:p>
            <a:pPr indent="-323850" lvl="1" marL="914400" rtl="0" algn="l">
              <a:lnSpc>
                <a:spcPct val="115000"/>
              </a:lnSpc>
              <a:spcBef>
                <a:spcPts val="0"/>
              </a:spcBef>
              <a:spcAft>
                <a:spcPts val="0"/>
              </a:spcAft>
              <a:buClr>
                <a:schemeClr val="lt1"/>
              </a:buClr>
              <a:buSzPts val="1500"/>
              <a:buChar char="○"/>
            </a:pPr>
            <a:r>
              <a:rPr b="1" lang="vi" sz="1500">
                <a:solidFill>
                  <a:schemeClr val="lt1"/>
                </a:solidFill>
              </a:rPr>
              <a:t>Nhược điểm:</a:t>
            </a:r>
            <a:endParaRPr b="1" sz="1500">
              <a:solidFill>
                <a:schemeClr val="lt1"/>
              </a:solidFill>
            </a:endParaRPr>
          </a:p>
          <a:p>
            <a:pPr indent="0" lvl="0" marL="914400" rtl="0" algn="l">
              <a:lnSpc>
                <a:spcPct val="115000"/>
              </a:lnSpc>
              <a:spcBef>
                <a:spcPts val="0"/>
              </a:spcBef>
              <a:spcAft>
                <a:spcPts val="0"/>
              </a:spcAft>
              <a:buNone/>
            </a:pPr>
            <a:r>
              <a:rPr lang="vi" sz="1500">
                <a:solidFill>
                  <a:schemeClr val="lt1"/>
                </a:solidFill>
              </a:rPr>
              <a:t>_ </a:t>
            </a:r>
            <a:r>
              <a:rPr lang="vi" sz="1500"/>
              <a:t>Bảo mật chưa hoàn thiện</a:t>
            </a:r>
            <a:endParaRPr sz="1500"/>
          </a:p>
          <a:p>
            <a:pPr indent="0" lvl="0" marL="914400" rtl="0" algn="l">
              <a:lnSpc>
                <a:spcPct val="115000"/>
              </a:lnSpc>
              <a:spcBef>
                <a:spcPts val="0"/>
              </a:spcBef>
              <a:spcAft>
                <a:spcPts val="0"/>
              </a:spcAft>
              <a:buNone/>
            </a:pPr>
            <a:r>
              <a:rPr lang="vi" sz="1500"/>
              <a:t>_ Hiểu biết về hệ thống thanh toán trực tuyến còn hạn chế</a:t>
            </a:r>
            <a:endParaRPr sz="1500"/>
          </a:p>
          <a:p>
            <a:pPr indent="0" lvl="0" marL="914400" rtl="0" algn="l">
              <a:spcBef>
                <a:spcPts val="0"/>
              </a:spcBef>
              <a:spcAft>
                <a:spcPts val="0"/>
              </a:spcAft>
              <a:buNone/>
            </a:pPr>
            <a:r>
              <a:t/>
            </a:r>
            <a:endParaRPr b="1" sz="1300">
              <a:latin typeface="Times New Roman"/>
              <a:ea typeface="Times New Roman"/>
              <a:cs typeface="Times New Roman"/>
              <a:sym typeface="Times New Roman"/>
            </a:endParaRPr>
          </a:p>
          <a:p>
            <a:pPr indent="0" lvl="0" marL="2286000" rtl="0" algn="l">
              <a:spcBef>
                <a:spcPts val="0"/>
              </a:spcBef>
              <a:spcAft>
                <a:spcPts val="0"/>
              </a:spcAft>
              <a:buNone/>
            </a:pPr>
            <a:r>
              <a:t/>
            </a:r>
            <a:endParaRPr sz="1500"/>
          </a:p>
          <a:p>
            <a:pPr indent="0" lvl="0" marL="914400" rtl="0" algn="l">
              <a:spcBef>
                <a:spcPts val="0"/>
              </a:spcBef>
              <a:spcAft>
                <a:spcPts val="0"/>
              </a:spcAft>
              <a:buNone/>
            </a:pPr>
            <a:r>
              <a:t/>
            </a:r>
            <a:endParaRPr b="1" sz="1300">
              <a:latin typeface="Times New Roman"/>
              <a:ea typeface="Times New Roman"/>
              <a:cs typeface="Times New Roman"/>
              <a:sym typeface="Times New Roman"/>
            </a:endParaRPr>
          </a:p>
          <a:p>
            <a:pPr indent="0" lvl="0" marL="914400" rtl="0" algn="l">
              <a:spcBef>
                <a:spcPts val="0"/>
              </a:spcBef>
              <a:spcAft>
                <a:spcPts val="0"/>
              </a:spcAft>
              <a:buNone/>
            </a:pPr>
            <a:r>
              <a:t/>
            </a:r>
            <a:endParaRPr b="1" sz="1300">
              <a:latin typeface="Times New Roman"/>
              <a:ea typeface="Times New Roman"/>
              <a:cs typeface="Times New Roman"/>
              <a:sym typeface="Times New Roman"/>
            </a:endParaRPr>
          </a:p>
          <a:p>
            <a:pPr indent="0" lvl="0" marL="914400" rtl="0" algn="l">
              <a:spcBef>
                <a:spcPts val="0"/>
              </a:spcBef>
              <a:spcAft>
                <a:spcPts val="0"/>
              </a:spcAft>
              <a:buNone/>
            </a:pPr>
            <a:r>
              <a:t/>
            </a:r>
            <a:endParaRPr b="1" sz="1300">
              <a:latin typeface="Times New Roman"/>
              <a:ea typeface="Times New Roman"/>
              <a:cs typeface="Times New Roman"/>
              <a:sym typeface="Times New Roman"/>
            </a:endParaRPr>
          </a:p>
          <a:p>
            <a:pPr indent="0" lvl="0" marL="914400" rtl="0" algn="l">
              <a:spcBef>
                <a:spcPts val="0"/>
              </a:spcBef>
              <a:spcAft>
                <a:spcPts val="0"/>
              </a:spcAft>
              <a:buNone/>
            </a:pPr>
            <a:r>
              <a:t/>
            </a:r>
            <a:endParaRPr sz="1500"/>
          </a:p>
          <a:p>
            <a:pPr indent="0" lvl="0" marL="457200" rtl="0" algn="l">
              <a:spcBef>
                <a:spcPts val="0"/>
              </a:spcBef>
              <a:spcAft>
                <a:spcPts val="0"/>
              </a:spcAft>
              <a:buNone/>
            </a:pPr>
            <a:r>
              <a:t/>
            </a:r>
            <a:endParaRPr b="1" sz="1500">
              <a:solidFill>
                <a:schemeClr val="lt1"/>
              </a:solidFill>
            </a:endParaRPr>
          </a:p>
          <a:p>
            <a:pPr indent="0" lvl="0" marL="457200" rtl="0" algn="l">
              <a:spcBef>
                <a:spcPts val="0"/>
              </a:spcBef>
              <a:spcAft>
                <a:spcPts val="0"/>
              </a:spcAft>
              <a:buNone/>
            </a:pPr>
            <a:r>
              <a:t/>
            </a:r>
            <a:endParaRPr b="1"/>
          </a:p>
        </p:txBody>
      </p:sp>
      <p:pic>
        <p:nvPicPr>
          <p:cNvPr id="601" name="Google Shape;601;p28"/>
          <p:cNvPicPr preferRelativeResize="0"/>
          <p:nvPr/>
        </p:nvPicPr>
        <p:blipFill>
          <a:blip r:embed="rId3">
            <a:alphaModFix/>
          </a:blip>
          <a:stretch>
            <a:fillRect/>
          </a:stretch>
        </p:blipFill>
        <p:spPr>
          <a:xfrm>
            <a:off x="108900" y="1565038"/>
            <a:ext cx="3927424" cy="2209176"/>
          </a:xfrm>
          <a:prstGeom prst="rect">
            <a:avLst/>
          </a:prstGeom>
          <a:noFill/>
          <a:ln>
            <a:noFill/>
          </a:ln>
        </p:spPr>
      </p:pic>
      <p:sp>
        <p:nvSpPr>
          <p:cNvPr id="602" name="Google Shape;602;p28"/>
          <p:cNvSpPr txBox="1"/>
          <p:nvPr/>
        </p:nvSpPr>
        <p:spPr>
          <a:xfrm>
            <a:off x="713225" y="161650"/>
            <a:ext cx="6571200" cy="860700"/>
          </a:xfrm>
          <a:prstGeom prst="rect">
            <a:avLst/>
          </a:prstGeom>
          <a:noFill/>
          <a:ln>
            <a:noFill/>
          </a:ln>
        </p:spPr>
        <p:txBody>
          <a:bodyPr anchorCtr="0" anchor="t" bIns="91425" lIns="91425" spcFirstLastPara="1" rIns="91425" wrap="square" tIns="91425">
            <a:noAutofit/>
          </a:bodyPr>
          <a:lstStyle/>
          <a:p>
            <a:pPr indent="-355600" lvl="0" marL="457200" rtl="0" algn="l">
              <a:spcBef>
                <a:spcPts val="0"/>
              </a:spcBef>
              <a:spcAft>
                <a:spcPts val="0"/>
              </a:spcAft>
              <a:buSzPts val="2000"/>
              <a:buFont typeface="Lexend Black"/>
              <a:buAutoNum type="romanUcPeriod"/>
            </a:pPr>
            <a:r>
              <a:rPr lang="vi" sz="2000">
                <a:latin typeface="Lexend Black"/>
                <a:ea typeface="Lexend Black"/>
                <a:cs typeface="Lexend Black"/>
                <a:sym typeface="Lexend Black"/>
              </a:rPr>
              <a:t>GIỚI THIỆU TRANG WEB</a:t>
            </a:r>
            <a:endParaRPr sz="2000">
              <a:latin typeface="Lexend Black"/>
              <a:ea typeface="Lexend Black"/>
              <a:cs typeface="Lexend Black"/>
              <a:sym typeface="Lexend Black"/>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6" name="Shape 606"/>
        <p:cNvGrpSpPr/>
        <p:nvPr/>
      </p:nvGrpSpPr>
      <p:grpSpPr>
        <a:xfrm>
          <a:off x="0" y="0"/>
          <a:ext cx="0" cy="0"/>
          <a:chOff x="0" y="0"/>
          <a:chExt cx="0" cy="0"/>
        </a:xfrm>
      </p:grpSpPr>
      <p:sp>
        <p:nvSpPr>
          <p:cNvPr id="607" name="Google Shape;607;p29"/>
          <p:cNvSpPr txBox="1"/>
          <p:nvPr/>
        </p:nvSpPr>
        <p:spPr>
          <a:xfrm>
            <a:off x="713225" y="324775"/>
            <a:ext cx="6571200" cy="86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 sz="2000">
                <a:latin typeface="Lexend Black"/>
                <a:ea typeface="Lexend Black"/>
                <a:cs typeface="Lexend Black"/>
                <a:sym typeface="Lexend Black"/>
              </a:rPr>
              <a:t>II.  THIẾT KẾ HỆ THỐNG</a:t>
            </a:r>
            <a:endParaRPr sz="2000">
              <a:latin typeface="Lexend Black"/>
              <a:ea typeface="Lexend Black"/>
              <a:cs typeface="Lexend Black"/>
              <a:sym typeface="Lexend Black"/>
            </a:endParaRPr>
          </a:p>
        </p:txBody>
      </p:sp>
      <p:sp>
        <p:nvSpPr>
          <p:cNvPr id="608" name="Google Shape;608;p29"/>
          <p:cNvSpPr txBox="1"/>
          <p:nvPr/>
        </p:nvSpPr>
        <p:spPr>
          <a:xfrm>
            <a:off x="713225" y="1337550"/>
            <a:ext cx="3860400" cy="2468400"/>
          </a:xfrm>
          <a:prstGeom prst="rect">
            <a:avLst/>
          </a:prstGeom>
          <a:noFill/>
          <a:ln>
            <a:noFill/>
          </a:ln>
        </p:spPr>
        <p:txBody>
          <a:bodyPr anchorCtr="0" anchor="t" bIns="91425" lIns="91425" spcFirstLastPara="1" rIns="91425" wrap="square" tIns="91425">
            <a:noAutofit/>
          </a:bodyPr>
          <a:lstStyle/>
          <a:p>
            <a:pPr indent="-330200" lvl="0" marL="457200" rtl="0" algn="l">
              <a:spcBef>
                <a:spcPts val="0"/>
              </a:spcBef>
              <a:spcAft>
                <a:spcPts val="0"/>
              </a:spcAft>
              <a:buClr>
                <a:schemeClr val="lt1"/>
              </a:buClr>
              <a:buSzPts val="1600"/>
              <a:buChar char="●"/>
            </a:pPr>
            <a:r>
              <a:rPr b="1" lang="vi" sz="1600">
                <a:solidFill>
                  <a:schemeClr val="lt1"/>
                </a:solidFill>
              </a:rPr>
              <a:t>Chức năng</a:t>
            </a:r>
            <a:r>
              <a:rPr b="1" lang="vi" sz="1600">
                <a:solidFill>
                  <a:schemeClr val="lt1"/>
                </a:solidFill>
              </a:rPr>
              <a:t>:</a:t>
            </a:r>
            <a:endParaRPr b="1" sz="1600">
              <a:solidFill>
                <a:schemeClr val="lt1"/>
              </a:solidFill>
            </a:endParaRPr>
          </a:p>
          <a:p>
            <a:pPr indent="0" lvl="0" marL="457200" rtl="0" algn="l">
              <a:spcBef>
                <a:spcPts val="0"/>
              </a:spcBef>
              <a:spcAft>
                <a:spcPts val="0"/>
              </a:spcAft>
              <a:buNone/>
            </a:pPr>
            <a:r>
              <a:t/>
            </a:r>
            <a:endParaRPr b="1" sz="1600">
              <a:solidFill>
                <a:schemeClr val="lt1"/>
              </a:solidFill>
            </a:endParaRPr>
          </a:p>
          <a:p>
            <a:pPr indent="-323850" lvl="1" marL="914400" marR="215900" rtl="0" algn="just">
              <a:lnSpc>
                <a:spcPct val="115000"/>
              </a:lnSpc>
              <a:spcBef>
                <a:spcPts val="0"/>
              </a:spcBef>
              <a:spcAft>
                <a:spcPts val="0"/>
              </a:spcAft>
              <a:buSzPts val="1500"/>
              <a:buChar char="○"/>
            </a:pPr>
            <a:r>
              <a:rPr lang="vi" sz="1600"/>
              <a:t>Xem sản phẩm</a:t>
            </a:r>
            <a:endParaRPr sz="1600"/>
          </a:p>
          <a:p>
            <a:pPr indent="-330200" lvl="1" marL="914400" marR="215900" rtl="0" algn="just">
              <a:lnSpc>
                <a:spcPct val="115000"/>
              </a:lnSpc>
              <a:spcBef>
                <a:spcPts val="0"/>
              </a:spcBef>
              <a:spcAft>
                <a:spcPts val="0"/>
              </a:spcAft>
              <a:buSzPts val="1600"/>
              <a:buChar char="○"/>
            </a:pPr>
            <a:r>
              <a:rPr lang="vi" sz="1600"/>
              <a:t>Đăng ký</a:t>
            </a:r>
            <a:endParaRPr sz="1600"/>
          </a:p>
          <a:p>
            <a:pPr indent="-330200" lvl="1" marL="914400" marR="215900" rtl="0" algn="just">
              <a:lnSpc>
                <a:spcPct val="115000"/>
              </a:lnSpc>
              <a:spcBef>
                <a:spcPts val="0"/>
              </a:spcBef>
              <a:spcAft>
                <a:spcPts val="0"/>
              </a:spcAft>
              <a:buSzPts val="1600"/>
              <a:buChar char="○"/>
            </a:pPr>
            <a:r>
              <a:rPr lang="vi" sz="1600"/>
              <a:t>Đăng nhập</a:t>
            </a:r>
            <a:endParaRPr sz="1600"/>
          </a:p>
          <a:p>
            <a:pPr indent="-330200" lvl="1" marL="914400" marR="215900" rtl="0" algn="just">
              <a:lnSpc>
                <a:spcPct val="115000"/>
              </a:lnSpc>
              <a:spcBef>
                <a:spcPts val="0"/>
              </a:spcBef>
              <a:spcAft>
                <a:spcPts val="0"/>
              </a:spcAft>
              <a:buSzPts val="1600"/>
              <a:buChar char="○"/>
            </a:pPr>
            <a:r>
              <a:rPr lang="vi" sz="1600"/>
              <a:t>Tìm kiếm sản phẩm</a:t>
            </a:r>
            <a:endParaRPr sz="1600"/>
          </a:p>
          <a:p>
            <a:pPr indent="-330200" lvl="1" marL="914400" marR="215900" rtl="0" algn="just">
              <a:lnSpc>
                <a:spcPct val="115000"/>
              </a:lnSpc>
              <a:spcBef>
                <a:spcPts val="0"/>
              </a:spcBef>
              <a:spcAft>
                <a:spcPts val="0"/>
              </a:spcAft>
              <a:buSzPts val="1600"/>
              <a:buChar char="○"/>
            </a:pPr>
            <a:r>
              <a:rPr lang="vi" sz="1600"/>
              <a:t>Giỏ hàng</a:t>
            </a:r>
            <a:endParaRPr sz="1600"/>
          </a:p>
          <a:p>
            <a:pPr indent="-330200" lvl="1" marL="914400" marR="215900" rtl="0" algn="just">
              <a:lnSpc>
                <a:spcPct val="115000"/>
              </a:lnSpc>
              <a:spcBef>
                <a:spcPts val="0"/>
              </a:spcBef>
              <a:spcAft>
                <a:spcPts val="0"/>
              </a:spcAft>
              <a:buSzPts val="1600"/>
              <a:buChar char="○"/>
            </a:pPr>
            <a:r>
              <a:rPr lang="vi" sz="1600"/>
              <a:t>Thanh toán </a:t>
            </a:r>
            <a:endParaRPr sz="1600"/>
          </a:p>
          <a:p>
            <a:pPr indent="457200" lvl="0" marL="0" rtl="0" algn="l">
              <a:spcBef>
                <a:spcPts val="500"/>
              </a:spcBef>
              <a:spcAft>
                <a:spcPts val="0"/>
              </a:spcAft>
              <a:buNone/>
            </a:pPr>
            <a:r>
              <a:t/>
            </a:r>
            <a:endParaRPr sz="1500">
              <a:solidFill>
                <a:schemeClr val="lt1"/>
              </a:solidFill>
            </a:endParaRPr>
          </a:p>
          <a:p>
            <a:pPr indent="0" lvl="0" marL="0" marR="215900" rtl="0" algn="just">
              <a:lnSpc>
                <a:spcPct val="115000"/>
              </a:lnSpc>
              <a:spcBef>
                <a:spcPts val="0"/>
              </a:spcBef>
              <a:spcAft>
                <a:spcPts val="0"/>
              </a:spcAft>
              <a:buNone/>
            </a:pPr>
            <a:r>
              <a:t/>
            </a:r>
            <a:endParaRPr sz="1500"/>
          </a:p>
          <a:p>
            <a:pPr indent="0" lvl="0" marL="457200" rtl="0" algn="l">
              <a:spcBef>
                <a:spcPts val="800"/>
              </a:spcBef>
              <a:spcAft>
                <a:spcPts val="0"/>
              </a:spcAft>
              <a:buNone/>
            </a:pPr>
            <a:r>
              <a:t/>
            </a:r>
            <a:endParaRPr b="1"/>
          </a:p>
        </p:txBody>
      </p:sp>
      <p:sp>
        <p:nvSpPr>
          <p:cNvPr id="609" name="Google Shape;609;p29"/>
          <p:cNvSpPr txBox="1"/>
          <p:nvPr/>
        </p:nvSpPr>
        <p:spPr>
          <a:xfrm>
            <a:off x="4362775" y="1337550"/>
            <a:ext cx="4480200" cy="3266400"/>
          </a:xfrm>
          <a:prstGeom prst="rect">
            <a:avLst/>
          </a:prstGeom>
          <a:noFill/>
          <a:ln>
            <a:noFill/>
          </a:ln>
        </p:spPr>
        <p:txBody>
          <a:bodyPr anchorCtr="0" anchor="t" bIns="91425" lIns="91425" spcFirstLastPara="1" rIns="91425" wrap="square" tIns="91425">
            <a:noAutofit/>
          </a:bodyPr>
          <a:lstStyle/>
          <a:p>
            <a:pPr indent="-330200" lvl="0" marL="457200" rtl="0" algn="l">
              <a:spcBef>
                <a:spcPts val="0"/>
              </a:spcBef>
              <a:spcAft>
                <a:spcPts val="0"/>
              </a:spcAft>
              <a:buClr>
                <a:schemeClr val="lt1"/>
              </a:buClr>
              <a:buSzPts val="1600"/>
              <a:buChar char="●"/>
            </a:pPr>
            <a:r>
              <a:rPr b="1" lang="vi" sz="1600">
                <a:solidFill>
                  <a:schemeClr val="lt1"/>
                </a:solidFill>
              </a:rPr>
              <a:t>Phi c</a:t>
            </a:r>
            <a:r>
              <a:rPr b="1" lang="vi" sz="1600">
                <a:solidFill>
                  <a:schemeClr val="lt1"/>
                </a:solidFill>
              </a:rPr>
              <a:t>hức năng:</a:t>
            </a:r>
            <a:endParaRPr b="1" sz="1600">
              <a:solidFill>
                <a:schemeClr val="lt1"/>
              </a:solidFill>
            </a:endParaRPr>
          </a:p>
          <a:p>
            <a:pPr indent="0" lvl="0" marL="457200" rtl="0" algn="l">
              <a:spcBef>
                <a:spcPts val="0"/>
              </a:spcBef>
              <a:spcAft>
                <a:spcPts val="0"/>
              </a:spcAft>
              <a:buNone/>
            </a:pPr>
            <a:r>
              <a:t/>
            </a:r>
            <a:endParaRPr b="1" sz="1600">
              <a:solidFill>
                <a:schemeClr val="lt1"/>
              </a:solidFill>
            </a:endParaRPr>
          </a:p>
          <a:p>
            <a:pPr indent="-330200" lvl="1" marL="914400" marR="215900" rtl="0" algn="just">
              <a:lnSpc>
                <a:spcPct val="115000"/>
              </a:lnSpc>
              <a:spcBef>
                <a:spcPts val="0"/>
              </a:spcBef>
              <a:spcAft>
                <a:spcPts val="0"/>
              </a:spcAft>
              <a:buSzPts val="1600"/>
              <a:buChar char="○"/>
            </a:pPr>
            <a:r>
              <a:rPr lang="vi" sz="1600"/>
              <a:t>Sản phẩm phong phú, đa dạng</a:t>
            </a:r>
            <a:endParaRPr sz="1600"/>
          </a:p>
          <a:p>
            <a:pPr indent="-330200" lvl="1" marL="914400" marR="215900" rtl="0" algn="just">
              <a:lnSpc>
                <a:spcPct val="115000"/>
              </a:lnSpc>
              <a:spcBef>
                <a:spcPts val="0"/>
              </a:spcBef>
              <a:spcAft>
                <a:spcPts val="0"/>
              </a:spcAft>
              <a:buSzPts val="1600"/>
              <a:buChar char="○"/>
            </a:pPr>
            <a:r>
              <a:rPr lang="vi" sz="1600"/>
              <a:t>Giao diện hài hòa, đơn giản,     thân thiện</a:t>
            </a:r>
            <a:endParaRPr sz="1600"/>
          </a:p>
          <a:p>
            <a:pPr indent="-330200" lvl="1" marL="914400" marR="215900" rtl="0" algn="just">
              <a:lnSpc>
                <a:spcPct val="115000"/>
              </a:lnSpc>
              <a:spcBef>
                <a:spcPts val="0"/>
              </a:spcBef>
              <a:spcAft>
                <a:spcPts val="0"/>
              </a:spcAft>
              <a:buSzPts val="1600"/>
              <a:buChar char="○"/>
            </a:pPr>
            <a:r>
              <a:rPr lang="vi" sz="1600"/>
              <a:t>Cập nhật sản phẩm mới nhất</a:t>
            </a:r>
            <a:endParaRPr sz="1600"/>
          </a:p>
          <a:p>
            <a:pPr indent="-330200" lvl="1" marL="914400" marR="215900" rtl="0" algn="just">
              <a:lnSpc>
                <a:spcPct val="115000"/>
              </a:lnSpc>
              <a:spcBef>
                <a:spcPts val="0"/>
              </a:spcBef>
              <a:spcAft>
                <a:spcPts val="0"/>
              </a:spcAft>
              <a:buSzPts val="1600"/>
              <a:buChar char="○"/>
            </a:pPr>
            <a:r>
              <a:rPr lang="vi" sz="1600"/>
              <a:t>Tra cứu và tìm kiếm nhanh chóng</a:t>
            </a:r>
            <a:endParaRPr sz="1600"/>
          </a:p>
          <a:p>
            <a:pPr indent="-330200" lvl="1" marL="914400" marR="215900" rtl="0" algn="just">
              <a:lnSpc>
                <a:spcPct val="115000"/>
              </a:lnSpc>
              <a:spcBef>
                <a:spcPts val="0"/>
              </a:spcBef>
              <a:spcAft>
                <a:spcPts val="0"/>
              </a:spcAft>
              <a:buSzPts val="1600"/>
              <a:buChar char="○"/>
            </a:pPr>
            <a:r>
              <a:rPr lang="vi" sz="1600"/>
              <a:t>Hiệu suất website cao</a:t>
            </a:r>
            <a:endParaRPr sz="1600"/>
          </a:p>
          <a:p>
            <a:pPr indent="0" lvl="0" marL="914400" marR="215900" rtl="0" algn="just">
              <a:lnSpc>
                <a:spcPct val="115000"/>
              </a:lnSpc>
              <a:spcBef>
                <a:spcPts val="600"/>
              </a:spcBef>
              <a:spcAft>
                <a:spcPts val="0"/>
              </a:spcAft>
              <a:buNone/>
            </a:pPr>
            <a:r>
              <a:t/>
            </a:r>
            <a:endParaRPr sz="1600"/>
          </a:p>
          <a:p>
            <a:pPr indent="0" lvl="0" marL="914400" marR="215900" rtl="0" algn="just">
              <a:lnSpc>
                <a:spcPct val="115000"/>
              </a:lnSpc>
              <a:spcBef>
                <a:spcPts val="400"/>
              </a:spcBef>
              <a:spcAft>
                <a:spcPts val="0"/>
              </a:spcAft>
              <a:buNone/>
            </a:pPr>
            <a:r>
              <a:t/>
            </a:r>
            <a:endParaRPr sz="1600"/>
          </a:p>
          <a:p>
            <a:pPr indent="457200" lvl="0" marL="0" rtl="0" algn="l">
              <a:spcBef>
                <a:spcPts val="500"/>
              </a:spcBef>
              <a:spcAft>
                <a:spcPts val="0"/>
              </a:spcAft>
              <a:buNone/>
            </a:pPr>
            <a:r>
              <a:t/>
            </a:r>
            <a:endParaRPr sz="1500">
              <a:solidFill>
                <a:schemeClr val="lt1"/>
              </a:solidFill>
            </a:endParaRPr>
          </a:p>
          <a:p>
            <a:pPr indent="0" lvl="0" marL="0" marR="215900" rtl="0" algn="just">
              <a:lnSpc>
                <a:spcPct val="115000"/>
              </a:lnSpc>
              <a:spcBef>
                <a:spcPts val="0"/>
              </a:spcBef>
              <a:spcAft>
                <a:spcPts val="0"/>
              </a:spcAft>
              <a:buNone/>
            </a:pPr>
            <a:r>
              <a:t/>
            </a:r>
            <a:endParaRPr sz="1500"/>
          </a:p>
          <a:p>
            <a:pPr indent="0" lvl="0" marL="457200" rtl="0" algn="l">
              <a:spcBef>
                <a:spcPts val="800"/>
              </a:spcBef>
              <a:spcAft>
                <a:spcPts val="0"/>
              </a:spcAft>
              <a:buNone/>
            </a:pPr>
            <a:r>
              <a:t/>
            </a:r>
            <a:endParaRPr b="1"/>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3" name="Shape 613"/>
        <p:cNvGrpSpPr/>
        <p:nvPr/>
      </p:nvGrpSpPr>
      <p:grpSpPr>
        <a:xfrm>
          <a:off x="0" y="0"/>
          <a:ext cx="0" cy="0"/>
          <a:chOff x="0" y="0"/>
          <a:chExt cx="0" cy="0"/>
        </a:xfrm>
      </p:grpSpPr>
      <p:sp>
        <p:nvSpPr>
          <p:cNvPr id="614" name="Google Shape;614;p30"/>
          <p:cNvSpPr txBox="1"/>
          <p:nvPr/>
        </p:nvSpPr>
        <p:spPr>
          <a:xfrm>
            <a:off x="713225" y="324775"/>
            <a:ext cx="6571200" cy="86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 sz="2000">
                <a:latin typeface="Lexend Black"/>
                <a:ea typeface="Lexend Black"/>
                <a:cs typeface="Lexend Black"/>
                <a:sym typeface="Lexend Black"/>
              </a:rPr>
              <a:t>II.  THIẾT KẾ HỆ THỐNG</a:t>
            </a:r>
            <a:endParaRPr sz="2000">
              <a:latin typeface="Lexend Black"/>
              <a:ea typeface="Lexend Black"/>
              <a:cs typeface="Lexend Black"/>
              <a:sym typeface="Lexend Black"/>
            </a:endParaRPr>
          </a:p>
        </p:txBody>
      </p:sp>
      <p:pic>
        <p:nvPicPr>
          <p:cNvPr id="615" name="Google Shape;615;p30"/>
          <p:cNvPicPr preferRelativeResize="0"/>
          <p:nvPr/>
        </p:nvPicPr>
        <p:blipFill>
          <a:blip r:embed="rId3">
            <a:alphaModFix/>
          </a:blip>
          <a:stretch>
            <a:fillRect/>
          </a:stretch>
        </p:blipFill>
        <p:spPr>
          <a:xfrm>
            <a:off x="998625" y="950775"/>
            <a:ext cx="3573375" cy="3707750"/>
          </a:xfrm>
          <a:prstGeom prst="rect">
            <a:avLst/>
          </a:prstGeom>
          <a:noFill/>
          <a:ln>
            <a:noFill/>
          </a:ln>
        </p:spPr>
      </p:pic>
      <p:sp>
        <p:nvSpPr>
          <p:cNvPr id="616" name="Google Shape;616;p30"/>
          <p:cNvSpPr txBox="1"/>
          <p:nvPr/>
        </p:nvSpPr>
        <p:spPr>
          <a:xfrm>
            <a:off x="1687000" y="4658525"/>
            <a:ext cx="2196600" cy="376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vi" sz="1500">
                <a:solidFill>
                  <a:schemeClr val="lt1"/>
                </a:solidFill>
              </a:rPr>
              <a:t>Biểu đồ usecase</a:t>
            </a:r>
            <a:endParaRPr i="1" sz="1500">
              <a:solidFill>
                <a:schemeClr val="lt1"/>
              </a:solidFill>
            </a:endParaRPr>
          </a:p>
        </p:txBody>
      </p:sp>
      <p:pic>
        <p:nvPicPr>
          <p:cNvPr id="617" name="Google Shape;617;p30"/>
          <p:cNvPicPr preferRelativeResize="0"/>
          <p:nvPr/>
        </p:nvPicPr>
        <p:blipFill>
          <a:blip r:embed="rId4">
            <a:alphaModFix/>
          </a:blip>
          <a:stretch>
            <a:fillRect/>
          </a:stretch>
        </p:blipFill>
        <p:spPr>
          <a:xfrm>
            <a:off x="5428575" y="950775"/>
            <a:ext cx="2778917" cy="3707750"/>
          </a:xfrm>
          <a:prstGeom prst="rect">
            <a:avLst/>
          </a:prstGeom>
          <a:noFill/>
          <a:ln>
            <a:noFill/>
          </a:ln>
        </p:spPr>
      </p:pic>
      <p:sp>
        <p:nvSpPr>
          <p:cNvPr id="618" name="Google Shape;618;p30"/>
          <p:cNvSpPr txBox="1"/>
          <p:nvPr/>
        </p:nvSpPr>
        <p:spPr>
          <a:xfrm>
            <a:off x="5620739" y="4658525"/>
            <a:ext cx="2394600" cy="376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vi" sz="1500">
                <a:solidFill>
                  <a:schemeClr val="lt1"/>
                </a:solidFill>
              </a:rPr>
              <a:t>Biểu đồ usecase phân rã</a:t>
            </a:r>
            <a:endParaRPr i="1" sz="1500">
              <a:solidFill>
                <a:schemeClr val="lt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2" name="Shape 622"/>
        <p:cNvGrpSpPr/>
        <p:nvPr/>
      </p:nvGrpSpPr>
      <p:grpSpPr>
        <a:xfrm>
          <a:off x="0" y="0"/>
          <a:ext cx="0" cy="0"/>
          <a:chOff x="0" y="0"/>
          <a:chExt cx="0" cy="0"/>
        </a:xfrm>
      </p:grpSpPr>
      <p:sp>
        <p:nvSpPr>
          <p:cNvPr id="623" name="Google Shape;623;p31"/>
          <p:cNvSpPr txBox="1"/>
          <p:nvPr/>
        </p:nvSpPr>
        <p:spPr>
          <a:xfrm>
            <a:off x="713225" y="324775"/>
            <a:ext cx="6571200" cy="86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 sz="2000">
                <a:latin typeface="Lexend Black"/>
                <a:ea typeface="Lexend Black"/>
                <a:cs typeface="Lexend Black"/>
                <a:sym typeface="Lexend Black"/>
              </a:rPr>
              <a:t>II.  THIẾT KẾ HỆ THỐNG</a:t>
            </a:r>
            <a:endParaRPr sz="2000">
              <a:latin typeface="Lexend Black"/>
              <a:ea typeface="Lexend Black"/>
              <a:cs typeface="Lexend Black"/>
              <a:sym typeface="Lexend Black"/>
            </a:endParaRPr>
          </a:p>
        </p:txBody>
      </p:sp>
      <p:pic>
        <p:nvPicPr>
          <p:cNvPr id="624" name="Google Shape;624;p31"/>
          <p:cNvPicPr preferRelativeResize="0"/>
          <p:nvPr/>
        </p:nvPicPr>
        <p:blipFill>
          <a:blip r:embed="rId3">
            <a:alphaModFix/>
          </a:blip>
          <a:stretch>
            <a:fillRect/>
          </a:stretch>
        </p:blipFill>
        <p:spPr>
          <a:xfrm>
            <a:off x="1966625" y="863775"/>
            <a:ext cx="5210749" cy="3848850"/>
          </a:xfrm>
          <a:prstGeom prst="rect">
            <a:avLst/>
          </a:prstGeom>
          <a:noFill/>
          <a:ln>
            <a:noFill/>
          </a:ln>
        </p:spPr>
      </p:pic>
      <p:sp>
        <p:nvSpPr>
          <p:cNvPr id="625" name="Google Shape;625;p31"/>
          <p:cNvSpPr txBox="1"/>
          <p:nvPr/>
        </p:nvSpPr>
        <p:spPr>
          <a:xfrm>
            <a:off x="3473675" y="4549800"/>
            <a:ext cx="2196600" cy="376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vi" sz="1500">
                <a:solidFill>
                  <a:schemeClr val="lt1"/>
                </a:solidFill>
              </a:rPr>
              <a:t>Biểu đồ lớp</a:t>
            </a:r>
            <a:endParaRPr i="1" sz="1500">
              <a:solidFill>
                <a:schemeClr val="lt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9" name="Shape 629"/>
        <p:cNvGrpSpPr/>
        <p:nvPr/>
      </p:nvGrpSpPr>
      <p:grpSpPr>
        <a:xfrm>
          <a:off x="0" y="0"/>
          <a:ext cx="0" cy="0"/>
          <a:chOff x="0" y="0"/>
          <a:chExt cx="0" cy="0"/>
        </a:xfrm>
      </p:grpSpPr>
      <p:sp>
        <p:nvSpPr>
          <p:cNvPr id="630" name="Google Shape;630;p32"/>
          <p:cNvSpPr txBox="1"/>
          <p:nvPr/>
        </p:nvSpPr>
        <p:spPr>
          <a:xfrm>
            <a:off x="1284600" y="433525"/>
            <a:ext cx="6574800" cy="539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vi" sz="2000">
                <a:latin typeface="Lexend Black"/>
                <a:ea typeface="Lexend Black"/>
                <a:cs typeface="Lexend Black"/>
                <a:sym typeface="Lexend Black"/>
              </a:rPr>
              <a:t>CƠ SỞ DỮ LIỆU</a:t>
            </a:r>
            <a:endParaRPr sz="2000">
              <a:latin typeface="Lexend Black"/>
              <a:ea typeface="Lexend Black"/>
              <a:cs typeface="Lexend Black"/>
              <a:sym typeface="Lexend Black"/>
            </a:endParaRPr>
          </a:p>
        </p:txBody>
      </p:sp>
      <p:graphicFrame>
        <p:nvGraphicFramePr>
          <p:cNvPr id="631" name="Google Shape;631;p32"/>
          <p:cNvGraphicFramePr/>
          <p:nvPr/>
        </p:nvGraphicFramePr>
        <p:xfrm>
          <a:off x="1385850" y="1576950"/>
          <a:ext cx="3000000" cy="3000000"/>
        </p:xfrm>
        <a:graphic>
          <a:graphicData uri="http://schemas.openxmlformats.org/drawingml/2006/table">
            <a:tbl>
              <a:tblPr>
                <a:noFill/>
                <a:tableStyleId>{671FF16E-0014-4CBD-B51E-78EEC3C79D8B}</a:tableStyleId>
              </a:tblPr>
              <a:tblGrid>
                <a:gridCol w="2124075"/>
                <a:gridCol w="2124075"/>
                <a:gridCol w="2124075"/>
              </a:tblGrid>
              <a:tr h="276225">
                <a:tc>
                  <a:txBody>
                    <a:bodyPr/>
                    <a:lstStyle/>
                    <a:p>
                      <a:pPr indent="0" lvl="0" marL="0" rtl="0" algn="ctr">
                        <a:lnSpc>
                          <a:spcPct val="115000"/>
                        </a:lnSpc>
                        <a:spcBef>
                          <a:spcPts val="1200"/>
                        </a:spcBef>
                        <a:spcAft>
                          <a:spcPts val="0"/>
                        </a:spcAft>
                        <a:buNone/>
                      </a:pPr>
                      <a:r>
                        <a:rPr b="1" lang="vi" sz="1300">
                          <a:latin typeface="Times New Roman"/>
                          <a:ea typeface="Times New Roman"/>
                          <a:cs typeface="Times New Roman"/>
                          <a:sym typeface="Times New Roman"/>
                        </a:rPr>
                        <a:t>Thuộc tính</a:t>
                      </a:r>
                      <a:endParaRPr b="1" sz="1300">
                        <a:latin typeface="Times New Roman"/>
                        <a:ea typeface="Times New Roman"/>
                        <a:cs typeface="Times New Roman"/>
                        <a:sym typeface="Times New Roman"/>
                      </a:endParaRPr>
                    </a:p>
                  </a:txBody>
                  <a:tcPr marT="91425" marB="91425" marR="68575" marL="68575">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0"/>
                        </a:spcAft>
                        <a:buNone/>
                      </a:pPr>
                      <a:r>
                        <a:rPr b="1" lang="vi" sz="1300">
                          <a:latin typeface="Times New Roman"/>
                          <a:ea typeface="Times New Roman"/>
                          <a:cs typeface="Times New Roman"/>
                          <a:sym typeface="Times New Roman"/>
                        </a:rPr>
                        <a:t>Kiểu dữ liệu</a:t>
                      </a:r>
                      <a:endParaRPr b="1" sz="1300">
                        <a:latin typeface="Times New Roman"/>
                        <a:ea typeface="Times New Roman"/>
                        <a:cs typeface="Times New Roman"/>
                        <a:sym typeface="Times New Roman"/>
                      </a:endParaRPr>
                    </a:p>
                  </a:txBody>
                  <a:tcPr marT="91425" marB="91425" marR="68575" marL="68575">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0"/>
                        </a:spcAft>
                        <a:buNone/>
                      </a:pPr>
                      <a:r>
                        <a:rPr b="1" lang="vi" sz="1300">
                          <a:latin typeface="Times New Roman"/>
                          <a:ea typeface="Times New Roman"/>
                          <a:cs typeface="Times New Roman"/>
                          <a:sym typeface="Times New Roman"/>
                        </a:rPr>
                        <a:t>Mô tả</a:t>
                      </a:r>
                      <a:endParaRPr b="1" sz="1300">
                        <a:latin typeface="Times New Roman"/>
                        <a:ea typeface="Times New Roman"/>
                        <a:cs typeface="Times New Roman"/>
                        <a:sym typeface="Times New Roman"/>
                      </a:endParaRPr>
                    </a:p>
                  </a:txBody>
                  <a:tcPr marT="91425" marB="91425" marR="68575" marL="68575">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r>
              <a:tr h="276225">
                <a:tc>
                  <a:txBody>
                    <a:bodyPr/>
                    <a:lstStyle/>
                    <a:p>
                      <a:pPr indent="0" lvl="0" marL="0" rtl="0" algn="l">
                        <a:lnSpc>
                          <a:spcPct val="115000"/>
                        </a:lnSpc>
                        <a:spcBef>
                          <a:spcPts val="1200"/>
                        </a:spcBef>
                        <a:spcAft>
                          <a:spcPts val="0"/>
                        </a:spcAft>
                        <a:buNone/>
                      </a:pPr>
                      <a:r>
                        <a:rPr lang="vi" sz="1300">
                          <a:latin typeface="Times New Roman"/>
                          <a:ea typeface="Times New Roman"/>
                          <a:cs typeface="Times New Roman"/>
                          <a:sym typeface="Times New Roman"/>
                        </a:rPr>
                        <a:t>BrandID </a:t>
                      </a:r>
                      <a:r>
                        <a:rPr lang="vi" sz="1300">
                          <a:solidFill>
                            <a:srgbClr val="FF0000"/>
                          </a:solidFill>
                          <a:latin typeface="Times New Roman"/>
                          <a:ea typeface="Times New Roman"/>
                          <a:cs typeface="Times New Roman"/>
                          <a:sym typeface="Times New Roman"/>
                        </a:rPr>
                        <a:t>(PK)</a:t>
                      </a:r>
                      <a:endParaRPr sz="1300">
                        <a:solidFill>
                          <a:srgbClr val="FF0000"/>
                        </a:solidFill>
                        <a:latin typeface="Times New Roman"/>
                        <a:ea typeface="Times New Roman"/>
                        <a:cs typeface="Times New Roman"/>
                        <a:sym typeface="Times New Roman"/>
                      </a:endParaRPr>
                    </a:p>
                  </a:txBody>
                  <a:tcPr marT="91425" marB="91425" marR="68575" marL="68575">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0"/>
                        </a:spcAft>
                        <a:buNone/>
                      </a:pPr>
                      <a:r>
                        <a:rPr lang="vi" sz="1300">
                          <a:latin typeface="Times New Roman"/>
                          <a:ea typeface="Times New Roman"/>
                          <a:cs typeface="Times New Roman"/>
                          <a:sym typeface="Times New Roman"/>
                        </a:rPr>
                        <a:t>Int</a:t>
                      </a:r>
                      <a:endParaRPr sz="1300">
                        <a:latin typeface="Times New Roman"/>
                        <a:ea typeface="Times New Roman"/>
                        <a:cs typeface="Times New Roman"/>
                        <a:sym typeface="Times New Roman"/>
                      </a:endParaRPr>
                    </a:p>
                  </a:txBody>
                  <a:tcPr marT="91425" marB="91425" marR="68575" marL="68575">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0"/>
                        </a:spcAft>
                        <a:buNone/>
                      </a:pPr>
                      <a:r>
                        <a:rPr lang="vi" sz="1300">
                          <a:latin typeface="Times New Roman"/>
                          <a:ea typeface="Times New Roman"/>
                          <a:cs typeface="Times New Roman"/>
                          <a:sym typeface="Times New Roman"/>
                        </a:rPr>
                        <a:t>Mã hãng</a:t>
                      </a:r>
                      <a:endParaRPr sz="1300">
                        <a:latin typeface="Times New Roman"/>
                        <a:ea typeface="Times New Roman"/>
                        <a:cs typeface="Times New Roman"/>
                        <a:sym typeface="Times New Roman"/>
                      </a:endParaRPr>
                    </a:p>
                  </a:txBody>
                  <a:tcPr marT="91425" marB="91425" marR="68575" marL="68575">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r>
              <a:tr h="276225">
                <a:tc>
                  <a:txBody>
                    <a:bodyPr/>
                    <a:lstStyle/>
                    <a:p>
                      <a:pPr indent="0" lvl="0" marL="0" rtl="0" algn="l">
                        <a:lnSpc>
                          <a:spcPct val="115000"/>
                        </a:lnSpc>
                        <a:spcBef>
                          <a:spcPts val="1200"/>
                        </a:spcBef>
                        <a:spcAft>
                          <a:spcPts val="0"/>
                        </a:spcAft>
                        <a:buNone/>
                      </a:pPr>
                      <a:r>
                        <a:rPr lang="vi" sz="1300">
                          <a:latin typeface="Times New Roman"/>
                          <a:ea typeface="Times New Roman"/>
                          <a:cs typeface="Times New Roman"/>
                          <a:sym typeface="Times New Roman"/>
                        </a:rPr>
                        <a:t>BrandName</a:t>
                      </a:r>
                      <a:endParaRPr sz="1300">
                        <a:latin typeface="Times New Roman"/>
                        <a:ea typeface="Times New Roman"/>
                        <a:cs typeface="Times New Roman"/>
                        <a:sym typeface="Times New Roman"/>
                      </a:endParaRPr>
                    </a:p>
                  </a:txBody>
                  <a:tcPr marT="91425" marB="91425" marR="68575" marL="68575">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0"/>
                        </a:spcAft>
                        <a:buNone/>
                      </a:pPr>
                      <a:r>
                        <a:rPr lang="vi" sz="1300">
                          <a:latin typeface="Times New Roman"/>
                          <a:ea typeface="Times New Roman"/>
                          <a:cs typeface="Times New Roman"/>
                          <a:sym typeface="Times New Roman"/>
                        </a:rPr>
                        <a:t>Varchar(255)</a:t>
                      </a:r>
                      <a:endParaRPr sz="1300">
                        <a:latin typeface="Times New Roman"/>
                        <a:ea typeface="Times New Roman"/>
                        <a:cs typeface="Times New Roman"/>
                        <a:sym typeface="Times New Roman"/>
                      </a:endParaRPr>
                    </a:p>
                  </a:txBody>
                  <a:tcPr marT="91425" marB="91425" marR="68575" marL="68575">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0"/>
                        </a:spcAft>
                        <a:buNone/>
                      </a:pPr>
                      <a:r>
                        <a:rPr lang="vi" sz="1300">
                          <a:latin typeface="Times New Roman"/>
                          <a:ea typeface="Times New Roman"/>
                          <a:cs typeface="Times New Roman"/>
                          <a:sym typeface="Times New Roman"/>
                        </a:rPr>
                        <a:t>Tên hãng</a:t>
                      </a:r>
                      <a:endParaRPr sz="1300">
                        <a:latin typeface="Times New Roman"/>
                        <a:ea typeface="Times New Roman"/>
                        <a:cs typeface="Times New Roman"/>
                        <a:sym typeface="Times New Roman"/>
                      </a:endParaRPr>
                    </a:p>
                  </a:txBody>
                  <a:tcPr marT="91425" marB="91425" marR="68575" marL="68575">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r>
              <a:tr h="276225">
                <a:tc>
                  <a:txBody>
                    <a:bodyPr/>
                    <a:lstStyle/>
                    <a:p>
                      <a:pPr indent="0" lvl="0" marL="0" rtl="0" algn="l">
                        <a:lnSpc>
                          <a:spcPct val="115000"/>
                        </a:lnSpc>
                        <a:spcBef>
                          <a:spcPts val="1200"/>
                        </a:spcBef>
                        <a:spcAft>
                          <a:spcPts val="0"/>
                        </a:spcAft>
                        <a:buNone/>
                      </a:pPr>
                      <a:r>
                        <a:rPr lang="vi" sz="1300">
                          <a:latin typeface="Times New Roman"/>
                          <a:ea typeface="Times New Roman"/>
                          <a:cs typeface="Times New Roman"/>
                          <a:sym typeface="Times New Roman"/>
                        </a:rPr>
                        <a:t>Detail</a:t>
                      </a:r>
                      <a:endParaRPr sz="1300">
                        <a:latin typeface="Times New Roman"/>
                        <a:ea typeface="Times New Roman"/>
                        <a:cs typeface="Times New Roman"/>
                        <a:sym typeface="Times New Roman"/>
                      </a:endParaRPr>
                    </a:p>
                  </a:txBody>
                  <a:tcPr marT="91425" marB="91425" marR="68575" marL="68575">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0"/>
                        </a:spcAft>
                        <a:buNone/>
                      </a:pPr>
                      <a:r>
                        <a:rPr lang="vi" sz="1300">
                          <a:latin typeface="Times New Roman"/>
                          <a:ea typeface="Times New Roman"/>
                          <a:cs typeface="Times New Roman"/>
                          <a:sym typeface="Times New Roman"/>
                        </a:rPr>
                        <a:t>Nvarchar(2000)</a:t>
                      </a:r>
                      <a:endParaRPr sz="1300">
                        <a:latin typeface="Times New Roman"/>
                        <a:ea typeface="Times New Roman"/>
                        <a:cs typeface="Times New Roman"/>
                        <a:sym typeface="Times New Roman"/>
                      </a:endParaRPr>
                    </a:p>
                  </a:txBody>
                  <a:tcPr marT="91425" marB="91425" marR="68575" marL="68575">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0"/>
                        </a:spcAft>
                        <a:buNone/>
                      </a:pPr>
                      <a:r>
                        <a:rPr lang="vi" sz="1300">
                          <a:latin typeface="Times New Roman"/>
                          <a:ea typeface="Times New Roman"/>
                          <a:cs typeface="Times New Roman"/>
                          <a:sym typeface="Times New Roman"/>
                        </a:rPr>
                        <a:t>Thông tin hãng</a:t>
                      </a:r>
                      <a:endParaRPr sz="1300">
                        <a:latin typeface="Times New Roman"/>
                        <a:ea typeface="Times New Roman"/>
                        <a:cs typeface="Times New Roman"/>
                        <a:sym typeface="Times New Roman"/>
                      </a:endParaRPr>
                    </a:p>
                  </a:txBody>
                  <a:tcPr marT="91425" marB="91425" marR="68575" marL="68575">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r>
            </a:tbl>
          </a:graphicData>
        </a:graphic>
      </p:graphicFrame>
      <p:sp>
        <p:nvSpPr>
          <p:cNvPr id="632" name="Google Shape;632;p32"/>
          <p:cNvSpPr txBox="1"/>
          <p:nvPr/>
        </p:nvSpPr>
        <p:spPr>
          <a:xfrm>
            <a:off x="3456413" y="1074500"/>
            <a:ext cx="2231100" cy="433200"/>
          </a:xfrm>
          <a:prstGeom prst="rect">
            <a:avLst/>
          </a:prstGeom>
          <a:noFill/>
          <a:ln>
            <a:noFill/>
          </a:ln>
        </p:spPr>
        <p:txBody>
          <a:bodyPr anchorCtr="0" anchor="ctr" bIns="91425" lIns="91425" spcFirstLastPara="1" rIns="91425" wrap="square" tIns="91425">
            <a:noAutofit/>
          </a:bodyPr>
          <a:lstStyle/>
          <a:p>
            <a:pPr indent="0" lvl="0" marL="0" rtl="0" algn="just">
              <a:lnSpc>
                <a:spcPct val="115000"/>
              </a:lnSpc>
              <a:spcBef>
                <a:spcPts val="1800"/>
              </a:spcBef>
              <a:spcAft>
                <a:spcPts val="400"/>
              </a:spcAft>
              <a:buNone/>
            </a:pPr>
            <a:r>
              <a:rPr b="1" lang="vi" sz="1700"/>
              <a:t>Bảng Brand (Hãng)</a:t>
            </a:r>
            <a:endParaRPr b="1" sz="17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6" name="Shape 636"/>
        <p:cNvGrpSpPr/>
        <p:nvPr/>
      </p:nvGrpSpPr>
      <p:grpSpPr>
        <a:xfrm>
          <a:off x="0" y="0"/>
          <a:ext cx="0" cy="0"/>
          <a:chOff x="0" y="0"/>
          <a:chExt cx="0" cy="0"/>
        </a:xfrm>
      </p:grpSpPr>
      <p:sp>
        <p:nvSpPr>
          <p:cNvPr id="637" name="Google Shape;637;p33"/>
          <p:cNvSpPr txBox="1"/>
          <p:nvPr/>
        </p:nvSpPr>
        <p:spPr>
          <a:xfrm>
            <a:off x="1284600" y="433525"/>
            <a:ext cx="6574800" cy="539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vi" sz="2000">
                <a:latin typeface="Lexend Black"/>
                <a:ea typeface="Lexend Black"/>
                <a:cs typeface="Lexend Black"/>
                <a:sym typeface="Lexend Black"/>
              </a:rPr>
              <a:t>CƠ SỞ DỮ LIỆU</a:t>
            </a:r>
            <a:endParaRPr sz="2000">
              <a:latin typeface="Lexend Black"/>
              <a:ea typeface="Lexend Black"/>
              <a:cs typeface="Lexend Black"/>
              <a:sym typeface="Lexend Black"/>
            </a:endParaRPr>
          </a:p>
        </p:txBody>
      </p:sp>
      <p:graphicFrame>
        <p:nvGraphicFramePr>
          <p:cNvPr id="638" name="Google Shape;638;p33"/>
          <p:cNvGraphicFramePr/>
          <p:nvPr/>
        </p:nvGraphicFramePr>
        <p:xfrm>
          <a:off x="163250" y="1608500"/>
          <a:ext cx="3000000" cy="3000000"/>
        </p:xfrm>
        <a:graphic>
          <a:graphicData uri="http://schemas.openxmlformats.org/drawingml/2006/table">
            <a:tbl>
              <a:tblPr>
                <a:noFill/>
                <a:tableStyleId>{671FF16E-0014-4CBD-B51E-78EEC3C79D8B}</a:tableStyleId>
              </a:tblPr>
              <a:tblGrid>
                <a:gridCol w="1404700"/>
                <a:gridCol w="1404700"/>
                <a:gridCol w="1404700"/>
              </a:tblGrid>
              <a:tr h="565300">
                <a:tc>
                  <a:txBody>
                    <a:bodyPr/>
                    <a:lstStyle/>
                    <a:p>
                      <a:pPr indent="0" lvl="0" marL="0" rtl="0" algn="ctr">
                        <a:lnSpc>
                          <a:spcPct val="115000"/>
                        </a:lnSpc>
                        <a:spcBef>
                          <a:spcPts val="1200"/>
                        </a:spcBef>
                        <a:spcAft>
                          <a:spcPts val="0"/>
                        </a:spcAft>
                        <a:buNone/>
                      </a:pPr>
                      <a:r>
                        <a:rPr b="1" lang="vi" sz="1300">
                          <a:latin typeface="Times New Roman"/>
                          <a:ea typeface="Times New Roman"/>
                          <a:cs typeface="Times New Roman"/>
                          <a:sym typeface="Times New Roman"/>
                        </a:rPr>
                        <a:t>Thuộc tính</a:t>
                      </a:r>
                      <a:endParaRPr b="1" sz="1300">
                        <a:latin typeface="Times New Roman"/>
                        <a:ea typeface="Times New Roman"/>
                        <a:cs typeface="Times New Roman"/>
                        <a:sym typeface="Times New Roman"/>
                      </a:endParaRPr>
                    </a:p>
                  </a:txBody>
                  <a:tcPr marT="91425" marB="91425" marR="68575" marL="68575">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0"/>
                        </a:spcAft>
                        <a:buNone/>
                      </a:pPr>
                      <a:r>
                        <a:rPr b="1" lang="vi" sz="1300">
                          <a:latin typeface="Times New Roman"/>
                          <a:ea typeface="Times New Roman"/>
                          <a:cs typeface="Times New Roman"/>
                          <a:sym typeface="Times New Roman"/>
                        </a:rPr>
                        <a:t>Kiểu dữ liệu</a:t>
                      </a:r>
                      <a:endParaRPr b="1" sz="1300">
                        <a:latin typeface="Times New Roman"/>
                        <a:ea typeface="Times New Roman"/>
                        <a:cs typeface="Times New Roman"/>
                        <a:sym typeface="Times New Roman"/>
                      </a:endParaRPr>
                    </a:p>
                  </a:txBody>
                  <a:tcPr marT="91425" marB="91425" marR="68575" marL="68575">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0"/>
                        </a:spcAft>
                        <a:buNone/>
                      </a:pPr>
                      <a:r>
                        <a:rPr b="1" lang="vi" sz="1300">
                          <a:latin typeface="Times New Roman"/>
                          <a:ea typeface="Times New Roman"/>
                          <a:cs typeface="Times New Roman"/>
                          <a:sym typeface="Times New Roman"/>
                        </a:rPr>
                        <a:t>Mô tả</a:t>
                      </a:r>
                      <a:endParaRPr b="1" sz="1300">
                        <a:latin typeface="Times New Roman"/>
                        <a:ea typeface="Times New Roman"/>
                        <a:cs typeface="Times New Roman"/>
                        <a:sym typeface="Times New Roman"/>
                      </a:endParaRPr>
                    </a:p>
                  </a:txBody>
                  <a:tcPr marT="91425" marB="91425" marR="68575" marL="68575">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r>
              <a:tr h="565300">
                <a:tc>
                  <a:txBody>
                    <a:bodyPr/>
                    <a:lstStyle/>
                    <a:p>
                      <a:pPr indent="0" lvl="0" marL="0" rtl="0" algn="l">
                        <a:lnSpc>
                          <a:spcPct val="115000"/>
                        </a:lnSpc>
                        <a:spcBef>
                          <a:spcPts val="1200"/>
                        </a:spcBef>
                        <a:spcAft>
                          <a:spcPts val="0"/>
                        </a:spcAft>
                        <a:buNone/>
                      </a:pPr>
                      <a:r>
                        <a:rPr lang="vi" sz="1300">
                          <a:latin typeface="Times New Roman"/>
                          <a:ea typeface="Times New Roman"/>
                          <a:cs typeface="Times New Roman"/>
                          <a:sym typeface="Times New Roman"/>
                        </a:rPr>
                        <a:t>PhoneName </a:t>
                      </a:r>
                      <a:r>
                        <a:rPr lang="vi" sz="1300">
                          <a:solidFill>
                            <a:srgbClr val="FF0000"/>
                          </a:solidFill>
                          <a:latin typeface="Times New Roman"/>
                          <a:ea typeface="Times New Roman"/>
                          <a:cs typeface="Times New Roman"/>
                          <a:sym typeface="Times New Roman"/>
                        </a:rPr>
                        <a:t>(PK)</a:t>
                      </a:r>
                      <a:endParaRPr sz="1300">
                        <a:solidFill>
                          <a:srgbClr val="FF0000"/>
                        </a:solidFill>
                        <a:latin typeface="Times New Roman"/>
                        <a:ea typeface="Times New Roman"/>
                        <a:cs typeface="Times New Roman"/>
                        <a:sym typeface="Times New Roman"/>
                      </a:endParaRPr>
                    </a:p>
                  </a:txBody>
                  <a:tcPr marT="91425" marB="91425" marR="68575" marL="68575">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0"/>
                        </a:spcAft>
                        <a:buNone/>
                      </a:pPr>
                      <a:r>
                        <a:rPr lang="vi" sz="1300">
                          <a:latin typeface="Times New Roman"/>
                          <a:ea typeface="Times New Roman"/>
                          <a:cs typeface="Times New Roman"/>
                          <a:sym typeface="Times New Roman"/>
                        </a:rPr>
                        <a:t>Int</a:t>
                      </a:r>
                      <a:endParaRPr sz="1300">
                        <a:latin typeface="Times New Roman"/>
                        <a:ea typeface="Times New Roman"/>
                        <a:cs typeface="Times New Roman"/>
                        <a:sym typeface="Times New Roman"/>
                      </a:endParaRPr>
                    </a:p>
                  </a:txBody>
                  <a:tcPr marT="91425" marB="91425" marR="68575" marL="68575">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0"/>
                        </a:spcAft>
                        <a:buNone/>
                      </a:pPr>
                      <a:r>
                        <a:rPr lang="vi" sz="1300">
                          <a:latin typeface="Times New Roman"/>
                          <a:ea typeface="Times New Roman"/>
                          <a:cs typeface="Times New Roman"/>
                          <a:sym typeface="Times New Roman"/>
                        </a:rPr>
                        <a:t>Tên dòng máy</a:t>
                      </a:r>
                      <a:endParaRPr sz="1300">
                        <a:latin typeface="Times New Roman"/>
                        <a:ea typeface="Times New Roman"/>
                        <a:cs typeface="Times New Roman"/>
                        <a:sym typeface="Times New Roman"/>
                      </a:endParaRPr>
                    </a:p>
                  </a:txBody>
                  <a:tcPr marT="91425" marB="91425" marR="68575" marL="68575">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r>
              <a:tr h="565300">
                <a:tc>
                  <a:txBody>
                    <a:bodyPr/>
                    <a:lstStyle/>
                    <a:p>
                      <a:pPr indent="0" lvl="0" marL="0" rtl="0" algn="l">
                        <a:lnSpc>
                          <a:spcPct val="115000"/>
                        </a:lnSpc>
                        <a:spcBef>
                          <a:spcPts val="1200"/>
                        </a:spcBef>
                        <a:spcAft>
                          <a:spcPts val="0"/>
                        </a:spcAft>
                        <a:buNone/>
                      </a:pPr>
                      <a:r>
                        <a:rPr lang="vi" sz="1300">
                          <a:latin typeface="Times New Roman"/>
                          <a:ea typeface="Times New Roman"/>
                          <a:cs typeface="Times New Roman"/>
                          <a:sym typeface="Times New Roman"/>
                        </a:rPr>
                        <a:t>OS</a:t>
                      </a:r>
                      <a:endParaRPr sz="1300">
                        <a:latin typeface="Times New Roman"/>
                        <a:ea typeface="Times New Roman"/>
                        <a:cs typeface="Times New Roman"/>
                        <a:sym typeface="Times New Roman"/>
                      </a:endParaRPr>
                    </a:p>
                  </a:txBody>
                  <a:tcPr marT="91425" marB="91425" marR="68575" marL="68575">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0"/>
                        </a:spcAft>
                        <a:buNone/>
                      </a:pPr>
                      <a:r>
                        <a:rPr lang="vi" sz="1300">
                          <a:latin typeface="Times New Roman"/>
                          <a:ea typeface="Times New Roman"/>
                          <a:cs typeface="Times New Roman"/>
                          <a:sym typeface="Times New Roman"/>
                        </a:rPr>
                        <a:t>Varchar(255)</a:t>
                      </a:r>
                      <a:endParaRPr sz="1300">
                        <a:latin typeface="Times New Roman"/>
                        <a:ea typeface="Times New Roman"/>
                        <a:cs typeface="Times New Roman"/>
                        <a:sym typeface="Times New Roman"/>
                      </a:endParaRPr>
                    </a:p>
                  </a:txBody>
                  <a:tcPr marT="91425" marB="91425" marR="68575" marL="68575">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0"/>
                        </a:spcAft>
                        <a:buNone/>
                      </a:pPr>
                      <a:r>
                        <a:rPr lang="vi" sz="1300">
                          <a:latin typeface="Times New Roman"/>
                          <a:ea typeface="Times New Roman"/>
                          <a:cs typeface="Times New Roman"/>
                          <a:sym typeface="Times New Roman"/>
                        </a:rPr>
                        <a:t>Hệ điều hành</a:t>
                      </a:r>
                      <a:endParaRPr sz="1300">
                        <a:latin typeface="Times New Roman"/>
                        <a:ea typeface="Times New Roman"/>
                        <a:cs typeface="Times New Roman"/>
                        <a:sym typeface="Times New Roman"/>
                      </a:endParaRPr>
                    </a:p>
                  </a:txBody>
                  <a:tcPr marT="91425" marB="91425" marR="68575" marL="68575">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r>
              <a:tr h="565300">
                <a:tc>
                  <a:txBody>
                    <a:bodyPr/>
                    <a:lstStyle/>
                    <a:p>
                      <a:pPr indent="0" lvl="0" marL="0" rtl="0" algn="l">
                        <a:lnSpc>
                          <a:spcPct val="115000"/>
                        </a:lnSpc>
                        <a:spcBef>
                          <a:spcPts val="1200"/>
                        </a:spcBef>
                        <a:spcAft>
                          <a:spcPts val="0"/>
                        </a:spcAft>
                        <a:buNone/>
                      </a:pPr>
                      <a:r>
                        <a:rPr lang="vi" sz="1300">
                          <a:latin typeface="Times New Roman"/>
                          <a:ea typeface="Times New Roman"/>
                          <a:cs typeface="Times New Roman"/>
                          <a:sym typeface="Times New Roman"/>
                        </a:rPr>
                        <a:t>RAM</a:t>
                      </a:r>
                      <a:endParaRPr sz="1300">
                        <a:latin typeface="Times New Roman"/>
                        <a:ea typeface="Times New Roman"/>
                        <a:cs typeface="Times New Roman"/>
                        <a:sym typeface="Times New Roman"/>
                      </a:endParaRPr>
                    </a:p>
                  </a:txBody>
                  <a:tcPr marT="91425" marB="91425" marR="68575" marL="68575">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0"/>
                        </a:spcAft>
                        <a:buNone/>
                      </a:pPr>
                      <a:r>
                        <a:rPr lang="vi" sz="1300">
                          <a:latin typeface="Times New Roman"/>
                          <a:ea typeface="Times New Roman"/>
                          <a:cs typeface="Times New Roman"/>
                          <a:sym typeface="Times New Roman"/>
                        </a:rPr>
                        <a:t>Int</a:t>
                      </a:r>
                      <a:endParaRPr sz="1300">
                        <a:latin typeface="Times New Roman"/>
                        <a:ea typeface="Times New Roman"/>
                        <a:cs typeface="Times New Roman"/>
                        <a:sym typeface="Times New Roman"/>
                      </a:endParaRPr>
                    </a:p>
                  </a:txBody>
                  <a:tcPr marT="91425" marB="91425" marR="68575" marL="68575">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0"/>
                        </a:spcAft>
                        <a:buNone/>
                      </a:pPr>
                      <a:r>
                        <a:rPr lang="vi" sz="1300">
                          <a:latin typeface="Times New Roman"/>
                          <a:ea typeface="Times New Roman"/>
                          <a:cs typeface="Times New Roman"/>
                          <a:sym typeface="Times New Roman"/>
                        </a:rPr>
                        <a:t>RAM</a:t>
                      </a:r>
                      <a:endParaRPr sz="1300">
                        <a:latin typeface="Times New Roman"/>
                        <a:ea typeface="Times New Roman"/>
                        <a:cs typeface="Times New Roman"/>
                        <a:sym typeface="Times New Roman"/>
                      </a:endParaRPr>
                    </a:p>
                  </a:txBody>
                  <a:tcPr marT="91425" marB="91425" marR="68575" marL="68575">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r>
              <a:tr h="565300">
                <a:tc>
                  <a:txBody>
                    <a:bodyPr/>
                    <a:lstStyle/>
                    <a:p>
                      <a:pPr indent="0" lvl="0" marL="0" rtl="0" algn="l">
                        <a:lnSpc>
                          <a:spcPct val="115000"/>
                        </a:lnSpc>
                        <a:spcBef>
                          <a:spcPts val="1200"/>
                        </a:spcBef>
                        <a:spcAft>
                          <a:spcPts val="0"/>
                        </a:spcAft>
                        <a:buNone/>
                      </a:pPr>
                      <a:r>
                        <a:rPr lang="vi" sz="1300">
                          <a:latin typeface="Times New Roman"/>
                          <a:ea typeface="Times New Roman"/>
                          <a:cs typeface="Times New Roman"/>
                          <a:sym typeface="Times New Roman"/>
                        </a:rPr>
                        <a:t>Camera</a:t>
                      </a:r>
                      <a:endParaRPr sz="1300">
                        <a:latin typeface="Times New Roman"/>
                        <a:ea typeface="Times New Roman"/>
                        <a:cs typeface="Times New Roman"/>
                        <a:sym typeface="Times New Roman"/>
                      </a:endParaRPr>
                    </a:p>
                  </a:txBody>
                  <a:tcPr marT="91425" marB="91425" marR="68575" marL="68575">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0"/>
                        </a:spcAft>
                        <a:buNone/>
                      </a:pPr>
                      <a:r>
                        <a:rPr lang="vi" sz="1300">
                          <a:latin typeface="Times New Roman"/>
                          <a:ea typeface="Times New Roman"/>
                          <a:cs typeface="Times New Roman"/>
                          <a:sym typeface="Times New Roman"/>
                        </a:rPr>
                        <a:t>Int</a:t>
                      </a:r>
                      <a:endParaRPr sz="1300">
                        <a:latin typeface="Times New Roman"/>
                        <a:ea typeface="Times New Roman"/>
                        <a:cs typeface="Times New Roman"/>
                        <a:sym typeface="Times New Roman"/>
                      </a:endParaRPr>
                    </a:p>
                  </a:txBody>
                  <a:tcPr marT="91425" marB="91425" marR="68575" marL="68575">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0"/>
                        </a:spcAft>
                        <a:buNone/>
                      </a:pPr>
                      <a:r>
                        <a:rPr lang="vi" sz="1300">
                          <a:latin typeface="Times New Roman"/>
                          <a:ea typeface="Times New Roman"/>
                          <a:cs typeface="Times New Roman"/>
                          <a:sym typeface="Times New Roman"/>
                        </a:rPr>
                        <a:t>Camera</a:t>
                      </a:r>
                      <a:endParaRPr sz="1300">
                        <a:latin typeface="Times New Roman"/>
                        <a:ea typeface="Times New Roman"/>
                        <a:cs typeface="Times New Roman"/>
                        <a:sym typeface="Times New Roman"/>
                      </a:endParaRPr>
                    </a:p>
                  </a:txBody>
                  <a:tcPr marT="91425" marB="91425" marR="68575" marL="68575">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r>
              <a:tr h="565300">
                <a:tc>
                  <a:txBody>
                    <a:bodyPr/>
                    <a:lstStyle/>
                    <a:p>
                      <a:pPr indent="0" lvl="0" marL="0" rtl="0" algn="l">
                        <a:lnSpc>
                          <a:spcPct val="115000"/>
                        </a:lnSpc>
                        <a:spcBef>
                          <a:spcPts val="1200"/>
                        </a:spcBef>
                        <a:spcAft>
                          <a:spcPts val="0"/>
                        </a:spcAft>
                        <a:buNone/>
                      </a:pPr>
                      <a:r>
                        <a:rPr lang="vi" sz="1300">
                          <a:latin typeface="Times New Roman"/>
                          <a:ea typeface="Times New Roman"/>
                          <a:cs typeface="Times New Roman"/>
                          <a:sym typeface="Times New Roman"/>
                        </a:rPr>
                        <a:t>Year</a:t>
                      </a:r>
                      <a:endParaRPr sz="1300">
                        <a:latin typeface="Times New Roman"/>
                        <a:ea typeface="Times New Roman"/>
                        <a:cs typeface="Times New Roman"/>
                        <a:sym typeface="Times New Roman"/>
                      </a:endParaRPr>
                    </a:p>
                  </a:txBody>
                  <a:tcPr marT="91425" marB="91425" marR="68575" marL="68575">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0"/>
                        </a:spcAft>
                        <a:buNone/>
                      </a:pPr>
                      <a:r>
                        <a:rPr lang="vi" sz="1300">
                          <a:latin typeface="Times New Roman"/>
                          <a:ea typeface="Times New Roman"/>
                          <a:cs typeface="Times New Roman"/>
                          <a:sym typeface="Times New Roman"/>
                        </a:rPr>
                        <a:t>Int</a:t>
                      </a:r>
                      <a:endParaRPr sz="1300">
                        <a:latin typeface="Times New Roman"/>
                        <a:ea typeface="Times New Roman"/>
                        <a:cs typeface="Times New Roman"/>
                        <a:sym typeface="Times New Roman"/>
                      </a:endParaRPr>
                    </a:p>
                  </a:txBody>
                  <a:tcPr marT="91425" marB="91425" marR="68575" marL="68575">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0"/>
                        </a:spcAft>
                        <a:buNone/>
                      </a:pPr>
                      <a:r>
                        <a:rPr lang="vi" sz="1300">
                          <a:latin typeface="Times New Roman"/>
                          <a:ea typeface="Times New Roman"/>
                          <a:cs typeface="Times New Roman"/>
                          <a:sym typeface="Times New Roman"/>
                        </a:rPr>
                        <a:t>Năm sản xuất</a:t>
                      </a:r>
                      <a:endParaRPr sz="1300">
                        <a:latin typeface="Times New Roman"/>
                        <a:ea typeface="Times New Roman"/>
                        <a:cs typeface="Times New Roman"/>
                        <a:sym typeface="Times New Roman"/>
                      </a:endParaRPr>
                    </a:p>
                  </a:txBody>
                  <a:tcPr marT="91425" marB="91425" marR="68575" marL="68575">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r>
            </a:tbl>
          </a:graphicData>
        </a:graphic>
      </p:graphicFrame>
      <p:sp>
        <p:nvSpPr>
          <p:cNvPr id="639" name="Google Shape;639;p33"/>
          <p:cNvSpPr txBox="1"/>
          <p:nvPr/>
        </p:nvSpPr>
        <p:spPr>
          <a:xfrm>
            <a:off x="3149525" y="972625"/>
            <a:ext cx="2844900" cy="456600"/>
          </a:xfrm>
          <a:prstGeom prst="rect">
            <a:avLst/>
          </a:prstGeom>
          <a:noFill/>
          <a:ln>
            <a:noFill/>
          </a:ln>
        </p:spPr>
        <p:txBody>
          <a:bodyPr anchorCtr="0" anchor="ctr" bIns="91425" lIns="91425" spcFirstLastPara="1" rIns="91425" wrap="square" tIns="91425">
            <a:noAutofit/>
          </a:bodyPr>
          <a:lstStyle/>
          <a:p>
            <a:pPr indent="0" lvl="0" marL="0" rtl="0" algn="just">
              <a:lnSpc>
                <a:spcPct val="115000"/>
              </a:lnSpc>
              <a:spcBef>
                <a:spcPts val="1800"/>
              </a:spcBef>
              <a:spcAft>
                <a:spcPts val="400"/>
              </a:spcAft>
              <a:buNone/>
            </a:pPr>
            <a:r>
              <a:rPr b="1" lang="vi" sz="1700"/>
              <a:t>Bảng Version (Dòng máy)</a:t>
            </a:r>
            <a:endParaRPr b="1" sz="1700"/>
          </a:p>
        </p:txBody>
      </p:sp>
      <p:graphicFrame>
        <p:nvGraphicFramePr>
          <p:cNvPr id="640" name="Google Shape;640;p33"/>
          <p:cNvGraphicFramePr/>
          <p:nvPr/>
        </p:nvGraphicFramePr>
        <p:xfrm>
          <a:off x="4528475" y="1608500"/>
          <a:ext cx="3000000" cy="3000000"/>
        </p:xfrm>
        <a:graphic>
          <a:graphicData uri="http://schemas.openxmlformats.org/drawingml/2006/table">
            <a:tbl>
              <a:tblPr>
                <a:noFill/>
                <a:tableStyleId>{671FF16E-0014-4CBD-B51E-78EEC3C79D8B}</a:tableStyleId>
              </a:tblPr>
              <a:tblGrid>
                <a:gridCol w="1508725"/>
                <a:gridCol w="1508725"/>
                <a:gridCol w="1508725"/>
              </a:tblGrid>
              <a:tr h="565300">
                <a:tc>
                  <a:txBody>
                    <a:bodyPr/>
                    <a:lstStyle/>
                    <a:p>
                      <a:pPr indent="0" lvl="0" marL="0" rtl="0" algn="ctr">
                        <a:lnSpc>
                          <a:spcPct val="115000"/>
                        </a:lnSpc>
                        <a:spcBef>
                          <a:spcPts val="1200"/>
                        </a:spcBef>
                        <a:spcAft>
                          <a:spcPts val="0"/>
                        </a:spcAft>
                        <a:buNone/>
                      </a:pPr>
                      <a:r>
                        <a:rPr b="1" lang="vi" sz="1300">
                          <a:latin typeface="Times New Roman"/>
                          <a:ea typeface="Times New Roman"/>
                          <a:cs typeface="Times New Roman"/>
                          <a:sym typeface="Times New Roman"/>
                        </a:rPr>
                        <a:t>Thuộc tính</a:t>
                      </a:r>
                      <a:endParaRPr b="1" sz="1300">
                        <a:latin typeface="Times New Roman"/>
                        <a:ea typeface="Times New Roman"/>
                        <a:cs typeface="Times New Roman"/>
                        <a:sym typeface="Times New Roman"/>
                      </a:endParaRPr>
                    </a:p>
                  </a:txBody>
                  <a:tcPr marT="91425" marB="91425" marR="68575" marL="68575">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0"/>
                        </a:spcAft>
                        <a:buNone/>
                      </a:pPr>
                      <a:r>
                        <a:rPr b="1" lang="vi" sz="1300">
                          <a:latin typeface="Times New Roman"/>
                          <a:ea typeface="Times New Roman"/>
                          <a:cs typeface="Times New Roman"/>
                          <a:sym typeface="Times New Roman"/>
                        </a:rPr>
                        <a:t>Kiểu dữ liệu</a:t>
                      </a:r>
                      <a:endParaRPr b="1" sz="1300">
                        <a:latin typeface="Times New Roman"/>
                        <a:ea typeface="Times New Roman"/>
                        <a:cs typeface="Times New Roman"/>
                        <a:sym typeface="Times New Roman"/>
                      </a:endParaRPr>
                    </a:p>
                  </a:txBody>
                  <a:tcPr marT="91425" marB="91425" marR="68575" marL="68575">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0"/>
                        </a:spcAft>
                        <a:buNone/>
                      </a:pPr>
                      <a:r>
                        <a:rPr b="1" lang="vi" sz="1300">
                          <a:latin typeface="Times New Roman"/>
                          <a:ea typeface="Times New Roman"/>
                          <a:cs typeface="Times New Roman"/>
                          <a:sym typeface="Times New Roman"/>
                        </a:rPr>
                        <a:t>Mô tả</a:t>
                      </a:r>
                      <a:endParaRPr b="1" sz="1300">
                        <a:latin typeface="Times New Roman"/>
                        <a:ea typeface="Times New Roman"/>
                        <a:cs typeface="Times New Roman"/>
                        <a:sym typeface="Times New Roman"/>
                      </a:endParaRPr>
                    </a:p>
                  </a:txBody>
                  <a:tcPr marT="91425" marB="91425" marR="68575" marL="68575">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r>
              <a:tr h="565300">
                <a:tc>
                  <a:txBody>
                    <a:bodyPr/>
                    <a:lstStyle/>
                    <a:p>
                      <a:pPr indent="0" lvl="0" marL="0" rtl="0" algn="l">
                        <a:lnSpc>
                          <a:spcPct val="115000"/>
                        </a:lnSpc>
                        <a:spcBef>
                          <a:spcPts val="1200"/>
                        </a:spcBef>
                        <a:spcAft>
                          <a:spcPts val="0"/>
                        </a:spcAft>
                        <a:buNone/>
                      </a:pPr>
                      <a:r>
                        <a:rPr lang="vi" sz="1300">
                          <a:latin typeface="Times New Roman"/>
                          <a:ea typeface="Times New Roman"/>
                          <a:cs typeface="Times New Roman"/>
                          <a:sym typeface="Times New Roman"/>
                        </a:rPr>
                        <a:t>Chip</a:t>
                      </a:r>
                      <a:endParaRPr sz="1300">
                        <a:latin typeface="Times New Roman"/>
                        <a:ea typeface="Times New Roman"/>
                        <a:cs typeface="Times New Roman"/>
                        <a:sym typeface="Times New Roman"/>
                      </a:endParaRPr>
                    </a:p>
                  </a:txBody>
                  <a:tcPr marT="91425" marB="91425" marR="68575" marL="68575">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0"/>
                        </a:spcAft>
                        <a:buNone/>
                      </a:pPr>
                      <a:r>
                        <a:rPr lang="vi" sz="1300">
                          <a:latin typeface="Times New Roman"/>
                          <a:ea typeface="Times New Roman"/>
                          <a:cs typeface="Times New Roman"/>
                          <a:sym typeface="Times New Roman"/>
                        </a:rPr>
                        <a:t>Varchar(255)</a:t>
                      </a:r>
                      <a:endParaRPr sz="1300">
                        <a:latin typeface="Times New Roman"/>
                        <a:ea typeface="Times New Roman"/>
                        <a:cs typeface="Times New Roman"/>
                        <a:sym typeface="Times New Roman"/>
                      </a:endParaRPr>
                    </a:p>
                  </a:txBody>
                  <a:tcPr marT="91425" marB="91425" marR="68575" marL="68575">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0"/>
                        </a:spcAft>
                        <a:buNone/>
                      </a:pPr>
                      <a:r>
                        <a:rPr lang="vi" sz="1300">
                          <a:latin typeface="Times New Roman"/>
                          <a:ea typeface="Times New Roman"/>
                          <a:cs typeface="Times New Roman"/>
                          <a:sym typeface="Times New Roman"/>
                        </a:rPr>
                        <a:t>Chip xử lí</a:t>
                      </a:r>
                      <a:endParaRPr sz="1300">
                        <a:latin typeface="Times New Roman"/>
                        <a:ea typeface="Times New Roman"/>
                        <a:cs typeface="Times New Roman"/>
                        <a:sym typeface="Times New Roman"/>
                      </a:endParaRPr>
                    </a:p>
                  </a:txBody>
                  <a:tcPr marT="91425" marB="91425" marR="68575" marL="68575">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r>
              <a:tr h="565300">
                <a:tc>
                  <a:txBody>
                    <a:bodyPr/>
                    <a:lstStyle/>
                    <a:p>
                      <a:pPr indent="0" lvl="0" marL="0" rtl="0" algn="l">
                        <a:lnSpc>
                          <a:spcPct val="115000"/>
                        </a:lnSpc>
                        <a:spcBef>
                          <a:spcPts val="1200"/>
                        </a:spcBef>
                        <a:spcAft>
                          <a:spcPts val="0"/>
                        </a:spcAft>
                        <a:buNone/>
                      </a:pPr>
                      <a:r>
                        <a:rPr lang="vi" sz="1300">
                          <a:latin typeface="Times New Roman"/>
                          <a:ea typeface="Times New Roman"/>
                          <a:cs typeface="Times New Roman"/>
                          <a:sym typeface="Times New Roman"/>
                        </a:rPr>
                        <a:t>Screen</a:t>
                      </a:r>
                      <a:endParaRPr sz="1300">
                        <a:latin typeface="Times New Roman"/>
                        <a:ea typeface="Times New Roman"/>
                        <a:cs typeface="Times New Roman"/>
                        <a:sym typeface="Times New Roman"/>
                      </a:endParaRPr>
                    </a:p>
                  </a:txBody>
                  <a:tcPr marT="91425" marB="91425" marR="68575" marL="68575">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0"/>
                        </a:spcAft>
                        <a:buNone/>
                      </a:pPr>
                      <a:r>
                        <a:rPr lang="vi" sz="1300">
                          <a:latin typeface="Times New Roman"/>
                          <a:ea typeface="Times New Roman"/>
                          <a:cs typeface="Times New Roman"/>
                          <a:sym typeface="Times New Roman"/>
                        </a:rPr>
                        <a:t>Varchar(255)</a:t>
                      </a:r>
                      <a:endParaRPr sz="1300">
                        <a:latin typeface="Times New Roman"/>
                        <a:ea typeface="Times New Roman"/>
                        <a:cs typeface="Times New Roman"/>
                        <a:sym typeface="Times New Roman"/>
                      </a:endParaRPr>
                    </a:p>
                  </a:txBody>
                  <a:tcPr marT="91425" marB="91425" marR="68575" marL="68575">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0"/>
                        </a:spcAft>
                        <a:buNone/>
                      </a:pPr>
                      <a:r>
                        <a:rPr lang="vi" sz="1300">
                          <a:latin typeface="Times New Roman"/>
                          <a:ea typeface="Times New Roman"/>
                          <a:cs typeface="Times New Roman"/>
                          <a:sym typeface="Times New Roman"/>
                        </a:rPr>
                        <a:t>Màn hình</a:t>
                      </a:r>
                      <a:endParaRPr sz="1300">
                        <a:latin typeface="Times New Roman"/>
                        <a:ea typeface="Times New Roman"/>
                        <a:cs typeface="Times New Roman"/>
                        <a:sym typeface="Times New Roman"/>
                      </a:endParaRPr>
                    </a:p>
                  </a:txBody>
                  <a:tcPr marT="91425" marB="91425" marR="68575" marL="68575">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r>
              <a:tr h="565300">
                <a:tc>
                  <a:txBody>
                    <a:bodyPr/>
                    <a:lstStyle/>
                    <a:p>
                      <a:pPr indent="0" lvl="0" marL="0" rtl="0" algn="l">
                        <a:lnSpc>
                          <a:spcPct val="115000"/>
                        </a:lnSpc>
                        <a:spcBef>
                          <a:spcPts val="1200"/>
                        </a:spcBef>
                        <a:spcAft>
                          <a:spcPts val="0"/>
                        </a:spcAft>
                        <a:buNone/>
                      </a:pPr>
                      <a:r>
                        <a:rPr lang="vi" sz="1300">
                          <a:latin typeface="Times New Roman"/>
                          <a:ea typeface="Times New Roman"/>
                          <a:cs typeface="Times New Roman"/>
                          <a:sym typeface="Times New Roman"/>
                        </a:rPr>
                        <a:t>Detail</a:t>
                      </a:r>
                      <a:endParaRPr sz="1300">
                        <a:latin typeface="Times New Roman"/>
                        <a:ea typeface="Times New Roman"/>
                        <a:cs typeface="Times New Roman"/>
                        <a:sym typeface="Times New Roman"/>
                      </a:endParaRPr>
                    </a:p>
                  </a:txBody>
                  <a:tcPr marT="91425" marB="91425" marR="68575" marL="68575">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0"/>
                        </a:spcAft>
                        <a:buNone/>
                      </a:pPr>
                      <a:r>
                        <a:rPr lang="vi" sz="1300">
                          <a:latin typeface="Times New Roman"/>
                          <a:ea typeface="Times New Roman"/>
                          <a:cs typeface="Times New Roman"/>
                          <a:sym typeface="Times New Roman"/>
                        </a:rPr>
                        <a:t>Nvarchar(2000)</a:t>
                      </a:r>
                      <a:endParaRPr sz="1300">
                        <a:latin typeface="Times New Roman"/>
                        <a:ea typeface="Times New Roman"/>
                        <a:cs typeface="Times New Roman"/>
                        <a:sym typeface="Times New Roman"/>
                      </a:endParaRPr>
                    </a:p>
                  </a:txBody>
                  <a:tcPr marT="91425" marB="91425" marR="68575" marL="68575">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0"/>
                        </a:spcAft>
                        <a:buNone/>
                      </a:pPr>
                      <a:r>
                        <a:rPr lang="vi" sz="1300">
                          <a:latin typeface="Times New Roman"/>
                          <a:ea typeface="Times New Roman"/>
                          <a:cs typeface="Times New Roman"/>
                          <a:sym typeface="Times New Roman"/>
                        </a:rPr>
                        <a:t>Thông tin dòng máy</a:t>
                      </a:r>
                      <a:endParaRPr sz="1300">
                        <a:latin typeface="Times New Roman"/>
                        <a:ea typeface="Times New Roman"/>
                        <a:cs typeface="Times New Roman"/>
                        <a:sym typeface="Times New Roman"/>
                      </a:endParaRPr>
                    </a:p>
                  </a:txBody>
                  <a:tcPr marT="91425" marB="91425" marR="68575" marL="68575">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r>
              <a:tr h="565300">
                <a:tc>
                  <a:txBody>
                    <a:bodyPr/>
                    <a:lstStyle/>
                    <a:p>
                      <a:pPr indent="0" lvl="0" marL="0" rtl="0" algn="l">
                        <a:lnSpc>
                          <a:spcPct val="115000"/>
                        </a:lnSpc>
                        <a:spcBef>
                          <a:spcPts val="1200"/>
                        </a:spcBef>
                        <a:spcAft>
                          <a:spcPts val="0"/>
                        </a:spcAft>
                        <a:buNone/>
                      </a:pPr>
                      <a:r>
                        <a:rPr lang="vi" sz="1300">
                          <a:latin typeface="Times New Roman"/>
                          <a:ea typeface="Times New Roman"/>
                          <a:cs typeface="Times New Roman"/>
                          <a:sym typeface="Times New Roman"/>
                        </a:rPr>
                        <a:t>BrandID </a:t>
                      </a:r>
                      <a:r>
                        <a:rPr lang="vi" sz="1300">
                          <a:solidFill>
                            <a:srgbClr val="FF0000"/>
                          </a:solidFill>
                          <a:latin typeface="Times New Roman"/>
                          <a:ea typeface="Times New Roman"/>
                          <a:cs typeface="Times New Roman"/>
                          <a:sym typeface="Times New Roman"/>
                        </a:rPr>
                        <a:t>(FK)</a:t>
                      </a:r>
                      <a:endParaRPr sz="1300">
                        <a:solidFill>
                          <a:srgbClr val="FF0000"/>
                        </a:solidFill>
                        <a:latin typeface="Times New Roman"/>
                        <a:ea typeface="Times New Roman"/>
                        <a:cs typeface="Times New Roman"/>
                        <a:sym typeface="Times New Roman"/>
                      </a:endParaRPr>
                    </a:p>
                  </a:txBody>
                  <a:tcPr marT="91425" marB="91425" marR="68575" marL="68575">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0"/>
                        </a:spcAft>
                        <a:buNone/>
                      </a:pPr>
                      <a:r>
                        <a:rPr lang="vi" sz="1300">
                          <a:latin typeface="Times New Roman"/>
                          <a:ea typeface="Times New Roman"/>
                          <a:cs typeface="Times New Roman"/>
                          <a:sym typeface="Times New Roman"/>
                        </a:rPr>
                        <a:t>Int</a:t>
                      </a:r>
                      <a:endParaRPr sz="1300">
                        <a:latin typeface="Times New Roman"/>
                        <a:ea typeface="Times New Roman"/>
                        <a:cs typeface="Times New Roman"/>
                        <a:sym typeface="Times New Roman"/>
                      </a:endParaRPr>
                    </a:p>
                  </a:txBody>
                  <a:tcPr marT="91425" marB="91425" marR="68575" marL="68575">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0"/>
                        </a:spcAft>
                        <a:buNone/>
                      </a:pPr>
                      <a:r>
                        <a:rPr lang="vi" sz="1300">
                          <a:latin typeface="Times New Roman"/>
                          <a:ea typeface="Times New Roman"/>
                          <a:cs typeface="Times New Roman"/>
                          <a:sym typeface="Times New Roman"/>
                        </a:rPr>
                        <a:t>Mã hãng</a:t>
                      </a:r>
                      <a:endParaRPr sz="1300">
                        <a:latin typeface="Times New Roman"/>
                        <a:ea typeface="Times New Roman"/>
                        <a:cs typeface="Times New Roman"/>
                        <a:sym typeface="Times New Roman"/>
                      </a:endParaRPr>
                    </a:p>
                  </a:txBody>
                  <a:tcPr marT="91425" marB="91425" marR="68575" marL="68575">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AI Editor Tool Project Proposal by Slidesgo">
  <a:themeElements>
    <a:clrScheme name="Simple Light">
      <a:dk1>
        <a:srgbClr val="FFFFFF"/>
      </a:dk1>
      <a:lt1>
        <a:srgbClr val="0B2A6B"/>
      </a:lt1>
      <a:dk2>
        <a:srgbClr val="56A3F3"/>
      </a:dk2>
      <a:lt2>
        <a:srgbClr val="9CDDF9"/>
      </a:lt2>
      <a:accent1>
        <a:srgbClr val="DDECFF"/>
      </a:accent1>
      <a:accent2>
        <a:srgbClr val="FFC520"/>
      </a:accent2>
      <a:accent3>
        <a:srgbClr val="FFFFFF"/>
      </a:accent3>
      <a:accent4>
        <a:srgbClr val="FFFFFF"/>
      </a:accent4>
      <a:accent5>
        <a:srgbClr val="FFFFFF"/>
      </a:accent5>
      <a:accent6>
        <a:srgbClr val="FFFFFF"/>
      </a:accent6>
      <a:hlink>
        <a:srgbClr val="0B2A6B"/>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