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6" r:id="rId5"/>
    <p:sldId id="257" r:id="rId6"/>
    <p:sldId id="258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ross_validation" id="{1B4E0D16-3299-441A-A32E-F3253A74A981}">
          <p14:sldIdLst>
            <p14:sldId id="261"/>
          </p14:sldIdLst>
        </p14:section>
        <p14:section name="confusion_matrix" id="{44A77890-8AB7-4A37-8595-282E85500BA5}">
          <p14:sldIdLst>
            <p14:sldId id="263"/>
            <p14:sldId id="262"/>
          </p14:sldIdLst>
        </p14:section>
        <p14:section name="svm_hard" id="{2CB418FF-EDE3-42F9-BE2D-F8FBE9335820}">
          <p14:sldIdLst>
            <p14:sldId id="256"/>
          </p14:sldIdLst>
        </p14:section>
        <p14:section name="svm_soft" id="{A22B0D4B-31A1-436E-B8E7-0F42FE582E35}">
          <p14:sldIdLst>
            <p14:sldId id="257"/>
          </p14:sldIdLst>
        </p14:section>
        <p14:section name="svm_kernel" id="{5202002B-19F9-41BF-9117-6302B71CC383}">
          <p14:sldIdLst>
            <p14:sldId id="258"/>
            <p14:sldId id="264"/>
            <p14:sldId id="265"/>
          </p14:sldIdLst>
        </p14:section>
        <p14:section name="decisiontree_iris" id="{F26350CE-065E-4B87-8E1E-1653E52BD09F}">
          <p14:sldIdLst>
            <p14:sldId id="270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6665"/>
    <a:srgbClr val="00B050"/>
    <a:srgbClr val="1C4357"/>
    <a:srgbClr val="006082"/>
    <a:srgbClr val="589584"/>
    <a:srgbClr val="569585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3CBC-F396-40F1-A5CF-ADEFC5919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6CBA-BC38-4376-93E4-8B124DC3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9714-FEAA-4E64-A462-19308A1A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9E338-4DD2-4752-81F2-157BF18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8DF6-4DBE-49B4-AA3E-F2C32C26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32A3-9181-4031-BEBC-B327203D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0781-3FB9-42B9-A6E8-1FDD2A92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151-EBD7-4DDC-A636-20B10EC0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F4C1-9B3B-4DCC-97F5-5E24E1C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19A0-ECE6-4F0F-8565-99B59EDA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949D3-720E-4DED-966E-18442EE1B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81953-E9CF-48E6-9662-87DE24F9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00A5-33FE-4B83-B33F-DF7F655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EFF9-3FD5-4A85-AD1A-B248AB81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8DE09-34F7-4A0B-AB8B-94B8EAF0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F63A-C397-477E-A411-8D858A2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CDF0-64E4-41BB-8F8B-7C6594F4A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65D56-4D94-4BB4-A09D-A0B99347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50BE-9B55-4B14-9868-D86E0C73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054C-6619-46CD-89BC-0D913A09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8D355-55D7-4D9A-8520-8F533160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C7D57-424A-4783-A990-556DDE5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8A08-B5CC-40E6-A987-CBE72816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BC47-4D93-47B2-8274-1635B593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A64A-A82A-4350-952A-1D554C33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B29D-6A89-42F5-A3C6-C63B42A2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8907-79E2-4D58-A353-EC56F2ECF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C555D-D7AD-43A0-BD42-6AFDDDAC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8F131-7873-4BF9-88BB-1CD5587F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17C6-83C5-4FFE-BFA3-4F2ABCE9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1492-AC52-4021-9E86-DBCAB513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B217-36AE-4562-B8CB-CBDB142A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76373-492B-46A4-A9AF-3F9DB84D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EC876-8407-48F7-93F7-24D77930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C9EC5-258D-438C-83C8-1BE59D798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8764-A5BF-4E3F-9FAA-EE0D382A9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D3F98-0C46-4899-85E5-C917C1EF5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DB584-2944-41F4-A8A5-DC90323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065D5-B58C-4C14-B6FE-9555190B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BCF1-8FE6-40B2-8A5A-E9C569E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FABE1-408C-45D4-B656-16D25DAA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A006C-4D68-4F47-BC69-56291E8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45BA-B7B1-4CC5-9F6E-13E587F1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8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E3806-259E-448E-996F-BF9B659B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FAD61-E521-4919-A5E6-7F37FFAB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962-4472-4D28-85A4-B9BD8A61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159E-572A-44A8-AF42-B76D5203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258D-261A-4318-886C-2370912F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8CE0E-9683-4E4E-AF34-3AEAB905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795F-9D39-4ECB-96B6-1B308B87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26C8F-2ECF-4599-A9C7-2BC8054D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1234-FD6F-4329-9E2D-74266757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8C58-E166-43CF-81B2-7CD979DC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7CD48-5949-410C-8F03-23D195E4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8C308-0D40-4B4D-B1B6-E575E752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582B-44EE-4209-82B5-631CD983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0918D-4361-4CFD-83C0-A19C315B9995}" type="datetimeFigureOut">
              <a:rPr lang="en-US" smtClean="0"/>
              <a:t>3/19/22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A9F5D-44F0-49FE-AFDE-6C8A50F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B25C2-A124-4F90-A46F-25DA45AC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36EEF-F6A5-4B04-AA4D-FC65E5D2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0C28-3522-4C42-BB6A-74F72CCB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3637-C785-4641-8956-655ED831F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0918D-4361-4CFD-83C0-A19C315B9995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026A-2724-43C6-9C70-E8615AA95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25CF-62B7-4202-ABBF-A528C4FA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0568-B6EF-4CAF-A3FA-EF760FD36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F647379-2177-463C-BF12-7D8FEECAEEE0}"/>
              </a:ext>
            </a:extLst>
          </p:cNvPr>
          <p:cNvGrpSpPr/>
          <p:nvPr/>
        </p:nvGrpSpPr>
        <p:grpSpPr>
          <a:xfrm>
            <a:off x="728742" y="838200"/>
            <a:ext cx="10650458" cy="5424552"/>
            <a:chOff x="728742" y="838200"/>
            <a:chExt cx="10650458" cy="54245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7288DF-3575-4CA8-A94B-3C49F0E845DF}"/>
                </a:ext>
              </a:extLst>
            </p:cNvPr>
            <p:cNvSpPr/>
            <p:nvPr/>
          </p:nvSpPr>
          <p:spPr>
            <a:xfrm>
              <a:off x="5067128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D4E82E-AA53-429A-842D-4433EEC84B75}"/>
                </a:ext>
              </a:extLst>
            </p:cNvPr>
            <p:cNvSpPr/>
            <p:nvPr/>
          </p:nvSpPr>
          <p:spPr>
            <a:xfrm>
              <a:off x="3654540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B4A7A-249A-4CD8-8147-225C5D3C9E68}"/>
                </a:ext>
              </a:extLst>
            </p:cNvPr>
            <p:cNvSpPr/>
            <p:nvPr/>
          </p:nvSpPr>
          <p:spPr>
            <a:xfrm>
              <a:off x="6479716" y="31810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D40310-0737-43A6-A72C-A509C8420221}"/>
                </a:ext>
              </a:extLst>
            </p:cNvPr>
            <p:cNvSpPr/>
            <p:nvPr/>
          </p:nvSpPr>
          <p:spPr>
            <a:xfrm>
              <a:off x="7892306" y="31761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49E2D-EB20-4202-B86C-843B0CBAC208}"/>
                </a:ext>
              </a:extLst>
            </p:cNvPr>
            <p:cNvSpPr/>
            <p:nvPr/>
          </p:nvSpPr>
          <p:spPr>
            <a:xfrm>
              <a:off x="2241952" y="31761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AC715-0844-4D85-8B1C-3576A17442C3}"/>
                </a:ext>
              </a:extLst>
            </p:cNvPr>
            <p:cNvSpPr/>
            <p:nvPr/>
          </p:nvSpPr>
          <p:spPr>
            <a:xfrm>
              <a:off x="5067128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FAE07-F767-4173-9E1A-9219EA120898}"/>
                </a:ext>
              </a:extLst>
            </p:cNvPr>
            <p:cNvSpPr/>
            <p:nvPr/>
          </p:nvSpPr>
          <p:spPr>
            <a:xfrm>
              <a:off x="3654540" y="38287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55D175-9B8A-4083-9FFD-5F37DDB740B0}"/>
                </a:ext>
              </a:extLst>
            </p:cNvPr>
            <p:cNvSpPr/>
            <p:nvPr/>
          </p:nvSpPr>
          <p:spPr>
            <a:xfrm>
              <a:off x="6479716" y="38287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D03078-EACA-42D4-B254-B4A85840F7A8}"/>
                </a:ext>
              </a:extLst>
            </p:cNvPr>
            <p:cNvSpPr/>
            <p:nvPr/>
          </p:nvSpPr>
          <p:spPr>
            <a:xfrm>
              <a:off x="7892306" y="38238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3AE54E-C08F-46B3-A42F-4BD612BB6339}"/>
                </a:ext>
              </a:extLst>
            </p:cNvPr>
            <p:cNvSpPr/>
            <p:nvPr/>
          </p:nvSpPr>
          <p:spPr>
            <a:xfrm>
              <a:off x="2241952" y="38238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65E73C-F697-4AFB-9643-40EDE24A9B4C}"/>
                </a:ext>
              </a:extLst>
            </p:cNvPr>
            <p:cNvSpPr/>
            <p:nvPr/>
          </p:nvSpPr>
          <p:spPr>
            <a:xfrm>
              <a:off x="5067128" y="4476474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478F89-F5B5-45B4-ABE2-92D0A452D3BC}"/>
                </a:ext>
              </a:extLst>
            </p:cNvPr>
            <p:cNvSpPr/>
            <p:nvPr/>
          </p:nvSpPr>
          <p:spPr>
            <a:xfrm>
              <a:off x="3654540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0E145C-F2F0-4FE3-B482-F28B4F159993}"/>
                </a:ext>
              </a:extLst>
            </p:cNvPr>
            <p:cNvSpPr/>
            <p:nvPr/>
          </p:nvSpPr>
          <p:spPr>
            <a:xfrm>
              <a:off x="6479716" y="447647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660FE6-EA88-4C58-9A19-0EB5AC9A676D}"/>
                </a:ext>
              </a:extLst>
            </p:cNvPr>
            <p:cNvSpPr/>
            <p:nvPr/>
          </p:nvSpPr>
          <p:spPr>
            <a:xfrm>
              <a:off x="7892306" y="4471504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19B020-6364-4C62-9BE6-BE364324979F}"/>
                </a:ext>
              </a:extLst>
            </p:cNvPr>
            <p:cNvSpPr/>
            <p:nvPr/>
          </p:nvSpPr>
          <p:spPr>
            <a:xfrm>
              <a:off x="2241952" y="44715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051657-B9F3-484A-A1D1-938EB7248316}"/>
                </a:ext>
              </a:extLst>
            </p:cNvPr>
            <p:cNvSpPr/>
            <p:nvPr/>
          </p:nvSpPr>
          <p:spPr>
            <a:xfrm>
              <a:off x="5067128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541986-AE83-4E0A-917A-6DBE4E1400F1}"/>
                </a:ext>
              </a:extLst>
            </p:cNvPr>
            <p:cNvSpPr/>
            <p:nvPr/>
          </p:nvSpPr>
          <p:spPr>
            <a:xfrm>
              <a:off x="3654540" y="511920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6BF5BD-04DE-4E20-A1FA-512E66C72FD7}"/>
                </a:ext>
              </a:extLst>
            </p:cNvPr>
            <p:cNvSpPr/>
            <p:nvPr/>
          </p:nvSpPr>
          <p:spPr>
            <a:xfrm>
              <a:off x="6479716" y="5119203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EE60E5-CA1E-4226-AC84-560AB705C4AF}"/>
                </a:ext>
              </a:extLst>
            </p:cNvPr>
            <p:cNvSpPr/>
            <p:nvPr/>
          </p:nvSpPr>
          <p:spPr>
            <a:xfrm>
              <a:off x="7892306" y="5114233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760C2D-4083-4918-A208-13736C7CE7F3}"/>
                </a:ext>
              </a:extLst>
            </p:cNvPr>
            <p:cNvSpPr/>
            <p:nvPr/>
          </p:nvSpPr>
          <p:spPr>
            <a:xfrm>
              <a:off x="2241952" y="5114232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C66CCF-91F9-4304-8C30-78AE63C10B69}"/>
                </a:ext>
              </a:extLst>
            </p:cNvPr>
            <p:cNvSpPr/>
            <p:nvPr/>
          </p:nvSpPr>
          <p:spPr>
            <a:xfrm>
              <a:off x="5067128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903D2B-B202-49E9-98D8-883527C6C575}"/>
                </a:ext>
              </a:extLst>
            </p:cNvPr>
            <p:cNvSpPr/>
            <p:nvPr/>
          </p:nvSpPr>
          <p:spPr>
            <a:xfrm>
              <a:off x="3654540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E26B0-FAC0-4539-982A-2057F72D6D39}"/>
                </a:ext>
              </a:extLst>
            </p:cNvPr>
            <p:cNvSpPr/>
            <p:nvPr/>
          </p:nvSpPr>
          <p:spPr>
            <a:xfrm>
              <a:off x="6479716" y="5756961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B50058-AAD9-4667-AE27-3C23E74C65A4}"/>
                </a:ext>
              </a:extLst>
            </p:cNvPr>
            <p:cNvSpPr/>
            <p:nvPr/>
          </p:nvSpPr>
          <p:spPr>
            <a:xfrm>
              <a:off x="7892306" y="5751991"/>
              <a:ext cx="1311966" cy="50579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03FF17-36C1-4F67-867A-DBF8549E3347}"/>
                </a:ext>
              </a:extLst>
            </p:cNvPr>
            <p:cNvSpPr/>
            <p:nvPr/>
          </p:nvSpPr>
          <p:spPr>
            <a:xfrm>
              <a:off x="2241952" y="5751990"/>
              <a:ext cx="1311966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3D49E1-ECB0-416D-B4ED-561BEEFA0BD5}"/>
                </a:ext>
              </a:extLst>
            </p:cNvPr>
            <p:cNvSpPr/>
            <p:nvPr/>
          </p:nvSpPr>
          <p:spPr>
            <a:xfrm>
              <a:off x="5067128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64783-4F63-4E73-8E50-6871F76B443A}"/>
                </a:ext>
              </a:extLst>
            </p:cNvPr>
            <p:cNvSpPr/>
            <p:nvPr/>
          </p:nvSpPr>
          <p:spPr>
            <a:xfrm>
              <a:off x="3654540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09AAD4-9497-40A2-A2F2-5BC390021E93}"/>
                </a:ext>
              </a:extLst>
            </p:cNvPr>
            <p:cNvSpPr/>
            <p:nvPr/>
          </p:nvSpPr>
          <p:spPr>
            <a:xfrm>
              <a:off x="6479716" y="213360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4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B7547F4-12FE-423C-B502-FC19D2DBE773}"/>
                </a:ext>
              </a:extLst>
            </p:cNvPr>
            <p:cNvSpPr/>
            <p:nvPr/>
          </p:nvSpPr>
          <p:spPr>
            <a:xfrm>
              <a:off x="7892306" y="2128630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134255-3902-46D9-A3EE-777C1D490610}"/>
                </a:ext>
              </a:extLst>
            </p:cNvPr>
            <p:cNvSpPr/>
            <p:nvPr/>
          </p:nvSpPr>
          <p:spPr>
            <a:xfrm>
              <a:off x="2241952" y="2128629"/>
              <a:ext cx="1311966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Fold 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D8B4F3-72CB-48DE-95BD-8E30DDCC6155}"/>
                </a:ext>
              </a:extLst>
            </p:cNvPr>
            <p:cNvSpPr/>
            <p:nvPr/>
          </p:nvSpPr>
          <p:spPr>
            <a:xfrm>
              <a:off x="728742" y="31761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C06380-EF79-4B2E-A4C4-064B85E62FDC}"/>
                </a:ext>
              </a:extLst>
            </p:cNvPr>
            <p:cNvSpPr/>
            <p:nvPr/>
          </p:nvSpPr>
          <p:spPr>
            <a:xfrm>
              <a:off x="728742" y="38238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81C6DC-2C7F-4745-A828-70D951E5297A}"/>
                </a:ext>
              </a:extLst>
            </p:cNvPr>
            <p:cNvSpPr/>
            <p:nvPr/>
          </p:nvSpPr>
          <p:spPr>
            <a:xfrm>
              <a:off x="728742" y="4471503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50669C-C3A4-4EBF-83A5-8DCC7D771731}"/>
                </a:ext>
              </a:extLst>
            </p:cNvPr>
            <p:cNvSpPr/>
            <p:nvPr/>
          </p:nvSpPr>
          <p:spPr>
            <a:xfrm>
              <a:off x="728742" y="5114232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2C4085-A8B5-4D8A-91CF-E940432C21ED}"/>
                </a:ext>
              </a:extLst>
            </p:cNvPr>
            <p:cNvSpPr/>
            <p:nvPr/>
          </p:nvSpPr>
          <p:spPr>
            <a:xfrm>
              <a:off x="728742" y="5751990"/>
              <a:ext cx="1311966" cy="5057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Iteration 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B5B19DD-71BB-49CD-81A1-36626A45FA72}"/>
                </a:ext>
              </a:extLst>
            </p:cNvPr>
            <p:cNvSpPr/>
            <p:nvPr/>
          </p:nvSpPr>
          <p:spPr>
            <a:xfrm>
              <a:off x="2241952" y="1485900"/>
              <a:ext cx="6962320" cy="505791"/>
            </a:xfrm>
            <a:prstGeom prst="rect">
              <a:avLst/>
            </a:prstGeom>
            <a:solidFill>
              <a:srgbClr val="006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data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24706E9-7AF3-4FC7-9528-F0F90D162A84}"/>
                </a:ext>
              </a:extLst>
            </p:cNvPr>
            <p:cNvSpPr/>
            <p:nvPr/>
          </p:nvSpPr>
          <p:spPr>
            <a:xfrm>
              <a:off x="9405516" y="1485899"/>
              <a:ext cx="1973684" cy="50579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Test data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E44529-1338-40E8-9F44-F7A24B93D1E9}"/>
                </a:ext>
              </a:extLst>
            </p:cNvPr>
            <p:cNvSpPr/>
            <p:nvPr/>
          </p:nvSpPr>
          <p:spPr>
            <a:xfrm>
              <a:off x="2241952" y="838200"/>
              <a:ext cx="9137248" cy="5057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All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62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48354C-D35E-4B04-8F16-F990486E6572}"/>
              </a:ext>
            </a:extLst>
          </p:cNvPr>
          <p:cNvGrpSpPr/>
          <p:nvPr/>
        </p:nvGrpSpPr>
        <p:grpSpPr>
          <a:xfrm>
            <a:off x="3933319" y="781051"/>
            <a:ext cx="5723332" cy="4347093"/>
            <a:chOff x="3933319" y="781051"/>
            <a:chExt cx="5723332" cy="434709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538E8D-6FA2-4DB9-BA3B-1CD012441E33}"/>
                </a:ext>
              </a:extLst>
            </p:cNvPr>
            <p:cNvGrpSpPr/>
            <p:nvPr/>
          </p:nvGrpSpPr>
          <p:grpSpPr>
            <a:xfrm>
              <a:off x="3933319" y="781051"/>
              <a:ext cx="5723332" cy="4347093"/>
              <a:chOff x="3952369" y="571500"/>
              <a:chExt cx="5723332" cy="434709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C64164-F03A-4FAB-95D8-69804DC38F33}"/>
                  </a:ext>
                </a:extLst>
              </p:cNvPr>
              <p:cNvSpPr/>
              <p:nvPr/>
            </p:nvSpPr>
            <p:spPr>
              <a:xfrm>
                <a:off x="5124605" y="571500"/>
                <a:ext cx="1971520" cy="704850"/>
              </a:xfrm>
              <a:prstGeom prst="rect">
                <a:avLst/>
              </a:prstGeom>
              <a:solidFill>
                <a:srgbClr val="7C3230"/>
              </a:solidFill>
              <a:ln>
                <a:solidFill>
                  <a:srgbClr val="7C32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Petal length</a:t>
                </a:r>
              </a:p>
              <a:p>
                <a:pPr algn="ctr"/>
                <a:r>
                  <a:rPr lang="en-US" sz="1600" i="1" dirty="0"/>
                  <a:t>(Root node)</a:t>
                </a:r>
                <a:endParaRPr lang="en-US" i="1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FCB1C5-9013-4CF4-9FA5-241F2B0F6BE8}"/>
                  </a:ext>
                </a:extLst>
              </p:cNvPr>
              <p:cNvSpPr/>
              <p:nvPr/>
            </p:nvSpPr>
            <p:spPr>
              <a:xfrm>
                <a:off x="7849791" y="3819527"/>
                <a:ext cx="1252535" cy="704850"/>
              </a:xfrm>
              <a:prstGeom prst="rect">
                <a:avLst/>
              </a:prstGeom>
              <a:solidFill>
                <a:srgbClr val="7C3230"/>
              </a:solidFill>
              <a:ln>
                <a:solidFill>
                  <a:srgbClr val="7C32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Virginica</a:t>
                </a:r>
              </a:p>
              <a:p>
                <a:pPr algn="ctr"/>
                <a:r>
                  <a:rPr lang="en-US" sz="1600" i="1" dirty="0"/>
                  <a:t>(Leaf node)</a:t>
                </a:r>
                <a:endParaRPr lang="en-US" i="1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21C5C9A-9077-430F-8499-D511D041676E}"/>
                  </a:ext>
                </a:extLst>
              </p:cNvPr>
              <p:cNvCxnSpPr>
                <a:cxnSpLocks/>
                <a:stCxn id="6" idx="2"/>
                <a:endCxn id="20" idx="0"/>
              </p:cNvCxnSpPr>
              <p:nvPr/>
            </p:nvCxnSpPr>
            <p:spPr>
              <a:xfrm flipH="1">
                <a:off x="4662575" y="1276350"/>
                <a:ext cx="1447790" cy="923925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2B75DD4-2876-44D9-867A-4743F49F1A94}"/>
                  </a:ext>
                </a:extLst>
              </p:cNvPr>
              <p:cNvCxnSpPr>
                <a:cxnSpLocks/>
                <a:stCxn id="6" idx="2"/>
                <a:endCxn id="24" idx="0"/>
              </p:cNvCxnSpPr>
              <p:nvPr/>
            </p:nvCxnSpPr>
            <p:spPr>
              <a:xfrm>
                <a:off x="6110365" y="1276350"/>
                <a:ext cx="1569996" cy="923925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DF31693-7ECB-4D63-AA3B-08322543AFAE}"/>
                  </a:ext>
                </a:extLst>
              </p:cNvPr>
              <p:cNvCxnSpPr>
                <a:cxnSpLocks/>
                <a:stCxn id="24" idx="2"/>
                <a:endCxn id="22" idx="0"/>
              </p:cNvCxnSpPr>
              <p:nvPr/>
            </p:nvCxnSpPr>
            <p:spPr>
              <a:xfrm flipH="1">
                <a:off x="6907395" y="2905125"/>
                <a:ext cx="772966" cy="909641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93080E2-6B11-4EF9-B691-7A79D59F55DD}"/>
                  </a:ext>
                </a:extLst>
              </p:cNvPr>
              <p:cNvCxnSpPr>
                <a:cxnSpLocks/>
                <a:stCxn id="24" idx="2"/>
                <a:endCxn id="7" idx="0"/>
              </p:cNvCxnSpPr>
              <p:nvPr/>
            </p:nvCxnSpPr>
            <p:spPr>
              <a:xfrm>
                <a:off x="7680361" y="2905125"/>
                <a:ext cx="795698" cy="914402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F080B8D-5457-4010-83AA-96300DB15E28}"/>
                  </a:ext>
                </a:extLst>
              </p:cNvPr>
              <p:cNvGrpSpPr/>
              <p:nvPr/>
            </p:nvGrpSpPr>
            <p:grpSpPr>
              <a:xfrm>
                <a:off x="6846924" y="1495425"/>
                <a:ext cx="1666873" cy="1409700"/>
                <a:chOff x="6522246" y="1495425"/>
                <a:chExt cx="1666873" cy="14097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89E58DE-6189-4388-915A-6F9E46DA0215}"/>
                    </a:ext>
                  </a:extLst>
                </p:cNvPr>
                <p:cNvSpPr/>
                <p:nvPr/>
              </p:nvSpPr>
              <p:spPr>
                <a:xfrm>
                  <a:off x="6522246" y="2200275"/>
                  <a:ext cx="1666873" cy="704850"/>
                </a:xfrm>
                <a:prstGeom prst="rect">
                  <a:avLst/>
                </a:prstGeom>
                <a:solidFill>
                  <a:srgbClr val="7C3230"/>
                </a:solidFill>
                <a:ln>
                  <a:solidFill>
                    <a:srgbClr val="7C32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Petal width</a:t>
                  </a:r>
                </a:p>
                <a:p>
                  <a:pPr algn="ctr"/>
                  <a:r>
                    <a:rPr lang="en-US" sz="1600" i="1" dirty="0"/>
                    <a:t>(Non-leaf node)</a:t>
                  </a:r>
                  <a:endParaRPr lang="en-US" i="1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195951-F40C-43FB-97F2-F8458D79B308}"/>
                    </a:ext>
                  </a:extLst>
                </p:cNvPr>
                <p:cNvSpPr txBox="1"/>
                <p:nvPr/>
              </p:nvSpPr>
              <p:spPr>
                <a:xfrm>
                  <a:off x="6809185" y="1495425"/>
                  <a:ext cx="10929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&gt;=1 cm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D12F19-C79C-4AAC-AFC4-6C06D466526E}"/>
                  </a:ext>
                </a:extLst>
              </p:cNvPr>
              <p:cNvSpPr txBox="1"/>
              <p:nvPr/>
            </p:nvSpPr>
            <p:spPr>
              <a:xfrm>
                <a:off x="8193969" y="3114677"/>
                <a:ext cx="1481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&gt;=1.75 cm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C3945C5-6ADF-4CBF-A6FE-1CF9C3B08D69}"/>
                  </a:ext>
                </a:extLst>
              </p:cNvPr>
              <p:cNvGrpSpPr/>
              <p:nvPr/>
            </p:nvGrpSpPr>
            <p:grpSpPr>
              <a:xfrm>
                <a:off x="6233173" y="3114677"/>
                <a:ext cx="1300489" cy="1404939"/>
                <a:chOff x="6086975" y="3119438"/>
                <a:chExt cx="1300489" cy="1404939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563B12E-F32D-470E-8C0B-D1EC7F514E09}"/>
                    </a:ext>
                  </a:extLst>
                </p:cNvPr>
                <p:cNvSpPr/>
                <p:nvPr/>
              </p:nvSpPr>
              <p:spPr>
                <a:xfrm>
                  <a:off x="6134929" y="3819527"/>
                  <a:ext cx="1252535" cy="704850"/>
                </a:xfrm>
                <a:prstGeom prst="rect">
                  <a:avLst/>
                </a:prstGeom>
                <a:solidFill>
                  <a:srgbClr val="7C3230"/>
                </a:solidFill>
                <a:ln>
                  <a:solidFill>
                    <a:srgbClr val="7C32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Versicolor</a:t>
                  </a:r>
                </a:p>
                <a:p>
                  <a:pPr algn="ctr"/>
                  <a:r>
                    <a:rPr lang="en-US" sz="1600" i="1" dirty="0"/>
                    <a:t>(Leaf node)</a:t>
                  </a:r>
                  <a:endParaRPr lang="en-US" i="1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929BCD3-2D87-45B9-BBFE-03ECD5663639}"/>
                    </a:ext>
                  </a:extLst>
                </p:cNvPr>
                <p:cNvSpPr txBox="1"/>
                <p:nvPr/>
              </p:nvSpPr>
              <p:spPr>
                <a:xfrm>
                  <a:off x="6086975" y="3119438"/>
                  <a:ext cx="10929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&lt;1.75 cm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D80732B-7DA1-4E9E-9363-01304371057F}"/>
                  </a:ext>
                </a:extLst>
              </p:cNvPr>
              <p:cNvGrpSpPr/>
              <p:nvPr/>
            </p:nvGrpSpPr>
            <p:grpSpPr>
              <a:xfrm>
                <a:off x="3952369" y="1500187"/>
                <a:ext cx="1522802" cy="1404938"/>
                <a:chOff x="4202318" y="1495425"/>
                <a:chExt cx="1522802" cy="1404938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32AF8F5-3E94-4702-9A65-C382BD22F3AB}"/>
                    </a:ext>
                  </a:extLst>
                </p:cNvPr>
                <p:cNvSpPr/>
                <p:nvPr/>
              </p:nvSpPr>
              <p:spPr>
                <a:xfrm>
                  <a:off x="4202318" y="2195513"/>
                  <a:ext cx="1420412" cy="704850"/>
                </a:xfrm>
                <a:prstGeom prst="rect">
                  <a:avLst/>
                </a:prstGeom>
                <a:solidFill>
                  <a:srgbClr val="7C3230"/>
                </a:solidFill>
                <a:ln>
                  <a:solidFill>
                    <a:srgbClr val="7C32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Sentosa</a:t>
                  </a:r>
                </a:p>
                <a:p>
                  <a:pPr algn="ctr"/>
                  <a:r>
                    <a:rPr lang="en-US" sz="1600" i="1" dirty="0"/>
                    <a:t>(Leaf node)</a:t>
                  </a:r>
                  <a:endParaRPr lang="en-US" i="1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91A384F-D6FD-4CB6-9343-E3F8DEB3D1DB}"/>
                    </a:ext>
                  </a:extLst>
                </p:cNvPr>
                <p:cNvSpPr txBox="1"/>
                <p:nvPr/>
              </p:nvSpPr>
              <p:spPr>
                <a:xfrm>
                  <a:off x="4632126" y="1495425"/>
                  <a:ext cx="10929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&lt;1 cm</a:t>
                  </a:r>
                </a:p>
              </p:txBody>
            </p: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58B8DB4-525D-43EF-B791-6D4C670F8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1304" y="1970899"/>
                <a:ext cx="3747571" cy="13994"/>
              </a:xfrm>
              <a:prstGeom prst="line">
                <a:avLst/>
              </a:prstGeom>
              <a:ln w="15875" cap="rnd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  <a:effectLst>
                <a:softEdge rad="0"/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A90DB8B-0C5B-41C1-83E6-28E08C98A8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78875" y="1984893"/>
                <a:ext cx="0" cy="2933700"/>
              </a:xfrm>
              <a:prstGeom prst="line">
                <a:avLst/>
              </a:prstGeom>
              <a:ln w="15875" cap="rnd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  <a:effectLst>
                <a:softEdge rad="0"/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915ED1C-CD23-4375-9C4B-42CBF6985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31304" y="4904599"/>
                <a:ext cx="3747571" cy="13994"/>
              </a:xfrm>
              <a:prstGeom prst="line">
                <a:avLst/>
              </a:prstGeom>
              <a:ln w="15875" cap="rnd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  <a:effectLst>
                <a:softEdge rad="0"/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ECABA2D-D20A-454D-ACDC-448DA4C846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17332" y="1962150"/>
                <a:ext cx="13972" cy="2933700"/>
              </a:xfrm>
              <a:prstGeom prst="line">
                <a:avLst/>
              </a:prstGeom>
              <a:ln w="15875" cap="rnd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  <a:effectLst>
                <a:softEdge rad="0"/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516CB48-3D58-4398-86D2-6962EB2CC95C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63" y="4338320"/>
              <a:ext cx="84642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B28E0C-4994-481D-ABC5-014A47E55BC8}"/>
                </a:ext>
              </a:extLst>
            </p:cNvPr>
            <p:cNvSpPr txBox="1"/>
            <p:nvPr/>
          </p:nvSpPr>
          <p:spPr>
            <a:xfrm>
              <a:off x="4099948" y="4153654"/>
              <a:ext cx="900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02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146C031-FDD7-4C33-B1F7-28368EC2FCCA}"/>
              </a:ext>
            </a:extLst>
          </p:cNvPr>
          <p:cNvGrpSpPr/>
          <p:nvPr/>
        </p:nvGrpSpPr>
        <p:grpSpPr>
          <a:xfrm>
            <a:off x="354493" y="1552575"/>
            <a:ext cx="3676650" cy="2638425"/>
            <a:chOff x="257175" y="900113"/>
            <a:chExt cx="3600449" cy="227171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A852978-165C-426C-8B9B-9EDA0F69E1F1}"/>
                </a:ext>
              </a:extLst>
            </p:cNvPr>
            <p:cNvSpPr/>
            <p:nvPr/>
          </p:nvSpPr>
          <p:spPr>
            <a:xfrm>
              <a:off x="1323974" y="900113"/>
              <a:ext cx="1409700" cy="733425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Chest pain</a:t>
              </a:r>
            </a:p>
            <a:p>
              <a:pPr algn="ctr"/>
              <a:r>
                <a:rPr lang="en-US" sz="1600" i="1" dirty="0"/>
                <a:t>(</a:t>
              </a:r>
              <a:r>
                <a:rPr lang="en-US" sz="1600" i="1" dirty="0" err="1"/>
                <a:t>gini</a:t>
              </a:r>
              <a:r>
                <a:rPr lang="en-US" sz="1600" i="1" dirty="0"/>
                <a:t>=0.45)</a:t>
              </a:r>
              <a:endParaRPr lang="en-US" i="1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BAF905-0002-4E72-B1E9-37FC658EDFAD}"/>
                </a:ext>
              </a:extLst>
            </p:cNvPr>
            <p:cNvSpPr/>
            <p:nvPr/>
          </p:nvSpPr>
          <p:spPr>
            <a:xfrm>
              <a:off x="257175" y="2371725"/>
              <a:ext cx="1685924" cy="800098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3</a:t>
              </a:r>
            </a:p>
            <a:p>
              <a:pPr algn="ctr"/>
              <a:r>
                <a:rPr lang="en-US" dirty="0"/>
                <a:t>No = 3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40C7668-0995-43B2-97D3-617A8776F2BF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 flipH="1">
              <a:off x="1100137" y="1633538"/>
              <a:ext cx="928687" cy="738187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337C1F2-905D-45AA-A207-5CE405AEBBF0}"/>
                </a:ext>
              </a:extLst>
            </p:cNvPr>
            <p:cNvCxnSpPr>
              <a:cxnSpLocks/>
              <a:stCxn id="2" idx="2"/>
              <a:endCxn id="11" idx="0"/>
            </p:cNvCxnSpPr>
            <p:nvPr/>
          </p:nvCxnSpPr>
          <p:spPr>
            <a:xfrm>
              <a:off x="2028824" y="1633538"/>
              <a:ext cx="985838" cy="738186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98DA9C-5FEF-4659-8ECE-D50625B01357}"/>
                </a:ext>
              </a:extLst>
            </p:cNvPr>
            <p:cNvSpPr/>
            <p:nvPr/>
          </p:nvSpPr>
          <p:spPr>
            <a:xfrm>
              <a:off x="2171699" y="2371724"/>
              <a:ext cx="1685925" cy="800099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5</a:t>
              </a:r>
            </a:p>
            <a:p>
              <a:pPr algn="ctr"/>
              <a:r>
                <a:rPr lang="en-US" dirty="0"/>
                <a:t>No = 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AD0F57-39BF-4B32-81E0-E226AEE6D6A4}"/>
                </a:ext>
              </a:extLst>
            </p:cNvPr>
            <p:cNvSpPr txBox="1"/>
            <p:nvPr/>
          </p:nvSpPr>
          <p:spPr>
            <a:xfrm>
              <a:off x="2666999" y="1790700"/>
              <a:ext cx="581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3F601E-65F1-4201-AE3F-77C6DEE2A6B9}"/>
                </a:ext>
              </a:extLst>
            </p:cNvPr>
            <p:cNvSpPr txBox="1"/>
            <p:nvPr/>
          </p:nvSpPr>
          <p:spPr>
            <a:xfrm>
              <a:off x="957262" y="1790700"/>
              <a:ext cx="581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0EBAB3-D78F-4DB2-AD00-44983EF25374}"/>
              </a:ext>
            </a:extLst>
          </p:cNvPr>
          <p:cNvGrpSpPr/>
          <p:nvPr/>
        </p:nvGrpSpPr>
        <p:grpSpPr>
          <a:xfrm>
            <a:off x="4342002" y="1552575"/>
            <a:ext cx="3676650" cy="2638425"/>
            <a:chOff x="257175" y="900113"/>
            <a:chExt cx="3600449" cy="227171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AE6697E-7D60-4E3E-A6A6-D1E596419A3D}"/>
                </a:ext>
              </a:extLst>
            </p:cNvPr>
            <p:cNvSpPr/>
            <p:nvPr/>
          </p:nvSpPr>
          <p:spPr>
            <a:xfrm>
              <a:off x="1323974" y="900113"/>
              <a:ext cx="1409700" cy="733425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Good blood circulation</a:t>
              </a:r>
            </a:p>
            <a:p>
              <a:pPr algn="ctr"/>
              <a:r>
                <a:rPr lang="en-US" sz="1600" i="1" dirty="0"/>
                <a:t>(</a:t>
              </a:r>
              <a:r>
                <a:rPr lang="en-US" sz="1600" i="1" dirty="0" err="1"/>
                <a:t>gini</a:t>
              </a:r>
              <a:r>
                <a:rPr lang="en-US" sz="1600" i="1" dirty="0"/>
                <a:t>=0.34)</a:t>
              </a:r>
              <a:endParaRPr lang="en-US" i="1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40670A4-577D-4B1F-AC6C-450772D68BFC}"/>
                </a:ext>
              </a:extLst>
            </p:cNvPr>
            <p:cNvSpPr/>
            <p:nvPr/>
          </p:nvSpPr>
          <p:spPr>
            <a:xfrm>
              <a:off x="257175" y="2371725"/>
              <a:ext cx="1685924" cy="800098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6</a:t>
              </a:r>
            </a:p>
            <a:p>
              <a:pPr algn="ctr"/>
              <a:r>
                <a:rPr lang="en-US" dirty="0"/>
                <a:t>No = 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C006D8C-348D-4246-90AF-779DEF748138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 flipH="1">
              <a:off x="1100137" y="1633538"/>
              <a:ext cx="928687" cy="738187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7B3F148-8FFE-4534-830D-EBF6968034AA}"/>
                </a:ext>
              </a:extLst>
            </p:cNvPr>
            <p:cNvCxnSpPr>
              <a:cxnSpLocks/>
              <a:stCxn id="32" idx="2"/>
              <a:endCxn id="36" idx="0"/>
            </p:cNvCxnSpPr>
            <p:nvPr/>
          </p:nvCxnSpPr>
          <p:spPr>
            <a:xfrm>
              <a:off x="2028824" y="1633538"/>
              <a:ext cx="985838" cy="738186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0445E2-FD8F-489E-9B7A-C3D3197BD7CE}"/>
                </a:ext>
              </a:extLst>
            </p:cNvPr>
            <p:cNvSpPr/>
            <p:nvPr/>
          </p:nvSpPr>
          <p:spPr>
            <a:xfrm>
              <a:off x="2171699" y="2371724"/>
              <a:ext cx="1685925" cy="800099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2</a:t>
              </a:r>
            </a:p>
            <a:p>
              <a:pPr algn="ctr"/>
              <a:r>
                <a:rPr lang="en-US" dirty="0"/>
                <a:t>No = 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D6163E-64A7-4474-9CE6-4F18A7548C94}"/>
                </a:ext>
              </a:extLst>
            </p:cNvPr>
            <p:cNvSpPr txBox="1"/>
            <p:nvPr/>
          </p:nvSpPr>
          <p:spPr>
            <a:xfrm>
              <a:off x="2666999" y="1790700"/>
              <a:ext cx="581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C6E704-38BD-48D6-A8DD-6ABB20DAAE59}"/>
                </a:ext>
              </a:extLst>
            </p:cNvPr>
            <p:cNvSpPr txBox="1"/>
            <p:nvPr/>
          </p:nvSpPr>
          <p:spPr>
            <a:xfrm>
              <a:off x="957262" y="1790700"/>
              <a:ext cx="581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532E91-657E-4BD4-AFBD-0FCC8ED04CCF}"/>
              </a:ext>
            </a:extLst>
          </p:cNvPr>
          <p:cNvGrpSpPr/>
          <p:nvPr/>
        </p:nvGrpSpPr>
        <p:grpSpPr>
          <a:xfrm>
            <a:off x="8271151" y="1552575"/>
            <a:ext cx="3676650" cy="2638425"/>
            <a:chOff x="257175" y="900113"/>
            <a:chExt cx="3600449" cy="227171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2DF1655-30E8-483F-A1D0-66566A1C967E}"/>
                </a:ext>
              </a:extLst>
            </p:cNvPr>
            <p:cNvSpPr/>
            <p:nvPr/>
          </p:nvSpPr>
          <p:spPr>
            <a:xfrm>
              <a:off x="1323974" y="900113"/>
              <a:ext cx="1582680" cy="733425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Blocked </a:t>
              </a:r>
              <a:r>
                <a:rPr lang="en-US" dirty="0" err="1"/>
                <a:t>ateries</a:t>
              </a:r>
              <a:endParaRPr lang="en-US" dirty="0"/>
            </a:p>
            <a:p>
              <a:pPr algn="ctr"/>
              <a:r>
                <a:rPr lang="en-US" sz="1600" i="1" dirty="0"/>
                <a:t>(</a:t>
              </a:r>
              <a:r>
                <a:rPr lang="en-US" sz="1600" i="1" dirty="0" err="1"/>
                <a:t>gini</a:t>
              </a:r>
              <a:r>
                <a:rPr lang="en-US" sz="1600" i="1" dirty="0"/>
                <a:t>=0.36)</a:t>
              </a:r>
              <a:endParaRPr lang="en-US" i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D1FD640-A5E3-4FF9-8773-CD50BFA7B452}"/>
                </a:ext>
              </a:extLst>
            </p:cNvPr>
            <p:cNvSpPr/>
            <p:nvPr/>
          </p:nvSpPr>
          <p:spPr>
            <a:xfrm>
              <a:off x="257175" y="2371725"/>
              <a:ext cx="1685924" cy="800098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1</a:t>
              </a:r>
            </a:p>
            <a:p>
              <a:pPr algn="ctr"/>
              <a:r>
                <a:rPr lang="en-US" dirty="0"/>
                <a:t>No = 3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10230B8-6DF0-4429-8829-5B44B1195A53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flipH="1">
              <a:off x="1100137" y="1633538"/>
              <a:ext cx="1015176" cy="738188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CAD66E5-C8F0-41CB-A139-482A02F72B0E}"/>
                </a:ext>
              </a:extLst>
            </p:cNvPr>
            <p:cNvCxnSpPr>
              <a:cxnSpLocks/>
              <a:stCxn id="40" idx="2"/>
              <a:endCxn id="44" idx="0"/>
            </p:cNvCxnSpPr>
            <p:nvPr/>
          </p:nvCxnSpPr>
          <p:spPr>
            <a:xfrm>
              <a:off x="2115314" y="1633538"/>
              <a:ext cx="899348" cy="738187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6087641-8089-4ECF-A908-542CBA147F48}"/>
                </a:ext>
              </a:extLst>
            </p:cNvPr>
            <p:cNvSpPr/>
            <p:nvPr/>
          </p:nvSpPr>
          <p:spPr>
            <a:xfrm>
              <a:off x="2171699" y="2371724"/>
              <a:ext cx="1685925" cy="800099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7</a:t>
              </a:r>
            </a:p>
            <a:p>
              <a:pPr algn="ctr"/>
              <a:r>
                <a:rPr lang="en-US" dirty="0"/>
                <a:t>No =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85135D-87B6-4FD6-A487-E9E893CA2F37}"/>
                </a:ext>
              </a:extLst>
            </p:cNvPr>
            <p:cNvSpPr txBox="1"/>
            <p:nvPr/>
          </p:nvSpPr>
          <p:spPr>
            <a:xfrm>
              <a:off x="2666999" y="1790700"/>
              <a:ext cx="581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F80D66B-A1CE-4572-BCB4-A42A1570AE00}"/>
                </a:ext>
              </a:extLst>
            </p:cNvPr>
            <p:cNvSpPr txBox="1"/>
            <p:nvPr/>
          </p:nvSpPr>
          <p:spPr>
            <a:xfrm>
              <a:off x="957262" y="1790700"/>
              <a:ext cx="581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76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CFB421A-49F6-4F87-8DAB-946FA4BD5CAA}"/>
              </a:ext>
            </a:extLst>
          </p:cNvPr>
          <p:cNvGrpSpPr/>
          <p:nvPr/>
        </p:nvGrpSpPr>
        <p:grpSpPr>
          <a:xfrm>
            <a:off x="653836" y="962025"/>
            <a:ext cx="4969001" cy="4526473"/>
            <a:chOff x="3249851" y="676275"/>
            <a:chExt cx="4969001" cy="452647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80EBAB3-D78F-4DB2-AD00-44983EF25374}"/>
                </a:ext>
              </a:extLst>
            </p:cNvPr>
            <p:cNvGrpSpPr/>
            <p:nvPr/>
          </p:nvGrpSpPr>
          <p:grpSpPr>
            <a:xfrm>
              <a:off x="4158003" y="676275"/>
              <a:ext cx="4060849" cy="2638426"/>
              <a:chOff x="114300" y="900113"/>
              <a:chExt cx="3976685" cy="227171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AE6697E-7D60-4E3E-A6A6-D1E596419A3D}"/>
                  </a:ext>
                </a:extLst>
              </p:cNvPr>
              <p:cNvSpPr/>
              <p:nvPr/>
            </p:nvSpPr>
            <p:spPr>
              <a:xfrm>
                <a:off x="957262" y="900113"/>
                <a:ext cx="2290761" cy="733425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Good blood circulation</a:t>
                </a:r>
              </a:p>
              <a:p>
                <a:pPr algn="ctr"/>
                <a:r>
                  <a:rPr lang="en-US" sz="1600" i="1" dirty="0"/>
                  <a:t>(</a:t>
                </a:r>
                <a:r>
                  <a:rPr lang="en-US" sz="1600" i="1" dirty="0" err="1"/>
                  <a:t>gini</a:t>
                </a:r>
                <a:r>
                  <a:rPr lang="en-US" sz="1600" i="1" dirty="0"/>
                  <a:t>=0.34)</a:t>
                </a:r>
                <a:endParaRPr lang="en-US" i="1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40670A4-577D-4B1F-AC6C-450772D68BFC}"/>
                  </a:ext>
                </a:extLst>
              </p:cNvPr>
              <p:cNvSpPr/>
              <p:nvPr/>
            </p:nvSpPr>
            <p:spPr>
              <a:xfrm>
                <a:off x="114300" y="2371726"/>
                <a:ext cx="1685924" cy="800098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Chest pain</a:t>
                </a:r>
              </a:p>
              <a:p>
                <a:pPr algn="ctr"/>
                <a:r>
                  <a:rPr lang="en-US" sz="1600" i="1" dirty="0"/>
                  <a:t>(</a:t>
                </a:r>
                <a:r>
                  <a:rPr lang="en-US" sz="1600" i="1" dirty="0" err="1"/>
                  <a:t>gini</a:t>
                </a:r>
                <a:r>
                  <a:rPr lang="en-US" sz="1600" i="1" dirty="0"/>
                  <a:t>=0.19)</a:t>
                </a:r>
                <a:endParaRPr lang="en-US" i="1" dirty="0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C006D8C-348D-4246-90AF-779DEF748138}"/>
                  </a:ext>
                </a:extLst>
              </p:cNvPr>
              <p:cNvCxnSpPr>
                <a:cxnSpLocks/>
                <a:stCxn id="32" idx="2"/>
                <a:endCxn id="33" idx="0"/>
              </p:cNvCxnSpPr>
              <p:nvPr/>
            </p:nvCxnSpPr>
            <p:spPr>
              <a:xfrm flipH="1">
                <a:off x="957262" y="1633538"/>
                <a:ext cx="1145381" cy="738189"/>
              </a:xfrm>
              <a:prstGeom prst="straightConnector1">
                <a:avLst/>
              </a:prstGeom>
              <a:ln w="19050">
                <a:solidFill>
                  <a:srgbClr val="1C43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B3F148-8FFE-4534-830D-EBF6968034AA}"/>
                  </a:ext>
                </a:extLst>
              </p:cNvPr>
              <p:cNvCxnSpPr>
                <a:cxnSpLocks/>
                <a:stCxn id="32" idx="2"/>
                <a:endCxn id="36" idx="0"/>
              </p:cNvCxnSpPr>
              <p:nvPr/>
            </p:nvCxnSpPr>
            <p:spPr>
              <a:xfrm>
                <a:off x="2102643" y="1633538"/>
                <a:ext cx="1145380" cy="738188"/>
              </a:xfrm>
              <a:prstGeom prst="straightConnector1">
                <a:avLst/>
              </a:prstGeom>
              <a:ln w="19050">
                <a:solidFill>
                  <a:srgbClr val="1C43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0445E2-FD8F-489E-9B7A-C3D3197BD7CE}"/>
                  </a:ext>
                </a:extLst>
              </p:cNvPr>
              <p:cNvSpPr/>
              <p:nvPr/>
            </p:nvSpPr>
            <p:spPr>
              <a:xfrm>
                <a:off x="2405060" y="2371725"/>
                <a:ext cx="1685925" cy="800099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6/13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D6163E-64A7-4474-9CE6-4F18A7548C94}"/>
                  </a:ext>
                </a:extLst>
              </p:cNvPr>
              <p:cNvSpPr txBox="1"/>
              <p:nvPr/>
            </p:nvSpPr>
            <p:spPr>
              <a:xfrm>
                <a:off x="2666999" y="1790700"/>
                <a:ext cx="581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C6E704-38BD-48D6-A8DD-6ABB20DAAE59}"/>
                  </a:ext>
                </a:extLst>
              </p:cNvPr>
              <p:cNvSpPr txBox="1"/>
              <p:nvPr/>
            </p:nvSpPr>
            <p:spPr>
              <a:xfrm>
                <a:off x="957262" y="1790700"/>
                <a:ext cx="581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18F01F-A9E0-44FF-86D5-D15A935D58BF}"/>
                </a:ext>
              </a:extLst>
            </p:cNvPr>
            <p:cNvSpPr/>
            <p:nvPr/>
          </p:nvSpPr>
          <p:spPr>
            <a:xfrm>
              <a:off x="3249851" y="4273492"/>
              <a:ext cx="1634306" cy="929255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2</a:t>
              </a:r>
            </a:p>
            <a:p>
              <a:pPr algn="ctr"/>
              <a:r>
                <a:rPr lang="en-US" dirty="0"/>
                <a:t>No =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0669F3C-51C7-4901-BA0C-AB655F9C2A0A}"/>
                </a:ext>
              </a:extLst>
            </p:cNvPr>
            <p:cNvSpPr/>
            <p:nvPr/>
          </p:nvSpPr>
          <p:spPr>
            <a:xfrm>
              <a:off x="5130422" y="4273493"/>
              <a:ext cx="1634306" cy="929255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4</a:t>
              </a:r>
            </a:p>
            <a:p>
              <a:pPr algn="ctr"/>
              <a:r>
                <a:rPr lang="en-US" dirty="0"/>
                <a:t>No = 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BED8F5A-FCD1-4D10-BD45-1488EF433EFC}"/>
                </a:ext>
              </a:extLst>
            </p:cNvPr>
            <p:cNvCxnSpPr>
              <a:cxnSpLocks/>
              <a:stCxn id="33" idx="2"/>
              <a:endCxn id="47" idx="0"/>
            </p:cNvCxnSpPr>
            <p:nvPr/>
          </p:nvCxnSpPr>
          <p:spPr>
            <a:xfrm flipH="1">
              <a:off x="4067004" y="3314701"/>
              <a:ext cx="951802" cy="958791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9149A74-6A43-4B1E-B493-799228B9CE78}"/>
                </a:ext>
              </a:extLst>
            </p:cNvPr>
            <p:cNvCxnSpPr>
              <a:cxnSpLocks/>
              <a:stCxn id="33" idx="2"/>
              <a:endCxn id="48" idx="0"/>
            </p:cNvCxnSpPr>
            <p:nvPr/>
          </p:nvCxnSpPr>
          <p:spPr>
            <a:xfrm>
              <a:off x="5018806" y="3314701"/>
              <a:ext cx="928769" cy="958792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C79155-2BEF-4608-82C5-BD12924713C7}"/>
                </a:ext>
              </a:extLst>
            </p:cNvPr>
            <p:cNvSpPr txBox="1"/>
            <p:nvPr/>
          </p:nvSpPr>
          <p:spPr>
            <a:xfrm>
              <a:off x="4067004" y="3543300"/>
              <a:ext cx="593321" cy="42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913E6F-6737-44B2-822F-B288A099C2AA}"/>
                </a:ext>
              </a:extLst>
            </p:cNvPr>
            <p:cNvSpPr txBox="1"/>
            <p:nvPr/>
          </p:nvSpPr>
          <p:spPr>
            <a:xfrm>
              <a:off x="5539298" y="3543300"/>
              <a:ext cx="593321" cy="42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1809105-22C8-48F9-A789-6D1248944BF2}"/>
              </a:ext>
            </a:extLst>
          </p:cNvPr>
          <p:cNvGrpSpPr/>
          <p:nvPr/>
        </p:nvGrpSpPr>
        <p:grpSpPr>
          <a:xfrm>
            <a:off x="6217430" y="962024"/>
            <a:ext cx="4969001" cy="4526473"/>
            <a:chOff x="3249851" y="676275"/>
            <a:chExt cx="4969001" cy="452647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F9700F0-6ABA-4469-AAB0-EA9C492C0194}"/>
                </a:ext>
              </a:extLst>
            </p:cNvPr>
            <p:cNvGrpSpPr/>
            <p:nvPr/>
          </p:nvGrpSpPr>
          <p:grpSpPr>
            <a:xfrm>
              <a:off x="4158003" y="676275"/>
              <a:ext cx="4060849" cy="2638426"/>
              <a:chOff x="114300" y="900113"/>
              <a:chExt cx="3976685" cy="227171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7D1112B-3C21-405F-B282-6B1C21555C42}"/>
                  </a:ext>
                </a:extLst>
              </p:cNvPr>
              <p:cNvSpPr/>
              <p:nvPr/>
            </p:nvSpPr>
            <p:spPr>
              <a:xfrm>
                <a:off x="957262" y="900113"/>
                <a:ext cx="2290761" cy="733425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Good blood circulation</a:t>
                </a:r>
              </a:p>
              <a:p>
                <a:pPr algn="ctr"/>
                <a:r>
                  <a:rPr lang="en-US" sz="1600" i="1" dirty="0"/>
                  <a:t>(</a:t>
                </a:r>
                <a:r>
                  <a:rPr lang="en-US" sz="1600" i="1" dirty="0" err="1"/>
                  <a:t>gini</a:t>
                </a:r>
                <a:r>
                  <a:rPr lang="en-US" sz="1600" i="1" dirty="0"/>
                  <a:t>=0.34)</a:t>
                </a:r>
                <a:endParaRPr lang="en-US" i="1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0B719A5-DCD8-4FD4-899F-A0588A447000}"/>
                  </a:ext>
                </a:extLst>
              </p:cNvPr>
              <p:cNvSpPr/>
              <p:nvPr/>
            </p:nvSpPr>
            <p:spPr>
              <a:xfrm>
                <a:off x="114300" y="2371726"/>
                <a:ext cx="1685924" cy="800098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Blocked </a:t>
                </a:r>
                <a:r>
                  <a:rPr lang="en-US" dirty="0" err="1"/>
                  <a:t>ateries</a:t>
                </a:r>
                <a:r>
                  <a:rPr lang="en-US" dirty="0"/>
                  <a:t> </a:t>
                </a:r>
                <a:r>
                  <a:rPr lang="en-US" sz="1600" i="1" dirty="0"/>
                  <a:t>(</a:t>
                </a:r>
                <a:r>
                  <a:rPr lang="en-US" sz="1600" i="1" dirty="0" err="1"/>
                  <a:t>gini</a:t>
                </a:r>
                <a:r>
                  <a:rPr lang="en-US" sz="1600" i="1" dirty="0"/>
                  <a:t>=0.14)</a:t>
                </a:r>
                <a:endParaRPr lang="en-US" i="1" dirty="0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A95A492-4CDE-4142-9FD8-CA1EDDBEA06F}"/>
                  </a:ext>
                </a:extLst>
              </p:cNvPr>
              <p:cNvCxnSpPr>
                <a:cxnSpLocks/>
                <a:stCxn id="61" idx="2"/>
                <a:endCxn id="62" idx="0"/>
              </p:cNvCxnSpPr>
              <p:nvPr/>
            </p:nvCxnSpPr>
            <p:spPr>
              <a:xfrm flipH="1">
                <a:off x="957262" y="1633538"/>
                <a:ext cx="1145381" cy="738189"/>
              </a:xfrm>
              <a:prstGeom prst="straightConnector1">
                <a:avLst/>
              </a:prstGeom>
              <a:ln w="19050">
                <a:solidFill>
                  <a:srgbClr val="1C43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64D00F7-4CE2-4522-80C4-8BBE80CC9588}"/>
                  </a:ext>
                </a:extLst>
              </p:cNvPr>
              <p:cNvCxnSpPr>
                <a:cxnSpLocks/>
                <a:stCxn id="61" idx="2"/>
                <a:endCxn id="65" idx="0"/>
              </p:cNvCxnSpPr>
              <p:nvPr/>
            </p:nvCxnSpPr>
            <p:spPr>
              <a:xfrm>
                <a:off x="2102643" y="1633538"/>
                <a:ext cx="1145380" cy="738188"/>
              </a:xfrm>
              <a:prstGeom prst="straightConnector1">
                <a:avLst/>
              </a:prstGeom>
              <a:ln w="19050">
                <a:solidFill>
                  <a:srgbClr val="1C43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0070797-6EB5-4A36-9D6F-0BE84B607919}"/>
                  </a:ext>
                </a:extLst>
              </p:cNvPr>
              <p:cNvSpPr/>
              <p:nvPr/>
            </p:nvSpPr>
            <p:spPr>
              <a:xfrm>
                <a:off x="2405060" y="2371725"/>
                <a:ext cx="1685925" cy="800099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6/13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10B2A23-F6C9-4BC2-836C-96902D781A55}"/>
                  </a:ext>
                </a:extLst>
              </p:cNvPr>
              <p:cNvSpPr txBox="1"/>
              <p:nvPr/>
            </p:nvSpPr>
            <p:spPr>
              <a:xfrm>
                <a:off x="2666999" y="1790700"/>
                <a:ext cx="581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9BA9E9F-CD6A-4DFE-85BD-051B88D8D63B}"/>
                  </a:ext>
                </a:extLst>
              </p:cNvPr>
              <p:cNvSpPr txBox="1"/>
              <p:nvPr/>
            </p:nvSpPr>
            <p:spPr>
              <a:xfrm>
                <a:off x="957262" y="1790700"/>
                <a:ext cx="581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146419-6338-41FB-901C-1FEB508BA075}"/>
                </a:ext>
              </a:extLst>
            </p:cNvPr>
            <p:cNvSpPr/>
            <p:nvPr/>
          </p:nvSpPr>
          <p:spPr>
            <a:xfrm>
              <a:off x="3249851" y="4273492"/>
              <a:ext cx="1634306" cy="929255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1</a:t>
              </a:r>
            </a:p>
            <a:p>
              <a:pPr algn="ctr"/>
              <a:r>
                <a:rPr lang="en-US" dirty="0"/>
                <a:t>No = 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064121-85E0-40FA-AEBD-C82E1A83A55F}"/>
                </a:ext>
              </a:extLst>
            </p:cNvPr>
            <p:cNvSpPr/>
            <p:nvPr/>
          </p:nvSpPr>
          <p:spPr>
            <a:xfrm>
              <a:off x="5130422" y="4273493"/>
              <a:ext cx="1634306" cy="929255"/>
            </a:xfrm>
            <a:prstGeom prst="rect">
              <a:avLst/>
            </a:prstGeom>
            <a:solidFill>
              <a:srgbClr val="00608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Heart disease</a:t>
              </a:r>
            </a:p>
            <a:p>
              <a:pPr algn="ctr"/>
              <a:r>
                <a:rPr lang="en-US" dirty="0"/>
                <a:t>Yes = 5</a:t>
              </a:r>
            </a:p>
            <a:p>
              <a:pPr algn="ctr"/>
              <a:r>
                <a:rPr lang="en-US" dirty="0"/>
                <a:t>No = 0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DAB5F1F-6138-4249-A44F-DA299EA080F3}"/>
                </a:ext>
              </a:extLst>
            </p:cNvPr>
            <p:cNvCxnSpPr>
              <a:cxnSpLocks/>
              <a:stCxn id="62" idx="2"/>
              <a:endCxn id="55" idx="0"/>
            </p:cNvCxnSpPr>
            <p:nvPr/>
          </p:nvCxnSpPr>
          <p:spPr>
            <a:xfrm flipH="1">
              <a:off x="4067004" y="3314701"/>
              <a:ext cx="951802" cy="958791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861F57C-800F-41F0-BC8D-718914CEA910}"/>
                </a:ext>
              </a:extLst>
            </p:cNvPr>
            <p:cNvCxnSpPr>
              <a:cxnSpLocks/>
              <a:stCxn id="62" idx="2"/>
              <a:endCxn id="56" idx="0"/>
            </p:cNvCxnSpPr>
            <p:nvPr/>
          </p:nvCxnSpPr>
          <p:spPr>
            <a:xfrm>
              <a:off x="5018806" y="3314701"/>
              <a:ext cx="928769" cy="958792"/>
            </a:xfrm>
            <a:prstGeom prst="straightConnector1">
              <a:avLst/>
            </a:prstGeom>
            <a:ln w="19050">
              <a:solidFill>
                <a:srgbClr val="1C43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22B632-150B-42EA-95B7-696C859E704A}"/>
                </a:ext>
              </a:extLst>
            </p:cNvPr>
            <p:cNvSpPr txBox="1"/>
            <p:nvPr/>
          </p:nvSpPr>
          <p:spPr>
            <a:xfrm>
              <a:off x="4067004" y="3543300"/>
              <a:ext cx="593321" cy="42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4EBFB45-C2C1-4945-887D-B648A2FB095D}"/>
                </a:ext>
              </a:extLst>
            </p:cNvPr>
            <p:cNvSpPr txBox="1"/>
            <p:nvPr/>
          </p:nvSpPr>
          <p:spPr>
            <a:xfrm>
              <a:off x="5539298" y="3543300"/>
              <a:ext cx="593321" cy="42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82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87F7D254-7CA6-43DF-B451-81EE64DD56A3}"/>
              </a:ext>
            </a:extLst>
          </p:cNvPr>
          <p:cNvGrpSpPr/>
          <p:nvPr/>
        </p:nvGrpSpPr>
        <p:grpSpPr>
          <a:xfrm>
            <a:off x="1710161" y="857249"/>
            <a:ext cx="8538855" cy="4532762"/>
            <a:chOff x="1710161" y="857249"/>
            <a:chExt cx="8538855" cy="453276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581F11E-5BB7-4C00-B2A5-BEF22FACDBD1}"/>
                </a:ext>
              </a:extLst>
            </p:cNvPr>
            <p:cNvGrpSpPr/>
            <p:nvPr/>
          </p:nvGrpSpPr>
          <p:grpSpPr>
            <a:xfrm>
              <a:off x="1710161" y="857249"/>
              <a:ext cx="7420286" cy="4526473"/>
              <a:chOff x="2009657" y="676275"/>
              <a:chExt cx="7420286" cy="4526473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C59DC1F-295C-4544-9743-79C8A8EE9452}"/>
                  </a:ext>
                </a:extLst>
              </p:cNvPr>
              <p:cNvGrpSpPr/>
              <p:nvPr/>
            </p:nvGrpSpPr>
            <p:grpSpPr>
              <a:xfrm>
                <a:off x="3035625" y="676275"/>
                <a:ext cx="6394318" cy="2638426"/>
                <a:chOff x="-984816" y="900113"/>
                <a:chExt cx="6261792" cy="2271711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DEFFA96-E928-4064-B6A7-0849A0B90DBD}"/>
                    </a:ext>
                  </a:extLst>
                </p:cNvPr>
                <p:cNvSpPr/>
                <p:nvPr/>
              </p:nvSpPr>
              <p:spPr>
                <a:xfrm>
                  <a:off x="957262" y="900113"/>
                  <a:ext cx="2290761" cy="733425"/>
                </a:xfrm>
                <a:prstGeom prst="rect">
                  <a:avLst/>
                </a:prstGeom>
                <a:solidFill>
                  <a:srgbClr val="00608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Good blood circulation</a:t>
                  </a:r>
                </a:p>
                <a:p>
                  <a:pPr algn="ctr"/>
                  <a:r>
                    <a:rPr lang="en-US" sz="1600" i="1" dirty="0"/>
                    <a:t>(</a:t>
                  </a:r>
                  <a:r>
                    <a:rPr lang="en-US" sz="1600" i="1" dirty="0" err="1"/>
                    <a:t>gini</a:t>
                  </a:r>
                  <a:r>
                    <a:rPr lang="en-US" sz="1600" i="1" dirty="0"/>
                    <a:t>=0.34)</a:t>
                  </a:r>
                  <a:endParaRPr lang="en-US" i="1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F9EB7B1-CD2D-4D38-B72B-A921DA9180CE}"/>
                    </a:ext>
                  </a:extLst>
                </p:cNvPr>
                <p:cNvSpPr/>
                <p:nvPr/>
              </p:nvSpPr>
              <p:spPr>
                <a:xfrm>
                  <a:off x="-984816" y="2371726"/>
                  <a:ext cx="1685924" cy="800098"/>
                </a:xfrm>
                <a:prstGeom prst="rect">
                  <a:avLst/>
                </a:prstGeom>
                <a:solidFill>
                  <a:srgbClr val="00608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Blocked </a:t>
                  </a:r>
                  <a:r>
                    <a:rPr lang="en-US" dirty="0" err="1"/>
                    <a:t>ateries</a:t>
                  </a:r>
                  <a:r>
                    <a:rPr lang="en-US" dirty="0"/>
                    <a:t> </a:t>
                  </a:r>
                  <a:r>
                    <a:rPr lang="en-US" sz="1600" i="1" dirty="0"/>
                    <a:t>(</a:t>
                  </a:r>
                  <a:r>
                    <a:rPr lang="en-US" sz="1600" i="1" dirty="0" err="1"/>
                    <a:t>gini</a:t>
                  </a:r>
                  <a:r>
                    <a:rPr lang="en-US" sz="1600" i="1" dirty="0"/>
                    <a:t>=0.14)</a:t>
                  </a:r>
                  <a:endParaRPr lang="en-US" i="1" dirty="0"/>
                </a:p>
              </p:txBody>
            </p: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62E3CE22-DBF9-4863-81F4-3FD51090DF6C}"/>
                    </a:ext>
                  </a:extLst>
                </p:cNvPr>
                <p:cNvCxnSpPr>
                  <a:cxnSpLocks/>
                  <a:stCxn id="70" idx="2"/>
                  <a:endCxn id="71" idx="0"/>
                </p:cNvCxnSpPr>
                <p:nvPr/>
              </p:nvCxnSpPr>
              <p:spPr>
                <a:xfrm flipH="1">
                  <a:off x="-141854" y="1633538"/>
                  <a:ext cx="2244497" cy="738189"/>
                </a:xfrm>
                <a:prstGeom prst="straightConnector1">
                  <a:avLst/>
                </a:prstGeom>
                <a:ln w="19050">
                  <a:solidFill>
                    <a:srgbClr val="1C4357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D5E5579F-625B-4329-BDB2-CBB67E229E40}"/>
                    </a:ext>
                  </a:extLst>
                </p:cNvPr>
                <p:cNvCxnSpPr>
                  <a:cxnSpLocks/>
                  <a:stCxn id="70" idx="2"/>
                  <a:endCxn id="74" idx="0"/>
                </p:cNvCxnSpPr>
                <p:nvPr/>
              </p:nvCxnSpPr>
              <p:spPr>
                <a:xfrm>
                  <a:off x="2102643" y="1633538"/>
                  <a:ext cx="2331370" cy="738188"/>
                </a:xfrm>
                <a:prstGeom prst="straightConnector1">
                  <a:avLst/>
                </a:prstGeom>
                <a:ln w="19050">
                  <a:solidFill>
                    <a:srgbClr val="1C4357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60682155-D793-49FE-B7BC-DFFA5AAAC613}"/>
                    </a:ext>
                  </a:extLst>
                </p:cNvPr>
                <p:cNvSpPr/>
                <p:nvPr/>
              </p:nvSpPr>
              <p:spPr>
                <a:xfrm>
                  <a:off x="3591051" y="2371725"/>
                  <a:ext cx="1685925" cy="800099"/>
                </a:xfrm>
                <a:prstGeom prst="rect">
                  <a:avLst/>
                </a:prstGeom>
                <a:solidFill>
                  <a:srgbClr val="00608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Blocked </a:t>
                  </a:r>
                  <a:r>
                    <a:rPr lang="en-US" dirty="0" err="1"/>
                    <a:t>ateries</a:t>
                  </a:r>
                  <a:r>
                    <a:rPr lang="en-US" dirty="0"/>
                    <a:t> </a:t>
                  </a:r>
                  <a:r>
                    <a:rPr lang="en-US" sz="1600" i="1" dirty="0"/>
                    <a:t>(</a:t>
                  </a:r>
                  <a:r>
                    <a:rPr lang="en-US" sz="1600" i="1" dirty="0" err="1"/>
                    <a:t>gini</a:t>
                  </a:r>
                  <a:r>
                    <a:rPr lang="en-US" sz="1600" i="1" dirty="0"/>
                    <a:t>=0.22)</a:t>
                  </a:r>
                  <a:endParaRPr lang="en-US" i="1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7B0AD3D-B340-43E3-AE41-41B1098A815D}"/>
                    </a:ext>
                  </a:extLst>
                </p:cNvPr>
                <p:cNvSpPr txBox="1"/>
                <p:nvPr/>
              </p:nvSpPr>
              <p:spPr>
                <a:xfrm>
                  <a:off x="3323378" y="1744459"/>
                  <a:ext cx="581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76E4D43-FE33-4524-B5D2-8FBB8EB3674A}"/>
                    </a:ext>
                  </a:extLst>
                </p:cNvPr>
                <p:cNvSpPr txBox="1"/>
                <p:nvPr/>
              </p:nvSpPr>
              <p:spPr>
                <a:xfrm>
                  <a:off x="530340" y="1744459"/>
                  <a:ext cx="581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65DF7F9-F227-4379-BF57-B3A1943F8B49}"/>
                  </a:ext>
                </a:extLst>
              </p:cNvPr>
              <p:cNvSpPr/>
              <p:nvPr/>
            </p:nvSpPr>
            <p:spPr>
              <a:xfrm>
                <a:off x="2009657" y="4273492"/>
                <a:ext cx="1634306" cy="929255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Heart disease</a:t>
                </a:r>
              </a:p>
              <a:p>
                <a:pPr algn="ctr"/>
                <a:r>
                  <a:rPr lang="en-US" dirty="0"/>
                  <a:t>Yes = 1</a:t>
                </a:r>
              </a:p>
              <a:p>
                <a:pPr algn="ctr"/>
                <a:r>
                  <a:rPr lang="en-US" dirty="0"/>
                  <a:t>No = 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CBC8E42-7435-4013-BC59-51E0254728E1}"/>
                  </a:ext>
                </a:extLst>
              </p:cNvPr>
              <p:cNvSpPr/>
              <p:nvPr/>
            </p:nvSpPr>
            <p:spPr>
              <a:xfrm>
                <a:off x="4225275" y="4273493"/>
                <a:ext cx="1634306" cy="929255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Heart disease</a:t>
                </a:r>
              </a:p>
              <a:p>
                <a:pPr algn="ctr"/>
                <a:r>
                  <a:rPr lang="en-US" dirty="0"/>
                  <a:t>Yes = 5</a:t>
                </a:r>
              </a:p>
              <a:p>
                <a:pPr algn="ctr"/>
                <a:r>
                  <a:rPr lang="en-US" dirty="0"/>
                  <a:t>No = 0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5A67A41-585F-4A13-BFC6-15ECCE9A59CC}"/>
                  </a:ext>
                </a:extLst>
              </p:cNvPr>
              <p:cNvCxnSpPr>
                <a:cxnSpLocks/>
                <a:stCxn id="71" idx="2"/>
                <a:endCxn id="43" idx="0"/>
              </p:cNvCxnSpPr>
              <p:nvPr/>
            </p:nvCxnSpPr>
            <p:spPr>
              <a:xfrm flipH="1">
                <a:off x="2826810" y="3314701"/>
                <a:ext cx="1069618" cy="958791"/>
              </a:xfrm>
              <a:prstGeom prst="straightConnector1">
                <a:avLst/>
              </a:prstGeom>
              <a:ln w="19050">
                <a:solidFill>
                  <a:srgbClr val="1C43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D80179F-4C0F-442E-BB36-7EB1C5A2D9BE}"/>
                  </a:ext>
                </a:extLst>
              </p:cNvPr>
              <p:cNvCxnSpPr>
                <a:cxnSpLocks/>
                <a:stCxn id="71" idx="2"/>
                <a:endCxn id="44" idx="0"/>
              </p:cNvCxnSpPr>
              <p:nvPr/>
            </p:nvCxnSpPr>
            <p:spPr>
              <a:xfrm>
                <a:off x="3896428" y="3314701"/>
                <a:ext cx="1146000" cy="958792"/>
              </a:xfrm>
              <a:prstGeom prst="straightConnector1">
                <a:avLst/>
              </a:prstGeom>
              <a:ln w="19050">
                <a:solidFill>
                  <a:srgbClr val="1C43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5FEDDE-BA78-422C-881F-DC3F2D688B88}"/>
                  </a:ext>
                </a:extLst>
              </p:cNvPr>
              <p:cNvSpPr txBox="1"/>
              <p:nvPr/>
            </p:nvSpPr>
            <p:spPr>
              <a:xfrm>
                <a:off x="2861087" y="3543300"/>
                <a:ext cx="593321" cy="42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BF079FC-8CAD-4B19-82A1-553312EA7352}"/>
                  </a:ext>
                </a:extLst>
              </p:cNvPr>
              <p:cNvSpPr txBox="1"/>
              <p:nvPr/>
            </p:nvSpPr>
            <p:spPr>
              <a:xfrm>
                <a:off x="4482125" y="3543300"/>
                <a:ext cx="593321" cy="42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712F1DC-9C2B-4DDF-8273-B22D342C9A0B}"/>
                </a:ext>
              </a:extLst>
            </p:cNvPr>
            <p:cNvGrpSpPr/>
            <p:nvPr/>
          </p:nvGrpSpPr>
          <p:grpSpPr>
            <a:xfrm>
              <a:off x="6382873" y="3495675"/>
              <a:ext cx="3866143" cy="1894336"/>
              <a:chOff x="6382873" y="3495675"/>
              <a:chExt cx="3866143" cy="1894336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C7684C97-46C2-4F1B-982F-540297F3659C}"/>
                  </a:ext>
                </a:extLst>
              </p:cNvPr>
              <p:cNvCxnSpPr>
                <a:cxnSpLocks/>
                <a:stCxn id="74" idx="2"/>
                <a:endCxn id="78" idx="0"/>
              </p:cNvCxnSpPr>
              <p:nvPr/>
            </p:nvCxnSpPr>
            <p:spPr>
              <a:xfrm flipH="1">
                <a:off x="7200026" y="3495675"/>
                <a:ext cx="1069618" cy="965081"/>
              </a:xfrm>
              <a:prstGeom prst="straightConnector1">
                <a:avLst/>
              </a:prstGeom>
              <a:ln w="19050">
                <a:solidFill>
                  <a:srgbClr val="1C43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245594D-9983-4526-864D-177F4B9F79BE}"/>
                  </a:ext>
                </a:extLst>
              </p:cNvPr>
              <p:cNvSpPr/>
              <p:nvPr/>
            </p:nvSpPr>
            <p:spPr>
              <a:xfrm>
                <a:off x="6382873" y="4460756"/>
                <a:ext cx="1634306" cy="929255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Heart disease</a:t>
                </a:r>
              </a:p>
              <a:p>
                <a:pPr algn="ctr"/>
                <a:r>
                  <a:rPr lang="en-US" dirty="0"/>
                  <a:t>Yes = 0</a:t>
                </a:r>
              </a:p>
              <a:p>
                <a:pPr algn="ctr"/>
                <a:r>
                  <a:rPr lang="en-US" dirty="0"/>
                  <a:t>No = 2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FA61450-83E4-4F3E-BC57-94FD0590D5C7}"/>
                  </a:ext>
                </a:extLst>
              </p:cNvPr>
              <p:cNvSpPr/>
              <p:nvPr/>
            </p:nvSpPr>
            <p:spPr>
              <a:xfrm>
                <a:off x="8614710" y="4454465"/>
                <a:ext cx="1634306" cy="929255"/>
              </a:xfrm>
              <a:prstGeom prst="rect">
                <a:avLst/>
              </a:prstGeom>
              <a:solidFill>
                <a:srgbClr val="00608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Heart disease</a:t>
                </a:r>
              </a:p>
              <a:p>
                <a:pPr algn="ctr"/>
                <a:r>
                  <a:rPr lang="en-US" dirty="0"/>
                  <a:t>Yes = 2</a:t>
                </a:r>
              </a:p>
              <a:p>
                <a:pPr algn="ctr"/>
                <a:r>
                  <a:rPr lang="en-US" dirty="0"/>
                  <a:t>No = 2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CC88BB8-C418-49C2-99AA-624DF5656B37}"/>
                  </a:ext>
                </a:extLst>
              </p:cNvPr>
              <p:cNvCxnSpPr>
                <a:cxnSpLocks/>
                <a:stCxn id="74" idx="2"/>
                <a:endCxn id="79" idx="0"/>
              </p:cNvCxnSpPr>
              <p:nvPr/>
            </p:nvCxnSpPr>
            <p:spPr>
              <a:xfrm>
                <a:off x="8269644" y="3495675"/>
                <a:ext cx="1162219" cy="958790"/>
              </a:xfrm>
              <a:prstGeom prst="straightConnector1">
                <a:avLst/>
              </a:prstGeom>
              <a:ln w="19050">
                <a:solidFill>
                  <a:srgbClr val="1C435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9CF630A-3A75-4D43-8B26-E01DF9A7AAFD}"/>
                  </a:ext>
                </a:extLst>
              </p:cNvPr>
              <p:cNvSpPr txBox="1"/>
              <p:nvPr/>
            </p:nvSpPr>
            <p:spPr>
              <a:xfrm>
                <a:off x="7288504" y="3724274"/>
                <a:ext cx="593321" cy="42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65BB141-E87E-4B34-B039-3A0AAEC2430F}"/>
                  </a:ext>
                </a:extLst>
              </p:cNvPr>
              <p:cNvSpPr txBox="1"/>
              <p:nvPr/>
            </p:nvSpPr>
            <p:spPr>
              <a:xfrm>
                <a:off x="8870437" y="3724274"/>
                <a:ext cx="593321" cy="428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326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61C02-FDE3-4186-85C2-49AFFD78F3E5}"/>
              </a:ext>
            </a:extLst>
          </p:cNvPr>
          <p:cNvGrpSpPr/>
          <p:nvPr/>
        </p:nvGrpSpPr>
        <p:grpSpPr>
          <a:xfrm>
            <a:off x="3605920" y="940115"/>
            <a:ext cx="4980160" cy="4977769"/>
            <a:chOff x="2844054" y="1004976"/>
            <a:chExt cx="4980160" cy="49777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148D7D-824F-4484-9EC2-2BFCE95907DD}"/>
                </a:ext>
              </a:extLst>
            </p:cNvPr>
            <p:cNvSpPr/>
            <p:nvPr/>
          </p:nvSpPr>
          <p:spPr>
            <a:xfrm>
              <a:off x="5266544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A4273B-7EFA-4744-A934-65AD81DB5C9E}"/>
                </a:ext>
              </a:extLst>
            </p:cNvPr>
            <p:cNvSpPr/>
            <p:nvPr/>
          </p:nvSpPr>
          <p:spPr>
            <a:xfrm>
              <a:off x="3878540" y="2044921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89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DC56AB-BFDB-4336-8F54-508DAC1D4A07}"/>
                </a:ext>
              </a:extLst>
            </p:cNvPr>
            <p:cNvSpPr/>
            <p:nvPr/>
          </p:nvSpPr>
          <p:spPr>
            <a:xfrm>
              <a:off x="5266544" y="3429000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C1AAC8-A91E-4281-ACFC-567881305BD4}"/>
                </a:ext>
              </a:extLst>
            </p:cNvPr>
            <p:cNvSpPr/>
            <p:nvPr/>
          </p:nvSpPr>
          <p:spPr>
            <a:xfrm>
              <a:off x="3878540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1E53DA-4255-49C4-8835-1A13C2AFA10E}"/>
                </a:ext>
              </a:extLst>
            </p:cNvPr>
            <p:cNvSpPr txBox="1"/>
            <p:nvPr/>
          </p:nvSpPr>
          <p:spPr>
            <a:xfrm>
              <a:off x="3878540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8F367E-4592-405F-9165-F3585E3ACB5F}"/>
                </a:ext>
              </a:extLst>
            </p:cNvPr>
            <p:cNvSpPr txBox="1"/>
            <p:nvPr/>
          </p:nvSpPr>
          <p:spPr>
            <a:xfrm>
              <a:off x="5266544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CEBAFC-09A7-431A-B3FD-C467B213EE66}"/>
                </a:ext>
              </a:extLst>
            </p:cNvPr>
            <p:cNvSpPr txBox="1"/>
            <p:nvPr/>
          </p:nvSpPr>
          <p:spPr>
            <a:xfrm rot="16200000">
              <a:off x="3007297" y="244508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D2F04E-759F-4D30-B343-873537F1A2BA}"/>
                </a:ext>
              </a:extLst>
            </p:cNvPr>
            <p:cNvSpPr txBox="1"/>
            <p:nvPr/>
          </p:nvSpPr>
          <p:spPr>
            <a:xfrm rot="16200000">
              <a:off x="3007297" y="3829167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Orange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D5AE6B-3A3F-4F19-BC5C-BE25939F38D9}"/>
                </a:ext>
              </a:extLst>
            </p:cNvPr>
            <p:cNvSpPr txBox="1"/>
            <p:nvPr/>
          </p:nvSpPr>
          <p:spPr>
            <a:xfrm>
              <a:off x="3878540" y="1004976"/>
              <a:ext cx="394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ACTUAL CLASS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9DDFF-3F79-4775-A0BC-3F23DB09A616}"/>
                </a:ext>
              </a:extLst>
            </p:cNvPr>
            <p:cNvSpPr txBox="1"/>
            <p:nvPr/>
          </p:nvSpPr>
          <p:spPr>
            <a:xfrm rot="16200000">
              <a:off x="1105974" y="3783000"/>
              <a:ext cx="3937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PREDICTED CLASS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18D33C-1D04-4ABB-A7B5-B1EF2B896BCC}"/>
                </a:ext>
              </a:extLst>
            </p:cNvPr>
            <p:cNvSpPr/>
            <p:nvPr/>
          </p:nvSpPr>
          <p:spPr>
            <a:xfrm>
              <a:off x="6654548" y="2044921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35CBCE-FE08-4FE3-8631-E1CC2DF78CCE}"/>
                </a:ext>
              </a:extLst>
            </p:cNvPr>
            <p:cNvSpPr/>
            <p:nvPr/>
          </p:nvSpPr>
          <p:spPr>
            <a:xfrm>
              <a:off x="6654548" y="3429000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CCFA30-3BBC-45A3-AE7E-DE4D35DE8FF9}"/>
                </a:ext>
              </a:extLst>
            </p:cNvPr>
            <p:cNvSpPr/>
            <p:nvPr/>
          </p:nvSpPr>
          <p:spPr>
            <a:xfrm>
              <a:off x="5266544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C87890-242D-4BBB-966D-8B74202AF45D}"/>
                </a:ext>
              </a:extLst>
            </p:cNvPr>
            <p:cNvSpPr/>
            <p:nvPr/>
          </p:nvSpPr>
          <p:spPr>
            <a:xfrm>
              <a:off x="3878540" y="4813079"/>
              <a:ext cx="1169666" cy="1169666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4A9BF6-DC08-4D4F-84F7-4245D6973333}"/>
                </a:ext>
              </a:extLst>
            </p:cNvPr>
            <p:cNvSpPr/>
            <p:nvPr/>
          </p:nvSpPr>
          <p:spPr>
            <a:xfrm>
              <a:off x="6654548" y="4813079"/>
              <a:ext cx="1169666" cy="116966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A12C8-9830-484D-8FFE-B1D3A6D4C03C}"/>
                </a:ext>
              </a:extLst>
            </p:cNvPr>
            <p:cNvSpPr txBox="1"/>
            <p:nvPr/>
          </p:nvSpPr>
          <p:spPr>
            <a:xfrm>
              <a:off x="6654548" y="1573848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BF36F0-034A-4F84-A168-96BBD670E181}"/>
                </a:ext>
              </a:extLst>
            </p:cNvPr>
            <p:cNvSpPr txBox="1"/>
            <p:nvPr/>
          </p:nvSpPr>
          <p:spPr>
            <a:xfrm rot="16200000">
              <a:off x="3007297" y="5213246"/>
              <a:ext cx="1169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54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148D7D-824F-4484-9EC2-2BFCE95907DD}"/>
              </a:ext>
            </a:extLst>
          </p:cNvPr>
          <p:cNvSpPr/>
          <p:nvPr/>
        </p:nvSpPr>
        <p:spPr>
          <a:xfrm>
            <a:off x="6691633" y="2641322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4273B-7EFA-4744-A934-65AD81DB5C9E}"/>
              </a:ext>
            </a:extLst>
          </p:cNvPr>
          <p:cNvSpPr/>
          <p:nvPr/>
        </p:nvSpPr>
        <p:spPr>
          <a:xfrm>
            <a:off x="5303629" y="2641322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1AAC8-A91E-4281-ACFC-567881305BD4}"/>
              </a:ext>
            </a:extLst>
          </p:cNvPr>
          <p:cNvSpPr/>
          <p:nvPr/>
        </p:nvSpPr>
        <p:spPr>
          <a:xfrm>
            <a:off x="5303629" y="4025401"/>
            <a:ext cx="1169666" cy="116966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E53DA-4255-49C4-8835-1A13C2AFA10E}"/>
              </a:ext>
            </a:extLst>
          </p:cNvPr>
          <p:cNvSpPr txBox="1"/>
          <p:nvPr/>
        </p:nvSpPr>
        <p:spPr>
          <a:xfrm>
            <a:off x="5303629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DC56AB-BFDB-4336-8F54-508DAC1D4A07}"/>
              </a:ext>
            </a:extLst>
          </p:cNvPr>
          <p:cNvSpPr/>
          <p:nvPr/>
        </p:nvSpPr>
        <p:spPr>
          <a:xfrm>
            <a:off x="6691633" y="4025401"/>
            <a:ext cx="1169666" cy="116966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F367E-4592-405F-9165-F3585E3ACB5F}"/>
              </a:ext>
            </a:extLst>
          </p:cNvPr>
          <p:cNvSpPr txBox="1"/>
          <p:nvPr/>
        </p:nvSpPr>
        <p:spPr>
          <a:xfrm>
            <a:off x="6691633" y="217024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EBAFC-09A7-431A-B3FD-C467B213EE66}"/>
              </a:ext>
            </a:extLst>
          </p:cNvPr>
          <p:cNvSpPr txBox="1"/>
          <p:nvPr/>
        </p:nvSpPr>
        <p:spPr>
          <a:xfrm rot="16200000">
            <a:off x="4432386" y="3041489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D2F04E-759F-4D30-B343-873537F1A2BA}"/>
              </a:ext>
            </a:extLst>
          </p:cNvPr>
          <p:cNvSpPr txBox="1"/>
          <p:nvPr/>
        </p:nvSpPr>
        <p:spPr>
          <a:xfrm rot="16200000">
            <a:off x="4432386" y="4425568"/>
            <a:ext cx="116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5AE6B-3A3F-4F19-BC5C-BE25939F38D9}"/>
              </a:ext>
            </a:extLst>
          </p:cNvPr>
          <p:cNvSpPr txBox="1"/>
          <p:nvPr/>
        </p:nvSpPr>
        <p:spPr>
          <a:xfrm>
            <a:off x="5303629" y="1662933"/>
            <a:ext cx="255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9DDFF-3F79-4775-A0BC-3F23DB09A616}"/>
              </a:ext>
            </a:extLst>
          </p:cNvPr>
          <p:cNvSpPr txBox="1"/>
          <p:nvPr/>
        </p:nvSpPr>
        <p:spPr>
          <a:xfrm rot="16200000">
            <a:off x="3253882" y="3718138"/>
            <a:ext cx="255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PREDICTED CLASS</a:t>
            </a:r>
          </a:p>
        </p:txBody>
      </p:sp>
    </p:spTree>
    <p:extLst>
      <p:ext uri="{BB962C8B-B14F-4D97-AF65-F5344CB8AC3E}">
        <p14:creationId xmlns:p14="http://schemas.microsoft.com/office/powerpoint/2010/main" val="96058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B989E620-F81E-494C-810A-4A9B6427FA70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07B4A82-2097-4968-BB61-C90CBE45789D}"/>
                </a:ext>
              </a:extLst>
            </p:cNvPr>
            <p:cNvCxnSpPr>
              <a:cxnSpLocks/>
              <a:stCxn id="50" idx="1"/>
              <a:endCxn id="61" idx="6"/>
            </p:cNvCxnSpPr>
            <p:nvPr/>
          </p:nvCxnSpPr>
          <p:spPr>
            <a:xfrm flipH="1">
              <a:off x="6403656" y="3303114"/>
              <a:ext cx="1627662" cy="715149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C16FB1-322D-4A0A-A128-0AFD84E1D21C}"/>
                </a:ext>
              </a:extLst>
            </p:cNvPr>
            <p:cNvCxnSpPr>
              <a:stCxn id="50" idx="1"/>
              <a:endCxn id="58" idx="6"/>
            </p:cNvCxnSpPr>
            <p:nvPr/>
          </p:nvCxnSpPr>
          <p:spPr>
            <a:xfrm flipH="1">
              <a:off x="4829902" y="3303114"/>
              <a:ext cx="3201416" cy="34074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B0B523C-ABB0-45C9-A4E8-FE34A0EFFC51}"/>
                </a:ext>
              </a:extLst>
            </p:cNvPr>
            <p:cNvCxnSpPr>
              <a:stCxn id="50" idx="1"/>
              <a:endCxn id="54" idx="6"/>
            </p:cNvCxnSpPr>
            <p:nvPr/>
          </p:nvCxnSpPr>
          <p:spPr>
            <a:xfrm flipH="1">
              <a:off x="4159338" y="3303114"/>
              <a:ext cx="3871980" cy="703195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F72B24-1885-4EA9-9541-F3A457D2A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2282" y="4469912"/>
              <a:ext cx="562303" cy="56230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7A3195E-9D8C-4DA3-B2AD-564F78CA8E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0023" y="5034176"/>
              <a:ext cx="568972" cy="568972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4E67F0-37D5-4075-A2D8-04EA3E2BD35B}"/>
                </a:ext>
              </a:extLst>
            </p:cNvPr>
            <p:cNvSpPr txBox="1"/>
            <p:nvPr/>
          </p:nvSpPr>
          <p:spPr>
            <a:xfrm rot="2700000">
              <a:off x="3621318" y="4487884"/>
              <a:ext cx="7634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6CD4BD-BBD2-4FAE-BB82-773EEB45EF11}"/>
                </a:ext>
              </a:extLst>
            </p:cNvPr>
            <p:cNvSpPr txBox="1"/>
            <p:nvPr/>
          </p:nvSpPr>
          <p:spPr>
            <a:xfrm rot="2700000">
              <a:off x="4167105" y="5052176"/>
              <a:ext cx="7940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margin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A73BF5B-D8BD-4BE0-A350-1D1B2129F2C9}"/>
                </a:ext>
              </a:extLst>
            </p:cNvPr>
            <p:cNvSpPr txBox="1"/>
            <p:nvPr/>
          </p:nvSpPr>
          <p:spPr>
            <a:xfrm>
              <a:off x="8031318" y="3041504"/>
              <a:ext cx="10907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support vectors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35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FE2E83-0CBD-4934-B8C8-C2DFB105060F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43D7260-19F4-4A79-A3B6-64DC16AF9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9291" y="3037648"/>
              <a:ext cx="495369" cy="33342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710FD0-F05C-4F9D-A947-04AE3948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3964" y="3590717"/>
              <a:ext cx="495369" cy="3334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D1C7B65-28F3-45F0-9B78-5D75B62A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1400" y="4938656"/>
              <a:ext cx="762106" cy="31436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EB1C249-7EAC-452A-A3D4-8FDDDDF1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8900000">
              <a:off x="7022038" y="2020549"/>
              <a:ext cx="1838582" cy="27626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4662479" y="235960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1B799897-5E51-416B-B411-04D297C6752E}"/>
                </a:ext>
              </a:extLst>
            </p:cNvPr>
            <p:cNvSpPr/>
            <p:nvPr/>
          </p:nvSpPr>
          <p:spPr>
            <a:xfrm>
              <a:off x="3123961" y="30638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7214507" y="3767976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4102859" y="2340937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3727921" y="285717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3365809" y="2322273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DE0F69C-6D70-4106-B730-1E948E492040}"/>
                </a:ext>
              </a:extLst>
            </p:cNvPr>
            <p:cNvSpPr/>
            <p:nvPr/>
          </p:nvSpPr>
          <p:spPr>
            <a:xfrm>
              <a:off x="3477322" y="343912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68709FE-11AE-43F5-8025-BC1BFC04B6B8}"/>
                </a:ext>
              </a:extLst>
            </p:cNvPr>
            <p:cNvGrpSpPr/>
            <p:nvPr/>
          </p:nvGrpSpPr>
          <p:grpSpPr>
            <a:xfrm>
              <a:off x="3890670" y="3840963"/>
              <a:ext cx="330692" cy="330692"/>
              <a:chOff x="4737859" y="2615348"/>
              <a:chExt cx="330692" cy="330692"/>
            </a:xfrm>
          </p:grpSpPr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A3D7F9FF-02A6-40BE-A3EA-95677107C6BB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Connector 54">
                <a:extLst>
                  <a:ext uri="{FF2B5EF4-FFF2-40B4-BE49-F238E27FC236}">
                    <a16:creationId xmlns:a16="http://schemas.microsoft.com/office/drawing/2014/main" id="{F2749AF0-183B-4492-9B5E-A5D4FABF072A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952E881-D982-4C2D-BFA7-CC0669E40982}"/>
                </a:ext>
              </a:extLst>
            </p:cNvPr>
            <p:cNvGrpSpPr/>
            <p:nvPr/>
          </p:nvGrpSpPr>
          <p:grpSpPr>
            <a:xfrm>
              <a:off x="4561234" y="3171842"/>
              <a:ext cx="330692" cy="330692"/>
              <a:chOff x="4737859" y="2615348"/>
              <a:chExt cx="330692" cy="330692"/>
            </a:xfrm>
          </p:grpSpPr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065366C8-FB2B-4CA1-9BB4-F215BC63C1BF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02EAC9FC-815F-4E31-B6F3-2E31AC7CC625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9F10C00-E4EB-4446-BCAB-57D6B4F14AAA}"/>
                </a:ext>
              </a:extLst>
            </p:cNvPr>
            <p:cNvGrpSpPr/>
            <p:nvPr/>
          </p:nvGrpSpPr>
          <p:grpSpPr>
            <a:xfrm>
              <a:off x="6134988" y="3852917"/>
              <a:ext cx="330692" cy="330692"/>
              <a:chOff x="4737859" y="2615348"/>
              <a:chExt cx="330692" cy="330692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949AB44D-FA2C-42F7-A3CB-5E6FAF1238EC}"/>
                  </a:ext>
                </a:extLst>
              </p:cNvPr>
              <p:cNvSpPr/>
              <p:nvPr/>
            </p:nvSpPr>
            <p:spPr>
              <a:xfrm>
                <a:off x="4799883" y="2677372"/>
                <a:ext cx="206644" cy="206644"/>
              </a:xfrm>
              <a:prstGeom prst="flowChart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lowchart: Connector 61">
                <a:extLst>
                  <a:ext uri="{FF2B5EF4-FFF2-40B4-BE49-F238E27FC236}">
                    <a16:creationId xmlns:a16="http://schemas.microsoft.com/office/drawing/2014/main" id="{22561974-2A5A-424C-9A04-E625086B425C}"/>
                  </a:ext>
                </a:extLst>
              </p:cNvPr>
              <p:cNvSpPr/>
              <p:nvPr/>
            </p:nvSpPr>
            <p:spPr>
              <a:xfrm>
                <a:off x="4737859" y="2615348"/>
                <a:ext cx="330692" cy="330692"/>
              </a:xfrm>
              <a:prstGeom prst="flowChartConnector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6035922" y="48763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780569" y="45387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CAD2FA-EFF6-4355-BA08-8BBE93F97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972" y="1484244"/>
              <a:ext cx="4266013" cy="4266013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ABCC97-0F3E-4B45-AB61-F89CCC2EF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681" y="1498132"/>
              <a:ext cx="4252124" cy="425212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0F012F-7DCA-4672-8206-5CA383E43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2088" y="1498131"/>
              <a:ext cx="3821188" cy="382118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AE8AB43-DC82-47B6-89C3-4F9C5A336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8900000">
              <a:off x="4993403" y="1852603"/>
              <a:ext cx="1695687" cy="27626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CDCE36E-4A46-4BA0-AD58-570ECE61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8900000">
              <a:off x="6006727" y="1942554"/>
              <a:ext cx="1733792" cy="257211"/>
            </a:xfrm>
            <a:prstGeom prst="rect">
              <a:avLst/>
            </a:prstGeom>
          </p:spPr>
        </p:pic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3507742" y="47729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8053627" y="342855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5443068" y="286403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298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A5843CD-A176-49F3-A6A3-90B6A86C05CE}"/>
              </a:ext>
            </a:extLst>
          </p:cNvPr>
          <p:cNvGrpSpPr/>
          <p:nvPr/>
        </p:nvGrpSpPr>
        <p:grpSpPr>
          <a:xfrm>
            <a:off x="2732088" y="1182338"/>
            <a:ext cx="6640512" cy="4581806"/>
            <a:chOff x="2732088" y="1182338"/>
            <a:chExt cx="6640512" cy="458180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90FBD-479C-43E7-B69F-7A471968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3620" y="5512104"/>
              <a:ext cx="247685" cy="20005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4C4154A-6137-4172-9036-B515791F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6164" y="1182338"/>
              <a:ext cx="238158" cy="228632"/>
            </a:xfrm>
            <a:prstGeom prst="rect">
              <a:avLst/>
            </a:prstGeom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ED01BEC1-4E3B-46B1-94F2-437974460882}"/>
                </a:ext>
              </a:extLst>
            </p:cNvPr>
            <p:cNvSpPr/>
            <p:nvPr/>
          </p:nvSpPr>
          <p:spPr>
            <a:xfrm>
              <a:off x="5269651" y="3374822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263E8C3E-9DCF-46E7-A9DC-5B21A30D5E49}"/>
                </a:ext>
              </a:extLst>
            </p:cNvPr>
            <p:cNvSpPr/>
            <p:nvPr/>
          </p:nvSpPr>
          <p:spPr>
            <a:xfrm>
              <a:off x="7154570" y="508295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B0179-BF03-40DB-8FD5-E47883CFC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088" y="1192144"/>
              <a:ext cx="0" cy="457200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6F5D00-2DD7-46F3-9464-DD6771027887}"/>
                </a:ext>
              </a:extLst>
            </p:cNvPr>
            <p:cNvCxnSpPr>
              <a:cxnSpLocks/>
            </p:cNvCxnSpPr>
            <p:nvPr/>
          </p:nvCxnSpPr>
          <p:spPr>
            <a:xfrm>
              <a:off x="2732088" y="5764144"/>
              <a:ext cx="664051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2052F860-7FBF-42EA-94D9-BF0177D233ED}"/>
                </a:ext>
              </a:extLst>
            </p:cNvPr>
            <p:cNvSpPr/>
            <p:nvPr/>
          </p:nvSpPr>
          <p:spPr>
            <a:xfrm>
              <a:off x="8032326" y="354244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15169B-B2DC-45EC-B51A-4F9C8DA65B9F}"/>
                </a:ext>
              </a:extLst>
            </p:cNvPr>
            <p:cNvSpPr/>
            <p:nvPr/>
          </p:nvSpPr>
          <p:spPr>
            <a:xfrm>
              <a:off x="6320910" y="366465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4074890-4F27-4CB1-8A78-44B1E2D10CF8}"/>
                </a:ext>
              </a:extLst>
            </p:cNvPr>
            <p:cNvSpPr/>
            <p:nvPr/>
          </p:nvSpPr>
          <p:spPr>
            <a:xfrm>
              <a:off x="6647676" y="2714491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AEFA72CA-C3DC-4954-B4EB-8EC4D085134B}"/>
                </a:ext>
              </a:extLst>
            </p:cNvPr>
            <p:cNvSpPr/>
            <p:nvPr/>
          </p:nvSpPr>
          <p:spPr>
            <a:xfrm>
              <a:off x="6028781" y="327046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0A3980B5-D378-4070-BAB3-2DA8DD04DBA5}"/>
                </a:ext>
              </a:extLst>
            </p:cNvPr>
            <p:cNvSpPr/>
            <p:nvPr/>
          </p:nvSpPr>
          <p:spPr>
            <a:xfrm>
              <a:off x="4794518" y="5055870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86831F6A-CE3F-44FF-B5F2-EC068D807CBE}"/>
                </a:ext>
              </a:extLst>
            </p:cNvPr>
            <p:cNvSpPr/>
            <p:nvPr/>
          </p:nvSpPr>
          <p:spPr>
            <a:xfrm>
              <a:off x="7656826" y="43115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98B93E27-AC14-4150-9CBC-6B691A4EE286}"/>
                </a:ext>
              </a:extLst>
            </p:cNvPr>
            <p:cNvSpPr/>
            <p:nvPr/>
          </p:nvSpPr>
          <p:spPr>
            <a:xfrm>
              <a:off x="6663874" y="513323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F51B8727-8492-4519-A5F4-D00EA6BA7390}"/>
                </a:ext>
              </a:extLst>
            </p:cNvPr>
            <p:cNvSpPr/>
            <p:nvPr/>
          </p:nvSpPr>
          <p:spPr>
            <a:xfrm>
              <a:off x="5553469" y="4418575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91A58A8D-35EC-41BD-8F97-6AF55975EE50}"/>
                </a:ext>
              </a:extLst>
            </p:cNvPr>
            <p:cNvSpPr/>
            <p:nvPr/>
          </p:nvSpPr>
          <p:spPr>
            <a:xfrm>
              <a:off x="5822137" y="2614316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22C0C5C6-AC17-4F6C-8F5A-5D13D15C704B}"/>
                </a:ext>
              </a:extLst>
            </p:cNvPr>
            <p:cNvSpPr/>
            <p:nvPr/>
          </p:nvSpPr>
          <p:spPr>
            <a:xfrm>
              <a:off x="7931553" y="2276617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A28D0A-CD79-46E3-ADA5-B0403EE13C92}"/>
                </a:ext>
              </a:extLst>
            </p:cNvPr>
            <p:cNvSpPr/>
            <p:nvPr/>
          </p:nvSpPr>
          <p:spPr>
            <a:xfrm>
              <a:off x="4309503" y="1797008"/>
              <a:ext cx="3284236" cy="3284236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33209442-A127-4A1B-8FAB-1FC704206BCB}"/>
                </a:ext>
              </a:extLst>
            </p:cNvPr>
            <p:cNvSpPr/>
            <p:nvPr/>
          </p:nvSpPr>
          <p:spPr>
            <a:xfrm>
              <a:off x="7051248" y="182959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561621C-59B3-4382-9598-B4C430227647}"/>
                </a:ext>
              </a:extLst>
            </p:cNvPr>
            <p:cNvSpPr/>
            <p:nvPr/>
          </p:nvSpPr>
          <p:spPr>
            <a:xfrm>
              <a:off x="3971689" y="186476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8763FC05-48F8-46C0-B89E-0095898C9805}"/>
                </a:ext>
              </a:extLst>
            </p:cNvPr>
            <p:cNvSpPr/>
            <p:nvPr/>
          </p:nvSpPr>
          <p:spPr>
            <a:xfrm>
              <a:off x="5099920" y="2452809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D5D0F13E-3549-437F-9F91-4C0CE25C4BA5}"/>
                </a:ext>
              </a:extLst>
            </p:cNvPr>
            <p:cNvSpPr/>
            <p:nvPr/>
          </p:nvSpPr>
          <p:spPr>
            <a:xfrm>
              <a:off x="3911337" y="3176598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59E70060-72A3-441B-B7E5-B8DBFB7B582C}"/>
                </a:ext>
              </a:extLst>
            </p:cNvPr>
            <p:cNvSpPr/>
            <p:nvPr/>
          </p:nvSpPr>
          <p:spPr>
            <a:xfrm>
              <a:off x="7553504" y="516445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1B98E587-9693-43AF-A5FA-D0B7121E5FBC}"/>
                </a:ext>
              </a:extLst>
            </p:cNvPr>
            <p:cNvSpPr/>
            <p:nvPr/>
          </p:nvSpPr>
          <p:spPr>
            <a:xfrm>
              <a:off x="8238970" y="4625219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909D926-6469-4E14-9CD9-18E1AEEDA2F8}"/>
                </a:ext>
              </a:extLst>
            </p:cNvPr>
            <p:cNvSpPr/>
            <p:nvPr/>
          </p:nvSpPr>
          <p:spPr>
            <a:xfrm>
              <a:off x="3950431" y="5145652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E04EC8E-3C17-4F63-9225-032687A7ECD4}"/>
                </a:ext>
              </a:extLst>
            </p:cNvPr>
            <p:cNvSpPr/>
            <p:nvPr/>
          </p:nvSpPr>
          <p:spPr>
            <a:xfrm>
              <a:off x="7394883" y="4715001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5E419A89-4C5A-4382-AB8D-3FCAE038BA54}"/>
                </a:ext>
              </a:extLst>
            </p:cNvPr>
            <p:cNvSpPr/>
            <p:nvPr/>
          </p:nvSpPr>
          <p:spPr>
            <a:xfrm>
              <a:off x="3204602" y="2397504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ADC19D74-753F-4693-8D4B-601B364D1F20}"/>
                </a:ext>
              </a:extLst>
            </p:cNvPr>
            <p:cNvSpPr/>
            <p:nvPr/>
          </p:nvSpPr>
          <p:spPr>
            <a:xfrm>
              <a:off x="8491996" y="2817813"/>
              <a:ext cx="206644" cy="206644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5E85AB91-DC78-449E-BFE0-8599047E6ECC}"/>
                </a:ext>
              </a:extLst>
            </p:cNvPr>
            <p:cNvSpPr/>
            <p:nvPr/>
          </p:nvSpPr>
          <p:spPr>
            <a:xfrm>
              <a:off x="6947926" y="331704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F1F0A5B3-5BD6-4ED6-AF87-2FFE2C929AEA}"/>
                </a:ext>
              </a:extLst>
            </p:cNvPr>
            <p:cNvSpPr/>
            <p:nvPr/>
          </p:nvSpPr>
          <p:spPr>
            <a:xfrm>
              <a:off x="6054405" y="2236174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223F3B94-720F-4032-AB97-21E3DD521840}"/>
                </a:ext>
              </a:extLst>
            </p:cNvPr>
            <p:cNvSpPr/>
            <p:nvPr/>
          </p:nvSpPr>
          <p:spPr>
            <a:xfrm>
              <a:off x="4794518" y="3027418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5A7270F4-A0AF-479D-B86F-8F471C35D3C6}"/>
                </a:ext>
              </a:extLst>
            </p:cNvPr>
            <p:cNvSpPr/>
            <p:nvPr/>
          </p:nvSpPr>
          <p:spPr>
            <a:xfrm>
              <a:off x="6584969" y="4329940"/>
              <a:ext cx="206644" cy="206644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78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37D98F-19CF-9B44-B568-3D9ADEE2B547}"/>
              </a:ext>
            </a:extLst>
          </p:cNvPr>
          <p:cNvGrpSpPr/>
          <p:nvPr/>
        </p:nvGrpSpPr>
        <p:grpSpPr>
          <a:xfrm>
            <a:off x="827492" y="1111155"/>
            <a:ext cx="2732500" cy="3228284"/>
            <a:chOff x="2071076" y="1111155"/>
            <a:chExt cx="2732500" cy="3228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C9D33C7-C50A-1E4D-8A7D-64F9949D8D2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B7399B-CEB8-6844-9C59-DFA9062DF8D1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3A2D082-17B0-304C-9A95-A01EC0E1190B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769BE-2FC6-6346-8A59-FFBAC3108A0B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2A92E9C-D10C-C749-B70B-FBE2BF017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97440" y="1575413"/>
              <a:ext cx="0" cy="2456761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4FAF4F-2998-214F-BE58-6FA61D133575}"/>
                </a:ext>
              </a:extLst>
            </p:cNvPr>
            <p:cNvSpPr txBox="1"/>
            <p:nvPr/>
          </p:nvSpPr>
          <p:spPr>
            <a:xfrm>
              <a:off x="2071076" y="264939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737F44-4594-1247-8359-3954FEABC02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99A126-37CE-0749-90C3-65E57189E372}"/>
                </a:ext>
              </a:extLst>
            </p:cNvPr>
            <p:cNvSpPr/>
            <p:nvPr/>
          </p:nvSpPr>
          <p:spPr>
            <a:xfrm rot="5400000">
              <a:off x="252128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6AE0CB-805C-4941-84DF-5903C173856D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C86287-140D-D74C-BF69-4C360625DFDF}"/>
                </a:ext>
              </a:extLst>
            </p:cNvPr>
            <p:cNvSpPr txBox="1"/>
            <p:nvPr/>
          </p:nvSpPr>
          <p:spPr>
            <a:xfrm>
              <a:off x="353483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6F610C-301A-7048-906B-A4842E67FF49}"/>
                </a:ext>
              </a:extLst>
            </p:cNvPr>
            <p:cNvSpPr/>
            <p:nvPr/>
          </p:nvSpPr>
          <p:spPr>
            <a:xfrm>
              <a:off x="3632702" y="3316845"/>
              <a:ext cx="233917" cy="233916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0B44AB-89F5-B44C-A6AD-F38FD8E8E5A0}"/>
                </a:ext>
              </a:extLst>
            </p:cNvPr>
            <p:cNvSpPr txBox="1"/>
            <p:nvPr/>
          </p:nvSpPr>
          <p:spPr>
            <a:xfrm>
              <a:off x="3205289" y="2978291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/>
              <p:nvPr/>
            </p:nvSpPr>
            <p:spPr>
              <a:xfrm>
                <a:off x="5310031" y="2654770"/>
                <a:ext cx="2468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45DAAA-ADC9-1247-9576-A41F4FF79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031" y="2654770"/>
                <a:ext cx="246862" cy="307777"/>
              </a:xfrm>
              <a:prstGeom prst="rect">
                <a:avLst/>
              </a:prstGeom>
              <a:blipFill>
                <a:blip r:embed="rId2"/>
                <a:stretch>
                  <a:fillRect l="-14286" r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/>
              <p:nvPr/>
            </p:nvSpPr>
            <p:spPr>
              <a:xfrm>
                <a:off x="3595844" y="2649391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D59E45-A1D2-C348-946B-C70A4BFB9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44" y="2649391"/>
                <a:ext cx="256480" cy="307777"/>
              </a:xfrm>
              <a:prstGeom prst="rect">
                <a:avLst/>
              </a:prstGeom>
              <a:blipFill>
                <a:blip r:embed="rId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86A5241-5249-0B42-A502-EB9BCA6729AD}"/>
              </a:ext>
            </a:extLst>
          </p:cNvPr>
          <p:cNvGrpSpPr/>
          <p:nvPr/>
        </p:nvGrpSpPr>
        <p:grpSpPr>
          <a:xfrm>
            <a:off x="5381400" y="1111155"/>
            <a:ext cx="2372206" cy="1492207"/>
            <a:chOff x="6219432" y="1111155"/>
            <a:chExt cx="2372206" cy="149220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41D259-FF80-034C-8A2F-2DBA684832C9}"/>
                </a:ext>
              </a:extLst>
            </p:cNvPr>
            <p:cNvSpPr txBox="1"/>
            <p:nvPr/>
          </p:nvSpPr>
          <p:spPr>
            <a:xfrm>
              <a:off x="7470785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5B59045-26FB-4341-9A0E-4F749AEB40FF}"/>
                </a:ext>
              </a:extLst>
            </p:cNvPr>
            <p:cNvSpPr/>
            <p:nvPr/>
          </p:nvSpPr>
          <p:spPr>
            <a:xfrm>
              <a:off x="6784872" y="1575585"/>
              <a:ext cx="1806766" cy="720000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E96235-C51F-714D-AC2B-4D29B2D2EA04}"/>
                </a:ext>
              </a:extLst>
            </p:cNvPr>
            <p:cNvSpPr txBox="1"/>
            <p:nvPr/>
          </p:nvSpPr>
          <p:spPr>
            <a:xfrm>
              <a:off x="6784872" y="157490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b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6C3E713-234C-0B45-AA56-1F6E262B1A76}"/>
                </a:ext>
              </a:extLst>
            </p:cNvPr>
            <p:cNvCxnSpPr>
              <a:cxnSpLocks/>
            </p:cNvCxnSpPr>
            <p:nvPr/>
          </p:nvCxnSpPr>
          <p:spPr>
            <a:xfrm>
              <a:off x="6594196" y="1574900"/>
              <a:ext cx="0" cy="720685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3A42B3-6FAD-5348-9775-50D76A3DAC33}"/>
                </a:ext>
              </a:extLst>
            </p:cNvPr>
            <p:cNvSpPr txBox="1"/>
            <p:nvPr/>
          </p:nvSpPr>
          <p:spPr>
            <a:xfrm>
              <a:off x="6219432" y="175956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A2F7AC-4145-F244-A6B3-8556D38878B1}"/>
                </a:ext>
              </a:extLst>
            </p:cNvPr>
            <p:cNvSpPr/>
            <p:nvPr/>
          </p:nvSpPr>
          <p:spPr>
            <a:xfrm rot="5400000">
              <a:off x="7486374" y="1818585"/>
              <a:ext cx="720000" cy="234000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BE91044-8EA2-EE40-BC97-6EEAE1F7D191}"/>
                </a:ext>
              </a:extLst>
            </p:cNvPr>
            <p:cNvCxnSpPr>
              <a:cxnSpLocks/>
            </p:cNvCxnSpPr>
            <p:nvPr/>
          </p:nvCxnSpPr>
          <p:spPr>
            <a:xfrm>
              <a:off x="6784872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C0BE59-E8F6-7947-9220-1F0DCC56F992}"/>
                </a:ext>
              </a:extLst>
            </p:cNvPr>
            <p:cNvSpPr txBox="1"/>
            <p:nvPr/>
          </p:nvSpPr>
          <p:spPr>
            <a:xfrm>
              <a:off x="7634590" y="2295585"/>
              <a:ext cx="423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E7AA06-4EC1-E94D-955B-455A2FC45AFA}"/>
                </a:ext>
              </a:extLst>
            </p:cNvPr>
            <p:cNvSpPr txBox="1"/>
            <p:nvPr/>
          </p:nvSpPr>
          <p:spPr>
            <a:xfrm>
              <a:off x="7941542" y="1771170"/>
              <a:ext cx="470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9E8032-7635-5246-8B79-D091DB9CC94A}"/>
              </a:ext>
            </a:extLst>
          </p:cNvPr>
          <p:cNvGrpSpPr/>
          <p:nvPr/>
        </p:nvGrpSpPr>
        <p:grpSpPr>
          <a:xfrm>
            <a:off x="4187730" y="1111155"/>
            <a:ext cx="1046349" cy="2921019"/>
            <a:chOff x="4918450" y="1111155"/>
            <a:chExt cx="1046349" cy="29210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FFC4A-0345-6C43-9223-D696AF31F160}"/>
                </a:ext>
              </a:extLst>
            </p:cNvPr>
            <p:cNvSpPr/>
            <p:nvPr/>
          </p:nvSpPr>
          <p:spPr>
            <a:xfrm>
              <a:off x="4918450" y="1575413"/>
              <a:ext cx="720000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34EB12-2FFD-924A-8319-060F96DDA0FF}"/>
                </a:ext>
              </a:extLst>
            </p:cNvPr>
            <p:cNvSpPr txBox="1"/>
            <p:nvPr/>
          </p:nvSpPr>
          <p:spPr>
            <a:xfrm>
              <a:off x="4918450" y="1575413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2CD9930-0C90-1449-B8A3-7E04437A63B6}"/>
                </a:ext>
              </a:extLst>
            </p:cNvPr>
            <p:cNvCxnSpPr>
              <a:cxnSpLocks/>
            </p:cNvCxnSpPr>
            <p:nvPr/>
          </p:nvCxnSpPr>
          <p:spPr>
            <a:xfrm>
              <a:off x="4918450" y="1377109"/>
              <a:ext cx="720000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A53722-650B-3148-9527-328369C1059E}"/>
                </a:ext>
              </a:extLst>
            </p:cNvPr>
            <p:cNvSpPr/>
            <p:nvPr/>
          </p:nvSpPr>
          <p:spPr>
            <a:xfrm>
              <a:off x="4918450" y="3317358"/>
              <a:ext cx="720000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BCD34D-69BA-714F-8DBA-20B85C00E4D4}"/>
                </a:ext>
              </a:extLst>
            </p:cNvPr>
            <p:cNvSpPr txBox="1"/>
            <p:nvPr/>
          </p:nvSpPr>
          <p:spPr>
            <a:xfrm>
              <a:off x="5063621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0E9CF7-28B6-644C-B871-97A91A81F26E}"/>
                </a:ext>
              </a:extLst>
            </p:cNvPr>
            <p:cNvSpPr txBox="1"/>
            <p:nvPr/>
          </p:nvSpPr>
          <p:spPr>
            <a:xfrm>
              <a:off x="5642515" y="3275111"/>
              <a:ext cx="3222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4EC10D2-74C4-E249-8608-24DF6A6FA037}"/>
                </a:ext>
              </a:extLst>
            </p:cNvPr>
            <p:cNvSpPr txBox="1"/>
            <p:nvPr/>
          </p:nvSpPr>
          <p:spPr>
            <a:xfrm>
              <a:off x="5053810" y="2991600"/>
              <a:ext cx="4492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/>
              <p:nvPr/>
            </p:nvSpPr>
            <p:spPr>
              <a:xfrm>
                <a:off x="8000045" y="2654770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000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90C76F3-DB96-1641-8B2D-E32BD483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045" y="2654770"/>
                <a:ext cx="256480" cy="307777"/>
              </a:xfrm>
              <a:prstGeom prst="rect">
                <a:avLst/>
              </a:prstGeom>
              <a:blipFill>
                <a:blip r:embed="rId4"/>
                <a:stretch>
                  <a:fillRect l="-19048" r="-19048"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DE8B069-B4B7-0949-AD00-F4A31ED4EBC9}"/>
              </a:ext>
            </a:extLst>
          </p:cNvPr>
          <p:cNvGrpSpPr/>
          <p:nvPr/>
        </p:nvGrpSpPr>
        <p:grpSpPr>
          <a:xfrm>
            <a:off x="8618933" y="1111155"/>
            <a:ext cx="2115460" cy="3228284"/>
            <a:chOff x="2688116" y="1111155"/>
            <a:chExt cx="2115460" cy="322828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25481F-483D-AE47-A1C2-92B2AF3395D4}"/>
                </a:ext>
              </a:extLst>
            </p:cNvPr>
            <p:cNvSpPr/>
            <p:nvPr/>
          </p:nvSpPr>
          <p:spPr>
            <a:xfrm>
              <a:off x="2688116" y="1575413"/>
              <a:ext cx="1806766" cy="2456761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7B193D-A6F4-284C-B4E7-69FAF22ECB97}"/>
                </a:ext>
              </a:extLst>
            </p:cNvPr>
            <p:cNvSpPr txBox="1"/>
            <p:nvPr/>
          </p:nvSpPr>
          <p:spPr>
            <a:xfrm>
              <a:off x="2688116" y="1575413"/>
              <a:ext cx="4296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52C83AF-8959-CB4D-95BA-6FD40A0C4479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16" y="1377109"/>
              <a:ext cx="1806766" cy="0"/>
            </a:xfrm>
            <a:prstGeom prst="straightConnector1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F3A49F-E7A8-264F-8985-0319F530E5A2}"/>
                </a:ext>
              </a:extLst>
            </p:cNvPr>
            <p:cNvSpPr txBox="1"/>
            <p:nvPr/>
          </p:nvSpPr>
          <p:spPr>
            <a:xfrm>
              <a:off x="3376670" y="1111155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022EEEE-9BC8-4440-A52A-CD9A3D3D6A31}"/>
                </a:ext>
              </a:extLst>
            </p:cNvPr>
            <p:cNvSpPr/>
            <p:nvPr/>
          </p:nvSpPr>
          <p:spPr>
            <a:xfrm>
              <a:off x="2688116" y="3317358"/>
              <a:ext cx="1806766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A6E59C-C244-A340-A6DF-D87D66CE2678}"/>
                </a:ext>
              </a:extLst>
            </p:cNvPr>
            <p:cNvSpPr/>
            <p:nvPr/>
          </p:nvSpPr>
          <p:spPr>
            <a:xfrm rot="5400000">
              <a:off x="2529650" y="2686323"/>
              <a:ext cx="2456761" cy="23391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22BA9B-2FFC-EA45-B877-0A3F29CDD007}"/>
                </a:ext>
              </a:extLst>
            </p:cNvPr>
            <p:cNvSpPr txBox="1"/>
            <p:nvPr/>
          </p:nvSpPr>
          <p:spPr>
            <a:xfrm>
              <a:off x="4494882" y="3292302"/>
              <a:ext cx="3086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A014BD-3D94-7941-A494-8AEA01CC1804}"/>
                </a:ext>
              </a:extLst>
            </p:cNvPr>
            <p:cNvSpPr txBox="1"/>
            <p:nvPr/>
          </p:nvSpPr>
          <p:spPr>
            <a:xfrm>
              <a:off x="3543201" y="4031662"/>
              <a:ext cx="4296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F17C0D4-B38F-E742-A4F1-5B3ABE6A3D25}"/>
                </a:ext>
              </a:extLst>
            </p:cNvPr>
            <p:cNvSpPr/>
            <p:nvPr/>
          </p:nvSpPr>
          <p:spPr>
            <a:xfrm>
              <a:off x="3641072" y="3316845"/>
              <a:ext cx="233917" cy="233916"/>
            </a:xfrm>
            <a:prstGeom prst="rect">
              <a:avLst/>
            </a:prstGeom>
            <a:solidFill>
              <a:srgbClr val="0070C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623053-CD37-1B47-98A9-EE988C847488}"/>
                </a:ext>
              </a:extLst>
            </p:cNvPr>
            <p:cNvSpPr txBox="1"/>
            <p:nvPr/>
          </p:nvSpPr>
          <p:spPr>
            <a:xfrm>
              <a:off x="2743128" y="2974230"/>
              <a:ext cx="8979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VN" sz="16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</a:t>
              </a:r>
              <a:r>
                <a:rPr lang="en-VN" sz="16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794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3E144-4102-0D44-BE98-E8F88EE25E23}"/>
              </a:ext>
            </a:extLst>
          </p:cNvPr>
          <p:cNvGrpSpPr/>
          <p:nvPr/>
        </p:nvGrpSpPr>
        <p:grpSpPr>
          <a:xfrm>
            <a:off x="3553350" y="3797407"/>
            <a:ext cx="4180490" cy="1005733"/>
            <a:chOff x="3553350" y="3797407"/>
            <a:chExt cx="4180490" cy="100573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C5E5D0-CC8A-9B47-A048-BEF5702D316F}"/>
                </a:ext>
              </a:extLst>
            </p:cNvPr>
            <p:cNvSpPr txBox="1"/>
            <p:nvPr/>
          </p:nvSpPr>
          <p:spPr>
            <a:xfrm>
              <a:off x="4153358" y="3879810"/>
              <a:ext cx="35804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3600" b="1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  <a:r>
                <a:rPr lang="en-VN" sz="3600" b="1">
                  <a:solidFill>
                    <a:srgbClr val="C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  <a:endParaRPr lang="en-VN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VN" spc="300">
                  <a:solidFill>
                    <a:srgbClr val="1C435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 with Data</a:t>
              </a:r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46995C22-1169-864C-BDA7-806376FC33F5}"/>
                </a:ext>
              </a:extLst>
            </p:cNvPr>
            <p:cNvSpPr/>
            <p:nvPr/>
          </p:nvSpPr>
          <p:spPr>
            <a:xfrm>
              <a:off x="3553350" y="3879810"/>
              <a:ext cx="923330" cy="923330"/>
            </a:xfrm>
            <a:prstGeom prst="pie">
              <a:avLst>
                <a:gd name="adj1" fmla="val 12413"/>
                <a:gd name="adj2" fmla="val 16200000"/>
              </a:avLst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  <p:sp>
          <p:nvSpPr>
            <p:cNvPr id="6" name="Pie 5">
              <a:extLst>
                <a:ext uri="{FF2B5EF4-FFF2-40B4-BE49-F238E27FC236}">
                  <a16:creationId xmlns:a16="http://schemas.microsoft.com/office/drawing/2014/main" id="{DC338990-83C1-9345-B7E0-96870F89898F}"/>
                </a:ext>
              </a:extLst>
            </p:cNvPr>
            <p:cNvSpPr/>
            <p:nvPr/>
          </p:nvSpPr>
          <p:spPr>
            <a:xfrm>
              <a:off x="3637445" y="3797407"/>
              <a:ext cx="923330" cy="923330"/>
            </a:xfrm>
            <a:prstGeom prst="pie">
              <a:avLst>
                <a:gd name="adj1" fmla="val 16190064"/>
                <a:gd name="adj2" fmla="val 2184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0B7A5B-494C-2342-965A-354BE4ED426C}"/>
              </a:ext>
            </a:extLst>
          </p:cNvPr>
          <p:cNvGrpSpPr/>
          <p:nvPr/>
        </p:nvGrpSpPr>
        <p:grpSpPr>
          <a:xfrm>
            <a:off x="4872251" y="2287009"/>
            <a:ext cx="1000836" cy="237827"/>
            <a:chOff x="4872251" y="2287009"/>
            <a:chExt cx="1000836" cy="23782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F589FD1-D8E7-7749-8131-113CFF248DBF}"/>
                </a:ext>
              </a:extLst>
            </p:cNvPr>
            <p:cNvSpPr/>
            <p:nvPr/>
          </p:nvSpPr>
          <p:spPr>
            <a:xfrm>
              <a:off x="5370451" y="2287009"/>
              <a:ext cx="502636" cy="237827"/>
            </a:xfrm>
            <a:prstGeom prst="roundRect">
              <a:avLst/>
            </a:prstGeom>
            <a:solidFill>
              <a:srgbClr val="CA6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0" rtlCol="0" anchor="ctr"/>
            <a:lstStyle/>
            <a:p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Chilly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155D873-4206-724D-971E-2ACF773A8221}"/>
                </a:ext>
              </a:extLst>
            </p:cNvPr>
            <p:cNvSpPr/>
            <p:nvPr/>
          </p:nvSpPr>
          <p:spPr>
            <a:xfrm>
              <a:off x="4872251" y="2287009"/>
              <a:ext cx="582304" cy="237827"/>
            </a:xfrm>
            <a:prstGeom prst="roundRect">
              <a:avLst/>
            </a:prstGeom>
            <a:solidFill>
              <a:srgbClr val="1C4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r"/>
              <a:r>
                <a:rPr lang="en-VN" sz="10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65C2DD-8D6F-AC4C-A23C-CA80E51D7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14225" y="2333485"/>
              <a:ext cx="144873" cy="144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32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88C9B59-1E64-8549-A79D-53EE94C5CAC4}"/>
              </a:ext>
            </a:extLst>
          </p:cNvPr>
          <p:cNvSpPr/>
          <p:nvPr/>
        </p:nvSpPr>
        <p:spPr>
          <a:xfrm>
            <a:off x="3678555" y="925830"/>
            <a:ext cx="1682115" cy="49452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Root</a:t>
            </a:r>
          </a:p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(50, 50, 50)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DABF009-F66B-624F-B7C7-F757D0B0FC12}"/>
              </a:ext>
            </a:extLst>
          </p:cNvPr>
          <p:cNvSpPr/>
          <p:nvPr/>
        </p:nvSpPr>
        <p:spPr>
          <a:xfrm>
            <a:off x="1996440" y="1985784"/>
            <a:ext cx="1682115" cy="49452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Leaf - Setosa </a:t>
            </a:r>
          </a:p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(50, 0, 0)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3F6027-FB7A-A84B-AFDF-7F3269783760}"/>
              </a:ext>
            </a:extLst>
          </p:cNvPr>
          <p:cNvSpPr/>
          <p:nvPr/>
        </p:nvSpPr>
        <p:spPr>
          <a:xfrm>
            <a:off x="5360670" y="1985784"/>
            <a:ext cx="1682115" cy="49452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(0, 50, 50)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B9B52F-23D2-664D-85CA-C93B548C17E5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2837498" y="1420356"/>
            <a:ext cx="1682115" cy="5654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B5AEC3-F17C-6447-9B62-AE1EFF42573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19613" y="1420356"/>
            <a:ext cx="1682115" cy="5654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3E780C-BD77-5449-B275-7220E4106F01}"/>
              </a:ext>
            </a:extLst>
          </p:cNvPr>
          <p:cNvSpPr txBox="1"/>
          <p:nvPr/>
        </p:nvSpPr>
        <p:spPr>
          <a:xfrm>
            <a:off x="1996440" y="1563230"/>
            <a:ext cx="168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petal_width &lt; 0.8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5CAADB-704B-124A-B6FF-688974445621}"/>
              </a:ext>
            </a:extLst>
          </p:cNvPr>
          <p:cNvSpPr txBox="1"/>
          <p:nvPr/>
        </p:nvSpPr>
        <p:spPr>
          <a:xfrm>
            <a:off x="5360670" y="1563231"/>
            <a:ext cx="168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petal_width &gt; 0.8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8C94398-511F-C744-8244-A75A9E0F3646}"/>
              </a:ext>
            </a:extLst>
          </p:cNvPr>
          <p:cNvSpPr/>
          <p:nvPr/>
        </p:nvSpPr>
        <p:spPr>
          <a:xfrm>
            <a:off x="3678555" y="3048419"/>
            <a:ext cx="1682115" cy="49452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(0, 49, 5)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D045A8-6620-3744-9DEB-7BA0203E73BC}"/>
              </a:ext>
            </a:extLst>
          </p:cNvPr>
          <p:cNvSpPr txBox="1"/>
          <p:nvPr/>
        </p:nvSpPr>
        <p:spPr>
          <a:xfrm>
            <a:off x="3678554" y="2625865"/>
            <a:ext cx="1682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petal_width &lt; 1.75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43A1E07-E342-4545-BF7C-6BC97DF42F83}"/>
              </a:ext>
            </a:extLst>
          </p:cNvPr>
          <p:cNvSpPr/>
          <p:nvPr/>
        </p:nvSpPr>
        <p:spPr>
          <a:xfrm>
            <a:off x="7042785" y="3048419"/>
            <a:ext cx="1682115" cy="49452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(0, 1, 45)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0A1F81-5C00-2E4B-980F-CC1EB883E533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 flipH="1">
            <a:off x="4519613" y="2480310"/>
            <a:ext cx="1682115" cy="5681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0593FE-048A-074A-94E8-B6713DF310EB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6201728" y="2480310"/>
            <a:ext cx="1682115" cy="568109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03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419</Words>
  <Application>Microsoft Macintosh PowerPoint</Application>
  <PresentationFormat>Widescreen</PresentationFormat>
  <Paragraphs>201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Hưng Phạm</dc:creator>
  <cp:lastModifiedBy>Microsoft Office User</cp:lastModifiedBy>
  <cp:revision>29</cp:revision>
  <dcterms:created xsi:type="dcterms:W3CDTF">2020-12-09T03:20:18Z</dcterms:created>
  <dcterms:modified xsi:type="dcterms:W3CDTF">2022-03-19T17:40:24Z</dcterms:modified>
</cp:coreProperties>
</file>