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00608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827492" y="111115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381400" y="111115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187730" y="111115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618933" y="111115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111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23</cp:revision>
  <dcterms:created xsi:type="dcterms:W3CDTF">2020-12-09T03:20:18Z</dcterms:created>
  <dcterms:modified xsi:type="dcterms:W3CDTF">2021-12-16T16:41:19Z</dcterms:modified>
</cp:coreProperties>
</file>