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7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3"/>
            <p14:sldId id="262"/>
          </p14:sldIdLst>
        </p14:section>
        <p14:section name="svm_hard" id="{2CB418FF-EDE3-42F9-BE2D-F8FBE9335820}">
          <p14:sldIdLst>
            <p14:sldId id="256"/>
          </p14:sldIdLst>
        </p14:section>
        <p14:section name="svm_soft" id="{A22B0D4B-31A1-436E-B8E7-0F42FE582E35}">
          <p14:sldIdLst>
            <p14:sldId id="257"/>
          </p14:sldIdLst>
        </p14:section>
        <p14:section name="svm_kernel" id="{5202002B-19F9-41BF-9117-6302B71CC383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00608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110" d="100"/>
          <a:sy n="110" d="100"/>
        </p:scale>
        <p:origin x="6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1B82863-CEF0-44F2-A433-CD2C9F4ABF79}"/>
              </a:ext>
            </a:extLst>
          </p:cNvPr>
          <p:cNvGrpSpPr/>
          <p:nvPr/>
        </p:nvGrpSpPr>
        <p:grpSpPr>
          <a:xfrm>
            <a:off x="4330700" y="1662933"/>
            <a:ext cx="3530599" cy="3532134"/>
            <a:chOff x="4315311" y="1647544"/>
            <a:chExt cx="3530599" cy="35321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6676244" y="2625933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5288240" y="2625933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6676244" y="4010012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5288240" y="4010012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5288240" y="2154860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Positive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6676244" y="2154860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Negative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4416997" y="3026100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Positive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4416997" y="4410179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Negative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5288240" y="1647544"/>
              <a:ext cx="2557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3238493" y="3702749"/>
              <a:ext cx="2553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9E620-F81E-494C-810A-4A9B6427FA70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7B4A82-2097-4968-BB61-C90CBE45789D}"/>
                </a:ext>
              </a:extLst>
            </p:cNvPr>
            <p:cNvCxnSpPr>
              <a:cxnSpLocks/>
              <a:stCxn id="50" idx="1"/>
              <a:endCxn id="61" idx="6"/>
            </p:cNvCxnSpPr>
            <p:nvPr/>
          </p:nvCxnSpPr>
          <p:spPr>
            <a:xfrm flipH="1">
              <a:off x="6403656" y="3303114"/>
              <a:ext cx="1627662" cy="71514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C16FB1-322D-4A0A-A128-0AFD84E1D21C}"/>
                </a:ext>
              </a:extLst>
            </p:cNvPr>
            <p:cNvCxnSpPr>
              <a:stCxn id="50" idx="1"/>
              <a:endCxn id="58" idx="6"/>
            </p:cNvCxnSpPr>
            <p:nvPr/>
          </p:nvCxnSpPr>
          <p:spPr>
            <a:xfrm flipH="1">
              <a:off x="4829902" y="3303114"/>
              <a:ext cx="3201416" cy="34074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B0B523C-ABB0-45C9-A4E8-FE34A0EFFC51}"/>
                </a:ext>
              </a:extLst>
            </p:cNvPr>
            <p:cNvCxnSpPr>
              <a:stCxn id="50" idx="1"/>
              <a:endCxn id="54" idx="6"/>
            </p:cNvCxnSpPr>
            <p:nvPr/>
          </p:nvCxnSpPr>
          <p:spPr>
            <a:xfrm flipH="1">
              <a:off x="4159338" y="3303114"/>
              <a:ext cx="3871980" cy="703195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72B24-1885-4EA9-9541-F3A457D2A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282" y="4469912"/>
              <a:ext cx="562303" cy="56230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A3195E-9D8C-4DA3-B2AD-564F78CA8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0023" y="5034176"/>
              <a:ext cx="568972" cy="56897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4E67F0-37D5-4075-A2D8-04EA3E2BD35B}"/>
                </a:ext>
              </a:extLst>
            </p:cNvPr>
            <p:cNvSpPr txBox="1"/>
            <p:nvPr/>
          </p:nvSpPr>
          <p:spPr>
            <a:xfrm rot="2700000">
              <a:off x="3621318" y="4487884"/>
              <a:ext cx="763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CD4BD-BBD2-4FAE-BB82-773EEB45EF11}"/>
                </a:ext>
              </a:extLst>
            </p:cNvPr>
            <p:cNvSpPr txBox="1"/>
            <p:nvPr/>
          </p:nvSpPr>
          <p:spPr>
            <a:xfrm rot="2700000">
              <a:off x="4167105" y="5052176"/>
              <a:ext cx="794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73BF5B-D8BD-4BE0-A350-1D1B2129F2C9}"/>
                </a:ext>
              </a:extLst>
            </p:cNvPr>
            <p:cNvSpPr txBox="1"/>
            <p:nvPr/>
          </p:nvSpPr>
          <p:spPr>
            <a:xfrm>
              <a:off x="8031318" y="3041504"/>
              <a:ext cx="1090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support vectors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FE2E83-0CBD-4934-B8C8-C2DFB105060F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3D7260-19F4-4A79-A3B6-64DC16AF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9291" y="3037648"/>
              <a:ext cx="495369" cy="3334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710FD0-F05C-4F9D-A947-04AE3948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3964" y="3590717"/>
              <a:ext cx="495369" cy="3334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1C7B65-28F3-45F0-9B78-5D75B62A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1400" y="4938656"/>
              <a:ext cx="762106" cy="31436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3507742" y="47729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8053627" y="342855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5443068" y="286403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843CD-A176-49F3-A6A3-90B6A86C05CE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5269651" y="337482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8032326" y="35424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6320910" y="366465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6647676" y="27144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6028781" y="327046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4794518" y="5055870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663874" y="513323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5553469" y="441857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5822137" y="26143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7931553" y="227661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A28D0A-CD79-46E3-ADA5-B0403EE13C92}"/>
                </a:ext>
              </a:extLst>
            </p:cNvPr>
            <p:cNvSpPr/>
            <p:nvPr/>
          </p:nvSpPr>
          <p:spPr>
            <a:xfrm>
              <a:off x="4309503" y="1797008"/>
              <a:ext cx="3284236" cy="3284236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33209442-A127-4A1B-8FAB-1FC704206BCB}"/>
                </a:ext>
              </a:extLst>
            </p:cNvPr>
            <p:cNvSpPr/>
            <p:nvPr/>
          </p:nvSpPr>
          <p:spPr>
            <a:xfrm>
              <a:off x="7051248" y="182959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561621C-59B3-4382-9598-B4C430227647}"/>
                </a:ext>
              </a:extLst>
            </p:cNvPr>
            <p:cNvSpPr/>
            <p:nvPr/>
          </p:nvSpPr>
          <p:spPr>
            <a:xfrm>
              <a:off x="3971689" y="186476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8763FC05-48F8-46C0-B89E-0095898C9805}"/>
                </a:ext>
              </a:extLst>
            </p:cNvPr>
            <p:cNvSpPr/>
            <p:nvPr/>
          </p:nvSpPr>
          <p:spPr>
            <a:xfrm>
              <a:off x="5099920" y="2452809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D5D0F13E-3549-437F-9F91-4C0CE25C4BA5}"/>
                </a:ext>
              </a:extLst>
            </p:cNvPr>
            <p:cNvSpPr/>
            <p:nvPr/>
          </p:nvSpPr>
          <p:spPr>
            <a:xfrm>
              <a:off x="3911337" y="317659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59E70060-72A3-441B-B7E5-B8DBFB7B582C}"/>
                </a:ext>
              </a:extLst>
            </p:cNvPr>
            <p:cNvSpPr/>
            <p:nvPr/>
          </p:nvSpPr>
          <p:spPr>
            <a:xfrm>
              <a:off x="7553504" y="516445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1B98E587-9693-43AF-A5FA-D0B7121E5FBC}"/>
                </a:ext>
              </a:extLst>
            </p:cNvPr>
            <p:cNvSpPr/>
            <p:nvPr/>
          </p:nvSpPr>
          <p:spPr>
            <a:xfrm>
              <a:off x="8238970" y="462521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909D926-6469-4E14-9CD9-18E1AEEDA2F8}"/>
                </a:ext>
              </a:extLst>
            </p:cNvPr>
            <p:cNvSpPr/>
            <p:nvPr/>
          </p:nvSpPr>
          <p:spPr>
            <a:xfrm>
              <a:off x="3950431" y="51456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E04EC8E-3C17-4F63-9225-032687A7ECD4}"/>
                </a:ext>
              </a:extLst>
            </p:cNvPr>
            <p:cNvSpPr/>
            <p:nvPr/>
          </p:nvSpPr>
          <p:spPr>
            <a:xfrm>
              <a:off x="7394883" y="471500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E419A89-4C5A-4382-AB8D-3FCAE038BA54}"/>
                </a:ext>
              </a:extLst>
            </p:cNvPr>
            <p:cNvSpPr/>
            <p:nvPr/>
          </p:nvSpPr>
          <p:spPr>
            <a:xfrm>
              <a:off x="3204602" y="239750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DC19D74-753F-4693-8D4B-601B364D1F20}"/>
                </a:ext>
              </a:extLst>
            </p:cNvPr>
            <p:cNvSpPr/>
            <p:nvPr/>
          </p:nvSpPr>
          <p:spPr>
            <a:xfrm>
              <a:off x="8491996" y="28178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5E85AB91-DC78-449E-BFE0-8599047E6ECC}"/>
                </a:ext>
              </a:extLst>
            </p:cNvPr>
            <p:cNvSpPr/>
            <p:nvPr/>
          </p:nvSpPr>
          <p:spPr>
            <a:xfrm>
              <a:off x="6947926" y="331704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F1F0A5B3-5BD6-4ED6-AF87-2FFE2C929AEA}"/>
                </a:ext>
              </a:extLst>
            </p:cNvPr>
            <p:cNvSpPr/>
            <p:nvPr/>
          </p:nvSpPr>
          <p:spPr>
            <a:xfrm>
              <a:off x="6054405" y="223617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23F3B94-720F-4032-AB97-21E3DD521840}"/>
                </a:ext>
              </a:extLst>
            </p:cNvPr>
            <p:cNvSpPr/>
            <p:nvPr/>
          </p:nvSpPr>
          <p:spPr>
            <a:xfrm>
              <a:off x="4794518" y="302741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A7270F4-A0AF-479D-B86F-8F471C35D3C6}"/>
                </a:ext>
              </a:extLst>
            </p:cNvPr>
            <p:cNvSpPr/>
            <p:nvPr/>
          </p:nvSpPr>
          <p:spPr>
            <a:xfrm>
              <a:off x="6584969" y="432994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9D33C7-C50A-1E4D-8A7D-64F9949D8D24}"/>
              </a:ext>
            </a:extLst>
          </p:cNvPr>
          <p:cNvSpPr/>
          <p:nvPr/>
        </p:nvSpPr>
        <p:spPr>
          <a:xfrm>
            <a:off x="2688116" y="1575413"/>
            <a:ext cx="1806766" cy="245676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7399B-CEB8-6844-9C59-DFA9062DF8D1}"/>
              </a:ext>
            </a:extLst>
          </p:cNvPr>
          <p:cNvSpPr txBox="1"/>
          <p:nvPr/>
        </p:nvSpPr>
        <p:spPr>
          <a:xfrm>
            <a:off x="2688116" y="1575413"/>
            <a:ext cx="429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b="1">
                <a:latin typeface="Times" pitchFamily="2" charset="0"/>
              </a:rPr>
              <a:t>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A2D082-17B0-304C-9A95-A01EC0E1190B}"/>
              </a:ext>
            </a:extLst>
          </p:cNvPr>
          <p:cNvCxnSpPr>
            <a:cxnSpLocks/>
          </p:cNvCxnSpPr>
          <p:nvPr/>
        </p:nvCxnSpPr>
        <p:spPr>
          <a:xfrm>
            <a:off x="2688116" y="1377109"/>
            <a:ext cx="1806766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D769BE-2FC6-6346-8A59-FFBAC3108A0B}"/>
              </a:ext>
            </a:extLst>
          </p:cNvPr>
          <p:cNvSpPr txBox="1"/>
          <p:nvPr/>
        </p:nvSpPr>
        <p:spPr>
          <a:xfrm>
            <a:off x="3376670" y="1091720"/>
            <a:ext cx="429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i="1">
                <a:latin typeface="Times" pitchFamily="2" charset="0"/>
              </a:rPr>
              <a:t>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92E9C-D10C-C749-B70B-FBE2BF01782F}"/>
              </a:ext>
            </a:extLst>
          </p:cNvPr>
          <p:cNvCxnSpPr>
            <a:cxnSpLocks/>
          </p:cNvCxnSpPr>
          <p:nvPr/>
        </p:nvCxnSpPr>
        <p:spPr>
          <a:xfrm>
            <a:off x="2497440" y="1575413"/>
            <a:ext cx="0" cy="2456761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4FAF4F-2998-214F-BE58-6FA61D133575}"/>
              </a:ext>
            </a:extLst>
          </p:cNvPr>
          <p:cNvSpPr txBox="1"/>
          <p:nvPr/>
        </p:nvSpPr>
        <p:spPr>
          <a:xfrm>
            <a:off x="2122676" y="2634516"/>
            <a:ext cx="429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i="1">
                <a:latin typeface="Times" pitchFamily="2" charset="0"/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737F44-4594-1247-8359-3954FEABC021}"/>
              </a:ext>
            </a:extLst>
          </p:cNvPr>
          <p:cNvSpPr/>
          <p:nvPr/>
        </p:nvSpPr>
        <p:spPr>
          <a:xfrm>
            <a:off x="2688116" y="3317358"/>
            <a:ext cx="1806766" cy="23391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9A126-37CE-0749-90C3-65E57189E372}"/>
              </a:ext>
            </a:extLst>
          </p:cNvPr>
          <p:cNvSpPr/>
          <p:nvPr/>
        </p:nvSpPr>
        <p:spPr>
          <a:xfrm rot="5400000">
            <a:off x="2694905" y="2686323"/>
            <a:ext cx="2456761" cy="23391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AE0CB-805C-4941-84DF-5903C173856D}"/>
              </a:ext>
            </a:extLst>
          </p:cNvPr>
          <p:cNvSpPr txBox="1"/>
          <p:nvPr/>
        </p:nvSpPr>
        <p:spPr>
          <a:xfrm>
            <a:off x="4494882" y="3259723"/>
            <a:ext cx="42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i="1">
                <a:latin typeface="Times" pitchFamily="2" charset="0"/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86287-140D-D74C-BF69-4C360625DFDF}"/>
              </a:ext>
            </a:extLst>
          </p:cNvPr>
          <p:cNvSpPr txBox="1"/>
          <p:nvPr/>
        </p:nvSpPr>
        <p:spPr>
          <a:xfrm>
            <a:off x="3708456" y="4073758"/>
            <a:ext cx="429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i="1">
                <a:latin typeface="Times" pitchFamily="2" charset="0"/>
              </a:rPr>
              <a:t>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4FFC4A-0345-6C43-9223-D696AF31F160}"/>
              </a:ext>
            </a:extLst>
          </p:cNvPr>
          <p:cNvSpPr/>
          <p:nvPr/>
        </p:nvSpPr>
        <p:spPr>
          <a:xfrm>
            <a:off x="4918450" y="1575413"/>
            <a:ext cx="720000" cy="245676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34EB12-2FFD-924A-8319-060F96DDA0FF}"/>
              </a:ext>
            </a:extLst>
          </p:cNvPr>
          <p:cNvSpPr txBox="1"/>
          <p:nvPr/>
        </p:nvSpPr>
        <p:spPr>
          <a:xfrm>
            <a:off x="4918450" y="1575413"/>
            <a:ext cx="44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b="1">
                <a:latin typeface="Times" pitchFamily="2" charset="0"/>
              </a:rPr>
              <a:t>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CD9930-0C90-1449-B8A3-7E04437A63B6}"/>
              </a:ext>
            </a:extLst>
          </p:cNvPr>
          <p:cNvCxnSpPr>
            <a:cxnSpLocks/>
          </p:cNvCxnSpPr>
          <p:nvPr/>
        </p:nvCxnSpPr>
        <p:spPr>
          <a:xfrm>
            <a:off x="4918450" y="1377109"/>
            <a:ext cx="720000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5AF04C-5CC0-4A4D-B6F4-1542A190DE3C}"/>
              </a:ext>
            </a:extLst>
          </p:cNvPr>
          <p:cNvSpPr txBox="1"/>
          <p:nvPr/>
        </p:nvSpPr>
        <p:spPr>
          <a:xfrm>
            <a:off x="5053810" y="1091720"/>
            <a:ext cx="44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i="1">
                <a:latin typeface="Times" pitchFamily="2" charset="0"/>
              </a:rPr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A53722-650B-3148-9527-328369C1059E}"/>
              </a:ext>
            </a:extLst>
          </p:cNvPr>
          <p:cNvSpPr/>
          <p:nvPr/>
        </p:nvSpPr>
        <p:spPr>
          <a:xfrm>
            <a:off x="4918450" y="3317358"/>
            <a:ext cx="720000" cy="23391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B59045-26FB-4341-9A0E-4F749AEB40FF}"/>
              </a:ext>
            </a:extLst>
          </p:cNvPr>
          <p:cNvSpPr/>
          <p:nvPr/>
        </p:nvSpPr>
        <p:spPr>
          <a:xfrm>
            <a:off x="2688116" y="4456494"/>
            <a:ext cx="1806766" cy="720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E96235-C51F-714D-AC2B-4D29B2D2EA04}"/>
              </a:ext>
            </a:extLst>
          </p:cNvPr>
          <p:cNvSpPr txBox="1"/>
          <p:nvPr/>
        </p:nvSpPr>
        <p:spPr>
          <a:xfrm>
            <a:off x="2688116" y="4455809"/>
            <a:ext cx="429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b="1">
                <a:latin typeface="Times" pitchFamily="2" charset="0"/>
              </a:rPr>
              <a:t>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C3E713-234C-0B45-AA56-1F6E262B1A76}"/>
              </a:ext>
            </a:extLst>
          </p:cNvPr>
          <p:cNvCxnSpPr>
            <a:cxnSpLocks/>
          </p:cNvCxnSpPr>
          <p:nvPr/>
        </p:nvCxnSpPr>
        <p:spPr>
          <a:xfrm>
            <a:off x="2497440" y="4455809"/>
            <a:ext cx="0" cy="720685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33A42B3-6FAD-5348-9775-50D76A3DAC33}"/>
              </a:ext>
            </a:extLst>
          </p:cNvPr>
          <p:cNvSpPr txBox="1"/>
          <p:nvPr/>
        </p:nvSpPr>
        <p:spPr>
          <a:xfrm>
            <a:off x="2122676" y="4646874"/>
            <a:ext cx="429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i="1">
                <a:latin typeface="Times" pitchFamily="2" charset="0"/>
              </a:rPr>
              <a:t>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A2F7AC-4145-F244-A6B3-8556D38878B1}"/>
              </a:ext>
            </a:extLst>
          </p:cNvPr>
          <p:cNvSpPr/>
          <p:nvPr/>
        </p:nvSpPr>
        <p:spPr>
          <a:xfrm rot="5400000">
            <a:off x="3563243" y="4699494"/>
            <a:ext cx="720000" cy="2340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95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Microsoft Office User</cp:lastModifiedBy>
  <cp:revision>20</cp:revision>
  <dcterms:created xsi:type="dcterms:W3CDTF">2020-12-09T03:20:18Z</dcterms:created>
  <dcterms:modified xsi:type="dcterms:W3CDTF">2021-12-15T17:38:33Z</dcterms:modified>
</cp:coreProperties>
</file>