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3" r:id="rId4"/>
    <p:sldId id="262" r:id="rId5"/>
    <p:sldId id="266" r:id="rId6"/>
    <p:sldId id="256" r:id="rId7"/>
    <p:sldId id="257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dient_descent" id="{3A008FA6-D6A9-A94E-8918-E3A756929DDD}">
          <p14:sldIdLst>
            <p14:sldId id="267"/>
          </p14:sldIdLst>
        </p14:section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3"/>
            <p14:sldId id="262"/>
          </p14:sldIdLst>
        </p14:section>
        <p14:section name="tree_components" id="{9F728146-7686-D245-A939-AE0EBC1943C6}">
          <p14:sldIdLst>
            <p14:sldId id="266"/>
          </p14:sldIdLst>
        </p14:section>
        <p14:section name="svm_hard" id="{2CB418FF-EDE3-42F9-BE2D-F8FBE9335820}">
          <p14:sldIdLst>
            <p14:sldId id="256"/>
          </p14:sldIdLst>
        </p14:section>
        <p14:section name="svm_soft" id="{A22B0D4B-31A1-436E-B8E7-0F42FE582E35}">
          <p14:sldIdLst>
            <p14:sldId id="257"/>
          </p14:sldIdLst>
        </p14:section>
        <p14:section name="svm_kernel" id="{5202002B-19F9-41BF-9117-6302B71CC383}">
          <p14:sldIdLst>
            <p14:sldId id="258"/>
          </p14:sldIdLst>
        </p14:section>
        <p14:section name="matrix_factorization" id="{0DC92BB3-923E-A54B-87ED-BADEB6F45591}">
          <p14:sldIdLst>
            <p14:sldId id="264"/>
          </p14:sldIdLst>
        </p14:section>
        <p14:section name="data_chilly" id="{EFF3786B-9A0B-C648-8A0E-EB9B6F9755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82"/>
    <a:srgbClr val="1C4357"/>
    <a:srgbClr val="222A35"/>
    <a:srgbClr val="00B050"/>
    <a:srgbClr val="CA6665"/>
    <a:srgbClr val="589584"/>
    <a:srgbClr val="569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 autoAdjust="0"/>
    <p:restoredTop sz="94660"/>
  </p:normalViewPr>
  <p:slideViewPr>
    <p:cSldViewPr snapToGrid="0">
      <p:cViewPr>
        <p:scale>
          <a:sx n="108" d="100"/>
          <a:sy n="108" d="100"/>
        </p:scale>
        <p:origin x="7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D43E1E-924A-5F40-8A5D-F9402DD82EC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120641" y="1449094"/>
            <a:ext cx="975359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EA626BA-C627-1E48-9088-3EF8D8AB007A}"/>
              </a:ext>
            </a:extLst>
          </p:cNvPr>
          <p:cNvSpPr/>
          <p:nvPr/>
        </p:nvSpPr>
        <p:spPr>
          <a:xfrm>
            <a:off x="5501640" y="1060474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SGD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0D6549-4A30-A748-B4E0-2C299F637930}"/>
              </a:ext>
            </a:extLst>
          </p:cNvPr>
          <p:cNvSpPr/>
          <p:nvPr/>
        </p:nvSpPr>
        <p:spPr>
          <a:xfrm>
            <a:off x="4526281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Momentum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BE309E-53B8-E249-9F14-681678259D4A}"/>
              </a:ext>
            </a:extLst>
          </p:cNvPr>
          <p:cNvSpPr/>
          <p:nvPr/>
        </p:nvSpPr>
        <p:spPr>
          <a:xfrm>
            <a:off x="6477000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AdaGrad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BEEBA2-A20C-014C-84ED-9EFDDE1E6FA6}"/>
              </a:ext>
            </a:extLst>
          </p:cNvPr>
          <p:cNvSpPr/>
          <p:nvPr/>
        </p:nvSpPr>
        <p:spPr>
          <a:xfrm>
            <a:off x="776097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AdaDelta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7038E5-D2F0-E342-ADCF-1B80AEB2E5DD}"/>
              </a:ext>
            </a:extLst>
          </p:cNvPr>
          <p:cNvSpPr/>
          <p:nvPr/>
        </p:nvSpPr>
        <p:spPr>
          <a:xfrm>
            <a:off x="630174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RMSProp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9AE82-9256-1345-A5ED-568875DE6CC9}"/>
              </a:ext>
            </a:extLst>
          </p:cNvPr>
          <p:cNvSpPr txBox="1"/>
          <p:nvPr/>
        </p:nvSpPr>
        <p:spPr>
          <a:xfrm>
            <a:off x="4461783" y="1429641"/>
            <a:ext cx="97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gradient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AEEADF3-870A-E744-B9D2-20912898CDD0}"/>
              </a:ext>
            </a:extLst>
          </p:cNvPr>
          <p:cNvSpPr/>
          <p:nvPr/>
        </p:nvSpPr>
        <p:spPr>
          <a:xfrm>
            <a:off x="388239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Nesterov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33CD25D-D650-114F-BE0C-4461899D527D}"/>
              </a:ext>
            </a:extLst>
          </p:cNvPr>
          <p:cNvSpPr/>
          <p:nvPr/>
        </p:nvSpPr>
        <p:spPr>
          <a:xfrm>
            <a:off x="5501640" y="379352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1AAC8A-9664-9240-B455-F41243AEE4F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096000" y="1449094"/>
            <a:ext cx="975360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4191962-36AA-CC43-8C46-07BF80F4A512}"/>
              </a:ext>
            </a:extLst>
          </p:cNvPr>
          <p:cNvSpPr/>
          <p:nvPr/>
        </p:nvSpPr>
        <p:spPr>
          <a:xfrm>
            <a:off x="550164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AMSGrad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3E03ED-A0E8-1F4E-BED8-83B969DE5840}"/>
              </a:ext>
            </a:extLst>
          </p:cNvPr>
          <p:cNvSpPr/>
          <p:nvPr/>
        </p:nvSpPr>
        <p:spPr>
          <a:xfrm>
            <a:off x="71208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AdaMax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7B12D64-8A3E-5E4C-8B59-01E01BC1812D}"/>
              </a:ext>
            </a:extLst>
          </p:cNvPr>
          <p:cNvSpPr/>
          <p:nvPr/>
        </p:nvSpPr>
        <p:spPr>
          <a:xfrm>
            <a:off x="38823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Nadam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49B506-9189-1049-98F3-C218BCF9E8AC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 flipH="1">
            <a:off x="4476750" y="2359691"/>
            <a:ext cx="643891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CD00C4-BFC0-FA4E-8543-FBD98674AD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20641" y="2359691"/>
            <a:ext cx="818197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EFAD0F-EC12-E24F-B184-92E5CFF7AD5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09348" y="3270916"/>
            <a:ext cx="686752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AF6F7E-A78A-8947-BA79-776CE3AD330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896100" y="2359691"/>
            <a:ext cx="17526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BAF06D-03A5-D040-96D8-E2315C3B6B4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071360" y="2359691"/>
            <a:ext cx="128397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A294F27-7602-F640-B299-B724D1692753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>
            <a:off x="6096000" y="4182141"/>
            <a:ext cx="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571A50-3AAF-974A-A4FD-A71391FCFB28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>
            <a:off x="6096000" y="4182141"/>
            <a:ext cx="161925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DFBB62-1199-4C42-AB45-89B5C2BD2BDD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>
            <a:off x="4476750" y="3270916"/>
            <a:ext cx="0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89D8DE-AF90-E54D-BBEF-388641AEF45F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615816" y="4182141"/>
            <a:ext cx="1480184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5385410-CBC9-DC4A-93DC-E6C112A66418}"/>
              </a:ext>
            </a:extLst>
          </p:cNvPr>
          <p:cNvSpPr txBox="1"/>
          <p:nvPr/>
        </p:nvSpPr>
        <p:spPr>
          <a:xfrm>
            <a:off x="6764608" y="1429641"/>
            <a:ext cx="12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learning rate</a:t>
            </a:r>
          </a:p>
        </p:txBody>
      </p:sp>
    </p:spTree>
    <p:extLst>
      <p:ext uri="{BB962C8B-B14F-4D97-AF65-F5344CB8AC3E}">
        <p14:creationId xmlns:p14="http://schemas.microsoft.com/office/powerpoint/2010/main" val="90764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A2A7D4D-64FF-4F46-9C42-CDA751595F75}"/>
              </a:ext>
            </a:extLst>
          </p:cNvPr>
          <p:cNvGrpSpPr/>
          <p:nvPr/>
        </p:nvGrpSpPr>
        <p:grpSpPr>
          <a:xfrm>
            <a:off x="3169920" y="1727835"/>
            <a:ext cx="5482590" cy="2158365"/>
            <a:chOff x="3169920" y="1727835"/>
            <a:chExt cx="5482590" cy="2158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D43E1E-924A-5F40-8A5D-F9402DD82EC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376428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3DCB011-0C0B-EE4E-BB0D-FE19C8ADD220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531114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732C35-DF96-2442-8058-6E9B9AA6DF8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84073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7820BA-862E-0945-AA4D-01619AD7EC6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85800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EA626BA-C627-1E48-9088-3EF8D8AB007A}"/>
                </a:ext>
              </a:extLst>
            </p:cNvPr>
            <p:cNvSpPr/>
            <p:nvPr/>
          </p:nvSpPr>
          <p:spPr>
            <a:xfrm>
              <a:off x="4716780" y="1727835"/>
              <a:ext cx="1188720" cy="388620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Root node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0D6549-4A30-A748-B4E0-2C299F637930}"/>
                </a:ext>
              </a:extLst>
            </p:cNvPr>
            <p:cNvSpPr/>
            <p:nvPr/>
          </p:nvSpPr>
          <p:spPr>
            <a:xfrm>
              <a:off x="3169920" y="2564130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ABE309E-53B8-E249-9F14-681678259D4A}"/>
                </a:ext>
              </a:extLst>
            </p:cNvPr>
            <p:cNvSpPr/>
            <p:nvPr/>
          </p:nvSpPr>
          <p:spPr>
            <a:xfrm>
              <a:off x="6263640" y="2564130"/>
              <a:ext cx="1188720" cy="388620"/>
            </a:xfrm>
            <a:prstGeom prst="round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Internal 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8BEEBA2-A20C-014C-84ED-9EFDDE1E6FA6}"/>
                </a:ext>
              </a:extLst>
            </p:cNvPr>
            <p:cNvSpPr/>
            <p:nvPr/>
          </p:nvSpPr>
          <p:spPr>
            <a:xfrm>
              <a:off x="728091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27038E5-D2F0-E342-ADCF-1B80AEB2E5DD}"/>
                </a:ext>
              </a:extLst>
            </p:cNvPr>
            <p:cNvSpPr/>
            <p:nvPr/>
          </p:nvSpPr>
          <p:spPr>
            <a:xfrm>
              <a:off x="524637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9AE82-9256-1345-A5ED-568875DE6CC9}"/>
                </a:ext>
              </a:extLst>
            </p:cNvPr>
            <p:cNvSpPr txBox="1"/>
            <p:nvPr/>
          </p:nvSpPr>
          <p:spPr>
            <a:xfrm>
              <a:off x="3825240" y="2117198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Edge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F81A89-3463-3643-8DBC-BB6DEE67FD94}"/>
                </a:ext>
              </a:extLst>
            </p:cNvPr>
            <p:cNvSpPr/>
            <p:nvPr/>
          </p:nvSpPr>
          <p:spPr>
            <a:xfrm>
              <a:off x="5063490" y="2466974"/>
              <a:ext cx="3589020" cy="141922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7C6201-73E3-C44D-AC58-B9970D613459}"/>
                </a:ext>
              </a:extLst>
            </p:cNvPr>
            <p:cNvSpPr txBox="1"/>
            <p:nvPr/>
          </p:nvSpPr>
          <p:spPr>
            <a:xfrm>
              <a:off x="7749540" y="2195124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6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9E620-F81E-494C-810A-4A9B6427FA70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7B4A82-2097-4968-BB61-C90CBE45789D}"/>
                </a:ext>
              </a:extLst>
            </p:cNvPr>
            <p:cNvCxnSpPr>
              <a:cxnSpLocks/>
              <a:stCxn id="50" idx="1"/>
              <a:endCxn id="61" idx="6"/>
            </p:cNvCxnSpPr>
            <p:nvPr/>
          </p:nvCxnSpPr>
          <p:spPr>
            <a:xfrm flipH="1">
              <a:off x="6403656" y="3303114"/>
              <a:ext cx="1627662" cy="71514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C16FB1-322D-4A0A-A128-0AFD84E1D21C}"/>
                </a:ext>
              </a:extLst>
            </p:cNvPr>
            <p:cNvCxnSpPr>
              <a:stCxn id="50" idx="1"/>
              <a:endCxn id="58" idx="6"/>
            </p:cNvCxnSpPr>
            <p:nvPr/>
          </p:nvCxnSpPr>
          <p:spPr>
            <a:xfrm flipH="1">
              <a:off x="4829902" y="3303114"/>
              <a:ext cx="3201416" cy="34074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B0B523C-ABB0-45C9-A4E8-FE34A0EFFC51}"/>
                </a:ext>
              </a:extLst>
            </p:cNvPr>
            <p:cNvCxnSpPr>
              <a:stCxn id="50" idx="1"/>
              <a:endCxn id="54" idx="6"/>
            </p:cNvCxnSpPr>
            <p:nvPr/>
          </p:nvCxnSpPr>
          <p:spPr>
            <a:xfrm flipH="1">
              <a:off x="4159338" y="3303114"/>
              <a:ext cx="3871980" cy="703195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72B24-1885-4EA9-9541-F3A457D2A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82" y="4469912"/>
              <a:ext cx="562303" cy="56230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A3195E-9D8C-4DA3-B2AD-564F78CA8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023" y="5034176"/>
              <a:ext cx="568972" cy="56897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4E67F0-37D5-4075-A2D8-04EA3E2BD35B}"/>
                </a:ext>
              </a:extLst>
            </p:cNvPr>
            <p:cNvSpPr txBox="1"/>
            <p:nvPr/>
          </p:nvSpPr>
          <p:spPr>
            <a:xfrm rot="2700000">
              <a:off x="3621318" y="4487884"/>
              <a:ext cx="763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CD4BD-BBD2-4FAE-BB82-773EEB45EF11}"/>
                </a:ext>
              </a:extLst>
            </p:cNvPr>
            <p:cNvSpPr txBox="1"/>
            <p:nvPr/>
          </p:nvSpPr>
          <p:spPr>
            <a:xfrm rot="2700000">
              <a:off x="4167105" y="5052176"/>
              <a:ext cx="794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73BF5B-D8BD-4BE0-A350-1D1B2129F2C9}"/>
                </a:ext>
              </a:extLst>
            </p:cNvPr>
            <p:cNvSpPr txBox="1"/>
            <p:nvPr/>
          </p:nvSpPr>
          <p:spPr>
            <a:xfrm>
              <a:off x="8031318" y="3041504"/>
              <a:ext cx="1090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FE2E83-0CBD-4934-B8C8-C2DFB105060F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3D7260-19F4-4A79-A3B6-64DC16AF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9291" y="3037648"/>
              <a:ext cx="495369" cy="3334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710FD0-F05C-4F9D-A947-04AE3948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3964" y="3590717"/>
              <a:ext cx="495369" cy="3334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1C7B65-28F3-45F0-9B78-5D75B62A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400" y="4938656"/>
              <a:ext cx="762106" cy="3143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3507742" y="47729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8053627" y="342855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5443068" y="286403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843CD-A176-49F3-A6A3-90B6A86C05CE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5269651" y="337482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8032326" y="35424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6320910" y="366465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6647676" y="27144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6028781" y="327046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4794518" y="5055870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663874" y="513323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5553469" y="441857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5822137" y="26143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7931553" y="227661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A28D0A-CD79-46E3-ADA5-B0403EE13C92}"/>
                </a:ext>
              </a:extLst>
            </p:cNvPr>
            <p:cNvSpPr/>
            <p:nvPr/>
          </p:nvSpPr>
          <p:spPr>
            <a:xfrm>
              <a:off x="4309503" y="1797008"/>
              <a:ext cx="3284236" cy="3284236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33209442-A127-4A1B-8FAB-1FC704206BCB}"/>
                </a:ext>
              </a:extLst>
            </p:cNvPr>
            <p:cNvSpPr/>
            <p:nvPr/>
          </p:nvSpPr>
          <p:spPr>
            <a:xfrm>
              <a:off x="7051248" y="182959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561621C-59B3-4382-9598-B4C430227647}"/>
                </a:ext>
              </a:extLst>
            </p:cNvPr>
            <p:cNvSpPr/>
            <p:nvPr/>
          </p:nvSpPr>
          <p:spPr>
            <a:xfrm>
              <a:off x="3971689" y="186476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8763FC05-48F8-46C0-B89E-0095898C9805}"/>
                </a:ext>
              </a:extLst>
            </p:cNvPr>
            <p:cNvSpPr/>
            <p:nvPr/>
          </p:nvSpPr>
          <p:spPr>
            <a:xfrm>
              <a:off x="5099920" y="2452809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D5D0F13E-3549-437F-9F91-4C0CE25C4BA5}"/>
                </a:ext>
              </a:extLst>
            </p:cNvPr>
            <p:cNvSpPr/>
            <p:nvPr/>
          </p:nvSpPr>
          <p:spPr>
            <a:xfrm>
              <a:off x="3911337" y="317659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59E70060-72A3-441B-B7E5-B8DBFB7B582C}"/>
                </a:ext>
              </a:extLst>
            </p:cNvPr>
            <p:cNvSpPr/>
            <p:nvPr/>
          </p:nvSpPr>
          <p:spPr>
            <a:xfrm>
              <a:off x="7553504" y="516445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1B98E587-9693-43AF-A5FA-D0B7121E5FBC}"/>
                </a:ext>
              </a:extLst>
            </p:cNvPr>
            <p:cNvSpPr/>
            <p:nvPr/>
          </p:nvSpPr>
          <p:spPr>
            <a:xfrm>
              <a:off x="8238970" y="462521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909D926-6469-4E14-9CD9-18E1AEEDA2F8}"/>
                </a:ext>
              </a:extLst>
            </p:cNvPr>
            <p:cNvSpPr/>
            <p:nvPr/>
          </p:nvSpPr>
          <p:spPr>
            <a:xfrm>
              <a:off x="3950431" y="51456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04EC8E-3C17-4F63-9225-032687A7ECD4}"/>
                </a:ext>
              </a:extLst>
            </p:cNvPr>
            <p:cNvSpPr/>
            <p:nvPr/>
          </p:nvSpPr>
          <p:spPr>
            <a:xfrm>
              <a:off x="7394883" y="471500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E419A89-4C5A-4382-AB8D-3FCAE038BA54}"/>
                </a:ext>
              </a:extLst>
            </p:cNvPr>
            <p:cNvSpPr/>
            <p:nvPr/>
          </p:nvSpPr>
          <p:spPr>
            <a:xfrm>
              <a:off x="3204602" y="239750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DC19D74-753F-4693-8D4B-601B364D1F20}"/>
                </a:ext>
              </a:extLst>
            </p:cNvPr>
            <p:cNvSpPr/>
            <p:nvPr/>
          </p:nvSpPr>
          <p:spPr>
            <a:xfrm>
              <a:off x="8491996" y="28178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5E85AB91-DC78-449E-BFE0-8599047E6ECC}"/>
                </a:ext>
              </a:extLst>
            </p:cNvPr>
            <p:cNvSpPr/>
            <p:nvPr/>
          </p:nvSpPr>
          <p:spPr>
            <a:xfrm>
              <a:off x="6947926" y="331704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1F0A5B3-5BD6-4ED6-AF87-2FFE2C929AEA}"/>
                </a:ext>
              </a:extLst>
            </p:cNvPr>
            <p:cNvSpPr/>
            <p:nvPr/>
          </p:nvSpPr>
          <p:spPr>
            <a:xfrm>
              <a:off x="6054405" y="223617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23F3B94-720F-4032-AB97-21E3DD521840}"/>
                </a:ext>
              </a:extLst>
            </p:cNvPr>
            <p:cNvSpPr/>
            <p:nvPr/>
          </p:nvSpPr>
          <p:spPr>
            <a:xfrm>
              <a:off x="4794518" y="302741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A7270F4-A0AF-479D-B86F-8F471C35D3C6}"/>
                </a:ext>
              </a:extLst>
            </p:cNvPr>
            <p:cNvSpPr/>
            <p:nvPr/>
          </p:nvSpPr>
          <p:spPr>
            <a:xfrm>
              <a:off x="6584969" y="432994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941792" y="171694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495700" y="171694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302030" y="171694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733233" y="171694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144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29</cp:revision>
  <dcterms:created xsi:type="dcterms:W3CDTF">2020-12-09T03:20:18Z</dcterms:created>
  <dcterms:modified xsi:type="dcterms:W3CDTF">2022-04-25T11:26:43Z</dcterms:modified>
</cp:coreProperties>
</file>