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6" r:id="rId5"/>
    <p:sldId id="256" r:id="rId6"/>
    <p:sldId id="257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00B050"/>
    <a:srgbClr val="006082"/>
    <a:srgbClr val="1C4357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3764280" y="2116455"/>
            <a:ext cx="1546860" cy="44767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DCB011-0C0B-EE4E-BB0D-FE19C8ADD22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311140" y="2116455"/>
            <a:ext cx="1546860" cy="44767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732C35-DF96-2442-8058-6E9B9AA6DF8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840730" y="2952750"/>
            <a:ext cx="1017270" cy="44767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7820BA-862E-0945-AA4D-01619AD7EC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858000" y="2952750"/>
            <a:ext cx="1017270" cy="447675"/>
          </a:xfrm>
          <a:prstGeom prst="line">
            <a:avLst/>
          </a:prstGeom>
          <a:ln w="1905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4716780" y="1727835"/>
            <a:ext cx="1188720" cy="388620"/>
          </a:xfrm>
          <a:prstGeom prst="round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 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3169920" y="2564130"/>
            <a:ext cx="1188720" cy="388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263640" y="2564130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280910" y="3400425"/>
            <a:ext cx="1188720" cy="388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 node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5246370" y="3400425"/>
            <a:ext cx="1188720" cy="3886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3825240" y="2117198"/>
            <a:ext cx="7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Edge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4F81A89-3463-3643-8DBC-BB6DEE67FD94}"/>
              </a:ext>
            </a:extLst>
          </p:cNvPr>
          <p:cNvSpPr/>
          <p:nvPr/>
        </p:nvSpPr>
        <p:spPr>
          <a:xfrm>
            <a:off x="5063490" y="2466974"/>
            <a:ext cx="3589020" cy="1419226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7C6201-73E3-C44D-AC58-B9970D613459}"/>
              </a:ext>
            </a:extLst>
          </p:cNvPr>
          <p:cNvSpPr txBox="1"/>
          <p:nvPr/>
        </p:nvSpPr>
        <p:spPr>
          <a:xfrm>
            <a:off x="7749540" y="2195124"/>
            <a:ext cx="72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129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26</cp:revision>
  <dcterms:created xsi:type="dcterms:W3CDTF">2020-12-09T03:20:18Z</dcterms:created>
  <dcterms:modified xsi:type="dcterms:W3CDTF">2022-04-13T17:04:57Z</dcterms:modified>
</cp:coreProperties>
</file>