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736" r:id="rId2"/>
    <p:sldId id="737" r:id="rId3"/>
    <p:sldId id="738" r:id="rId4"/>
    <p:sldId id="739" r:id="rId5"/>
    <p:sldId id="740" r:id="rId6"/>
    <p:sldId id="745" r:id="rId7"/>
    <p:sldId id="741" r:id="rId8"/>
    <p:sldId id="743" r:id="rId9"/>
    <p:sldId id="744" r:id="rId10"/>
    <p:sldId id="747" r:id="rId11"/>
    <p:sldId id="748" r:id="rId12"/>
    <p:sldId id="749" r:id="rId13"/>
    <p:sldId id="750" r:id="rId14"/>
    <p:sldId id="751" r:id="rId15"/>
    <p:sldId id="752" r:id="rId16"/>
    <p:sldId id="763" r:id="rId17"/>
    <p:sldId id="753" r:id="rId18"/>
    <p:sldId id="754" r:id="rId19"/>
    <p:sldId id="755" r:id="rId20"/>
    <p:sldId id="746" r:id="rId21"/>
    <p:sldId id="756" r:id="rId22"/>
    <p:sldId id="757" r:id="rId23"/>
    <p:sldId id="758" r:id="rId24"/>
    <p:sldId id="759" r:id="rId25"/>
    <p:sldId id="760" r:id="rId26"/>
    <p:sldId id="762" r:id="rId27"/>
    <p:sldId id="761" r:id="rId28"/>
    <p:sldId id="764" r:id="rId29"/>
    <p:sldId id="742" r:id="rId3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ato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ato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ato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ato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008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pos="384">
          <p15:clr>
            <a:srgbClr val="A4A3A4"/>
          </p15:clr>
        </p15:guide>
        <p15:guide id="6" pos="7296">
          <p15:clr>
            <a:srgbClr val="A4A3A4"/>
          </p15:clr>
        </p15:guide>
        <p15:guide id="7" pos="552">
          <p15:clr>
            <a:srgbClr val="A4A3A4"/>
          </p15:clr>
        </p15:guide>
        <p15:guide id="8" pos="7128">
          <p15:clr>
            <a:srgbClr val="A4A3A4"/>
          </p15:clr>
        </p15:guide>
        <p15:guide id="9" orient="horz" pos="3312">
          <p15:clr>
            <a:srgbClr val="A4A3A4"/>
          </p15:clr>
        </p15:guide>
        <p15:guide id="10" orient="horz" pos="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0" y="114"/>
      </p:cViewPr>
      <p:guideLst>
        <p:guide orient="horz" pos="2160"/>
        <p:guide pos="3840"/>
        <p:guide orient="horz" pos="1008"/>
        <p:guide orient="horz" pos="3888"/>
        <p:guide pos="384"/>
        <p:guide pos="7296"/>
        <p:guide pos="552"/>
        <p:guide pos="7128"/>
        <p:guide orient="horz" pos="3312"/>
        <p:guide orient="horz" pos="4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E3B9E0-D823-4CB2-8ABD-0D628C9C1C3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DE92D0-CCC9-4413-9DE9-A0AF7A437818}">
      <dgm:prSet phldrT="[Text]"/>
      <dgm:spPr/>
      <dgm:t>
        <a:bodyPr/>
        <a:lstStyle/>
        <a:p>
          <a:r>
            <a:rPr lang="en-US" smtClean="0"/>
            <a:t>Giới thiệu chung</a:t>
          </a:r>
          <a:endParaRPr lang="en-US"/>
        </a:p>
      </dgm:t>
    </dgm:pt>
    <dgm:pt modelId="{66AB02BF-2D5C-4589-A71F-E2252CF0998C}" type="parTrans" cxnId="{7EF352A0-33B8-4326-94B6-BA37B40256F1}">
      <dgm:prSet/>
      <dgm:spPr/>
      <dgm:t>
        <a:bodyPr/>
        <a:lstStyle/>
        <a:p>
          <a:endParaRPr lang="en-US"/>
        </a:p>
      </dgm:t>
    </dgm:pt>
    <dgm:pt modelId="{42FC09B8-AA2D-4831-9FBB-9FE829833AD8}" type="sibTrans" cxnId="{7EF352A0-33B8-4326-94B6-BA37B40256F1}">
      <dgm:prSet/>
      <dgm:spPr/>
      <dgm:t>
        <a:bodyPr/>
        <a:lstStyle/>
        <a:p>
          <a:endParaRPr lang="en-US"/>
        </a:p>
      </dgm:t>
    </dgm:pt>
    <dgm:pt modelId="{E0D97B7E-A2D5-4197-9C1C-6D4354D61E65}">
      <dgm:prSet phldrT="[Text]"/>
      <dgm:spPr/>
      <dgm:t>
        <a:bodyPr/>
        <a:lstStyle/>
        <a:p>
          <a:r>
            <a:rPr lang="en-US" smtClean="0"/>
            <a:t>Cách thức đánh giá RSs</a:t>
          </a:r>
          <a:endParaRPr lang="en-US"/>
        </a:p>
      </dgm:t>
    </dgm:pt>
    <dgm:pt modelId="{E99A49B8-8C1A-4116-9F14-33FF51C63D3B}" type="parTrans" cxnId="{F71093C2-7A40-4CE4-A3E5-0B2B417C6F72}">
      <dgm:prSet/>
      <dgm:spPr/>
      <dgm:t>
        <a:bodyPr/>
        <a:lstStyle/>
        <a:p>
          <a:endParaRPr lang="en-US"/>
        </a:p>
      </dgm:t>
    </dgm:pt>
    <dgm:pt modelId="{D84703DA-21DE-4B64-92BC-0FCC2E487500}" type="sibTrans" cxnId="{F71093C2-7A40-4CE4-A3E5-0B2B417C6F72}">
      <dgm:prSet/>
      <dgm:spPr/>
      <dgm:t>
        <a:bodyPr/>
        <a:lstStyle/>
        <a:p>
          <a:endParaRPr lang="en-US"/>
        </a:p>
      </dgm:t>
    </dgm:pt>
    <dgm:pt modelId="{7CA12662-34E4-46BB-8260-C57AB6B03175}">
      <dgm:prSet phldrT="[Text]"/>
      <dgm:spPr/>
      <dgm:t>
        <a:bodyPr/>
        <a:lstStyle/>
        <a:p>
          <a:r>
            <a:rPr lang="en-US" smtClean="0"/>
            <a:t>Một số thuật toán cơ bản: CF, CB, KB</a:t>
          </a:r>
          <a:endParaRPr lang="en-US"/>
        </a:p>
      </dgm:t>
    </dgm:pt>
    <dgm:pt modelId="{08ECB948-555F-4C6D-9B8C-B14837658519}" type="parTrans" cxnId="{0CEEFD74-C8F7-477E-94AE-B8C4302F6771}">
      <dgm:prSet/>
      <dgm:spPr/>
      <dgm:t>
        <a:bodyPr/>
        <a:lstStyle/>
        <a:p>
          <a:endParaRPr lang="en-US"/>
        </a:p>
      </dgm:t>
    </dgm:pt>
    <dgm:pt modelId="{8AB9BEEB-9D89-488C-AC5F-DFEBC79D5BD4}" type="sibTrans" cxnId="{0CEEFD74-C8F7-477E-94AE-B8C4302F6771}">
      <dgm:prSet/>
      <dgm:spPr/>
      <dgm:t>
        <a:bodyPr/>
        <a:lstStyle/>
        <a:p>
          <a:endParaRPr lang="en-US"/>
        </a:p>
      </dgm:t>
    </dgm:pt>
    <dgm:pt modelId="{41F1D1B1-FB51-4801-9DBA-F64554A071AD}">
      <dgm:prSet/>
      <dgm:spPr/>
      <dgm:t>
        <a:bodyPr/>
        <a:lstStyle/>
        <a:p>
          <a:r>
            <a:rPr lang="en-US" smtClean="0"/>
            <a:t>Một số thuật toán bổ sung: Context-aware, ứng phó attack – robust RSs</a:t>
          </a:r>
          <a:endParaRPr lang="en-US"/>
        </a:p>
      </dgm:t>
    </dgm:pt>
    <dgm:pt modelId="{6E3B1C96-643F-4DA7-89CE-32C9FF1D8FEB}" type="parTrans" cxnId="{364D2AFB-C0B5-40F4-BADA-436DF64EC40E}">
      <dgm:prSet/>
      <dgm:spPr/>
      <dgm:t>
        <a:bodyPr/>
        <a:lstStyle/>
        <a:p>
          <a:endParaRPr lang="en-US"/>
        </a:p>
      </dgm:t>
    </dgm:pt>
    <dgm:pt modelId="{94BC5BCF-3C69-4CB6-A42E-97E2D3D301A5}" type="sibTrans" cxnId="{364D2AFB-C0B5-40F4-BADA-436DF64EC40E}">
      <dgm:prSet/>
      <dgm:spPr/>
      <dgm:t>
        <a:bodyPr/>
        <a:lstStyle/>
        <a:p>
          <a:endParaRPr lang="en-US"/>
        </a:p>
      </dgm:t>
    </dgm:pt>
    <dgm:pt modelId="{60886575-A157-4803-8976-69F63988ABB4}" type="pres">
      <dgm:prSet presAssocID="{CAE3B9E0-D823-4CB2-8ABD-0D628C9C1C3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2B69806-D448-4E74-85D0-719F594EE510}" type="pres">
      <dgm:prSet presAssocID="{CAE3B9E0-D823-4CB2-8ABD-0D628C9C1C33}" presName="Name1" presStyleCnt="0"/>
      <dgm:spPr/>
    </dgm:pt>
    <dgm:pt modelId="{2BBB6EDC-58C7-49B9-BE92-0F2639919CC6}" type="pres">
      <dgm:prSet presAssocID="{CAE3B9E0-D823-4CB2-8ABD-0D628C9C1C33}" presName="cycle" presStyleCnt="0"/>
      <dgm:spPr/>
    </dgm:pt>
    <dgm:pt modelId="{353EAD0C-D8C6-4821-B690-0FCD76567DCF}" type="pres">
      <dgm:prSet presAssocID="{CAE3B9E0-D823-4CB2-8ABD-0D628C9C1C33}" presName="srcNode" presStyleLbl="node1" presStyleIdx="0" presStyleCnt="4"/>
      <dgm:spPr/>
    </dgm:pt>
    <dgm:pt modelId="{CC7FF599-2542-4C2F-9623-513E6A3F19F2}" type="pres">
      <dgm:prSet presAssocID="{CAE3B9E0-D823-4CB2-8ABD-0D628C9C1C33}" presName="conn" presStyleLbl="parChTrans1D2" presStyleIdx="0" presStyleCnt="1"/>
      <dgm:spPr/>
      <dgm:t>
        <a:bodyPr/>
        <a:lstStyle/>
        <a:p>
          <a:endParaRPr lang="en-US"/>
        </a:p>
      </dgm:t>
    </dgm:pt>
    <dgm:pt modelId="{61C40C20-6C5E-4BA5-815E-35180A4EDE94}" type="pres">
      <dgm:prSet presAssocID="{CAE3B9E0-D823-4CB2-8ABD-0D628C9C1C33}" presName="extraNode" presStyleLbl="node1" presStyleIdx="0" presStyleCnt="4"/>
      <dgm:spPr/>
    </dgm:pt>
    <dgm:pt modelId="{0C910EB8-14AF-4543-B2EB-65A124A5EEC5}" type="pres">
      <dgm:prSet presAssocID="{CAE3B9E0-D823-4CB2-8ABD-0D628C9C1C33}" presName="dstNode" presStyleLbl="node1" presStyleIdx="0" presStyleCnt="4"/>
      <dgm:spPr/>
    </dgm:pt>
    <dgm:pt modelId="{BBBB5226-DEA6-43C5-B124-841F444A59D1}" type="pres">
      <dgm:prSet presAssocID="{3BDE92D0-CCC9-4413-9DE9-A0AF7A43781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C276C-B93A-47E2-A942-020BDB52302B}" type="pres">
      <dgm:prSet presAssocID="{3BDE92D0-CCC9-4413-9DE9-A0AF7A437818}" presName="accent_1" presStyleCnt="0"/>
      <dgm:spPr/>
    </dgm:pt>
    <dgm:pt modelId="{E91B918B-7FA9-4556-AA42-9E4E96F8475E}" type="pres">
      <dgm:prSet presAssocID="{3BDE92D0-CCC9-4413-9DE9-A0AF7A437818}" presName="accentRepeatNode" presStyleLbl="solidFgAcc1" presStyleIdx="0" presStyleCnt="4"/>
      <dgm:spPr/>
    </dgm:pt>
    <dgm:pt modelId="{37AAC859-6494-4E3E-A8BD-77E45491DFFB}" type="pres">
      <dgm:prSet presAssocID="{E0D97B7E-A2D5-4197-9C1C-6D4354D61E65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D3CCD-33C2-4482-B552-F069A1D5E14C}" type="pres">
      <dgm:prSet presAssocID="{E0D97B7E-A2D5-4197-9C1C-6D4354D61E65}" presName="accent_2" presStyleCnt="0"/>
      <dgm:spPr/>
    </dgm:pt>
    <dgm:pt modelId="{562E493C-0F79-47C8-B03C-584A741AFB66}" type="pres">
      <dgm:prSet presAssocID="{E0D97B7E-A2D5-4197-9C1C-6D4354D61E65}" presName="accentRepeatNode" presStyleLbl="solidFgAcc1" presStyleIdx="1" presStyleCnt="4"/>
      <dgm:spPr/>
    </dgm:pt>
    <dgm:pt modelId="{F086CABB-AD07-4425-A759-77EDC72A9774}" type="pres">
      <dgm:prSet presAssocID="{7CA12662-34E4-46BB-8260-C57AB6B0317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CEE5DF-EF74-4ED9-A021-758A5678BAB3}" type="pres">
      <dgm:prSet presAssocID="{7CA12662-34E4-46BB-8260-C57AB6B03175}" presName="accent_3" presStyleCnt="0"/>
      <dgm:spPr/>
    </dgm:pt>
    <dgm:pt modelId="{E7E913AF-CB04-4080-B426-594389290EF3}" type="pres">
      <dgm:prSet presAssocID="{7CA12662-34E4-46BB-8260-C57AB6B03175}" presName="accentRepeatNode" presStyleLbl="solidFgAcc1" presStyleIdx="2" presStyleCnt="4"/>
      <dgm:spPr/>
    </dgm:pt>
    <dgm:pt modelId="{D8828643-928A-4ABD-8C66-EDF160F979F4}" type="pres">
      <dgm:prSet presAssocID="{41F1D1B1-FB51-4801-9DBA-F64554A071A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9EEFB9-9F89-4D9B-B316-71CE5BFA985F}" type="pres">
      <dgm:prSet presAssocID="{41F1D1B1-FB51-4801-9DBA-F64554A071AD}" presName="accent_4" presStyleCnt="0"/>
      <dgm:spPr/>
    </dgm:pt>
    <dgm:pt modelId="{1FC27605-B4C6-45FF-8397-7A2C089D3471}" type="pres">
      <dgm:prSet presAssocID="{41F1D1B1-FB51-4801-9DBA-F64554A071AD}" presName="accentRepeatNode" presStyleLbl="solidFgAcc1" presStyleIdx="3" presStyleCnt="4"/>
      <dgm:spPr/>
    </dgm:pt>
  </dgm:ptLst>
  <dgm:cxnLst>
    <dgm:cxn modelId="{364D2AFB-C0B5-40F4-BADA-436DF64EC40E}" srcId="{CAE3B9E0-D823-4CB2-8ABD-0D628C9C1C33}" destId="{41F1D1B1-FB51-4801-9DBA-F64554A071AD}" srcOrd="3" destOrd="0" parTransId="{6E3B1C96-643F-4DA7-89CE-32C9FF1D8FEB}" sibTransId="{94BC5BCF-3C69-4CB6-A42E-97E2D3D301A5}"/>
    <dgm:cxn modelId="{7EF352A0-33B8-4326-94B6-BA37B40256F1}" srcId="{CAE3B9E0-D823-4CB2-8ABD-0D628C9C1C33}" destId="{3BDE92D0-CCC9-4413-9DE9-A0AF7A437818}" srcOrd="0" destOrd="0" parTransId="{66AB02BF-2D5C-4589-A71F-E2252CF0998C}" sibTransId="{42FC09B8-AA2D-4831-9FBB-9FE829833AD8}"/>
    <dgm:cxn modelId="{29AFF0C8-8091-4776-96D4-FB0053FC2A70}" type="presOf" srcId="{CAE3B9E0-D823-4CB2-8ABD-0D628C9C1C33}" destId="{60886575-A157-4803-8976-69F63988ABB4}" srcOrd="0" destOrd="0" presId="urn:microsoft.com/office/officeart/2008/layout/VerticalCurvedList"/>
    <dgm:cxn modelId="{F71093C2-7A40-4CE4-A3E5-0B2B417C6F72}" srcId="{CAE3B9E0-D823-4CB2-8ABD-0D628C9C1C33}" destId="{E0D97B7E-A2D5-4197-9C1C-6D4354D61E65}" srcOrd="1" destOrd="0" parTransId="{E99A49B8-8C1A-4116-9F14-33FF51C63D3B}" sibTransId="{D84703DA-21DE-4B64-92BC-0FCC2E487500}"/>
    <dgm:cxn modelId="{486F7448-BF78-4234-AAAB-DD72D4CC960F}" type="presOf" srcId="{E0D97B7E-A2D5-4197-9C1C-6D4354D61E65}" destId="{37AAC859-6494-4E3E-A8BD-77E45491DFFB}" srcOrd="0" destOrd="0" presId="urn:microsoft.com/office/officeart/2008/layout/VerticalCurvedList"/>
    <dgm:cxn modelId="{7C368F8D-FCA2-42E2-AD22-9AA4F1704A3C}" type="presOf" srcId="{42FC09B8-AA2D-4831-9FBB-9FE829833AD8}" destId="{CC7FF599-2542-4C2F-9623-513E6A3F19F2}" srcOrd="0" destOrd="0" presId="urn:microsoft.com/office/officeart/2008/layout/VerticalCurvedList"/>
    <dgm:cxn modelId="{DC708188-D9E3-44AB-8DB8-DD1CE734F603}" type="presOf" srcId="{3BDE92D0-CCC9-4413-9DE9-A0AF7A437818}" destId="{BBBB5226-DEA6-43C5-B124-841F444A59D1}" srcOrd="0" destOrd="0" presId="urn:microsoft.com/office/officeart/2008/layout/VerticalCurvedList"/>
    <dgm:cxn modelId="{D68C35D7-2D7D-4565-8F84-64FDE2ECB825}" type="presOf" srcId="{41F1D1B1-FB51-4801-9DBA-F64554A071AD}" destId="{D8828643-928A-4ABD-8C66-EDF160F979F4}" srcOrd="0" destOrd="0" presId="urn:microsoft.com/office/officeart/2008/layout/VerticalCurvedList"/>
    <dgm:cxn modelId="{61808506-4160-42FA-BF09-AD9709D96BF1}" type="presOf" srcId="{7CA12662-34E4-46BB-8260-C57AB6B03175}" destId="{F086CABB-AD07-4425-A759-77EDC72A9774}" srcOrd="0" destOrd="0" presId="urn:microsoft.com/office/officeart/2008/layout/VerticalCurvedList"/>
    <dgm:cxn modelId="{0CEEFD74-C8F7-477E-94AE-B8C4302F6771}" srcId="{CAE3B9E0-D823-4CB2-8ABD-0D628C9C1C33}" destId="{7CA12662-34E4-46BB-8260-C57AB6B03175}" srcOrd="2" destOrd="0" parTransId="{08ECB948-555F-4C6D-9B8C-B14837658519}" sibTransId="{8AB9BEEB-9D89-488C-AC5F-DFEBC79D5BD4}"/>
    <dgm:cxn modelId="{CA815889-FC87-4A3F-8AD9-9044D03E3DE5}" type="presParOf" srcId="{60886575-A157-4803-8976-69F63988ABB4}" destId="{82B69806-D448-4E74-85D0-719F594EE510}" srcOrd="0" destOrd="0" presId="urn:microsoft.com/office/officeart/2008/layout/VerticalCurvedList"/>
    <dgm:cxn modelId="{40DBE814-5A4E-4467-B034-8C132BF14DB1}" type="presParOf" srcId="{82B69806-D448-4E74-85D0-719F594EE510}" destId="{2BBB6EDC-58C7-49B9-BE92-0F2639919CC6}" srcOrd="0" destOrd="0" presId="urn:microsoft.com/office/officeart/2008/layout/VerticalCurvedList"/>
    <dgm:cxn modelId="{7A763990-EDFB-45FC-AFF6-8905660C47E1}" type="presParOf" srcId="{2BBB6EDC-58C7-49B9-BE92-0F2639919CC6}" destId="{353EAD0C-D8C6-4821-B690-0FCD76567DCF}" srcOrd="0" destOrd="0" presId="urn:microsoft.com/office/officeart/2008/layout/VerticalCurvedList"/>
    <dgm:cxn modelId="{B81CC6C5-FFE2-446B-83C4-297909BB7F57}" type="presParOf" srcId="{2BBB6EDC-58C7-49B9-BE92-0F2639919CC6}" destId="{CC7FF599-2542-4C2F-9623-513E6A3F19F2}" srcOrd="1" destOrd="0" presId="urn:microsoft.com/office/officeart/2008/layout/VerticalCurvedList"/>
    <dgm:cxn modelId="{6DC3F6F0-B0A0-40ED-89B0-38F5911DF85E}" type="presParOf" srcId="{2BBB6EDC-58C7-49B9-BE92-0F2639919CC6}" destId="{61C40C20-6C5E-4BA5-815E-35180A4EDE94}" srcOrd="2" destOrd="0" presId="urn:microsoft.com/office/officeart/2008/layout/VerticalCurvedList"/>
    <dgm:cxn modelId="{950C927E-C83C-475F-B1F9-C99E3240BFFA}" type="presParOf" srcId="{2BBB6EDC-58C7-49B9-BE92-0F2639919CC6}" destId="{0C910EB8-14AF-4543-B2EB-65A124A5EEC5}" srcOrd="3" destOrd="0" presId="urn:microsoft.com/office/officeart/2008/layout/VerticalCurvedList"/>
    <dgm:cxn modelId="{7080561E-A754-4DE8-92E6-8FD3C3E2AAB5}" type="presParOf" srcId="{82B69806-D448-4E74-85D0-719F594EE510}" destId="{BBBB5226-DEA6-43C5-B124-841F444A59D1}" srcOrd="1" destOrd="0" presId="urn:microsoft.com/office/officeart/2008/layout/VerticalCurvedList"/>
    <dgm:cxn modelId="{7C7A19E6-6181-4E81-B0AB-A2B0CCF36F57}" type="presParOf" srcId="{82B69806-D448-4E74-85D0-719F594EE510}" destId="{36AC276C-B93A-47E2-A942-020BDB52302B}" srcOrd="2" destOrd="0" presId="urn:microsoft.com/office/officeart/2008/layout/VerticalCurvedList"/>
    <dgm:cxn modelId="{A0238E22-9CFB-429C-9552-6543B15D5E74}" type="presParOf" srcId="{36AC276C-B93A-47E2-A942-020BDB52302B}" destId="{E91B918B-7FA9-4556-AA42-9E4E96F8475E}" srcOrd="0" destOrd="0" presId="urn:microsoft.com/office/officeart/2008/layout/VerticalCurvedList"/>
    <dgm:cxn modelId="{98961BCE-492E-43E7-B5D5-529511C8BA0D}" type="presParOf" srcId="{82B69806-D448-4E74-85D0-719F594EE510}" destId="{37AAC859-6494-4E3E-A8BD-77E45491DFFB}" srcOrd="3" destOrd="0" presId="urn:microsoft.com/office/officeart/2008/layout/VerticalCurvedList"/>
    <dgm:cxn modelId="{A8FE98F3-F12B-457B-A2BD-6335BE0D857B}" type="presParOf" srcId="{82B69806-D448-4E74-85D0-719F594EE510}" destId="{952D3CCD-33C2-4482-B552-F069A1D5E14C}" srcOrd="4" destOrd="0" presId="urn:microsoft.com/office/officeart/2008/layout/VerticalCurvedList"/>
    <dgm:cxn modelId="{36935AF4-6808-451A-B811-A9222B6B06B8}" type="presParOf" srcId="{952D3CCD-33C2-4482-B552-F069A1D5E14C}" destId="{562E493C-0F79-47C8-B03C-584A741AFB66}" srcOrd="0" destOrd="0" presId="urn:microsoft.com/office/officeart/2008/layout/VerticalCurvedList"/>
    <dgm:cxn modelId="{AB27451C-BA41-4452-A395-0827CC06BE0F}" type="presParOf" srcId="{82B69806-D448-4E74-85D0-719F594EE510}" destId="{F086CABB-AD07-4425-A759-77EDC72A9774}" srcOrd="5" destOrd="0" presId="urn:microsoft.com/office/officeart/2008/layout/VerticalCurvedList"/>
    <dgm:cxn modelId="{0E503653-4AAF-45AC-A8B6-28DBBF1B19A6}" type="presParOf" srcId="{82B69806-D448-4E74-85D0-719F594EE510}" destId="{B6CEE5DF-EF74-4ED9-A021-758A5678BAB3}" srcOrd="6" destOrd="0" presId="urn:microsoft.com/office/officeart/2008/layout/VerticalCurvedList"/>
    <dgm:cxn modelId="{7D10F23D-A562-4388-A061-878E8F2C479B}" type="presParOf" srcId="{B6CEE5DF-EF74-4ED9-A021-758A5678BAB3}" destId="{E7E913AF-CB04-4080-B426-594389290EF3}" srcOrd="0" destOrd="0" presId="urn:microsoft.com/office/officeart/2008/layout/VerticalCurvedList"/>
    <dgm:cxn modelId="{87F4B469-AD7E-4AE2-92B9-FF684CF3081F}" type="presParOf" srcId="{82B69806-D448-4E74-85D0-719F594EE510}" destId="{D8828643-928A-4ABD-8C66-EDF160F979F4}" srcOrd="7" destOrd="0" presId="urn:microsoft.com/office/officeart/2008/layout/VerticalCurvedList"/>
    <dgm:cxn modelId="{690D0F0E-87F6-4C32-9F68-2F407F107193}" type="presParOf" srcId="{82B69806-D448-4E74-85D0-719F594EE510}" destId="{3B9EEFB9-9F89-4D9B-B316-71CE5BFA985F}" srcOrd="8" destOrd="0" presId="urn:microsoft.com/office/officeart/2008/layout/VerticalCurvedList"/>
    <dgm:cxn modelId="{EB7CDA77-3FCD-451E-B421-B6B84E3567CC}" type="presParOf" srcId="{3B9EEFB9-9F89-4D9B-B316-71CE5BFA985F}" destId="{1FC27605-B4C6-45FF-8397-7A2C089D347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D8D4BE-2C0C-4658-B2FC-682127E6DD45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21A0F6-6F83-41CC-A68D-D039B090CBCD}">
      <dgm:prSet phldrT="[Text]"/>
      <dgm:spPr/>
      <dgm:t>
        <a:bodyPr/>
        <a:lstStyle/>
        <a:p>
          <a:r>
            <a:rPr lang="en-US" smtClean="0"/>
            <a:t>Thông tin người dùng</a:t>
          </a:r>
          <a:endParaRPr lang="en-US"/>
        </a:p>
      </dgm:t>
    </dgm:pt>
    <dgm:pt modelId="{60FFFBA0-DAAD-496B-8980-4CC93D6FC6F9}" type="parTrans" cxnId="{9DC3F5E7-1CE7-416E-88FF-49F2566CEEF5}">
      <dgm:prSet/>
      <dgm:spPr/>
      <dgm:t>
        <a:bodyPr/>
        <a:lstStyle/>
        <a:p>
          <a:endParaRPr lang="en-US"/>
        </a:p>
      </dgm:t>
    </dgm:pt>
    <dgm:pt modelId="{2BD6AD61-997B-4941-9CF8-7C8755989C30}" type="sibTrans" cxnId="{9DC3F5E7-1CE7-416E-88FF-49F2566CEEF5}">
      <dgm:prSet/>
      <dgm:spPr/>
      <dgm:t>
        <a:bodyPr/>
        <a:lstStyle/>
        <a:p>
          <a:endParaRPr lang="en-US"/>
        </a:p>
      </dgm:t>
    </dgm:pt>
    <dgm:pt modelId="{9A5FED7A-8FC0-4837-91BC-B83F28437A71}">
      <dgm:prSet phldrT="[Text]"/>
      <dgm:spPr/>
      <dgm:t>
        <a:bodyPr/>
        <a:lstStyle/>
        <a:p>
          <a:r>
            <a:rPr lang="en-US" smtClean="0"/>
            <a:t>Thông tin sản phẩm</a:t>
          </a:r>
          <a:endParaRPr lang="en-US"/>
        </a:p>
      </dgm:t>
    </dgm:pt>
    <dgm:pt modelId="{B24E43F1-5EC8-41C7-B273-CDC4F15A82C1}" type="parTrans" cxnId="{4D9FE3CA-73F4-41E2-8576-76F352B5E744}">
      <dgm:prSet/>
      <dgm:spPr/>
      <dgm:t>
        <a:bodyPr/>
        <a:lstStyle/>
        <a:p>
          <a:endParaRPr lang="en-US"/>
        </a:p>
      </dgm:t>
    </dgm:pt>
    <dgm:pt modelId="{1BF8BAB5-D717-4E20-BFA0-0CAF892492FF}" type="sibTrans" cxnId="{4D9FE3CA-73F4-41E2-8576-76F352B5E744}">
      <dgm:prSet/>
      <dgm:spPr/>
      <dgm:t>
        <a:bodyPr/>
        <a:lstStyle/>
        <a:p>
          <a:endParaRPr lang="en-US"/>
        </a:p>
      </dgm:t>
    </dgm:pt>
    <dgm:pt modelId="{9CBFC659-5E2F-4251-A536-3AE34DD57641}">
      <dgm:prSet phldrT="[Text]"/>
      <dgm:spPr/>
      <dgm:t>
        <a:bodyPr/>
        <a:lstStyle/>
        <a:p>
          <a:r>
            <a:rPr lang="en-US" smtClean="0"/>
            <a:t>Tương tác user-item</a:t>
          </a:r>
          <a:endParaRPr lang="en-US"/>
        </a:p>
      </dgm:t>
    </dgm:pt>
    <dgm:pt modelId="{13988D0B-14E0-44EF-82C4-ADFACED6FDA6}" type="parTrans" cxnId="{526FBEAB-BE0A-4FBF-AFD3-DDB5A280D397}">
      <dgm:prSet/>
      <dgm:spPr/>
      <dgm:t>
        <a:bodyPr/>
        <a:lstStyle/>
        <a:p>
          <a:endParaRPr lang="en-US"/>
        </a:p>
      </dgm:t>
    </dgm:pt>
    <dgm:pt modelId="{156E120A-53F7-4D75-95D4-C7D5CFB5E458}" type="sibTrans" cxnId="{526FBEAB-BE0A-4FBF-AFD3-DDB5A280D397}">
      <dgm:prSet/>
      <dgm:spPr/>
      <dgm:t>
        <a:bodyPr/>
        <a:lstStyle/>
        <a:p>
          <a:endParaRPr lang="en-US"/>
        </a:p>
      </dgm:t>
    </dgm:pt>
    <dgm:pt modelId="{E848397A-1C9B-4447-8748-7B834F442CF5}">
      <dgm:prSet phldrT="[Text]"/>
      <dgm:spPr/>
      <dgm:t>
        <a:bodyPr/>
        <a:lstStyle/>
        <a:p>
          <a:r>
            <a:rPr lang="en-US" smtClean="0"/>
            <a:t>User – Item khuyến nghị</a:t>
          </a:r>
          <a:endParaRPr lang="en-US"/>
        </a:p>
      </dgm:t>
    </dgm:pt>
    <dgm:pt modelId="{4E145B0D-A551-4203-BBE1-AEF1AC0A2426}" type="sibTrans" cxnId="{EB5B9E83-81A4-4794-A2AE-37313BC9C6B4}">
      <dgm:prSet/>
      <dgm:spPr/>
      <dgm:t>
        <a:bodyPr/>
        <a:lstStyle/>
        <a:p>
          <a:endParaRPr lang="en-US"/>
        </a:p>
      </dgm:t>
    </dgm:pt>
    <dgm:pt modelId="{527C752F-98EF-4C10-94A5-88910747911D}" type="parTrans" cxnId="{EB5B9E83-81A4-4794-A2AE-37313BC9C6B4}">
      <dgm:prSet/>
      <dgm:spPr/>
      <dgm:t>
        <a:bodyPr/>
        <a:lstStyle/>
        <a:p>
          <a:endParaRPr lang="en-US"/>
        </a:p>
      </dgm:t>
    </dgm:pt>
    <dgm:pt modelId="{E265FBEF-5D3E-49B2-A946-51D801D1FDB2}" type="pres">
      <dgm:prSet presAssocID="{F8D8D4BE-2C0C-4658-B2FC-682127E6DD45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35AC6D-D2EF-42FC-8A78-64E9C72A28C7}" type="pres">
      <dgm:prSet presAssocID="{F8D8D4BE-2C0C-4658-B2FC-682127E6DD45}" presName="ellipse" presStyleLbl="trBgShp" presStyleIdx="0" presStyleCnt="1"/>
      <dgm:spPr/>
    </dgm:pt>
    <dgm:pt modelId="{ED699E14-BD64-4C5C-BBE6-CDEF7365615C}" type="pres">
      <dgm:prSet presAssocID="{F8D8D4BE-2C0C-4658-B2FC-682127E6DD45}" presName="arrow1" presStyleLbl="fgShp" presStyleIdx="0" presStyleCnt="1"/>
      <dgm:spPr/>
    </dgm:pt>
    <dgm:pt modelId="{75EA6A34-E957-4F2D-8C8F-7509AFEBFA4A}" type="pres">
      <dgm:prSet presAssocID="{F8D8D4BE-2C0C-4658-B2FC-682127E6DD45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D34F80-8947-40BE-A75E-B5ED2629579B}" type="pres">
      <dgm:prSet presAssocID="{9A5FED7A-8FC0-4837-91BC-B83F28437A71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1215DB-1655-4D7E-87C8-CE9000AADC50}" type="pres">
      <dgm:prSet presAssocID="{9CBFC659-5E2F-4251-A536-3AE34DD57641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D8E5E9-9221-40F4-82D6-7F15CE092A71}" type="pres">
      <dgm:prSet presAssocID="{E848397A-1C9B-4447-8748-7B834F442CF5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7BF57-1C11-418E-822D-F7EEA4E665CC}" type="pres">
      <dgm:prSet presAssocID="{F8D8D4BE-2C0C-4658-B2FC-682127E6DD45}" presName="funnel" presStyleLbl="trAlignAcc1" presStyleIdx="0" presStyleCnt="1"/>
      <dgm:spPr/>
    </dgm:pt>
  </dgm:ptLst>
  <dgm:cxnLst>
    <dgm:cxn modelId="{D58621A5-8371-40EE-BB54-040DEEE880CE}" type="presOf" srcId="{9CBFC659-5E2F-4251-A536-3AE34DD57641}" destId="{E2D34F80-8947-40BE-A75E-B5ED2629579B}" srcOrd="0" destOrd="0" presId="urn:microsoft.com/office/officeart/2005/8/layout/funnel1"/>
    <dgm:cxn modelId="{526FBEAB-BE0A-4FBF-AFD3-DDB5A280D397}" srcId="{F8D8D4BE-2C0C-4658-B2FC-682127E6DD45}" destId="{9CBFC659-5E2F-4251-A536-3AE34DD57641}" srcOrd="2" destOrd="0" parTransId="{13988D0B-14E0-44EF-82C4-ADFACED6FDA6}" sibTransId="{156E120A-53F7-4D75-95D4-C7D5CFB5E458}"/>
    <dgm:cxn modelId="{DA580F6A-490C-4768-8865-5DAC8D97D5DC}" type="presOf" srcId="{E848397A-1C9B-4447-8748-7B834F442CF5}" destId="{75EA6A34-E957-4F2D-8C8F-7509AFEBFA4A}" srcOrd="0" destOrd="0" presId="urn:microsoft.com/office/officeart/2005/8/layout/funnel1"/>
    <dgm:cxn modelId="{EB5B9E83-81A4-4794-A2AE-37313BC9C6B4}" srcId="{F8D8D4BE-2C0C-4658-B2FC-682127E6DD45}" destId="{E848397A-1C9B-4447-8748-7B834F442CF5}" srcOrd="3" destOrd="0" parTransId="{527C752F-98EF-4C10-94A5-88910747911D}" sibTransId="{4E145B0D-A551-4203-BBE1-AEF1AC0A2426}"/>
    <dgm:cxn modelId="{F28902A6-AC2C-4C8A-B14A-F42AE8D9F82C}" type="presOf" srcId="{9A5FED7A-8FC0-4837-91BC-B83F28437A71}" destId="{011215DB-1655-4D7E-87C8-CE9000AADC50}" srcOrd="0" destOrd="0" presId="urn:microsoft.com/office/officeart/2005/8/layout/funnel1"/>
    <dgm:cxn modelId="{4D9FE3CA-73F4-41E2-8576-76F352B5E744}" srcId="{F8D8D4BE-2C0C-4658-B2FC-682127E6DD45}" destId="{9A5FED7A-8FC0-4837-91BC-B83F28437A71}" srcOrd="1" destOrd="0" parTransId="{B24E43F1-5EC8-41C7-B273-CDC4F15A82C1}" sibTransId="{1BF8BAB5-D717-4E20-BFA0-0CAF892492FF}"/>
    <dgm:cxn modelId="{29D8DB39-1F80-4657-90B5-208230836739}" type="presOf" srcId="{F8D8D4BE-2C0C-4658-B2FC-682127E6DD45}" destId="{E265FBEF-5D3E-49B2-A946-51D801D1FDB2}" srcOrd="0" destOrd="0" presId="urn:microsoft.com/office/officeart/2005/8/layout/funnel1"/>
    <dgm:cxn modelId="{95F38C3B-7720-4D6F-8BCE-AEA8AA5E826B}" type="presOf" srcId="{4821A0F6-6F83-41CC-A68D-D039B090CBCD}" destId="{6BD8E5E9-9221-40F4-82D6-7F15CE092A71}" srcOrd="0" destOrd="0" presId="urn:microsoft.com/office/officeart/2005/8/layout/funnel1"/>
    <dgm:cxn modelId="{9DC3F5E7-1CE7-416E-88FF-49F2566CEEF5}" srcId="{F8D8D4BE-2C0C-4658-B2FC-682127E6DD45}" destId="{4821A0F6-6F83-41CC-A68D-D039B090CBCD}" srcOrd="0" destOrd="0" parTransId="{60FFFBA0-DAAD-496B-8980-4CC93D6FC6F9}" sibTransId="{2BD6AD61-997B-4941-9CF8-7C8755989C30}"/>
    <dgm:cxn modelId="{2DF0FE40-8E9E-4B35-86B6-23C555C11A39}" type="presParOf" srcId="{E265FBEF-5D3E-49B2-A946-51D801D1FDB2}" destId="{3335AC6D-D2EF-42FC-8A78-64E9C72A28C7}" srcOrd="0" destOrd="0" presId="urn:microsoft.com/office/officeart/2005/8/layout/funnel1"/>
    <dgm:cxn modelId="{104B2318-DC34-41C7-9C4C-2540AE094F9C}" type="presParOf" srcId="{E265FBEF-5D3E-49B2-A946-51D801D1FDB2}" destId="{ED699E14-BD64-4C5C-BBE6-CDEF7365615C}" srcOrd="1" destOrd="0" presId="urn:microsoft.com/office/officeart/2005/8/layout/funnel1"/>
    <dgm:cxn modelId="{E3D54B79-7F59-47C4-A000-E170597D36E8}" type="presParOf" srcId="{E265FBEF-5D3E-49B2-A946-51D801D1FDB2}" destId="{75EA6A34-E957-4F2D-8C8F-7509AFEBFA4A}" srcOrd="2" destOrd="0" presId="urn:microsoft.com/office/officeart/2005/8/layout/funnel1"/>
    <dgm:cxn modelId="{74120F37-1200-4134-9696-A79536D2EDCA}" type="presParOf" srcId="{E265FBEF-5D3E-49B2-A946-51D801D1FDB2}" destId="{E2D34F80-8947-40BE-A75E-B5ED2629579B}" srcOrd="3" destOrd="0" presId="urn:microsoft.com/office/officeart/2005/8/layout/funnel1"/>
    <dgm:cxn modelId="{3A27231A-18C7-4BB7-A148-887091EE071F}" type="presParOf" srcId="{E265FBEF-5D3E-49B2-A946-51D801D1FDB2}" destId="{011215DB-1655-4D7E-87C8-CE9000AADC50}" srcOrd="4" destOrd="0" presId="urn:microsoft.com/office/officeart/2005/8/layout/funnel1"/>
    <dgm:cxn modelId="{65944619-3D36-409B-A6BD-6E932153D82F}" type="presParOf" srcId="{E265FBEF-5D3E-49B2-A946-51D801D1FDB2}" destId="{6BD8E5E9-9221-40F4-82D6-7F15CE092A71}" srcOrd="5" destOrd="0" presId="urn:microsoft.com/office/officeart/2005/8/layout/funnel1"/>
    <dgm:cxn modelId="{821505BD-69E1-4BC0-97BA-80DD104AF8E8}" type="presParOf" srcId="{E265FBEF-5D3E-49B2-A946-51D801D1FDB2}" destId="{AD57BF57-1C11-418E-822D-F7EEA4E665C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7BA57B-8DD3-4753-B584-E2D28CCEB7D6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D2955-80AA-4FED-9716-F7D37453D939}">
      <dgm:prSet phldrT="[Text]"/>
      <dgm:spPr/>
      <dgm:t>
        <a:bodyPr/>
        <a:lstStyle/>
        <a:p>
          <a:r>
            <a:rPr lang="en-US" smtClean="0"/>
            <a:t>Content-based</a:t>
          </a:r>
          <a:endParaRPr lang="en-US"/>
        </a:p>
      </dgm:t>
    </dgm:pt>
    <dgm:pt modelId="{A41607A5-250E-459B-9EE7-BD59C55B0CE6}" type="parTrans" cxnId="{38FD468E-BA6C-4D6A-883C-F3F8E449E9D4}">
      <dgm:prSet/>
      <dgm:spPr/>
      <dgm:t>
        <a:bodyPr/>
        <a:lstStyle/>
        <a:p>
          <a:endParaRPr lang="en-US"/>
        </a:p>
      </dgm:t>
    </dgm:pt>
    <dgm:pt modelId="{46E3D008-4EAF-4323-80BD-ECDA7DCD8467}" type="sibTrans" cxnId="{38FD468E-BA6C-4D6A-883C-F3F8E449E9D4}">
      <dgm:prSet/>
      <dgm:spPr/>
      <dgm:t>
        <a:bodyPr/>
        <a:lstStyle/>
        <a:p>
          <a:endParaRPr lang="en-US"/>
        </a:p>
      </dgm:t>
    </dgm:pt>
    <dgm:pt modelId="{F412D3C6-8E7C-4B1B-BF95-8DE943C7B942}">
      <dgm:prSet phldrT="[Text]"/>
      <dgm:spPr/>
      <dgm:t>
        <a:bodyPr/>
        <a:lstStyle/>
        <a:p>
          <a:r>
            <a:rPr lang="en-US" smtClean="0"/>
            <a:t>Người dùng có chung đặc trưng thì sở thích giống nhau</a:t>
          </a:r>
          <a:endParaRPr lang="en-US"/>
        </a:p>
      </dgm:t>
    </dgm:pt>
    <dgm:pt modelId="{4C203125-278F-4B6F-B493-0975D41C7CA6}" type="parTrans" cxnId="{A2AAD5CF-6141-4FAC-8EF1-5A82DBECCE16}">
      <dgm:prSet/>
      <dgm:spPr/>
      <dgm:t>
        <a:bodyPr/>
        <a:lstStyle/>
        <a:p>
          <a:endParaRPr lang="en-US"/>
        </a:p>
      </dgm:t>
    </dgm:pt>
    <dgm:pt modelId="{4ABF10AE-238B-4254-99FF-C5B376670270}" type="sibTrans" cxnId="{A2AAD5CF-6141-4FAC-8EF1-5A82DBECCE16}">
      <dgm:prSet/>
      <dgm:spPr/>
      <dgm:t>
        <a:bodyPr/>
        <a:lstStyle/>
        <a:p>
          <a:endParaRPr lang="en-US"/>
        </a:p>
      </dgm:t>
    </dgm:pt>
    <dgm:pt modelId="{0C5D7B6F-F43F-43EA-ABC2-8B378D7F325F}">
      <dgm:prSet phldrT="[Text]"/>
      <dgm:spPr/>
      <dgm:t>
        <a:bodyPr/>
        <a:lstStyle/>
        <a:p>
          <a:r>
            <a:rPr lang="en-US" smtClean="0"/>
            <a:t>Sản phẩm có chung đặc tính thì được yêu thích giống nhau</a:t>
          </a:r>
          <a:endParaRPr lang="en-US"/>
        </a:p>
      </dgm:t>
    </dgm:pt>
    <dgm:pt modelId="{82A94DEF-31DC-4EBB-894E-C03822398DC3}" type="parTrans" cxnId="{225E699E-0E40-47C7-AD2F-059C20A01805}">
      <dgm:prSet/>
      <dgm:spPr/>
      <dgm:t>
        <a:bodyPr/>
        <a:lstStyle/>
        <a:p>
          <a:endParaRPr lang="en-US"/>
        </a:p>
      </dgm:t>
    </dgm:pt>
    <dgm:pt modelId="{8314CD1E-0A64-4A8F-AED5-F3C5B57B2283}" type="sibTrans" cxnId="{225E699E-0E40-47C7-AD2F-059C20A01805}">
      <dgm:prSet/>
      <dgm:spPr/>
      <dgm:t>
        <a:bodyPr/>
        <a:lstStyle/>
        <a:p>
          <a:endParaRPr lang="en-US"/>
        </a:p>
      </dgm:t>
    </dgm:pt>
    <dgm:pt modelId="{4C7FBAFB-AC82-4F0A-9397-84AD06DCC9B9}">
      <dgm:prSet phldrT="[Text]"/>
      <dgm:spPr/>
      <dgm:t>
        <a:bodyPr/>
        <a:lstStyle/>
        <a:p>
          <a:r>
            <a:rPr lang="en-US" smtClean="0"/>
            <a:t>Colaborative filtering</a:t>
          </a:r>
          <a:endParaRPr lang="en-US"/>
        </a:p>
      </dgm:t>
    </dgm:pt>
    <dgm:pt modelId="{CD30984B-9429-4170-BEA4-39CB9B80E990}" type="parTrans" cxnId="{352750A2-09CD-4249-910C-546FDA1594C7}">
      <dgm:prSet/>
      <dgm:spPr/>
      <dgm:t>
        <a:bodyPr/>
        <a:lstStyle/>
        <a:p>
          <a:endParaRPr lang="en-US"/>
        </a:p>
      </dgm:t>
    </dgm:pt>
    <dgm:pt modelId="{880AE934-08AF-47F0-BB68-D17D6BE9B665}" type="sibTrans" cxnId="{352750A2-09CD-4249-910C-546FDA1594C7}">
      <dgm:prSet/>
      <dgm:spPr/>
      <dgm:t>
        <a:bodyPr/>
        <a:lstStyle/>
        <a:p>
          <a:endParaRPr lang="en-US"/>
        </a:p>
      </dgm:t>
    </dgm:pt>
    <dgm:pt modelId="{A4C3E3DA-0797-4B3A-8F04-AF2E3CC9DE31}">
      <dgm:prSet phldrT="[Text]"/>
      <dgm:spPr/>
      <dgm:t>
        <a:bodyPr/>
        <a:lstStyle/>
        <a:p>
          <a:r>
            <a:rPr lang="en-US" smtClean="0"/>
            <a:t>Người dùng đã từng có hành vi tương tác giống nhau thì cũng sẽ có sở thích giống nhau</a:t>
          </a:r>
          <a:endParaRPr lang="en-US"/>
        </a:p>
      </dgm:t>
    </dgm:pt>
    <dgm:pt modelId="{B7A6E367-C0E1-49F0-85E3-8E982FC3CC02}" type="parTrans" cxnId="{B03E3B59-CE43-4026-9E1F-58A3F6A533F2}">
      <dgm:prSet/>
      <dgm:spPr/>
      <dgm:t>
        <a:bodyPr/>
        <a:lstStyle/>
        <a:p>
          <a:endParaRPr lang="en-US"/>
        </a:p>
      </dgm:t>
    </dgm:pt>
    <dgm:pt modelId="{A4C80EAC-8832-4C04-A68D-3D3AB75031ED}" type="sibTrans" cxnId="{B03E3B59-CE43-4026-9E1F-58A3F6A533F2}">
      <dgm:prSet/>
      <dgm:spPr/>
      <dgm:t>
        <a:bodyPr/>
        <a:lstStyle/>
        <a:p>
          <a:endParaRPr lang="en-US"/>
        </a:p>
      </dgm:t>
    </dgm:pt>
    <dgm:pt modelId="{7CC01A98-60EA-4531-903B-008C2D5D44C2}">
      <dgm:prSet phldrT="[Text]"/>
      <dgm:spPr/>
      <dgm:t>
        <a:bodyPr/>
        <a:lstStyle/>
        <a:p>
          <a:r>
            <a:rPr lang="en-US" smtClean="0"/>
            <a:t>Gồm: neiborhood-based và matrix fractorization</a:t>
          </a:r>
          <a:endParaRPr lang="en-US"/>
        </a:p>
      </dgm:t>
    </dgm:pt>
    <dgm:pt modelId="{B83A5A7A-AF3F-4F7B-B664-7F2918805D7E}" type="parTrans" cxnId="{B15955E2-CDF7-48EE-847F-81EFDA138741}">
      <dgm:prSet/>
      <dgm:spPr/>
      <dgm:t>
        <a:bodyPr/>
        <a:lstStyle/>
        <a:p>
          <a:endParaRPr lang="en-US"/>
        </a:p>
      </dgm:t>
    </dgm:pt>
    <dgm:pt modelId="{88273F9F-B675-4809-AE16-CD5718F1E734}" type="sibTrans" cxnId="{B15955E2-CDF7-48EE-847F-81EFDA138741}">
      <dgm:prSet/>
      <dgm:spPr/>
      <dgm:t>
        <a:bodyPr/>
        <a:lstStyle/>
        <a:p>
          <a:endParaRPr lang="en-US"/>
        </a:p>
      </dgm:t>
    </dgm:pt>
    <dgm:pt modelId="{A03FAF72-C01C-4194-B021-C2FCFEF8F9F2}">
      <dgm:prSet phldrT="[Text]"/>
      <dgm:spPr/>
      <dgm:t>
        <a:bodyPr/>
        <a:lstStyle/>
        <a:p>
          <a:r>
            <a:rPr lang="en-US" smtClean="0"/>
            <a:t>Knowledge based</a:t>
          </a:r>
          <a:endParaRPr lang="en-US"/>
        </a:p>
      </dgm:t>
    </dgm:pt>
    <dgm:pt modelId="{5D3D6F1A-8154-40F1-9539-4F7CFDCD326D}" type="parTrans" cxnId="{C6F0066C-BF05-4C23-836F-BE5FEBA4EFE3}">
      <dgm:prSet/>
      <dgm:spPr/>
      <dgm:t>
        <a:bodyPr/>
        <a:lstStyle/>
        <a:p>
          <a:endParaRPr lang="en-US"/>
        </a:p>
      </dgm:t>
    </dgm:pt>
    <dgm:pt modelId="{EA8AE49C-F370-4C73-B6AE-6B8102F26703}" type="sibTrans" cxnId="{C6F0066C-BF05-4C23-836F-BE5FEBA4EFE3}">
      <dgm:prSet/>
      <dgm:spPr/>
      <dgm:t>
        <a:bodyPr/>
        <a:lstStyle/>
        <a:p>
          <a:endParaRPr lang="en-US"/>
        </a:p>
      </dgm:t>
    </dgm:pt>
    <dgm:pt modelId="{776B2CC9-E7D9-4F28-A1B3-23E65672FB24}">
      <dgm:prSet phldrT="[Text]"/>
      <dgm:spPr/>
      <dgm:t>
        <a:bodyPr/>
        <a:lstStyle/>
        <a:p>
          <a:r>
            <a:rPr lang="en-US" smtClean="0"/>
            <a:t>Dựa vào hiểu biết của người thiết kết model =&gt; đưa ra quy tắc khuyến nghị</a:t>
          </a:r>
          <a:endParaRPr lang="en-US"/>
        </a:p>
      </dgm:t>
    </dgm:pt>
    <dgm:pt modelId="{62AD9FF2-070E-4430-8CF6-4060CC15D3BD}" type="parTrans" cxnId="{EE7EAEC5-2C0C-42A3-92C9-F18646B4856C}">
      <dgm:prSet/>
      <dgm:spPr/>
      <dgm:t>
        <a:bodyPr/>
        <a:lstStyle/>
        <a:p>
          <a:endParaRPr lang="en-US"/>
        </a:p>
      </dgm:t>
    </dgm:pt>
    <dgm:pt modelId="{C415D906-2BB7-4A14-A3D6-8EC797A00D82}" type="sibTrans" cxnId="{EE7EAEC5-2C0C-42A3-92C9-F18646B4856C}">
      <dgm:prSet/>
      <dgm:spPr/>
      <dgm:t>
        <a:bodyPr/>
        <a:lstStyle/>
        <a:p>
          <a:endParaRPr lang="en-US"/>
        </a:p>
      </dgm:t>
    </dgm:pt>
    <dgm:pt modelId="{4F91BF9E-EEB0-4E11-9B03-ED1C2E0660D8}" type="pres">
      <dgm:prSet presAssocID="{E07BA57B-8DD3-4753-B584-E2D28CCEB7D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59974D-41C0-496C-9AC3-B9FDC25FADA7}" type="pres">
      <dgm:prSet presAssocID="{626D2955-80AA-4FED-9716-F7D37453D939}" presName="circle1" presStyleLbl="node1" presStyleIdx="0" presStyleCnt="3"/>
      <dgm:spPr/>
    </dgm:pt>
    <dgm:pt modelId="{091CD6C9-2409-4A24-A3EB-D736CDDF3D24}" type="pres">
      <dgm:prSet presAssocID="{626D2955-80AA-4FED-9716-F7D37453D939}" presName="space" presStyleCnt="0"/>
      <dgm:spPr/>
    </dgm:pt>
    <dgm:pt modelId="{B7CDD93D-45C5-4F58-90B0-0B7A89335889}" type="pres">
      <dgm:prSet presAssocID="{626D2955-80AA-4FED-9716-F7D37453D939}" presName="rect1" presStyleLbl="alignAcc1" presStyleIdx="0" presStyleCnt="3"/>
      <dgm:spPr/>
      <dgm:t>
        <a:bodyPr/>
        <a:lstStyle/>
        <a:p>
          <a:endParaRPr lang="en-US"/>
        </a:p>
      </dgm:t>
    </dgm:pt>
    <dgm:pt modelId="{89D6F841-BC01-48C8-8B26-15F1377C07D1}" type="pres">
      <dgm:prSet presAssocID="{4C7FBAFB-AC82-4F0A-9397-84AD06DCC9B9}" presName="vertSpace2" presStyleLbl="node1" presStyleIdx="0" presStyleCnt="3"/>
      <dgm:spPr/>
    </dgm:pt>
    <dgm:pt modelId="{8BDBADAD-BB93-4D63-AEC0-BF721E555E54}" type="pres">
      <dgm:prSet presAssocID="{4C7FBAFB-AC82-4F0A-9397-84AD06DCC9B9}" presName="circle2" presStyleLbl="node1" presStyleIdx="1" presStyleCnt="3"/>
      <dgm:spPr/>
    </dgm:pt>
    <dgm:pt modelId="{FAD7A5C3-0D59-4639-B609-FA20E4AB406B}" type="pres">
      <dgm:prSet presAssocID="{4C7FBAFB-AC82-4F0A-9397-84AD06DCC9B9}" presName="rect2" presStyleLbl="alignAcc1" presStyleIdx="1" presStyleCnt="3" custLinFactNeighborX="14126" custLinFactNeighborY="-7376"/>
      <dgm:spPr/>
      <dgm:t>
        <a:bodyPr/>
        <a:lstStyle/>
        <a:p>
          <a:endParaRPr lang="en-US"/>
        </a:p>
      </dgm:t>
    </dgm:pt>
    <dgm:pt modelId="{69ACA688-4B11-4525-92E3-FD783634FDC8}" type="pres">
      <dgm:prSet presAssocID="{A03FAF72-C01C-4194-B021-C2FCFEF8F9F2}" presName="vertSpace3" presStyleLbl="node1" presStyleIdx="1" presStyleCnt="3"/>
      <dgm:spPr/>
    </dgm:pt>
    <dgm:pt modelId="{0075F3F4-302E-410C-A07E-3699D630E91E}" type="pres">
      <dgm:prSet presAssocID="{A03FAF72-C01C-4194-B021-C2FCFEF8F9F2}" presName="circle3" presStyleLbl="node1" presStyleIdx="2" presStyleCnt="3"/>
      <dgm:spPr/>
    </dgm:pt>
    <dgm:pt modelId="{FBBEB4E8-9EF7-4D36-A05D-2794642E11FB}" type="pres">
      <dgm:prSet presAssocID="{A03FAF72-C01C-4194-B021-C2FCFEF8F9F2}" presName="rect3" presStyleLbl="alignAcc1" presStyleIdx="2" presStyleCnt="3"/>
      <dgm:spPr/>
      <dgm:t>
        <a:bodyPr/>
        <a:lstStyle/>
        <a:p>
          <a:endParaRPr lang="en-US"/>
        </a:p>
      </dgm:t>
    </dgm:pt>
    <dgm:pt modelId="{F39F6187-7F8E-4F06-B05A-A9882FC667C4}" type="pres">
      <dgm:prSet presAssocID="{626D2955-80AA-4FED-9716-F7D37453D939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A6A338-F581-4E8C-A3FA-5FD8F3A51C8D}" type="pres">
      <dgm:prSet presAssocID="{626D2955-80AA-4FED-9716-F7D37453D939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830B4-5E4C-42F1-B56F-611387004207}" type="pres">
      <dgm:prSet presAssocID="{4C7FBAFB-AC82-4F0A-9397-84AD06DCC9B9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5DD84-4038-4366-AEDF-A360ACEB0ACE}" type="pres">
      <dgm:prSet presAssocID="{4C7FBAFB-AC82-4F0A-9397-84AD06DCC9B9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27EE4-DA47-49FC-8B24-34ADD2D3512F}" type="pres">
      <dgm:prSet presAssocID="{A03FAF72-C01C-4194-B021-C2FCFEF8F9F2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2181B-0ACC-4848-BE39-B842116B1F27}" type="pres">
      <dgm:prSet presAssocID="{A03FAF72-C01C-4194-B021-C2FCFEF8F9F2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CDFB06-C553-404E-95BF-F64137C17CDD}" type="presOf" srcId="{A03FAF72-C01C-4194-B021-C2FCFEF8F9F2}" destId="{FBBEB4E8-9EF7-4D36-A05D-2794642E11FB}" srcOrd="0" destOrd="0" presId="urn:microsoft.com/office/officeart/2005/8/layout/target3"/>
    <dgm:cxn modelId="{2CB183FE-EE64-4590-B25C-CBF980988C9D}" type="presOf" srcId="{E07BA57B-8DD3-4753-B584-E2D28CCEB7D6}" destId="{4F91BF9E-EEB0-4E11-9B03-ED1C2E0660D8}" srcOrd="0" destOrd="0" presId="urn:microsoft.com/office/officeart/2005/8/layout/target3"/>
    <dgm:cxn modelId="{F72973F3-0371-4AAF-B5EA-AD307E23784A}" type="presOf" srcId="{F412D3C6-8E7C-4B1B-BF95-8DE943C7B942}" destId="{76A6A338-F581-4E8C-A3FA-5FD8F3A51C8D}" srcOrd="0" destOrd="0" presId="urn:microsoft.com/office/officeart/2005/8/layout/target3"/>
    <dgm:cxn modelId="{38FD468E-BA6C-4D6A-883C-F3F8E449E9D4}" srcId="{E07BA57B-8DD3-4753-B584-E2D28CCEB7D6}" destId="{626D2955-80AA-4FED-9716-F7D37453D939}" srcOrd="0" destOrd="0" parTransId="{A41607A5-250E-459B-9EE7-BD59C55B0CE6}" sibTransId="{46E3D008-4EAF-4323-80BD-ECDA7DCD8467}"/>
    <dgm:cxn modelId="{DEBEFD45-E1E9-4C6D-9BB9-AA2AA91F6262}" type="presOf" srcId="{4C7FBAFB-AC82-4F0A-9397-84AD06DCC9B9}" destId="{62F830B4-5E4C-42F1-B56F-611387004207}" srcOrd="1" destOrd="0" presId="urn:microsoft.com/office/officeart/2005/8/layout/target3"/>
    <dgm:cxn modelId="{225E699E-0E40-47C7-AD2F-059C20A01805}" srcId="{626D2955-80AA-4FED-9716-F7D37453D939}" destId="{0C5D7B6F-F43F-43EA-ABC2-8B378D7F325F}" srcOrd="1" destOrd="0" parTransId="{82A94DEF-31DC-4EBB-894E-C03822398DC3}" sibTransId="{8314CD1E-0A64-4A8F-AED5-F3C5B57B2283}"/>
    <dgm:cxn modelId="{29AD0253-9314-44CF-A68E-79B8C3161034}" type="presOf" srcId="{A03FAF72-C01C-4194-B021-C2FCFEF8F9F2}" destId="{0FE27EE4-DA47-49FC-8B24-34ADD2D3512F}" srcOrd="1" destOrd="0" presId="urn:microsoft.com/office/officeart/2005/8/layout/target3"/>
    <dgm:cxn modelId="{B03E3B59-CE43-4026-9E1F-58A3F6A533F2}" srcId="{4C7FBAFB-AC82-4F0A-9397-84AD06DCC9B9}" destId="{A4C3E3DA-0797-4B3A-8F04-AF2E3CC9DE31}" srcOrd="0" destOrd="0" parTransId="{B7A6E367-C0E1-49F0-85E3-8E982FC3CC02}" sibTransId="{A4C80EAC-8832-4C04-A68D-3D3AB75031ED}"/>
    <dgm:cxn modelId="{B595CFFB-1A41-495D-B0D5-FD485372174C}" type="presOf" srcId="{7CC01A98-60EA-4531-903B-008C2D5D44C2}" destId="{34D5DD84-4038-4366-AEDF-A360ACEB0ACE}" srcOrd="0" destOrd="1" presId="urn:microsoft.com/office/officeart/2005/8/layout/target3"/>
    <dgm:cxn modelId="{5D3B6730-E473-4AC0-8B9B-DDD2CC2FCFA2}" type="presOf" srcId="{626D2955-80AA-4FED-9716-F7D37453D939}" destId="{F39F6187-7F8E-4F06-B05A-A9882FC667C4}" srcOrd="1" destOrd="0" presId="urn:microsoft.com/office/officeart/2005/8/layout/target3"/>
    <dgm:cxn modelId="{1C60712F-05EB-4822-AA30-7297F25CBF80}" type="presOf" srcId="{0C5D7B6F-F43F-43EA-ABC2-8B378D7F325F}" destId="{76A6A338-F581-4E8C-A3FA-5FD8F3A51C8D}" srcOrd="0" destOrd="1" presId="urn:microsoft.com/office/officeart/2005/8/layout/target3"/>
    <dgm:cxn modelId="{A2AAD5CF-6141-4FAC-8EF1-5A82DBECCE16}" srcId="{626D2955-80AA-4FED-9716-F7D37453D939}" destId="{F412D3C6-8E7C-4B1B-BF95-8DE943C7B942}" srcOrd="0" destOrd="0" parTransId="{4C203125-278F-4B6F-B493-0975D41C7CA6}" sibTransId="{4ABF10AE-238B-4254-99FF-C5B376670270}"/>
    <dgm:cxn modelId="{4995F621-D462-476E-B599-FD06FCB32C58}" type="presOf" srcId="{626D2955-80AA-4FED-9716-F7D37453D939}" destId="{B7CDD93D-45C5-4F58-90B0-0B7A89335889}" srcOrd="0" destOrd="0" presId="urn:microsoft.com/office/officeart/2005/8/layout/target3"/>
    <dgm:cxn modelId="{AF75EF67-5753-4CB8-98C0-6543F9B22FA3}" type="presOf" srcId="{4C7FBAFB-AC82-4F0A-9397-84AD06DCC9B9}" destId="{FAD7A5C3-0D59-4639-B609-FA20E4AB406B}" srcOrd="0" destOrd="0" presId="urn:microsoft.com/office/officeart/2005/8/layout/target3"/>
    <dgm:cxn modelId="{B15955E2-CDF7-48EE-847F-81EFDA138741}" srcId="{4C7FBAFB-AC82-4F0A-9397-84AD06DCC9B9}" destId="{7CC01A98-60EA-4531-903B-008C2D5D44C2}" srcOrd="1" destOrd="0" parTransId="{B83A5A7A-AF3F-4F7B-B664-7F2918805D7E}" sibTransId="{88273F9F-B675-4809-AE16-CD5718F1E734}"/>
    <dgm:cxn modelId="{C6F0066C-BF05-4C23-836F-BE5FEBA4EFE3}" srcId="{E07BA57B-8DD3-4753-B584-E2D28CCEB7D6}" destId="{A03FAF72-C01C-4194-B021-C2FCFEF8F9F2}" srcOrd="2" destOrd="0" parTransId="{5D3D6F1A-8154-40F1-9539-4F7CFDCD326D}" sibTransId="{EA8AE49C-F370-4C73-B6AE-6B8102F26703}"/>
    <dgm:cxn modelId="{ED7CA7DB-2195-4850-85E2-CD3C23043AB9}" type="presOf" srcId="{A4C3E3DA-0797-4B3A-8F04-AF2E3CC9DE31}" destId="{34D5DD84-4038-4366-AEDF-A360ACEB0ACE}" srcOrd="0" destOrd="0" presId="urn:microsoft.com/office/officeart/2005/8/layout/target3"/>
    <dgm:cxn modelId="{15BCE9AE-1B41-42A6-AA9D-64B91F3CEED6}" type="presOf" srcId="{776B2CC9-E7D9-4F28-A1B3-23E65672FB24}" destId="{EDD2181B-0ACC-4848-BE39-B842116B1F27}" srcOrd="0" destOrd="0" presId="urn:microsoft.com/office/officeart/2005/8/layout/target3"/>
    <dgm:cxn modelId="{352750A2-09CD-4249-910C-546FDA1594C7}" srcId="{E07BA57B-8DD3-4753-B584-E2D28CCEB7D6}" destId="{4C7FBAFB-AC82-4F0A-9397-84AD06DCC9B9}" srcOrd="1" destOrd="0" parTransId="{CD30984B-9429-4170-BEA4-39CB9B80E990}" sibTransId="{880AE934-08AF-47F0-BB68-D17D6BE9B665}"/>
    <dgm:cxn modelId="{EE7EAEC5-2C0C-42A3-92C9-F18646B4856C}" srcId="{A03FAF72-C01C-4194-B021-C2FCFEF8F9F2}" destId="{776B2CC9-E7D9-4F28-A1B3-23E65672FB24}" srcOrd="0" destOrd="0" parTransId="{62AD9FF2-070E-4430-8CF6-4060CC15D3BD}" sibTransId="{C415D906-2BB7-4A14-A3D6-8EC797A00D82}"/>
    <dgm:cxn modelId="{DE0E10A4-F837-4EE8-9C72-28C31519E321}" type="presParOf" srcId="{4F91BF9E-EEB0-4E11-9B03-ED1C2E0660D8}" destId="{EA59974D-41C0-496C-9AC3-B9FDC25FADA7}" srcOrd="0" destOrd="0" presId="urn:microsoft.com/office/officeart/2005/8/layout/target3"/>
    <dgm:cxn modelId="{9E7188F6-6A99-4A88-BADF-888A8D02979C}" type="presParOf" srcId="{4F91BF9E-EEB0-4E11-9B03-ED1C2E0660D8}" destId="{091CD6C9-2409-4A24-A3EB-D736CDDF3D24}" srcOrd="1" destOrd="0" presId="urn:microsoft.com/office/officeart/2005/8/layout/target3"/>
    <dgm:cxn modelId="{18748AA9-BCD2-4E24-9083-1D39B6F5DB99}" type="presParOf" srcId="{4F91BF9E-EEB0-4E11-9B03-ED1C2E0660D8}" destId="{B7CDD93D-45C5-4F58-90B0-0B7A89335889}" srcOrd="2" destOrd="0" presId="urn:microsoft.com/office/officeart/2005/8/layout/target3"/>
    <dgm:cxn modelId="{7870FB7A-3A75-405F-BD7A-D51AEC5ED52E}" type="presParOf" srcId="{4F91BF9E-EEB0-4E11-9B03-ED1C2E0660D8}" destId="{89D6F841-BC01-48C8-8B26-15F1377C07D1}" srcOrd="3" destOrd="0" presId="urn:microsoft.com/office/officeart/2005/8/layout/target3"/>
    <dgm:cxn modelId="{95452F9A-FFFB-4146-B7B8-FF08BA454820}" type="presParOf" srcId="{4F91BF9E-EEB0-4E11-9B03-ED1C2E0660D8}" destId="{8BDBADAD-BB93-4D63-AEC0-BF721E555E54}" srcOrd="4" destOrd="0" presId="urn:microsoft.com/office/officeart/2005/8/layout/target3"/>
    <dgm:cxn modelId="{28739EAB-4408-477A-92E1-36B8F44B6BE8}" type="presParOf" srcId="{4F91BF9E-EEB0-4E11-9B03-ED1C2E0660D8}" destId="{FAD7A5C3-0D59-4639-B609-FA20E4AB406B}" srcOrd="5" destOrd="0" presId="urn:microsoft.com/office/officeart/2005/8/layout/target3"/>
    <dgm:cxn modelId="{4A9F7395-F300-48FA-9269-5582B735053E}" type="presParOf" srcId="{4F91BF9E-EEB0-4E11-9B03-ED1C2E0660D8}" destId="{69ACA688-4B11-4525-92E3-FD783634FDC8}" srcOrd="6" destOrd="0" presId="urn:microsoft.com/office/officeart/2005/8/layout/target3"/>
    <dgm:cxn modelId="{F5EF7F9B-E5E1-46C5-9D54-038F1CB19BB5}" type="presParOf" srcId="{4F91BF9E-EEB0-4E11-9B03-ED1C2E0660D8}" destId="{0075F3F4-302E-410C-A07E-3699D630E91E}" srcOrd="7" destOrd="0" presId="urn:microsoft.com/office/officeart/2005/8/layout/target3"/>
    <dgm:cxn modelId="{B53B7539-E533-4C95-98FC-C0A2C8D1E784}" type="presParOf" srcId="{4F91BF9E-EEB0-4E11-9B03-ED1C2E0660D8}" destId="{FBBEB4E8-9EF7-4D36-A05D-2794642E11FB}" srcOrd="8" destOrd="0" presId="urn:microsoft.com/office/officeart/2005/8/layout/target3"/>
    <dgm:cxn modelId="{C84F0DBF-629E-4407-9754-D1070DBE6FA0}" type="presParOf" srcId="{4F91BF9E-EEB0-4E11-9B03-ED1C2E0660D8}" destId="{F39F6187-7F8E-4F06-B05A-A9882FC667C4}" srcOrd="9" destOrd="0" presId="urn:microsoft.com/office/officeart/2005/8/layout/target3"/>
    <dgm:cxn modelId="{BA77C20B-99DE-4EC6-B719-D470A4462085}" type="presParOf" srcId="{4F91BF9E-EEB0-4E11-9B03-ED1C2E0660D8}" destId="{76A6A338-F581-4E8C-A3FA-5FD8F3A51C8D}" srcOrd="10" destOrd="0" presId="urn:microsoft.com/office/officeart/2005/8/layout/target3"/>
    <dgm:cxn modelId="{CCCE3A52-8178-445A-A9F7-BEB8B85D7428}" type="presParOf" srcId="{4F91BF9E-EEB0-4E11-9B03-ED1C2E0660D8}" destId="{62F830B4-5E4C-42F1-B56F-611387004207}" srcOrd="11" destOrd="0" presId="urn:microsoft.com/office/officeart/2005/8/layout/target3"/>
    <dgm:cxn modelId="{5EC8F2DB-0953-4B7E-84D9-FA4039BFB05F}" type="presParOf" srcId="{4F91BF9E-EEB0-4E11-9B03-ED1C2E0660D8}" destId="{34D5DD84-4038-4366-AEDF-A360ACEB0ACE}" srcOrd="12" destOrd="0" presId="urn:microsoft.com/office/officeart/2005/8/layout/target3"/>
    <dgm:cxn modelId="{E18780B5-F040-4FB5-A2EC-4ED81B018333}" type="presParOf" srcId="{4F91BF9E-EEB0-4E11-9B03-ED1C2E0660D8}" destId="{0FE27EE4-DA47-49FC-8B24-34ADD2D3512F}" srcOrd="13" destOrd="0" presId="urn:microsoft.com/office/officeart/2005/8/layout/target3"/>
    <dgm:cxn modelId="{467C2488-C83C-4AA6-BDF0-FF803D84DC2B}" type="presParOf" srcId="{4F91BF9E-EEB0-4E11-9B03-ED1C2E0660D8}" destId="{EDD2181B-0ACC-4848-BE39-B842116B1F27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BC0468-D83F-4E06-B39E-5B9098F53EA2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3A7341B-8A34-4CEC-8382-BEE492AAB7E1}">
      <dgm:prSet phldrT="[Text]"/>
      <dgm:spPr/>
      <dgm:t>
        <a:bodyPr/>
        <a:lstStyle/>
        <a:p>
          <a:r>
            <a:rPr lang="en-US" smtClean="0"/>
            <a:t>User</a:t>
          </a:r>
          <a:endParaRPr lang="en-US"/>
        </a:p>
      </dgm:t>
    </dgm:pt>
    <dgm:pt modelId="{35A9360A-7472-4DDC-A8A6-A1D3A6F9F253}" type="parTrans" cxnId="{8B306598-05EE-45CB-9613-3EF9138F6155}">
      <dgm:prSet/>
      <dgm:spPr/>
      <dgm:t>
        <a:bodyPr/>
        <a:lstStyle/>
        <a:p>
          <a:endParaRPr lang="en-US"/>
        </a:p>
      </dgm:t>
    </dgm:pt>
    <dgm:pt modelId="{56A1A223-2EAC-4E7F-8223-2DA6C765514F}" type="sibTrans" cxnId="{8B306598-05EE-45CB-9613-3EF9138F6155}">
      <dgm:prSet/>
      <dgm:spPr/>
      <dgm:t>
        <a:bodyPr/>
        <a:lstStyle/>
        <a:p>
          <a:endParaRPr lang="en-US"/>
        </a:p>
      </dgm:t>
    </dgm:pt>
    <dgm:pt modelId="{D86C07D9-24CA-45B0-846C-162BEA72D11B}">
      <dgm:prSet phldrT="[Text]"/>
      <dgm:spPr/>
      <dgm:t>
        <a:bodyPr/>
        <a:lstStyle/>
        <a:p>
          <a:r>
            <a:rPr lang="en-US" smtClean="0"/>
            <a:t>Độ tuổi  user 20-30</a:t>
          </a:r>
          <a:endParaRPr lang="en-US"/>
        </a:p>
      </dgm:t>
    </dgm:pt>
    <dgm:pt modelId="{07201E31-B16D-443C-8347-673E8CF65561}" type="parTrans" cxnId="{BFE9C6A0-EA9E-4AB6-8AA7-B2B480E00264}">
      <dgm:prSet/>
      <dgm:spPr/>
      <dgm:t>
        <a:bodyPr/>
        <a:lstStyle/>
        <a:p>
          <a:endParaRPr lang="en-US"/>
        </a:p>
      </dgm:t>
    </dgm:pt>
    <dgm:pt modelId="{38A2390C-EFCD-433E-B715-BA68EE8D0565}" type="sibTrans" cxnId="{BFE9C6A0-EA9E-4AB6-8AA7-B2B480E00264}">
      <dgm:prSet/>
      <dgm:spPr/>
      <dgm:t>
        <a:bodyPr/>
        <a:lstStyle/>
        <a:p>
          <a:endParaRPr lang="en-US"/>
        </a:p>
      </dgm:t>
    </dgm:pt>
    <dgm:pt modelId="{06A5136F-1C7E-4FEA-89A8-CFED597889C2}">
      <dgm:prSet phldrT="[Text]"/>
      <dgm:spPr/>
      <dgm:t>
        <a:bodyPr/>
        <a:lstStyle/>
        <a:p>
          <a:r>
            <a:rPr lang="en-US" smtClean="0"/>
            <a:t>Bài hát: nhạc trẻ</a:t>
          </a:r>
          <a:endParaRPr lang="en-US"/>
        </a:p>
      </dgm:t>
    </dgm:pt>
    <dgm:pt modelId="{041FD826-6E11-49BF-ABA7-B270A64038B6}" type="parTrans" cxnId="{EFD85110-20A1-4210-B9CD-7394094C8B1A}">
      <dgm:prSet/>
      <dgm:spPr/>
      <dgm:t>
        <a:bodyPr/>
        <a:lstStyle/>
        <a:p>
          <a:endParaRPr lang="en-US"/>
        </a:p>
      </dgm:t>
    </dgm:pt>
    <dgm:pt modelId="{685527FB-EFC8-40E6-B2B2-78073B15166A}" type="sibTrans" cxnId="{EFD85110-20A1-4210-B9CD-7394094C8B1A}">
      <dgm:prSet/>
      <dgm:spPr/>
      <dgm:t>
        <a:bodyPr/>
        <a:lstStyle/>
        <a:p>
          <a:endParaRPr lang="en-US"/>
        </a:p>
      </dgm:t>
    </dgm:pt>
    <dgm:pt modelId="{41D9D228-5F88-4153-A0B1-9F1F9928A4A0}">
      <dgm:prSet phldrT="[Text]"/>
      <dgm:spPr/>
      <dgm:t>
        <a:bodyPr/>
        <a:lstStyle/>
        <a:p>
          <a:r>
            <a:rPr lang="en-US" smtClean="0"/>
            <a:t>Bài hát: nhạc vàng</a:t>
          </a:r>
          <a:endParaRPr lang="en-US"/>
        </a:p>
      </dgm:t>
    </dgm:pt>
    <dgm:pt modelId="{5FEF6E09-512F-4989-A317-451D7DAF81F7}" type="parTrans" cxnId="{540B453F-222D-4309-9DED-F1145BC38CED}">
      <dgm:prSet/>
      <dgm:spPr/>
      <dgm:t>
        <a:bodyPr/>
        <a:lstStyle/>
        <a:p>
          <a:endParaRPr lang="en-US"/>
        </a:p>
      </dgm:t>
    </dgm:pt>
    <dgm:pt modelId="{6C0BE768-ED67-484A-A38D-9C1FC330F676}" type="sibTrans" cxnId="{540B453F-222D-4309-9DED-F1145BC38CED}">
      <dgm:prSet/>
      <dgm:spPr/>
      <dgm:t>
        <a:bodyPr/>
        <a:lstStyle/>
        <a:p>
          <a:endParaRPr lang="en-US"/>
        </a:p>
      </dgm:t>
    </dgm:pt>
    <dgm:pt modelId="{7A039AD2-836F-4D90-833B-7A8CAA2AE2BB}">
      <dgm:prSet phldrT="[Text]"/>
      <dgm:spPr/>
      <dgm:t>
        <a:bodyPr/>
        <a:lstStyle/>
        <a:p>
          <a:r>
            <a:rPr lang="en-US" smtClean="0"/>
            <a:t>Độ tuổi user 40-50</a:t>
          </a:r>
          <a:endParaRPr lang="en-US"/>
        </a:p>
      </dgm:t>
    </dgm:pt>
    <dgm:pt modelId="{2B94BAC8-944C-4153-8CA5-ACBEEB54FDAE}" type="parTrans" cxnId="{D9A61DB0-B76D-4AA8-AB9C-54E3D5BBAF8C}">
      <dgm:prSet/>
      <dgm:spPr/>
      <dgm:t>
        <a:bodyPr/>
        <a:lstStyle/>
        <a:p>
          <a:endParaRPr lang="en-US"/>
        </a:p>
      </dgm:t>
    </dgm:pt>
    <dgm:pt modelId="{CEE6450E-BB94-42FF-91A8-4EF66131E43C}" type="sibTrans" cxnId="{D9A61DB0-B76D-4AA8-AB9C-54E3D5BBAF8C}">
      <dgm:prSet/>
      <dgm:spPr/>
      <dgm:t>
        <a:bodyPr/>
        <a:lstStyle/>
        <a:p>
          <a:endParaRPr lang="en-US"/>
        </a:p>
      </dgm:t>
    </dgm:pt>
    <dgm:pt modelId="{E1D1471F-8FD1-46E5-A37B-AE96F78CD3F9}">
      <dgm:prSet phldrT="[Text]"/>
      <dgm:spPr/>
      <dgm:t>
        <a:bodyPr/>
        <a:lstStyle/>
        <a:p>
          <a:r>
            <a:rPr lang="en-US" smtClean="0"/>
            <a:t>Bài hát: nhạc trẻ</a:t>
          </a:r>
          <a:endParaRPr lang="en-US"/>
        </a:p>
      </dgm:t>
    </dgm:pt>
    <dgm:pt modelId="{21911EF6-50C8-42F6-AF05-A0F21430B134}" type="parTrans" cxnId="{496D1AEB-C36A-4D02-9E47-F213D979EDE1}">
      <dgm:prSet/>
      <dgm:spPr/>
      <dgm:t>
        <a:bodyPr/>
        <a:lstStyle/>
        <a:p>
          <a:endParaRPr lang="en-US"/>
        </a:p>
      </dgm:t>
    </dgm:pt>
    <dgm:pt modelId="{633B893F-43B2-484B-B3AC-F552837E9263}" type="sibTrans" cxnId="{496D1AEB-C36A-4D02-9E47-F213D979EDE1}">
      <dgm:prSet/>
      <dgm:spPr/>
      <dgm:t>
        <a:bodyPr/>
        <a:lstStyle/>
        <a:p>
          <a:endParaRPr lang="en-US"/>
        </a:p>
      </dgm:t>
    </dgm:pt>
    <dgm:pt modelId="{BF595462-212B-48D2-8793-5FA35BE47089}">
      <dgm:prSet/>
      <dgm:spPr/>
      <dgm:t>
        <a:bodyPr/>
        <a:lstStyle/>
        <a:p>
          <a:r>
            <a:rPr lang="en-US" smtClean="0"/>
            <a:t>Bài hát: nhạc vàng</a:t>
          </a:r>
          <a:endParaRPr lang="en-US"/>
        </a:p>
      </dgm:t>
    </dgm:pt>
    <dgm:pt modelId="{74203938-F817-4404-A981-2B333D3C5E6B}" type="parTrans" cxnId="{6C85BC22-0815-4A4A-A4A0-BB426CA819A4}">
      <dgm:prSet/>
      <dgm:spPr/>
      <dgm:t>
        <a:bodyPr/>
        <a:lstStyle/>
        <a:p>
          <a:endParaRPr lang="en-US"/>
        </a:p>
      </dgm:t>
    </dgm:pt>
    <dgm:pt modelId="{C350B27C-22F0-428D-891D-B6FF5A470269}" type="sibTrans" cxnId="{6C85BC22-0815-4A4A-A4A0-BB426CA819A4}">
      <dgm:prSet/>
      <dgm:spPr/>
      <dgm:t>
        <a:bodyPr/>
        <a:lstStyle/>
        <a:p>
          <a:endParaRPr lang="en-US"/>
        </a:p>
      </dgm:t>
    </dgm:pt>
    <dgm:pt modelId="{3E340540-4759-4273-B019-8E4B630A1213}">
      <dgm:prSet/>
      <dgm:spPr/>
      <dgm:t>
        <a:bodyPr/>
        <a:lstStyle/>
        <a:p>
          <a:r>
            <a:rPr lang="en-US" smtClean="0"/>
            <a:t>Rating: 0.8</a:t>
          </a:r>
          <a:endParaRPr lang="en-US"/>
        </a:p>
      </dgm:t>
    </dgm:pt>
    <dgm:pt modelId="{063DE2F2-10C8-46A0-A6DB-0E7038A2A48A}" type="parTrans" cxnId="{1C95E459-6061-4FD6-912A-605308FB76CD}">
      <dgm:prSet/>
      <dgm:spPr/>
      <dgm:t>
        <a:bodyPr/>
        <a:lstStyle/>
        <a:p>
          <a:endParaRPr lang="en-US"/>
        </a:p>
      </dgm:t>
    </dgm:pt>
    <dgm:pt modelId="{88B2306D-B2E2-445B-9484-9C0337FC3413}" type="sibTrans" cxnId="{1C95E459-6061-4FD6-912A-605308FB76CD}">
      <dgm:prSet/>
      <dgm:spPr/>
      <dgm:t>
        <a:bodyPr/>
        <a:lstStyle/>
        <a:p>
          <a:endParaRPr lang="en-US"/>
        </a:p>
      </dgm:t>
    </dgm:pt>
    <dgm:pt modelId="{F281AD07-D77F-49AD-9371-2EAA2C269895}">
      <dgm:prSet/>
      <dgm:spPr/>
      <dgm:t>
        <a:bodyPr/>
        <a:lstStyle/>
        <a:p>
          <a:r>
            <a:rPr lang="en-US" smtClean="0"/>
            <a:t>Rating: 0.2</a:t>
          </a:r>
          <a:endParaRPr lang="en-US"/>
        </a:p>
      </dgm:t>
    </dgm:pt>
    <dgm:pt modelId="{69FA00A7-722C-47F8-8BB6-5A20065DDD65}" type="parTrans" cxnId="{5DF94F5A-F38A-4A18-AAEC-9A64977859C5}">
      <dgm:prSet/>
      <dgm:spPr/>
      <dgm:t>
        <a:bodyPr/>
        <a:lstStyle/>
        <a:p>
          <a:endParaRPr lang="en-US"/>
        </a:p>
      </dgm:t>
    </dgm:pt>
    <dgm:pt modelId="{4A864BA1-1C4D-41AD-9A3C-BBB370634E7A}" type="sibTrans" cxnId="{5DF94F5A-F38A-4A18-AAEC-9A64977859C5}">
      <dgm:prSet/>
      <dgm:spPr/>
      <dgm:t>
        <a:bodyPr/>
        <a:lstStyle/>
        <a:p>
          <a:endParaRPr lang="en-US"/>
        </a:p>
      </dgm:t>
    </dgm:pt>
    <dgm:pt modelId="{4994468C-5F08-4DB4-BAEE-55FB9A099F88}">
      <dgm:prSet/>
      <dgm:spPr/>
      <dgm:t>
        <a:bodyPr/>
        <a:lstStyle/>
        <a:p>
          <a:r>
            <a:rPr lang="en-US" smtClean="0"/>
            <a:t>Rating: 0.2</a:t>
          </a:r>
          <a:endParaRPr lang="en-US"/>
        </a:p>
      </dgm:t>
    </dgm:pt>
    <dgm:pt modelId="{ED4D7401-AD26-46F1-BBFA-6680EC244420}" type="parTrans" cxnId="{53EAC57B-667C-4C96-AD2D-DD68F39582A6}">
      <dgm:prSet/>
      <dgm:spPr/>
      <dgm:t>
        <a:bodyPr/>
        <a:lstStyle/>
        <a:p>
          <a:endParaRPr lang="en-US"/>
        </a:p>
      </dgm:t>
    </dgm:pt>
    <dgm:pt modelId="{461E53D4-9D20-44C5-B7BB-32BBAA66DB2A}" type="sibTrans" cxnId="{53EAC57B-667C-4C96-AD2D-DD68F39582A6}">
      <dgm:prSet/>
      <dgm:spPr/>
      <dgm:t>
        <a:bodyPr/>
        <a:lstStyle/>
        <a:p>
          <a:endParaRPr lang="en-US"/>
        </a:p>
      </dgm:t>
    </dgm:pt>
    <dgm:pt modelId="{C8F4CC72-C417-48A3-BF3A-E02979BA1FD7}">
      <dgm:prSet/>
      <dgm:spPr/>
      <dgm:t>
        <a:bodyPr/>
        <a:lstStyle/>
        <a:p>
          <a:r>
            <a:rPr lang="en-US" smtClean="0"/>
            <a:t>Rating: 0.8</a:t>
          </a:r>
          <a:endParaRPr lang="en-US"/>
        </a:p>
      </dgm:t>
    </dgm:pt>
    <dgm:pt modelId="{D9F0FBEE-FEBF-4F38-BCEE-028E54FCC3D9}" type="parTrans" cxnId="{50C91E17-ED05-4024-AC0C-63DCF5DC4032}">
      <dgm:prSet/>
      <dgm:spPr/>
      <dgm:t>
        <a:bodyPr/>
        <a:lstStyle/>
        <a:p>
          <a:endParaRPr lang="en-US"/>
        </a:p>
      </dgm:t>
    </dgm:pt>
    <dgm:pt modelId="{C93F93B8-3B2A-45B8-A846-B4DFC49BE68B}" type="sibTrans" cxnId="{50C91E17-ED05-4024-AC0C-63DCF5DC4032}">
      <dgm:prSet/>
      <dgm:spPr/>
      <dgm:t>
        <a:bodyPr/>
        <a:lstStyle/>
        <a:p>
          <a:endParaRPr lang="en-US"/>
        </a:p>
      </dgm:t>
    </dgm:pt>
    <dgm:pt modelId="{C67998F1-DB86-4673-9D84-EA5F1F4A56EB}" type="pres">
      <dgm:prSet presAssocID="{8EBC0468-D83F-4E06-B39E-5B9098F53EA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08BEF3-C820-49FA-9FA6-974391AFDF04}" type="pres">
      <dgm:prSet presAssocID="{F3A7341B-8A34-4CEC-8382-BEE492AAB7E1}" presName="root1" presStyleCnt="0"/>
      <dgm:spPr/>
    </dgm:pt>
    <dgm:pt modelId="{535E5724-71AB-418B-90AF-95B3B12D33B9}" type="pres">
      <dgm:prSet presAssocID="{F3A7341B-8A34-4CEC-8382-BEE492AAB7E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75E158-380D-4856-BEE7-0EB5EA89BC50}" type="pres">
      <dgm:prSet presAssocID="{F3A7341B-8A34-4CEC-8382-BEE492AAB7E1}" presName="level2hierChild" presStyleCnt="0"/>
      <dgm:spPr/>
    </dgm:pt>
    <dgm:pt modelId="{33E9491D-4316-4B93-A4E7-108F9DE0E5F3}" type="pres">
      <dgm:prSet presAssocID="{07201E31-B16D-443C-8347-673E8CF65561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6C6C1062-1AD8-4501-8A2C-FC74934F4EB1}" type="pres">
      <dgm:prSet presAssocID="{07201E31-B16D-443C-8347-673E8CF65561}" presName="connTx" presStyleLbl="parChTrans1D2" presStyleIdx="0" presStyleCnt="2"/>
      <dgm:spPr/>
      <dgm:t>
        <a:bodyPr/>
        <a:lstStyle/>
        <a:p>
          <a:endParaRPr lang="en-US"/>
        </a:p>
      </dgm:t>
    </dgm:pt>
    <dgm:pt modelId="{70DFFAFC-EA46-41EA-B305-2EC898C59BF2}" type="pres">
      <dgm:prSet presAssocID="{D86C07D9-24CA-45B0-846C-162BEA72D11B}" presName="root2" presStyleCnt="0"/>
      <dgm:spPr/>
    </dgm:pt>
    <dgm:pt modelId="{DCA3B69A-BD7B-4687-BD46-8A8BADA02AB9}" type="pres">
      <dgm:prSet presAssocID="{D86C07D9-24CA-45B0-846C-162BEA72D11B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9DD134-1AB0-4E78-91E9-3E0D6E4EBC9E}" type="pres">
      <dgm:prSet presAssocID="{D86C07D9-24CA-45B0-846C-162BEA72D11B}" presName="level3hierChild" presStyleCnt="0"/>
      <dgm:spPr/>
    </dgm:pt>
    <dgm:pt modelId="{15B26812-07D7-42A9-98C9-F04EA07A9A99}" type="pres">
      <dgm:prSet presAssocID="{041FD826-6E11-49BF-ABA7-B270A64038B6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F28AE39C-E9E0-4125-A40A-AF05FF64A60F}" type="pres">
      <dgm:prSet presAssocID="{041FD826-6E11-49BF-ABA7-B270A64038B6}" presName="connTx" presStyleLbl="parChTrans1D3" presStyleIdx="0" presStyleCnt="4"/>
      <dgm:spPr/>
      <dgm:t>
        <a:bodyPr/>
        <a:lstStyle/>
        <a:p>
          <a:endParaRPr lang="en-US"/>
        </a:p>
      </dgm:t>
    </dgm:pt>
    <dgm:pt modelId="{D0E1BA13-407C-45E3-BEB0-9E0692FAA8E2}" type="pres">
      <dgm:prSet presAssocID="{06A5136F-1C7E-4FEA-89A8-CFED597889C2}" presName="root2" presStyleCnt="0"/>
      <dgm:spPr/>
    </dgm:pt>
    <dgm:pt modelId="{8CD4818F-A05F-4C10-9D56-FB6747FF23C5}" type="pres">
      <dgm:prSet presAssocID="{06A5136F-1C7E-4FEA-89A8-CFED597889C2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9BBE7B-F138-460B-84D8-2308D36C36F0}" type="pres">
      <dgm:prSet presAssocID="{06A5136F-1C7E-4FEA-89A8-CFED597889C2}" presName="level3hierChild" presStyleCnt="0"/>
      <dgm:spPr/>
    </dgm:pt>
    <dgm:pt modelId="{E13BBF2D-2CCE-4311-A79C-A1140F971C01}" type="pres">
      <dgm:prSet presAssocID="{D9F0FBEE-FEBF-4F38-BCEE-028E54FCC3D9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97FC9129-5B1F-4BA9-8D61-4F34F66CB462}" type="pres">
      <dgm:prSet presAssocID="{D9F0FBEE-FEBF-4F38-BCEE-028E54FCC3D9}" presName="connTx" presStyleLbl="parChTrans1D4" presStyleIdx="0" presStyleCnt="4"/>
      <dgm:spPr/>
      <dgm:t>
        <a:bodyPr/>
        <a:lstStyle/>
        <a:p>
          <a:endParaRPr lang="en-US"/>
        </a:p>
      </dgm:t>
    </dgm:pt>
    <dgm:pt modelId="{0E3CE573-CB8D-4FB4-81A0-471736C9A65D}" type="pres">
      <dgm:prSet presAssocID="{C8F4CC72-C417-48A3-BF3A-E02979BA1FD7}" presName="root2" presStyleCnt="0"/>
      <dgm:spPr/>
    </dgm:pt>
    <dgm:pt modelId="{51A7E515-7FF1-41C4-B481-5DE5C8A1AD2C}" type="pres">
      <dgm:prSet presAssocID="{C8F4CC72-C417-48A3-BF3A-E02979BA1FD7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85D5F7-4174-4EED-BE00-2D01B602DF15}" type="pres">
      <dgm:prSet presAssocID="{C8F4CC72-C417-48A3-BF3A-E02979BA1FD7}" presName="level3hierChild" presStyleCnt="0"/>
      <dgm:spPr/>
    </dgm:pt>
    <dgm:pt modelId="{7880051F-7A68-4FAD-9DD9-35CA7E3DAC0D}" type="pres">
      <dgm:prSet presAssocID="{5FEF6E09-512F-4989-A317-451D7DAF81F7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F3758C05-AB90-408B-9DA0-E44121D46A99}" type="pres">
      <dgm:prSet presAssocID="{5FEF6E09-512F-4989-A317-451D7DAF81F7}" presName="connTx" presStyleLbl="parChTrans1D3" presStyleIdx="1" presStyleCnt="4"/>
      <dgm:spPr/>
      <dgm:t>
        <a:bodyPr/>
        <a:lstStyle/>
        <a:p>
          <a:endParaRPr lang="en-US"/>
        </a:p>
      </dgm:t>
    </dgm:pt>
    <dgm:pt modelId="{F3346944-970A-4BE8-8867-471F4F8748F6}" type="pres">
      <dgm:prSet presAssocID="{41D9D228-5F88-4153-A0B1-9F1F9928A4A0}" presName="root2" presStyleCnt="0"/>
      <dgm:spPr/>
    </dgm:pt>
    <dgm:pt modelId="{92AD859B-59A7-4000-9AC1-C6F896B28B6B}" type="pres">
      <dgm:prSet presAssocID="{41D9D228-5F88-4153-A0B1-9F1F9928A4A0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9C8BA0-B764-4A9E-BB02-4DF3910A7457}" type="pres">
      <dgm:prSet presAssocID="{41D9D228-5F88-4153-A0B1-9F1F9928A4A0}" presName="level3hierChild" presStyleCnt="0"/>
      <dgm:spPr/>
    </dgm:pt>
    <dgm:pt modelId="{D1B8661B-0374-4E68-9760-EE75FAFDEDDC}" type="pres">
      <dgm:prSet presAssocID="{ED4D7401-AD26-46F1-BBFA-6680EC244420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9AE08723-62D9-4E40-A14B-49CCA1441836}" type="pres">
      <dgm:prSet presAssocID="{ED4D7401-AD26-46F1-BBFA-6680EC244420}" presName="connTx" presStyleLbl="parChTrans1D4" presStyleIdx="1" presStyleCnt="4"/>
      <dgm:spPr/>
      <dgm:t>
        <a:bodyPr/>
        <a:lstStyle/>
        <a:p>
          <a:endParaRPr lang="en-US"/>
        </a:p>
      </dgm:t>
    </dgm:pt>
    <dgm:pt modelId="{91A9C16D-84A4-4918-89A6-2C78DEC8E1BB}" type="pres">
      <dgm:prSet presAssocID="{4994468C-5F08-4DB4-BAEE-55FB9A099F88}" presName="root2" presStyleCnt="0"/>
      <dgm:spPr/>
    </dgm:pt>
    <dgm:pt modelId="{D2DBEC4D-6106-49C0-A79A-F8A43FD41935}" type="pres">
      <dgm:prSet presAssocID="{4994468C-5F08-4DB4-BAEE-55FB9A099F88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D80734-842D-4CEF-8B99-1510AEA003BA}" type="pres">
      <dgm:prSet presAssocID="{4994468C-5F08-4DB4-BAEE-55FB9A099F88}" presName="level3hierChild" presStyleCnt="0"/>
      <dgm:spPr/>
    </dgm:pt>
    <dgm:pt modelId="{ABB895A5-EC68-47FD-B16A-C6362EDEEB05}" type="pres">
      <dgm:prSet presAssocID="{2B94BAC8-944C-4153-8CA5-ACBEEB54FDAE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C2A640AE-C11F-4E3E-B95E-2B3B903F43FD}" type="pres">
      <dgm:prSet presAssocID="{2B94BAC8-944C-4153-8CA5-ACBEEB54FDAE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C4D37D1-D785-4F5C-B6D5-7D7DD8371384}" type="pres">
      <dgm:prSet presAssocID="{7A039AD2-836F-4D90-833B-7A8CAA2AE2BB}" presName="root2" presStyleCnt="0"/>
      <dgm:spPr/>
    </dgm:pt>
    <dgm:pt modelId="{A1BF69AD-DFA0-46D3-B32E-8CB94EC27BE5}" type="pres">
      <dgm:prSet presAssocID="{7A039AD2-836F-4D90-833B-7A8CAA2AE2B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6FC114-DFCA-4567-BB84-7E973DFC92C6}" type="pres">
      <dgm:prSet presAssocID="{7A039AD2-836F-4D90-833B-7A8CAA2AE2BB}" presName="level3hierChild" presStyleCnt="0"/>
      <dgm:spPr/>
    </dgm:pt>
    <dgm:pt modelId="{D6D57B26-23C9-4C93-B62A-36CEB858C41F}" type="pres">
      <dgm:prSet presAssocID="{21911EF6-50C8-42F6-AF05-A0F21430B134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33AE8E0B-E292-42F2-8B75-266D26470DED}" type="pres">
      <dgm:prSet presAssocID="{21911EF6-50C8-42F6-AF05-A0F21430B134}" presName="connTx" presStyleLbl="parChTrans1D3" presStyleIdx="2" presStyleCnt="4"/>
      <dgm:spPr/>
      <dgm:t>
        <a:bodyPr/>
        <a:lstStyle/>
        <a:p>
          <a:endParaRPr lang="en-US"/>
        </a:p>
      </dgm:t>
    </dgm:pt>
    <dgm:pt modelId="{7C918669-7EBB-477E-BCC1-CE7080011A05}" type="pres">
      <dgm:prSet presAssocID="{E1D1471F-8FD1-46E5-A37B-AE96F78CD3F9}" presName="root2" presStyleCnt="0"/>
      <dgm:spPr/>
    </dgm:pt>
    <dgm:pt modelId="{3662E3E4-04B4-4D72-B177-2CC1F0CB5529}" type="pres">
      <dgm:prSet presAssocID="{E1D1471F-8FD1-46E5-A37B-AE96F78CD3F9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968BBD-2D1A-48E9-B954-EE176EFACCB5}" type="pres">
      <dgm:prSet presAssocID="{E1D1471F-8FD1-46E5-A37B-AE96F78CD3F9}" presName="level3hierChild" presStyleCnt="0"/>
      <dgm:spPr/>
    </dgm:pt>
    <dgm:pt modelId="{89798928-979A-443E-B537-6506CDAAE689}" type="pres">
      <dgm:prSet presAssocID="{69FA00A7-722C-47F8-8BB6-5A20065DDD65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A3352443-0CEF-4B99-AFAF-1B141CA7D066}" type="pres">
      <dgm:prSet presAssocID="{69FA00A7-722C-47F8-8BB6-5A20065DDD65}" presName="connTx" presStyleLbl="parChTrans1D4" presStyleIdx="2" presStyleCnt="4"/>
      <dgm:spPr/>
      <dgm:t>
        <a:bodyPr/>
        <a:lstStyle/>
        <a:p>
          <a:endParaRPr lang="en-US"/>
        </a:p>
      </dgm:t>
    </dgm:pt>
    <dgm:pt modelId="{39975DAE-A73A-4722-8B52-A2F3DABA85B4}" type="pres">
      <dgm:prSet presAssocID="{F281AD07-D77F-49AD-9371-2EAA2C269895}" presName="root2" presStyleCnt="0"/>
      <dgm:spPr/>
    </dgm:pt>
    <dgm:pt modelId="{289953BB-684B-4B37-96E4-440A7A22DEE3}" type="pres">
      <dgm:prSet presAssocID="{F281AD07-D77F-49AD-9371-2EAA2C269895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BE072B-3F96-4881-92F3-91B9B3D5699F}" type="pres">
      <dgm:prSet presAssocID="{F281AD07-D77F-49AD-9371-2EAA2C269895}" presName="level3hierChild" presStyleCnt="0"/>
      <dgm:spPr/>
    </dgm:pt>
    <dgm:pt modelId="{23DFD41F-6E96-4C15-8E06-EDC923CA7086}" type="pres">
      <dgm:prSet presAssocID="{74203938-F817-4404-A981-2B333D3C5E6B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A05AE2E8-2F38-4811-9F36-CD0EADD4AE84}" type="pres">
      <dgm:prSet presAssocID="{74203938-F817-4404-A981-2B333D3C5E6B}" presName="connTx" presStyleLbl="parChTrans1D3" presStyleIdx="3" presStyleCnt="4"/>
      <dgm:spPr/>
      <dgm:t>
        <a:bodyPr/>
        <a:lstStyle/>
        <a:p>
          <a:endParaRPr lang="en-US"/>
        </a:p>
      </dgm:t>
    </dgm:pt>
    <dgm:pt modelId="{FDF56485-A7E3-4306-B890-4DF0A6400955}" type="pres">
      <dgm:prSet presAssocID="{BF595462-212B-48D2-8793-5FA35BE47089}" presName="root2" presStyleCnt="0"/>
      <dgm:spPr/>
    </dgm:pt>
    <dgm:pt modelId="{37922C8C-DBB0-4045-8F8C-84103B9F8A24}" type="pres">
      <dgm:prSet presAssocID="{BF595462-212B-48D2-8793-5FA35BE47089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F0B051-0A2F-4271-B599-145BB75F6989}" type="pres">
      <dgm:prSet presAssocID="{BF595462-212B-48D2-8793-5FA35BE47089}" presName="level3hierChild" presStyleCnt="0"/>
      <dgm:spPr/>
    </dgm:pt>
    <dgm:pt modelId="{E7221474-CCBC-4F49-8860-B4DFA66FC690}" type="pres">
      <dgm:prSet presAssocID="{063DE2F2-10C8-46A0-A6DB-0E7038A2A48A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E561E452-7340-43D3-8FA4-82FABEB13DFD}" type="pres">
      <dgm:prSet presAssocID="{063DE2F2-10C8-46A0-A6DB-0E7038A2A48A}" presName="connTx" presStyleLbl="parChTrans1D4" presStyleIdx="3" presStyleCnt="4"/>
      <dgm:spPr/>
      <dgm:t>
        <a:bodyPr/>
        <a:lstStyle/>
        <a:p>
          <a:endParaRPr lang="en-US"/>
        </a:p>
      </dgm:t>
    </dgm:pt>
    <dgm:pt modelId="{62E74F93-B451-4431-BB09-7EF0F7555312}" type="pres">
      <dgm:prSet presAssocID="{3E340540-4759-4273-B019-8E4B630A1213}" presName="root2" presStyleCnt="0"/>
      <dgm:spPr/>
    </dgm:pt>
    <dgm:pt modelId="{8FDE36D9-A5C4-43B6-B3E4-6532666AAFAF}" type="pres">
      <dgm:prSet presAssocID="{3E340540-4759-4273-B019-8E4B630A1213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0610FB-6163-4A9F-9C26-5515AA9F6D45}" type="pres">
      <dgm:prSet presAssocID="{3E340540-4759-4273-B019-8E4B630A1213}" presName="level3hierChild" presStyleCnt="0"/>
      <dgm:spPr/>
    </dgm:pt>
  </dgm:ptLst>
  <dgm:cxnLst>
    <dgm:cxn modelId="{6F54D53F-51C1-4CAF-BADC-BB15E203CFCB}" type="presOf" srcId="{3E340540-4759-4273-B019-8E4B630A1213}" destId="{8FDE36D9-A5C4-43B6-B3E4-6532666AAFAF}" srcOrd="0" destOrd="0" presId="urn:microsoft.com/office/officeart/2005/8/layout/hierarchy2"/>
    <dgm:cxn modelId="{F721BB08-11DB-47B7-9A90-FAA1906E5F41}" type="presOf" srcId="{07201E31-B16D-443C-8347-673E8CF65561}" destId="{33E9491D-4316-4B93-A4E7-108F9DE0E5F3}" srcOrd="0" destOrd="0" presId="urn:microsoft.com/office/officeart/2005/8/layout/hierarchy2"/>
    <dgm:cxn modelId="{AA4C9E6F-7A24-4C4D-9724-74D2ADC774AD}" type="presOf" srcId="{F281AD07-D77F-49AD-9371-2EAA2C269895}" destId="{289953BB-684B-4B37-96E4-440A7A22DEE3}" srcOrd="0" destOrd="0" presId="urn:microsoft.com/office/officeart/2005/8/layout/hierarchy2"/>
    <dgm:cxn modelId="{1C95E459-6061-4FD6-912A-605308FB76CD}" srcId="{BF595462-212B-48D2-8793-5FA35BE47089}" destId="{3E340540-4759-4273-B019-8E4B630A1213}" srcOrd="0" destOrd="0" parTransId="{063DE2F2-10C8-46A0-A6DB-0E7038A2A48A}" sibTransId="{88B2306D-B2E2-445B-9484-9C0337FC3413}"/>
    <dgm:cxn modelId="{532EFAB1-FFBC-492C-9B9A-7569D24A6EA7}" type="presOf" srcId="{C8F4CC72-C417-48A3-BF3A-E02979BA1FD7}" destId="{51A7E515-7FF1-41C4-B481-5DE5C8A1AD2C}" srcOrd="0" destOrd="0" presId="urn:microsoft.com/office/officeart/2005/8/layout/hierarchy2"/>
    <dgm:cxn modelId="{7363415D-B4C5-423A-96CB-688F6D085CEF}" type="presOf" srcId="{2B94BAC8-944C-4153-8CA5-ACBEEB54FDAE}" destId="{ABB895A5-EC68-47FD-B16A-C6362EDEEB05}" srcOrd="0" destOrd="0" presId="urn:microsoft.com/office/officeart/2005/8/layout/hierarchy2"/>
    <dgm:cxn modelId="{41FAA306-0B01-438B-914F-68EDE695D900}" type="presOf" srcId="{2B94BAC8-944C-4153-8CA5-ACBEEB54FDAE}" destId="{C2A640AE-C11F-4E3E-B95E-2B3B903F43FD}" srcOrd="1" destOrd="0" presId="urn:microsoft.com/office/officeart/2005/8/layout/hierarchy2"/>
    <dgm:cxn modelId="{ADAB5CBF-0233-44C7-A844-8E171C310A3D}" type="presOf" srcId="{41D9D228-5F88-4153-A0B1-9F1F9928A4A0}" destId="{92AD859B-59A7-4000-9AC1-C6F896B28B6B}" srcOrd="0" destOrd="0" presId="urn:microsoft.com/office/officeart/2005/8/layout/hierarchy2"/>
    <dgm:cxn modelId="{5DF94F5A-F38A-4A18-AAEC-9A64977859C5}" srcId="{E1D1471F-8FD1-46E5-A37B-AE96F78CD3F9}" destId="{F281AD07-D77F-49AD-9371-2EAA2C269895}" srcOrd="0" destOrd="0" parTransId="{69FA00A7-722C-47F8-8BB6-5A20065DDD65}" sibTransId="{4A864BA1-1C4D-41AD-9A3C-BBB370634E7A}"/>
    <dgm:cxn modelId="{30838066-E266-421B-A2D6-5791C0577F32}" type="presOf" srcId="{07201E31-B16D-443C-8347-673E8CF65561}" destId="{6C6C1062-1AD8-4501-8A2C-FC74934F4EB1}" srcOrd="1" destOrd="0" presId="urn:microsoft.com/office/officeart/2005/8/layout/hierarchy2"/>
    <dgm:cxn modelId="{8B306598-05EE-45CB-9613-3EF9138F6155}" srcId="{8EBC0468-D83F-4E06-B39E-5B9098F53EA2}" destId="{F3A7341B-8A34-4CEC-8382-BEE492AAB7E1}" srcOrd="0" destOrd="0" parTransId="{35A9360A-7472-4DDC-A8A6-A1D3A6F9F253}" sibTransId="{56A1A223-2EAC-4E7F-8223-2DA6C765514F}"/>
    <dgm:cxn modelId="{AAF77C2E-CEDD-4CBD-8B02-0EC3035D5FE5}" type="presOf" srcId="{063DE2F2-10C8-46A0-A6DB-0E7038A2A48A}" destId="{E7221474-CCBC-4F49-8860-B4DFA66FC690}" srcOrd="0" destOrd="0" presId="urn:microsoft.com/office/officeart/2005/8/layout/hierarchy2"/>
    <dgm:cxn modelId="{641030EC-E858-4BE7-BF2E-90F5E07D4E03}" type="presOf" srcId="{21911EF6-50C8-42F6-AF05-A0F21430B134}" destId="{D6D57B26-23C9-4C93-B62A-36CEB858C41F}" srcOrd="0" destOrd="0" presId="urn:microsoft.com/office/officeart/2005/8/layout/hierarchy2"/>
    <dgm:cxn modelId="{CCFCCD5F-9D75-438E-A903-53FAECCDFC37}" type="presOf" srcId="{041FD826-6E11-49BF-ABA7-B270A64038B6}" destId="{15B26812-07D7-42A9-98C9-F04EA07A9A99}" srcOrd="0" destOrd="0" presId="urn:microsoft.com/office/officeart/2005/8/layout/hierarchy2"/>
    <dgm:cxn modelId="{DA72BE3F-3D0F-489D-A41F-B49C72DF0AD7}" type="presOf" srcId="{D9F0FBEE-FEBF-4F38-BCEE-028E54FCC3D9}" destId="{E13BBF2D-2CCE-4311-A79C-A1140F971C01}" srcOrd="0" destOrd="0" presId="urn:microsoft.com/office/officeart/2005/8/layout/hierarchy2"/>
    <dgm:cxn modelId="{0221E3BD-2159-47CE-AACA-1D55D7BD6CFE}" type="presOf" srcId="{4994468C-5F08-4DB4-BAEE-55FB9A099F88}" destId="{D2DBEC4D-6106-49C0-A79A-F8A43FD41935}" srcOrd="0" destOrd="0" presId="urn:microsoft.com/office/officeart/2005/8/layout/hierarchy2"/>
    <dgm:cxn modelId="{D9A61DB0-B76D-4AA8-AB9C-54E3D5BBAF8C}" srcId="{F3A7341B-8A34-4CEC-8382-BEE492AAB7E1}" destId="{7A039AD2-836F-4D90-833B-7A8CAA2AE2BB}" srcOrd="1" destOrd="0" parTransId="{2B94BAC8-944C-4153-8CA5-ACBEEB54FDAE}" sibTransId="{CEE6450E-BB94-42FF-91A8-4EF66131E43C}"/>
    <dgm:cxn modelId="{1623F6B6-5DF9-4121-AD71-53A2BD076142}" type="presOf" srcId="{5FEF6E09-512F-4989-A317-451D7DAF81F7}" destId="{7880051F-7A68-4FAD-9DD9-35CA7E3DAC0D}" srcOrd="0" destOrd="0" presId="urn:microsoft.com/office/officeart/2005/8/layout/hierarchy2"/>
    <dgm:cxn modelId="{53EAC57B-667C-4C96-AD2D-DD68F39582A6}" srcId="{41D9D228-5F88-4153-A0B1-9F1F9928A4A0}" destId="{4994468C-5F08-4DB4-BAEE-55FB9A099F88}" srcOrd="0" destOrd="0" parTransId="{ED4D7401-AD26-46F1-BBFA-6680EC244420}" sibTransId="{461E53D4-9D20-44C5-B7BB-32BBAA66DB2A}"/>
    <dgm:cxn modelId="{540B453F-222D-4309-9DED-F1145BC38CED}" srcId="{D86C07D9-24CA-45B0-846C-162BEA72D11B}" destId="{41D9D228-5F88-4153-A0B1-9F1F9928A4A0}" srcOrd="1" destOrd="0" parTransId="{5FEF6E09-512F-4989-A317-451D7DAF81F7}" sibTransId="{6C0BE768-ED67-484A-A38D-9C1FC330F676}"/>
    <dgm:cxn modelId="{1D26636A-8C6B-4CD3-9B66-7C2243994E91}" type="presOf" srcId="{21911EF6-50C8-42F6-AF05-A0F21430B134}" destId="{33AE8E0B-E292-42F2-8B75-266D26470DED}" srcOrd="1" destOrd="0" presId="urn:microsoft.com/office/officeart/2005/8/layout/hierarchy2"/>
    <dgm:cxn modelId="{E0385E75-7F91-4244-A4BF-24ED51F998B3}" type="presOf" srcId="{06A5136F-1C7E-4FEA-89A8-CFED597889C2}" destId="{8CD4818F-A05F-4C10-9D56-FB6747FF23C5}" srcOrd="0" destOrd="0" presId="urn:microsoft.com/office/officeart/2005/8/layout/hierarchy2"/>
    <dgm:cxn modelId="{BFE9C6A0-EA9E-4AB6-8AA7-B2B480E00264}" srcId="{F3A7341B-8A34-4CEC-8382-BEE492AAB7E1}" destId="{D86C07D9-24CA-45B0-846C-162BEA72D11B}" srcOrd="0" destOrd="0" parTransId="{07201E31-B16D-443C-8347-673E8CF65561}" sibTransId="{38A2390C-EFCD-433E-B715-BA68EE8D0565}"/>
    <dgm:cxn modelId="{80E865AD-5047-489C-91A8-C6146888CD1C}" type="presOf" srcId="{7A039AD2-836F-4D90-833B-7A8CAA2AE2BB}" destId="{A1BF69AD-DFA0-46D3-B32E-8CB94EC27BE5}" srcOrd="0" destOrd="0" presId="urn:microsoft.com/office/officeart/2005/8/layout/hierarchy2"/>
    <dgm:cxn modelId="{D4478521-C7B9-4F82-AF9C-25004AF8C0A4}" type="presOf" srcId="{74203938-F817-4404-A981-2B333D3C5E6B}" destId="{23DFD41F-6E96-4C15-8E06-EDC923CA7086}" srcOrd="0" destOrd="0" presId="urn:microsoft.com/office/officeart/2005/8/layout/hierarchy2"/>
    <dgm:cxn modelId="{186D2751-6B9B-42BB-A94E-8664870832C1}" type="presOf" srcId="{ED4D7401-AD26-46F1-BBFA-6680EC244420}" destId="{9AE08723-62D9-4E40-A14B-49CCA1441836}" srcOrd="1" destOrd="0" presId="urn:microsoft.com/office/officeart/2005/8/layout/hierarchy2"/>
    <dgm:cxn modelId="{2D9FC451-E079-4D26-8E0A-B80F7C1FC20D}" type="presOf" srcId="{5FEF6E09-512F-4989-A317-451D7DAF81F7}" destId="{F3758C05-AB90-408B-9DA0-E44121D46A99}" srcOrd="1" destOrd="0" presId="urn:microsoft.com/office/officeart/2005/8/layout/hierarchy2"/>
    <dgm:cxn modelId="{C73BE7CD-EA41-46A5-B413-349FE2D5FD51}" type="presOf" srcId="{BF595462-212B-48D2-8793-5FA35BE47089}" destId="{37922C8C-DBB0-4045-8F8C-84103B9F8A24}" srcOrd="0" destOrd="0" presId="urn:microsoft.com/office/officeart/2005/8/layout/hierarchy2"/>
    <dgm:cxn modelId="{E865735B-9D9E-4810-93AE-A5532ABD59A6}" type="presOf" srcId="{063DE2F2-10C8-46A0-A6DB-0E7038A2A48A}" destId="{E561E452-7340-43D3-8FA4-82FABEB13DFD}" srcOrd="1" destOrd="0" presId="urn:microsoft.com/office/officeart/2005/8/layout/hierarchy2"/>
    <dgm:cxn modelId="{496D1AEB-C36A-4D02-9E47-F213D979EDE1}" srcId="{7A039AD2-836F-4D90-833B-7A8CAA2AE2BB}" destId="{E1D1471F-8FD1-46E5-A37B-AE96F78CD3F9}" srcOrd="0" destOrd="0" parTransId="{21911EF6-50C8-42F6-AF05-A0F21430B134}" sibTransId="{633B893F-43B2-484B-B3AC-F552837E9263}"/>
    <dgm:cxn modelId="{6CAA7BFA-38C7-4D4B-B672-3CFDDAC4F08F}" type="presOf" srcId="{E1D1471F-8FD1-46E5-A37B-AE96F78CD3F9}" destId="{3662E3E4-04B4-4D72-B177-2CC1F0CB5529}" srcOrd="0" destOrd="0" presId="urn:microsoft.com/office/officeart/2005/8/layout/hierarchy2"/>
    <dgm:cxn modelId="{EFD85110-20A1-4210-B9CD-7394094C8B1A}" srcId="{D86C07D9-24CA-45B0-846C-162BEA72D11B}" destId="{06A5136F-1C7E-4FEA-89A8-CFED597889C2}" srcOrd="0" destOrd="0" parTransId="{041FD826-6E11-49BF-ABA7-B270A64038B6}" sibTransId="{685527FB-EFC8-40E6-B2B2-78073B15166A}"/>
    <dgm:cxn modelId="{917BCB28-184B-4B71-A4C3-5D4EA6A7E6A5}" type="presOf" srcId="{69FA00A7-722C-47F8-8BB6-5A20065DDD65}" destId="{A3352443-0CEF-4B99-AFAF-1B141CA7D066}" srcOrd="1" destOrd="0" presId="urn:microsoft.com/office/officeart/2005/8/layout/hierarchy2"/>
    <dgm:cxn modelId="{1EA6A053-E298-48D4-922C-CAF64A68AE62}" type="presOf" srcId="{8EBC0468-D83F-4E06-B39E-5B9098F53EA2}" destId="{C67998F1-DB86-4673-9D84-EA5F1F4A56EB}" srcOrd="0" destOrd="0" presId="urn:microsoft.com/office/officeart/2005/8/layout/hierarchy2"/>
    <dgm:cxn modelId="{30EF8B1A-0DB3-4A4E-8ABD-8B6CB2AAE6EE}" type="presOf" srcId="{74203938-F817-4404-A981-2B333D3C5E6B}" destId="{A05AE2E8-2F38-4811-9F36-CD0EADD4AE84}" srcOrd="1" destOrd="0" presId="urn:microsoft.com/office/officeart/2005/8/layout/hierarchy2"/>
    <dgm:cxn modelId="{51D715FE-722D-4245-AFC4-47D66732B304}" type="presOf" srcId="{ED4D7401-AD26-46F1-BBFA-6680EC244420}" destId="{D1B8661B-0374-4E68-9760-EE75FAFDEDDC}" srcOrd="0" destOrd="0" presId="urn:microsoft.com/office/officeart/2005/8/layout/hierarchy2"/>
    <dgm:cxn modelId="{ADB157D2-9AB4-4528-8870-5A8AB94BFAD1}" type="presOf" srcId="{69FA00A7-722C-47F8-8BB6-5A20065DDD65}" destId="{89798928-979A-443E-B537-6506CDAAE689}" srcOrd="0" destOrd="0" presId="urn:microsoft.com/office/officeart/2005/8/layout/hierarchy2"/>
    <dgm:cxn modelId="{48B29DB6-59B8-463C-A9EA-F49A78CD7F60}" type="presOf" srcId="{D9F0FBEE-FEBF-4F38-BCEE-028E54FCC3D9}" destId="{97FC9129-5B1F-4BA9-8D61-4F34F66CB462}" srcOrd="1" destOrd="0" presId="urn:microsoft.com/office/officeart/2005/8/layout/hierarchy2"/>
    <dgm:cxn modelId="{2F1F1E28-D295-4F1A-B6AE-C8C355270CA5}" type="presOf" srcId="{F3A7341B-8A34-4CEC-8382-BEE492AAB7E1}" destId="{535E5724-71AB-418B-90AF-95B3B12D33B9}" srcOrd="0" destOrd="0" presId="urn:microsoft.com/office/officeart/2005/8/layout/hierarchy2"/>
    <dgm:cxn modelId="{6C85BC22-0815-4A4A-A4A0-BB426CA819A4}" srcId="{7A039AD2-836F-4D90-833B-7A8CAA2AE2BB}" destId="{BF595462-212B-48D2-8793-5FA35BE47089}" srcOrd="1" destOrd="0" parTransId="{74203938-F817-4404-A981-2B333D3C5E6B}" sibTransId="{C350B27C-22F0-428D-891D-B6FF5A470269}"/>
    <dgm:cxn modelId="{50C91E17-ED05-4024-AC0C-63DCF5DC4032}" srcId="{06A5136F-1C7E-4FEA-89A8-CFED597889C2}" destId="{C8F4CC72-C417-48A3-BF3A-E02979BA1FD7}" srcOrd="0" destOrd="0" parTransId="{D9F0FBEE-FEBF-4F38-BCEE-028E54FCC3D9}" sibTransId="{C93F93B8-3B2A-45B8-A846-B4DFC49BE68B}"/>
    <dgm:cxn modelId="{341AD775-7AC8-4B35-A886-7B849AA846A5}" type="presOf" srcId="{D86C07D9-24CA-45B0-846C-162BEA72D11B}" destId="{DCA3B69A-BD7B-4687-BD46-8A8BADA02AB9}" srcOrd="0" destOrd="0" presId="urn:microsoft.com/office/officeart/2005/8/layout/hierarchy2"/>
    <dgm:cxn modelId="{244FD3A8-AEA8-41D1-9529-6772C091AA43}" type="presOf" srcId="{041FD826-6E11-49BF-ABA7-B270A64038B6}" destId="{F28AE39C-E9E0-4125-A40A-AF05FF64A60F}" srcOrd="1" destOrd="0" presId="urn:microsoft.com/office/officeart/2005/8/layout/hierarchy2"/>
    <dgm:cxn modelId="{43418307-7D03-4273-A0DE-DBE16608A922}" type="presParOf" srcId="{C67998F1-DB86-4673-9D84-EA5F1F4A56EB}" destId="{A308BEF3-C820-49FA-9FA6-974391AFDF04}" srcOrd="0" destOrd="0" presId="urn:microsoft.com/office/officeart/2005/8/layout/hierarchy2"/>
    <dgm:cxn modelId="{D3026559-160B-433D-BFD9-6526A15A2A3B}" type="presParOf" srcId="{A308BEF3-C820-49FA-9FA6-974391AFDF04}" destId="{535E5724-71AB-418B-90AF-95B3B12D33B9}" srcOrd="0" destOrd="0" presId="urn:microsoft.com/office/officeart/2005/8/layout/hierarchy2"/>
    <dgm:cxn modelId="{3031F30A-E997-4E69-8A57-FEE7134122F2}" type="presParOf" srcId="{A308BEF3-C820-49FA-9FA6-974391AFDF04}" destId="{EB75E158-380D-4856-BEE7-0EB5EA89BC50}" srcOrd="1" destOrd="0" presId="urn:microsoft.com/office/officeart/2005/8/layout/hierarchy2"/>
    <dgm:cxn modelId="{0B24BF02-A5B0-486F-874C-C2B59D2ED4F6}" type="presParOf" srcId="{EB75E158-380D-4856-BEE7-0EB5EA89BC50}" destId="{33E9491D-4316-4B93-A4E7-108F9DE0E5F3}" srcOrd="0" destOrd="0" presId="urn:microsoft.com/office/officeart/2005/8/layout/hierarchy2"/>
    <dgm:cxn modelId="{EC535CCA-6B44-4005-96DF-823C75E21F29}" type="presParOf" srcId="{33E9491D-4316-4B93-A4E7-108F9DE0E5F3}" destId="{6C6C1062-1AD8-4501-8A2C-FC74934F4EB1}" srcOrd="0" destOrd="0" presId="urn:microsoft.com/office/officeart/2005/8/layout/hierarchy2"/>
    <dgm:cxn modelId="{3CA46304-09FE-42B8-843B-14F37941E28D}" type="presParOf" srcId="{EB75E158-380D-4856-BEE7-0EB5EA89BC50}" destId="{70DFFAFC-EA46-41EA-B305-2EC898C59BF2}" srcOrd="1" destOrd="0" presId="urn:microsoft.com/office/officeart/2005/8/layout/hierarchy2"/>
    <dgm:cxn modelId="{8051EEAE-8790-431D-9696-FEE7083B91B3}" type="presParOf" srcId="{70DFFAFC-EA46-41EA-B305-2EC898C59BF2}" destId="{DCA3B69A-BD7B-4687-BD46-8A8BADA02AB9}" srcOrd="0" destOrd="0" presId="urn:microsoft.com/office/officeart/2005/8/layout/hierarchy2"/>
    <dgm:cxn modelId="{0AAAF795-9698-44A9-8851-2BE633DC9928}" type="presParOf" srcId="{70DFFAFC-EA46-41EA-B305-2EC898C59BF2}" destId="{289DD134-1AB0-4E78-91E9-3E0D6E4EBC9E}" srcOrd="1" destOrd="0" presId="urn:microsoft.com/office/officeart/2005/8/layout/hierarchy2"/>
    <dgm:cxn modelId="{A7F6DA14-4030-41C9-A98D-9E316AB49A0E}" type="presParOf" srcId="{289DD134-1AB0-4E78-91E9-3E0D6E4EBC9E}" destId="{15B26812-07D7-42A9-98C9-F04EA07A9A99}" srcOrd="0" destOrd="0" presId="urn:microsoft.com/office/officeart/2005/8/layout/hierarchy2"/>
    <dgm:cxn modelId="{E73FE47D-ABFC-442F-BAD5-E6A8E218D211}" type="presParOf" srcId="{15B26812-07D7-42A9-98C9-F04EA07A9A99}" destId="{F28AE39C-E9E0-4125-A40A-AF05FF64A60F}" srcOrd="0" destOrd="0" presId="urn:microsoft.com/office/officeart/2005/8/layout/hierarchy2"/>
    <dgm:cxn modelId="{A5EA613B-D301-4B02-A476-EFB7C6B8DE51}" type="presParOf" srcId="{289DD134-1AB0-4E78-91E9-3E0D6E4EBC9E}" destId="{D0E1BA13-407C-45E3-BEB0-9E0692FAA8E2}" srcOrd="1" destOrd="0" presId="urn:microsoft.com/office/officeart/2005/8/layout/hierarchy2"/>
    <dgm:cxn modelId="{2E5EDE7F-9F12-4C94-AD5C-D3B705CED7CF}" type="presParOf" srcId="{D0E1BA13-407C-45E3-BEB0-9E0692FAA8E2}" destId="{8CD4818F-A05F-4C10-9D56-FB6747FF23C5}" srcOrd="0" destOrd="0" presId="urn:microsoft.com/office/officeart/2005/8/layout/hierarchy2"/>
    <dgm:cxn modelId="{014E3965-2BA4-4872-9C3A-B002C1C0CDBC}" type="presParOf" srcId="{D0E1BA13-407C-45E3-BEB0-9E0692FAA8E2}" destId="{D89BBE7B-F138-460B-84D8-2308D36C36F0}" srcOrd="1" destOrd="0" presId="urn:microsoft.com/office/officeart/2005/8/layout/hierarchy2"/>
    <dgm:cxn modelId="{E73C4449-3DED-41F5-9594-1672C76719BB}" type="presParOf" srcId="{D89BBE7B-F138-460B-84D8-2308D36C36F0}" destId="{E13BBF2D-2CCE-4311-A79C-A1140F971C01}" srcOrd="0" destOrd="0" presId="urn:microsoft.com/office/officeart/2005/8/layout/hierarchy2"/>
    <dgm:cxn modelId="{BBD8B546-35C3-4F6B-9878-96AE49118DF7}" type="presParOf" srcId="{E13BBF2D-2CCE-4311-A79C-A1140F971C01}" destId="{97FC9129-5B1F-4BA9-8D61-4F34F66CB462}" srcOrd="0" destOrd="0" presId="urn:microsoft.com/office/officeart/2005/8/layout/hierarchy2"/>
    <dgm:cxn modelId="{DFEB4E96-0DEE-44D3-BB49-1F28A277F112}" type="presParOf" srcId="{D89BBE7B-F138-460B-84D8-2308D36C36F0}" destId="{0E3CE573-CB8D-4FB4-81A0-471736C9A65D}" srcOrd="1" destOrd="0" presId="urn:microsoft.com/office/officeart/2005/8/layout/hierarchy2"/>
    <dgm:cxn modelId="{4BE7154C-93C0-4AEE-B8CD-B5CE4E1740B5}" type="presParOf" srcId="{0E3CE573-CB8D-4FB4-81A0-471736C9A65D}" destId="{51A7E515-7FF1-41C4-B481-5DE5C8A1AD2C}" srcOrd="0" destOrd="0" presId="urn:microsoft.com/office/officeart/2005/8/layout/hierarchy2"/>
    <dgm:cxn modelId="{9CBA2B45-BE12-4FA2-952C-D806C76A5422}" type="presParOf" srcId="{0E3CE573-CB8D-4FB4-81A0-471736C9A65D}" destId="{9185D5F7-4174-4EED-BE00-2D01B602DF15}" srcOrd="1" destOrd="0" presId="urn:microsoft.com/office/officeart/2005/8/layout/hierarchy2"/>
    <dgm:cxn modelId="{65E959BD-FB06-4695-BC66-D0020B5EC79B}" type="presParOf" srcId="{289DD134-1AB0-4E78-91E9-3E0D6E4EBC9E}" destId="{7880051F-7A68-4FAD-9DD9-35CA7E3DAC0D}" srcOrd="2" destOrd="0" presId="urn:microsoft.com/office/officeart/2005/8/layout/hierarchy2"/>
    <dgm:cxn modelId="{9648D0FF-CB75-43BC-BAC1-8DBA6C02F83D}" type="presParOf" srcId="{7880051F-7A68-4FAD-9DD9-35CA7E3DAC0D}" destId="{F3758C05-AB90-408B-9DA0-E44121D46A99}" srcOrd="0" destOrd="0" presId="urn:microsoft.com/office/officeart/2005/8/layout/hierarchy2"/>
    <dgm:cxn modelId="{D82D49B9-55A8-416F-A039-23AB54668CD3}" type="presParOf" srcId="{289DD134-1AB0-4E78-91E9-3E0D6E4EBC9E}" destId="{F3346944-970A-4BE8-8867-471F4F8748F6}" srcOrd="3" destOrd="0" presId="urn:microsoft.com/office/officeart/2005/8/layout/hierarchy2"/>
    <dgm:cxn modelId="{92C4075C-3CEB-46B0-93A7-C8F6DFBA3830}" type="presParOf" srcId="{F3346944-970A-4BE8-8867-471F4F8748F6}" destId="{92AD859B-59A7-4000-9AC1-C6F896B28B6B}" srcOrd="0" destOrd="0" presId="urn:microsoft.com/office/officeart/2005/8/layout/hierarchy2"/>
    <dgm:cxn modelId="{B5E5D1DC-0F00-43AD-9496-658C67D3F3A8}" type="presParOf" srcId="{F3346944-970A-4BE8-8867-471F4F8748F6}" destId="{209C8BA0-B764-4A9E-BB02-4DF3910A7457}" srcOrd="1" destOrd="0" presId="urn:microsoft.com/office/officeart/2005/8/layout/hierarchy2"/>
    <dgm:cxn modelId="{286D9F9F-E0E8-4BA1-B67D-0412A828F2F0}" type="presParOf" srcId="{209C8BA0-B764-4A9E-BB02-4DF3910A7457}" destId="{D1B8661B-0374-4E68-9760-EE75FAFDEDDC}" srcOrd="0" destOrd="0" presId="urn:microsoft.com/office/officeart/2005/8/layout/hierarchy2"/>
    <dgm:cxn modelId="{0902F474-0244-4CEA-A0B9-E347442E7F1B}" type="presParOf" srcId="{D1B8661B-0374-4E68-9760-EE75FAFDEDDC}" destId="{9AE08723-62D9-4E40-A14B-49CCA1441836}" srcOrd="0" destOrd="0" presId="urn:microsoft.com/office/officeart/2005/8/layout/hierarchy2"/>
    <dgm:cxn modelId="{B8C524CF-D2ED-4092-BC94-E04E64F81C80}" type="presParOf" srcId="{209C8BA0-B764-4A9E-BB02-4DF3910A7457}" destId="{91A9C16D-84A4-4918-89A6-2C78DEC8E1BB}" srcOrd="1" destOrd="0" presId="urn:microsoft.com/office/officeart/2005/8/layout/hierarchy2"/>
    <dgm:cxn modelId="{5D29F1E8-6366-494C-8FDB-9C9DDBD474AC}" type="presParOf" srcId="{91A9C16D-84A4-4918-89A6-2C78DEC8E1BB}" destId="{D2DBEC4D-6106-49C0-A79A-F8A43FD41935}" srcOrd="0" destOrd="0" presId="urn:microsoft.com/office/officeart/2005/8/layout/hierarchy2"/>
    <dgm:cxn modelId="{6FFAB6E8-AAFD-462D-BC68-E2C5F90A225C}" type="presParOf" srcId="{91A9C16D-84A4-4918-89A6-2C78DEC8E1BB}" destId="{3AD80734-842D-4CEF-8B99-1510AEA003BA}" srcOrd="1" destOrd="0" presId="urn:microsoft.com/office/officeart/2005/8/layout/hierarchy2"/>
    <dgm:cxn modelId="{82C5B01C-D3C3-400A-A8E8-D7FED1408B85}" type="presParOf" srcId="{EB75E158-380D-4856-BEE7-0EB5EA89BC50}" destId="{ABB895A5-EC68-47FD-B16A-C6362EDEEB05}" srcOrd="2" destOrd="0" presId="urn:microsoft.com/office/officeart/2005/8/layout/hierarchy2"/>
    <dgm:cxn modelId="{143E6B3E-E2EB-434F-A099-EAB656426BA5}" type="presParOf" srcId="{ABB895A5-EC68-47FD-B16A-C6362EDEEB05}" destId="{C2A640AE-C11F-4E3E-B95E-2B3B903F43FD}" srcOrd="0" destOrd="0" presId="urn:microsoft.com/office/officeart/2005/8/layout/hierarchy2"/>
    <dgm:cxn modelId="{2E446128-76B6-4CC6-A76A-623634ED198F}" type="presParOf" srcId="{EB75E158-380D-4856-BEE7-0EB5EA89BC50}" destId="{BC4D37D1-D785-4F5C-B6D5-7D7DD8371384}" srcOrd="3" destOrd="0" presId="urn:microsoft.com/office/officeart/2005/8/layout/hierarchy2"/>
    <dgm:cxn modelId="{46BE31E6-092F-4462-A7C3-A02792208890}" type="presParOf" srcId="{BC4D37D1-D785-4F5C-B6D5-7D7DD8371384}" destId="{A1BF69AD-DFA0-46D3-B32E-8CB94EC27BE5}" srcOrd="0" destOrd="0" presId="urn:microsoft.com/office/officeart/2005/8/layout/hierarchy2"/>
    <dgm:cxn modelId="{074B22BE-68DF-411D-952D-944F18579473}" type="presParOf" srcId="{BC4D37D1-D785-4F5C-B6D5-7D7DD8371384}" destId="{536FC114-DFCA-4567-BB84-7E973DFC92C6}" srcOrd="1" destOrd="0" presId="urn:microsoft.com/office/officeart/2005/8/layout/hierarchy2"/>
    <dgm:cxn modelId="{8C6F6A38-EFC5-461E-869B-295399B704D4}" type="presParOf" srcId="{536FC114-DFCA-4567-BB84-7E973DFC92C6}" destId="{D6D57B26-23C9-4C93-B62A-36CEB858C41F}" srcOrd="0" destOrd="0" presId="urn:microsoft.com/office/officeart/2005/8/layout/hierarchy2"/>
    <dgm:cxn modelId="{8CF483D3-9B75-43AB-A12E-36A779F17AAB}" type="presParOf" srcId="{D6D57B26-23C9-4C93-B62A-36CEB858C41F}" destId="{33AE8E0B-E292-42F2-8B75-266D26470DED}" srcOrd="0" destOrd="0" presId="urn:microsoft.com/office/officeart/2005/8/layout/hierarchy2"/>
    <dgm:cxn modelId="{9B37CD3D-C953-4B5B-B675-8E58C12C93DA}" type="presParOf" srcId="{536FC114-DFCA-4567-BB84-7E973DFC92C6}" destId="{7C918669-7EBB-477E-BCC1-CE7080011A05}" srcOrd="1" destOrd="0" presId="urn:microsoft.com/office/officeart/2005/8/layout/hierarchy2"/>
    <dgm:cxn modelId="{B1B644DC-12B4-443A-980F-307C80530B12}" type="presParOf" srcId="{7C918669-7EBB-477E-BCC1-CE7080011A05}" destId="{3662E3E4-04B4-4D72-B177-2CC1F0CB5529}" srcOrd="0" destOrd="0" presId="urn:microsoft.com/office/officeart/2005/8/layout/hierarchy2"/>
    <dgm:cxn modelId="{D4933BF3-93F1-4B89-B14C-3A3A960190F9}" type="presParOf" srcId="{7C918669-7EBB-477E-BCC1-CE7080011A05}" destId="{D9968BBD-2D1A-48E9-B954-EE176EFACCB5}" srcOrd="1" destOrd="0" presId="urn:microsoft.com/office/officeart/2005/8/layout/hierarchy2"/>
    <dgm:cxn modelId="{6E560E91-4491-43EE-AE41-F9F4A53D1DDA}" type="presParOf" srcId="{D9968BBD-2D1A-48E9-B954-EE176EFACCB5}" destId="{89798928-979A-443E-B537-6506CDAAE689}" srcOrd="0" destOrd="0" presId="urn:microsoft.com/office/officeart/2005/8/layout/hierarchy2"/>
    <dgm:cxn modelId="{E105E923-13C1-412F-8EA9-4DEE6C50FA45}" type="presParOf" srcId="{89798928-979A-443E-B537-6506CDAAE689}" destId="{A3352443-0CEF-4B99-AFAF-1B141CA7D066}" srcOrd="0" destOrd="0" presId="urn:microsoft.com/office/officeart/2005/8/layout/hierarchy2"/>
    <dgm:cxn modelId="{D7E8339E-A6D9-4871-A22E-D038973BAA6A}" type="presParOf" srcId="{D9968BBD-2D1A-48E9-B954-EE176EFACCB5}" destId="{39975DAE-A73A-4722-8B52-A2F3DABA85B4}" srcOrd="1" destOrd="0" presId="urn:microsoft.com/office/officeart/2005/8/layout/hierarchy2"/>
    <dgm:cxn modelId="{81DCD8A4-3BF7-4724-B9DC-796CFD8A6A4B}" type="presParOf" srcId="{39975DAE-A73A-4722-8B52-A2F3DABA85B4}" destId="{289953BB-684B-4B37-96E4-440A7A22DEE3}" srcOrd="0" destOrd="0" presId="urn:microsoft.com/office/officeart/2005/8/layout/hierarchy2"/>
    <dgm:cxn modelId="{BF0CF1E6-DB82-4C3F-AB81-F6FECF7808FE}" type="presParOf" srcId="{39975DAE-A73A-4722-8B52-A2F3DABA85B4}" destId="{1FBE072B-3F96-4881-92F3-91B9B3D5699F}" srcOrd="1" destOrd="0" presId="urn:microsoft.com/office/officeart/2005/8/layout/hierarchy2"/>
    <dgm:cxn modelId="{6B37219E-AE85-478D-A850-4DFA765308E1}" type="presParOf" srcId="{536FC114-DFCA-4567-BB84-7E973DFC92C6}" destId="{23DFD41F-6E96-4C15-8E06-EDC923CA7086}" srcOrd="2" destOrd="0" presId="urn:microsoft.com/office/officeart/2005/8/layout/hierarchy2"/>
    <dgm:cxn modelId="{B4ADF686-2427-4699-864D-435DF9D09A70}" type="presParOf" srcId="{23DFD41F-6E96-4C15-8E06-EDC923CA7086}" destId="{A05AE2E8-2F38-4811-9F36-CD0EADD4AE84}" srcOrd="0" destOrd="0" presId="urn:microsoft.com/office/officeart/2005/8/layout/hierarchy2"/>
    <dgm:cxn modelId="{E6E97F99-C982-4575-B54C-4E7309933D9E}" type="presParOf" srcId="{536FC114-DFCA-4567-BB84-7E973DFC92C6}" destId="{FDF56485-A7E3-4306-B890-4DF0A6400955}" srcOrd="3" destOrd="0" presId="urn:microsoft.com/office/officeart/2005/8/layout/hierarchy2"/>
    <dgm:cxn modelId="{58453A30-70BD-4C83-9270-457B5D3501D4}" type="presParOf" srcId="{FDF56485-A7E3-4306-B890-4DF0A6400955}" destId="{37922C8C-DBB0-4045-8F8C-84103B9F8A24}" srcOrd="0" destOrd="0" presId="urn:microsoft.com/office/officeart/2005/8/layout/hierarchy2"/>
    <dgm:cxn modelId="{1D847E6B-193E-477D-9916-F313DEDBA228}" type="presParOf" srcId="{FDF56485-A7E3-4306-B890-4DF0A6400955}" destId="{4AF0B051-0A2F-4271-B599-145BB75F6989}" srcOrd="1" destOrd="0" presId="urn:microsoft.com/office/officeart/2005/8/layout/hierarchy2"/>
    <dgm:cxn modelId="{F6B32DB9-B8C6-49E3-BD53-E32388175532}" type="presParOf" srcId="{4AF0B051-0A2F-4271-B599-145BB75F6989}" destId="{E7221474-CCBC-4F49-8860-B4DFA66FC690}" srcOrd="0" destOrd="0" presId="urn:microsoft.com/office/officeart/2005/8/layout/hierarchy2"/>
    <dgm:cxn modelId="{F5D735A3-9CF5-4316-B92D-B754AF827601}" type="presParOf" srcId="{E7221474-CCBC-4F49-8860-B4DFA66FC690}" destId="{E561E452-7340-43D3-8FA4-82FABEB13DFD}" srcOrd="0" destOrd="0" presId="urn:microsoft.com/office/officeart/2005/8/layout/hierarchy2"/>
    <dgm:cxn modelId="{8F860C0E-8495-4319-8C8D-DF548FAD83AD}" type="presParOf" srcId="{4AF0B051-0A2F-4271-B599-145BB75F6989}" destId="{62E74F93-B451-4431-BB09-7EF0F7555312}" srcOrd="1" destOrd="0" presId="urn:microsoft.com/office/officeart/2005/8/layout/hierarchy2"/>
    <dgm:cxn modelId="{ED6539DE-1CE1-4608-B847-0AA700817631}" type="presParOf" srcId="{62E74F93-B451-4431-BB09-7EF0F7555312}" destId="{8FDE36D9-A5C4-43B6-B3E4-6532666AAFAF}" srcOrd="0" destOrd="0" presId="urn:microsoft.com/office/officeart/2005/8/layout/hierarchy2"/>
    <dgm:cxn modelId="{7822EE57-1812-4C79-9B4D-149543C5255A}" type="presParOf" srcId="{62E74F93-B451-4431-BB09-7EF0F7555312}" destId="{480610FB-6163-4A9F-9C26-5515AA9F6D4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5BDF2C-11FC-4CD5-A31D-A8AC646E61E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B24804-0DD3-4FD1-9225-18A3654C5B3A}">
      <dgm:prSet phldrT="[Text]"/>
      <dgm:spPr/>
      <dgm:t>
        <a:bodyPr/>
        <a:lstStyle/>
        <a:p>
          <a:r>
            <a:rPr lang="en-US" smtClean="0"/>
            <a:t>CF</a:t>
          </a:r>
          <a:endParaRPr lang="en-US"/>
        </a:p>
      </dgm:t>
    </dgm:pt>
    <dgm:pt modelId="{B9984AB7-330F-4B88-8532-7435D1C415A5}" type="parTrans" cxnId="{39294FBB-5996-4E52-A605-0AB0B22F536C}">
      <dgm:prSet/>
      <dgm:spPr/>
      <dgm:t>
        <a:bodyPr/>
        <a:lstStyle/>
        <a:p>
          <a:endParaRPr lang="en-US"/>
        </a:p>
      </dgm:t>
    </dgm:pt>
    <dgm:pt modelId="{081E64F9-943E-423E-B2FF-3751E46DB320}" type="sibTrans" cxnId="{39294FBB-5996-4E52-A605-0AB0B22F536C}">
      <dgm:prSet/>
      <dgm:spPr/>
      <dgm:t>
        <a:bodyPr/>
        <a:lstStyle/>
        <a:p>
          <a:endParaRPr lang="en-US"/>
        </a:p>
      </dgm:t>
    </dgm:pt>
    <dgm:pt modelId="{930B7BC4-6DC1-4D5F-A211-75F49838979D}">
      <dgm:prSet phldrT="[Text]"/>
      <dgm:spPr/>
      <dgm:t>
        <a:bodyPr/>
        <a:lstStyle/>
        <a:p>
          <a:r>
            <a:rPr lang="en-US" smtClean="0"/>
            <a:t>Neiborhood-based</a:t>
          </a:r>
          <a:endParaRPr lang="en-US"/>
        </a:p>
      </dgm:t>
    </dgm:pt>
    <dgm:pt modelId="{B14D51F1-01DB-4C45-8F29-DBB635AF8F64}" type="parTrans" cxnId="{A87128A7-63EF-41C9-9890-8F91576BFA86}">
      <dgm:prSet/>
      <dgm:spPr/>
      <dgm:t>
        <a:bodyPr/>
        <a:lstStyle/>
        <a:p>
          <a:endParaRPr lang="en-US"/>
        </a:p>
      </dgm:t>
    </dgm:pt>
    <dgm:pt modelId="{FFF2193C-2FD8-4E46-908B-3C7D601E482B}" type="sibTrans" cxnId="{A87128A7-63EF-41C9-9890-8F91576BFA86}">
      <dgm:prSet/>
      <dgm:spPr/>
      <dgm:t>
        <a:bodyPr/>
        <a:lstStyle/>
        <a:p>
          <a:endParaRPr lang="en-US"/>
        </a:p>
      </dgm:t>
    </dgm:pt>
    <dgm:pt modelId="{B4C35084-403F-42FC-ADF2-217358217FA8}">
      <dgm:prSet phldrT="[Text]"/>
      <dgm:spPr/>
      <dgm:t>
        <a:bodyPr/>
        <a:lstStyle/>
        <a:p>
          <a:r>
            <a:rPr lang="en-US" smtClean="0"/>
            <a:t>Fractorization aproaches</a:t>
          </a:r>
          <a:endParaRPr lang="en-US"/>
        </a:p>
      </dgm:t>
    </dgm:pt>
    <dgm:pt modelId="{5DD04C11-9652-4220-903E-29667869DCB0}" type="parTrans" cxnId="{23B73137-37DC-4B91-AAD5-C7FFF7BCE34A}">
      <dgm:prSet/>
      <dgm:spPr/>
      <dgm:t>
        <a:bodyPr/>
        <a:lstStyle/>
        <a:p>
          <a:endParaRPr lang="en-US"/>
        </a:p>
      </dgm:t>
    </dgm:pt>
    <dgm:pt modelId="{94089766-90DF-46B0-B60C-C477E8D7536B}" type="sibTrans" cxnId="{23B73137-37DC-4B91-AAD5-C7FFF7BCE34A}">
      <dgm:prSet/>
      <dgm:spPr/>
      <dgm:t>
        <a:bodyPr/>
        <a:lstStyle/>
        <a:p>
          <a:endParaRPr lang="en-US"/>
        </a:p>
      </dgm:t>
    </dgm:pt>
    <dgm:pt modelId="{614DBE94-7A56-466C-9F79-763A351E714E}" type="pres">
      <dgm:prSet presAssocID="{D95BDF2C-11FC-4CD5-A31D-A8AC646E61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054E22-EAF4-4B5A-93AD-51D8492E8853}" type="pres">
      <dgm:prSet presAssocID="{1CB24804-0DD3-4FD1-9225-18A3654C5B3A}" presName="root1" presStyleCnt="0"/>
      <dgm:spPr/>
    </dgm:pt>
    <dgm:pt modelId="{BC1C34EF-9184-48C4-ABDD-92EB49B7485B}" type="pres">
      <dgm:prSet presAssocID="{1CB24804-0DD3-4FD1-9225-18A3654C5B3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1D9CC6-43D8-42E3-A546-768764887F0A}" type="pres">
      <dgm:prSet presAssocID="{1CB24804-0DD3-4FD1-9225-18A3654C5B3A}" presName="level2hierChild" presStyleCnt="0"/>
      <dgm:spPr/>
    </dgm:pt>
    <dgm:pt modelId="{4180B5D9-55F1-49AD-B54E-7A16A4F10CF9}" type="pres">
      <dgm:prSet presAssocID="{B14D51F1-01DB-4C45-8F29-DBB635AF8F64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2C7EF74F-882F-48BC-ADA5-F8EC8FA7B83B}" type="pres">
      <dgm:prSet presAssocID="{B14D51F1-01DB-4C45-8F29-DBB635AF8F64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38CEF20-053D-4F6C-B2CA-1C4F44D93943}" type="pres">
      <dgm:prSet presAssocID="{930B7BC4-6DC1-4D5F-A211-75F49838979D}" presName="root2" presStyleCnt="0"/>
      <dgm:spPr/>
    </dgm:pt>
    <dgm:pt modelId="{049DFFF9-4FEF-4E7A-BEFC-748BBF59FEAC}" type="pres">
      <dgm:prSet presAssocID="{930B7BC4-6DC1-4D5F-A211-75F49838979D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B6A716-A6B0-4A23-826E-2F0E7B761A3B}" type="pres">
      <dgm:prSet presAssocID="{930B7BC4-6DC1-4D5F-A211-75F49838979D}" presName="level3hierChild" presStyleCnt="0"/>
      <dgm:spPr/>
    </dgm:pt>
    <dgm:pt modelId="{D969C187-F3DC-4A26-9C7E-81774A44E0C5}" type="pres">
      <dgm:prSet presAssocID="{5DD04C11-9652-4220-903E-29667869DCB0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9DE96190-36C3-433D-AF75-2CE3CE723431}" type="pres">
      <dgm:prSet presAssocID="{5DD04C11-9652-4220-903E-29667869DCB0}" presName="connTx" presStyleLbl="parChTrans1D2" presStyleIdx="1" presStyleCnt="2"/>
      <dgm:spPr/>
      <dgm:t>
        <a:bodyPr/>
        <a:lstStyle/>
        <a:p>
          <a:endParaRPr lang="en-US"/>
        </a:p>
      </dgm:t>
    </dgm:pt>
    <dgm:pt modelId="{F93773EE-1F1D-4A62-88DA-5C5502B74D74}" type="pres">
      <dgm:prSet presAssocID="{B4C35084-403F-42FC-ADF2-217358217FA8}" presName="root2" presStyleCnt="0"/>
      <dgm:spPr/>
    </dgm:pt>
    <dgm:pt modelId="{C11B113D-C8D3-4785-B594-DD30949A2C03}" type="pres">
      <dgm:prSet presAssocID="{B4C35084-403F-42FC-ADF2-217358217FA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EDF5BE-64F2-4CBB-8319-156FA6587A1F}" type="pres">
      <dgm:prSet presAssocID="{B4C35084-403F-42FC-ADF2-217358217FA8}" presName="level3hierChild" presStyleCnt="0"/>
      <dgm:spPr/>
    </dgm:pt>
  </dgm:ptLst>
  <dgm:cxnLst>
    <dgm:cxn modelId="{A7D21112-CCF7-443E-B1F3-8E73E85EE0CD}" type="presOf" srcId="{5DD04C11-9652-4220-903E-29667869DCB0}" destId="{D969C187-F3DC-4A26-9C7E-81774A44E0C5}" srcOrd="0" destOrd="0" presId="urn:microsoft.com/office/officeart/2005/8/layout/hierarchy2"/>
    <dgm:cxn modelId="{D0DF0187-B396-4BE2-8A82-ADDF420D8810}" type="presOf" srcId="{B14D51F1-01DB-4C45-8F29-DBB635AF8F64}" destId="{4180B5D9-55F1-49AD-B54E-7A16A4F10CF9}" srcOrd="0" destOrd="0" presId="urn:microsoft.com/office/officeart/2005/8/layout/hierarchy2"/>
    <dgm:cxn modelId="{A87128A7-63EF-41C9-9890-8F91576BFA86}" srcId="{1CB24804-0DD3-4FD1-9225-18A3654C5B3A}" destId="{930B7BC4-6DC1-4D5F-A211-75F49838979D}" srcOrd="0" destOrd="0" parTransId="{B14D51F1-01DB-4C45-8F29-DBB635AF8F64}" sibTransId="{FFF2193C-2FD8-4E46-908B-3C7D601E482B}"/>
    <dgm:cxn modelId="{D6AF1730-0CD2-4446-9F1A-3F5750EB09F5}" type="presOf" srcId="{B4C35084-403F-42FC-ADF2-217358217FA8}" destId="{C11B113D-C8D3-4785-B594-DD30949A2C03}" srcOrd="0" destOrd="0" presId="urn:microsoft.com/office/officeart/2005/8/layout/hierarchy2"/>
    <dgm:cxn modelId="{23B73137-37DC-4B91-AAD5-C7FFF7BCE34A}" srcId="{1CB24804-0DD3-4FD1-9225-18A3654C5B3A}" destId="{B4C35084-403F-42FC-ADF2-217358217FA8}" srcOrd="1" destOrd="0" parTransId="{5DD04C11-9652-4220-903E-29667869DCB0}" sibTransId="{94089766-90DF-46B0-B60C-C477E8D7536B}"/>
    <dgm:cxn modelId="{C0C7FB74-6329-4073-A8A0-C7FE9B4FB3D1}" type="presOf" srcId="{5DD04C11-9652-4220-903E-29667869DCB0}" destId="{9DE96190-36C3-433D-AF75-2CE3CE723431}" srcOrd="1" destOrd="0" presId="urn:microsoft.com/office/officeart/2005/8/layout/hierarchy2"/>
    <dgm:cxn modelId="{19476066-807B-4091-AAEC-E708D4B7B6D2}" type="presOf" srcId="{1CB24804-0DD3-4FD1-9225-18A3654C5B3A}" destId="{BC1C34EF-9184-48C4-ABDD-92EB49B7485B}" srcOrd="0" destOrd="0" presId="urn:microsoft.com/office/officeart/2005/8/layout/hierarchy2"/>
    <dgm:cxn modelId="{39294FBB-5996-4E52-A605-0AB0B22F536C}" srcId="{D95BDF2C-11FC-4CD5-A31D-A8AC646E61EF}" destId="{1CB24804-0DD3-4FD1-9225-18A3654C5B3A}" srcOrd="0" destOrd="0" parTransId="{B9984AB7-330F-4B88-8532-7435D1C415A5}" sibTransId="{081E64F9-943E-423E-B2FF-3751E46DB320}"/>
    <dgm:cxn modelId="{C488037C-D691-4572-8D9A-57C6AA8A6D06}" type="presOf" srcId="{D95BDF2C-11FC-4CD5-A31D-A8AC646E61EF}" destId="{614DBE94-7A56-466C-9F79-763A351E714E}" srcOrd="0" destOrd="0" presId="urn:microsoft.com/office/officeart/2005/8/layout/hierarchy2"/>
    <dgm:cxn modelId="{ED401D12-15DB-4082-987B-F41D1A58FC5A}" type="presOf" srcId="{930B7BC4-6DC1-4D5F-A211-75F49838979D}" destId="{049DFFF9-4FEF-4E7A-BEFC-748BBF59FEAC}" srcOrd="0" destOrd="0" presId="urn:microsoft.com/office/officeart/2005/8/layout/hierarchy2"/>
    <dgm:cxn modelId="{72D4CAFB-9AB0-4C36-BEF6-18EA7DFFDE5C}" type="presOf" srcId="{B14D51F1-01DB-4C45-8F29-DBB635AF8F64}" destId="{2C7EF74F-882F-48BC-ADA5-F8EC8FA7B83B}" srcOrd="1" destOrd="0" presId="urn:microsoft.com/office/officeart/2005/8/layout/hierarchy2"/>
    <dgm:cxn modelId="{1922DEBD-5136-49FC-B6D1-0562AAA1E35F}" type="presParOf" srcId="{614DBE94-7A56-466C-9F79-763A351E714E}" destId="{00054E22-EAF4-4B5A-93AD-51D8492E8853}" srcOrd="0" destOrd="0" presId="urn:microsoft.com/office/officeart/2005/8/layout/hierarchy2"/>
    <dgm:cxn modelId="{BEEAC766-1A4D-4DF4-BA0B-059F9A067575}" type="presParOf" srcId="{00054E22-EAF4-4B5A-93AD-51D8492E8853}" destId="{BC1C34EF-9184-48C4-ABDD-92EB49B7485B}" srcOrd="0" destOrd="0" presId="urn:microsoft.com/office/officeart/2005/8/layout/hierarchy2"/>
    <dgm:cxn modelId="{2504C240-BFCB-45A8-A464-9723647C9E20}" type="presParOf" srcId="{00054E22-EAF4-4B5A-93AD-51D8492E8853}" destId="{1F1D9CC6-43D8-42E3-A546-768764887F0A}" srcOrd="1" destOrd="0" presId="urn:microsoft.com/office/officeart/2005/8/layout/hierarchy2"/>
    <dgm:cxn modelId="{A7EA08D7-3D12-4C55-B8C4-8F38D52021D2}" type="presParOf" srcId="{1F1D9CC6-43D8-42E3-A546-768764887F0A}" destId="{4180B5D9-55F1-49AD-B54E-7A16A4F10CF9}" srcOrd="0" destOrd="0" presId="urn:microsoft.com/office/officeart/2005/8/layout/hierarchy2"/>
    <dgm:cxn modelId="{C7379398-B705-4CCB-8026-01E8ED9CA4C5}" type="presParOf" srcId="{4180B5D9-55F1-49AD-B54E-7A16A4F10CF9}" destId="{2C7EF74F-882F-48BC-ADA5-F8EC8FA7B83B}" srcOrd="0" destOrd="0" presId="urn:microsoft.com/office/officeart/2005/8/layout/hierarchy2"/>
    <dgm:cxn modelId="{B243056B-CDC5-4F69-9BCC-CC3470C3CDC9}" type="presParOf" srcId="{1F1D9CC6-43D8-42E3-A546-768764887F0A}" destId="{338CEF20-053D-4F6C-B2CA-1C4F44D93943}" srcOrd="1" destOrd="0" presId="urn:microsoft.com/office/officeart/2005/8/layout/hierarchy2"/>
    <dgm:cxn modelId="{D328FC1D-9B11-440E-8C3A-B41192870899}" type="presParOf" srcId="{338CEF20-053D-4F6C-B2CA-1C4F44D93943}" destId="{049DFFF9-4FEF-4E7A-BEFC-748BBF59FEAC}" srcOrd="0" destOrd="0" presId="urn:microsoft.com/office/officeart/2005/8/layout/hierarchy2"/>
    <dgm:cxn modelId="{C903A892-27A3-4FB7-B93F-9C4D7FDF3B7A}" type="presParOf" srcId="{338CEF20-053D-4F6C-B2CA-1C4F44D93943}" destId="{10B6A716-A6B0-4A23-826E-2F0E7B761A3B}" srcOrd="1" destOrd="0" presId="urn:microsoft.com/office/officeart/2005/8/layout/hierarchy2"/>
    <dgm:cxn modelId="{07B71E03-EA1F-45C8-AE08-CCBC20B73617}" type="presParOf" srcId="{1F1D9CC6-43D8-42E3-A546-768764887F0A}" destId="{D969C187-F3DC-4A26-9C7E-81774A44E0C5}" srcOrd="2" destOrd="0" presId="urn:microsoft.com/office/officeart/2005/8/layout/hierarchy2"/>
    <dgm:cxn modelId="{E8712884-3062-4EEB-A568-266A96888DF5}" type="presParOf" srcId="{D969C187-F3DC-4A26-9C7E-81774A44E0C5}" destId="{9DE96190-36C3-433D-AF75-2CE3CE723431}" srcOrd="0" destOrd="0" presId="urn:microsoft.com/office/officeart/2005/8/layout/hierarchy2"/>
    <dgm:cxn modelId="{271997B8-25B2-4BA5-807E-AB3EC480569C}" type="presParOf" srcId="{1F1D9CC6-43D8-42E3-A546-768764887F0A}" destId="{F93773EE-1F1D-4A62-88DA-5C5502B74D74}" srcOrd="3" destOrd="0" presId="urn:microsoft.com/office/officeart/2005/8/layout/hierarchy2"/>
    <dgm:cxn modelId="{91AAFAA0-48A5-4465-B648-3DBBF71172B3}" type="presParOf" srcId="{F93773EE-1F1D-4A62-88DA-5C5502B74D74}" destId="{C11B113D-C8D3-4785-B594-DD30949A2C03}" srcOrd="0" destOrd="0" presId="urn:microsoft.com/office/officeart/2005/8/layout/hierarchy2"/>
    <dgm:cxn modelId="{8B04B740-FF7E-4EE8-BAE6-D3202D056875}" type="presParOf" srcId="{F93773EE-1F1D-4A62-88DA-5C5502B74D74}" destId="{4BEDF5BE-64F2-4CBB-8319-156FA6587A1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FF599-2542-4C2F-9623-513E6A3F19F2}">
      <dsp:nvSpPr>
        <dsp:cNvPr id="0" name=""/>
        <dsp:cNvSpPr/>
      </dsp:nvSpPr>
      <dsp:spPr>
        <a:xfrm>
          <a:off x="-5174794" y="-792653"/>
          <a:ext cx="6162359" cy="6162359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B5226-DEA6-43C5-B124-841F444A59D1}">
      <dsp:nvSpPr>
        <dsp:cNvPr id="0" name=""/>
        <dsp:cNvSpPr/>
      </dsp:nvSpPr>
      <dsp:spPr>
        <a:xfrm>
          <a:off x="517080" y="351883"/>
          <a:ext cx="5565713" cy="70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90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Giới thiệu chung</a:t>
          </a:r>
          <a:endParaRPr lang="en-US" sz="2200" kern="1200"/>
        </a:p>
      </dsp:txBody>
      <dsp:txXfrm>
        <a:off x="517080" y="351883"/>
        <a:ext cx="5565713" cy="704133"/>
      </dsp:txXfrm>
    </dsp:sp>
    <dsp:sp modelId="{E91B918B-7FA9-4556-AA42-9E4E96F8475E}">
      <dsp:nvSpPr>
        <dsp:cNvPr id="0" name=""/>
        <dsp:cNvSpPr/>
      </dsp:nvSpPr>
      <dsp:spPr>
        <a:xfrm>
          <a:off x="76996" y="263867"/>
          <a:ext cx="880167" cy="8801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AC859-6494-4E3E-A8BD-77E45491DFFB}">
      <dsp:nvSpPr>
        <dsp:cNvPr id="0" name=""/>
        <dsp:cNvSpPr/>
      </dsp:nvSpPr>
      <dsp:spPr>
        <a:xfrm>
          <a:off x="920776" y="1408267"/>
          <a:ext cx="5162017" cy="70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90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Cách thức đánh giá RSs</a:t>
          </a:r>
          <a:endParaRPr lang="en-US" sz="2200" kern="1200"/>
        </a:p>
      </dsp:txBody>
      <dsp:txXfrm>
        <a:off x="920776" y="1408267"/>
        <a:ext cx="5162017" cy="704133"/>
      </dsp:txXfrm>
    </dsp:sp>
    <dsp:sp modelId="{562E493C-0F79-47C8-B03C-584A741AFB66}">
      <dsp:nvSpPr>
        <dsp:cNvPr id="0" name=""/>
        <dsp:cNvSpPr/>
      </dsp:nvSpPr>
      <dsp:spPr>
        <a:xfrm>
          <a:off x="480693" y="1320250"/>
          <a:ext cx="880167" cy="8801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6CABB-AD07-4425-A759-77EDC72A9774}">
      <dsp:nvSpPr>
        <dsp:cNvPr id="0" name=""/>
        <dsp:cNvSpPr/>
      </dsp:nvSpPr>
      <dsp:spPr>
        <a:xfrm>
          <a:off x="920776" y="2464651"/>
          <a:ext cx="5162017" cy="70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90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Một số thuật toán cơ bản: CF, CB, KB</a:t>
          </a:r>
          <a:endParaRPr lang="en-US" sz="2200" kern="1200"/>
        </a:p>
      </dsp:txBody>
      <dsp:txXfrm>
        <a:off x="920776" y="2464651"/>
        <a:ext cx="5162017" cy="704133"/>
      </dsp:txXfrm>
    </dsp:sp>
    <dsp:sp modelId="{E7E913AF-CB04-4080-B426-594389290EF3}">
      <dsp:nvSpPr>
        <dsp:cNvPr id="0" name=""/>
        <dsp:cNvSpPr/>
      </dsp:nvSpPr>
      <dsp:spPr>
        <a:xfrm>
          <a:off x="480693" y="2376634"/>
          <a:ext cx="880167" cy="8801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28643-928A-4ABD-8C66-EDF160F979F4}">
      <dsp:nvSpPr>
        <dsp:cNvPr id="0" name=""/>
        <dsp:cNvSpPr/>
      </dsp:nvSpPr>
      <dsp:spPr>
        <a:xfrm>
          <a:off x="517080" y="3521035"/>
          <a:ext cx="5565713" cy="7041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906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Một số thuật toán bổ sung: Context-aware, ứng phó attack – robust RSs</a:t>
          </a:r>
          <a:endParaRPr lang="en-US" sz="2200" kern="1200"/>
        </a:p>
      </dsp:txBody>
      <dsp:txXfrm>
        <a:off x="517080" y="3521035"/>
        <a:ext cx="5565713" cy="704133"/>
      </dsp:txXfrm>
    </dsp:sp>
    <dsp:sp modelId="{1FC27605-B4C6-45FF-8397-7A2C089D3471}">
      <dsp:nvSpPr>
        <dsp:cNvPr id="0" name=""/>
        <dsp:cNvSpPr/>
      </dsp:nvSpPr>
      <dsp:spPr>
        <a:xfrm>
          <a:off x="76996" y="3433018"/>
          <a:ext cx="880167" cy="8801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5AC6D-D2EF-42FC-8A78-64E9C72A28C7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99E14-BD64-4C5C-BBE6-CDEF7365615C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A6A34-E957-4F2D-8C8F-7509AFEBFA4A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User – Item khuyến nghị</a:t>
          </a:r>
          <a:endParaRPr lang="en-US" sz="2600" kern="1200"/>
        </a:p>
      </dsp:txBody>
      <dsp:txXfrm>
        <a:off x="2031999" y="4368800"/>
        <a:ext cx="4064000" cy="1016000"/>
      </dsp:txXfrm>
    </dsp:sp>
    <dsp:sp modelId="{E2D34F80-8947-40BE-A75E-B5ED2629579B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Tương tác user-item</a:t>
          </a:r>
          <a:endParaRPr lang="en-US" sz="2000" kern="1200"/>
        </a:p>
      </dsp:txBody>
      <dsp:txXfrm>
        <a:off x="3684358" y="2077723"/>
        <a:ext cx="1077630" cy="1077630"/>
      </dsp:txXfrm>
    </dsp:sp>
    <dsp:sp modelId="{011215DB-1655-4D7E-87C8-CE9000AADC50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Thông tin sản phẩm</a:t>
          </a:r>
          <a:endParaRPr lang="en-US" sz="2000" kern="1200"/>
        </a:p>
      </dsp:txBody>
      <dsp:txXfrm>
        <a:off x="2593851" y="934385"/>
        <a:ext cx="1077630" cy="1077630"/>
      </dsp:txXfrm>
    </dsp:sp>
    <dsp:sp modelId="{6BD8E5E9-9221-40F4-82D6-7F15CE092A71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Thông tin người dùng</a:t>
          </a:r>
          <a:endParaRPr lang="en-US" sz="2000" kern="1200"/>
        </a:p>
      </dsp:txBody>
      <dsp:txXfrm>
        <a:off x="4151718" y="565915"/>
        <a:ext cx="1077630" cy="1077630"/>
      </dsp:txXfrm>
    </dsp:sp>
    <dsp:sp modelId="{AD57BF57-1C11-418E-822D-F7EEA4E665CC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9974D-41C0-496C-9AC3-B9FDC25FADA7}">
      <dsp:nvSpPr>
        <dsp:cNvPr id="0" name=""/>
        <dsp:cNvSpPr/>
      </dsp:nvSpPr>
      <dsp:spPr>
        <a:xfrm>
          <a:off x="0" y="0"/>
          <a:ext cx="3896752" cy="389675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DD93D-45C5-4F58-90B0-0B7A89335889}">
      <dsp:nvSpPr>
        <dsp:cNvPr id="0" name=""/>
        <dsp:cNvSpPr/>
      </dsp:nvSpPr>
      <dsp:spPr>
        <a:xfrm>
          <a:off x="1948376" y="0"/>
          <a:ext cx="5917083" cy="38967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Content-based</a:t>
          </a:r>
          <a:endParaRPr lang="en-US" sz="3400" kern="1200"/>
        </a:p>
      </dsp:txBody>
      <dsp:txXfrm>
        <a:off x="1948376" y="0"/>
        <a:ext cx="2958541" cy="1169028"/>
      </dsp:txXfrm>
    </dsp:sp>
    <dsp:sp modelId="{8BDBADAD-BB93-4D63-AEC0-BF721E555E54}">
      <dsp:nvSpPr>
        <dsp:cNvPr id="0" name=""/>
        <dsp:cNvSpPr/>
      </dsp:nvSpPr>
      <dsp:spPr>
        <a:xfrm>
          <a:off x="681932" y="1169028"/>
          <a:ext cx="2532886" cy="253288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7A5C3-0D59-4639-B609-FA20E4AB406B}">
      <dsp:nvSpPr>
        <dsp:cNvPr id="0" name=""/>
        <dsp:cNvSpPr/>
      </dsp:nvSpPr>
      <dsp:spPr>
        <a:xfrm>
          <a:off x="1948376" y="982202"/>
          <a:ext cx="5917083" cy="253288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Colaborative filtering</a:t>
          </a:r>
          <a:endParaRPr lang="en-US" sz="3400" kern="1200"/>
        </a:p>
      </dsp:txBody>
      <dsp:txXfrm>
        <a:off x="1948376" y="982202"/>
        <a:ext cx="2958541" cy="1169024"/>
      </dsp:txXfrm>
    </dsp:sp>
    <dsp:sp modelId="{0075F3F4-302E-410C-A07E-3699D630E91E}">
      <dsp:nvSpPr>
        <dsp:cNvPr id="0" name=""/>
        <dsp:cNvSpPr/>
      </dsp:nvSpPr>
      <dsp:spPr>
        <a:xfrm>
          <a:off x="1363863" y="2338052"/>
          <a:ext cx="1169024" cy="116902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EB4E8-9EF7-4D36-A05D-2794642E11FB}">
      <dsp:nvSpPr>
        <dsp:cNvPr id="0" name=""/>
        <dsp:cNvSpPr/>
      </dsp:nvSpPr>
      <dsp:spPr>
        <a:xfrm>
          <a:off x="1948376" y="2338052"/>
          <a:ext cx="5917083" cy="1169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smtClean="0"/>
            <a:t>Knowledge based</a:t>
          </a:r>
          <a:endParaRPr lang="en-US" sz="3400" kern="1200"/>
        </a:p>
      </dsp:txBody>
      <dsp:txXfrm>
        <a:off x="1948376" y="2338052"/>
        <a:ext cx="2958541" cy="1169024"/>
      </dsp:txXfrm>
    </dsp:sp>
    <dsp:sp modelId="{76A6A338-F581-4E8C-A3FA-5FD8F3A51C8D}">
      <dsp:nvSpPr>
        <dsp:cNvPr id="0" name=""/>
        <dsp:cNvSpPr/>
      </dsp:nvSpPr>
      <dsp:spPr>
        <a:xfrm>
          <a:off x="4906917" y="0"/>
          <a:ext cx="2958541" cy="116902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Người dùng có chung đặc trưng thì sở thích giống nhau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Sản phẩm có chung đặc tính thì được yêu thích giống nhau</a:t>
          </a:r>
          <a:endParaRPr lang="en-US" sz="1500" kern="1200"/>
        </a:p>
      </dsp:txBody>
      <dsp:txXfrm>
        <a:off x="4906917" y="0"/>
        <a:ext cx="2958541" cy="1169028"/>
      </dsp:txXfrm>
    </dsp:sp>
    <dsp:sp modelId="{34D5DD84-4038-4366-AEDF-A360ACEB0ACE}">
      <dsp:nvSpPr>
        <dsp:cNvPr id="0" name=""/>
        <dsp:cNvSpPr/>
      </dsp:nvSpPr>
      <dsp:spPr>
        <a:xfrm>
          <a:off x="4906917" y="1169028"/>
          <a:ext cx="2958541" cy="116902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Người dùng đã từng có hành vi tương tác giống nhau thì cũng sẽ có sở thích giống nhau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Gồm: neiborhood-based và matrix fractorization</a:t>
          </a:r>
          <a:endParaRPr lang="en-US" sz="1500" kern="1200"/>
        </a:p>
      </dsp:txBody>
      <dsp:txXfrm>
        <a:off x="4906917" y="1169028"/>
        <a:ext cx="2958541" cy="1169024"/>
      </dsp:txXfrm>
    </dsp:sp>
    <dsp:sp modelId="{EDD2181B-0ACC-4848-BE39-B842116B1F27}">
      <dsp:nvSpPr>
        <dsp:cNvPr id="0" name=""/>
        <dsp:cNvSpPr/>
      </dsp:nvSpPr>
      <dsp:spPr>
        <a:xfrm>
          <a:off x="4906917" y="2338052"/>
          <a:ext cx="2958541" cy="116902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Dựa vào hiểu biết của người thiết kết model =&gt; đưa ra quy tắc khuyến nghị</a:t>
          </a:r>
          <a:endParaRPr lang="en-US" sz="1500" kern="1200"/>
        </a:p>
      </dsp:txBody>
      <dsp:txXfrm>
        <a:off x="4906917" y="2338052"/>
        <a:ext cx="2958541" cy="11690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E5724-71AB-418B-90AF-95B3B12D33B9}">
      <dsp:nvSpPr>
        <dsp:cNvPr id="0" name=""/>
        <dsp:cNvSpPr/>
      </dsp:nvSpPr>
      <dsp:spPr>
        <a:xfrm>
          <a:off x="787" y="1277136"/>
          <a:ext cx="972420" cy="486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User</a:t>
          </a:r>
          <a:endParaRPr lang="en-US" sz="1500" kern="1200"/>
        </a:p>
      </dsp:txBody>
      <dsp:txXfrm>
        <a:off x="15028" y="1291377"/>
        <a:ext cx="943938" cy="457728"/>
      </dsp:txXfrm>
    </dsp:sp>
    <dsp:sp modelId="{33E9491D-4316-4B93-A4E7-108F9DE0E5F3}">
      <dsp:nvSpPr>
        <dsp:cNvPr id="0" name=""/>
        <dsp:cNvSpPr/>
      </dsp:nvSpPr>
      <dsp:spPr>
        <a:xfrm rot="18289469">
          <a:off x="827127" y="1226279"/>
          <a:ext cx="681128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681128" y="1439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50663" y="1223642"/>
        <a:ext cx="34056" cy="34056"/>
      </dsp:txXfrm>
    </dsp:sp>
    <dsp:sp modelId="{DCA3B69A-BD7B-4687-BD46-8A8BADA02AB9}">
      <dsp:nvSpPr>
        <dsp:cNvPr id="0" name=""/>
        <dsp:cNvSpPr/>
      </dsp:nvSpPr>
      <dsp:spPr>
        <a:xfrm>
          <a:off x="1362175" y="717995"/>
          <a:ext cx="972420" cy="4862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Độ tuổi  user 20-30</a:t>
          </a:r>
          <a:endParaRPr lang="en-US" sz="1500" kern="1200"/>
        </a:p>
      </dsp:txBody>
      <dsp:txXfrm>
        <a:off x="1376416" y="732236"/>
        <a:ext cx="943938" cy="457728"/>
      </dsp:txXfrm>
    </dsp:sp>
    <dsp:sp modelId="{15B26812-07D7-42A9-98C9-F04EA07A9A99}">
      <dsp:nvSpPr>
        <dsp:cNvPr id="0" name=""/>
        <dsp:cNvSpPr/>
      </dsp:nvSpPr>
      <dsp:spPr>
        <a:xfrm rot="19457599">
          <a:off x="2289572" y="806922"/>
          <a:ext cx="479015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479015" y="143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17105" y="809339"/>
        <a:ext cx="23950" cy="23950"/>
      </dsp:txXfrm>
    </dsp:sp>
    <dsp:sp modelId="{8CD4818F-A05F-4C10-9D56-FB6747FF23C5}">
      <dsp:nvSpPr>
        <dsp:cNvPr id="0" name=""/>
        <dsp:cNvSpPr/>
      </dsp:nvSpPr>
      <dsp:spPr>
        <a:xfrm>
          <a:off x="2723564" y="438424"/>
          <a:ext cx="972420" cy="4862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Bài hát: nhạc trẻ</a:t>
          </a:r>
          <a:endParaRPr lang="en-US" sz="1500" kern="1200"/>
        </a:p>
      </dsp:txBody>
      <dsp:txXfrm>
        <a:off x="2737805" y="452665"/>
        <a:ext cx="943938" cy="457728"/>
      </dsp:txXfrm>
    </dsp:sp>
    <dsp:sp modelId="{E13BBF2D-2CCE-4311-A79C-A1140F971C01}">
      <dsp:nvSpPr>
        <dsp:cNvPr id="0" name=""/>
        <dsp:cNvSpPr/>
      </dsp:nvSpPr>
      <dsp:spPr>
        <a:xfrm>
          <a:off x="3695985" y="667137"/>
          <a:ext cx="388968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388968" y="143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80744" y="671805"/>
        <a:ext cx="19448" cy="19448"/>
      </dsp:txXfrm>
    </dsp:sp>
    <dsp:sp modelId="{51A7E515-7FF1-41C4-B481-5DE5C8A1AD2C}">
      <dsp:nvSpPr>
        <dsp:cNvPr id="0" name=""/>
        <dsp:cNvSpPr/>
      </dsp:nvSpPr>
      <dsp:spPr>
        <a:xfrm>
          <a:off x="4084953" y="438424"/>
          <a:ext cx="972420" cy="4862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Rating: 0.8</a:t>
          </a:r>
          <a:endParaRPr lang="en-US" sz="1500" kern="1200"/>
        </a:p>
      </dsp:txBody>
      <dsp:txXfrm>
        <a:off x="4099194" y="452665"/>
        <a:ext cx="943938" cy="457728"/>
      </dsp:txXfrm>
    </dsp:sp>
    <dsp:sp modelId="{7880051F-7A68-4FAD-9DD9-35CA7E3DAC0D}">
      <dsp:nvSpPr>
        <dsp:cNvPr id="0" name=""/>
        <dsp:cNvSpPr/>
      </dsp:nvSpPr>
      <dsp:spPr>
        <a:xfrm rot="2142401">
          <a:off x="2289572" y="1086493"/>
          <a:ext cx="479015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479015" y="143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17105" y="1088910"/>
        <a:ext cx="23950" cy="23950"/>
      </dsp:txXfrm>
    </dsp:sp>
    <dsp:sp modelId="{92AD859B-59A7-4000-9AC1-C6F896B28B6B}">
      <dsp:nvSpPr>
        <dsp:cNvPr id="0" name=""/>
        <dsp:cNvSpPr/>
      </dsp:nvSpPr>
      <dsp:spPr>
        <a:xfrm>
          <a:off x="2723564" y="997566"/>
          <a:ext cx="972420" cy="4862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Bài hát: nhạc vàng</a:t>
          </a:r>
          <a:endParaRPr lang="en-US" sz="1500" kern="1200"/>
        </a:p>
      </dsp:txBody>
      <dsp:txXfrm>
        <a:off x="2737805" y="1011807"/>
        <a:ext cx="943938" cy="457728"/>
      </dsp:txXfrm>
    </dsp:sp>
    <dsp:sp modelId="{D1B8661B-0374-4E68-9760-EE75FAFDEDDC}">
      <dsp:nvSpPr>
        <dsp:cNvPr id="0" name=""/>
        <dsp:cNvSpPr/>
      </dsp:nvSpPr>
      <dsp:spPr>
        <a:xfrm>
          <a:off x="3695985" y="1226279"/>
          <a:ext cx="388968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388968" y="143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80744" y="1230946"/>
        <a:ext cx="19448" cy="19448"/>
      </dsp:txXfrm>
    </dsp:sp>
    <dsp:sp modelId="{D2DBEC4D-6106-49C0-A79A-F8A43FD41935}">
      <dsp:nvSpPr>
        <dsp:cNvPr id="0" name=""/>
        <dsp:cNvSpPr/>
      </dsp:nvSpPr>
      <dsp:spPr>
        <a:xfrm>
          <a:off x="4084953" y="997566"/>
          <a:ext cx="972420" cy="4862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Rating: 0.2</a:t>
          </a:r>
          <a:endParaRPr lang="en-US" sz="1500" kern="1200"/>
        </a:p>
      </dsp:txBody>
      <dsp:txXfrm>
        <a:off x="4099194" y="1011807"/>
        <a:ext cx="943938" cy="457728"/>
      </dsp:txXfrm>
    </dsp:sp>
    <dsp:sp modelId="{ABB895A5-EC68-47FD-B16A-C6362EDEEB05}">
      <dsp:nvSpPr>
        <dsp:cNvPr id="0" name=""/>
        <dsp:cNvSpPr/>
      </dsp:nvSpPr>
      <dsp:spPr>
        <a:xfrm rot="3310531">
          <a:off x="827127" y="1785420"/>
          <a:ext cx="681128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681128" y="1439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50663" y="1782784"/>
        <a:ext cx="34056" cy="34056"/>
      </dsp:txXfrm>
    </dsp:sp>
    <dsp:sp modelId="{A1BF69AD-DFA0-46D3-B32E-8CB94EC27BE5}">
      <dsp:nvSpPr>
        <dsp:cNvPr id="0" name=""/>
        <dsp:cNvSpPr/>
      </dsp:nvSpPr>
      <dsp:spPr>
        <a:xfrm>
          <a:off x="1362175" y="1836278"/>
          <a:ext cx="972420" cy="4862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Độ tuổi user 40-50</a:t>
          </a:r>
          <a:endParaRPr lang="en-US" sz="1500" kern="1200"/>
        </a:p>
      </dsp:txBody>
      <dsp:txXfrm>
        <a:off x="1376416" y="1850519"/>
        <a:ext cx="943938" cy="457728"/>
      </dsp:txXfrm>
    </dsp:sp>
    <dsp:sp modelId="{D6D57B26-23C9-4C93-B62A-36CEB858C41F}">
      <dsp:nvSpPr>
        <dsp:cNvPr id="0" name=""/>
        <dsp:cNvSpPr/>
      </dsp:nvSpPr>
      <dsp:spPr>
        <a:xfrm rot="19457599">
          <a:off x="2289572" y="1925206"/>
          <a:ext cx="479015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479015" y="143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17105" y="1927622"/>
        <a:ext cx="23950" cy="23950"/>
      </dsp:txXfrm>
    </dsp:sp>
    <dsp:sp modelId="{3662E3E4-04B4-4D72-B177-2CC1F0CB5529}">
      <dsp:nvSpPr>
        <dsp:cNvPr id="0" name=""/>
        <dsp:cNvSpPr/>
      </dsp:nvSpPr>
      <dsp:spPr>
        <a:xfrm>
          <a:off x="2723564" y="1556707"/>
          <a:ext cx="972420" cy="4862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Bài hát: nhạc trẻ</a:t>
          </a:r>
          <a:endParaRPr lang="en-US" sz="1500" kern="1200"/>
        </a:p>
      </dsp:txBody>
      <dsp:txXfrm>
        <a:off x="2737805" y="1570948"/>
        <a:ext cx="943938" cy="457728"/>
      </dsp:txXfrm>
    </dsp:sp>
    <dsp:sp modelId="{89798928-979A-443E-B537-6506CDAAE689}">
      <dsp:nvSpPr>
        <dsp:cNvPr id="0" name=""/>
        <dsp:cNvSpPr/>
      </dsp:nvSpPr>
      <dsp:spPr>
        <a:xfrm>
          <a:off x="3695985" y="1785420"/>
          <a:ext cx="388968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388968" y="143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80744" y="1790088"/>
        <a:ext cx="19448" cy="19448"/>
      </dsp:txXfrm>
    </dsp:sp>
    <dsp:sp modelId="{289953BB-684B-4B37-96E4-440A7A22DEE3}">
      <dsp:nvSpPr>
        <dsp:cNvPr id="0" name=""/>
        <dsp:cNvSpPr/>
      </dsp:nvSpPr>
      <dsp:spPr>
        <a:xfrm>
          <a:off x="4084953" y="1556707"/>
          <a:ext cx="972420" cy="4862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Rating: 0.2</a:t>
          </a:r>
          <a:endParaRPr lang="en-US" sz="1500" kern="1200"/>
        </a:p>
      </dsp:txBody>
      <dsp:txXfrm>
        <a:off x="4099194" y="1570948"/>
        <a:ext cx="943938" cy="457728"/>
      </dsp:txXfrm>
    </dsp:sp>
    <dsp:sp modelId="{23DFD41F-6E96-4C15-8E06-EDC923CA7086}">
      <dsp:nvSpPr>
        <dsp:cNvPr id="0" name=""/>
        <dsp:cNvSpPr/>
      </dsp:nvSpPr>
      <dsp:spPr>
        <a:xfrm rot="2142401">
          <a:off x="2289572" y="2204777"/>
          <a:ext cx="479015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479015" y="143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17105" y="2207193"/>
        <a:ext cx="23950" cy="23950"/>
      </dsp:txXfrm>
    </dsp:sp>
    <dsp:sp modelId="{37922C8C-DBB0-4045-8F8C-84103B9F8A24}">
      <dsp:nvSpPr>
        <dsp:cNvPr id="0" name=""/>
        <dsp:cNvSpPr/>
      </dsp:nvSpPr>
      <dsp:spPr>
        <a:xfrm>
          <a:off x="2723564" y="2115849"/>
          <a:ext cx="972420" cy="4862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Bài hát: nhạc vàng</a:t>
          </a:r>
          <a:endParaRPr lang="en-US" sz="1500" kern="1200"/>
        </a:p>
      </dsp:txBody>
      <dsp:txXfrm>
        <a:off x="2737805" y="2130090"/>
        <a:ext cx="943938" cy="457728"/>
      </dsp:txXfrm>
    </dsp:sp>
    <dsp:sp modelId="{E7221474-CCBC-4F49-8860-B4DFA66FC690}">
      <dsp:nvSpPr>
        <dsp:cNvPr id="0" name=""/>
        <dsp:cNvSpPr/>
      </dsp:nvSpPr>
      <dsp:spPr>
        <a:xfrm>
          <a:off x="3695985" y="2344562"/>
          <a:ext cx="388968" cy="28784"/>
        </a:xfrm>
        <a:custGeom>
          <a:avLst/>
          <a:gdLst/>
          <a:ahLst/>
          <a:cxnLst/>
          <a:rect l="0" t="0" r="0" b="0"/>
          <a:pathLst>
            <a:path>
              <a:moveTo>
                <a:pt x="0" y="14392"/>
              </a:moveTo>
              <a:lnTo>
                <a:pt x="388968" y="143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80744" y="2349230"/>
        <a:ext cx="19448" cy="19448"/>
      </dsp:txXfrm>
    </dsp:sp>
    <dsp:sp modelId="{8FDE36D9-A5C4-43B6-B3E4-6532666AAFAF}">
      <dsp:nvSpPr>
        <dsp:cNvPr id="0" name=""/>
        <dsp:cNvSpPr/>
      </dsp:nvSpPr>
      <dsp:spPr>
        <a:xfrm>
          <a:off x="4084953" y="2115849"/>
          <a:ext cx="972420" cy="4862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Rating: 0.8</a:t>
          </a:r>
          <a:endParaRPr lang="en-US" sz="1500" kern="1200"/>
        </a:p>
      </dsp:txBody>
      <dsp:txXfrm>
        <a:off x="4099194" y="2130090"/>
        <a:ext cx="943938" cy="4577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C34EF-9184-48C4-ABDD-92EB49B7485B}">
      <dsp:nvSpPr>
        <dsp:cNvPr id="0" name=""/>
        <dsp:cNvSpPr/>
      </dsp:nvSpPr>
      <dsp:spPr>
        <a:xfrm>
          <a:off x="1695" y="1314704"/>
          <a:ext cx="2138201" cy="1069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CF</a:t>
          </a:r>
          <a:endParaRPr lang="en-US" sz="2600" kern="1200"/>
        </a:p>
      </dsp:txBody>
      <dsp:txXfrm>
        <a:off x="33008" y="1346017"/>
        <a:ext cx="2075575" cy="1006474"/>
      </dsp:txXfrm>
    </dsp:sp>
    <dsp:sp modelId="{4180B5D9-55F1-49AD-B54E-7A16A4F10CF9}">
      <dsp:nvSpPr>
        <dsp:cNvPr id="0" name=""/>
        <dsp:cNvSpPr/>
      </dsp:nvSpPr>
      <dsp:spPr>
        <a:xfrm rot="19457599">
          <a:off x="2040895" y="1515872"/>
          <a:ext cx="1053281" cy="52031"/>
        </a:xfrm>
        <a:custGeom>
          <a:avLst/>
          <a:gdLst/>
          <a:ahLst/>
          <a:cxnLst/>
          <a:rect l="0" t="0" r="0" b="0"/>
          <a:pathLst>
            <a:path>
              <a:moveTo>
                <a:pt x="0" y="26015"/>
              </a:moveTo>
              <a:lnTo>
                <a:pt x="1053281" y="260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41204" y="1515556"/>
        <a:ext cx="52664" cy="52664"/>
      </dsp:txXfrm>
    </dsp:sp>
    <dsp:sp modelId="{049DFFF9-4FEF-4E7A-BEFC-748BBF59FEAC}">
      <dsp:nvSpPr>
        <dsp:cNvPr id="0" name=""/>
        <dsp:cNvSpPr/>
      </dsp:nvSpPr>
      <dsp:spPr>
        <a:xfrm>
          <a:off x="2995176" y="699971"/>
          <a:ext cx="2138201" cy="1069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Neiborhood-based</a:t>
          </a:r>
          <a:endParaRPr lang="en-US" sz="2600" kern="1200"/>
        </a:p>
      </dsp:txBody>
      <dsp:txXfrm>
        <a:off x="3026489" y="731284"/>
        <a:ext cx="2075575" cy="1006474"/>
      </dsp:txXfrm>
    </dsp:sp>
    <dsp:sp modelId="{D969C187-F3DC-4A26-9C7E-81774A44E0C5}">
      <dsp:nvSpPr>
        <dsp:cNvPr id="0" name=""/>
        <dsp:cNvSpPr/>
      </dsp:nvSpPr>
      <dsp:spPr>
        <a:xfrm rot="2142401">
          <a:off x="2040895" y="2130605"/>
          <a:ext cx="1053281" cy="52031"/>
        </a:xfrm>
        <a:custGeom>
          <a:avLst/>
          <a:gdLst/>
          <a:ahLst/>
          <a:cxnLst/>
          <a:rect l="0" t="0" r="0" b="0"/>
          <a:pathLst>
            <a:path>
              <a:moveTo>
                <a:pt x="0" y="26015"/>
              </a:moveTo>
              <a:lnTo>
                <a:pt x="1053281" y="260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41204" y="2130289"/>
        <a:ext cx="52664" cy="52664"/>
      </dsp:txXfrm>
    </dsp:sp>
    <dsp:sp modelId="{C11B113D-C8D3-4785-B594-DD30949A2C03}">
      <dsp:nvSpPr>
        <dsp:cNvPr id="0" name=""/>
        <dsp:cNvSpPr/>
      </dsp:nvSpPr>
      <dsp:spPr>
        <a:xfrm>
          <a:off x="2995176" y="1929437"/>
          <a:ext cx="2138201" cy="1069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Fractorization aproaches</a:t>
          </a:r>
          <a:endParaRPr lang="en-US" sz="2600" kern="1200"/>
        </a:p>
      </dsp:txBody>
      <dsp:txXfrm>
        <a:off x="3026489" y="1960750"/>
        <a:ext cx="2075575" cy="1006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0E6C44-05B4-48F1-942E-0649089046AD}" type="datetimeFigureOut">
              <a:rPr lang="en-US"/>
              <a:pPr>
                <a:defRPr/>
              </a:pPr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8BD621-9FC3-431A-897B-5A42A3637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59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E9774-26C6-4288-8776-D66481D44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8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3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27895" y="16002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401882" y="16002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527895" y="347011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401882" y="347011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2651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3790" y="53160"/>
            <a:ext cx="5665204" cy="33758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782160" y="53160"/>
            <a:ext cx="2309218" cy="33758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144544" y="53160"/>
            <a:ext cx="3996656" cy="33758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129512" y="3482160"/>
            <a:ext cx="2599481" cy="32907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3788" y="3482160"/>
            <a:ext cx="2998389" cy="32907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3697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3351438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094638" y="3429000"/>
            <a:ext cx="6097362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211655" y="4751918"/>
            <a:ext cx="1024128" cy="10241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430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76300" y="1152569"/>
            <a:ext cx="3794760" cy="23774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76300" y="3709878"/>
            <a:ext cx="3794760" cy="23774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5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Imag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1115863" y="3426874"/>
            <a:ext cx="2468880" cy="1508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3607560" y="3426874"/>
            <a:ext cx="2468880" cy="1508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109447" y="3426874"/>
            <a:ext cx="2468880" cy="1508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8601144" y="3426874"/>
            <a:ext cx="2468880" cy="1508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05070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39818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355744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679082" y="4812516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995933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0307227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44602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&amp; Box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39818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355744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679082" y="4812516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995933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0307227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1003242" y="2416778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3319168" y="2416778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5642506" y="2416177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7958432" y="2416177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9"/>
          </p:nvPr>
        </p:nvSpPr>
        <p:spPr>
          <a:xfrm>
            <a:off x="10281770" y="2416177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055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89103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Image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2136447" y="1457325"/>
            <a:ext cx="2032000" cy="1392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5081665" y="1457325"/>
            <a:ext cx="2032000" cy="1392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8026883" y="1457325"/>
            <a:ext cx="2032000" cy="1392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199947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184197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5145165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129415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090383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9074633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78001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367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5089525" y="617538"/>
            <a:ext cx="2012950" cy="20129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600" y="709613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55563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749778" y="1670756"/>
            <a:ext cx="2494844" cy="33302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36625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9027130" y="1972901"/>
            <a:ext cx="2031471" cy="354864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8420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103770" y="1677295"/>
            <a:ext cx="4424616" cy="4424614"/>
          </a:xfrm>
          <a:prstGeom prst="ellipse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4290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039662" y="2048125"/>
            <a:ext cx="2263149" cy="3332951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4001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763713" y="2095499"/>
            <a:ext cx="4073525" cy="25320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7247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6"/>
          <p:cNvSpPr>
            <a:spLocks noEditPoints="1"/>
          </p:cNvSpPr>
          <p:nvPr userDrawn="1"/>
        </p:nvSpPr>
        <p:spPr bwMode="auto">
          <a:xfrm>
            <a:off x="871538" y="1927225"/>
            <a:ext cx="2959100" cy="3840163"/>
          </a:xfrm>
          <a:custGeom>
            <a:avLst/>
            <a:gdLst>
              <a:gd name="T0" fmla="*/ 2147483646 w 580"/>
              <a:gd name="T1" fmla="*/ 2147483646 h 753"/>
              <a:gd name="T2" fmla="*/ 2147483646 w 580"/>
              <a:gd name="T3" fmla="*/ 0 h 753"/>
              <a:gd name="T4" fmla="*/ 2147483646 w 580"/>
              <a:gd name="T5" fmla="*/ 0 h 753"/>
              <a:gd name="T6" fmla="*/ 0 w 580"/>
              <a:gd name="T7" fmla="*/ 2147483646 h 753"/>
              <a:gd name="T8" fmla="*/ 0 w 580"/>
              <a:gd name="T9" fmla="*/ 2147483646 h 753"/>
              <a:gd name="T10" fmla="*/ 2147483646 w 580"/>
              <a:gd name="T11" fmla="*/ 2147483646 h 753"/>
              <a:gd name="T12" fmla="*/ 2147483646 w 580"/>
              <a:gd name="T13" fmla="*/ 2147483646 h 753"/>
              <a:gd name="T14" fmla="*/ 2147483646 w 580"/>
              <a:gd name="T15" fmla="*/ 2147483646 h 753"/>
              <a:gd name="T16" fmla="*/ 2147483646 w 580"/>
              <a:gd name="T17" fmla="*/ 2147483646 h 753"/>
              <a:gd name="T18" fmla="*/ 2147483646 w 580"/>
              <a:gd name="T19" fmla="*/ 2147483646 h 753"/>
              <a:gd name="T20" fmla="*/ 2147483646 w 580"/>
              <a:gd name="T21" fmla="*/ 2147483646 h 753"/>
              <a:gd name="T22" fmla="*/ 2147483646 w 580"/>
              <a:gd name="T23" fmla="*/ 2147483646 h 753"/>
              <a:gd name="T24" fmla="*/ 2147483646 w 580"/>
              <a:gd name="T25" fmla="*/ 2147483646 h 753"/>
              <a:gd name="T26" fmla="*/ 2147483646 w 580"/>
              <a:gd name="T27" fmla="*/ 2147483646 h 75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80" h="753">
                <a:moveTo>
                  <a:pt x="580" y="31"/>
                </a:moveTo>
                <a:cubicBezTo>
                  <a:pt x="580" y="14"/>
                  <a:pt x="566" y="0"/>
                  <a:pt x="55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3" y="0"/>
                  <a:pt x="0" y="14"/>
                  <a:pt x="0" y="31"/>
                </a:cubicBezTo>
                <a:cubicBezTo>
                  <a:pt x="0" y="723"/>
                  <a:pt x="0" y="723"/>
                  <a:pt x="0" y="723"/>
                </a:cubicBezTo>
                <a:cubicBezTo>
                  <a:pt x="0" y="740"/>
                  <a:pt x="13" y="753"/>
                  <a:pt x="30" y="753"/>
                </a:cubicBezTo>
                <a:cubicBezTo>
                  <a:pt x="550" y="753"/>
                  <a:pt x="550" y="753"/>
                  <a:pt x="550" y="753"/>
                </a:cubicBezTo>
                <a:cubicBezTo>
                  <a:pt x="566" y="753"/>
                  <a:pt x="580" y="740"/>
                  <a:pt x="580" y="723"/>
                </a:cubicBezTo>
                <a:lnTo>
                  <a:pt x="580" y="31"/>
                </a:lnTo>
                <a:close/>
                <a:moveTo>
                  <a:pt x="520" y="689"/>
                </a:moveTo>
                <a:cubicBezTo>
                  <a:pt x="57" y="689"/>
                  <a:pt x="57" y="689"/>
                  <a:pt x="57" y="689"/>
                </a:cubicBezTo>
                <a:cubicBezTo>
                  <a:pt x="57" y="66"/>
                  <a:pt x="57" y="66"/>
                  <a:pt x="57" y="66"/>
                </a:cubicBezTo>
                <a:cubicBezTo>
                  <a:pt x="520" y="66"/>
                  <a:pt x="520" y="66"/>
                  <a:pt x="520" y="66"/>
                </a:cubicBezTo>
                <a:lnTo>
                  <a:pt x="520" y="68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68"/>
          <p:cNvSpPr>
            <a:spLocks noChangeArrowheads="1"/>
          </p:cNvSpPr>
          <p:nvPr userDrawn="1"/>
        </p:nvSpPr>
        <p:spPr bwMode="auto">
          <a:xfrm>
            <a:off x="1068388" y="2205038"/>
            <a:ext cx="2565400" cy="327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68489" y="2205781"/>
            <a:ext cx="2565906" cy="3271566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201352" y="3350572"/>
            <a:ext cx="1402519" cy="20627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5974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904371"/>
            <a:ext cx="543560" cy="38331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6" name="Rectangle 5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15340" y="687548"/>
            <a:ext cx="10538460" cy="50817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36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838200" y="417563"/>
            <a:ext cx="10515600" cy="1523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cap="all" spc="250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838200" y="1251718"/>
            <a:ext cx="10515600" cy="2123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cap="none" spc="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11609547" y="400050"/>
            <a:ext cx="339725" cy="3397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638914" y="479425"/>
            <a:ext cx="26987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1100" b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87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  <p15:guide id="5" orient="horz" pos="2304">
          <p15:clr>
            <a:srgbClr val="FBAE40"/>
          </p15:clr>
        </p15:guide>
        <p15:guide id="6" pos="2208">
          <p15:clr>
            <a:srgbClr val="FBAE40"/>
          </p15:clr>
        </p15:guide>
        <p15:guide id="7" pos="1315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78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" y="687982"/>
            <a:ext cx="10706100" cy="4569818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8394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'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77197" y="1321976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926107" y="1321976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375017" y="1321976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823927" y="1321976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477197" y="369731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926107" y="369731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75017" y="369731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8823927" y="369731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175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2650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7242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76300" y="159817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492949" y="159817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76300" y="423363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92949" y="423363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608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239423" y="4841077"/>
            <a:ext cx="841248" cy="841248"/>
          </a:xfrm>
          <a:prstGeom prst="ellipse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76300" y="1598613"/>
            <a:ext cx="4610100" cy="27495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7829993" y="3616612"/>
            <a:ext cx="3485707" cy="2555588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810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449572" y="2060829"/>
            <a:ext cx="1828800" cy="1828800"/>
          </a:xfrm>
          <a:prstGeom prst="roundRect">
            <a:avLst>
              <a:gd name="adj" fmla="val 16092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937590" y="2060829"/>
            <a:ext cx="1828800" cy="1828800"/>
          </a:xfrm>
          <a:prstGeom prst="roundRect">
            <a:avLst>
              <a:gd name="adj" fmla="val 16092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425608" y="2060829"/>
            <a:ext cx="1828800" cy="1828800"/>
          </a:xfrm>
          <a:prstGeom prst="roundRect">
            <a:avLst>
              <a:gd name="adj" fmla="val 16092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913626" y="2060829"/>
            <a:ext cx="1828800" cy="1828800"/>
          </a:xfrm>
          <a:prstGeom prst="roundRect">
            <a:avLst>
              <a:gd name="adj" fmla="val 16092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7463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7A9265-1E1D-6E48-BD1F-5616CEA18022}"/>
              </a:ext>
            </a:extLst>
          </p:cNvPr>
          <p:cNvSpPr/>
          <p:nvPr userDrawn="1"/>
        </p:nvSpPr>
        <p:spPr>
          <a:xfrm rot="16200000">
            <a:off x="9795309" y="3165884"/>
            <a:ext cx="4219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Copyright ©2019 by </a:t>
            </a:r>
            <a:r>
              <a:rPr lang="en-US" sz="900" b="1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Data Analytics Center</a:t>
            </a: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– Viettel Telecom. 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900" b="0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Bản</a:t>
            </a: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0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quyền</a:t>
            </a: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©2019 </a:t>
            </a:r>
            <a:r>
              <a:rPr lang="en-US" sz="900" b="0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bởi</a:t>
            </a: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Trung</a:t>
            </a:r>
            <a:r>
              <a:rPr lang="en-US" sz="900" b="1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tâm</a:t>
            </a:r>
            <a:r>
              <a:rPr lang="en-US" sz="900" b="1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phân</a:t>
            </a:r>
            <a:r>
              <a:rPr lang="en-US" sz="900" b="1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tích</a:t>
            </a:r>
            <a:r>
              <a:rPr lang="en-US" sz="900" b="1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dữ</a:t>
            </a:r>
            <a:r>
              <a:rPr lang="en-US" sz="900" b="1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liệu</a:t>
            </a:r>
            <a:r>
              <a:rPr lang="en-US" sz="900" b="1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– Viettel Telecom.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38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  <p:sldLayoutId id="2147483821" r:id="rId20"/>
    <p:sldLayoutId id="2147483833" r:id="rId21"/>
    <p:sldLayoutId id="2147483834" r:id="rId22"/>
    <p:sldLayoutId id="2147483836" r:id="rId23"/>
    <p:sldLayoutId id="2147483837" r:id="rId24"/>
    <p:sldLayoutId id="2147483841" r:id="rId25"/>
    <p:sldLayoutId id="2147483843" r:id="rId26"/>
    <p:sldLayoutId id="2147483845" r:id="rId27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25907-8143-436F-8A95-A76D2B477460}"/>
              </a:ext>
            </a:extLst>
          </p:cNvPr>
          <p:cNvSpPr/>
          <p:nvPr/>
        </p:nvSpPr>
        <p:spPr>
          <a:xfrm>
            <a:off x="326571" y="3599997"/>
            <a:ext cx="10972800" cy="173185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noProof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Trebuchet MS" panose="020B0603020202020204" pitchFamily="34" charset="0"/>
              </a:rPr>
              <a:t>RECOMMENDATION</a:t>
            </a:r>
          </a:p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Trebuchet MS" panose="020B0603020202020204" pitchFamily="34" charset="0"/>
              </a:rPr>
              <a:t>SYSTEM</a:t>
            </a:r>
          </a:p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Trebuchet MS" panose="020B0603020202020204" pitchFamily="34" charset="0"/>
              </a:rPr>
              <a:t>QUANVH8 – JUL 2020</a:t>
            </a:r>
          </a:p>
        </p:txBody>
      </p:sp>
      <p:sp>
        <p:nvSpPr>
          <p:cNvPr id="7" name="AutoShape 13">
            <a:extLst>
              <a:ext uri="{FF2B5EF4-FFF2-40B4-BE49-F238E27FC236}">
                <a16:creationId xmlns:a16="http://schemas.microsoft.com/office/drawing/2014/main" id="{A0274862-3AD8-4F74-8A40-6A7062DD158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592464" y="884953"/>
            <a:ext cx="1020222" cy="101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94949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6D32A36B-A789-6547-B0AB-0A263281FFF1}"/>
              </a:ext>
            </a:extLst>
          </p:cNvPr>
          <p:cNvSpPr/>
          <p:nvPr/>
        </p:nvSpPr>
        <p:spPr>
          <a:xfrm>
            <a:off x="5219964" y="2073851"/>
            <a:ext cx="1186013" cy="1207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5" h="21600" extrusionOk="0">
                <a:moveTo>
                  <a:pt x="10382" y="0"/>
                </a:moveTo>
                <a:lnTo>
                  <a:pt x="10382" y="779"/>
                </a:lnTo>
                <a:lnTo>
                  <a:pt x="11173" y="779"/>
                </a:lnTo>
                <a:lnTo>
                  <a:pt x="11173" y="0"/>
                </a:lnTo>
                <a:lnTo>
                  <a:pt x="10382" y="0"/>
                </a:lnTo>
                <a:close/>
                <a:moveTo>
                  <a:pt x="4593" y="390"/>
                </a:moveTo>
                <a:lnTo>
                  <a:pt x="4593" y="1169"/>
                </a:lnTo>
                <a:lnTo>
                  <a:pt x="5384" y="1169"/>
                </a:lnTo>
                <a:lnTo>
                  <a:pt x="5384" y="390"/>
                </a:lnTo>
                <a:lnTo>
                  <a:pt x="4593" y="390"/>
                </a:lnTo>
                <a:close/>
                <a:moveTo>
                  <a:pt x="16174" y="390"/>
                </a:moveTo>
                <a:lnTo>
                  <a:pt x="16174" y="1169"/>
                </a:lnTo>
                <a:lnTo>
                  <a:pt x="16965" y="1169"/>
                </a:lnTo>
                <a:lnTo>
                  <a:pt x="16965" y="390"/>
                </a:lnTo>
                <a:lnTo>
                  <a:pt x="16174" y="390"/>
                </a:lnTo>
                <a:close/>
                <a:moveTo>
                  <a:pt x="6183" y="397"/>
                </a:moveTo>
                <a:lnTo>
                  <a:pt x="6183" y="1149"/>
                </a:lnTo>
                <a:cubicBezTo>
                  <a:pt x="6901" y="1169"/>
                  <a:pt x="7585" y="1459"/>
                  <a:pt x="8092" y="1960"/>
                </a:cubicBezTo>
                <a:cubicBezTo>
                  <a:pt x="8578" y="2439"/>
                  <a:pt x="8868" y="3078"/>
                  <a:pt x="8907" y="3754"/>
                </a:cubicBezTo>
                <a:lnTo>
                  <a:pt x="9591" y="3754"/>
                </a:lnTo>
                <a:cubicBezTo>
                  <a:pt x="9600" y="2876"/>
                  <a:pt x="9256" y="2031"/>
                  <a:pt x="8633" y="1402"/>
                </a:cubicBezTo>
                <a:cubicBezTo>
                  <a:pt x="7990" y="752"/>
                  <a:pt x="7105" y="389"/>
                  <a:pt x="6183" y="397"/>
                </a:cubicBezTo>
                <a:close/>
                <a:moveTo>
                  <a:pt x="15390" y="402"/>
                </a:moveTo>
                <a:cubicBezTo>
                  <a:pt x="14475" y="405"/>
                  <a:pt x="13599" y="768"/>
                  <a:pt x="12957" y="1410"/>
                </a:cubicBezTo>
                <a:cubicBezTo>
                  <a:pt x="12331" y="2036"/>
                  <a:pt x="11979" y="2878"/>
                  <a:pt x="11975" y="3757"/>
                </a:cubicBezTo>
                <a:lnTo>
                  <a:pt x="12709" y="3757"/>
                </a:lnTo>
                <a:cubicBezTo>
                  <a:pt x="12731" y="3107"/>
                  <a:pt x="12992" y="2487"/>
                  <a:pt x="13444" y="2012"/>
                </a:cubicBezTo>
                <a:cubicBezTo>
                  <a:pt x="13949" y="1481"/>
                  <a:pt x="14651" y="1174"/>
                  <a:pt x="15390" y="1160"/>
                </a:cubicBezTo>
                <a:lnTo>
                  <a:pt x="15390" y="402"/>
                </a:lnTo>
                <a:close/>
                <a:moveTo>
                  <a:pt x="412" y="404"/>
                </a:moveTo>
                <a:lnTo>
                  <a:pt x="432" y="1148"/>
                </a:lnTo>
                <a:cubicBezTo>
                  <a:pt x="1490" y="1174"/>
                  <a:pt x="2500" y="1584"/>
                  <a:pt x="3270" y="2299"/>
                </a:cubicBezTo>
                <a:cubicBezTo>
                  <a:pt x="4114" y="3082"/>
                  <a:pt x="4602" y="4168"/>
                  <a:pt x="4623" y="5311"/>
                </a:cubicBezTo>
                <a:lnTo>
                  <a:pt x="5382" y="5311"/>
                </a:lnTo>
                <a:cubicBezTo>
                  <a:pt x="5362" y="3969"/>
                  <a:pt x="4794" y="2693"/>
                  <a:pt x="3806" y="1769"/>
                </a:cubicBezTo>
                <a:cubicBezTo>
                  <a:pt x="2889" y="911"/>
                  <a:pt x="1677" y="424"/>
                  <a:pt x="412" y="404"/>
                </a:cubicBezTo>
                <a:close/>
                <a:moveTo>
                  <a:pt x="21129" y="418"/>
                </a:moveTo>
                <a:cubicBezTo>
                  <a:pt x="19920" y="408"/>
                  <a:pt x="18749" y="838"/>
                  <a:pt x="17842" y="1626"/>
                </a:cubicBezTo>
                <a:cubicBezTo>
                  <a:pt x="16769" y="2559"/>
                  <a:pt x="16159" y="3905"/>
                  <a:pt x="16173" y="5315"/>
                </a:cubicBezTo>
                <a:lnTo>
                  <a:pt x="16915" y="5301"/>
                </a:lnTo>
                <a:cubicBezTo>
                  <a:pt x="16936" y="4134"/>
                  <a:pt x="17446" y="3027"/>
                  <a:pt x="18324" y="2243"/>
                </a:cubicBezTo>
                <a:cubicBezTo>
                  <a:pt x="19094" y="1556"/>
                  <a:pt x="20091" y="1169"/>
                  <a:pt x="21129" y="1153"/>
                </a:cubicBezTo>
                <a:lnTo>
                  <a:pt x="21129" y="418"/>
                </a:lnTo>
                <a:close/>
                <a:moveTo>
                  <a:pt x="10382" y="1518"/>
                </a:moveTo>
                <a:lnTo>
                  <a:pt x="10382" y="2296"/>
                </a:lnTo>
                <a:lnTo>
                  <a:pt x="11173" y="2296"/>
                </a:lnTo>
                <a:lnTo>
                  <a:pt x="11173" y="1518"/>
                </a:lnTo>
                <a:lnTo>
                  <a:pt x="10382" y="1518"/>
                </a:lnTo>
                <a:close/>
                <a:moveTo>
                  <a:pt x="10382" y="3036"/>
                </a:moveTo>
                <a:lnTo>
                  <a:pt x="10382" y="3814"/>
                </a:lnTo>
                <a:lnTo>
                  <a:pt x="11173" y="3814"/>
                </a:lnTo>
                <a:lnTo>
                  <a:pt x="11173" y="3036"/>
                </a:lnTo>
                <a:lnTo>
                  <a:pt x="10382" y="3036"/>
                </a:lnTo>
                <a:close/>
                <a:moveTo>
                  <a:pt x="6513" y="3044"/>
                </a:moveTo>
                <a:lnTo>
                  <a:pt x="6513" y="3823"/>
                </a:lnTo>
                <a:lnTo>
                  <a:pt x="7304" y="3823"/>
                </a:lnTo>
                <a:lnTo>
                  <a:pt x="7304" y="3044"/>
                </a:lnTo>
                <a:lnTo>
                  <a:pt x="6513" y="3044"/>
                </a:lnTo>
                <a:close/>
                <a:moveTo>
                  <a:pt x="14253" y="3044"/>
                </a:moveTo>
                <a:lnTo>
                  <a:pt x="14253" y="3823"/>
                </a:lnTo>
                <a:lnTo>
                  <a:pt x="15044" y="3823"/>
                </a:lnTo>
                <a:lnTo>
                  <a:pt x="15044" y="3044"/>
                </a:lnTo>
                <a:lnTo>
                  <a:pt x="14253" y="3044"/>
                </a:lnTo>
                <a:close/>
                <a:moveTo>
                  <a:pt x="9862" y="4558"/>
                </a:moveTo>
                <a:cubicBezTo>
                  <a:pt x="9024" y="4558"/>
                  <a:pt x="8600" y="4558"/>
                  <a:pt x="8152" y="4698"/>
                </a:cubicBezTo>
                <a:cubicBezTo>
                  <a:pt x="7659" y="4874"/>
                  <a:pt x="7271" y="5256"/>
                  <a:pt x="7092" y="5741"/>
                </a:cubicBezTo>
                <a:cubicBezTo>
                  <a:pt x="6949" y="6184"/>
                  <a:pt x="6949" y="6602"/>
                  <a:pt x="6949" y="7424"/>
                </a:cubicBezTo>
                <a:lnTo>
                  <a:pt x="6949" y="9506"/>
                </a:lnTo>
                <a:lnTo>
                  <a:pt x="2375" y="9506"/>
                </a:lnTo>
                <a:cubicBezTo>
                  <a:pt x="2297" y="9502"/>
                  <a:pt x="2220" y="9519"/>
                  <a:pt x="2152" y="9557"/>
                </a:cubicBezTo>
                <a:cubicBezTo>
                  <a:pt x="2100" y="9585"/>
                  <a:pt x="2056" y="9625"/>
                  <a:pt x="2021" y="9672"/>
                </a:cubicBezTo>
                <a:lnTo>
                  <a:pt x="43" y="13512"/>
                </a:lnTo>
                <a:cubicBezTo>
                  <a:pt x="-13" y="13611"/>
                  <a:pt x="-14" y="13731"/>
                  <a:pt x="41" y="13831"/>
                </a:cubicBezTo>
                <a:cubicBezTo>
                  <a:pt x="99" y="13936"/>
                  <a:pt x="211" y="14003"/>
                  <a:pt x="333" y="14005"/>
                </a:cubicBezTo>
                <a:lnTo>
                  <a:pt x="1928" y="14006"/>
                </a:lnTo>
                <a:lnTo>
                  <a:pt x="1928" y="18641"/>
                </a:lnTo>
                <a:cubicBezTo>
                  <a:pt x="1928" y="19498"/>
                  <a:pt x="1929" y="19927"/>
                  <a:pt x="2076" y="20383"/>
                </a:cubicBezTo>
                <a:cubicBezTo>
                  <a:pt x="2260" y="20881"/>
                  <a:pt x="2659" y="21274"/>
                  <a:pt x="3166" y="21456"/>
                </a:cubicBezTo>
                <a:cubicBezTo>
                  <a:pt x="3629" y="21600"/>
                  <a:pt x="4064" y="21600"/>
                  <a:pt x="4922" y="21600"/>
                </a:cubicBezTo>
                <a:lnTo>
                  <a:pt x="16628" y="21600"/>
                </a:lnTo>
                <a:cubicBezTo>
                  <a:pt x="17500" y="21600"/>
                  <a:pt x="17935" y="21600"/>
                  <a:pt x="18398" y="21456"/>
                </a:cubicBezTo>
                <a:cubicBezTo>
                  <a:pt x="18905" y="21274"/>
                  <a:pt x="19304" y="20882"/>
                  <a:pt x="19488" y="20383"/>
                </a:cubicBezTo>
                <a:cubicBezTo>
                  <a:pt x="19635" y="19927"/>
                  <a:pt x="19635" y="19498"/>
                  <a:pt x="19635" y="18654"/>
                </a:cubicBezTo>
                <a:lnTo>
                  <a:pt x="19635" y="14027"/>
                </a:lnTo>
                <a:lnTo>
                  <a:pt x="21203" y="14027"/>
                </a:lnTo>
                <a:cubicBezTo>
                  <a:pt x="21298" y="14028"/>
                  <a:pt x="21390" y="13989"/>
                  <a:pt x="21456" y="13921"/>
                </a:cubicBezTo>
                <a:cubicBezTo>
                  <a:pt x="21563" y="13811"/>
                  <a:pt x="21586" y="13645"/>
                  <a:pt x="21513" y="13510"/>
                </a:cubicBezTo>
                <a:lnTo>
                  <a:pt x="19580" y="9713"/>
                </a:lnTo>
                <a:cubicBezTo>
                  <a:pt x="19551" y="9654"/>
                  <a:pt x="19507" y="9605"/>
                  <a:pt x="19452" y="9569"/>
                </a:cubicBezTo>
                <a:cubicBezTo>
                  <a:pt x="19385" y="9525"/>
                  <a:pt x="19306" y="9503"/>
                  <a:pt x="19226" y="9506"/>
                </a:cubicBezTo>
                <a:lnTo>
                  <a:pt x="14608" y="9506"/>
                </a:lnTo>
                <a:lnTo>
                  <a:pt x="14608" y="7436"/>
                </a:lnTo>
                <a:cubicBezTo>
                  <a:pt x="14608" y="6602"/>
                  <a:pt x="14607" y="6184"/>
                  <a:pt x="14465" y="5741"/>
                </a:cubicBezTo>
                <a:cubicBezTo>
                  <a:pt x="14285" y="5256"/>
                  <a:pt x="13897" y="4874"/>
                  <a:pt x="13404" y="4698"/>
                </a:cubicBezTo>
                <a:cubicBezTo>
                  <a:pt x="12954" y="4557"/>
                  <a:pt x="12530" y="4558"/>
                  <a:pt x="11695" y="4558"/>
                </a:cubicBezTo>
                <a:lnTo>
                  <a:pt x="9875" y="4558"/>
                </a:lnTo>
                <a:lnTo>
                  <a:pt x="9862" y="4558"/>
                </a:lnTo>
                <a:close/>
                <a:moveTo>
                  <a:pt x="22" y="4967"/>
                </a:moveTo>
                <a:lnTo>
                  <a:pt x="30" y="5682"/>
                </a:lnTo>
                <a:cubicBezTo>
                  <a:pt x="863" y="5702"/>
                  <a:pt x="1655" y="6047"/>
                  <a:pt x="2230" y="6641"/>
                </a:cubicBezTo>
                <a:cubicBezTo>
                  <a:pt x="2765" y="7194"/>
                  <a:pt x="3073" y="7923"/>
                  <a:pt x="3093" y="8687"/>
                </a:cubicBezTo>
                <a:lnTo>
                  <a:pt x="3831" y="8683"/>
                </a:lnTo>
                <a:cubicBezTo>
                  <a:pt x="3822" y="7691"/>
                  <a:pt x="3413" y="6743"/>
                  <a:pt x="2695" y="6046"/>
                </a:cubicBezTo>
                <a:cubicBezTo>
                  <a:pt x="1983" y="5355"/>
                  <a:pt x="1023" y="4968"/>
                  <a:pt x="22" y="4967"/>
                </a:cubicBezTo>
                <a:close/>
                <a:moveTo>
                  <a:pt x="21535" y="4976"/>
                </a:moveTo>
                <a:cubicBezTo>
                  <a:pt x="20552" y="4969"/>
                  <a:pt x="19605" y="5339"/>
                  <a:pt x="18895" y="6007"/>
                </a:cubicBezTo>
                <a:cubicBezTo>
                  <a:pt x="18149" y="6710"/>
                  <a:pt x="17727" y="7683"/>
                  <a:pt x="17728" y="8700"/>
                </a:cubicBezTo>
                <a:lnTo>
                  <a:pt x="18452" y="8693"/>
                </a:lnTo>
                <a:cubicBezTo>
                  <a:pt x="18488" y="7868"/>
                  <a:pt x="18852" y="7089"/>
                  <a:pt x="19465" y="6524"/>
                </a:cubicBezTo>
                <a:cubicBezTo>
                  <a:pt x="20028" y="6005"/>
                  <a:pt x="20763" y="5704"/>
                  <a:pt x="21535" y="5676"/>
                </a:cubicBezTo>
                <a:lnTo>
                  <a:pt x="21535" y="4976"/>
                </a:lnTo>
                <a:close/>
                <a:moveTo>
                  <a:pt x="9504" y="5308"/>
                </a:moveTo>
                <a:lnTo>
                  <a:pt x="9513" y="5308"/>
                </a:lnTo>
                <a:lnTo>
                  <a:pt x="12051" y="5308"/>
                </a:lnTo>
                <a:cubicBezTo>
                  <a:pt x="12571" y="5308"/>
                  <a:pt x="12835" y="5308"/>
                  <a:pt x="13116" y="5396"/>
                </a:cubicBezTo>
                <a:cubicBezTo>
                  <a:pt x="13423" y="5506"/>
                  <a:pt x="13664" y="5744"/>
                  <a:pt x="13776" y="6046"/>
                </a:cubicBezTo>
                <a:cubicBezTo>
                  <a:pt x="13865" y="6322"/>
                  <a:pt x="13866" y="6582"/>
                  <a:pt x="13866" y="7101"/>
                </a:cubicBezTo>
                <a:lnTo>
                  <a:pt x="13866" y="9506"/>
                </a:lnTo>
                <a:lnTo>
                  <a:pt x="12268" y="9506"/>
                </a:lnTo>
                <a:cubicBezTo>
                  <a:pt x="12559" y="9200"/>
                  <a:pt x="12724" y="8783"/>
                  <a:pt x="12697" y="8338"/>
                </a:cubicBezTo>
                <a:cubicBezTo>
                  <a:pt x="12698" y="8270"/>
                  <a:pt x="12679" y="8203"/>
                  <a:pt x="12642" y="8145"/>
                </a:cubicBezTo>
                <a:cubicBezTo>
                  <a:pt x="12582" y="8052"/>
                  <a:pt x="12482" y="7991"/>
                  <a:pt x="12371" y="7979"/>
                </a:cubicBezTo>
                <a:lnTo>
                  <a:pt x="9235" y="7979"/>
                </a:lnTo>
                <a:cubicBezTo>
                  <a:pt x="9139" y="7979"/>
                  <a:pt x="9048" y="8016"/>
                  <a:pt x="8981" y="8084"/>
                </a:cubicBezTo>
                <a:cubicBezTo>
                  <a:pt x="8908" y="8157"/>
                  <a:pt x="8872" y="8258"/>
                  <a:pt x="8881" y="8359"/>
                </a:cubicBezTo>
                <a:cubicBezTo>
                  <a:pt x="8878" y="8798"/>
                  <a:pt x="9053" y="9206"/>
                  <a:pt x="9349" y="9506"/>
                </a:cubicBezTo>
                <a:lnTo>
                  <a:pt x="7690" y="9506"/>
                </a:lnTo>
                <a:lnTo>
                  <a:pt x="7690" y="7094"/>
                </a:lnTo>
                <a:cubicBezTo>
                  <a:pt x="7690" y="6582"/>
                  <a:pt x="7690" y="6322"/>
                  <a:pt x="7779" y="6046"/>
                </a:cubicBezTo>
                <a:cubicBezTo>
                  <a:pt x="7890" y="5744"/>
                  <a:pt x="8133" y="5506"/>
                  <a:pt x="8440" y="5396"/>
                </a:cubicBezTo>
                <a:cubicBezTo>
                  <a:pt x="8718" y="5309"/>
                  <a:pt x="8982" y="5308"/>
                  <a:pt x="9504" y="5308"/>
                </a:cubicBezTo>
                <a:close/>
                <a:moveTo>
                  <a:pt x="4601" y="6070"/>
                </a:moveTo>
                <a:lnTo>
                  <a:pt x="4601" y="6849"/>
                </a:lnTo>
                <a:lnTo>
                  <a:pt x="5392" y="6849"/>
                </a:lnTo>
                <a:lnTo>
                  <a:pt x="5392" y="6070"/>
                </a:lnTo>
                <a:lnTo>
                  <a:pt x="4601" y="6070"/>
                </a:lnTo>
                <a:close/>
                <a:moveTo>
                  <a:pt x="16173" y="6079"/>
                </a:moveTo>
                <a:lnTo>
                  <a:pt x="16173" y="6858"/>
                </a:lnTo>
                <a:lnTo>
                  <a:pt x="16964" y="6858"/>
                </a:lnTo>
                <a:lnTo>
                  <a:pt x="16964" y="6079"/>
                </a:lnTo>
                <a:lnTo>
                  <a:pt x="16173" y="6079"/>
                </a:lnTo>
                <a:close/>
                <a:moveTo>
                  <a:pt x="9632" y="6463"/>
                </a:moveTo>
                <a:cubicBezTo>
                  <a:pt x="9538" y="6463"/>
                  <a:pt x="9444" y="6498"/>
                  <a:pt x="9372" y="6569"/>
                </a:cubicBezTo>
                <a:cubicBezTo>
                  <a:pt x="9228" y="6711"/>
                  <a:pt x="9228" y="6941"/>
                  <a:pt x="9372" y="7083"/>
                </a:cubicBezTo>
                <a:cubicBezTo>
                  <a:pt x="9516" y="7224"/>
                  <a:pt x="9750" y="7225"/>
                  <a:pt x="9894" y="7083"/>
                </a:cubicBezTo>
                <a:cubicBezTo>
                  <a:pt x="10038" y="6941"/>
                  <a:pt x="10038" y="6711"/>
                  <a:pt x="9894" y="6569"/>
                </a:cubicBezTo>
                <a:cubicBezTo>
                  <a:pt x="9822" y="6498"/>
                  <a:pt x="9727" y="6463"/>
                  <a:pt x="9632" y="6463"/>
                </a:cubicBezTo>
                <a:close/>
                <a:moveTo>
                  <a:pt x="11941" y="6463"/>
                </a:moveTo>
                <a:cubicBezTo>
                  <a:pt x="11847" y="6463"/>
                  <a:pt x="11753" y="6498"/>
                  <a:pt x="11681" y="6569"/>
                </a:cubicBezTo>
                <a:cubicBezTo>
                  <a:pt x="11537" y="6711"/>
                  <a:pt x="11537" y="6941"/>
                  <a:pt x="11681" y="7083"/>
                </a:cubicBezTo>
                <a:cubicBezTo>
                  <a:pt x="11825" y="7224"/>
                  <a:pt x="12058" y="7225"/>
                  <a:pt x="12202" y="7083"/>
                </a:cubicBezTo>
                <a:cubicBezTo>
                  <a:pt x="12346" y="6941"/>
                  <a:pt x="12346" y="6711"/>
                  <a:pt x="12202" y="6569"/>
                </a:cubicBezTo>
                <a:cubicBezTo>
                  <a:pt x="12130" y="6498"/>
                  <a:pt x="12036" y="6463"/>
                  <a:pt x="11941" y="6463"/>
                </a:cubicBezTo>
                <a:close/>
                <a:moveTo>
                  <a:pt x="4601" y="7588"/>
                </a:moveTo>
                <a:lnTo>
                  <a:pt x="4601" y="8367"/>
                </a:lnTo>
                <a:lnTo>
                  <a:pt x="5392" y="8367"/>
                </a:lnTo>
                <a:lnTo>
                  <a:pt x="5392" y="7588"/>
                </a:lnTo>
                <a:lnTo>
                  <a:pt x="4601" y="7588"/>
                </a:lnTo>
                <a:close/>
                <a:moveTo>
                  <a:pt x="16173" y="7597"/>
                </a:moveTo>
                <a:lnTo>
                  <a:pt x="16173" y="8375"/>
                </a:lnTo>
                <a:lnTo>
                  <a:pt x="16964" y="8375"/>
                </a:lnTo>
                <a:lnTo>
                  <a:pt x="16964" y="7597"/>
                </a:lnTo>
                <a:lnTo>
                  <a:pt x="16173" y="7597"/>
                </a:lnTo>
                <a:close/>
                <a:moveTo>
                  <a:pt x="9709" y="8735"/>
                </a:moveTo>
                <a:lnTo>
                  <a:pt x="11875" y="8735"/>
                </a:lnTo>
                <a:cubicBezTo>
                  <a:pt x="11721" y="9184"/>
                  <a:pt x="11298" y="9490"/>
                  <a:pt x="10817" y="9500"/>
                </a:cubicBezTo>
                <a:cubicBezTo>
                  <a:pt x="10318" y="9510"/>
                  <a:pt x="9869" y="9200"/>
                  <a:pt x="9709" y="8735"/>
                </a:cubicBezTo>
                <a:close/>
                <a:moveTo>
                  <a:pt x="15242" y="10247"/>
                </a:moveTo>
                <a:lnTo>
                  <a:pt x="19030" y="10247"/>
                </a:lnTo>
                <a:lnTo>
                  <a:pt x="20571" y="13281"/>
                </a:lnTo>
                <a:lnTo>
                  <a:pt x="16786" y="13281"/>
                </a:lnTo>
                <a:lnTo>
                  <a:pt x="15242" y="10247"/>
                </a:lnTo>
                <a:close/>
                <a:moveTo>
                  <a:pt x="2582" y="10249"/>
                </a:moveTo>
                <a:lnTo>
                  <a:pt x="14004" y="10249"/>
                </a:lnTo>
                <a:lnTo>
                  <a:pt x="12485" y="13279"/>
                </a:lnTo>
                <a:lnTo>
                  <a:pt x="975" y="13279"/>
                </a:lnTo>
                <a:lnTo>
                  <a:pt x="2582" y="10249"/>
                </a:lnTo>
                <a:close/>
                <a:moveTo>
                  <a:pt x="14255" y="11380"/>
                </a:moveTo>
                <a:lnTo>
                  <a:pt x="14255" y="20861"/>
                </a:lnTo>
                <a:lnTo>
                  <a:pt x="10398" y="20861"/>
                </a:lnTo>
                <a:lnTo>
                  <a:pt x="10398" y="16644"/>
                </a:lnTo>
                <a:cubicBezTo>
                  <a:pt x="10400" y="16521"/>
                  <a:pt x="10334" y="16408"/>
                  <a:pt x="10226" y="16345"/>
                </a:cubicBezTo>
                <a:cubicBezTo>
                  <a:pt x="10120" y="16285"/>
                  <a:pt x="9991" y="16283"/>
                  <a:pt x="9884" y="16341"/>
                </a:cubicBezTo>
                <a:lnTo>
                  <a:pt x="9266" y="16674"/>
                </a:lnTo>
                <a:lnTo>
                  <a:pt x="8672" y="16358"/>
                </a:lnTo>
                <a:cubicBezTo>
                  <a:pt x="8613" y="16321"/>
                  <a:pt x="8544" y="16302"/>
                  <a:pt x="8473" y="16303"/>
                </a:cubicBezTo>
                <a:cubicBezTo>
                  <a:pt x="8408" y="16305"/>
                  <a:pt x="8345" y="16324"/>
                  <a:pt x="8290" y="16358"/>
                </a:cubicBezTo>
                <a:lnTo>
                  <a:pt x="7717" y="16674"/>
                </a:lnTo>
                <a:lnTo>
                  <a:pt x="7102" y="16316"/>
                </a:lnTo>
                <a:cubicBezTo>
                  <a:pt x="6972" y="16265"/>
                  <a:pt x="6823" y="16286"/>
                  <a:pt x="6712" y="16370"/>
                </a:cubicBezTo>
                <a:cubicBezTo>
                  <a:pt x="6612" y="16446"/>
                  <a:pt x="6554" y="16565"/>
                  <a:pt x="6558" y="16689"/>
                </a:cubicBezTo>
                <a:lnTo>
                  <a:pt x="6558" y="20861"/>
                </a:lnTo>
                <a:lnTo>
                  <a:pt x="4586" y="20861"/>
                </a:lnTo>
                <a:cubicBezTo>
                  <a:pt x="4038" y="20861"/>
                  <a:pt x="3761" y="20861"/>
                  <a:pt x="3465" y="20769"/>
                </a:cubicBezTo>
                <a:cubicBezTo>
                  <a:pt x="3142" y="20653"/>
                  <a:pt x="2887" y="20403"/>
                  <a:pt x="2770" y="20085"/>
                </a:cubicBezTo>
                <a:cubicBezTo>
                  <a:pt x="2676" y="19794"/>
                  <a:pt x="2676" y="19521"/>
                  <a:pt x="2676" y="18973"/>
                </a:cubicBezTo>
                <a:lnTo>
                  <a:pt x="2676" y="14006"/>
                </a:lnTo>
                <a:lnTo>
                  <a:pt x="12612" y="14013"/>
                </a:lnTo>
                <a:cubicBezTo>
                  <a:pt x="12737" y="14019"/>
                  <a:pt x="12859" y="13977"/>
                  <a:pt x="12953" y="13895"/>
                </a:cubicBezTo>
                <a:cubicBezTo>
                  <a:pt x="12999" y="13855"/>
                  <a:pt x="13037" y="13806"/>
                  <a:pt x="13064" y="13751"/>
                </a:cubicBezTo>
                <a:lnTo>
                  <a:pt x="14255" y="11380"/>
                </a:lnTo>
                <a:close/>
                <a:moveTo>
                  <a:pt x="14992" y="11419"/>
                </a:moveTo>
                <a:lnTo>
                  <a:pt x="16178" y="13773"/>
                </a:lnTo>
                <a:cubicBezTo>
                  <a:pt x="16207" y="13844"/>
                  <a:pt x="16256" y="13905"/>
                  <a:pt x="16318" y="13950"/>
                </a:cubicBezTo>
                <a:cubicBezTo>
                  <a:pt x="16399" y="14007"/>
                  <a:pt x="16497" y="14035"/>
                  <a:pt x="16595" y="14027"/>
                </a:cubicBezTo>
                <a:lnTo>
                  <a:pt x="18880" y="14027"/>
                </a:lnTo>
                <a:lnTo>
                  <a:pt x="18880" y="18982"/>
                </a:lnTo>
                <a:cubicBezTo>
                  <a:pt x="18880" y="19521"/>
                  <a:pt x="18880" y="19794"/>
                  <a:pt x="18786" y="20085"/>
                </a:cubicBezTo>
                <a:cubicBezTo>
                  <a:pt x="18668" y="20403"/>
                  <a:pt x="18414" y="20653"/>
                  <a:pt x="18090" y="20769"/>
                </a:cubicBezTo>
                <a:cubicBezTo>
                  <a:pt x="17795" y="20861"/>
                  <a:pt x="17517" y="20861"/>
                  <a:pt x="16961" y="20861"/>
                </a:cubicBezTo>
                <a:lnTo>
                  <a:pt x="14992" y="20861"/>
                </a:lnTo>
                <a:lnTo>
                  <a:pt x="14992" y="11419"/>
                </a:lnTo>
                <a:close/>
                <a:moveTo>
                  <a:pt x="8495" y="17092"/>
                </a:moveTo>
                <a:lnTo>
                  <a:pt x="9063" y="17396"/>
                </a:lnTo>
                <a:cubicBezTo>
                  <a:pt x="9109" y="17430"/>
                  <a:pt x="9163" y="17449"/>
                  <a:pt x="9220" y="17452"/>
                </a:cubicBezTo>
                <a:cubicBezTo>
                  <a:pt x="9278" y="17455"/>
                  <a:pt x="9335" y="17442"/>
                  <a:pt x="9384" y="17413"/>
                </a:cubicBezTo>
                <a:lnTo>
                  <a:pt x="9637" y="17279"/>
                </a:lnTo>
                <a:lnTo>
                  <a:pt x="9637" y="20861"/>
                </a:lnTo>
                <a:lnTo>
                  <a:pt x="7319" y="20861"/>
                </a:lnTo>
                <a:lnTo>
                  <a:pt x="7319" y="17270"/>
                </a:lnTo>
                <a:lnTo>
                  <a:pt x="7569" y="17430"/>
                </a:lnTo>
                <a:cubicBezTo>
                  <a:pt x="7609" y="17448"/>
                  <a:pt x="7652" y="17457"/>
                  <a:pt x="7696" y="17456"/>
                </a:cubicBezTo>
                <a:cubicBezTo>
                  <a:pt x="7740" y="17456"/>
                  <a:pt x="7785" y="17446"/>
                  <a:pt x="7824" y="17428"/>
                </a:cubicBezTo>
                <a:lnTo>
                  <a:pt x="8495" y="17092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0" y="1461938"/>
            <a:ext cx="6943725" cy="4124325"/>
          </a:xfrm>
          <a:prstGeom prst="rect">
            <a:avLst/>
          </a:prstGeom>
        </p:spPr>
      </p:pic>
      <p:sp>
        <p:nvSpPr>
          <p:cNvPr id="8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CONTENT-BASED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ITEM REPRESENTATION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51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10" y="1508333"/>
            <a:ext cx="7811657" cy="4499514"/>
          </a:xfrm>
          <a:prstGeom prst="rect">
            <a:avLst/>
          </a:prstGeom>
        </p:spPr>
      </p:pic>
      <p:sp>
        <p:nvSpPr>
          <p:cNvPr id="8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CONTENT-BASED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ITEM REPRESENTATION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4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CONTENT-BASED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Supervised model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41201" y="1568455"/>
            <a:ext cx="24657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 = f(U,I)</a:t>
            </a:r>
          </a:p>
          <a:p>
            <a:pPr marL="171450"/>
            <a:r>
              <a:rPr lang="en-US" sz="1600" smtClean="0"/>
              <a:t>r : ratings</a:t>
            </a:r>
          </a:p>
          <a:p>
            <a:pPr marL="111125"/>
            <a:r>
              <a:rPr lang="en-US" sz="1600" smtClean="0"/>
              <a:t>U: đặc trưng user</a:t>
            </a:r>
          </a:p>
          <a:p>
            <a:pPr marL="111125"/>
            <a:r>
              <a:rPr lang="en-US" sz="1600" smtClean="0"/>
              <a:t>I: đặc trưng người dùng</a:t>
            </a:r>
            <a:endParaRPr lang="en-US" sz="1600"/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229305109"/>
              </p:ext>
            </p:extLst>
          </p:nvPr>
        </p:nvGraphicFramePr>
        <p:xfrm>
          <a:off x="5101838" y="719667"/>
          <a:ext cx="5058161" cy="3040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441201" y="4241864"/>
            <a:ext cx="234551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i</a:t>
            </a:r>
            <a:r>
              <a:rPr lang="en-US" b="1" baseline="-25000" smtClean="0"/>
              <a:t>n </a:t>
            </a:r>
            <a:r>
              <a:rPr lang="en-US" b="1" smtClean="0"/>
              <a:t>= f(U, i</a:t>
            </a:r>
            <a:r>
              <a:rPr lang="en-US" b="1" baseline="-25000" smtClean="0"/>
              <a:t>n-1</a:t>
            </a:r>
            <a:r>
              <a:rPr lang="en-US" b="1" smtClean="0"/>
              <a:t>, I</a:t>
            </a:r>
            <a:r>
              <a:rPr lang="en-US" b="1" baseline="-25000" smtClean="0"/>
              <a:t>n-1</a:t>
            </a:r>
            <a:r>
              <a:rPr lang="en-US" b="1" smtClean="0"/>
              <a:t>)</a:t>
            </a:r>
          </a:p>
          <a:p>
            <a:pPr marL="111125"/>
            <a:r>
              <a:rPr lang="en-US" sz="1600" smtClean="0"/>
              <a:t>i</a:t>
            </a:r>
            <a:r>
              <a:rPr lang="en-US" sz="1600" baseline="-25000" smtClean="0"/>
              <a:t>n</a:t>
            </a:r>
            <a:r>
              <a:rPr lang="en-US" sz="1600" smtClean="0"/>
              <a:t>: item lần thứ n</a:t>
            </a:r>
          </a:p>
          <a:p>
            <a:pPr marL="111125"/>
            <a:r>
              <a:rPr lang="en-US" sz="1600" smtClean="0"/>
              <a:t>U: đặc trưng user</a:t>
            </a:r>
          </a:p>
          <a:p>
            <a:pPr marL="111125"/>
            <a:r>
              <a:rPr lang="en-US" sz="1600" smtClean="0"/>
              <a:t>i</a:t>
            </a:r>
            <a:r>
              <a:rPr lang="en-US" sz="1600" baseline="-25000" smtClean="0"/>
              <a:t>n-1</a:t>
            </a:r>
            <a:r>
              <a:rPr lang="en-US" sz="1600" smtClean="0"/>
              <a:t>: item lần thứ n-1</a:t>
            </a:r>
          </a:p>
          <a:p>
            <a:pPr marL="111125"/>
            <a:r>
              <a:rPr lang="en-US" sz="1600" smtClean="0"/>
              <a:t>I</a:t>
            </a:r>
            <a:r>
              <a:rPr lang="en-US" sz="1600" baseline="-25000" smtClean="0"/>
              <a:t>n-1</a:t>
            </a:r>
            <a:r>
              <a:rPr lang="en-US" sz="1600" smtClean="0"/>
              <a:t>: đặc trưng item n-1</a:t>
            </a:r>
            <a:endParaRPr lang="en-US" sz="160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7805" y="4362984"/>
            <a:ext cx="40862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7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/>
          <p:cNvSpPr txBox="1">
            <a:spLocks/>
          </p:cNvSpPr>
          <p:nvPr/>
        </p:nvSpPr>
        <p:spPr>
          <a:xfrm>
            <a:off x="573433" y="528955"/>
            <a:ext cx="5365893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COLABORATIVE FILTERING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491736"/>
              </p:ext>
            </p:extLst>
          </p:nvPr>
        </p:nvGraphicFramePr>
        <p:xfrm>
          <a:off x="5776955" y="1463151"/>
          <a:ext cx="5135073" cy="3698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116461" y="1799192"/>
            <a:ext cx="32333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Giả thiết các người dùng có hành vi tương tự nhau trong quá khứ thì cũng có hành vi tương tự nhau trong tương lai</a:t>
            </a:r>
          </a:p>
          <a:p>
            <a:endParaRPr lang="en-US" sz="1400" smtClean="0"/>
          </a:p>
          <a:p>
            <a:r>
              <a:rPr lang="en-US" sz="1400" smtClean="0"/>
              <a:t>Hành vi của người này sẽ được dùng làm cơ sở recommend cho người khác</a:t>
            </a:r>
          </a:p>
          <a:p>
            <a:endParaRPr lang="en-US" sz="1400"/>
          </a:p>
          <a:p>
            <a:r>
              <a:rPr lang="en-US" sz="1400" smtClean="0"/>
              <a:t>Nhược điểm: không khuyến nghị được cho các trường hợp cold-start (user/ item mới)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0848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/>
          <p:cNvSpPr txBox="1">
            <a:spLocks/>
          </p:cNvSpPr>
          <p:nvPr/>
        </p:nvSpPr>
        <p:spPr>
          <a:xfrm>
            <a:off x="573433" y="528955"/>
            <a:ext cx="5365893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COLABORATIVE FILTERING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Fractorization aproaches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3859" y="1962142"/>
            <a:ext cx="323334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U x I = R</a:t>
            </a:r>
          </a:p>
          <a:p>
            <a:r>
              <a:rPr lang="en-US" sz="1400"/>
              <a:t> </a:t>
            </a:r>
            <a:r>
              <a:rPr lang="en-US" sz="1400" smtClean="0"/>
              <a:t>  B1. Khởi tạo U, I</a:t>
            </a:r>
          </a:p>
          <a:p>
            <a:r>
              <a:rPr lang="en-US" sz="1400" smtClean="0"/>
              <a:t>   B2. Cố định U =&gt; Tối ưu I</a:t>
            </a:r>
          </a:p>
          <a:p>
            <a:r>
              <a:rPr lang="en-US" sz="1400" smtClean="0"/>
              <a:t>   B3. Cố định I =&gt; tối ưu U</a:t>
            </a:r>
          </a:p>
          <a:p>
            <a:endParaRPr lang="en-US" sz="1400"/>
          </a:p>
          <a:p>
            <a:r>
              <a:rPr lang="en-US" sz="1400" smtClean="0"/>
              <a:t>Số chiều:</a:t>
            </a:r>
          </a:p>
          <a:p>
            <a:endParaRPr lang="en-US" sz="14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087" y="1560453"/>
            <a:ext cx="7486650" cy="418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66" y="3624135"/>
            <a:ext cx="2308304" cy="116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2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/>
          <p:cNvSpPr txBox="1">
            <a:spLocks/>
          </p:cNvSpPr>
          <p:nvPr/>
        </p:nvSpPr>
        <p:spPr>
          <a:xfrm>
            <a:off x="573433" y="528955"/>
            <a:ext cx="5365893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COLABORATIVE FILTERING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Neiborhood - based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3859" y="1962142"/>
            <a:ext cx="323334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User – based</a:t>
            </a:r>
          </a:p>
          <a:p>
            <a:r>
              <a:rPr lang="en-US" sz="1600" smtClean="0"/>
              <a:t>Các recommend thiếu được điền bởi trung bình các recommend không thiếu của k user tương tự nhất</a:t>
            </a:r>
          </a:p>
          <a:p>
            <a:endParaRPr lang="en-US" sz="1400" smtClean="0"/>
          </a:p>
          <a:p>
            <a:r>
              <a:rPr lang="en-US" sz="1400" smtClean="0"/>
              <a:t>Mức độ tương tự của các user: có thể dùng cosin – similarity, kNN,…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208" y="1114638"/>
            <a:ext cx="6752638" cy="517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2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/>
          <p:cNvSpPr txBox="1">
            <a:spLocks/>
          </p:cNvSpPr>
          <p:nvPr/>
        </p:nvSpPr>
        <p:spPr>
          <a:xfrm>
            <a:off x="573433" y="528955"/>
            <a:ext cx="5365893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COLABORATIVE FILTERING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Neiborhood - based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3859" y="1962142"/>
            <a:ext cx="323334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Item – based</a:t>
            </a:r>
          </a:p>
          <a:p>
            <a:r>
              <a:rPr lang="en-US" sz="1600" smtClean="0"/>
              <a:t>Các recommend thiếu được điền bởi trung bình các recommend không thiếu của k item tương tự nhất</a:t>
            </a:r>
          </a:p>
          <a:p>
            <a:endParaRPr lang="en-US" sz="1400" smtClean="0"/>
          </a:p>
          <a:p>
            <a:r>
              <a:rPr lang="en-US" sz="1400" smtClean="0"/>
              <a:t>Mức độ tương tự của các item: có thể dùng cosin – similarity, kNN,…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2" y="1114638"/>
            <a:ext cx="63150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8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/>
          <p:cNvSpPr txBox="1">
            <a:spLocks/>
          </p:cNvSpPr>
          <p:nvPr/>
        </p:nvSpPr>
        <p:spPr>
          <a:xfrm>
            <a:off x="573433" y="528955"/>
            <a:ext cx="5365893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HYBRID MODELS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Neiborhood - based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8779" y="1628855"/>
            <a:ext cx="77895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Kết hợp 2 hoặc nhiều model, các cách kết hợp gồm:</a:t>
            </a:r>
          </a:p>
          <a:p>
            <a:endParaRPr lang="en-US" sz="1400" smtClean="0"/>
          </a:p>
          <a:p>
            <a:r>
              <a:rPr lang="en-US" sz="1400" b="1"/>
              <a:t>Weighted</a:t>
            </a:r>
            <a:r>
              <a:rPr lang="en-US" sz="1400"/>
              <a:t>: Combining the score of different recommendation components numerically.</a:t>
            </a:r>
          </a:p>
          <a:p>
            <a:r>
              <a:rPr lang="en-US" sz="1400" b="1"/>
              <a:t>Switching</a:t>
            </a:r>
            <a:r>
              <a:rPr lang="en-US" sz="1400"/>
              <a:t>: Choosing among recommendation components and applying the selected one.</a:t>
            </a:r>
          </a:p>
          <a:p>
            <a:r>
              <a:rPr lang="en-US" sz="1400" b="1"/>
              <a:t>Mixed</a:t>
            </a:r>
            <a:r>
              <a:rPr lang="en-US" sz="1400"/>
              <a:t>: Recommendations from different recommenders are presented together to give the recommendation.</a:t>
            </a:r>
          </a:p>
          <a:p>
            <a:r>
              <a:rPr lang="en-US" sz="1400" b="1"/>
              <a:t>Feature Combination</a:t>
            </a:r>
            <a:r>
              <a:rPr lang="en-US" sz="1400"/>
              <a:t>: Features derived from different knowledge sources are combined together and given to a single recommendation algorithm.</a:t>
            </a:r>
          </a:p>
          <a:p>
            <a:r>
              <a:rPr lang="en-US" sz="1400" b="1"/>
              <a:t>Feature Augmentation</a:t>
            </a:r>
            <a:r>
              <a:rPr lang="en-US" sz="1400"/>
              <a:t>: Computing a feature or set of features, which is then part of the input to the next technique.</a:t>
            </a:r>
          </a:p>
          <a:p>
            <a:r>
              <a:rPr lang="en-US" sz="1400" b="1"/>
              <a:t>Cascade</a:t>
            </a:r>
            <a:r>
              <a:rPr lang="en-US" sz="1400"/>
              <a:t>: Recommenders are given strict priority, with the lower priority ones breaking ties in the scoring of the higher ones.</a:t>
            </a:r>
          </a:p>
          <a:p>
            <a:r>
              <a:rPr lang="en-US" sz="1400" b="1"/>
              <a:t>Meta-level</a:t>
            </a:r>
            <a:r>
              <a:rPr lang="en-US" sz="1400"/>
              <a:t>: One recommendation technique is applied and produces some sort of model, which is then the input used by the next technique</a:t>
            </a:r>
          </a:p>
          <a:p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31884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/>
          <p:cNvSpPr txBox="1">
            <a:spLocks/>
          </p:cNvSpPr>
          <p:nvPr/>
        </p:nvSpPr>
        <p:spPr>
          <a:xfrm>
            <a:off x="573433" y="528955"/>
            <a:ext cx="5365893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HYBRID MODELS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Case study: youtube poolnet (</a:t>
            </a:r>
            <a:r>
              <a:rPr lang="en-US" sz="1800" b="1"/>
              <a:t>Feature </a:t>
            </a:r>
            <a:r>
              <a:rPr lang="en-US" sz="1800" b="1" smtClean="0"/>
              <a:t>Combination)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786" y="1724470"/>
            <a:ext cx="4524375" cy="3733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8305" y="2200355"/>
            <a:ext cx="38751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B1. Thông qua lịch sử xem videos =&gt; dùng WALS hình thành watch embedding vector</a:t>
            </a:r>
          </a:p>
          <a:p>
            <a:r>
              <a:rPr lang="en-US" sz="1400" smtClean="0"/>
              <a:t>B2. Thông tin search, thông tin cơ bản =&gt; nén lại thành user vector u</a:t>
            </a:r>
          </a:p>
          <a:p>
            <a:r>
              <a:rPr lang="en-US" sz="1400" smtClean="0"/>
              <a:t>B3. Thông tin video =&gt; video vector v</a:t>
            </a:r>
          </a:p>
          <a:p>
            <a:r>
              <a:rPr lang="en-US" sz="1400" smtClean="0"/>
              <a:t>B4. Nhân vô hướng u.v hình thành rating</a:t>
            </a:r>
          </a:p>
          <a:p>
            <a:r>
              <a:rPr lang="en-US" sz="1400" smtClean="0"/>
              <a:t>B5. Training</a:t>
            </a:r>
          </a:p>
        </p:txBody>
      </p:sp>
    </p:spTree>
    <p:extLst>
      <p:ext uri="{BB962C8B-B14F-4D97-AF65-F5344CB8AC3E}">
        <p14:creationId xmlns:p14="http://schemas.microsoft.com/office/powerpoint/2010/main" val="319155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/>
          <p:cNvSpPr txBox="1">
            <a:spLocks/>
          </p:cNvSpPr>
          <p:nvPr/>
        </p:nvSpPr>
        <p:spPr>
          <a:xfrm>
            <a:off x="573433" y="528955"/>
            <a:ext cx="5365893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HYBRID MODELS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0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Tensorec (</a:t>
            </a:r>
            <a:r>
              <a:rPr lang="en-US" sz="1800" b="1"/>
              <a:t>Feature </a:t>
            </a:r>
            <a:r>
              <a:rPr lang="en-US" sz="1800" b="1" smtClean="0"/>
              <a:t>Combination)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72" y="1478446"/>
            <a:ext cx="7819403" cy="47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1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683365" y="478441"/>
            <a:ext cx="10538460" cy="508179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 Black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 Black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 Black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 Black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 Black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 Black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 Black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 Black" pitchFamily="34" charset="0"/>
              </a:defRPr>
            </a:lvl9pPr>
          </a:lstStyle>
          <a:p>
            <a:r>
              <a:rPr lang="en-US" sz="340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82973317"/>
              </p:ext>
            </p:extLst>
          </p:nvPr>
        </p:nvGraphicFramePr>
        <p:xfrm>
          <a:off x="4440350" y="1128288"/>
          <a:ext cx="6146084" cy="457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3365" y="2034861"/>
            <a:ext cx="3849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Tham khảo:</a:t>
            </a:r>
          </a:p>
          <a:p>
            <a:r>
              <a:rPr lang="en-US"/>
              <a:t>Recommendation Systems with TensorFlow on </a:t>
            </a:r>
            <a:r>
              <a:rPr lang="en-US" smtClean="0"/>
              <a:t>GCP (Coursera)</a:t>
            </a:r>
          </a:p>
          <a:p>
            <a:endParaRPr lang="en-US"/>
          </a:p>
          <a:p>
            <a:r>
              <a:rPr lang="en-US" smtClean="0"/>
              <a:t>Recommendation systems handbook (</a:t>
            </a:r>
            <a:r>
              <a:rPr lang="it-IT"/>
              <a:t>Francesco </a:t>
            </a:r>
            <a:r>
              <a:rPr lang="it-IT" smtClean="0"/>
              <a:t>Ricci)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BỔ SUNG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Tổng quan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068" y="1342259"/>
            <a:ext cx="5742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Context – aware</a:t>
            </a:r>
          </a:p>
          <a:p>
            <a:r>
              <a:rPr lang="en-US" sz="2000" smtClean="0"/>
              <a:t>Ngăn ngừa lừa gạt hệ khuyến nghị - Robust RSs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6684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BỔ SUNG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Context - aware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20" y="1944702"/>
            <a:ext cx="3305175" cy="1943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63312" y="1828801"/>
            <a:ext cx="3409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Context component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Mood at the time?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Who else experiencing with?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Where experiencing item?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When </a:t>
            </a:r>
            <a:r>
              <a:rPr lang="en-US"/>
              <a:t>experiencing item?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Special occasion?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20" y="3887802"/>
            <a:ext cx="31908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6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BỔ SUNG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Context - aware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59" y="1786338"/>
            <a:ext cx="2781300" cy="120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414" y="1411524"/>
            <a:ext cx="3914775" cy="4086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255" y="1943500"/>
            <a:ext cx="4048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0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BỔ SUNG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Context - aware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431" y="1827865"/>
            <a:ext cx="4162425" cy="3800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3434" y="2350663"/>
            <a:ext cx="32873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Coi 1 sản phẩm ở các context khác nhau là khác nhau</a:t>
            </a:r>
            <a:endParaRPr lang="en-US" sz="1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174" y="2648751"/>
            <a:ext cx="25527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3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BỔ SUNG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Context - aware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734" y="1718862"/>
            <a:ext cx="3714750" cy="3676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3434" y="2350663"/>
            <a:ext cx="3287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Coi 1 user ở các context khác nhau là khác nhau</a:t>
            </a:r>
            <a:endParaRPr lang="en-US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420" y="2350663"/>
            <a:ext cx="30194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BỔ SUNG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Context - aware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959" y="1447800"/>
            <a:ext cx="3476625" cy="396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914" y="1245412"/>
            <a:ext cx="23622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558" y="2270366"/>
            <a:ext cx="2309546" cy="16848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558" y="3955246"/>
            <a:ext cx="2475566" cy="17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9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BỔ SUNG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Context - aware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949" y="1675153"/>
            <a:ext cx="4038600" cy="3695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8" y="1532278"/>
            <a:ext cx="38576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BỔ SUNG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Context - aware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99" y="203587"/>
            <a:ext cx="4191000" cy="399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99" y="4141150"/>
            <a:ext cx="4181475" cy="2476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295" y="4806297"/>
            <a:ext cx="3724275" cy="2133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91" y="1679962"/>
            <a:ext cx="37528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BỔ SUNG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593859" y="928107"/>
            <a:ext cx="4063866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Robust Recommendation System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758" y="1607713"/>
            <a:ext cx="7460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b="1" smtClean="0"/>
              <a:t>Product push:</a:t>
            </a:r>
            <a:r>
              <a:rPr lang="en-US" sz="1600" smtClean="0"/>
              <a:t> attack khiến RSs ưu tiên hiển thị sản phẩm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b="1" smtClean="0"/>
              <a:t>Product nuke:</a:t>
            </a:r>
            <a:r>
              <a:rPr lang="en-US" sz="1600" smtClean="0"/>
              <a:t> attack khiến RSs giảm ưu tiên hiển thị sản phẩm của đối thủ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600"/>
          </a:p>
          <a:p>
            <a:r>
              <a:rPr lang="en-US" sz="1600" b="1" smtClean="0"/>
              <a:t>Attack detection:</a:t>
            </a:r>
            <a:endParaRPr lang="en-US" sz="1600" smtClean="0"/>
          </a:p>
          <a:p>
            <a:pPr marL="285750" indent="-285750">
              <a:buFontTx/>
              <a:buChar char="-"/>
            </a:pPr>
            <a:r>
              <a:rPr lang="en-US" sz="1600" smtClean="0"/>
              <a:t>Supervise: phát hiện attack thông qua các trường hợp đã biết trước</a:t>
            </a:r>
          </a:p>
          <a:p>
            <a:pPr marL="285750" indent="-285750">
              <a:buFontTx/>
              <a:buChar char="-"/>
            </a:pPr>
            <a:r>
              <a:rPr lang="en-US" sz="1600" smtClean="0"/>
              <a:t>Unsupervise: phát hiện interaction không phù hợp (Kmean,…)</a:t>
            </a:r>
          </a:p>
          <a:p>
            <a:pPr marL="285750" indent="-285750">
              <a:buFontTx/>
              <a:buChar char="-"/>
            </a:pPr>
            <a:endParaRPr lang="en-US" sz="1600"/>
          </a:p>
          <a:p>
            <a:r>
              <a:rPr lang="en-US" sz="1600" b="1" smtClean="0"/>
              <a:t>Robust model</a:t>
            </a:r>
          </a:p>
          <a:p>
            <a:r>
              <a:rPr lang="en-US" sz="1600" smtClean="0"/>
              <a:t>=&gt; Kéo rating của các user nghi ngờ về 0 khi phát hiện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8966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QUEST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2800" y="1741910"/>
            <a:ext cx="100798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vi-VN" sz="2000" smtClean="0"/>
              <a:t>Vì </a:t>
            </a:r>
            <a:r>
              <a:rPr lang="vi-VN" sz="2000"/>
              <a:t>sao 1 hệ hybrid sẽ cho kết quả tốt hơn 1 hệ đơn lẻ?</a:t>
            </a:r>
          </a:p>
          <a:p>
            <a:pPr marL="457200" indent="-457200">
              <a:buAutoNum type="arabicPeriod"/>
            </a:pPr>
            <a:r>
              <a:rPr lang="vi-VN" sz="2000" smtClean="0"/>
              <a:t>Lattent </a:t>
            </a:r>
            <a:r>
              <a:rPr lang="vi-VN" sz="2000"/>
              <a:t>feature sẽ được hiểu như thế nào từ kết quả của model MF?</a:t>
            </a:r>
          </a:p>
          <a:p>
            <a:pPr marL="457200" indent="-457200">
              <a:buAutoNum type="arabicPeriod"/>
            </a:pPr>
            <a:r>
              <a:rPr lang="vi-VN" sz="2000" smtClean="0"/>
              <a:t>Vì </a:t>
            </a:r>
            <a:r>
              <a:rPr lang="vi-VN" sz="2000"/>
              <a:t>sao bài toán recommendation thường sẽ quy về 1 bài toán supervise leaning?</a:t>
            </a:r>
          </a:p>
          <a:p>
            <a:pPr marL="457200" indent="-457200">
              <a:buAutoNum type="arabicPeriod"/>
            </a:pPr>
            <a:r>
              <a:rPr lang="vi-VN" sz="2000" smtClean="0"/>
              <a:t>Ghép </a:t>
            </a:r>
            <a:r>
              <a:rPr lang="vi-VN" sz="2000"/>
              <a:t>features từ model CF và user/item metadata thì cần làm gì để có thể tính prediction?</a:t>
            </a:r>
          </a:p>
          <a:p>
            <a:pPr marL="457200" indent="-457200">
              <a:buAutoNum type="arabicPeriod"/>
            </a:pPr>
            <a:r>
              <a:rPr lang="vi-VN" sz="2000" smtClean="0"/>
              <a:t>Coldstart </a:t>
            </a:r>
            <a:r>
              <a:rPr lang="vi-VN" sz="2000"/>
              <a:t>là gì, các hệ khuyến nghị với trường hợp cold start như thế nào?</a:t>
            </a:r>
          </a:p>
          <a:p>
            <a:pPr marL="457200" indent="-457200">
              <a:buAutoNum type="arabicPeriod"/>
            </a:pPr>
            <a:r>
              <a:rPr lang="vi-VN" sz="2000" smtClean="0"/>
              <a:t>Warmstart </a:t>
            </a:r>
            <a:r>
              <a:rPr lang="vi-VN" sz="2000"/>
              <a:t>là gì, hệ khuyến nghị nào sẽ thể hiện tốt trong trường hợp warmstart? Vì sao?</a:t>
            </a:r>
          </a:p>
          <a:p>
            <a:pPr marL="457200" indent="-457200">
              <a:buAutoNum type="arabicPeriod"/>
            </a:pPr>
            <a:r>
              <a:rPr lang="vi-VN" sz="2000" smtClean="0"/>
              <a:t>Vì </a:t>
            </a:r>
            <a:r>
              <a:rPr lang="vi-VN" sz="2000"/>
              <a:t>sao R = U x I? Vì sao các vector đặc trưng user và đặc trưng item càng gần nhau thì rating càng cao?</a:t>
            </a:r>
          </a:p>
          <a:p>
            <a:pPr marL="457200" indent="-457200">
              <a:buAutoNum type="arabicPeriod"/>
            </a:pPr>
            <a:r>
              <a:rPr lang="vi-VN" sz="2000" smtClean="0"/>
              <a:t>Trong </a:t>
            </a:r>
            <a:r>
              <a:rPr lang="vi-VN" sz="2000"/>
              <a:t>mô hình Youtube PoolNet, các relu layers có chức năng gì?</a:t>
            </a:r>
          </a:p>
        </p:txBody>
      </p:sp>
    </p:spTree>
    <p:extLst>
      <p:ext uri="{BB962C8B-B14F-4D97-AF65-F5344CB8AC3E}">
        <p14:creationId xmlns:p14="http://schemas.microsoft.com/office/powerpoint/2010/main" val="220921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Mục đích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TỔNG QUAN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50180" name="Picture 4" descr="Spotify Review | PCM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213" y="3959582"/>
            <a:ext cx="5207850" cy="217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2" name="Picture 6" descr="YouTube chính thức thay đổi logo, cập nhật giao diện, tính năng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580" y="2081880"/>
            <a:ext cx="3251159" cy="155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78" name="Picture 2" descr="Home | RACHEL YANOVSK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052" y="928107"/>
            <a:ext cx="3857224" cy="192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8337" y="2991280"/>
            <a:ext cx="4003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Đưa ra gợi ý về các sản phẩm (item) </a:t>
            </a:r>
          </a:p>
          <a:p>
            <a:r>
              <a:rPr lang="en-US" smtClean="0"/>
              <a:t>phù hợp cho người dùng (user)</a:t>
            </a:r>
          </a:p>
        </p:txBody>
      </p:sp>
    </p:spTree>
    <p:extLst>
      <p:ext uri="{BB962C8B-B14F-4D97-AF65-F5344CB8AC3E}">
        <p14:creationId xmlns:p14="http://schemas.microsoft.com/office/powerpoint/2010/main" val="338305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Dữ liệu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TỔNG QUAN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039210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72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Nhãn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TỔNG QUAN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51202" name="Picture 2" descr="The danger of performance ratings | Training Jour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1" y="1615821"/>
            <a:ext cx="3401939" cy="191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12222" y="4197389"/>
            <a:ext cx="241284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mtClean="0"/>
              <a:t>Explicit</a:t>
            </a:r>
          </a:p>
          <a:p>
            <a:pPr algn="ctr"/>
            <a:r>
              <a:rPr lang="en-US" smtClean="0"/>
              <a:t>Người dùng cho điểm</a:t>
            </a:r>
            <a:endParaRPr lang="en-US"/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8914985" y="2199704"/>
            <a:ext cx="1362356" cy="1478839"/>
          </a:xfrm>
          <a:custGeom>
            <a:avLst/>
            <a:gdLst>
              <a:gd name="T0" fmla="*/ 27 w 2410"/>
              <a:gd name="T1" fmla="*/ 2622 h 2622"/>
              <a:gd name="T2" fmla="*/ 2356 w 2410"/>
              <a:gd name="T3" fmla="*/ 2568 h 2622"/>
              <a:gd name="T4" fmla="*/ 580 w 2410"/>
              <a:gd name="T5" fmla="*/ 1060 h 2622"/>
              <a:gd name="T6" fmla="*/ 580 w 2410"/>
              <a:gd name="T7" fmla="*/ 1441 h 2622"/>
              <a:gd name="T8" fmla="*/ 280 w 2410"/>
              <a:gd name="T9" fmla="*/ 1387 h 2622"/>
              <a:gd name="T10" fmla="*/ 776 w 2410"/>
              <a:gd name="T11" fmla="*/ 1060 h 2622"/>
              <a:gd name="T12" fmla="*/ 1130 w 2410"/>
              <a:gd name="T13" fmla="*/ 1414 h 2622"/>
              <a:gd name="T14" fmla="*/ 803 w 2410"/>
              <a:gd name="T15" fmla="*/ 1114 h 2622"/>
              <a:gd name="T16" fmla="*/ 2213 w 2410"/>
              <a:gd name="T17" fmla="*/ 845 h 2622"/>
              <a:gd name="T18" fmla="*/ 197 w 2410"/>
              <a:gd name="T19" fmla="*/ 845 h 2622"/>
              <a:gd name="T20" fmla="*/ 251 w 2410"/>
              <a:gd name="T21" fmla="*/ 818 h 2622"/>
              <a:gd name="T22" fmla="*/ 1272 w 2410"/>
              <a:gd name="T23" fmla="*/ 1414 h 2622"/>
              <a:gd name="T24" fmla="*/ 1626 w 2410"/>
              <a:gd name="T25" fmla="*/ 1060 h 2622"/>
              <a:gd name="T26" fmla="*/ 1599 w 2410"/>
              <a:gd name="T27" fmla="*/ 1387 h 2622"/>
              <a:gd name="T28" fmla="*/ 1821 w 2410"/>
              <a:gd name="T29" fmla="*/ 1441 h 2622"/>
              <a:gd name="T30" fmla="*/ 2121 w 2410"/>
              <a:gd name="T31" fmla="*/ 1387 h 2622"/>
              <a:gd name="T32" fmla="*/ 580 w 2410"/>
              <a:gd name="T33" fmla="*/ 1547 h 2622"/>
              <a:gd name="T34" fmla="*/ 580 w 2410"/>
              <a:gd name="T35" fmla="*/ 1928 h 2622"/>
              <a:gd name="T36" fmla="*/ 280 w 2410"/>
              <a:gd name="T37" fmla="*/ 1874 h 2622"/>
              <a:gd name="T38" fmla="*/ 776 w 2410"/>
              <a:gd name="T39" fmla="*/ 1547 h 2622"/>
              <a:gd name="T40" fmla="*/ 1130 w 2410"/>
              <a:gd name="T41" fmla="*/ 1901 h 2622"/>
              <a:gd name="T42" fmla="*/ 803 w 2410"/>
              <a:gd name="T43" fmla="*/ 1601 h 2622"/>
              <a:gd name="T44" fmla="*/ 1272 w 2410"/>
              <a:gd name="T45" fmla="*/ 1574 h 2622"/>
              <a:gd name="T46" fmla="*/ 1652 w 2410"/>
              <a:gd name="T47" fmla="*/ 1574 h 2622"/>
              <a:gd name="T48" fmla="*/ 1599 w 2410"/>
              <a:gd name="T49" fmla="*/ 1601 h 2622"/>
              <a:gd name="T50" fmla="*/ 1794 w 2410"/>
              <a:gd name="T51" fmla="*/ 1901 h 2622"/>
              <a:gd name="T52" fmla="*/ 2148 w 2410"/>
              <a:gd name="T53" fmla="*/ 1547 h 2622"/>
              <a:gd name="T54" fmla="*/ 2121 w 2410"/>
              <a:gd name="T55" fmla="*/ 1874 h 2622"/>
              <a:gd name="T56" fmla="*/ 253 w 2410"/>
              <a:gd name="T57" fmla="*/ 2414 h 2622"/>
              <a:gd name="T58" fmla="*/ 553 w 2410"/>
              <a:gd name="T59" fmla="*/ 2360 h 2622"/>
              <a:gd name="T60" fmla="*/ 1103 w 2410"/>
              <a:gd name="T61" fmla="*/ 2033 h 2622"/>
              <a:gd name="T62" fmla="*/ 1103 w 2410"/>
              <a:gd name="T63" fmla="*/ 2414 h 2622"/>
              <a:gd name="T64" fmla="*/ 803 w 2410"/>
              <a:gd name="T65" fmla="*/ 2360 h 2622"/>
              <a:gd name="T66" fmla="*/ 1299 w 2410"/>
              <a:gd name="T67" fmla="*/ 2033 h 2622"/>
              <a:gd name="T68" fmla="*/ 1652 w 2410"/>
              <a:gd name="T69" fmla="*/ 2387 h 2622"/>
              <a:gd name="T70" fmla="*/ 1325 w 2410"/>
              <a:gd name="T71" fmla="*/ 2087 h 2622"/>
              <a:gd name="T72" fmla="*/ 1794 w 2410"/>
              <a:gd name="T73" fmla="*/ 2060 h 2622"/>
              <a:gd name="T74" fmla="*/ 2175 w 2410"/>
              <a:gd name="T75" fmla="*/ 2060 h 2622"/>
              <a:gd name="T76" fmla="*/ 2121 w 2410"/>
              <a:gd name="T77" fmla="*/ 2087 h 2622"/>
              <a:gd name="T78" fmla="*/ 329 w 2410"/>
              <a:gd name="T79" fmla="*/ 747 h 2622"/>
              <a:gd name="T80" fmla="*/ 520 w 2410"/>
              <a:gd name="T81" fmla="*/ 402 h 2622"/>
              <a:gd name="T82" fmla="*/ 493 w 2410"/>
              <a:gd name="T83" fmla="*/ 720 h 2622"/>
              <a:gd name="T84" fmla="*/ 663 w 2410"/>
              <a:gd name="T85" fmla="*/ 774 h 2622"/>
              <a:gd name="T86" fmla="*/ 800 w 2410"/>
              <a:gd name="T87" fmla="*/ 720 h 2622"/>
              <a:gd name="T88" fmla="*/ 1134 w 2410"/>
              <a:gd name="T89" fmla="*/ 402 h 2622"/>
              <a:gd name="T90" fmla="*/ 1134 w 2410"/>
              <a:gd name="T91" fmla="*/ 774 h 2622"/>
              <a:gd name="T92" fmla="*/ 997 w 2410"/>
              <a:gd name="T93" fmla="*/ 720 h 2622"/>
              <a:gd name="T94" fmla="*/ 1276 w 2410"/>
              <a:gd name="T95" fmla="*/ 402 h 2622"/>
              <a:gd name="T96" fmla="*/ 1468 w 2410"/>
              <a:gd name="T97" fmla="*/ 747 h 2622"/>
              <a:gd name="T98" fmla="*/ 1303 w 2410"/>
              <a:gd name="T99" fmla="*/ 456 h 2622"/>
              <a:gd name="T100" fmla="*/ 1748 w 2410"/>
              <a:gd name="T101" fmla="*/ 774 h 2622"/>
              <a:gd name="T102" fmla="*/ 1564 w 2410"/>
              <a:gd name="T103" fmla="*/ 586 h 2622"/>
              <a:gd name="T104" fmla="*/ 2081 w 2410"/>
              <a:gd name="T105" fmla="*/ 747 h 2622"/>
              <a:gd name="T106" fmla="*/ 1872 w 2410"/>
              <a:gd name="T107" fmla="*/ 624 h 2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410" h="2622">
                <a:moveTo>
                  <a:pt x="2383" y="0"/>
                </a:moveTo>
                <a:cubicBezTo>
                  <a:pt x="27" y="0"/>
                  <a:pt x="27" y="0"/>
                  <a:pt x="27" y="0"/>
                </a:cubicBezTo>
                <a:cubicBezTo>
                  <a:pt x="12" y="0"/>
                  <a:pt x="0" y="12"/>
                  <a:pt x="0" y="27"/>
                </a:cubicBezTo>
                <a:cubicBezTo>
                  <a:pt x="0" y="2595"/>
                  <a:pt x="0" y="2595"/>
                  <a:pt x="0" y="2595"/>
                </a:cubicBezTo>
                <a:cubicBezTo>
                  <a:pt x="0" y="2610"/>
                  <a:pt x="12" y="2622"/>
                  <a:pt x="27" y="2622"/>
                </a:cubicBezTo>
                <a:cubicBezTo>
                  <a:pt x="2383" y="2622"/>
                  <a:pt x="2383" y="2622"/>
                  <a:pt x="2383" y="2622"/>
                </a:cubicBezTo>
                <a:cubicBezTo>
                  <a:pt x="2398" y="2622"/>
                  <a:pt x="2410" y="2610"/>
                  <a:pt x="2410" y="2595"/>
                </a:cubicBezTo>
                <a:cubicBezTo>
                  <a:pt x="2410" y="27"/>
                  <a:pt x="2410" y="27"/>
                  <a:pt x="2410" y="27"/>
                </a:cubicBezTo>
                <a:cubicBezTo>
                  <a:pt x="2410" y="12"/>
                  <a:pt x="2398" y="0"/>
                  <a:pt x="2383" y="0"/>
                </a:cubicBezTo>
                <a:close/>
                <a:moveTo>
                  <a:pt x="2356" y="2568"/>
                </a:moveTo>
                <a:cubicBezTo>
                  <a:pt x="53" y="2568"/>
                  <a:pt x="53" y="2568"/>
                  <a:pt x="53" y="2568"/>
                </a:cubicBezTo>
                <a:cubicBezTo>
                  <a:pt x="53" y="54"/>
                  <a:pt x="53" y="54"/>
                  <a:pt x="53" y="54"/>
                </a:cubicBezTo>
                <a:cubicBezTo>
                  <a:pt x="2356" y="54"/>
                  <a:pt x="2356" y="54"/>
                  <a:pt x="2356" y="54"/>
                </a:cubicBezTo>
                <a:lnTo>
                  <a:pt x="2356" y="2568"/>
                </a:lnTo>
                <a:close/>
                <a:moveTo>
                  <a:pt x="580" y="1060"/>
                </a:moveTo>
                <a:cubicBezTo>
                  <a:pt x="253" y="1060"/>
                  <a:pt x="253" y="1060"/>
                  <a:pt x="253" y="1060"/>
                </a:cubicBezTo>
                <a:cubicBezTo>
                  <a:pt x="238" y="1060"/>
                  <a:pt x="226" y="1072"/>
                  <a:pt x="226" y="1087"/>
                </a:cubicBezTo>
                <a:cubicBezTo>
                  <a:pt x="226" y="1414"/>
                  <a:pt x="226" y="1414"/>
                  <a:pt x="226" y="1414"/>
                </a:cubicBezTo>
                <a:cubicBezTo>
                  <a:pt x="226" y="1429"/>
                  <a:pt x="238" y="1441"/>
                  <a:pt x="253" y="1441"/>
                </a:cubicBezTo>
                <a:cubicBezTo>
                  <a:pt x="580" y="1441"/>
                  <a:pt x="580" y="1441"/>
                  <a:pt x="580" y="1441"/>
                </a:cubicBezTo>
                <a:cubicBezTo>
                  <a:pt x="595" y="1441"/>
                  <a:pt x="607" y="1429"/>
                  <a:pt x="607" y="1414"/>
                </a:cubicBezTo>
                <a:cubicBezTo>
                  <a:pt x="607" y="1087"/>
                  <a:pt x="607" y="1087"/>
                  <a:pt x="607" y="1087"/>
                </a:cubicBezTo>
                <a:cubicBezTo>
                  <a:pt x="607" y="1072"/>
                  <a:pt x="595" y="1060"/>
                  <a:pt x="580" y="1060"/>
                </a:cubicBezTo>
                <a:close/>
                <a:moveTo>
                  <a:pt x="553" y="1387"/>
                </a:moveTo>
                <a:cubicBezTo>
                  <a:pt x="280" y="1387"/>
                  <a:pt x="280" y="1387"/>
                  <a:pt x="280" y="1387"/>
                </a:cubicBezTo>
                <a:cubicBezTo>
                  <a:pt x="280" y="1114"/>
                  <a:pt x="280" y="1114"/>
                  <a:pt x="280" y="1114"/>
                </a:cubicBezTo>
                <a:cubicBezTo>
                  <a:pt x="553" y="1114"/>
                  <a:pt x="553" y="1114"/>
                  <a:pt x="553" y="1114"/>
                </a:cubicBezTo>
                <a:lnTo>
                  <a:pt x="553" y="1387"/>
                </a:lnTo>
                <a:close/>
                <a:moveTo>
                  <a:pt x="1103" y="1060"/>
                </a:moveTo>
                <a:cubicBezTo>
                  <a:pt x="776" y="1060"/>
                  <a:pt x="776" y="1060"/>
                  <a:pt x="776" y="1060"/>
                </a:cubicBezTo>
                <a:cubicBezTo>
                  <a:pt x="761" y="1060"/>
                  <a:pt x="749" y="1072"/>
                  <a:pt x="749" y="1087"/>
                </a:cubicBezTo>
                <a:cubicBezTo>
                  <a:pt x="749" y="1414"/>
                  <a:pt x="749" y="1414"/>
                  <a:pt x="749" y="1414"/>
                </a:cubicBezTo>
                <a:cubicBezTo>
                  <a:pt x="749" y="1429"/>
                  <a:pt x="761" y="1441"/>
                  <a:pt x="776" y="1441"/>
                </a:cubicBezTo>
                <a:cubicBezTo>
                  <a:pt x="1103" y="1441"/>
                  <a:pt x="1103" y="1441"/>
                  <a:pt x="1103" y="1441"/>
                </a:cubicBezTo>
                <a:cubicBezTo>
                  <a:pt x="1118" y="1441"/>
                  <a:pt x="1130" y="1429"/>
                  <a:pt x="1130" y="1414"/>
                </a:cubicBezTo>
                <a:cubicBezTo>
                  <a:pt x="1130" y="1087"/>
                  <a:pt x="1130" y="1087"/>
                  <a:pt x="1130" y="1087"/>
                </a:cubicBezTo>
                <a:cubicBezTo>
                  <a:pt x="1130" y="1072"/>
                  <a:pt x="1118" y="1060"/>
                  <a:pt x="1103" y="1060"/>
                </a:cubicBezTo>
                <a:close/>
                <a:moveTo>
                  <a:pt x="1076" y="1387"/>
                </a:moveTo>
                <a:cubicBezTo>
                  <a:pt x="803" y="1387"/>
                  <a:pt x="803" y="1387"/>
                  <a:pt x="803" y="1387"/>
                </a:cubicBezTo>
                <a:cubicBezTo>
                  <a:pt x="803" y="1114"/>
                  <a:pt x="803" y="1114"/>
                  <a:pt x="803" y="1114"/>
                </a:cubicBezTo>
                <a:cubicBezTo>
                  <a:pt x="1076" y="1114"/>
                  <a:pt x="1076" y="1114"/>
                  <a:pt x="1076" y="1114"/>
                </a:cubicBezTo>
                <a:lnTo>
                  <a:pt x="1076" y="1387"/>
                </a:lnTo>
                <a:close/>
                <a:moveTo>
                  <a:pt x="224" y="872"/>
                </a:moveTo>
                <a:cubicBezTo>
                  <a:pt x="2186" y="872"/>
                  <a:pt x="2186" y="872"/>
                  <a:pt x="2186" y="872"/>
                </a:cubicBezTo>
                <a:cubicBezTo>
                  <a:pt x="2201" y="872"/>
                  <a:pt x="2213" y="860"/>
                  <a:pt x="2213" y="845"/>
                </a:cubicBezTo>
                <a:cubicBezTo>
                  <a:pt x="2213" y="321"/>
                  <a:pt x="2213" y="321"/>
                  <a:pt x="2213" y="321"/>
                </a:cubicBezTo>
                <a:cubicBezTo>
                  <a:pt x="2213" y="306"/>
                  <a:pt x="2201" y="294"/>
                  <a:pt x="2186" y="294"/>
                </a:cubicBezTo>
                <a:cubicBezTo>
                  <a:pt x="224" y="294"/>
                  <a:pt x="224" y="294"/>
                  <a:pt x="224" y="294"/>
                </a:cubicBezTo>
                <a:cubicBezTo>
                  <a:pt x="209" y="294"/>
                  <a:pt x="197" y="306"/>
                  <a:pt x="197" y="321"/>
                </a:cubicBezTo>
                <a:cubicBezTo>
                  <a:pt x="197" y="845"/>
                  <a:pt x="197" y="845"/>
                  <a:pt x="197" y="845"/>
                </a:cubicBezTo>
                <a:cubicBezTo>
                  <a:pt x="197" y="860"/>
                  <a:pt x="209" y="872"/>
                  <a:pt x="224" y="872"/>
                </a:cubicBezTo>
                <a:close/>
                <a:moveTo>
                  <a:pt x="251" y="347"/>
                </a:moveTo>
                <a:cubicBezTo>
                  <a:pt x="2159" y="347"/>
                  <a:pt x="2159" y="347"/>
                  <a:pt x="2159" y="347"/>
                </a:cubicBezTo>
                <a:cubicBezTo>
                  <a:pt x="2159" y="818"/>
                  <a:pt x="2159" y="818"/>
                  <a:pt x="2159" y="818"/>
                </a:cubicBezTo>
                <a:cubicBezTo>
                  <a:pt x="251" y="818"/>
                  <a:pt x="251" y="818"/>
                  <a:pt x="251" y="818"/>
                </a:cubicBezTo>
                <a:lnTo>
                  <a:pt x="251" y="347"/>
                </a:lnTo>
                <a:close/>
                <a:moveTo>
                  <a:pt x="1626" y="1060"/>
                </a:moveTo>
                <a:cubicBezTo>
                  <a:pt x="1299" y="1060"/>
                  <a:pt x="1299" y="1060"/>
                  <a:pt x="1299" y="1060"/>
                </a:cubicBezTo>
                <a:cubicBezTo>
                  <a:pt x="1284" y="1060"/>
                  <a:pt x="1272" y="1072"/>
                  <a:pt x="1272" y="1087"/>
                </a:cubicBezTo>
                <a:cubicBezTo>
                  <a:pt x="1272" y="1414"/>
                  <a:pt x="1272" y="1414"/>
                  <a:pt x="1272" y="1414"/>
                </a:cubicBezTo>
                <a:cubicBezTo>
                  <a:pt x="1272" y="1429"/>
                  <a:pt x="1284" y="1441"/>
                  <a:pt x="1299" y="1441"/>
                </a:cubicBezTo>
                <a:cubicBezTo>
                  <a:pt x="1626" y="1441"/>
                  <a:pt x="1626" y="1441"/>
                  <a:pt x="1626" y="1441"/>
                </a:cubicBezTo>
                <a:cubicBezTo>
                  <a:pt x="1640" y="1441"/>
                  <a:pt x="1652" y="1429"/>
                  <a:pt x="1652" y="1414"/>
                </a:cubicBezTo>
                <a:cubicBezTo>
                  <a:pt x="1652" y="1087"/>
                  <a:pt x="1652" y="1087"/>
                  <a:pt x="1652" y="1087"/>
                </a:cubicBezTo>
                <a:cubicBezTo>
                  <a:pt x="1652" y="1072"/>
                  <a:pt x="1640" y="1060"/>
                  <a:pt x="1626" y="1060"/>
                </a:cubicBezTo>
                <a:close/>
                <a:moveTo>
                  <a:pt x="1599" y="1387"/>
                </a:moveTo>
                <a:cubicBezTo>
                  <a:pt x="1325" y="1387"/>
                  <a:pt x="1325" y="1387"/>
                  <a:pt x="1325" y="1387"/>
                </a:cubicBezTo>
                <a:cubicBezTo>
                  <a:pt x="1325" y="1114"/>
                  <a:pt x="1325" y="1114"/>
                  <a:pt x="1325" y="1114"/>
                </a:cubicBezTo>
                <a:cubicBezTo>
                  <a:pt x="1599" y="1114"/>
                  <a:pt x="1599" y="1114"/>
                  <a:pt x="1599" y="1114"/>
                </a:cubicBezTo>
                <a:lnTo>
                  <a:pt x="1599" y="1387"/>
                </a:lnTo>
                <a:close/>
                <a:moveTo>
                  <a:pt x="2148" y="1060"/>
                </a:moveTo>
                <a:cubicBezTo>
                  <a:pt x="1821" y="1060"/>
                  <a:pt x="1821" y="1060"/>
                  <a:pt x="1821" y="1060"/>
                </a:cubicBezTo>
                <a:cubicBezTo>
                  <a:pt x="1806" y="1060"/>
                  <a:pt x="1794" y="1072"/>
                  <a:pt x="1794" y="1087"/>
                </a:cubicBezTo>
                <a:cubicBezTo>
                  <a:pt x="1794" y="1414"/>
                  <a:pt x="1794" y="1414"/>
                  <a:pt x="1794" y="1414"/>
                </a:cubicBezTo>
                <a:cubicBezTo>
                  <a:pt x="1794" y="1429"/>
                  <a:pt x="1806" y="1441"/>
                  <a:pt x="1821" y="1441"/>
                </a:cubicBezTo>
                <a:cubicBezTo>
                  <a:pt x="2148" y="1441"/>
                  <a:pt x="2148" y="1441"/>
                  <a:pt x="2148" y="1441"/>
                </a:cubicBezTo>
                <a:cubicBezTo>
                  <a:pt x="2163" y="1441"/>
                  <a:pt x="2175" y="1429"/>
                  <a:pt x="2175" y="1414"/>
                </a:cubicBezTo>
                <a:cubicBezTo>
                  <a:pt x="2175" y="1087"/>
                  <a:pt x="2175" y="1087"/>
                  <a:pt x="2175" y="1087"/>
                </a:cubicBezTo>
                <a:cubicBezTo>
                  <a:pt x="2175" y="1072"/>
                  <a:pt x="2163" y="1060"/>
                  <a:pt x="2148" y="1060"/>
                </a:cubicBezTo>
                <a:close/>
                <a:moveTo>
                  <a:pt x="2121" y="1387"/>
                </a:moveTo>
                <a:cubicBezTo>
                  <a:pt x="1848" y="1387"/>
                  <a:pt x="1848" y="1387"/>
                  <a:pt x="1848" y="1387"/>
                </a:cubicBezTo>
                <a:cubicBezTo>
                  <a:pt x="1848" y="1114"/>
                  <a:pt x="1848" y="1114"/>
                  <a:pt x="1848" y="1114"/>
                </a:cubicBezTo>
                <a:cubicBezTo>
                  <a:pt x="2121" y="1114"/>
                  <a:pt x="2121" y="1114"/>
                  <a:pt x="2121" y="1114"/>
                </a:cubicBezTo>
                <a:lnTo>
                  <a:pt x="2121" y="1387"/>
                </a:lnTo>
                <a:close/>
                <a:moveTo>
                  <a:pt x="580" y="1547"/>
                </a:moveTo>
                <a:cubicBezTo>
                  <a:pt x="253" y="1547"/>
                  <a:pt x="253" y="1547"/>
                  <a:pt x="253" y="1547"/>
                </a:cubicBezTo>
                <a:cubicBezTo>
                  <a:pt x="238" y="1547"/>
                  <a:pt x="226" y="1559"/>
                  <a:pt x="226" y="1574"/>
                </a:cubicBezTo>
                <a:cubicBezTo>
                  <a:pt x="226" y="1901"/>
                  <a:pt x="226" y="1901"/>
                  <a:pt x="226" y="1901"/>
                </a:cubicBezTo>
                <a:cubicBezTo>
                  <a:pt x="226" y="1916"/>
                  <a:pt x="238" y="1928"/>
                  <a:pt x="253" y="1928"/>
                </a:cubicBezTo>
                <a:cubicBezTo>
                  <a:pt x="580" y="1928"/>
                  <a:pt x="580" y="1928"/>
                  <a:pt x="580" y="1928"/>
                </a:cubicBezTo>
                <a:cubicBezTo>
                  <a:pt x="595" y="1928"/>
                  <a:pt x="607" y="1916"/>
                  <a:pt x="607" y="1901"/>
                </a:cubicBezTo>
                <a:cubicBezTo>
                  <a:pt x="607" y="1574"/>
                  <a:pt x="607" y="1574"/>
                  <a:pt x="607" y="1574"/>
                </a:cubicBezTo>
                <a:cubicBezTo>
                  <a:pt x="607" y="1559"/>
                  <a:pt x="595" y="1547"/>
                  <a:pt x="580" y="1547"/>
                </a:cubicBezTo>
                <a:close/>
                <a:moveTo>
                  <a:pt x="553" y="1874"/>
                </a:moveTo>
                <a:cubicBezTo>
                  <a:pt x="280" y="1874"/>
                  <a:pt x="280" y="1874"/>
                  <a:pt x="280" y="1874"/>
                </a:cubicBezTo>
                <a:cubicBezTo>
                  <a:pt x="280" y="1601"/>
                  <a:pt x="280" y="1601"/>
                  <a:pt x="280" y="1601"/>
                </a:cubicBezTo>
                <a:cubicBezTo>
                  <a:pt x="553" y="1601"/>
                  <a:pt x="553" y="1601"/>
                  <a:pt x="553" y="1601"/>
                </a:cubicBezTo>
                <a:lnTo>
                  <a:pt x="553" y="1874"/>
                </a:lnTo>
                <a:close/>
                <a:moveTo>
                  <a:pt x="1103" y="1547"/>
                </a:moveTo>
                <a:cubicBezTo>
                  <a:pt x="776" y="1547"/>
                  <a:pt x="776" y="1547"/>
                  <a:pt x="776" y="1547"/>
                </a:cubicBezTo>
                <a:cubicBezTo>
                  <a:pt x="761" y="1547"/>
                  <a:pt x="749" y="1559"/>
                  <a:pt x="749" y="1574"/>
                </a:cubicBezTo>
                <a:cubicBezTo>
                  <a:pt x="749" y="1901"/>
                  <a:pt x="749" y="1901"/>
                  <a:pt x="749" y="1901"/>
                </a:cubicBezTo>
                <a:cubicBezTo>
                  <a:pt x="749" y="1916"/>
                  <a:pt x="761" y="1928"/>
                  <a:pt x="776" y="1928"/>
                </a:cubicBezTo>
                <a:cubicBezTo>
                  <a:pt x="1103" y="1928"/>
                  <a:pt x="1103" y="1928"/>
                  <a:pt x="1103" y="1928"/>
                </a:cubicBezTo>
                <a:cubicBezTo>
                  <a:pt x="1118" y="1928"/>
                  <a:pt x="1130" y="1916"/>
                  <a:pt x="1130" y="1901"/>
                </a:cubicBezTo>
                <a:cubicBezTo>
                  <a:pt x="1130" y="1574"/>
                  <a:pt x="1130" y="1574"/>
                  <a:pt x="1130" y="1574"/>
                </a:cubicBezTo>
                <a:cubicBezTo>
                  <a:pt x="1130" y="1559"/>
                  <a:pt x="1118" y="1547"/>
                  <a:pt x="1103" y="1547"/>
                </a:cubicBezTo>
                <a:close/>
                <a:moveTo>
                  <a:pt x="1076" y="1874"/>
                </a:moveTo>
                <a:cubicBezTo>
                  <a:pt x="803" y="1874"/>
                  <a:pt x="803" y="1874"/>
                  <a:pt x="803" y="1874"/>
                </a:cubicBezTo>
                <a:cubicBezTo>
                  <a:pt x="803" y="1601"/>
                  <a:pt x="803" y="1601"/>
                  <a:pt x="803" y="1601"/>
                </a:cubicBezTo>
                <a:cubicBezTo>
                  <a:pt x="1076" y="1601"/>
                  <a:pt x="1076" y="1601"/>
                  <a:pt x="1076" y="1601"/>
                </a:cubicBezTo>
                <a:lnTo>
                  <a:pt x="1076" y="1874"/>
                </a:lnTo>
                <a:close/>
                <a:moveTo>
                  <a:pt x="1626" y="1547"/>
                </a:moveTo>
                <a:cubicBezTo>
                  <a:pt x="1299" y="1547"/>
                  <a:pt x="1299" y="1547"/>
                  <a:pt x="1299" y="1547"/>
                </a:cubicBezTo>
                <a:cubicBezTo>
                  <a:pt x="1284" y="1547"/>
                  <a:pt x="1272" y="1559"/>
                  <a:pt x="1272" y="1574"/>
                </a:cubicBezTo>
                <a:cubicBezTo>
                  <a:pt x="1272" y="1901"/>
                  <a:pt x="1272" y="1901"/>
                  <a:pt x="1272" y="1901"/>
                </a:cubicBezTo>
                <a:cubicBezTo>
                  <a:pt x="1272" y="1916"/>
                  <a:pt x="1284" y="1928"/>
                  <a:pt x="1299" y="1928"/>
                </a:cubicBezTo>
                <a:cubicBezTo>
                  <a:pt x="1626" y="1928"/>
                  <a:pt x="1626" y="1928"/>
                  <a:pt x="1626" y="1928"/>
                </a:cubicBezTo>
                <a:cubicBezTo>
                  <a:pt x="1640" y="1928"/>
                  <a:pt x="1652" y="1916"/>
                  <a:pt x="1652" y="1901"/>
                </a:cubicBezTo>
                <a:cubicBezTo>
                  <a:pt x="1652" y="1574"/>
                  <a:pt x="1652" y="1574"/>
                  <a:pt x="1652" y="1574"/>
                </a:cubicBezTo>
                <a:cubicBezTo>
                  <a:pt x="1652" y="1559"/>
                  <a:pt x="1640" y="1547"/>
                  <a:pt x="1626" y="1547"/>
                </a:cubicBezTo>
                <a:close/>
                <a:moveTo>
                  <a:pt x="1599" y="1874"/>
                </a:moveTo>
                <a:cubicBezTo>
                  <a:pt x="1325" y="1874"/>
                  <a:pt x="1325" y="1874"/>
                  <a:pt x="1325" y="1874"/>
                </a:cubicBezTo>
                <a:cubicBezTo>
                  <a:pt x="1325" y="1601"/>
                  <a:pt x="1325" y="1601"/>
                  <a:pt x="1325" y="1601"/>
                </a:cubicBezTo>
                <a:cubicBezTo>
                  <a:pt x="1599" y="1601"/>
                  <a:pt x="1599" y="1601"/>
                  <a:pt x="1599" y="1601"/>
                </a:cubicBezTo>
                <a:lnTo>
                  <a:pt x="1599" y="1874"/>
                </a:lnTo>
                <a:close/>
                <a:moveTo>
                  <a:pt x="2148" y="1547"/>
                </a:moveTo>
                <a:cubicBezTo>
                  <a:pt x="1821" y="1547"/>
                  <a:pt x="1821" y="1547"/>
                  <a:pt x="1821" y="1547"/>
                </a:cubicBezTo>
                <a:cubicBezTo>
                  <a:pt x="1806" y="1547"/>
                  <a:pt x="1794" y="1559"/>
                  <a:pt x="1794" y="1574"/>
                </a:cubicBezTo>
                <a:cubicBezTo>
                  <a:pt x="1794" y="1901"/>
                  <a:pt x="1794" y="1901"/>
                  <a:pt x="1794" y="1901"/>
                </a:cubicBezTo>
                <a:cubicBezTo>
                  <a:pt x="1794" y="1916"/>
                  <a:pt x="1806" y="1928"/>
                  <a:pt x="1821" y="1928"/>
                </a:cubicBezTo>
                <a:cubicBezTo>
                  <a:pt x="2148" y="1928"/>
                  <a:pt x="2148" y="1928"/>
                  <a:pt x="2148" y="1928"/>
                </a:cubicBezTo>
                <a:cubicBezTo>
                  <a:pt x="2163" y="1928"/>
                  <a:pt x="2175" y="1916"/>
                  <a:pt x="2175" y="1901"/>
                </a:cubicBezTo>
                <a:cubicBezTo>
                  <a:pt x="2175" y="1574"/>
                  <a:pt x="2175" y="1574"/>
                  <a:pt x="2175" y="1574"/>
                </a:cubicBezTo>
                <a:cubicBezTo>
                  <a:pt x="2175" y="1559"/>
                  <a:pt x="2163" y="1547"/>
                  <a:pt x="2148" y="1547"/>
                </a:cubicBezTo>
                <a:close/>
                <a:moveTo>
                  <a:pt x="2121" y="1874"/>
                </a:moveTo>
                <a:cubicBezTo>
                  <a:pt x="1848" y="1874"/>
                  <a:pt x="1848" y="1874"/>
                  <a:pt x="1848" y="1874"/>
                </a:cubicBezTo>
                <a:cubicBezTo>
                  <a:pt x="1848" y="1601"/>
                  <a:pt x="1848" y="1601"/>
                  <a:pt x="1848" y="1601"/>
                </a:cubicBezTo>
                <a:cubicBezTo>
                  <a:pt x="2121" y="1601"/>
                  <a:pt x="2121" y="1601"/>
                  <a:pt x="2121" y="1601"/>
                </a:cubicBezTo>
                <a:lnTo>
                  <a:pt x="2121" y="1874"/>
                </a:lnTo>
                <a:close/>
                <a:moveTo>
                  <a:pt x="580" y="2033"/>
                </a:moveTo>
                <a:cubicBezTo>
                  <a:pt x="253" y="2033"/>
                  <a:pt x="253" y="2033"/>
                  <a:pt x="253" y="2033"/>
                </a:cubicBezTo>
                <a:cubicBezTo>
                  <a:pt x="238" y="2033"/>
                  <a:pt x="226" y="2045"/>
                  <a:pt x="226" y="2060"/>
                </a:cubicBezTo>
                <a:cubicBezTo>
                  <a:pt x="226" y="2387"/>
                  <a:pt x="226" y="2387"/>
                  <a:pt x="226" y="2387"/>
                </a:cubicBezTo>
                <a:cubicBezTo>
                  <a:pt x="226" y="2402"/>
                  <a:pt x="238" y="2414"/>
                  <a:pt x="253" y="2414"/>
                </a:cubicBezTo>
                <a:cubicBezTo>
                  <a:pt x="580" y="2414"/>
                  <a:pt x="580" y="2414"/>
                  <a:pt x="580" y="2414"/>
                </a:cubicBezTo>
                <a:cubicBezTo>
                  <a:pt x="595" y="2414"/>
                  <a:pt x="607" y="2402"/>
                  <a:pt x="607" y="2387"/>
                </a:cubicBezTo>
                <a:cubicBezTo>
                  <a:pt x="607" y="2060"/>
                  <a:pt x="607" y="2060"/>
                  <a:pt x="607" y="2060"/>
                </a:cubicBezTo>
                <a:cubicBezTo>
                  <a:pt x="607" y="2045"/>
                  <a:pt x="595" y="2033"/>
                  <a:pt x="580" y="2033"/>
                </a:cubicBezTo>
                <a:close/>
                <a:moveTo>
                  <a:pt x="553" y="2360"/>
                </a:moveTo>
                <a:cubicBezTo>
                  <a:pt x="280" y="2360"/>
                  <a:pt x="280" y="2360"/>
                  <a:pt x="280" y="2360"/>
                </a:cubicBezTo>
                <a:cubicBezTo>
                  <a:pt x="280" y="2087"/>
                  <a:pt x="280" y="2087"/>
                  <a:pt x="280" y="2087"/>
                </a:cubicBezTo>
                <a:cubicBezTo>
                  <a:pt x="553" y="2087"/>
                  <a:pt x="553" y="2087"/>
                  <a:pt x="553" y="2087"/>
                </a:cubicBezTo>
                <a:lnTo>
                  <a:pt x="553" y="2360"/>
                </a:lnTo>
                <a:close/>
                <a:moveTo>
                  <a:pt x="1103" y="2033"/>
                </a:moveTo>
                <a:cubicBezTo>
                  <a:pt x="776" y="2033"/>
                  <a:pt x="776" y="2033"/>
                  <a:pt x="776" y="2033"/>
                </a:cubicBezTo>
                <a:cubicBezTo>
                  <a:pt x="761" y="2033"/>
                  <a:pt x="749" y="2045"/>
                  <a:pt x="749" y="2060"/>
                </a:cubicBezTo>
                <a:cubicBezTo>
                  <a:pt x="749" y="2387"/>
                  <a:pt x="749" y="2387"/>
                  <a:pt x="749" y="2387"/>
                </a:cubicBezTo>
                <a:cubicBezTo>
                  <a:pt x="749" y="2402"/>
                  <a:pt x="761" y="2414"/>
                  <a:pt x="776" y="2414"/>
                </a:cubicBezTo>
                <a:cubicBezTo>
                  <a:pt x="1103" y="2414"/>
                  <a:pt x="1103" y="2414"/>
                  <a:pt x="1103" y="2414"/>
                </a:cubicBezTo>
                <a:cubicBezTo>
                  <a:pt x="1118" y="2414"/>
                  <a:pt x="1130" y="2402"/>
                  <a:pt x="1130" y="2387"/>
                </a:cubicBezTo>
                <a:cubicBezTo>
                  <a:pt x="1130" y="2060"/>
                  <a:pt x="1130" y="2060"/>
                  <a:pt x="1130" y="2060"/>
                </a:cubicBezTo>
                <a:cubicBezTo>
                  <a:pt x="1130" y="2045"/>
                  <a:pt x="1118" y="2033"/>
                  <a:pt x="1103" y="2033"/>
                </a:cubicBezTo>
                <a:close/>
                <a:moveTo>
                  <a:pt x="1076" y="2360"/>
                </a:moveTo>
                <a:cubicBezTo>
                  <a:pt x="803" y="2360"/>
                  <a:pt x="803" y="2360"/>
                  <a:pt x="803" y="2360"/>
                </a:cubicBezTo>
                <a:cubicBezTo>
                  <a:pt x="803" y="2087"/>
                  <a:pt x="803" y="2087"/>
                  <a:pt x="803" y="2087"/>
                </a:cubicBezTo>
                <a:cubicBezTo>
                  <a:pt x="1076" y="2087"/>
                  <a:pt x="1076" y="2087"/>
                  <a:pt x="1076" y="2087"/>
                </a:cubicBezTo>
                <a:lnTo>
                  <a:pt x="1076" y="2360"/>
                </a:lnTo>
                <a:close/>
                <a:moveTo>
                  <a:pt x="1626" y="2033"/>
                </a:moveTo>
                <a:cubicBezTo>
                  <a:pt x="1299" y="2033"/>
                  <a:pt x="1299" y="2033"/>
                  <a:pt x="1299" y="2033"/>
                </a:cubicBezTo>
                <a:cubicBezTo>
                  <a:pt x="1284" y="2033"/>
                  <a:pt x="1272" y="2045"/>
                  <a:pt x="1272" y="2060"/>
                </a:cubicBezTo>
                <a:cubicBezTo>
                  <a:pt x="1272" y="2387"/>
                  <a:pt x="1272" y="2387"/>
                  <a:pt x="1272" y="2387"/>
                </a:cubicBezTo>
                <a:cubicBezTo>
                  <a:pt x="1272" y="2402"/>
                  <a:pt x="1284" y="2414"/>
                  <a:pt x="1299" y="2414"/>
                </a:cubicBezTo>
                <a:cubicBezTo>
                  <a:pt x="1626" y="2414"/>
                  <a:pt x="1626" y="2414"/>
                  <a:pt x="1626" y="2414"/>
                </a:cubicBezTo>
                <a:cubicBezTo>
                  <a:pt x="1640" y="2414"/>
                  <a:pt x="1652" y="2402"/>
                  <a:pt x="1652" y="2387"/>
                </a:cubicBezTo>
                <a:cubicBezTo>
                  <a:pt x="1652" y="2060"/>
                  <a:pt x="1652" y="2060"/>
                  <a:pt x="1652" y="2060"/>
                </a:cubicBezTo>
                <a:cubicBezTo>
                  <a:pt x="1652" y="2045"/>
                  <a:pt x="1640" y="2033"/>
                  <a:pt x="1626" y="2033"/>
                </a:cubicBezTo>
                <a:close/>
                <a:moveTo>
                  <a:pt x="1599" y="2360"/>
                </a:moveTo>
                <a:cubicBezTo>
                  <a:pt x="1325" y="2360"/>
                  <a:pt x="1325" y="2360"/>
                  <a:pt x="1325" y="2360"/>
                </a:cubicBezTo>
                <a:cubicBezTo>
                  <a:pt x="1325" y="2087"/>
                  <a:pt x="1325" y="2087"/>
                  <a:pt x="1325" y="2087"/>
                </a:cubicBezTo>
                <a:cubicBezTo>
                  <a:pt x="1599" y="2087"/>
                  <a:pt x="1599" y="2087"/>
                  <a:pt x="1599" y="2087"/>
                </a:cubicBezTo>
                <a:lnTo>
                  <a:pt x="1599" y="2360"/>
                </a:lnTo>
                <a:close/>
                <a:moveTo>
                  <a:pt x="2148" y="2033"/>
                </a:moveTo>
                <a:cubicBezTo>
                  <a:pt x="1821" y="2033"/>
                  <a:pt x="1821" y="2033"/>
                  <a:pt x="1821" y="2033"/>
                </a:cubicBezTo>
                <a:cubicBezTo>
                  <a:pt x="1806" y="2033"/>
                  <a:pt x="1794" y="2045"/>
                  <a:pt x="1794" y="2060"/>
                </a:cubicBezTo>
                <a:cubicBezTo>
                  <a:pt x="1794" y="2387"/>
                  <a:pt x="1794" y="2387"/>
                  <a:pt x="1794" y="2387"/>
                </a:cubicBezTo>
                <a:cubicBezTo>
                  <a:pt x="1794" y="2402"/>
                  <a:pt x="1806" y="2414"/>
                  <a:pt x="1821" y="2414"/>
                </a:cubicBezTo>
                <a:cubicBezTo>
                  <a:pt x="2148" y="2414"/>
                  <a:pt x="2148" y="2414"/>
                  <a:pt x="2148" y="2414"/>
                </a:cubicBezTo>
                <a:cubicBezTo>
                  <a:pt x="2163" y="2414"/>
                  <a:pt x="2175" y="2402"/>
                  <a:pt x="2175" y="2387"/>
                </a:cubicBezTo>
                <a:cubicBezTo>
                  <a:pt x="2175" y="2060"/>
                  <a:pt x="2175" y="2060"/>
                  <a:pt x="2175" y="2060"/>
                </a:cubicBezTo>
                <a:cubicBezTo>
                  <a:pt x="2175" y="2045"/>
                  <a:pt x="2163" y="2033"/>
                  <a:pt x="2148" y="2033"/>
                </a:cubicBezTo>
                <a:close/>
                <a:moveTo>
                  <a:pt x="2121" y="2360"/>
                </a:moveTo>
                <a:cubicBezTo>
                  <a:pt x="1848" y="2360"/>
                  <a:pt x="1848" y="2360"/>
                  <a:pt x="1848" y="2360"/>
                </a:cubicBezTo>
                <a:cubicBezTo>
                  <a:pt x="1848" y="2087"/>
                  <a:pt x="1848" y="2087"/>
                  <a:pt x="1848" y="2087"/>
                </a:cubicBezTo>
                <a:cubicBezTo>
                  <a:pt x="2121" y="2087"/>
                  <a:pt x="2121" y="2087"/>
                  <a:pt x="2121" y="2087"/>
                </a:cubicBezTo>
                <a:lnTo>
                  <a:pt x="2121" y="2360"/>
                </a:lnTo>
                <a:close/>
                <a:moveTo>
                  <a:pt x="520" y="402"/>
                </a:moveTo>
                <a:cubicBezTo>
                  <a:pt x="356" y="402"/>
                  <a:pt x="356" y="402"/>
                  <a:pt x="356" y="402"/>
                </a:cubicBezTo>
                <a:cubicBezTo>
                  <a:pt x="341" y="402"/>
                  <a:pt x="329" y="414"/>
                  <a:pt x="329" y="429"/>
                </a:cubicBezTo>
                <a:cubicBezTo>
                  <a:pt x="329" y="747"/>
                  <a:pt x="329" y="747"/>
                  <a:pt x="329" y="747"/>
                </a:cubicBezTo>
                <a:cubicBezTo>
                  <a:pt x="329" y="762"/>
                  <a:pt x="341" y="774"/>
                  <a:pt x="356" y="774"/>
                </a:cubicBezTo>
                <a:cubicBezTo>
                  <a:pt x="520" y="774"/>
                  <a:pt x="520" y="774"/>
                  <a:pt x="520" y="774"/>
                </a:cubicBezTo>
                <a:cubicBezTo>
                  <a:pt x="535" y="774"/>
                  <a:pt x="547" y="762"/>
                  <a:pt x="547" y="747"/>
                </a:cubicBezTo>
                <a:cubicBezTo>
                  <a:pt x="547" y="429"/>
                  <a:pt x="547" y="429"/>
                  <a:pt x="547" y="429"/>
                </a:cubicBezTo>
                <a:cubicBezTo>
                  <a:pt x="547" y="414"/>
                  <a:pt x="535" y="402"/>
                  <a:pt x="520" y="402"/>
                </a:cubicBezTo>
                <a:close/>
                <a:moveTo>
                  <a:pt x="493" y="720"/>
                </a:moveTo>
                <a:cubicBezTo>
                  <a:pt x="383" y="720"/>
                  <a:pt x="383" y="720"/>
                  <a:pt x="383" y="720"/>
                </a:cubicBezTo>
                <a:cubicBezTo>
                  <a:pt x="383" y="456"/>
                  <a:pt x="383" y="456"/>
                  <a:pt x="383" y="456"/>
                </a:cubicBezTo>
                <a:cubicBezTo>
                  <a:pt x="493" y="456"/>
                  <a:pt x="493" y="456"/>
                  <a:pt x="493" y="456"/>
                </a:cubicBezTo>
                <a:lnTo>
                  <a:pt x="493" y="720"/>
                </a:lnTo>
                <a:close/>
                <a:moveTo>
                  <a:pt x="827" y="402"/>
                </a:moveTo>
                <a:cubicBezTo>
                  <a:pt x="663" y="402"/>
                  <a:pt x="663" y="402"/>
                  <a:pt x="663" y="402"/>
                </a:cubicBezTo>
                <a:cubicBezTo>
                  <a:pt x="648" y="402"/>
                  <a:pt x="636" y="414"/>
                  <a:pt x="636" y="429"/>
                </a:cubicBezTo>
                <a:cubicBezTo>
                  <a:pt x="636" y="747"/>
                  <a:pt x="636" y="747"/>
                  <a:pt x="636" y="747"/>
                </a:cubicBezTo>
                <a:cubicBezTo>
                  <a:pt x="636" y="762"/>
                  <a:pt x="648" y="774"/>
                  <a:pt x="663" y="774"/>
                </a:cubicBezTo>
                <a:cubicBezTo>
                  <a:pt x="827" y="774"/>
                  <a:pt x="827" y="774"/>
                  <a:pt x="827" y="774"/>
                </a:cubicBezTo>
                <a:cubicBezTo>
                  <a:pt x="842" y="774"/>
                  <a:pt x="854" y="762"/>
                  <a:pt x="854" y="747"/>
                </a:cubicBezTo>
                <a:cubicBezTo>
                  <a:pt x="854" y="429"/>
                  <a:pt x="854" y="429"/>
                  <a:pt x="854" y="429"/>
                </a:cubicBezTo>
                <a:cubicBezTo>
                  <a:pt x="854" y="414"/>
                  <a:pt x="842" y="402"/>
                  <a:pt x="827" y="402"/>
                </a:cubicBezTo>
                <a:close/>
                <a:moveTo>
                  <a:pt x="800" y="720"/>
                </a:moveTo>
                <a:cubicBezTo>
                  <a:pt x="690" y="720"/>
                  <a:pt x="690" y="720"/>
                  <a:pt x="690" y="720"/>
                </a:cubicBezTo>
                <a:cubicBezTo>
                  <a:pt x="690" y="456"/>
                  <a:pt x="690" y="456"/>
                  <a:pt x="690" y="456"/>
                </a:cubicBezTo>
                <a:cubicBezTo>
                  <a:pt x="800" y="456"/>
                  <a:pt x="800" y="456"/>
                  <a:pt x="800" y="456"/>
                </a:cubicBezTo>
                <a:lnTo>
                  <a:pt x="800" y="720"/>
                </a:lnTo>
                <a:close/>
                <a:moveTo>
                  <a:pt x="1134" y="402"/>
                </a:moveTo>
                <a:cubicBezTo>
                  <a:pt x="970" y="402"/>
                  <a:pt x="970" y="402"/>
                  <a:pt x="970" y="402"/>
                </a:cubicBezTo>
                <a:cubicBezTo>
                  <a:pt x="955" y="402"/>
                  <a:pt x="943" y="414"/>
                  <a:pt x="943" y="429"/>
                </a:cubicBezTo>
                <a:cubicBezTo>
                  <a:pt x="943" y="747"/>
                  <a:pt x="943" y="747"/>
                  <a:pt x="943" y="747"/>
                </a:cubicBezTo>
                <a:cubicBezTo>
                  <a:pt x="943" y="762"/>
                  <a:pt x="955" y="774"/>
                  <a:pt x="970" y="774"/>
                </a:cubicBezTo>
                <a:cubicBezTo>
                  <a:pt x="1134" y="774"/>
                  <a:pt x="1134" y="774"/>
                  <a:pt x="1134" y="774"/>
                </a:cubicBezTo>
                <a:cubicBezTo>
                  <a:pt x="1149" y="774"/>
                  <a:pt x="1161" y="762"/>
                  <a:pt x="1161" y="747"/>
                </a:cubicBezTo>
                <a:cubicBezTo>
                  <a:pt x="1161" y="429"/>
                  <a:pt x="1161" y="429"/>
                  <a:pt x="1161" y="429"/>
                </a:cubicBezTo>
                <a:cubicBezTo>
                  <a:pt x="1161" y="414"/>
                  <a:pt x="1149" y="402"/>
                  <a:pt x="1134" y="402"/>
                </a:cubicBezTo>
                <a:close/>
                <a:moveTo>
                  <a:pt x="1107" y="720"/>
                </a:moveTo>
                <a:cubicBezTo>
                  <a:pt x="997" y="720"/>
                  <a:pt x="997" y="720"/>
                  <a:pt x="997" y="720"/>
                </a:cubicBezTo>
                <a:cubicBezTo>
                  <a:pt x="997" y="456"/>
                  <a:pt x="997" y="456"/>
                  <a:pt x="997" y="456"/>
                </a:cubicBezTo>
                <a:cubicBezTo>
                  <a:pt x="1107" y="456"/>
                  <a:pt x="1107" y="456"/>
                  <a:pt x="1107" y="456"/>
                </a:cubicBezTo>
                <a:lnTo>
                  <a:pt x="1107" y="720"/>
                </a:lnTo>
                <a:close/>
                <a:moveTo>
                  <a:pt x="1441" y="402"/>
                </a:moveTo>
                <a:cubicBezTo>
                  <a:pt x="1276" y="402"/>
                  <a:pt x="1276" y="402"/>
                  <a:pt x="1276" y="402"/>
                </a:cubicBezTo>
                <a:cubicBezTo>
                  <a:pt x="1262" y="402"/>
                  <a:pt x="1250" y="414"/>
                  <a:pt x="1250" y="429"/>
                </a:cubicBezTo>
                <a:cubicBezTo>
                  <a:pt x="1250" y="747"/>
                  <a:pt x="1250" y="747"/>
                  <a:pt x="1250" y="747"/>
                </a:cubicBezTo>
                <a:cubicBezTo>
                  <a:pt x="1250" y="762"/>
                  <a:pt x="1262" y="774"/>
                  <a:pt x="1276" y="774"/>
                </a:cubicBezTo>
                <a:cubicBezTo>
                  <a:pt x="1441" y="774"/>
                  <a:pt x="1441" y="774"/>
                  <a:pt x="1441" y="774"/>
                </a:cubicBezTo>
                <a:cubicBezTo>
                  <a:pt x="1456" y="774"/>
                  <a:pt x="1468" y="762"/>
                  <a:pt x="1468" y="747"/>
                </a:cubicBezTo>
                <a:cubicBezTo>
                  <a:pt x="1468" y="429"/>
                  <a:pt x="1468" y="429"/>
                  <a:pt x="1468" y="429"/>
                </a:cubicBezTo>
                <a:cubicBezTo>
                  <a:pt x="1468" y="414"/>
                  <a:pt x="1456" y="402"/>
                  <a:pt x="1441" y="402"/>
                </a:cubicBezTo>
                <a:close/>
                <a:moveTo>
                  <a:pt x="1414" y="720"/>
                </a:moveTo>
                <a:cubicBezTo>
                  <a:pt x="1303" y="720"/>
                  <a:pt x="1303" y="720"/>
                  <a:pt x="1303" y="720"/>
                </a:cubicBezTo>
                <a:cubicBezTo>
                  <a:pt x="1303" y="456"/>
                  <a:pt x="1303" y="456"/>
                  <a:pt x="1303" y="456"/>
                </a:cubicBezTo>
                <a:cubicBezTo>
                  <a:pt x="1414" y="456"/>
                  <a:pt x="1414" y="456"/>
                  <a:pt x="1414" y="456"/>
                </a:cubicBezTo>
                <a:lnTo>
                  <a:pt x="1414" y="720"/>
                </a:lnTo>
                <a:close/>
                <a:moveTo>
                  <a:pt x="1775" y="429"/>
                </a:moveTo>
                <a:cubicBezTo>
                  <a:pt x="1775" y="747"/>
                  <a:pt x="1775" y="747"/>
                  <a:pt x="1775" y="747"/>
                </a:cubicBezTo>
                <a:cubicBezTo>
                  <a:pt x="1775" y="762"/>
                  <a:pt x="1762" y="774"/>
                  <a:pt x="1748" y="774"/>
                </a:cubicBezTo>
                <a:cubicBezTo>
                  <a:pt x="1733" y="774"/>
                  <a:pt x="1721" y="762"/>
                  <a:pt x="1721" y="747"/>
                </a:cubicBezTo>
                <a:cubicBezTo>
                  <a:pt x="1721" y="497"/>
                  <a:pt x="1721" y="497"/>
                  <a:pt x="1721" y="497"/>
                </a:cubicBezTo>
                <a:cubicBezTo>
                  <a:pt x="1603" y="623"/>
                  <a:pt x="1603" y="623"/>
                  <a:pt x="1603" y="623"/>
                </a:cubicBezTo>
                <a:cubicBezTo>
                  <a:pt x="1593" y="634"/>
                  <a:pt x="1576" y="634"/>
                  <a:pt x="1565" y="624"/>
                </a:cubicBezTo>
                <a:cubicBezTo>
                  <a:pt x="1554" y="614"/>
                  <a:pt x="1553" y="597"/>
                  <a:pt x="1564" y="586"/>
                </a:cubicBezTo>
                <a:cubicBezTo>
                  <a:pt x="1728" y="411"/>
                  <a:pt x="1728" y="411"/>
                  <a:pt x="1728" y="411"/>
                </a:cubicBezTo>
                <a:cubicBezTo>
                  <a:pt x="1736" y="403"/>
                  <a:pt x="1747" y="400"/>
                  <a:pt x="1758" y="404"/>
                </a:cubicBezTo>
                <a:cubicBezTo>
                  <a:pt x="1768" y="408"/>
                  <a:pt x="1775" y="418"/>
                  <a:pt x="1775" y="429"/>
                </a:cubicBezTo>
                <a:close/>
                <a:moveTo>
                  <a:pt x="2081" y="429"/>
                </a:moveTo>
                <a:cubicBezTo>
                  <a:pt x="2081" y="747"/>
                  <a:pt x="2081" y="747"/>
                  <a:pt x="2081" y="747"/>
                </a:cubicBezTo>
                <a:cubicBezTo>
                  <a:pt x="2081" y="762"/>
                  <a:pt x="2069" y="774"/>
                  <a:pt x="2054" y="774"/>
                </a:cubicBezTo>
                <a:cubicBezTo>
                  <a:pt x="2040" y="774"/>
                  <a:pt x="2027" y="762"/>
                  <a:pt x="2027" y="747"/>
                </a:cubicBezTo>
                <a:cubicBezTo>
                  <a:pt x="2027" y="497"/>
                  <a:pt x="2027" y="497"/>
                  <a:pt x="2027" y="497"/>
                </a:cubicBezTo>
                <a:cubicBezTo>
                  <a:pt x="1910" y="623"/>
                  <a:pt x="1910" y="623"/>
                  <a:pt x="1910" y="623"/>
                </a:cubicBezTo>
                <a:cubicBezTo>
                  <a:pt x="1900" y="634"/>
                  <a:pt x="1882" y="634"/>
                  <a:pt x="1872" y="624"/>
                </a:cubicBezTo>
                <a:cubicBezTo>
                  <a:pt x="1861" y="614"/>
                  <a:pt x="1860" y="597"/>
                  <a:pt x="1870" y="586"/>
                </a:cubicBezTo>
                <a:cubicBezTo>
                  <a:pt x="2035" y="411"/>
                  <a:pt x="2035" y="411"/>
                  <a:pt x="2035" y="411"/>
                </a:cubicBezTo>
                <a:cubicBezTo>
                  <a:pt x="2042" y="403"/>
                  <a:pt x="2054" y="400"/>
                  <a:pt x="2064" y="404"/>
                </a:cubicBezTo>
                <a:cubicBezTo>
                  <a:pt x="2075" y="408"/>
                  <a:pt x="2081" y="418"/>
                  <a:pt x="2081" y="4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588241" y="4197389"/>
            <a:ext cx="40158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mtClean="0"/>
              <a:t>Implicit</a:t>
            </a:r>
          </a:p>
          <a:p>
            <a:pPr algn="ctr"/>
            <a:r>
              <a:rPr lang="en-US" smtClean="0"/>
              <a:t>Người dùng không cho điểm trực tiếp</a:t>
            </a:r>
          </a:p>
          <a:p>
            <a:pPr algn="ctr"/>
            <a:r>
              <a:rPr lang="en-US" smtClean="0"/>
              <a:t>Suy ra từ hành vi người dùng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2096" y="4335888"/>
            <a:ext cx="1483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mtClean="0"/>
              <a:t>Check box</a:t>
            </a:r>
          </a:p>
          <a:p>
            <a:pPr algn="ctr"/>
            <a:r>
              <a:rPr lang="en-US" sz="1600" smtClean="0"/>
              <a:t>Dạng 1-0</a:t>
            </a:r>
            <a:endParaRPr lang="en-US" sz="14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322" y="1935765"/>
            <a:ext cx="1586647" cy="15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Nhãn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TỔNG QUAN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5609" y="1439086"/>
            <a:ext cx="31815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Xử lý với unobserved values:</a:t>
            </a:r>
            <a:endParaRPr lang="en-US" sz="1400"/>
          </a:p>
          <a:p>
            <a:pPr marL="285750" indent="-285750">
              <a:buFontTx/>
              <a:buChar char="-"/>
            </a:pPr>
            <a:r>
              <a:rPr lang="en-US" sz="1400" smtClean="0"/>
              <a:t>SVD : gắn bằng 0</a:t>
            </a:r>
          </a:p>
          <a:p>
            <a:pPr marL="285750" indent="-285750">
              <a:buFontTx/>
              <a:buChar char="-"/>
            </a:pPr>
            <a:r>
              <a:rPr lang="en-US" sz="1400" smtClean="0"/>
              <a:t>ALS: bỏ qua</a:t>
            </a:r>
          </a:p>
          <a:p>
            <a:pPr marL="285750" indent="-285750">
              <a:buFontTx/>
              <a:buChar char="-"/>
            </a:pPr>
            <a:r>
              <a:rPr lang="en-US" sz="1400" smtClean="0"/>
              <a:t>WALS: trung bình của bỏ qua và gắn bằng 0</a:t>
            </a:r>
          </a:p>
          <a:p>
            <a:pPr marL="285750" indent="-285750">
              <a:buFontTx/>
              <a:buChar char="-"/>
            </a:pPr>
            <a:endParaRPr lang="en-US" sz="1400"/>
          </a:p>
          <a:p>
            <a:r>
              <a:rPr lang="en-US" sz="1400" smtClean="0"/>
              <a:t>=&gt; Thường sẽ quy về 1 bài supervise learning</a:t>
            </a:r>
            <a:endParaRPr lang="en-US" sz="160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44" y="1439086"/>
            <a:ext cx="6340579" cy="476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2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ĐÁNH GIÁ HIỆU QUẢ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2068" y="1342259"/>
            <a:ext cx="5272597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Precision@k</a:t>
            </a:r>
          </a:p>
          <a:p>
            <a:r>
              <a:rPr lang="en-US" sz="2000" smtClean="0"/>
              <a:t>Recall@k</a:t>
            </a:r>
          </a:p>
          <a:p>
            <a:r>
              <a:rPr lang="en-US" sz="2000" smtClean="0"/>
              <a:t>A/B testing</a:t>
            </a:r>
          </a:p>
          <a:p>
            <a:r>
              <a:rPr lang="en-US" sz="2000" smtClean="0"/>
              <a:t>Conversion rate</a:t>
            </a:r>
          </a:p>
          <a:p>
            <a:endParaRPr lang="en-US" sz="2000"/>
          </a:p>
          <a:p>
            <a:endParaRPr lang="en-US" sz="2000" smtClean="0"/>
          </a:p>
          <a:p>
            <a:r>
              <a:rPr lang="en-US" b="1"/>
              <a:t>Normalized Discounted </a:t>
            </a:r>
            <a:r>
              <a:rPr lang="en-US" b="1" smtClean="0"/>
              <a:t>Cummulative Gain</a:t>
            </a:r>
          </a:p>
          <a:p>
            <a:r>
              <a:rPr lang="en-US" sz="1600" smtClean="0"/>
              <a:t>So sánh giữa cách sắp xếp lý tưởng và kết quả sắp xếp</a:t>
            </a:r>
          </a:p>
          <a:p>
            <a:r>
              <a:rPr lang="en-US" sz="1600" smtClean="0"/>
              <a:t>thực tế.</a:t>
            </a:r>
            <a:endParaRPr lang="en-US" sz="1600"/>
          </a:p>
        </p:txBody>
      </p:sp>
      <p:pic>
        <p:nvPicPr>
          <p:cNvPr id="54274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618" y="714217"/>
            <a:ext cx="4973036" cy="396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75" y="4212173"/>
            <a:ext cx="2447925" cy="97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14" y="5284497"/>
            <a:ext cx="3053992" cy="9810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71306" y="5574979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Hoặc</a:t>
            </a:r>
            <a:endParaRPr lang="en-US" b="1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195" y="5394034"/>
            <a:ext cx="2723556" cy="8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2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PHƯƠNG PHÁP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Types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66684000"/>
              </p:ext>
            </p:extLst>
          </p:nvPr>
        </p:nvGraphicFramePr>
        <p:xfrm>
          <a:off x="3372259" y="1625870"/>
          <a:ext cx="7865459" cy="3896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Left Brace 9"/>
          <p:cNvSpPr/>
          <p:nvPr/>
        </p:nvSpPr>
        <p:spPr>
          <a:xfrm>
            <a:off x="2585274" y="1625870"/>
            <a:ext cx="1043360" cy="38507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2427" y="3291461"/>
            <a:ext cx="271901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Hybrid model</a:t>
            </a:r>
          </a:p>
          <a:p>
            <a:r>
              <a:rPr lang="en-US" sz="1400" smtClean="0"/>
              <a:t>Kết hợp 2 hoặc nhiều giả thuyết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7738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CONTENT-BASED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ITEM REPRESENTATION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068" y="1342259"/>
            <a:ext cx="48683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Biểu diễn đặc trưng người dùng theo đặc trưng item</a:t>
            </a:r>
          </a:p>
          <a:p>
            <a:r>
              <a:rPr lang="en-US" sz="1400" smtClean="0"/>
              <a:t>Phổ biến:</a:t>
            </a:r>
          </a:p>
          <a:p>
            <a:pPr algn="ctr"/>
            <a:r>
              <a:rPr lang="en-US" sz="2400" smtClean="0"/>
              <a:t>U x I = R</a:t>
            </a:r>
          </a:p>
          <a:p>
            <a:r>
              <a:rPr lang="en-US" sz="1200" smtClean="0"/>
              <a:t>U: ma trận đặc trưng user, biểu diễn theo đặc trưng item</a:t>
            </a:r>
          </a:p>
          <a:p>
            <a:r>
              <a:rPr lang="en-US" sz="1200" smtClean="0"/>
              <a:t>I: ma trận đặc trưng item</a:t>
            </a:r>
          </a:p>
          <a:p>
            <a:r>
              <a:rPr lang="en-US" sz="1200" smtClean="0"/>
              <a:t>R: ma trận rating</a:t>
            </a:r>
            <a:endParaRPr lang="en-US" sz="12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04" y="1687721"/>
            <a:ext cx="6151087" cy="374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494949"/>
      </a:dk1>
      <a:lt1>
        <a:srgbClr val="FFFFFF"/>
      </a:lt1>
      <a:dk2>
        <a:srgbClr val="494949"/>
      </a:dk2>
      <a:lt2>
        <a:srgbClr val="FFFFFF"/>
      </a:lt2>
      <a:accent1>
        <a:srgbClr val="00A09C"/>
      </a:accent1>
      <a:accent2>
        <a:srgbClr val="0098A5"/>
      </a:accent2>
      <a:accent3>
        <a:srgbClr val="1991AB"/>
      </a:accent3>
      <a:accent4>
        <a:srgbClr val="2B85AE"/>
      </a:accent4>
      <a:accent5>
        <a:srgbClr val="4175A9"/>
      </a:accent5>
      <a:accent6>
        <a:srgbClr val="5267A5"/>
      </a:accent6>
      <a:hlink>
        <a:srgbClr val="F33B48"/>
      </a:hlink>
      <a:folHlink>
        <a:srgbClr val="FFC000"/>
      </a:folHlink>
    </a:clrScheme>
    <a:fontScheme name="Custom 1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3984</TotalTime>
  <Words>1182</Words>
  <Application>Microsoft Office PowerPoint</Application>
  <PresentationFormat>Widescreen</PresentationFormat>
  <Paragraphs>193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Helvetica Neue Medium</vt:lpstr>
      <vt:lpstr>Lato</vt:lpstr>
      <vt:lpstr>Lato Black</vt:lpstr>
      <vt:lpstr>Open Sans</vt:lpstr>
      <vt:lpstr>Open Sans Light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SimpleSmart</dc:creator>
  <cp:lastModifiedBy>quanvh8</cp:lastModifiedBy>
  <cp:revision>1009</cp:revision>
  <dcterms:created xsi:type="dcterms:W3CDTF">2015-02-03T13:50:57Z</dcterms:created>
  <dcterms:modified xsi:type="dcterms:W3CDTF">2020-07-17T01:56:59Z</dcterms:modified>
</cp:coreProperties>
</file>