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36" r:id="rId2"/>
    <p:sldId id="737" r:id="rId3"/>
    <p:sldId id="738" r:id="rId4"/>
    <p:sldId id="739" r:id="rId5"/>
    <p:sldId id="740" r:id="rId6"/>
    <p:sldId id="767" r:id="rId7"/>
    <p:sldId id="765" r:id="rId8"/>
    <p:sldId id="766" r:id="rId9"/>
    <p:sldId id="768" r:id="rId10"/>
    <p:sldId id="770" r:id="rId11"/>
    <p:sldId id="771" r:id="rId12"/>
    <p:sldId id="769" r:id="rId13"/>
    <p:sldId id="764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ato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ato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008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pos="384">
          <p15:clr>
            <a:srgbClr val="A4A3A4"/>
          </p15:clr>
        </p15:guide>
        <p15:guide id="6" pos="7296">
          <p15:clr>
            <a:srgbClr val="A4A3A4"/>
          </p15:clr>
        </p15:guide>
        <p15:guide id="7" pos="552">
          <p15:clr>
            <a:srgbClr val="A4A3A4"/>
          </p15:clr>
        </p15:guide>
        <p15:guide id="8" pos="7128">
          <p15:clr>
            <a:srgbClr val="A4A3A4"/>
          </p15:clr>
        </p15:guide>
        <p15:guide id="9" orient="horz" pos="3312">
          <p15:clr>
            <a:srgbClr val="A4A3A4"/>
          </p15:clr>
        </p15:guide>
        <p15:guide id="10" orient="horz" pos="4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40" y="96"/>
      </p:cViewPr>
      <p:guideLst>
        <p:guide orient="horz" pos="2160"/>
        <p:guide pos="3840"/>
        <p:guide orient="horz" pos="1008"/>
        <p:guide orient="horz" pos="3888"/>
        <p:guide pos="384"/>
        <p:guide pos="7296"/>
        <p:guide pos="552"/>
        <p:guide pos="7128"/>
        <p:guide orient="horz" pos="3312"/>
        <p:guide orient="horz" pos="4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E3B9E0-D823-4CB2-8ABD-0D628C9C1C3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DE92D0-CCC9-4413-9DE9-A0AF7A437818}">
      <dgm:prSet phldrT="[Text]"/>
      <dgm:spPr/>
      <dgm:t>
        <a:bodyPr/>
        <a:lstStyle/>
        <a:p>
          <a:r>
            <a:rPr lang="en-US" smtClean="0"/>
            <a:t>Giới thiệu chung</a:t>
          </a:r>
          <a:endParaRPr lang="en-US"/>
        </a:p>
      </dgm:t>
    </dgm:pt>
    <dgm:pt modelId="{66AB02BF-2D5C-4589-A71F-E2252CF0998C}" type="parTrans" cxnId="{7EF352A0-33B8-4326-94B6-BA37B40256F1}">
      <dgm:prSet/>
      <dgm:spPr/>
      <dgm:t>
        <a:bodyPr/>
        <a:lstStyle/>
        <a:p>
          <a:endParaRPr lang="en-US"/>
        </a:p>
      </dgm:t>
    </dgm:pt>
    <dgm:pt modelId="{42FC09B8-AA2D-4831-9FBB-9FE829833AD8}" type="sibTrans" cxnId="{7EF352A0-33B8-4326-94B6-BA37B40256F1}">
      <dgm:prSet/>
      <dgm:spPr/>
      <dgm:t>
        <a:bodyPr/>
        <a:lstStyle/>
        <a:p>
          <a:endParaRPr lang="en-US"/>
        </a:p>
      </dgm:t>
    </dgm:pt>
    <dgm:pt modelId="{E0D97B7E-A2D5-4197-9C1C-6D4354D61E65}">
      <dgm:prSet phldrT="[Text]"/>
      <dgm:spPr/>
      <dgm:t>
        <a:bodyPr/>
        <a:lstStyle/>
        <a:p>
          <a:r>
            <a:rPr lang="en-US" smtClean="0"/>
            <a:t>Các thuật toán xây dựng cây</a:t>
          </a:r>
          <a:endParaRPr lang="en-US"/>
        </a:p>
      </dgm:t>
    </dgm:pt>
    <dgm:pt modelId="{E99A49B8-8C1A-4116-9F14-33FF51C63D3B}" type="parTrans" cxnId="{F71093C2-7A40-4CE4-A3E5-0B2B417C6F72}">
      <dgm:prSet/>
      <dgm:spPr/>
      <dgm:t>
        <a:bodyPr/>
        <a:lstStyle/>
        <a:p>
          <a:endParaRPr lang="en-US"/>
        </a:p>
      </dgm:t>
    </dgm:pt>
    <dgm:pt modelId="{D84703DA-21DE-4B64-92BC-0FCC2E487500}" type="sibTrans" cxnId="{F71093C2-7A40-4CE4-A3E5-0B2B417C6F72}">
      <dgm:prSet/>
      <dgm:spPr/>
      <dgm:t>
        <a:bodyPr/>
        <a:lstStyle/>
        <a:p>
          <a:endParaRPr lang="en-US"/>
        </a:p>
      </dgm:t>
    </dgm:pt>
    <dgm:pt modelId="{7CA12662-34E4-46BB-8260-C57AB6B03175}">
      <dgm:prSet phldrT="[Text]"/>
      <dgm:spPr/>
      <dgm:t>
        <a:bodyPr/>
        <a:lstStyle/>
        <a:p>
          <a:r>
            <a:rPr lang="en-US" smtClean="0"/>
            <a:t>Ensemble tree</a:t>
          </a:r>
          <a:endParaRPr lang="en-US"/>
        </a:p>
      </dgm:t>
    </dgm:pt>
    <dgm:pt modelId="{08ECB948-555F-4C6D-9B8C-B14837658519}" type="parTrans" cxnId="{0CEEFD74-C8F7-477E-94AE-B8C4302F6771}">
      <dgm:prSet/>
      <dgm:spPr/>
      <dgm:t>
        <a:bodyPr/>
        <a:lstStyle/>
        <a:p>
          <a:endParaRPr lang="en-US"/>
        </a:p>
      </dgm:t>
    </dgm:pt>
    <dgm:pt modelId="{8AB9BEEB-9D89-488C-AC5F-DFEBC79D5BD4}" type="sibTrans" cxnId="{0CEEFD74-C8F7-477E-94AE-B8C4302F6771}">
      <dgm:prSet/>
      <dgm:spPr/>
      <dgm:t>
        <a:bodyPr/>
        <a:lstStyle/>
        <a:p>
          <a:endParaRPr lang="en-US"/>
        </a:p>
      </dgm:t>
    </dgm:pt>
    <dgm:pt modelId="{60886575-A157-4803-8976-69F63988ABB4}" type="pres">
      <dgm:prSet presAssocID="{CAE3B9E0-D823-4CB2-8ABD-0D628C9C1C3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82B69806-D448-4E74-85D0-719F594EE510}" type="pres">
      <dgm:prSet presAssocID="{CAE3B9E0-D823-4CB2-8ABD-0D628C9C1C33}" presName="Name1" presStyleCnt="0"/>
      <dgm:spPr/>
    </dgm:pt>
    <dgm:pt modelId="{2BBB6EDC-58C7-49B9-BE92-0F2639919CC6}" type="pres">
      <dgm:prSet presAssocID="{CAE3B9E0-D823-4CB2-8ABD-0D628C9C1C33}" presName="cycle" presStyleCnt="0"/>
      <dgm:spPr/>
    </dgm:pt>
    <dgm:pt modelId="{353EAD0C-D8C6-4821-B690-0FCD76567DCF}" type="pres">
      <dgm:prSet presAssocID="{CAE3B9E0-D823-4CB2-8ABD-0D628C9C1C33}" presName="srcNode" presStyleLbl="node1" presStyleIdx="0" presStyleCnt="3"/>
      <dgm:spPr/>
    </dgm:pt>
    <dgm:pt modelId="{CC7FF599-2542-4C2F-9623-513E6A3F19F2}" type="pres">
      <dgm:prSet presAssocID="{CAE3B9E0-D823-4CB2-8ABD-0D628C9C1C33}" presName="conn" presStyleLbl="parChTrans1D2" presStyleIdx="0" presStyleCnt="1"/>
      <dgm:spPr/>
      <dgm:t>
        <a:bodyPr/>
        <a:lstStyle/>
        <a:p>
          <a:endParaRPr lang="en-US"/>
        </a:p>
      </dgm:t>
    </dgm:pt>
    <dgm:pt modelId="{61C40C20-6C5E-4BA5-815E-35180A4EDE94}" type="pres">
      <dgm:prSet presAssocID="{CAE3B9E0-D823-4CB2-8ABD-0D628C9C1C33}" presName="extraNode" presStyleLbl="node1" presStyleIdx="0" presStyleCnt="3"/>
      <dgm:spPr/>
    </dgm:pt>
    <dgm:pt modelId="{0C910EB8-14AF-4543-B2EB-65A124A5EEC5}" type="pres">
      <dgm:prSet presAssocID="{CAE3B9E0-D823-4CB2-8ABD-0D628C9C1C33}" presName="dstNode" presStyleLbl="node1" presStyleIdx="0" presStyleCnt="3"/>
      <dgm:spPr/>
    </dgm:pt>
    <dgm:pt modelId="{BBBB5226-DEA6-43C5-B124-841F444A59D1}" type="pres">
      <dgm:prSet presAssocID="{3BDE92D0-CCC9-4413-9DE9-A0AF7A437818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AC276C-B93A-47E2-A942-020BDB52302B}" type="pres">
      <dgm:prSet presAssocID="{3BDE92D0-CCC9-4413-9DE9-A0AF7A437818}" presName="accent_1" presStyleCnt="0"/>
      <dgm:spPr/>
    </dgm:pt>
    <dgm:pt modelId="{E91B918B-7FA9-4556-AA42-9E4E96F8475E}" type="pres">
      <dgm:prSet presAssocID="{3BDE92D0-CCC9-4413-9DE9-A0AF7A437818}" presName="accentRepeatNode" presStyleLbl="solidFgAcc1" presStyleIdx="0" presStyleCnt="3"/>
      <dgm:spPr/>
    </dgm:pt>
    <dgm:pt modelId="{37AAC859-6494-4E3E-A8BD-77E45491DFFB}" type="pres">
      <dgm:prSet presAssocID="{E0D97B7E-A2D5-4197-9C1C-6D4354D61E65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2D3CCD-33C2-4482-B552-F069A1D5E14C}" type="pres">
      <dgm:prSet presAssocID="{E0D97B7E-A2D5-4197-9C1C-6D4354D61E65}" presName="accent_2" presStyleCnt="0"/>
      <dgm:spPr/>
    </dgm:pt>
    <dgm:pt modelId="{562E493C-0F79-47C8-B03C-584A741AFB66}" type="pres">
      <dgm:prSet presAssocID="{E0D97B7E-A2D5-4197-9C1C-6D4354D61E65}" presName="accentRepeatNode" presStyleLbl="solidFgAcc1" presStyleIdx="1" presStyleCnt="3"/>
      <dgm:spPr/>
    </dgm:pt>
    <dgm:pt modelId="{F086CABB-AD07-4425-A759-77EDC72A9774}" type="pres">
      <dgm:prSet presAssocID="{7CA12662-34E4-46BB-8260-C57AB6B0317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6CEE5DF-EF74-4ED9-A021-758A5678BAB3}" type="pres">
      <dgm:prSet presAssocID="{7CA12662-34E4-46BB-8260-C57AB6B03175}" presName="accent_3" presStyleCnt="0"/>
      <dgm:spPr/>
    </dgm:pt>
    <dgm:pt modelId="{E7E913AF-CB04-4080-B426-594389290EF3}" type="pres">
      <dgm:prSet presAssocID="{7CA12662-34E4-46BB-8260-C57AB6B03175}" presName="accentRepeatNode" presStyleLbl="solidFgAcc1" presStyleIdx="2" presStyleCnt="3"/>
      <dgm:spPr/>
    </dgm:pt>
  </dgm:ptLst>
  <dgm:cxnLst>
    <dgm:cxn modelId="{7EF352A0-33B8-4326-94B6-BA37B40256F1}" srcId="{CAE3B9E0-D823-4CB2-8ABD-0D628C9C1C33}" destId="{3BDE92D0-CCC9-4413-9DE9-A0AF7A437818}" srcOrd="0" destOrd="0" parTransId="{66AB02BF-2D5C-4589-A71F-E2252CF0998C}" sibTransId="{42FC09B8-AA2D-4831-9FBB-9FE829833AD8}"/>
    <dgm:cxn modelId="{29AFF0C8-8091-4776-96D4-FB0053FC2A70}" type="presOf" srcId="{CAE3B9E0-D823-4CB2-8ABD-0D628C9C1C33}" destId="{60886575-A157-4803-8976-69F63988ABB4}" srcOrd="0" destOrd="0" presId="urn:microsoft.com/office/officeart/2008/layout/VerticalCurvedList"/>
    <dgm:cxn modelId="{F71093C2-7A40-4CE4-A3E5-0B2B417C6F72}" srcId="{CAE3B9E0-D823-4CB2-8ABD-0D628C9C1C33}" destId="{E0D97B7E-A2D5-4197-9C1C-6D4354D61E65}" srcOrd="1" destOrd="0" parTransId="{E99A49B8-8C1A-4116-9F14-33FF51C63D3B}" sibTransId="{D84703DA-21DE-4B64-92BC-0FCC2E487500}"/>
    <dgm:cxn modelId="{486F7448-BF78-4234-AAAB-DD72D4CC960F}" type="presOf" srcId="{E0D97B7E-A2D5-4197-9C1C-6D4354D61E65}" destId="{37AAC859-6494-4E3E-A8BD-77E45491DFFB}" srcOrd="0" destOrd="0" presId="urn:microsoft.com/office/officeart/2008/layout/VerticalCurvedList"/>
    <dgm:cxn modelId="{7C368F8D-FCA2-42E2-AD22-9AA4F1704A3C}" type="presOf" srcId="{42FC09B8-AA2D-4831-9FBB-9FE829833AD8}" destId="{CC7FF599-2542-4C2F-9623-513E6A3F19F2}" srcOrd="0" destOrd="0" presId="urn:microsoft.com/office/officeart/2008/layout/VerticalCurvedList"/>
    <dgm:cxn modelId="{DC708188-D9E3-44AB-8DB8-DD1CE734F603}" type="presOf" srcId="{3BDE92D0-CCC9-4413-9DE9-A0AF7A437818}" destId="{BBBB5226-DEA6-43C5-B124-841F444A59D1}" srcOrd="0" destOrd="0" presId="urn:microsoft.com/office/officeart/2008/layout/VerticalCurvedList"/>
    <dgm:cxn modelId="{61808506-4160-42FA-BF09-AD9709D96BF1}" type="presOf" srcId="{7CA12662-34E4-46BB-8260-C57AB6B03175}" destId="{F086CABB-AD07-4425-A759-77EDC72A9774}" srcOrd="0" destOrd="0" presId="urn:microsoft.com/office/officeart/2008/layout/VerticalCurvedList"/>
    <dgm:cxn modelId="{0CEEFD74-C8F7-477E-94AE-B8C4302F6771}" srcId="{CAE3B9E0-D823-4CB2-8ABD-0D628C9C1C33}" destId="{7CA12662-34E4-46BB-8260-C57AB6B03175}" srcOrd="2" destOrd="0" parTransId="{08ECB948-555F-4C6D-9B8C-B14837658519}" sibTransId="{8AB9BEEB-9D89-488C-AC5F-DFEBC79D5BD4}"/>
    <dgm:cxn modelId="{CA815889-FC87-4A3F-8AD9-9044D03E3DE5}" type="presParOf" srcId="{60886575-A157-4803-8976-69F63988ABB4}" destId="{82B69806-D448-4E74-85D0-719F594EE510}" srcOrd="0" destOrd="0" presId="urn:microsoft.com/office/officeart/2008/layout/VerticalCurvedList"/>
    <dgm:cxn modelId="{40DBE814-5A4E-4467-B034-8C132BF14DB1}" type="presParOf" srcId="{82B69806-D448-4E74-85D0-719F594EE510}" destId="{2BBB6EDC-58C7-49B9-BE92-0F2639919CC6}" srcOrd="0" destOrd="0" presId="urn:microsoft.com/office/officeart/2008/layout/VerticalCurvedList"/>
    <dgm:cxn modelId="{7A763990-EDFB-45FC-AFF6-8905660C47E1}" type="presParOf" srcId="{2BBB6EDC-58C7-49B9-BE92-0F2639919CC6}" destId="{353EAD0C-D8C6-4821-B690-0FCD76567DCF}" srcOrd="0" destOrd="0" presId="urn:microsoft.com/office/officeart/2008/layout/VerticalCurvedList"/>
    <dgm:cxn modelId="{B81CC6C5-FFE2-446B-83C4-297909BB7F57}" type="presParOf" srcId="{2BBB6EDC-58C7-49B9-BE92-0F2639919CC6}" destId="{CC7FF599-2542-4C2F-9623-513E6A3F19F2}" srcOrd="1" destOrd="0" presId="urn:microsoft.com/office/officeart/2008/layout/VerticalCurvedList"/>
    <dgm:cxn modelId="{6DC3F6F0-B0A0-40ED-89B0-38F5911DF85E}" type="presParOf" srcId="{2BBB6EDC-58C7-49B9-BE92-0F2639919CC6}" destId="{61C40C20-6C5E-4BA5-815E-35180A4EDE94}" srcOrd="2" destOrd="0" presId="urn:microsoft.com/office/officeart/2008/layout/VerticalCurvedList"/>
    <dgm:cxn modelId="{950C927E-C83C-475F-B1F9-C99E3240BFFA}" type="presParOf" srcId="{2BBB6EDC-58C7-49B9-BE92-0F2639919CC6}" destId="{0C910EB8-14AF-4543-B2EB-65A124A5EEC5}" srcOrd="3" destOrd="0" presId="urn:microsoft.com/office/officeart/2008/layout/VerticalCurvedList"/>
    <dgm:cxn modelId="{7080561E-A754-4DE8-92E6-8FD3C3E2AAB5}" type="presParOf" srcId="{82B69806-D448-4E74-85D0-719F594EE510}" destId="{BBBB5226-DEA6-43C5-B124-841F444A59D1}" srcOrd="1" destOrd="0" presId="urn:microsoft.com/office/officeart/2008/layout/VerticalCurvedList"/>
    <dgm:cxn modelId="{7C7A19E6-6181-4E81-B0AB-A2B0CCF36F57}" type="presParOf" srcId="{82B69806-D448-4E74-85D0-719F594EE510}" destId="{36AC276C-B93A-47E2-A942-020BDB52302B}" srcOrd="2" destOrd="0" presId="urn:microsoft.com/office/officeart/2008/layout/VerticalCurvedList"/>
    <dgm:cxn modelId="{A0238E22-9CFB-429C-9552-6543B15D5E74}" type="presParOf" srcId="{36AC276C-B93A-47E2-A942-020BDB52302B}" destId="{E91B918B-7FA9-4556-AA42-9E4E96F8475E}" srcOrd="0" destOrd="0" presId="urn:microsoft.com/office/officeart/2008/layout/VerticalCurvedList"/>
    <dgm:cxn modelId="{98961BCE-492E-43E7-B5D5-529511C8BA0D}" type="presParOf" srcId="{82B69806-D448-4E74-85D0-719F594EE510}" destId="{37AAC859-6494-4E3E-A8BD-77E45491DFFB}" srcOrd="3" destOrd="0" presId="urn:microsoft.com/office/officeart/2008/layout/VerticalCurvedList"/>
    <dgm:cxn modelId="{A8FE98F3-F12B-457B-A2BD-6335BE0D857B}" type="presParOf" srcId="{82B69806-D448-4E74-85D0-719F594EE510}" destId="{952D3CCD-33C2-4482-B552-F069A1D5E14C}" srcOrd="4" destOrd="0" presId="urn:microsoft.com/office/officeart/2008/layout/VerticalCurvedList"/>
    <dgm:cxn modelId="{36935AF4-6808-451A-B811-A9222B6B06B8}" type="presParOf" srcId="{952D3CCD-33C2-4482-B552-F069A1D5E14C}" destId="{562E493C-0F79-47C8-B03C-584A741AFB66}" srcOrd="0" destOrd="0" presId="urn:microsoft.com/office/officeart/2008/layout/VerticalCurvedList"/>
    <dgm:cxn modelId="{AB27451C-BA41-4452-A395-0827CC06BE0F}" type="presParOf" srcId="{82B69806-D448-4E74-85D0-719F594EE510}" destId="{F086CABB-AD07-4425-A759-77EDC72A9774}" srcOrd="5" destOrd="0" presId="urn:microsoft.com/office/officeart/2008/layout/VerticalCurvedList"/>
    <dgm:cxn modelId="{0E503653-4AAF-45AC-A8B6-28DBBF1B19A6}" type="presParOf" srcId="{82B69806-D448-4E74-85D0-719F594EE510}" destId="{B6CEE5DF-EF74-4ED9-A021-758A5678BAB3}" srcOrd="6" destOrd="0" presId="urn:microsoft.com/office/officeart/2008/layout/VerticalCurvedList"/>
    <dgm:cxn modelId="{7D10F23D-A562-4388-A061-878E8F2C479B}" type="presParOf" srcId="{B6CEE5DF-EF74-4ED9-A021-758A5678BAB3}" destId="{E7E913AF-CB04-4080-B426-594389290EF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CCB8B-8DF0-4868-91CE-6AB62E4B241E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D25273-8AE5-4AC8-A810-BFC8065397B1}">
      <dgm:prSet phldrT="[Text]"/>
      <dgm:spPr/>
      <dgm:t>
        <a:bodyPr/>
        <a:lstStyle/>
        <a:p>
          <a:r>
            <a:rPr lang="en-US" smtClean="0"/>
            <a:t>All TB</a:t>
          </a:r>
          <a:endParaRPr lang="en-US"/>
        </a:p>
      </dgm:t>
    </dgm:pt>
    <dgm:pt modelId="{52CB85FD-09B0-49DB-875C-76837C650116}" type="parTrans" cxnId="{1001C82B-813F-417A-871E-26865EC7738F}">
      <dgm:prSet/>
      <dgm:spPr/>
      <dgm:t>
        <a:bodyPr/>
        <a:lstStyle/>
        <a:p>
          <a:endParaRPr lang="en-US"/>
        </a:p>
      </dgm:t>
    </dgm:pt>
    <dgm:pt modelId="{ED682C01-3C26-45D8-920B-6E983667FA02}" type="sibTrans" cxnId="{1001C82B-813F-417A-871E-26865EC7738F}">
      <dgm:prSet/>
      <dgm:spPr/>
      <dgm:t>
        <a:bodyPr/>
        <a:lstStyle/>
        <a:p>
          <a:endParaRPr lang="en-US"/>
        </a:p>
      </dgm:t>
    </dgm:pt>
    <dgm:pt modelId="{40D3A55C-9A55-4E4D-8393-980E7CAD5D47}">
      <dgm:prSet phldrT="[Text]"/>
      <dgm:spPr/>
      <dgm:t>
        <a:bodyPr/>
        <a:lstStyle/>
        <a:p>
          <a:r>
            <a:rPr lang="en-US" smtClean="0"/>
            <a:t>Nam</a:t>
          </a:r>
          <a:endParaRPr lang="en-US"/>
        </a:p>
      </dgm:t>
    </dgm:pt>
    <dgm:pt modelId="{AB7DA7E0-FD27-4F52-9947-299A3276DF40}" type="parTrans" cxnId="{712347C5-E078-4980-AF60-98BC00B954A0}">
      <dgm:prSet/>
      <dgm:spPr/>
      <dgm:t>
        <a:bodyPr/>
        <a:lstStyle/>
        <a:p>
          <a:endParaRPr lang="en-US"/>
        </a:p>
      </dgm:t>
    </dgm:pt>
    <dgm:pt modelId="{E5F7C122-CFF3-40B0-8DE0-45C1554226F5}" type="sibTrans" cxnId="{712347C5-E078-4980-AF60-98BC00B954A0}">
      <dgm:prSet/>
      <dgm:spPr/>
      <dgm:t>
        <a:bodyPr/>
        <a:lstStyle/>
        <a:p>
          <a:endParaRPr lang="en-US"/>
        </a:p>
      </dgm:t>
    </dgm:pt>
    <dgm:pt modelId="{77642E4C-4673-46CB-9220-2310479DC6CE}">
      <dgm:prSet phldrT="[Text]"/>
      <dgm:spPr/>
      <dgm:t>
        <a:bodyPr/>
        <a:lstStyle/>
        <a:p>
          <a:r>
            <a:rPr lang="en-US" smtClean="0"/>
            <a:t>Nữ</a:t>
          </a:r>
          <a:endParaRPr lang="en-US"/>
        </a:p>
      </dgm:t>
    </dgm:pt>
    <dgm:pt modelId="{E60F7B70-1FA7-41B8-87A2-29ADE3FD5CA0}" type="parTrans" cxnId="{42BD4F39-4675-42FC-BA2E-B075632646AE}">
      <dgm:prSet/>
      <dgm:spPr/>
      <dgm:t>
        <a:bodyPr/>
        <a:lstStyle/>
        <a:p>
          <a:endParaRPr lang="en-US"/>
        </a:p>
      </dgm:t>
    </dgm:pt>
    <dgm:pt modelId="{DF346319-A037-447B-80C4-2AC79101EAA9}" type="sibTrans" cxnId="{42BD4F39-4675-42FC-BA2E-B075632646AE}">
      <dgm:prSet/>
      <dgm:spPr/>
      <dgm:t>
        <a:bodyPr/>
        <a:lstStyle/>
        <a:p>
          <a:endParaRPr lang="en-US"/>
        </a:p>
      </dgm:t>
    </dgm:pt>
    <dgm:pt modelId="{C4CD8D9E-EC7C-46A1-A91F-6807A82C6C4B}">
      <dgm:prSet phldrT="[Text]"/>
      <dgm:spPr/>
      <dgm:t>
        <a:bodyPr/>
        <a:lstStyle/>
        <a:p>
          <a:r>
            <a:rPr lang="en-US" smtClean="0"/>
            <a:t>Già</a:t>
          </a:r>
          <a:endParaRPr lang="en-US"/>
        </a:p>
      </dgm:t>
    </dgm:pt>
    <dgm:pt modelId="{E0DA6CAE-80F4-4341-AE8A-176A235E2FBC}" type="parTrans" cxnId="{76109EF5-DF33-4250-A8AD-D496ADF7F976}">
      <dgm:prSet/>
      <dgm:spPr/>
      <dgm:t>
        <a:bodyPr/>
        <a:lstStyle/>
        <a:p>
          <a:endParaRPr lang="en-US"/>
        </a:p>
      </dgm:t>
    </dgm:pt>
    <dgm:pt modelId="{075F41B5-7604-4372-83F7-5A7E0D87A4A6}" type="sibTrans" cxnId="{76109EF5-DF33-4250-A8AD-D496ADF7F976}">
      <dgm:prSet/>
      <dgm:spPr/>
      <dgm:t>
        <a:bodyPr/>
        <a:lstStyle/>
        <a:p>
          <a:endParaRPr lang="en-US"/>
        </a:p>
      </dgm:t>
    </dgm:pt>
    <dgm:pt modelId="{8A7F8598-C386-4146-887B-CEBEDA40E29D}">
      <dgm:prSet phldrT="[Text]"/>
      <dgm:spPr/>
      <dgm:t>
        <a:bodyPr/>
        <a:lstStyle/>
        <a:p>
          <a:r>
            <a:rPr lang="en-US" smtClean="0"/>
            <a:t>Trẻ</a:t>
          </a:r>
          <a:endParaRPr lang="en-US"/>
        </a:p>
      </dgm:t>
    </dgm:pt>
    <dgm:pt modelId="{DDB87263-A711-45B7-B512-87D68CDC7FE3}" type="parTrans" cxnId="{C571B08E-4147-4D3A-BAA4-075939655969}">
      <dgm:prSet/>
      <dgm:spPr/>
      <dgm:t>
        <a:bodyPr/>
        <a:lstStyle/>
        <a:p>
          <a:endParaRPr lang="en-US"/>
        </a:p>
      </dgm:t>
    </dgm:pt>
    <dgm:pt modelId="{AD98F208-340E-4780-9953-2CF69B86C7A4}" type="sibTrans" cxnId="{C571B08E-4147-4D3A-BAA4-075939655969}">
      <dgm:prSet/>
      <dgm:spPr/>
      <dgm:t>
        <a:bodyPr/>
        <a:lstStyle/>
        <a:p>
          <a:endParaRPr lang="en-US"/>
        </a:p>
      </dgm:t>
    </dgm:pt>
    <dgm:pt modelId="{4932C354-304A-428B-A180-0EFD8DFF5E5C}">
      <dgm:prSet phldrT="[Text]"/>
      <dgm:spPr/>
      <dgm:t>
        <a:bodyPr/>
        <a:lstStyle/>
        <a:p>
          <a:r>
            <a:rPr lang="en-US" smtClean="0"/>
            <a:t>Già</a:t>
          </a:r>
          <a:endParaRPr lang="en-US"/>
        </a:p>
      </dgm:t>
    </dgm:pt>
    <dgm:pt modelId="{D4A6C0E4-94A6-41A3-9738-E33D245BAF70}" type="parTrans" cxnId="{FBA95938-D0C1-4F12-9117-FAA9F187D197}">
      <dgm:prSet/>
      <dgm:spPr/>
      <dgm:t>
        <a:bodyPr/>
        <a:lstStyle/>
        <a:p>
          <a:endParaRPr lang="en-US"/>
        </a:p>
      </dgm:t>
    </dgm:pt>
    <dgm:pt modelId="{A9760C33-8A0D-4013-BAFF-523E15821577}" type="sibTrans" cxnId="{FBA95938-D0C1-4F12-9117-FAA9F187D197}">
      <dgm:prSet/>
      <dgm:spPr/>
      <dgm:t>
        <a:bodyPr/>
        <a:lstStyle/>
        <a:p>
          <a:endParaRPr lang="en-US"/>
        </a:p>
      </dgm:t>
    </dgm:pt>
    <dgm:pt modelId="{52D25576-6A27-487F-86BC-4A91CC4E680F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Churn_MyVT = 0.5</a:t>
          </a:r>
          <a:endParaRPr lang="en-US"/>
        </a:p>
      </dgm:t>
    </dgm:pt>
    <dgm:pt modelId="{D0F53146-96AD-4EF6-81D4-EE94BD1846C3}" type="parTrans" cxnId="{C0B949A3-5F72-40AE-BA70-E76339984759}">
      <dgm:prSet/>
      <dgm:spPr/>
      <dgm:t>
        <a:bodyPr/>
        <a:lstStyle/>
        <a:p>
          <a:endParaRPr lang="en-US"/>
        </a:p>
      </dgm:t>
    </dgm:pt>
    <dgm:pt modelId="{FE7F8AF2-187E-4299-AB5F-27FFFE78914B}" type="sibTrans" cxnId="{C0B949A3-5F72-40AE-BA70-E76339984759}">
      <dgm:prSet/>
      <dgm:spPr/>
      <dgm:t>
        <a:bodyPr/>
        <a:lstStyle/>
        <a:p>
          <a:endParaRPr lang="en-US"/>
        </a:p>
      </dgm:t>
    </dgm:pt>
    <dgm:pt modelId="{25FCF634-34A3-4DB8-8B76-FE426DCBCE20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Churn_dv = 0.3</a:t>
          </a:r>
          <a:endParaRPr lang="en-US"/>
        </a:p>
      </dgm:t>
    </dgm:pt>
    <dgm:pt modelId="{C54D2C32-A479-452A-8194-1C0CA926DFDB}" type="parTrans" cxnId="{D4B163F4-27C3-4459-8D25-0CC5DDDFF7A4}">
      <dgm:prSet/>
      <dgm:spPr/>
      <dgm:t>
        <a:bodyPr/>
        <a:lstStyle/>
        <a:p>
          <a:endParaRPr lang="en-US"/>
        </a:p>
      </dgm:t>
    </dgm:pt>
    <dgm:pt modelId="{FA20674F-4419-452C-ADD0-B30262A5D57C}" type="sibTrans" cxnId="{D4B163F4-27C3-4459-8D25-0CC5DDDFF7A4}">
      <dgm:prSet/>
      <dgm:spPr/>
      <dgm:t>
        <a:bodyPr/>
        <a:lstStyle/>
        <a:p>
          <a:endParaRPr lang="en-US"/>
        </a:p>
      </dgm:t>
    </dgm:pt>
    <dgm:pt modelId="{97EBF6D5-0D34-4E43-AABF-4E4D47ADA8A0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Churn_ONME = 0.1</a:t>
          </a:r>
          <a:endParaRPr lang="en-US"/>
        </a:p>
      </dgm:t>
    </dgm:pt>
    <dgm:pt modelId="{7C4E60DF-BE4E-4A80-851C-0B4E6C363EEB}" type="parTrans" cxnId="{F71D2DF2-B7E1-4A5A-BFCC-17606BF3060F}">
      <dgm:prSet/>
      <dgm:spPr/>
      <dgm:t>
        <a:bodyPr/>
        <a:lstStyle/>
        <a:p>
          <a:endParaRPr lang="en-US"/>
        </a:p>
      </dgm:t>
    </dgm:pt>
    <dgm:pt modelId="{FF1D1519-6BF8-48D6-B0FF-4849672DDBDF}" type="sibTrans" cxnId="{F71D2DF2-B7E1-4A5A-BFCC-17606BF3060F}">
      <dgm:prSet/>
      <dgm:spPr/>
      <dgm:t>
        <a:bodyPr/>
        <a:lstStyle/>
        <a:p>
          <a:endParaRPr lang="en-US"/>
        </a:p>
      </dgm:t>
    </dgm:pt>
    <dgm:pt modelId="{3D12CEAE-85D1-43F5-A4BC-477AF64E715C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Churn_MyVT = 0.2</a:t>
          </a:r>
          <a:endParaRPr lang="en-US"/>
        </a:p>
      </dgm:t>
    </dgm:pt>
    <dgm:pt modelId="{7341693D-77D7-4496-81B9-C68AB94F9F37}" type="parTrans" cxnId="{8699656D-256E-4538-9387-F1555303CE4A}">
      <dgm:prSet/>
      <dgm:spPr/>
      <dgm:t>
        <a:bodyPr/>
        <a:lstStyle/>
        <a:p>
          <a:endParaRPr lang="en-US"/>
        </a:p>
      </dgm:t>
    </dgm:pt>
    <dgm:pt modelId="{25E53494-5822-4827-9D7A-05C19491E7CD}" type="sibTrans" cxnId="{8699656D-256E-4538-9387-F1555303CE4A}">
      <dgm:prSet/>
      <dgm:spPr/>
      <dgm:t>
        <a:bodyPr/>
        <a:lstStyle/>
        <a:p>
          <a:endParaRPr lang="en-US"/>
        </a:p>
      </dgm:t>
    </dgm:pt>
    <dgm:pt modelId="{1E34DD39-C55E-4D81-8ED0-31D4B65A216B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Churn_dv = 0.1</a:t>
          </a:r>
          <a:endParaRPr lang="en-US"/>
        </a:p>
      </dgm:t>
    </dgm:pt>
    <dgm:pt modelId="{81F2452F-C55A-4DA6-BC7F-327C70E1122B}" type="parTrans" cxnId="{AD23E862-3A45-4B20-8D9B-972D4D6E0496}">
      <dgm:prSet/>
      <dgm:spPr/>
      <dgm:t>
        <a:bodyPr/>
        <a:lstStyle/>
        <a:p>
          <a:endParaRPr lang="en-US"/>
        </a:p>
      </dgm:t>
    </dgm:pt>
    <dgm:pt modelId="{E042BDCD-58DA-4A78-A0BC-26BAB7B84C6D}" type="sibTrans" cxnId="{AD23E862-3A45-4B20-8D9B-972D4D6E0496}">
      <dgm:prSet/>
      <dgm:spPr/>
      <dgm:t>
        <a:bodyPr/>
        <a:lstStyle/>
        <a:p>
          <a:endParaRPr lang="en-US"/>
        </a:p>
      </dgm:t>
    </dgm:pt>
    <dgm:pt modelId="{FA015D50-49F2-499A-9D43-152F19F7BEB6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Churn_MyVT = 0.1</a:t>
          </a:r>
          <a:endParaRPr lang="en-US"/>
        </a:p>
      </dgm:t>
    </dgm:pt>
    <dgm:pt modelId="{D7A6AB5A-1E45-4773-B0AB-32D7603B7E05}" type="parTrans" cxnId="{729D4A88-A3F8-4EF1-B03A-CF6E1EE8639C}">
      <dgm:prSet/>
      <dgm:spPr/>
      <dgm:t>
        <a:bodyPr/>
        <a:lstStyle/>
        <a:p>
          <a:endParaRPr lang="en-US"/>
        </a:p>
      </dgm:t>
    </dgm:pt>
    <dgm:pt modelId="{ABED32D5-3F81-477C-BE14-A4799C7038A2}" type="sibTrans" cxnId="{729D4A88-A3F8-4EF1-B03A-CF6E1EE8639C}">
      <dgm:prSet/>
      <dgm:spPr/>
      <dgm:t>
        <a:bodyPr/>
        <a:lstStyle/>
        <a:p>
          <a:endParaRPr lang="en-US"/>
        </a:p>
      </dgm:t>
    </dgm:pt>
    <dgm:pt modelId="{0E2D11DC-D65B-45CF-AAC4-5450B271C3A8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Churn_dv = 0.01</a:t>
          </a:r>
          <a:endParaRPr lang="en-US"/>
        </a:p>
      </dgm:t>
    </dgm:pt>
    <dgm:pt modelId="{649F940E-52F0-4609-AD81-5AF0CDF5098F}" type="parTrans" cxnId="{C68B1E7C-1028-4209-A92B-E570DF9C5EC6}">
      <dgm:prSet/>
      <dgm:spPr/>
      <dgm:t>
        <a:bodyPr/>
        <a:lstStyle/>
        <a:p>
          <a:endParaRPr lang="en-US"/>
        </a:p>
      </dgm:t>
    </dgm:pt>
    <dgm:pt modelId="{527D19F1-D4D1-40FB-9032-8F9BEE4AD059}" type="sibTrans" cxnId="{C68B1E7C-1028-4209-A92B-E570DF9C5EC6}">
      <dgm:prSet/>
      <dgm:spPr/>
      <dgm:t>
        <a:bodyPr/>
        <a:lstStyle/>
        <a:p>
          <a:endParaRPr lang="en-US"/>
        </a:p>
      </dgm:t>
    </dgm:pt>
    <dgm:pt modelId="{14D0557F-8F52-44E2-82B7-E353CB1C63CB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Churn_ONME = 0.8</a:t>
          </a:r>
          <a:endParaRPr lang="en-US"/>
        </a:p>
      </dgm:t>
    </dgm:pt>
    <dgm:pt modelId="{7991B149-A7AB-4F53-BADB-5937BC7916D9}" type="parTrans" cxnId="{3DB75298-561E-4AC4-83D0-7AD6F0680C1A}">
      <dgm:prSet/>
      <dgm:spPr/>
      <dgm:t>
        <a:bodyPr/>
        <a:lstStyle/>
        <a:p>
          <a:endParaRPr lang="en-US"/>
        </a:p>
      </dgm:t>
    </dgm:pt>
    <dgm:pt modelId="{B2B67993-93B0-436C-BBB3-D13A011DBE88}" type="sibTrans" cxnId="{3DB75298-561E-4AC4-83D0-7AD6F0680C1A}">
      <dgm:prSet/>
      <dgm:spPr/>
      <dgm:t>
        <a:bodyPr/>
        <a:lstStyle/>
        <a:p>
          <a:endParaRPr lang="en-US"/>
        </a:p>
      </dgm:t>
    </dgm:pt>
    <dgm:pt modelId="{CF449894-6949-4ED0-ADB9-CFBDECA153BF}">
      <dgm:prSet phldrT="[Text]"/>
      <dgm:spPr>
        <a:solidFill>
          <a:srgbClr val="002060"/>
        </a:solidFill>
      </dgm:spPr>
      <dgm:t>
        <a:bodyPr/>
        <a:lstStyle/>
        <a:p>
          <a:r>
            <a:rPr lang="en-US" smtClean="0"/>
            <a:t>Churn_ONME = 0.2</a:t>
          </a:r>
          <a:endParaRPr lang="en-US"/>
        </a:p>
      </dgm:t>
    </dgm:pt>
    <dgm:pt modelId="{D32DF96D-ECB4-48D4-9FE4-B14CE35E1CAD}" type="parTrans" cxnId="{AFECB84C-D690-46F9-841D-F675AFDEB655}">
      <dgm:prSet/>
      <dgm:spPr/>
      <dgm:t>
        <a:bodyPr/>
        <a:lstStyle/>
        <a:p>
          <a:endParaRPr lang="en-US"/>
        </a:p>
      </dgm:t>
    </dgm:pt>
    <dgm:pt modelId="{F3850DF1-FA81-4D79-B357-4974AD6591A5}" type="sibTrans" cxnId="{AFECB84C-D690-46F9-841D-F675AFDEB655}">
      <dgm:prSet/>
      <dgm:spPr/>
      <dgm:t>
        <a:bodyPr/>
        <a:lstStyle/>
        <a:p>
          <a:endParaRPr lang="en-US"/>
        </a:p>
      </dgm:t>
    </dgm:pt>
    <dgm:pt modelId="{7782B217-5E5B-4E48-BC63-DC860B8BC166}" type="pres">
      <dgm:prSet presAssocID="{560CCB8B-8DF0-4868-91CE-6AB62E4B241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FA39998-994B-4631-BF52-85D4AB2CD359}" type="pres">
      <dgm:prSet presAssocID="{85D25273-8AE5-4AC8-A810-BFC8065397B1}" presName="hierRoot1" presStyleCnt="0">
        <dgm:presLayoutVars>
          <dgm:hierBranch val="init"/>
        </dgm:presLayoutVars>
      </dgm:prSet>
      <dgm:spPr/>
    </dgm:pt>
    <dgm:pt modelId="{CA4A0D2F-9EE5-4218-AB11-C1464DDE01C8}" type="pres">
      <dgm:prSet presAssocID="{85D25273-8AE5-4AC8-A810-BFC8065397B1}" presName="rootComposite1" presStyleCnt="0"/>
      <dgm:spPr/>
    </dgm:pt>
    <dgm:pt modelId="{5146921F-1560-4AEF-BB91-479568925320}" type="pres">
      <dgm:prSet presAssocID="{85D25273-8AE5-4AC8-A810-BFC8065397B1}" presName="rootText1" presStyleLbl="node0" presStyleIdx="0" presStyleCnt="1">
        <dgm:presLayoutVars>
          <dgm:chPref val="3"/>
        </dgm:presLayoutVars>
      </dgm:prSet>
      <dgm:spPr/>
    </dgm:pt>
    <dgm:pt modelId="{A6819D0D-39DB-4ADF-912E-2651AC15611E}" type="pres">
      <dgm:prSet presAssocID="{85D25273-8AE5-4AC8-A810-BFC8065397B1}" presName="rootConnector1" presStyleLbl="node1" presStyleIdx="0" presStyleCnt="0"/>
      <dgm:spPr/>
    </dgm:pt>
    <dgm:pt modelId="{F874EF34-DE14-4A52-8D13-F6A327C1EADC}" type="pres">
      <dgm:prSet presAssocID="{85D25273-8AE5-4AC8-A810-BFC8065397B1}" presName="hierChild2" presStyleCnt="0"/>
      <dgm:spPr/>
    </dgm:pt>
    <dgm:pt modelId="{10382A53-E66D-42A3-986F-566AA37C45FB}" type="pres">
      <dgm:prSet presAssocID="{AB7DA7E0-FD27-4F52-9947-299A3276DF40}" presName="Name64" presStyleLbl="parChTrans1D2" presStyleIdx="0" presStyleCnt="2"/>
      <dgm:spPr/>
    </dgm:pt>
    <dgm:pt modelId="{25696FFB-40B5-457B-89C6-70C3B7C804BD}" type="pres">
      <dgm:prSet presAssocID="{40D3A55C-9A55-4E4D-8393-980E7CAD5D47}" presName="hierRoot2" presStyleCnt="0">
        <dgm:presLayoutVars>
          <dgm:hierBranch val="init"/>
        </dgm:presLayoutVars>
      </dgm:prSet>
      <dgm:spPr/>
    </dgm:pt>
    <dgm:pt modelId="{EE4D6F0E-2F41-4B47-9C94-F32CFEDDDBFF}" type="pres">
      <dgm:prSet presAssocID="{40D3A55C-9A55-4E4D-8393-980E7CAD5D47}" presName="rootComposite" presStyleCnt="0"/>
      <dgm:spPr/>
    </dgm:pt>
    <dgm:pt modelId="{18164318-D131-4DF9-9E5C-CDDDDA49634D}" type="pres">
      <dgm:prSet presAssocID="{40D3A55C-9A55-4E4D-8393-980E7CAD5D47}" presName="rootText" presStyleLbl="node2" presStyleIdx="0" presStyleCnt="2">
        <dgm:presLayoutVars>
          <dgm:chPref val="3"/>
        </dgm:presLayoutVars>
      </dgm:prSet>
      <dgm:spPr/>
    </dgm:pt>
    <dgm:pt modelId="{714C7DAD-7721-4E09-92FA-E72F9C9B5485}" type="pres">
      <dgm:prSet presAssocID="{40D3A55C-9A55-4E4D-8393-980E7CAD5D47}" presName="rootConnector" presStyleLbl="node2" presStyleIdx="0" presStyleCnt="2"/>
      <dgm:spPr/>
    </dgm:pt>
    <dgm:pt modelId="{3DAF8BA7-3817-48A8-9E5E-8904CBE2EBBC}" type="pres">
      <dgm:prSet presAssocID="{40D3A55C-9A55-4E4D-8393-980E7CAD5D47}" presName="hierChild4" presStyleCnt="0"/>
      <dgm:spPr/>
    </dgm:pt>
    <dgm:pt modelId="{1F526889-A547-48DE-AB6A-7C97DB6E614C}" type="pres">
      <dgm:prSet presAssocID="{E0DA6CAE-80F4-4341-AE8A-176A235E2FBC}" presName="Name64" presStyleLbl="parChTrans1D3" presStyleIdx="0" presStyleCnt="3"/>
      <dgm:spPr/>
    </dgm:pt>
    <dgm:pt modelId="{BD7F66B1-BAE1-433E-A612-E28B019FEF84}" type="pres">
      <dgm:prSet presAssocID="{C4CD8D9E-EC7C-46A1-A91F-6807A82C6C4B}" presName="hierRoot2" presStyleCnt="0">
        <dgm:presLayoutVars>
          <dgm:hierBranch val="init"/>
        </dgm:presLayoutVars>
      </dgm:prSet>
      <dgm:spPr/>
    </dgm:pt>
    <dgm:pt modelId="{60F78861-E218-490C-98CE-5460EE297D3C}" type="pres">
      <dgm:prSet presAssocID="{C4CD8D9E-EC7C-46A1-A91F-6807A82C6C4B}" presName="rootComposite" presStyleCnt="0"/>
      <dgm:spPr/>
    </dgm:pt>
    <dgm:pt modelId="{193F8479-38A2-448E-B273-8E9A1C7EED9F}" type="pres">
      <dgm:prSet presAssocID="{C4CD8D9E-EC7C-46A1-A91F-6807A82C6C4B}" presName="rootText" presStyleLbl="node3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6B7B5CD-2BEE-4087-AEAE-D71D5378AA6F}" type="pres">
      <dgm:prSet presAssocID="{C4CD8D9E-EC7C-46A1-A91F-6807A82C6C4B}" presName="rootConnector" presStyleLbl="node3" presStyleIdx="0" presStyleCnt="3"/>
      <dgm:spPr/>
    </dgm:pt>
    <dgm:pt modelId="{4D8FC3FC-869E-4D1C-AA4B-0E1BD1B7B252}" type="pres">
      <dgm:prSet presAssocID="{C4CD8D9E-EC7C-46A1-A91F-6807A82C6C4B}" presName="hierChild4" presStyleCnt="0"/>
      <dgm:spPr/>
    </dgm:pt>
    <dgm:pt modelId="{A4D0B76E-7ED4-47A0-8F50-4D87CE5741D0}" type="pres">
      <dgm:prSet presAssocID="{D0F53146-96AD-4EF6-81D4-EE94BD1846C3}" presName="Name64" presStyleLbl="parChTrans1D4" presStyleIdx="0" presStyleCnt="9"/>
      <dgm:spPr/>
    </dgm:pt>
    <dgm:pt modelId="{8EFBE4C1-DCC2-4572-B4BD-8FD75C6DC8A9}" type="pres">
      <dgm:prSet presAssocID="{52D25576-6A27-487F-86BC-4A91CC4E680F}" presName="hierRoot2" presStyleCnt="0">
        <dgm:presLayoutVars>
          <dgm:hierBranch val="init"/>
        </dgm:presLayoutVars>
      </dgm:prSet>
      <dgm:spPr/>
    </dgm:pt>
    <dgm:pt modelId="{0E76A9A7-FA96-421E-9493-C5B47ED05EB7}" type="pres">
      <dgm:prSet presAssocID="{52D25576-6A27-487F-86BC-4A91CC4E680F}" presName="rootComposite" presStyleCnt="0"/>
      <dgm:spPr/>
    </dgm:pt>
    <dgm:pt modelId="{8642745D-045C-427B-85F8-70D990C98AE2}" type="pres">
      <dgm:prSet presAssocID="{52D25576-6A27-487F-86BC-4A91CC4E680F}" presName="rootText" presStyleLbl="node4" presStyleIdx="0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E3809CF-83BE-4898-B8FB-C8FC634D034A}" type="pres">
      <dgm:prSet presAssocID="{52D25576-6A27-487F-86BC-4A91CC4E680F}" presName="rootConnector" presStyleLbl="node4" presStyleIdx="0" presStyleCnt="9"/>
      <dgm:spPr/>
    </dgm:pt>
    <dgm:pt modelId="{F62B9523-D6FA-4926-B66B-A980040763E3}" type="pres">
      <dgm:prSet presAssocID="{52D25576-6A27-487F-86BC-4A91CC4E680F}" presName="hierChild4" presStyleCnt="0"/>
      <dgm:spPr/>
    </dgm:pt>
    <dgm:pt modelId="{4526A7E5-7987-4EBB-9736-BFFFCCC84C91}" type="pres">
      <dgm:prSet presAssocID="{52D25576-6A27-487F-86BC-4A91CC4E680F}" presName="hierChild5" presStyleCnt="0"/>
      <dgm:spPr/>
    </dgm:pt>
    <dgm:pt modelId="{77B9001E-2401-4C55-9FE6-5AF4139156FF}" type="pres">
      <dgm:prSet presAssocID="{C54D2C32-A479-452A-8194-1C0CA926DFDB}" presName="Name64" presStyleLbl="parChTrans1D4" presStyleIdx="1" presStyleCnt="9"/>
      <dgm:spPr/>
    </dgm:pt>
    <dgm:pt modelId="{327DF489-6FA1-478D-B051-22CD2A0DC453}" type="pres">
      <dgm:prSet presAssocID="{25FCF634-34A3-4DB8-8B76-FE426DCBCE20}" presName="hierRoot2" presStyleCnt="0">
        <dgm:presLayoutVars>
          <dgm:hierBranch val="init"/>
        </dgm:presLayoutVars>
      </dgm:prSet>
      <dgm:spPr/>
    </dgm:pt>
    <dgm:pt modelId="{9A263AE4-C98F-4AA3-8552-7C835B64B93E}" type="pres">
      <dgm:prSet presAssocID="{25FCF634-34A3-4DB8-8B76-FE426DCBCE20}" presName="rootComposite" presStyleCnt="0"/>
      <dgm:spPr/>
    </dgm:pt>
    <dgm:pt modelId="{185B6749-2AFB-4E7A-9094-603A8C5C07C3}" type="pres">
      <dgm:prSet presAssocID="{25FCF634-34A3-4DB8-8B76-FE426DCBCE20}" presName="rootText" presStyleLbl="node4" presStyleIdx="1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7BC36C-160F-4764-99D7-ECBD0D7FC56E}" type="pres">
      <dgm:prSet presAssocID="{25FCF634-34A3-4DB8-8B76-FE426DCBCE20}" presName="rootConnector" presStyleLbl="node4" presStyleIdx="1" presStyleCnt="9"/>
      <dgm:spPr/>
    </dgm:pt>
    <dgm:pt modelId="{9DC2389E-9ECD-40D8-8CBC-9913E5C81C1A}" type="pres">
      <dgm:prSet presAssocID="{25FCF634-34A3-4DB8-8B76-FE426DCBCE20}" presName="hierChild4" presStyleCnt="0"/>
      <dgm:spPr/>
    </dgm:pt>
    <dgm:pt modelId="{8E898CDE-9CBA-4E83-BDBF-962BDC5AD5F7}" type="pres">
      <dgm:prSet presAssocID="{25FCF634-34A3-4DB8-8B76-FE426DCBCE20}" presName="hierChild5" presStyleCnt="0"/>
      <dgm:spPr/>
    </dgm:pt>
    <dgm:pt modelId="{771AEF3D-7645-4024-A08B-4DFD0C62DCEE}" type="pres">
      <dgm:prSet presAssocID="{7C4E60DF-BE4E-4A80-851C-0B4E6C363EEB}" presName="Name64" presStyleLbl="parChTrans1D4" presStyleIdx="2" presStyleCnt="9"/>
      <dgm:spPr/>
    </dgm:pt>
    <dgm:pt modelId="{31E16064-D276-48B8-8A3F-F34A3DEF293D}" type="pres">
      <dgm:prSet presAssocID="{97EBF6D5-0D34-4E43-AABF-4E4D47ADA8A0}" presName="hierRoot2" presStyleCnt="0">
        <dgm:presLayoutVars>
          <dgm:hierBranch val="init"/>
        </dgm:presLayoutVars>
      </dgm:prSet>
      <dgm:spPr/>
    </dgm:pt>
    <dgm:pt modelId="{755CCD3E-F492-4AA1-9DB4-204F0236B5D3}" type="pres">
      <dgm:prSet presAssocID="{97EBF6D5-0D34-4E43-AABF-4E4D47ADA8A0}" presName="rootComposite" presStyleCnt="0"/>
      <dgm:spPr/>
    </dgm:pt>
    <dgm:pt modelId="{CE7D6C28-7D37-401C-AB7D-4C4518F804C4}" type="pres">
      <dgm:prSet presAssocID="{97EBF6D5-0D34-4E43-AABF-4E4D47ADA8A0}" presName="rootText" presStyleLbl="node4" presStyleIdx="2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47A7138-0838-4FBB-9B0E-EBBB27AF535E}" type="pres">
      <dgm:prSet presAssocID="{97EBF6D5-0D34-4E43-AABF-4E4D47ADA8A0}" presName="rootConnector" presStyleLbl="node4" presStyleIdx="2" presStyleCnt="9"/>
      <dgm:spPr/>
    </dgm:pt>
    <dgm:pt modelId="{2A9DA2A7-67DF-447A-A58C-F434E176ACB6}" type="pres">
      <dgm:prSet presAssocID="{97EBF6D5-0D34-4E43-AABF-4E4D47ADA8A0}" presName="hierChild4" presStyleCnt="0"/>
      <dgm:spPr/>
    </dgm:pt>
    <dgm:pt modelId="{174461CF-9EFD-47DC-9E4F-5E26EA1F9AB2}" type="pres">
      <dgm:prSet presAssocID="{97EBF6D5-0D34-4E43-AABF-4E4D47ADA8A0}" presName="hierChild5" presStyleCnt="0"/>
      <dgm:spPr/>
    </dgm:pt>
    <dgm:pt modelId="{BCA8BC17-D86D-43A5-9CF8-66640E450BB3}" type="pres">
      <dgm:prSet presAssocID="{C4CD8D9E-EC7C-46A1-A91F-6807A82C6C4B}" presName="hierChild5" presStyleCnt="0"/>
      <dgm:spPr/>
    </dgm:pt>
    <dgm:pt modelId="{5EAC6C74-0AA4-46D2-A2AE-EBF1C192CB6E}" type="pres">
      <dgm:prSet presAssocID="{DDB87263-A711-45B7-B512-87D68CDC7FE3}" presName="Name64" presStyleLbl="parChTrans1D3" presStyleIdx="1" presStyleCnt="3"/>
      <dgm:spPr/>
    </dgm:pt>
    <dgm:pt modelId="{7C178ADC-ED3B-41E5-A0C0-5F7F635CA699}" type="pres">
      <dgm:prSet presAssocID="{8A7F8598-C386-4146-887B-CEBEDA40E29D}" presName="hierRoot2" presStyleCnt="0">
        <dgm:presLayoutVars>
          <dgm:hierBranch val="init"/>
        </dgm:presLayoutVars>
      </dgm:prSet>
      <dgm:spPr/>
    </dgm:pt>
    <dgm:pt modelId="{6A442B56-7B6B-4EA0-BCE0-9E4E4ED4A414}" type="pres">
      <dgm:prSet presAssocID="{8A7F8598-C386-4146-887B-CEBEDA40E29D}" presName="rootComposite" presStyleCnt="0"/>
      <dgm:spPr/>
    </dgm:pt>
    <dgm:pt modelId="{85A63B57-62C7-44EE-8BD4-21298563C2EB}" type="pres">
      <dgm:prSet presAssocID="{8A7F8598-C386-4146-887B-CEBEDA40E29D}" presName="rootText" presStyleLbl="node3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181868-5A96-4E23-8878-8C60C6434349}" type="pres">
      <dgm:prSet presAssocID="{8A7F8598-C386-4146-887B-CEBEDA40E29D}" presName="rootConnector" presStyleLbl="node3" presStyleIdx="1" presStyleCnt="3"/>
      <dgm:spPr/>
    </dgm:pt>
    <dgm:pt modelId="{5429DDFD-AD7F-4A2E-89A8-8062CAA268CE}" type="pres">
      <dgm:prSet presAssocID="{8A7F8598-C386-4146-887B-CEBEDA40E29D}" presName="hierChild4" presStyleCnt="0"/>
      <dgm:spPr/>
    </dgm:pt>
    <dgm:pt modelId="{77BD68FE-957F-4B6E-B0BC-3CD048EE4540}" type="pres">
      <dgm:prSet presAssocID="{7341693D-77D7-4496-81B9-C68AB94F9F37}" presName="Name64" presStyleLbl="parChTrans1D4" presStyleIdx="3" presStyleCnt="9"/>
      <dgm:spPr/>
    </dgm:pt>
    <dgm:pt modelId="{6BEDF926-25AD-479B-90CC-1D096BFC6B8C}" type="pres">
      <dgm:prSet presAssocID="{3D12CEAE-85D1-43F5-A4BC-477AF64E715C}" presName="hierRoot2" presStyleCnt="0">
        <dgm:presLayoutVars>
          <dgm:hierBranch val="init"/>
        </dgm:presLayoutVars>
      </dgm:prSet>
      <dgm:spPr/>
    </dgm:pt>
    <dgm:pt modelId="{C65F0B77-40B5-4FE7-91D8-141763631072}" type="pres">
      <dgm:prSet presAssocID="{3D12CEAE-85D1-43F5-A4BC-477AF64E715C}" presName="rootComposite" presStyleCnt="0"/>
      <dgm:spPr/>
    </dgm:pt>
    <dgm:pt modelId="{BDD69179-77FE-4459-9350-65852712624C}" type="pres">
      <dgm:prSet presAssocID="{3D12CEAE-85D1-43F5-A4BC-477AF64E715C}" presName="rootText" presStyleLbl="node4" presStyleIdx="3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94ABD3-DAA3-41D5-BE3E-21ACD54461A4}" type="pres">
      <dgm:prSet presAssocID="{3D12CEAE-85D1-43F5-A4BC-477AF64E715C}" presName="rootConnector" presStyleLbl="node4" presStyleIdx="3" presStyleCnt="9"/>
      <dgm:spPr/>
    </dgm:pt>
    <dgm:pt modelId="{8B3BE081-860A-49A7-9020-577E2D5DFBCB}" type="pres">
      <dgm:prSet presAssocID="{3D12CEAE-85D1-43F5-A4BC-477AF64E715C}" presName="hierChild4" presStyleCnt="0"/>
      <dgm:spPr/>
    </dgm:pt>
    <dgm:pt modelId="{9D524C5B-7FB9-4BAD-8D3A-D64F27274607}" type="pres">
      <dgm:prSet presAssocID="{3D12CEAE-85D1-43F5-A4BC-477AF64E715C}" presName="hierChild5" presStyleCnt="0"/>
      <dgm:spPr/>
    </dgm:pt>
    <dgm:pt modelId="{95CD82D2-F73A-4281-842F-4BA06978704C}" type="pres">
      <dgm:prSet presAssocID="{81F2452F-C55A-4DA6-BC7F-327C70E1122B}" presName="Name64" presStyleLbl="parChTrans1D4" presStyleIdx="4" presStyleCnt="9"/>
      <dgm:spPr/>
    </dgm:pt>
    <dgm:pt modelId="{61621F50-4EBA-4690-9B87-C932602AED38}" type="pres">
      <dgm:prSet presAssocID="{1E34DD39-C55E-4D81-8ED0-31D4B65A216B}" presName="hierRoot2" presStyleCnt="0">
        <dgm:presLayoutVars>
          <dgm:hierBranch val="init"/>
        </dgm:presLayoutVars>
      </dgm:prSet>
      <dgm:spPr/>
    </dgm:pt>
    <dgm:pt modelId="{0EEFCFCA-C70A-41D4-9E33-BFD1F796BE23}" type="pres">
      <dgm:prSet presAssocID="{1E34DD39-C55E-4D81-8ED0-31D4B65A216B}" presName="rootComposite" presStyleCnt="0"/>
      <dgm:spPr/>
    </dgm:pt>
    <dgm:pt modelId="{3CFB03AB-B998-44D9-AD5D-1A9317BF681C}" type="pres">
      <dgm:prSet presAssocID="{1E34DD39-C55E-4D81-8ED0-31D4B65A216B}" presName="rootText" presStyleLbl="node4" presStyleIdx="4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7FF463-B5B7-4082-8D1E-C933847D4B74}" type="pres">
      <dgm:prSet presAssocID="{1E34DD39-C55E-4D81-8ED0-31D4B65A216B}" presName="rootConnector" presStyleLbl="node4" presStyleIdx="4" presStyleCnt="9"/>
      <dgm:spPr/>
    </dgm:pt>
    <dgm:pt modelId="{2BFB9452-F374-4FA0-AC2E-DE3EC7CDC2A5}" type="pres">
      <dgm:prSet presAssocID="{1E34DD39-C55E-4D81-8ED0-31D4B65A216B}" presName="hierChild4" presStyleCnt="0"/>
      <dgm:spPr/>
    </dgm:pt>
    <dgm:pt modelId="{69ACCC7E-93EE-4920-80B1-8319B63F50D7}" type="pres">
      <dgm:prSet presAssocID="{1E34DD39-C55E-4D81-8ED0-31D4B65A216B}" presName="hierChild5" presStyleCnt="0"/>
      <dgm:spPr/>
    </dgm:pt>
    <dgm:pt modelId="{6D670E2C-2608-4706-92DA-5080B2BB5347}" type="pres">
      <dgm:prSet presAssocID="{7991B149-A7AB-4F53-BADB-5937BC7916D9}" presName="Name64" presStyleLbl="parChTrans1D4" presStyleIdx="5" presStyleCnt="9"/>
      <dgm:spPr/>
    </dgm:pt>
    <dgm:pt modelId="{8C4F8DB1-065A-4452-9373-D4424A1AC53F}" type="pres">
      <dgm:prSet presAssocID="{14D0557F-8F52-44E2-82B7-E353CB1C63CB}" presName="hierRoot2" presStyleCnt="0">
        <dgm:presLayoutVars>
          <dgm:hierBranch val="init"/>
        </dgm:presLayoutVars>
      </dgm:prSet>
      <dgm:spPr/>
    </dgm:pt>
    <dgm:pt modelId="{61C7E67C-16CD-42F7-9E2B-2CA7D51DC8F2}" type="pres">
      <dgm:prSet presAssocID="{14D0557F-8F52-44E2-82B7-E353CB1C63CB}" presName="rootComposite" presStyleCnt="0"/>
      <dgm:spPr/>
    </dgm:pt>
    <dgm:pt modelId="{0F2671C4-1AFD-4477-886B-577069C9D552}" type="pres">
      <dgm:prSet presAssocID="{14D0557F-8F52-44E2-82B7-E353CB1C63CB}" presName="rootText" presStyleLbl="node4" presStyleIdx="5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FAADF0-A218-4BF7-8BB1-DB50BBA7DE3F}" type="pres">
      <dgm:prSet presAssocID="{14D0557F-8F52-44E2-82B7-E353CB1C63CB}" presName="rootConnector" presStyleLbl="node4" presStyleIdx="5" presStyleCnt="9"/>
      <dgm:spPr/>
    </dgm:pt>
    <dgm:pt modelId="{EB8C4214-E29E-47A4-9807-6FBA13DB1590}" type="pres">
      <dgm:prSet presAssocID="{14D0557F-8F52-44E2-82B7-E353CB1C63CB}" presName="hierChild4" presStyleCnt="0"/>
      <dgm:spPr/>
    </dgm:pt>
    <dgm:pt modelId="{A8E9477A-FA70-4355-8FC8-B15927EE3D29}" type="pres">
      <dgm:prSet presAssocID="{14D0557F-8F52-44E2-82B7-E353CB1C63CB}" presName="hierChild5" presStyleCnt="0"/>
      <dgm:spPr/>
    </dgm:pt>
    <dgm:pt modelId="{9378E9C2-B740-4D43-A98C-A6CD9FD2BF8A}" type="pres">
      <dgm:prSet presAssocID="{8A7F8598-C386-4146-887B-CEBEDA40E29D}" presName="hierChild5" presStyleCnt="0"/>
      <dgm:spPr/>
    </dgm:pt>
    <dgm:pt modelId="{064771ED-A92F-4B6A-8732-E38404151383}" type="pres">
      <dgm:prSet presAssocID="{40D3A55C-9A55-4E4D-8393-980E7CAD5D47}" presName="hierChild5" presStyleCnt="0"/>
      <dgm:spPr/>
    </dgm:pt>
    <dgm:pt modelId="{7C1533C0-06E7-4FC3-9B59-63B300F08366}" type="pres">
      <dgm:prSet presAssocID="{E60F7B70-1FA7-41B8-87A2-29ADE3FD5CA0}" presName="Name64" presStyleLbl="parChTrans1D2" presStyleIdx="1" presStyleCnt="2"/>
      <dgm:spPr/>
    </dgm:pt>
    <dgm:pt modelId="{6C541FEB-87B9-4D52-A870-FC88F2C10065}" type="pres">
      <dgm:prSet presAssocID="{77642E4C-4673-46CB-9220-2310479DC6CE}" presName="hierRoot2" presStyleCnt="0">
        <dgm:presLayoutVars>
          <dgm:hierBranch val="init"/>
        </dgm:presLayoutVars>
      </dgm:prSet>
      <dgm:spPr/>
    </dgm:pt>
    <dgm:pt modelId="{519B322B-A7E2-4550-89DA-47C252DA8A8B}" type="pres">
      <dgm:prSet presAssocID="{77642E4C-4673-46CB-9220-2310479DC6CE}" presName="rootComposite" presStyleCnt="0"/>
      <dgm:spPr/>
    </dgm:pt>
    <dgm:pt modelId="{287B3660-AB66-4167-9514-C296AD2FDD0F}" type="pres">
      <dgm:prSet presAssocID="{77642E4C-4673-46CB-9220-2310479DC6CE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D8DED0-96DC-48CC-A236-9FBF0451C4BC}" type="pres">
      <dgm:prSet presAssocID="{77642E4C-4673-46CB-9220-2310479DC6CE}" presName="rootConnector" presStyleLbl="node2" presStyleIdx="1" presStyleCnt="2"/>
      <dgm:spPr/>
    </dgm:pt>
    <dgm:pt modelId="{B85ABC2D-9D72-4C41-ABFC-98B7FFB02C4B}" type="pres">
      <dgm:prSet presAssocID="{77642E4C-4673-46CB-9220-2310479DC6CE}" presName="hierChild4" presStyleCnt="0"/>
      <dgm:spPr/>
    </dgm:pt>
    <dgm:pt modelId="{80E78E59-3817-41FD-B781-69044A87366A}" type="pres">
      <dgm:prSet presAssocID="{D4A6C0E4-94A6-41A3-9738-E33D245BAF70}" presName="Name64" presStyleLbl="parChTrans1D3" presStyleIdx="2" presStyleCnt="3"/>
      <dgm:spPr/>
    </dgm:pt>
    <dgm:pt modelId="{7DDD5058-FE34-47AF-B050-6E4FD5432B5F}" type="pres">
      <dgm:prSet presAssocID="{4932C354-304A-428B-A180-0EFD8DFF5E5C}" presName="hierRoot2" presStyleCnt="0">
        <dgm:presLayoutVars>
          <dgm:hierBranch val="init"/>
        </dgm:presLayoutVars>
      </dgm:prSet>
      <dgm:spPr/>
    </dgm:pt>
    <dgm:pt modelId="{23E8047F-CC77-482E-B7B9-8CA3DEBF9C22}" type="pres">
      <dgm:prSet presAssocID="{4932C354-304A-428B-A180-0EFD8DFF5E5C}" presName="rootComposite" presStyleCnt="0"/>
      <dgm:spPr/>
    </dgm:pt>
    <dgm:pt modelId="{BF18808B-E036-4491-BD74-F7D066BB109A}" type="pres">
      <dgm:prSet presAssocID="{4932C354-304A-428B-A180-0EFD8DFF5E5C}" presName="rootText" presStyleLbl="node3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616610-5AFE-4BE2-9741-E8DED187634B}" type="pres">
      <dgm:prSet presAssocID="{4932C354-304A-428B-A180-0EFD8DFF5E5C}" presName="rootConnector" presStyleLbl="node3" presStyleIdx="2" presStyleCnt="3"/>
      <dgm:spPr/>
    </dgm:pt>
    <dgm:pt modelId="{767A932B-A00B-4027-BC7D-FD9FC18F43D6}" type="pres">
      <dgm:prSet presAssocID="{4932C354-304A-428B-A180-0EFD8DFF5E5C}" presName="hierChild4" presStyleCnt="0"/>
      <dgm:spPr/>
    </dgm:pt>
    <dgm:pt modelId="{9338BB15-894C-4E4D-AB89-01EC7DDCB499}" type="pres">
      <dgm:prSet presAssocID="{D7A6AB5A-1E45-4773-B0AB-32D7603B7E05}" presName="Name64" presStyleLbl="parChTrans1D4" presStyleIdx="6" presStyleCnt="9"/>
      <dgm:spPr/>
    </dgm:pt>
    <dgm:pt modelId="{D3E3F3AE-454A-4511-AB0B-C496CE91B4E9}" type="pres">
      <dgm:prSet presAssocID="{FA015D50-49F2-499A-9D43-152F19F7BEB6}" presName="hierRoot2" presStyleCnt="0">
        <dgm:presLayoutVars>
          <dgm:hierBranch val="init"/>
        </dgm:presLayoutVars>
      </dgm:prSet>
      <dgm:spPr/>
    </dgm:pt>
    <dgm:pt modelId="{8F8E6125-73F6-4327-ABDA-455300C9BCC0}" type="pres">
      <dgm:prSet presAssocID="{FA015D50-49F2-499A-9D43-152F19F7BEB6}" presName="rootComposite" presStyleCnt="0"/>
      <dgm:spPr/>
    </dgm:pt>
    <dgm:pt modelId="{EA1EEFE9-65A0-49BD-B9C3-9FA0FEC49AE3}" type="pres">
      <dgm:prSet presAssocID="{FA015D50-49F2-499A-9D43-152F19F7BEB6}" presName="rootText" presStyleLbl="node4" presStyleIdx="6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FC8DC28-C98A-408C-96AF-7F5AB4CAC353}" type="pres">
      <dgm:prSet presAssocID="{FA015D50-49F2-499A-9D43-152F19F7BEB6}" presName="rootConnector" presStyleLbl="node4" presStyleIdx="6" presStyleCnt="9"/>
      <dgm:spPr/>
    </dgm:pt>
    <dgm:pt modelId="{08F0D339-6997-4D97-B064-56AA3D988390}" type="pres">
      <dgm:prSet presAssocID="{FA015D50-49F2-499A-9D43-152F19F7BEB6}" presName="hierChild4" presStyleCnt="0"/>
      <dgm:spPr/>
    </dgm:pt>
    <dgm:pt modelId="{AC642269-D8FF-4C1D-8CD8-3D4FDC664F1F}" type="pres">
      <dgm:prSet presAssocID="{FA015D50-49F2-499A-9D43-152F19F7BEB6}" presName="hierChild5" presStyleCnt="0"/>
      <dgm:spPr/>
    </dgm:pt>
    <dgm:pt modelId="{79A1EE98-8A1E-4C15-8B5A-39785E081ECF}" type="pres">
      <dgm:prSet presAssocID="{649F940E-52F0-4609-AD81-5AF0CDF5098F}" presName="Name64" presStyleLbl="parChTrans1D4" presStyleIdx="7" presStyleCnt="9"/>
      <dgm:spPr/>
    </dgm:pt>
    <dgm:pt modelId="{B1E97713-7A08-4C1B-B4AC-A740FFDDC150}" type="pres">
      <dgm:prSet presAssocID="{0E2D11DC-D65B-45CF-AAC4-5450B271C3A8}" presName="hierRoot2" presStyleCnt="0">
        <dgm:presLayoutVars>
          <dgm:hierBranch val="init"/>
        </dgm:presLayoutVars>
      </dgm:prSet>
      <dgm:spPr/>
    </dgm:pt>
    <dgm:pt modelId="{29F4512A-754E-4157-BBF6-AAD4B93A0B52}" type="pres">
      <dgm:prSet presAssocID="{0E2D11DC-D65B-45CF-AAC4-5450B271C3A8}" presName="rootComposite" presStyleCnt="0"/>
      <dgm:spPr/>
    </dgm:pt>
    <dgm:pt modelId="{6B3F01E6-5CC5-4E32-9FB7-F5E643D907BD}" type="pres">
      <dgm:prSet presAssocID="{0E2D11DC-D65B-45CF-AAC4-5450B271C3A8}" presName="rootText" presStyleLbl="node4" presStyleIdx="7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889A55-58ED-4BDB-B6A2-FA0E63CED46C}" type="pres">
      <dgm:prSet presAssocID="{0E2D11DC-D65B-45CF-AAC4-5450B271C3A8}" presName="rootConnector" presStyleLbl="node4" presStyleIdx="7" presStyleCnt="9"/>
      <dgm:spPr/>
    </dgm:pt>
    <dgm:pt modelId="{58070B3F-99D0-48C1-B7C1-4B2898107D91}" type="pres">
      <dgm:prSet presAssocID="{0E2D11DC-D65B-45CF-AAC4-5450B271C3A8}" presName="hierChild4" presStyleCnt="0"/>
      <dgm:spPr/>
    </dgm:pt>
    <dgm:pt modelId="{125A28D9-5D13-44E2-AF65-E2496667B51C}" type="pres">
      <dgm:prSet presAssocID="{0E2D11DC-D65B-45CF-AAC4-5450B271C3A8}" presName="hierChild5" presStyleCnt="0"/>
      <dgm:spPr/>
    </dgm:pt>
    <dgm:pt modelId="{664F78C5-912F-4243-8D95-0348173DFD96}" type="pres">
      <dgm:prSet presAssocID="{D32DF96D-ECB4-48D4-9FE4-B14CE35E1CAD}" presName="Name64" presStyleLbl="parChTrans1D4" presStyleIdx="8" presStyleCnt="9"/>
      <dgm:spPr/>
    </dgm:pt>
    <dgm:pt modelId="{F2EC43F5-9AC6-4DEC-B965-CFF0BC34D07D}" type="pres">
      <dgm:prSet presAssocID="{CF449894-6949-4ED0-ADB9-CFBDECA153BF}" presName="hierRoot2" presStyleCnt="0">
        <dgm:presLayoutVars>
          <dgm:hierBranch val="init"/>
        </dgm:presLayoutVars>
      </dgm:prSet>
      <dgm:spPr/>
    </dgm:pt>
    <dgm:pt modelId="{5C880A24-9915-4853-B490-34C25EC34A50}" type="pres">
      <dgm:prSet presAssocID="{CF449894-6949-4ED0-ADB9-CFBDECA153BF}" presName="rootComposite" presStyleCnt="0"/>
      <dgm:spPr/>
    </dgm:pt>
    <dgm:pt modelId="{9C27EC05-6BAE-4AA4-8A36-8D943D5F6E4F}" type="pres">
      <dgm:prSet presAssocID="{CF449894-6949-4ED0-ADB9-CFBDECA153BF}" presName="rootText" presStyleLbl="node4" presStyleIdx="8" presStyleCnt="9" custScaleX="13765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7DC989F-43F9-4BD0-A074-DCD8E0F077A6}" type="pres">
      <dgm:prSet presAssocID="{CF449894-6949-4ED0-ADB9-CFBDECA153BF}" presName="rootConnector" presStyleLbl="node4" presStyleIdx="8" presStyleCnt="9"/>
      <dgm:spPr/>
    </dgm:pt>
    <dgm:pt modelId="{0B0FB5DE-E6A3-48D8-B792-830B5621403C}" type="pres">
      <dgm:prSet presAssocID="{CF449894-6949-4ED0-ADB9-CFBDECA153BF}" presName="hierChild4" presStyleCnt="0"/>
      <dgm:spPr/>
    </dgm:pt>
    <dgm:pt modelId="{B5E2B85A-D6EB-4019-A42A-11BC5F05ADC7}" type="pres">
      <dgm:prSet presAssocID="{CF449894-6949-4ED0-ADB9-CFBDECA153BF}" presName="hierChild5" presStyleCnt="0"/>
      <dgm:spPr/>
    </dgm:pt>
    <dgm:pt modelId="{83A38FB0-ADC7-415F-8432-88B26F1AB960}" type="pres">
      <dgm:prSet presAssocID="{4932C354-304A-428B-A180-0EFD8DFF5E5C}" presName="hierChild5" presStyleCnt="0"/>
      <dgm:spPr/>
    </dgm:pt>
    <dgm:pt modelId="{C85C0184-9F7E-4230-B4D9-03EA3DD7D99E}" type="pres">
      <dgm:prSet presAssocID="{77642E4C-4673-46CB-9220-2310479DC6CE}" presName="hierChild5" presStyleCnt="0"/>
      <dgm:spPr/>
    </dgm:pt>
    <dgm:pt modelId="{B2DFC4F3-9E49-41B6-8A06-C37F6CCA62C1}" type="pres">
      <dgm:prSet presAssocID="{85D25273-8AE5-4AC8-A810-BFC8065397B1}" presName="hierChild3" presStyleCnt="0"/>
      <dgm:spPr/>
    </dgm:pt>
  </dgm:ptLst>
  <dgm:cxnLst>
    <dgm:cxn modelId="{1EB4BA35-E670-44C1-BB1C-C4B4CB82FF7C}" type="presOf" srcId="{85D25273-8AE5-4AC8-A810-BFC8065397B1}" destId="{A6819D0D-39DB-4ADF-912E-2651AC15611E}" srcOrd="1" destOrd="0" presId="urn:microsoft.com/office/officeart/2009/3/layout/HorizontalOrganizationChart"/>
    <dgm:cxn modelId="{2F53C1B1-46D4-4184-850F-55A9AFC305F1}" type="presOf" srcId="{FA015D50-49F2-499A-9D43-152F19F7BEB6}" destId="{9FC8DC28-C98A-408C-96AF-7F5AB4CAC353}" srcOrd="1" destOrd="0" presId="urn:microsoft.com/office/officeart/2009/3/layout/HorizontalOrganizationChart"/>
    <dgm:cxn modelId="{9047059C-11F1-4152-8061-C32B26464A5F}" type="presOf" srcId="{8A7F8598-C386-4146-887B-CEBEDA40E29D}" destId="{CA181868-5A96-4E23-8878-8C60C6434349}" srcOrd="1" destOrd="0" presId="urn:microsoft.com/office/officeart/2009/3/layout/HorizontalOrganizationChart"/>
    <dgm:cxn modelId="{E311DD7B-AE46-4D7B-A7FE-393252240652}" type="presOf" srcId="{77642E4C-4673-46CB-9220-2310479DC6CE}" destId="{41D8DED0-96DC-48CC-A236-9FBF0451C4BC}" srcOrd="1" destOrd="0" presId="urn:microsoft.com/office/officeart/2009/3/layout/HorizontalOrganizationChart"/>
    <dgm:cxn modelId="{42BD4F39-4675-42FC-BA2E-B075632646AE}" srcId="{85D25273-8AE5-4AC8-A810-BFC8065397B1}" destId="{77642E4C-4673-46CB-9220-2310479DC6CE}" srcOrd="1" destOrd="0" parTransId="{E60F7B70-1FA7-41B8-87A2-29ADE3FD5CA0}" sibTransId="{DF346319-A037-447B-80C4-2AC79101EAA9}"/>
    <dgm:cxn modelId="{0F544AA3-D64E-4F0C-9BCB-3725CC0A0035}" type="presOf" srcId="{1E34DD39-C55E-4D81-8ED0-31D4B65A216B}" destId="{E07FF463-B5B7-4082-8D1E-C933847D4B74}" srcOrd="1" destOrd="0" presId="urn:microsoft.com/office/officeart/2009/3/layout/HorizontalOrganizationChart"/>
    <dgm:cxn modelId="{C3DF887F-7C77-41AE-BBE5-D65B2F05348F}" type="presOf" srcId="{FA015D50-49F2-499A-9D43-152F19F7BEB6}" destId="{EA1EEFE9-65A0-49BD-B9C3-9FA0FEC49AE3}" srcOrd="0" destOrd="0" presId="urn:microsoft.com/office/officeart/2009/3/layout/HorizontalOrganizationChart"/>
    <dgm:cxn modelId="{C2C768F4-F41C-4AC6-ACFC-0F0C5BE894E8}" type="presOf" srcId="{40D3A55C-9A55-4E4D-8393-980E7CAD5D47}" destId="{18164318-D131-4DF9-9E5C-CDDDDA49634D}" srcOrd="0" destOrd="0" presId="urn:microsoft.com/office/officeart/2009/3/layout/HorizontalOrganizationChart"/>
    <dgm:cxn modelId="{58EEA05C-365E-427F-B2A9-2A2949A8FE42}" type="presOf" srcId="{C4CD8D9E-EC7C-46A1-A91F-6807A82C6C4B}" destId="{193F8479-38A2-448E-B273-8E9A1C7EED9F}" srcOrd="0" destOrd="0" presId="urn:microsoft.com/office/officeart/2009/3/layout/HorizontalOrganizationChart"/>
    <dgm:cxn modelId="{3FD3FC2F-A14F-4C53-AE2F-B153036EA463}" type="presOf" srcId="{52D25576-6A27-487F-86BC-4A91CC4E680F}" destId="{9E3809CF-83BE-4898-B8FB-C8FC634D034A}" srcOrd="1" destOrd="0" presId="urn:microsoft.com/office/officeart/2009/3/layout/HorizontalOrganizationChart"/>
    <dgm:cxn modelId="{72FED69E-1503-41D4-B51B-AB672D83FC1C}" type="presOf" srcId="{C54D2C32-A479-452A-8194-1C0CA926DFDB}" destId="{77B9001E-2401-4C55-9FE6-5AF4139156FF}" srcOrd="0" destOrd="0" presId="urn:microsoft.com/office/officeart/2009/3/layout/HorizontalOrganizationChart"/>
    <dgm:cxn modelId="{AFECB84C-D690-46F9-841D-F675AFDEB655}" srcId="{4932C354-304A-428B-A180-0EFD8DFF5E5C}" destId="{CF449894-6949-4ED0-ADB9-CFBDECA153BF}" srcOrd="2" destOrd="0" parTransId="{D32DF96D-ECB4-48D4-9FE4-B14CE35E1CAD}" sibTransId="{F3850DF1-FA81-4D79-B357-4974AD6591A5}"/>
    <dgm:cxn modelId="{3DB75298-561E-4AC4-83D0-7AD6F0680C1A}" srcId="{8A7F8598-C386-4146-887B-CEBEDA40E29D}" destId="{14D0557F-8F52-44E2-82B7-E353CB1C63CB}" srcOrd="2" destOrd="0" parTransId="{7991B149-A7AB-4F53-BADB-5937BC7916D9}" sibTransId="{B2B67993-93B0-436C-BBB3-D13A011DBE88}"/>
    <dgm:cxn modelId="{E8B4E0AE-4EBE-42FF-BBBE-A22DA9DE84FF}" type="presOf" srcId="{8A7F8598-C386-4146-887B-CEBEDA40E29D}" destId="{85A63B57-62C7-44EE-8BD4-21298563C2EB}" srcOrd="0" destOrd="0" presId="urn:microsoft.com/office/officeart/2009/3/layout/HorizontalOrganizationChart"/>
    <dgm:cxn modelId="{6A4350A5-65ED-4DDD-94BD-31FBC96195C2}" type="presOf" srcId="{25FCF634-34A3-4DB8-8B76-FE426DCBCE20}" destId="{B77BC36C-160F-4764-99D7-ECBD0D7FC56E}" srcOrd="1" destOrd="0" presId="urn:microsoft.com/office/officeart/2009/3/layout/HorizontalOrganizationChart"/>
    <dgm:cxn modelId="{C571B08E-4147-4D3A-BAA4-075939655969}" srcId="{40D3A55C-9A55-4E4D-8393-980E7CAD5D47}" destId="{8A7F8598-C386-4146-887B-CEBEDA40E29D}" srcOrd="1" destOrd="0" parTransId="{DDB87263-A711-45B7-B512-87D68CDC7FE3}" sibTransId="{AD98F208-340E-4780-9953-2CF69B86C7A4}"/>
    <dgm:cxn modelId="{BC1BE8F5-558B-463C-B996-D36247587525}" type="presOf" srcId="{0E2D11DC-D65B-45CF-AAC4-5450B271C3A8}" destId="{6B3F01E6-5CC5-4E32-9FB7-F5E643D907BD}" srcOrd="0" destOrd="0" presId="urn:microsoft.com/office/officeart/2009/3/layout/HorizontalOrganizationChart"/>
    <dgm:cxn modelId="{1001C82B-813F-417A-871E-26865EC7738F}" srcId="{560CCB8B-8DF0-4868-91CE-6AB62E4B241E}" destId="{85D25273-8AE5-4AC8-A810-BFC8065397B1}" srcOrd="0" destOrd="0" parTransId="{52CB85FD-09B0-49DB-875C-76837C650116}" sibTransId="{ED682C01-3C26-45D8-920B-6E983667FA02}"/>
    <dgm:cxn modelId="{62EBDB36-FC2F-4EEA-91E5-4C05CC58D464}" type="presOf" srcId="{4932C354-304A-428B-A180-0EFD8DFF5E5C}" destId="{C0616610-5AFE-4BE2-9741-E8DED187634B}" srcOrd="1" destOrd="0" presId="urn:microsoft.com/office/officeart/2009/3/layout/HorizontalOrganizationChart"/>
    <dgm:cxn modelId="{76109EF5-DF33-4250-A8AD-D496ADF7F976}" srcId="{40D3A55C-9A55-4E4D-8393-980E7CAD5D47}" destId="{C4CD8D9E-EC7C-46A1-A91F-6807A82C6C4B}" srcOrd="0" destOrd="0" parTransId="{E0DA6CAE-80F4-4341-AE8A-176A235E2FBC}" sibTransId="{075F41B5-7604-4372-83F7-5A7E0D87A4A6}"/>
    <dgm:cxn modelId="{ECE32BE1-D73A-405F-B997-DB2278B379CA}" type="presOf" srcId="{7C4E60DF-BE4E-4A80-851C-0B4E6C363EEB}" destId="{771AEF3D-7645-4024-A08B-4DFD0C62DCEE}" srcOrd="0" destOrd="0" presId="urn:microsoft.com/office/officeart/2009/3/layout/HorizontalOrganizationChart"/>
    <dgm:cxn modelId="{AD23E862-3A45-4B20-8D9B-972D4D6E0496}" srcId="{8A7F8598-C386-4146-887B-CEBEDA40E29D}" destId="{1E34DD39-C55E-4D81-8ED0-31D4B65A216B}" srcOrd="1" destOrd="0" parTransId="{81F2452F-C55A-4DA6-BC7F-327C70E1122B}" sibTransId="{E042BDCD-58DA-4A78-A0BC-26BAB7B84C6D}"/>
    <dgm:cxn modelId="{23148184-4470-4567-8955-2493EC87723E}" type="presOf" srcId="{77642E4C-4673-46CB-9220-2310479DC6CE}" destId="{287B3660-AB66-4167-9514-C296AD2FDD0F}" srcOrd="0" destOrd="0" presId="urn:microsoft.com/office/officeart/2009/3/layout/HorizontalOrganizationChart"/>
    <dgm:cxn modelId="{D61284BF-F19A-4E6C-A808-B412AB69F6EE}" type="presOf" srcId="{3D12CEAE-85D1-43F5-A4BC-477AF64E715C}" destId="{BDD69179-77FE-4459-9350-65852712624C}" srcOrd="0" destOrd="0" presId="urn:microsoft.com/office/officeart/2009/3/layout/HorizontalOrganizationChart"/>
    <dgm:cxn modelId="{B8359755-FD50-4C24-949A-21549BF817D3}" type="presOf" srcId="{52D25576-6A27-487F-86BC-4A91CC4E680F}" destId="{8642745D-045C-427B-85F8-70D990C98AE2}" srcOrd="0" destOrd="0" presId="urn:microsoft.com/office/officeart/2009/3/layout/HorizontalOrganizationChart"/>
    <dgm:cxn modelId="{5DC802A8-4775-4FF1-99CB-7DFD0536E71F}" type="presOf" srcId="{CF449894-6949-4ED0-ADB9-CFBDECA153BF}" destId="{9C27EC05-6BAE-4AA4-8A36-8D943D5F6E4F}" srcOrd="0" destOrd="0" presId="urn:microsoft.com/office/officeart/2009/3/layout/HorizontalOrganizationChart"/>
    <dgm:cxn modelId="{FBA95938-D0C1-4F12-9117-FAA9F187D197}" srcId="{77642E4C-4673-46CB-9220-2310479DC6CE}" destId="{4932C354-304A-428B-A180-0EFD8DFF5E5C}" srcOrd="0" destOrd="0" parTransId="{D4A6C0E4-94A6-41A3-9738-E33D245BAF70}" sibTransId="{A9760C33-8A0D-4013-BAFF-523E15821577}"/>
    <dgm:cxn modelId="{712347C5-E078-4980-AF60-98BC00B954A0}" srcId="{85D25273-8AE5-4AC8-A810-BFC8065397B1}" destId="{40D3A55C-9A55-4E4D-8393-980E7CAD5D47}" srcOrd="0" destOrd="0" parTransId="{AB7DA7E0-FD27-4F52-9947-299A3276DF40}" sibTransId="{E5F7C122-CFF3-40B0-8DE0-45C1554226F5}"/>
    <dgm:cxn modelId="{64EDC183-BBB5-4C3E-8D4C-FE6AF75FE9E0}" type="presOf" srcId="{D4A6C0E4-94A6-41A3-9738-E33D245BAF70}" destId="{80E78E59-3817-41FD-B781-69044A87366A}" srcOrd="0" destOrd="0" presId="urn:microsoft.com/office/officeart/2009/3/layout/HorizontalOrganizationChart"/>
    <dgm:cxn modelId="{7DB4D725-77A5-40C4-8643-83E7C372E720}" type="presOf" srcId="{3D12CEAE-85D1-43F5-A4BC-477AF64E715C}" destId="{8294ABD3-DAA3-41D5-BE3E-21ACD54461A4}" srcOrd="1" destOrd="0" presId="urn:microsoft.com/office/officeart/2009/3/layout/HorizontalOrganizationChart"/>
    <dgm:cxn modelId="{D4B163F4-27C3-4459-8D25-0CC5DDDFF7A4}" srcId="{C4CD8D9E-EC7C-46A1-A91F-6807A82C6C4B}" destId="{25FCF634-34A3-4DB8-8B76-FE426DCBCE20}" srcOrd="1" destOrd="0" parTransId="{C54D2C32-A479-452A-8194-1C0CA926DFDB}" sibTransId="{FA20674F-4419-452C-ADD0-B30262A5D57C}"/>
    <dgm:cxn modelId="{8A4E6F28-418B-457D-B7C9-CD954F04DE4A}" type="presOf" srcId="{7341693D-77D7-4496-81B9-C68AB94F9F37}" destId="{77BD68FE-957F-4B6E-B0BC-3CD048EE4540}" srcOrd="0" destOrd="0" presId="urn:microsoft.com/office/officeart/2009/3/layout/HorizontalOrganizationChart"/>
    <dgm:cxn modelId="{C0B949A3-5F72-40AE-BA70-E76339984759}" srcId="{C4CD8D9E-EC7C-46A1-A91F-6807A82C6C4B}" destId="{52D25576-6A27-487F-86BC-4A91CC4E680F}" srcOrd="0" destOrd="0" parTransId="{D0F53146-96AD-4EF6-81D4-EE94BD1846C3}" sibTransId="{FE7F8AF2-187E-4299-AB5F-27FFFE78914B}"/>
    <dgm:cxn modelId="{CF4EBA85-E647-4AD4-83FE-06849FC2C677}" type="presOf" srcId="{D32DF96D-ECB4-48D4-9FE4-B14CE35E1CAD}" destId="{664F78C5-912F-4243-8D95-0348173DFD96}" srcOrd="0" destOrd="0" presId="urn:microsoft.com/office/officeart/2009/3/layout/HorizontalOrganizationChart"/>
    <dgm:cxn modelId="{72CFAC48-C23C-4699-9274-F485997EB434}" type="presOf" srcId="{4932C354-304A-428B-A180-0EFD8DFF5E5C}" destId="{BF18808B-E036-4491-BD74-F7D066BB109A}" srcOrd="0" destOrd="0" presId="urn:microsoft.com/office/officeart/2009/3/layout/HorizontalOrganizationChart"/>
    <dgm:cxn modelId="{F9C236B0-7E8F-4CC8-9A01-AC53BCD7752B}" type="presOf" srcId="{14D0557F-8F52-44E2-82B7-E353CB1C63CB}" destId="{B1FAADF0-A218-4BF7-8BB1-DB50BBA7DE3F}" srcOrd="1" destOrd="0" presId="urn:microsoft.com/office/officeart/2009/3/layout/HorizontalOrganizationChart"/>
    <dgm:cxn modelId="{D6B000C5-BB8A-4D14-B8A7-1FF54568E9E1}" type="presOf" srcId="{560CCB8B-8DF0-4868-91CE-6AB62E4B241E}" destId="{7782B217-5E5B-4E48-BC63-DC860B8BC166}" srcOrd="0" destOrd="0" presId="urn:microsoft.com/office/officeart/2009/3/layout/HorizontalOrganizationChart"/>
    <dgm:cxn modelId="{788A0F1C-1E7E-4AB9-9959-A5111B696524}" type="presOf" srcId="{D7A6AB5A-1E45-4773-B0AB-32D7603B7E05}" destId="{9338BB15-894C-4E4D-AB89-01EC7DDCB499}" srcOrd="0" destOrd="0" presId="urn:microsoft.com/office/officeart/2009/3/layout/HorizontalOrganizationChart"/>
    <dgm:cxn modelId="{D8C8C685-393B-4B39-9B96-55AB7C7BEA9F}" type="presOf" srcId="{CF449894-6949-4ED0-ADB9-CFBDECA153BF}" destId="{A7DC989F-43F9-4BD0-A074-DCD8E0F077A6}" srcOrd="1" destOrd="0" presId="urn:microsoft.com/office/officeart/2009/3/layout/HorizontalOrganizationChart"/>
    <dgm:cxn modelId="{367E329D-EDDB-4AD5-9CE5-8FAF0AA88F52}" type="presOf" srcId="{649F940E-52F0-4609-AD81-5AF0CDF5098F}" destId="{79A1EE98-8A1E-4C15-8B5A-39785E081ECF}" srcOrd="0" destOrd="0" presId="urn:microsoft.com/office/officeart/2009/3/layout/HorizontalOrganizationChart"/>
    <dgm:cxn modelId="{70892B2E-A4A0-4447-8ABA-958BB9740263}" type="presOf" srcId="{DDB87263-A711-45B7-B512-87D68CDC7FE3}" destId="{5EAC6C74-0AA4-46D2-A2AE-EBF1C192CB6E}" srcOrd="0" destOrd="0" presId="urn:microsoft.com/office/officeart/2009/3/layout/HorizontalOrganizationChart"/>
    <dgm:cxn modelId="{F71D2DF2-B7E1-4A5A-BFCC-17606BF3060F}" srcId="{C4CD8D9E-EC7C-46A1-A91F-6807A82C6C4B}" destId="{97EBF6D5-0D34-4E43-AABF-4E4D47ADA8A0}" srcOrd="2" destOrd="0" parTransId="{7C4E60DF-BE4E-4A80-851C-0B4E6C363EEB}" sibTransId="{FF1D1519-6BF8-48D6-B0FF-4849672DDBDF}"/>
    <dgm:cxn modelId="{51A0B9B3-E0E4-43C3-9BE3-1EC849CA7B8D}" type="presOf" srcId="{AB7DA7E0-FD27-4F52-9947-299A3276DF40}" destId="{10382A53-E66D-42A3-986F-566AA37C45FB}" srcOrd="0" destOrd="0" presId="urn:microsoft.com/office/officeart/2009/3/layout/HorizontalOrganizationChart"/>
    <dgm:cxn modelId="{729D4A88-A3F8-4EF1-B03A-CF6E1EE8639C}" srcId="{4932C354-304A-428B-A180-0EFD8DFF5E5C}" destId="{FA015D50-49F2-499A-9D43-152F19F7BEB6}" srcOrd="0" destOrd="0" parTransId="{D7A6AB5A-1E45-4773-B0AB-32D7603B7E05}" sibTransId="{ABED32D5-3F81-477C-BE14-A4799C7038A2}"/>
    <dgm:cxn modelId="{8699656D-256E-4538-9387-F1555303CE4A}" srcId="{8A7F8598-C386-4146-887B-CEBEDA40E29D}" destId="{3D12CEAE-85D1-43F5-A4BC-477AF64E715C}" srcOrd="0" destOrd="0" parTransId="{7341693D-77D7-4496-81B9-C68AB94F9F37}" sibTransId="{25E53494-5822-4827-9D7A-05C19491E7CD}"/>
    <dgm:cxn modelId="{9F9AD374-D241-4F9E-912A-50CA5B03B87B}" type="presOf" srcId="{7991B149-A7AB-4F53-BADB-5937BC7916D9}" destId="{6D670E2C-2608-4706-92DA-5080B2BB5347}" srcOrd="0" destOrd="0" presId="urn:microsoft.com/office/officeart/2009/3/layout/HorizontalOrganizationChart"/>
    <dgm:cxn modelId="{337CB50B-1A56-42DE-8338-D035BD9AA113}" type="presOf" srcId="{1E34DD39-C55E-4D81-8ED0-31D4B65A216B}" destId="{3CFB03AB-B998-44D9-AD5D-1A9317BF681C}" srcOrd="0" destOrd="0" presId="urn:microsoft.com/office/officeart/2009/3/layout/HorizontalOrganizationChart"/>
    <dgm:cxn modelId="{28D39713-8996-463C-9B9B-EE9C18E76ED9}" type="presOf" srcId="{C4CD8D9E-EC7C-46A1-A91F-6807A82C6C4B}" destId="{26B7B5CD-2BEE-4087-AEAE-D71D5378AA6F}" srcOrd="1" destOrd="0" presId="urn:microsoft.com/office/officeart/2009/3/layout/HorizontalOrganizationChart"/>
    <dgm:cxn modelId="{D1FF95A1-ABC6-49D3-A22A-B863BE0BF5E3}" type="presOf" srcId="{81F2452F-C55A-4DA6-BC7F-327C70E1122B}" destId="{95CD82D2-F73A-4281-842F-4BA06978704C}" srcOrd="0" destOrd="0" presId="urn:microsoft.com/office/officeart/2009/3/layout/HorizontalOrganizationChart"/>
    <dgm:cxn modelId="{3338DE1C-61E0-4861-AED8-2654B44AB99C}" type="presOf" srcId="{25FCF634-34A3-4DB8-8B76-FE426DCBCE20}" destId="{185B6749-2AFB-4E7A-9094-603A8C5C07C3}" srcOrd="0" destOrd="0" presId="urn:microsoft.com/office/officeart/2009/3/layout/HorizontalOrganizationChart"/>
    <dgm:cxn modelId="{C68B1E7C-1028-4209-A92B-E570DF9C5EC6}" srcId="{4932C354-304A-428B-A180-0EFD8DFF5E5C}" destId="{0E2D11DC-D65B-45CF-AAC4-5450B271C3A8}" srcOrd="1" destOrd="0" parTransId="{649F940E-52F0-4609-AD81-5AF0CDF5098F}" sibTransId="{527D19F1-D4D1-40FB-9032-8F9BEE4AD059}"/>
    <dgm:cxn modelId="{5799BEB6-CB82-4FCD-A329-0B19D6A29AC4}" type="presOf" srcId="{85D25273-8AE5-4AC8-A810-BFC8065397B1}" destId="{5146921F-1560-4AEF-BB91-479568925320}" srcOrd="0" destOrd="0" presId="urn:microsoft.com/office/officeart/2009/3/layout/HorizontalOrganizationChart"/>
    <dgm:cxn modelId="{410BB362-B0E5-4D6D-B658-C3CF34B725E0}" type="presOf" srcId="{E60F7B70-1FA7-41B8-87A2-29ADE3FD5CA0}" destId="{7C1533C0-06E7-4FC3-9B59-63B300F08366}" srcOrd="0" destOrd="0" presId="urn:microsoft.com/office/officeart/2009/3/layout/HorizontalOrganizationChart"/>
    <dgm:cxn modelId="{3B76E6B2-8EFF-4438-AC27-61D580481D92}" type="presOf" srcId="{97EBF6D5-0D34-4E43-AABF-4E4D47ADA8A0}" destId="{A47A7138-0838-4FBB-9B0E-EBBB27AF535E}" srcOrd="1" destOrd="0" presId="urn:microsoft.com/office/officeart/2009/3/layout/HorizontalOrganizationChart"/>
    <dgm:cxn modelId="{DF714093-E466-4052-9191-E03A39CBA914}" type="presOf" srcId="{0E2D11DC-D65B-45CF-AAC4-5450B271C3A8}" destId="{AC889A55-58ED-4BDB-B6A2-FA0E63CED46C}" srcOrd="1" destOrd="0" presId="urn:microsoft.com/office/officeart/2009/3/layout/HorizontalOrganizationChart"/>
    <dgm:cxn modelId="{5B3436D4-009D-4C1E-827F-0DFDFA0D58D9}" type="presOf" srcId="{97EBF6D5-0D34-4E43-AABF-4E4D47ADA8A0}" destId="{CE7D6C28-7D37-401C-AB7D-4C4518F804C4}" srcOrd="0" destOrd="0" presId="urn:microsoft.com/office/officeart/2009/3/layout/HorizontalOrganizationChart"/>
    <dgm:cxn modelId="{F251A128-EBBB-4C44-A1C2-97F013E2CBBC}" type="presOf" srcId="{D0F53146-96AD-4EF6-81D4-EE94BD1846C3}" destId="{A4D0B76E-7ED4-47A0-8F50-4D87CE5741D0}" srcOrd="0" destOrd="0" presId="urn:microsoft.com/office/officeart/2009/3/layout/HorizontalOrganizationChart"/>
    <dgm:cxn modelId="{87AFC79D-268D-419C-A2B4-FFB3DCBB2FBE}" type="presOf" srcId="{E0DA6CAE-80F4-4341-AE8A-176A235E2FBC}" destId="{1F526889-A547-48DE-AB6A-7C97DB6E614C}" srcOrd="0" destOrd="0" presId="urn:microsoft.com/office/officeart/2009/3/layout/HorizontalOrganizationChart"/>
    <dgm:cxn modelId="{22B36CAE-9F64-4E56-9C9D-AD2ADC0A1B6A}" type="presOf" srcId="{14D0557F-8F52-44E2-82B7-E353CB1C63CB}" destId="{0F2671C4-1AFD-4477-886B-577069C9D552}" srcOrd="0" destOrd="0" presId="urn:microsoft.com/office/officeart/2009/3/layout/HorizontalOrganizationChart"/>
    <dgm:cxn modelId="{97FB1AD6-EFD6-436A-BCD6-D5A520EEDDE2}" type="presOf" srcId="{40D3A55C-9A55-4E4D-8393-980E7CAD5D47}" destId="{714C7DAD-7721-4E09-92FA-E72F9C9B5485}" srcOrd="1" destOrd="0" presId="urn:microsoft.com/office/officeart/2009/3/layout/HorizontalOrganizationChart"/>
    <dgm:cxn modelId="{2C52EC60-BA46-46D7-9D0D-ABA3C259FDA2}" type="presParOf" srcId="{7782B217-5E5B-4E48-BC63-DC860B8BC166}" destId="{AFA39998-994B-4631-BF52-85D4AB2CD359}" srcOrd="0" destOrd="0" presId="urn:microsoft.com/office/officeart/2009/3/layout/HorizontalOrganizationChart"/>
    <dgm:cxn modelId="{8C900581-2AEF-41AE-B12A-2EA55F884156}" type="presParOf" srcId="{AFA39998-994B-4631-BF52-85D4AB2CD359}" destId="{CA4A0D2F-9EE5-4218-AB11-C1464DDE01C8}" srcOrd="0" destOrd="0" presId="urn:microsoft.com/office/officeart/2009/3/layout/HorizontalOrganizationChart"/>
    <dgm:cxn modelId="{3C09BED2-A72A-40CC-822A-B7CC2127E4BD}" type="presParOf" srcId="{CA4A0D2F-9EE5-4218-AB11-C1464DDE01C8}" destId="{5146921F-1560-4AEF-BB91-479568925320}" srcOrd="0" destOrd="0" presId="urn:microsoft.com/office/officeart/2009/3/layout/HorizontalOrganizationChart"/>
    <dgm:cxn modelId="{B0D90800-E249-4316-B603-DAC6ED1BCFF5}" type="presParOf" srcId="{CA4A0D2F-9EE5-4218-AB11-C1464DDE01C8}" destId="{A6819D0D-39DB-4ADF-912E-2651AC15611E}" srcOrd="1" destOrd="0" presId="urn:microsoft.com/office/officeart/2009/3/layout/HorizontalOrganizationChart"/>
    <dgm:cxn modelId="{00EFD88B-0D2D-4DF2-8DBC-BA7E01A4B728}" type="presParOf" srcId="{AFA39998-994B-4631-BF52-85D4AB2CD359}" destId="{F874EF34-DE14-4A52-8D13-F6A327C1EADC}" srcOrd="1" destOrd="0" presId="urn:microsoft.com/office/officeart/2009/3/layout/HorizontalOrganizationChart"/>
    <dgm:cxn modelId="{A50B1A73-BE88-474D-9EAB-421B45D5CC42}" type="presParOf" srcId="{F874EF34-DE14-4A52-8D13-F6A327C1EADC}" destId="{10382A53-E66D-42A3-986F-566AA37C45FB}" srcOrd="0" destOrd="0" presId="urn:microsoft.com/office/officeart/2009/3/layout/HorizontalOrganizationChart"/>
    <dgm:cxn modelId="{9405B9D3-6B95-463C-A900-95679D0166FB}" type="presParOf" srcId="{F874EF34-DE14-4A52-8D13-F6A327C1EADC}" destId="{25696FFB-40B5-457B-89C6-70C3B7C804BD}" srcOrd="1" destOrd="0" presId="urn:microsoft.com/office/officeart/2009/3/layout/HorizontalOrganizationChart"/>
    <dgm:cxn modelId="{A214C8AE-4851-4B32-9E84-28EC7FA2516B}" type="presParOf" srcId="{25696FFB-40B5-457B-89C6-70C3B7C804BD}" destId="{EE4D6F0E-2F41-4B47-9C94-F32CFEDDDBFF}" srcOrd="0" destOrd="0" presId="urn:microsoft.com/office/officeart/2009/3/layout/HorizontalOrganizationChart"/>
    <dgm:cxn modelId="{0E28FF64-7B78-4544-A637-2400BFFF8DE7}" type="presParOf" srcId="{EE4D6F0E-2F41-4B47-9C94-F32CFEDDDBFF}" destId="{18164318-D131-4DF9-9E5C-CDDDDA49634D}" srcOrd="0" destOrd="0" presId="urn:microsoft.com/office/officeart/2009/3/layout/HorizontalOrganizationChart"/>
    <dgm:cxn modelId="{43AFD2A3-FF4B-4FD9-9A3D-ED2876439F1E}" type="presParOf" srcId="{EE4D6F0E-2F41-4B47-9C94-F32CFEDDDBFF}" destId="{714C7DAD-7721-4E09-92FA-E72F9C9B5485}" srcOrd="1" destOrd="0" presId="urn:microsoft.com/office/officeart/2009/3/layout/HorizontalOrganizationChart"/>
    <dgm:cxn modelId="{EAB81662-CCF8-451D-B18B-FD1F64E39ECF}" type="presParOf" srcId="{25696FFB-40B5-457B-89C6-70C3B7C804BD}" destId="{3DAF8BA7-3817-48A8-9E5E-8904CBE2EBBC}" srcOrd="1" destOrd="0" presId="urn:microsoft.com/office/officeart/2009/3/layout/HorizontalOrganizationChart"/>
    <dgm:cxn modelId="{59F0B953-5308-4429-9445-39A8C5B2B12E}" type="presParOf" srcId="{3DAF8BA7-3817-48A8-9E5E-8904CBE2EBBC}" destId="{1F526889-A547-48DE-AB6A-7C97DB6E614C}" srcOrd="0" destOrd="0" presId="urn:microsoft.com/office/officeart/2009/3/layout/HorizontalOrganizationChart"/>
    <dgm:cxn modelId="{600F4B99-1C79-439A-A1DB-F3B31DAF3054}" type="presParOf" srcId="{3DAF8BA7-3817-48A8-9E5E-8904CBE2EBBC}" destId="{BD7F66B1-BAE1-433E-A612-E28B019FEF84}" srcOrd="1" destOrd="0" presId="urn:microsoft.com/office/officeart/2009/3/layout/HorizontalOrganizationChart"/>
    <dgm:cxn modelId="{013D4D27-4F0C-4225-85D9-9B60D5F99FE3}" type="presParOf" srcId="{BD7F66B1-BAE1-433E-A612-E28B019FEF84}" destId="{60F78861-E218-490C-98CE-5460EE297D3C}" srcOrd="0" destOrd="0" presId="urn:microsoft.com/office/officeart/2009/3/layout/HorizontalOrganizationChart"/>
    <dgm:cxn modelId="{83D76452-E0C6-4A84-8B0B-2FF5DC49B498}" type="presParOf" srcId="{60F78861-E218-490C-98CE-5460EE297D3C}" destId="{193F8479-38A2-448E-B273-8E9A1C7EED9F}" srcOrd="0" destOrd="0" presId="urn:microsoft.com/office/officeart/2009/3/layout/HorizontalOrganizationChart"/>
    <dgm:cxn modelId="{505E230A-600B-4007-8DF3-86F810C4B08B}" type="presParOf" srcId="{60F78861-E218-490C-98CE-5460EE297D3C}" destId="{26B7B5CD-2BEE-4087-AEAE-D71D5378AA6F}" srcOrd="1" destOrd="0" presId="urn:microsoft.com/office/officeart/2009/3/layout/HorizontalOrganizationChart"/>
    <dgm:cxn modelId="{A7E1BBC3-ACD4-490E-B363-22730F025535}" type="presParOf" srcId="{BD7F66B1-BAE1-433E-A612-E28B019FEF84}" destId="{4D8FC3FC-869E-4D1C-AA4B-0E1BD1B7B252}" srcOrd="1" destOrd="0" presId="urn:microsoft.com/office/officeart/2009/3/layout/HorizontalOrganizationChart"/>
    <dgm:cxn modelId="{75773C38-1C2F-4D03-BFBD-9C1F0DE3D973}" type="presParOf" srcId="{4D8FC3FC-869E-4D1C-AA4B-0E1BD1B7B252}" destId="{A4D0B76E-7ED4-47A0-8F50-4D87CE5741D0}" srcOrd="0" destOrd="0" presId="urn:microsoft.com/office/officeart/2009/3/layout/HorizontalOrganizationChart"/>
    <dgm:cxn modelId="{5E2ED5DB-DDB1-4730-85C4-57B727E98B21}" type="presParOf" srcId="{4D8FC3FC-869E-4D1C-AA4B-0E1BD1B7B252}" destId="{8EFBE4C1-DCC2-4572-B4BD-8FD75C6DC8A9}" srcOrd="1" destOrd="0" presId="urn:microsoft.com/office/officeart/2009/3/layout/HorizontalOrganizationChart"/>
    <dgm:cxn modelId="{8F6CD968-225C-4C8E-B178-F55061469B90}" type="presParOf" srcId="{8EFBE4C1-DCC2-4572-B4BD-8FD75C6DC8A9}" destId="{0E76A9A7-FA96-421E-9493-C5B47ED05EB7}" srcOrd="0" destOrd="0" presId="urn:microsoft.com/office/officeart/2009/3/layout/HorizontalOrganizationChart"/>
    <dgm:cxn modelId="{9C658AD3-A3D3-4C70-9DCE-AD783B0B378A}" type="presParOf" srcId="{0E76A9A7-FA96-421E-9493-C5B47ED05EB7}" destId="{8642745D-045C-427B-85F8-70D990C98AE2}" srcOrd="0" destOrd="0" presId="urn:microsoft.com/office/officeart/2009/3/layout/HorizontalOrganizationChart"/>
    <dgm:cxn modelId="{775182E9-A4AB-411F-9CD6-98B859642B1C}" type="presParOf" srcId="{0E76A9A7-FA96-421E-9493-C5B47ED05EB7}" destId="{9E3809CF-83BE-4898-B8FB-C8FC634D034A}" srcOrd="1" destOrd="0" presId="urn:microsoft.com/office/officeart/2009/3/layout/HorizontalOrganizationChart"/>
    <dgm:cxn modelId="{2C4547F6-8368-47DB-BC57-158B04E27F99}" type="presParOf" srcId="{8EFBE4C1-DCC2-4572-B4BD-8FD75C6DC8A9}" destId="{F62B9523-D6FA-4926-B66B-A980040763E3}" srcOrd="1" destOrd="0" presId="urn:microsoft.com/office/officeart/2009/3/layout/HorizontalOrganizationChart"/>
    <dgm:cxn modelId="{9F0DD290-D36F-4874-BD9D-E34A548483FE}" type="presParOf" srcId="{8EFBE4C1-DCC2-4572-B4BD-8FD75C6DC8A9}" destId="{4526A7E5-7987-4EBB-9736-BFFFCCC84C91}" srcOrd="2" destOrd="0" presId="urn:microsoft.com/office/officeart/2009/3/layout/HorizontalOrganizationChart"/>
    <dgm:cxn modelId="{73716E0D-599E-4B12-A708-3813284425EB}" type="presParOf" srcId="{4D8FC3FC-869E-4D1C-AA4B-0E1BD1B7B252}" destId="{77B9001E-2401-4C55-9FE6-5AF4139156FF}" srcOrd="2" destOrd="0" presId="urn:microsoft.com/office/officeart/2009/3/layout/HorizontalOrganizationChart"/>
    <dgm:cxn modelId="{9E24A2E0-9239-4CFF-9C44-ABFB4E247B4C}" type="presParOf" srcId="{4D8FC3FC-869E-4D1C-AA4B-0E1BD1B7B252}" destId="{327DF489-6FA1-478D-B051-22CD2A0DC453}" srcOrd="3" destOrd="0" presId="urn:microsoft.com/office/officeart/2009/3/layout/HorizontalOrganizationChart"/>
    <dgm:cxn modelId="{98C54788-90F6-4493-BEEA-083CAEA05D67}" type="presParOf" srcId="{327DF489-6FA1-478D-B051-22CD2A0DC453}" destId="{9A263AE4-C98F-4AA3-8552-7C835B64B93E}" srcOrd="0" destOrd="0" presId="urn:microsoft.com/office/officeart/2009/3/layout/HorizontalOrganizationChart"/>
    <dgm:cxn modelId="{E1626A4C-E6ED-4329-A66B-30E971D8260B}" type="presParOf" srcId="{9A263AE4-C98F-4AA3-8552-7C835B64B93E}" destId="{185B6749-2AFB-4E7A-9094-603A8C5C07C3}" srcOrd="0" destOrd="0" presId="urn:microsoft.com/office/officeart/2009/3/layout/HorizontalOrganizationChart"/>
    <dgm:cxn modelId="{60839CDF-2C41-4B13-AF72-4D5034DD029C}" type="presParOf" srcId="{9A263AE4-C98F-4AA3-8552-7C835B64B93E}" destId="{B77BC36C-160F-4764-99D7-ECBD0D7FC56E}" srcOrd="1" destOrd="0" presId="urn:microsoft.com/office/officeart/2009/3/layout/HorizontalOrganizationChart"/>
    <dgm:cxn modelId="{CA9ADE10-EE6C-484D-9143-907296668C82}" type="presParOf" srcId="{327DF489-6FA1-478D-B051-22CD2A0DC453}" destId="{9DC2389E-9ECD-40D8-8CBC-9913E5C81C1A}" srcOrd="1" destOrd="0" presId="urn:microsoft.com/office/officeart/2009/3/layout/HorizontalOrganizationChart"/>
    <dgm:cxn modelId="{BE208EBB-943F-404F-82DF-62E24172FA18}" type="presParOf" srcId="{327DF489-6FA1-478D-B051-22CD2A0DC453}" destId="{8E898CDE-9CBA-4E83-BDBF-962BDC5AD5F7}" srcOrd="2" destOrd="0" presId="urn:microsoft.com/office/officeart/2009/3/layout/HorizontalOrganizationChart"/>
    <dgm:cxn modelId="{C009EA93-CC2C-4813-8B1A-C7F5D10A9E4F}" type="presParOf" srcId="{4D8FC3FC-869E-4D1C-AA4B-0E1BD1B7B252}" destId="{771AEF3D-7645-4024-A08B-4DFD0C62DCEE}" srcOrd="4" destOrd="0" presId="urn:microsoft.com/office/officeart/2009/3/layout/HorizontalOrganizationChart"/>
    <dgm:cxn modelId="{AB8163BD-9E8E-4F79-A08F-B3BC86132F1E}" type="presParOf" srcId="{4D8FC3FC-869E-4D1C-AA4B-0E1BD1B7B252}" destId="{31E16064-D276-48B8-8A3F-F34A3DEF293D}" srcOrd="5" destOrd="0" presId="urn:microsoft.com/office/officeart/2009/3/layout/HorizontalOrganizationChart"/>
    <dgm:cxn modelId="{C6A35BB1-B4FA-4A7D-A9A7-69B8EB35EE69}" type="presParOf" srcId="{31E16064-D276-48B8-8A3F-F34A3DEF293D}" destId="{755CCD3E-F492-4AA1-9DB4-204F0236B5D3}" srcOrd="0" destOrd="0" presId="urn:microsoft.com/office/officeart/2009/3/layout/HorizontalOrganizationChart"/>
    <dgm:cxn modelId="{E6F383C2-F06C-42F7-92BB-3DF27B17FCE4}" type="presParOf" srcId="{755CCD3E-F492-4AA1-9DB4-204F0236B5D3}" destId="{CE7D6C28-7D37-401C-AB7D-4C4518F804C4}" srcOrd="0" destOrd="0" presId="urn:microsoft.com/office/officeart/2009/3/layout/HorizontalOrganizationChart"/>
    <dgm:cxn modelId="{135CBA57-AF83-4CA8-A15B-FD14344D54DC}" type="presParOf" srcId="{755CCD3E-F492-4AA1-9DB4-204F0236B5D3}" destId="{A47A7138-0838-4FBB-9B0E-EBBB27AF535E}" srcOrd="1" destOrd="0" presId="urn:microsoft.com/office/officeart/2009/3/layout/HorizontalOrganizationChart"/>
    <dgm:cxn modelId="{C74A6660-D6A2-4215-82E8-4B8DE0B1C8DB}" type="presParOf" srcId="{31E16064-D276-48B8-8A3F-F34A3DEF293D}" destId="{2A9DA2A7-67DF-447A-A58C-F434E176ACB6}" srcOrd="1" destOrd="0" presId="urn:microsoft.com/office/officeart/2009/3/layout/HorizontalOrganizationChart"/>
    <dgm:cxn modelId="{A353214A-0E22-4D3D-BAF4-6D4EB167004C}" type="presParOf" srcId="{31E16064-D276-48B8-8A3F-F34A3DEF293D}" destId="{174461CF-9EFD-47DC-9E4F-5E26EA1F9AB2}" srcOrd="2" destOrd="0" presId="urn:microsoft.com/office/officeart/2009/3/layout/HorizontalOrganizationChart"/>
    <dgm:cxn modelId="{AD782C58-6B6C-47F5-812B-74EAB0F18872}" type="presParOf" srcId="{BD7F66B1-BAE1-433E-A612-E28B019FEF84}" destId="{BCA8BC17-D86D-43A5-9CF8-66640E450BB3}" srcOrd="2" destOrd="0" presId="urn:microsoft.com/office/officeart/2009/3/layout/HorizontalOrganizationChart"/>
    <dgm:cxn modelId="{BAB0516F-4B2B-495A-8C7B-C50F4E20E2D5}" type="presParOf" srcId="{3DAF8BA7-3817-48A8-9E5E-8904CBE2EBBC}" destId="{5EAC6C74-0AA4-46D2-A2AE-EBF1C192CB6E}" srcOrd="2" destOrd="0" presId="urn:microsoft.com/office/officeart/2009/3/layout/HorizontalOrganizationChart"/>
    <dgm:cxn modelId="{08EA3859-CAA4-4477-98A1-E18EA01756BD}" type="presParOf" srcId="{3DAF8BA7-3817-48A8-9E5E-8904CBE2EBBC}" destId="{7C178ADC-ED3B-41E5-A0C0-5F7F635CA699}" srcOrd="3" destOrd="0" presId="urn:microsoft.com/office/officeart/2009/3/layout/HorizontalOrganizationChart"/>
    <dgm:cxn modelId="{66D9A142-37DB-4488-B4EB-5EFB06C9FE6D}" type="presParOf" srcId="{7C178ADC-ED3B-41E5-A0C0-5F7F635CA699}" destId="{6A442B56-7B6B-4EA0-BCE0-9E4E4ED4A414}" srcOrd="0" destOrd="0" presId="urn:microsoft.com/office/officeart/2009/3/layout/HorizontalOrganizationChart"/>
    <dgm:cxn modelId="{0FF8BAD7-1DD3-4D96-BFC0-26EEB584CEA7}" type="presParOf" srcId="{6A442B56-7B6B-4EA0-BCE0-9E4E4ED4A414}" destId="{85A63B57-62C7-44EE-8BD4-21298563C2EB}" srcOrd="0" destOrd="0" presId="urn:microsoft.com/office/officeart/2009/3/layout/HorizontalOrganizationChart"/>
    <dgm:cxn modelId="{490B5C9A-859C-4CD0-B537-1248C4C5C89E}" type="presParOf" srcId="{6A442B56-7B6B-4EA0-BCE0-9E4E4ED4A414}" destId="{CA181868-5A96-4E23-8878-8C60C6434349}" srcOrd="1" destOrd="0" presId="urn:microsoft.com/office/officeart/2009/3/layout/HorizontalOrganizationChart"/>
    <dgm:cxn modelId="{1A4CA700-F744-4B4E-BB5D-3458AE972800}" type="presParOf" srcId="{7C178ADC-ED3B-41E5-A0C0-5F7F635CA699}" destId="{5429DDFD-AD7F-4A2E-89A8-8062CAA268CE}" srcOrd="1" destOrd="0" presId="urn:microsoft.com/office/officeart/2009/3/layout/HorizontalOrganizationChart"/>
    <dgm:cxn modelId="{ACECFFF1-DBF7-4683-8B99-FBDB83F5FC00}" type="presParOf" srcId="{5429DDFD-AD7F-4A2E-89A8-8062CAA268CE}" destId="{77BD68FE-957F-4B6E-B0BC-3CD048EE4540}" srcOrd="0" destOrd="0" presId="urn:microsoft.com/office/officeart/2009/3/layout/HorizontalOrganizationChart"/>
    <dgm:cxn modelId="{4DEA7B28-519A-4C0E-BFE6-3DB37FEEF182}" type="presParOf" srcId="{5429DDFD-AD7F-4A2E-89A8-8062CAA268CE}" destId="{6BEDF926-25AD-479B-90CC-1D096BFC6B8C}" srcOrd="1" destOrd="0" presId="urn:microsoft.com/office/officeart/2009/3/layout/HorizontalOrganizationChart"/>
    <dgm:cxn modelId="{0D23FA16-341E-4DEE-8E26-4BF3F7A16528}" type="presParOf" srcId="{6BEDF926-25AD-479B-90CC-1D096BFC6B8C}" destId="{C65F0B77-40B5-4FE7-91D8-141763631072}" srcOrd="0" destOrd="0" presId="urn:microsoft.com/office/officeart/2009/3/layout/HorizontalOrganizationChart"/>
    <dgm:cxn modelId="{7DF99EBA-47F9-44FE-B8DB-5898C3D15F4F}" type="presParOf" srcId="{C65F0B77-40B5-4FE7-91D8-141763631072}" destId="{BDD69179-77FE-4459-9350-65852712624C}" srcOrd="0" destOrd="0" presId="urn:microsoft.com/office/officeart/2009/3/layout/HorizontalOrganizationChart"/>
    <dgm:cxn modelId="{DD4792F7-5EDA-4223-B478-36A2C8725346}" type="presParOf" srcId="{C65F0B77-40B5-4FE7-91D8-141763631072}" destId="{8294ABD3-DAA3-41D5-BE3E-21ACD54461A4}" srcOrd="1" destOrd="0" presId="urn:microsoft.com/office/officeart/2009/3/layout/HorizontalOrganizationChart"/>
    <dgm:cxn modelId="{5046CD9A-1BB3-4456-BBD2-F6B93885EC41}" type="presParOf" srcId="{6BEDF926-25AD-479B-90CC-1D096BFC6B8C}" destId="{8B3BE081-860A-49A7-9020-577E2D5DFBCB}" srcOrd="1" destOrd="0" presId="urn:microsoft.com/office/officeart/2009/3/layout/HorizontalOrganizationChart"/>
    <dgm:cxn modelId="{9E3BFC0D-A7CC-4F41-A383-75DE7C658B5C}" type="presParOf" srcId="{6BEDF926-25AD-479B-90CC-1D096BFC6B8C}" destId="{9D524C5B-7FB9-4BAD-8D3A-D64F27274607}" srcOrd="2" destOrd="0" presId="urn:microsoft.com/office/officeart/2009/3/layout/HorizontalOrganizationChart"/>
    <dgm:cxn modelId="{CD6EFD58-537F-40E5-B071-E4A96E58C9B2}" type="presParOf" srcId="{5429DDFD-AD7F-4A2E-89A8-8062CAA268CE}" destId="{95CD82D2-F73A-4281-842F-4BA06978704C}" srcOrd="2" destOrd="0" presId="urn:microsoft.com/office/officeart/2009/3/layout/HorizontalOrganizationChart"/>
    <dgm:cxn modelId="{1A47DBE2-1E8F-4850-9D79-957613248F75}" type="presParOf" srcId="{5429DDFD-AD7F-4A2E-89A8-8062CAA268CE}" destId="{61621F50-4EBA-4690-9B87-C932602AED38}" srcOrd="3" destOrd="0" presId="urn:microsoft.com/office/officeart/2009/3/layout/HorizontalOrganizationChart"/>
    <dgm:cxn modelId="{11883BCB-7109-48DC-856A-8C802AF188DA}" type="presParOf" srcId="{61621F50-4EBA-4690-9B87-C932602AED38}" destId="{0EEFCFCA-C70A-41D4-9E33-BFD1F796BE23}" srcOrd="0" destOrd="0" presId="urn:microsoft.com/office/officeart/2009/3/layout/HorizontalOrganizationChart"/>
    <dgm:cxn modelId="{CBDD4131-0A9B-49E9-8816-D34F104577E1}" type="presParOf" srcId="{0EEFCFCA-C70A-41D4-9E33-BFD1F796BE23}" destId="{3CFB03AB-B998-44D9-AD5D-1A9317BF681C}" srcOrd="0" destOrd="0" presId="urn:microsoft.com/office/officeart/2009/3/layout/HorizontalOrganizationChart"/>
    <dgm:cxn modelId="{9C5C455B-0166-486C-AD76-083B9C044A20}" type="presParOf" srcId="{0EEFCFCA-C70A-41D4-9E33-BFD1F796BE23}" destId="{E07FF463-B5B7-4082-8D1E-C933847D4B74}" srcOrd="1" destOrd="0" presId="urn:microsoft.com/office/officeart/2009/3/layout/HorizontalOrganizationChart"/>
    <dgm:cxn modelId="{A995AD25-C291-4F9C-979E-4F6BF1F639B4}" type="presParOf" srcId="{61621F50-4EBA-4690-9B87-C932602AED38}" destId="{2BFB9452-F374-4FA0-AC2E-DE3EC7CDC2A5}" srcOrd="1" destOrd="0" presId="urn:microsoft.com/office/officeart/2009/3/layout/HorizontalOrganizationChart"/>
    <dgm:cxn modelId="{F1E5B28B-7E73-447F-A12D-4D278ADDF334}" type="presParOf" srcId="{61621F50-4EBA-4690-9B87-C932602AED38}" destId="{69ACCC7E-93EE-4920-80B1-8319B63F50D7}" srcOrd="2" destOrd="0" presId="urn:microsoft.com/office/officeart/2009/3/layout/HorizontalOrganizationChart"/>
    <dgm:cxn modelId="{A7E219F1-F9F6-40E9-8ECD-CFB5F1BE9C1D}" type="presParOf" srcId="{5429DDFD-AD7F-4A2E-89A8-8062CAA268CE}" destId="{6D670E2C-2608-4706-92DA-5080B2BB5347}" srcOrd="4" destOrd="0" presId="urn:microsoft.com/office/officeart/2009/3/layout/HorizontalOrganizationChart"/>
    <dgm:cxn modelId="{856BFFEA-F22F-4240-8E42-F6AE2C2F2BA4}" type="presParOf" srcId="{5429DDFD-AD7F-4A2E-89A8-8062CAA268CE}" destId="{8C4F8DB1-065A-4452-9373-D4424A1AC53F}" srcOrd="5" destOrd="0" presId="urn:microsoft.com/office/officeart/2009/3/layout/HorizontalOrganizationChart"/>
    <dgm:cxn modelId="{DFC3FF7F-71B6-4E32-98B4-05AC56D2E88C}" type="presParOf" srcId="{8C4F8DB1-065A-4452-9373-D4424A1AC53F}" destId="{61C7E67C-16CD-42F7-9E2B-2CA7D51DC8F2}" srcOrd="0" destOrd="0" presId="urn:microsoft.com/office/officeart/2009/3/layout/HorizontalOrganizationChart"/>
    <dgm:cxn modelId="{06AE7736-76AF-4726-8911-A1EC766BD01C}" type="presParOf" srcId="{61C7E67C-16CD-42F7-9E2B-2CA7D51DC8F2}" destId="{0F2671C4-1AFD-4477-886B-577069C9D552}" srcOrd="0" destOrd="0" presId="urn:microsoft.com/office/officeart/2009/3/layout/HorizontalOrganizationChart"/>
    <dgm:cxn modelId="{52C1F8B2-7115-4FD6-BF43-B5C4575DF0B0}" type="presParOf" srcId="{61C7E67C-16CD-42F7-9E2B-2CA7D51DC8F2}" destId="{B1FAADF0-A218-4BF7-8BB1-DB50BBA7DE3F}" srcOrd="1" destOrd="0" presId="urn:microsoft.com/office/officeart/2009/3/layout/HorizontalOrganizationChart"/>
    <dgm:cxn modelId="{538A0244-7348-4AB2-991D-ABD1BFDE3588}" type="presParOf" srcId="{8C4F8DB1-065A-4452-9373-D4424A1AC53F}" destId="{EB8C4214-E29E-47A4-9807-6FBA13DB1590}" srcOrd="1" destOrd="0" presId="urn:microsoft.com/office/officeart/2009/3/layout/HorizontalOrganizationChart"/>
    <dgm:cxn modelId="{58F89AF1-6623-451D-9958-79AFDB26D569}" type="presParOf" srcId="{8C4F8DB1-065A-4452-9373-D4424A1AC53F}" destId="{A8E9477A-FA70-4355-8FC8-B15927EE3D29}" srcOrd="2" destOrd="0" presId="urn:microsoft.com/office/officeart/2009/3/layout/HorizontalOrganizationChart"/>
    <dgm:cxn modelId="{2A1E69E5-E070-4A42-8238-26342DC272C9}" type="presParOf" srcId="{7C178ADC-ED3B-41E5-A0C0-5F7F635CA699}" destId="{9378E9C2-B740-4D43-A98C-A6CD9FD2BF8A}" srcOrd="2" destOrd="0" presId="urn:microsoft.com/office/officeart/2009/3/layout/HorizontalOrganizationChart"/>
    <dgm:cxn modelId="{DDA756EE-845F-4253-8F8F-1C057E7178BF}" type="presParOf" srcId="{25696FFB-40B5-457B-89C6-70C3B7C804BD}" destId="{064771ED-A92F-4B6A-8732-E38404151383}" srcOrd="2" destOrd="0" presId="urn:microsoft.com/office/officeart/2009/3/layout/HorizontalOrganizationChart"/>
    <dgm:cxn modelId="{9C2F6D7A-D773-4AD8-8244-27D024B4317B}" type="presParOf" srcId="{F874EF34-DE14-4A52-8D13-F6A327C1EADC}" destId="{7C1533C0-06E7-4FC3-9B59-63B300F08366}" srcOrd="2" destOrd="0" presId="urn:microsoft.com/office/officeart/2009/3/layout/HorizontalOrganizationChart"/>
    <dgm:cxn modelId="{3DA55B06-EC15-4F8A-91A0-32C7F969FA04}" type="presParOf" srcId="{F874EF34-DE14-4A52-8D13-F6A327C1EADC}" destId="{6C541FEB-87B9-4D52-A870-FC88F2C10065}" srcOrd="3" destOrd="0" presId="urn:microsoft.com/office/officeart/2009/3/layout/HorizontalOrganizationChart"/>
    <dgm:cxn modelId="{0941766B-5EE7-4CCC-B9AD-C6550504E428}" type="presParOf" srcId="{6C541FEB-87B9-4D52-A870-FC88F2C10065}" destId="{519B322B-A7E2-4550-89DA-47C252DA8A8B}" srcOrd="0" destOrd="0" presId="urn:microsoft.com/office/officeart/2009/3/layout/HorizontalOrganizationChart"/>
    <dgm:cxn modelId="{B1526709-D850-4401-BC83-2B2140D58A34}" type="presParOf" srcId="{519B322B-A7E2-4550-89DA-47C252DA8A8B}" destId="{287B3660-AB66-4167-9514-C296AD2FDD0F}" srcOrd="0" destOrd="0" presId="urn:microsoft.com/office/officeart/2009/3/layout/HorizontalOrganizationChart"/>
    <dgm:cxn modelId="{1443081B-2B53-4A32-A190-1A256DE319A9}" type="presParOf" srcId="{519B322B-A7E2-4550-89DA-47C252DA8A8B}" destId="{41D8DED0-96DC-48CC-A236-9FBF0451C4BC}" srcOrd="1" destOrd="0" presId="urn:microsoft.com/office/officeart/2009/3/layout/HorizontalOrganizationChart"/>
    <dgm:cxn modelId="{5F8566BB-2CBD-4641-AF4A-CC4324C07036}" type="presParOf" srcId="{6C541FEB-87B9-4D52-A870-FC88F2C10065}" destId="{B85ABC2D-9D72-4C41-ABFC-98B7FFB02C4B}" srcOrd="1" destOrd="0" presId="urn:microsoft.com/office/officeart/2009/3/layout/HorizontalOrganizationChart"/>
    <dgm:cxn modelId="{91E0C805-3752-4602-9A51-842075D500A5}" type="presParOf" srcId="{B85ABC2D-9D72-4C41-ABFC-98B7FFB02C4B}" destId="{80E78E59-3817-41FD-B781-69044A87366A}" srcOrd="0" destOrd="0" presId="urn:microsoft.com/office/officeart/2009/3/layout/HorizontalOrganizationChart"/>
    <dgm:cxn modelId="{8EC007C0-6A0F-49EA-8ED5-8A1471B43245}" type="presParOf" srcId="{B85ABC2D-9D72-4C41-ABFC-98B7FFB02C4B}" destId="{7DDD5058-FE34-47AF-B050-6E4FD5432B5F}" srcOrd="1" destOrd="0" presId="urn:microsoft.com/office/officeart/2009/3/layout/HorizontalOrganizationChart"/>
    <dgm:cxn modelId="{056157C4-A345-4340-8F74-340216C85433}" type="presParOf" srcId="{7DDD5058-FE34-47AF-B050-6E4FD5432B5F}" destId="{23E8047F-CC77-482E-B7B9-8CA3DEBF9C22}" srcOrd="0" destOrd="0" presId="urn:microsoft.com/office/officeart/2009/3/layout/HorizontalOrganizationChart"/>
    <dgm:cxn modelId="{6478302D-3000-4188-BBEE-6C98875BD0C5}" type="presParOf" srcId="{23E8047F-CC77-482E-B7B9-8CA3DEBF9C22}" destId="{BF18808B-E036-4491-BD74-F7D066BB109A}" srcOrd="0" destOrd="0" presId="urn:microsoft.com/office/officeart/2009/3/layout/HorizontalOrganizationChart"/>
    <dgm:cxn modelId="{C103DB17-ED8A-438C-9916-879CA5062C25}" type="presParOf" srcId="{23E8047F-CC77-482E-B7B9-8CA3DEBF9C22}" destId="{C0616610-5AFE-4BE2-9741-E8DED187634B}" srcOrd="1" destOrd="0" presId="urn:microsoft.com/office/officeart/2009/3/layout/HorizontalOrganizationChart"/>
    <dgm:cxn modelId="{6611975D-43EB-42ED-92DA-2D550F7DBB45}" type="presParOf" srcId="{7DDD5058-FE34-47AF-B050-6E4FD5432B5F}" destId="{767A932B-A00B-4027-BC7D-FD9FC18F43D6}" srcOrd="1" destOrd="0" presId="urn:microsoft.com/office/officeart/2009/3/layout/HorizontalOrganizationChart"/>
    <dgm:cxn modelId="{09B4DC44-9BD0-4218-809E-CA5C622F5FDE}" type="presParOf" srcId="{767A932B-A00B-4027-BC7D-FD9FC18F43D6}" destId="{9338BB15-894C-4E4D-AB89-01EC7DDCB499}" srcOrd="0" destOrd="0" presId="urn:microsoft.com/office/officeart/2009/3/layout/HorizontalOrganizationChart"/>
    <dgm:cxn modelId="{6130B328-757C-42B7-9F63-2B064BFA3D3E}" type="presParOf" srcId="{767A932B-A00B-4027-BC7D-FD9FC18F43D6}" destId="{D3E3F3AE-454A-4511-AB0B-C496CE91B4E9}" srcOrd="1" destOrd="0" presId="urn:microsoft.com/office/officeart/2009/3/layout/HorizontalOrganizationChart"/>
    <dgm:cxn modelId="{71B45D85-F4B6-4A13-ADEC-FB7EA1B1DFC6}" type="presParOf" srcId="{D3E3F3AE-454A-4511-AB0B-C496CE91B4E9}" destId="{8F8E6125-73F6-4327-ABDA-455300C9BCC0}" srcOrd="0" destOrd="0" presId="urn:microsoft.com/office/officeart/2009/3/layout/HorizontalOrganizationChart"/>
    <dgm:cxn modelId="{A9017539-65B5-4B0E-8A95-78C0D6A21DE0}" type="presParOf" srcId="{8F8E6125-73F6-4327-ABDA-455300C9BCC0}" destId="{EA1EEFE9-65A0-49BD-B9C3-9FA0FEC49AE3}" srcOrd="0" destOrd="0" presId="urn:microsoft.com/office/officeart/2009/3/layout/HorizontalOrganizationChart"/>
    <dgm:cxn modelId="{CB923D06-5DF9-4053-A3BE-B5D6B6D66DF6}" type="presParOf" srcId="{8F8E6125-73F6-4327-ABDA-455300C9BCC0}" destId="{9FC8DC28-C98A-408C-96AF-7F5AB4CAC353}" srcOrd="1" destOrd="0" presId="urn:microsoft.com/office/officeart/2009/3/layout/HorizontalOrganizationChart"/>
    <dgm:cxn modelId="{E2847796-FA6D-4C2F-8D9F-D1902AC6A98B}" type="presParOf" srcId="{D3E3F3AE-454A-4511-AB0B-C496CE91B4E9}" destId="{08F0D339-6997-4D97-B064-56AA3D988390}" srcOrd="1" destOrd="0" presId="urn:microsoft.com/office/officeart/2009/3/layout/HorizontalOrganizationChart"/>
    <dgm:cxn modelId="{2DBB5F39-84A9-408B-8176-10932FABFC2C}" type="presParOf" srcId="{D3E3F3AE-454A-4511-AB0B-C496CE91B4E9}" destId="{AC642269-D8FF-4C1D-8CD8-3D4FDC664F1F}" srcOrd="2" destOrd="0" presId="urn:microsoft.com/office/officeart/2009/3/layout/HorizontalOrganizationChart"/>
    <dgm:cxn modelId="{969CC3CA-E320-42FB-AB42-62C26DF7EC32}" type="presParOf" srcId="{767A932B-A00B-4027-BC7D-FD9FC18F43D6}" destId="{79A1EE98-8A1E-4C15-8B5A-39785E081ECF}" srcOrd="2" destOrd="0" presId="urn:microsoft.com/office/officeart/2009/3/layout/HorizontalOrganizationChart"/>
    <dgm:cxn modelId="{F38254AE-5211-489A-B0E5-FFBCDF7EFF86}" type="presParOf" srcId="{767A932B-A00B-4027-BC7D-FD9FC18F43D6}" destId="{B1E97713-7A08-4C1B-B4AC-A740FFDDC150}" srcOrd="3" destOrd="0" presId="urn:microsoft.com/office/officeart/2009/3/layout/HorizontalOrganizationChart"/>
    <dgm:cxn modelId="{663996F1-7743-470C-B8DC-419460603C85}" type="presParOf" srcId="{B1E97713-7A08-4C1B-B4AC-A740FFDDC150}" destId="{29F4512A-754E-4157-BBF6-AAD4B93A0B52}" srcOrd="0" destOrd="0" presId="urn:microsoft.com/office/officeart/2009/3/layout/HorizontalOrganizationChart"/>
    <dgm:cxn modelId="{301FB7E5-AE11-4CE6-BB31-3C7FFCB26B5D}" type="presParOf" srcId="{29F4512A-754E-4157-BBF6-AAD4B93A0B52}" destId="{6B3F01E6-5CC5-4E32-9FB7-F5E643D907BD}" srcOrd="0" destOrd="0" presId="urn:microsoft.com/office/officeart/2009/3/layout/HorizontalOrganizationChart"/>
    <dgm:cxn modelId="{F118AB1C-C5EA-4359-9028-8E35BA79919A}" type="presParOf" srcId="{29F4512A-754E-4157-BBF6-AAD4B93A0B52}" destId="{AC889A55-58ED-4BDB-B6A2-FA0E63CED46C}" srcOrd="1" destOrd="0" presId="urn:microsoft.com/office/officeart/2009/3/layout/HorizontalOrganizationChart"/>
    <dgm:cxn modelId="{638A9113-E653-4494-BBF9-8BD0C57E9F2F}" type="presParOf" srcId="{B1E97713-7A08-4C1B-B4AC-A740FFDDC150}" destId="{58070B3F-99D0-48C1-B7C1-4B2898107D91}" srcOrd="1" destOrd="0" presId="urn:microsoft.com/office/officeart/2009/3/layout/HorizontalOrganizationChart"/>
    <dgm:cxn modelId="{F0870F72-330D-40CC-8F53-43CBFFCD3D76}" type="presParOf" srcId="{B1E97713-7A08-4C1B-B4AC-A740FFDDC150}" destId="{125A28D9-5D13-44E2-AF65-E2496667B51C}" srcOrd="2" destOrd="0" presId="urn:microsoft.com/office/officeart/2009/3/layout/HorizontalOrganizationChart"/>
    <dgm:cxn modelId="{32430438-EC71-477E-8D95-68986ADDFABA}" type="presParOf" srcId="{767A932B-A00B-4027-BC7D-FD9FC18F43D6}" destId="{664F78C5-912F-4243-8D95-0348173DFD96}" srcOrd="4" destOrd="0" presId="urn:microsoft.com/office/officeart/2009/3/layout/HorizontalOrganizationChart"/>
    <dgm:cxn modelId="{5D0B0F33-126F-4923-9FD8-BB6327736408}" type="presParOf" srcId="{767A932B-A00B-4027-BC7D-FD9FC18F43D6}" destId="{F2EC43F5-9AC6-4DEC-B965-CFF0BC34D07D}" srcOrd="5" destOrd="0" presId="urn:microsoft.com/office/officeart/2009/3/layout/HorizontalOrganizationChart"/>
    <dgm:cxn modelId="{61275393-7430-492B-B421-D73AB27DABE1}" type="presParOf" srcId="{F2EC43F5-9AC6-4DEC-B965-CFF0BC34D07D}" destId="{5C880A24-9915-4853-B490-34C25EC34A50}" srcOrd="0" destOrd="0" presId="urn:microsoft.com/office/officeart/2009/3/layout/HorizontalOrganizationChart"/>
    <dgm:cxn modelId="{6D9E45F9-3123-4B58-A44F-EAE9A5285E57}" type="presParOf" srcId="{5C880A24-9915-4853-B490-34C25EC34A50}" destId="{9C27EC05-6BAE-4AA4-8A36-8D943D5F6E4F}" srcOrd="0" destOrd="0" presId="urn:microsoft.com/office/officeart/2009/3/layout/HorizontalOrganizationChart"/>
    <dgm:cxn modelId="{301A2B1A-7CA2-416B-9AC7-7DC533B7AEEF}" type="presParOf" srcId="{5C880A24-9915-4853-B490-34C25EC34A50}" destId="{A7DC989F-43F9-4BD0-A074-DCD8E0F077A6}" srcOrd="1" destOrd="0" presId="urn:microsoft.com/office/officeart/2009/3/layout/HorizontalOrganizationChart"/>
    <dgm:cxn modelId="{0606EA1A-E73B-4BC0-BE69-471539113D70}" type="presParOf" srcId="{F2EC43F5-9AC6-4DEC-B965-CFF0BC34D07D}" destId="{0B0FB5DE-E6A3-48D8-B792-830B5621403C}" srcOrd="1" destOrd="0" presId="urn:microsoft.com/office/officeart/2009/3/layout/HorizontalOrganizationChart"/>
    <dgm:cxn modelId="{88FE4352-9401-4574-B874-C2FD2C198D56}" type="presParOf" srcId="{F2EC43F5-9AC6-4DEC-B965-CFF0BC34D07D}" destId="{B5E2B85A-D6EB-4019-A42A-11BC5F05ADC7}" srcOrd="2" destOrd="0" presId="urn:microsoft.com/office/officeart/2009/3/layout/HorizontalOrganizationChart"/>
    <dgm:cxn modelId="{E4E5E3AC-962B-4824-BD9D-9A75EC7F9246}" type="presParOf" srcId="{7DDD5058-FE34-47AF-B050-6E4FD5432B5F}" destId="{83A38FB0-ADC7-415F-8432-88B26F1AB960}" srcOrd="2" destOrd="0" presId="urn:microsoft.com/office/officeart/2009/3/layout/HorizontalOrganizationChart"/>
    <dgm:cxn modelId="{F3C1D4CF-3640-4D3B-A1E1-27ACB1033062}" type="presParOf" srcId="{6C541FEB-87B9-4D52-A870-FC88F2C10065}" destId="{C85C0184-9F7E-4230-B4D9-03EA3DD7D99E}" srcOrd="2" destOrd="0" presId="urn:microsoft.com/office/officeart/2009/3/layout/HorizontalOrganizationChart"/>
    <dgm:cxn modelId="{2861C0A9-6E3C-42E0-A4E5-CF6A85740EA3}" type="presParOf" srcId="{AFA39998-994B-4631-BF52-85D4AB2CD359}" destId="{B2DFC4F3-9E49-41B6-8A06-C37F6CCA62C1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7FF599-2542-4C2F-9623-513E6A3F19F2}">
      <dsp:nvSpPr>
        <dsp:cNvPr id="0" name=""/>
        <dsp:cNvSpPr/>
      </dsp:nvSpPr>
      <dsp:spPr>
        <a:xfrm>
          <a:off x="-5174668" y="-792653"/>
          <a:ext cx="6162359" cy="6162359"/>
        </a:xfrm>
        <a:prstGeom prst="blockArc">
          <a:avLst>
            <a:gd name="adj1" fmla="val 18900000"/>
            <a:gd name="adj2" fmla="val 2700000"/>
            <a:gd name="adj3" fmla="val 35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B5226-DEA6-43C5-B124-841F444A59D1}">
      <dsp:nvSpPr>
        <dsp:cNvPr id="0" name=""/>
        <dsp:cNvSpPr/>
      </dsp:nvSpPr>
      <dsp:spPr>
        <a:xfrm>
          <a:off x="635294" y="457705"/>
          <a:ext cx="5447625" cy="915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607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Giới thiệu chung</a:t>
          </a:r>
          <a:endParaRPr lang="en-US" sz="2900" kern="1200"/>
        </a:p>
      </dsp:txBody>
      <dsp:txXfrm>
        <a:off x="635294" y="457705"/>
        <a:ext cx="5447625" cy="915410"/>
      </dsp:txXfrm>
    </dsp:sp>
    <dsp:sp modelId="{E91B918B-7FA9-4556-AA42-9E4E96F8475E}">
      <dsp:nvSpPr>
        <dsp:cNvPr id="0" name=""/>
        <dsp:cNvSpPr/>
      </dsp:nvSpPr>
      <dsp:spPr>
        <a:xfrm>
          <a:off x="63163" y="343278"/>
          <a:ext cx="1144263" cy="11442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AAC859-6494-4E3E-A8BD-77E45491DFFB}">
      <dsp:nvSpPr>
        <dsp:cNvPr id="0" name=""/>
        <dsp:cNvSpPr/>
      </dsp:nvSpPr>
      <dsp:spPr>
        <a:xfrm>
          <a:off x="968046" y="1830821"/>
          <a:ext cx="5114873" cy="915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607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Các thuật toán xây dựng cây</a:t>
          </a:r>
          <a:endParaRPr lang="en-US" sz="2900" kern="1200"/>
        </a:p>
      </dsp:txBody>
      <dsp:txXfrm>
        <a:off x="968046" y="1830821"/>
        <a:ext cx="5114873" cy="915410"/>
      </dsp:txXfrm>
    </dsp:sp>
    <dsp:sp modelId="{562E493C-0F79-47C8-B03C-584A741AFB66}">
      <dsp:nvSpPr>
        <dsp:cNvPr id="0" name=""/>
        <dsp:cNvSpPr/>
      </dsp:nvSpPr>
      <dsp:spPr>
        <a:xfrm>
          <a:off x="395915" y="1716394"/>
          <a:ext cx="1144263" cy="11442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6CABB-AD07-4425-A759-77EDC72A9774}">
      <dsp:nvSpPr>
        <dsp:cNvPr id="0" name=""/>
        <dsp:cNvSpPr/>
      </dsp:nvSpPr>
      <dsp:spPr>
        <a:xfrm>
          <a:off x="635294" y="3203937"/>
          <a:ext cx="5447625" cy="9154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6607" tIns="73660" rIns="73660" bIns="7366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Ensemble tree</a:t>
          </a:r>
          <a:endParaRPr lang="en-US" sz="2900" kern="1200"/>
        </a:p>
      </dsp:txBody>
      <dsp:txXfrm>
        <a:off x="635294" y="3203937"/>
        <a:ext cx="5447625" cy="915410"/>
      </dsp:txXfrm>
    </dsp:sp>
    <dsp:sp modelId="{E7E913AF-CB04-4080-B426-594389290EF3}">
      <dsp:nvSpPr>
        <dsp:cNvPr id="0" name=""/>
        <dsp:cNvSpPr/>
      </dsp:nvSpPr>
      <dsp:spPr>
        <a:xfrm>
          <a:off x="63163" y="3089510"/>
          <a:ext cx="1144263" cy="11442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4F78C5-912F-4243-8D95-0348173DFD96}">
      <dsp:nvSpPr>
        <dsp:cNvPr id="0" name=""/>
        <dsp:cNvSpPr/>
      </dsp:nvSpPr>
      <dsp:spPr>
        <a:xfrm>
          <a:off x="4710777" y="4201877"/>
          <a:ext cx="265709" cy="571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54" y="0"/>
              </a:lnTo>
              <a:lnTo>
                <a:pt x="132854" y="571274"/>
              </a:lnTo>
              <a:lnTo>
                <a:pt x="265709" y="571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A1EE98-8A1E-4C15-8B5A-39785E081ECF}">
      <dsp:nvSpPr>
        <dsp:cNvPr id="0" name=""/>
        <dsp:cNvSpPr/>
      </dsp:nvSpPr>
      <dsp:spPr>
        <a:xfrm>
          <a:off x="4710777" y="4156157"/>
          <a:ext cx="2657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70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38BB15-894C-4E4D-AB89-01EC7DDCB499}">
      <dsp:nvSpPr>
        <dsp:cNvPr id="0" name=""/>
        <dsp:cNvSpPr/>
      </dsp:nvSpPr>
      <dsp:spPr>
        <a:xfrm>
          <a:off x="4710777" y="3630602"/>
          <a:ext cx="265709" cy="571274"/>
        </a:xfrm>
        <a:custGeom>
          <a:avLst/>
          <a:gdLst/>
          <a:ahLst/>
          <a:cxnLst/>
          <a:rect l="0" t="0" r="0" b="0"/>
          <a:pathLst>
            <a:path>
              <a:moveTo>
                <a:pt x="0" y="571274"/>
              </a:moveTo>
              <a:lnTo>
                <a:pt x="132854" y="571274"/>
              </a:lnTo>
              <a:lnTo>
                <a:pt x="132854" y="0"/>
              </a:lnTo>
              <a:lnTo>
                <a:pt x="26570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E78E59-3817-41FD-B781-69044A87366A}">
      <dsp:nvSpPr>
        <dsp:cNvPr id="0" name=""/>
        <dsp:cNvSpPr/>
      </dsp:nvSpPr>
      <dsp:spPr>
        <a:xfrm>
          <a:off x="3116521" y="4156157"/>
          <a:ext cx="2657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70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533C0-06E7-4FC3-9B59-63B300F08366}">
      <dsp:nvSpPr>
        <dsp:cNvPr id="0" name=""/>
        <dsp:cNvSpPr/>
      </dsp:nvSpPr>
      <dsp:spPr>
        <a:xfrm>
          <a:off x="1522266" y="2916508"/>
          <a:ext cx="265709" cy="1285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54" y="0"/>
              </a:lnTo>
              <a:lnTo>
                <a:pt x="132854" y="1285368"/>
              </a:lnTo>
              <a:lnTo>
                <a:pt x="265709" y="12853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670E2C-2608-4706-92DA-5080B2BB5347}">
      <dsp:nvSpPr>
        <dsp:cNvPr id="0" name=""/>
        <dsp:cNvSpPr/>
      </dsp:nvSpPr>
      <dsp:spPr>
        <a:xfrm>
          <a:off x="4710777" y="2488052"/>
          <a:ext cx="265709" cy="571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54" y="0"/>
              </a:lnTo>
              <a:lnTo>
                <a:pt x="132854" y="571274"/>
              </a:lnTo>
              <a:lnTo>
                <a:pt x="265709" y="571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CD82D2-F73A-4281-842F-4BA06978704C}">
      <dsp:nvSpPr>
        <dsp:cNvPr id="0" name=""/>
        <dsp:cNvSpPr/>
      </dsp:nvSpPr>
      <dsp:spPr>
        <a:xfrm>
          <a:off x="4710777" y="2442332"/>
          <a:ext cx="2657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70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D68FE-957F-4B6E-B0BC-3CD048EE4540}">
      <dsp:nvSpPr>
        <dsp:cNvPr id="0" name=""/>
        <dsp:cNvSpPr/>
      </dsp:nvSpPr>
      <dsp:spPr>
        <a:xfrm>
          <a:off x="4710777" y="1916777"/>
          <a:ext cx="265709" cy="571274"/>
        </a:xfrm>
        <a:custGeom>
          <a:avLst/>
          <a:gdLst/>
          <a:ahLst/>
          <a:cxnLst/>
          <a:rect l="0" t="0" r="0" b="0"/>
          <a:pathLst>
            <a:path>
              <a:moveTo>
                <a:pt x="0" y="571274"/>
              </a:moveTo>
              <a:lnTo>
                <a:pt x="132854" y="571274"/>
              </a:lnTo>
              <a:lnTo>
                <a:pt x="132854" y="0"/>
              </a:lnTo>
              <a:lnTo>
                <a:pt x="26570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AC6C74-0AA4-46D2-A2AE-EBF1C192CB6E}">
      <dsp:nvSpPr>
        <dsp:cNvPr id="0" name=""/>
        <dsp:cNvSpPr/>
      </dsp:nvSpPr>
      <dsp:spPr>
        <a:xfrm>
          <a:off x="3116521" y="1631140"/>
          <a:ext cx="265709" cy="856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54" y="0"/>
              </a:lnTo>
              <a:lnTo>
                <a:pt x="132854" y="856912"/>
              </a:lnTo>
              <a:lnTo>
                <a:pt x="265709" y="8569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1AEF3D-7645-4024-A08B-4DFD0C62DCEE}">
      <dsp:nvSpPr>
        <dsp:cNvPr id="0" name=""/>
        <dsp:cNvSpPr/>
      </dsp:nvSpPr>
      <dsp:spPr>
        <a:xfrm>
          <a:off x="4710777" y="774227"/>
          <a:ext cx="265709" cy="571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2854" y="0"/>
              </a:lnTo>
              <a:lnTo>
                <a:pt x="132854" y="571274"/>
              </a:lnTo>
              <a:lnTo>
                <a:pt x="265709" y="571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B9001E-2401-4C55-9FE6-5AF4139156FF}">
      <dsp:nvSpPr>
        <dsp:cNvPr id="0" name=""/>
        <dsp:cNvSpPr/>
      </dsp:nvSpPr>
      <dsp:spPr>
        <a:xfrm>
          <a:off x="4710777" y="728507"/>
          <a:ext cx="2657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5709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D0B76E-7ED4-47A0-8F50-4D87CE5741D0}">
      <dsp:nvSpPr>
        <dsp:cNvPr id="0" name=""/>
        <dsp:cNvSpPr/>
      </dsp:nvSpPr>
      <dsp:spPr>
        <a:xfrm>
          <a:off x="4710777" y="202952"/>
          <a:ext cx="265709" cy="571274"/>
        </a:xfrm>
        <a:custGeom>
          <a:avLst/>
          <a:gdLst/>
          <a:ahLst/>
          <a:cxnLst/>
          <a:rect l="0" t="0" r="0" b="0"/>
          <a:pathLst>
            <a:path>
              <a:moveTo>
                <a:pt x="0" y="571274"/>
              </a:moveTo>
              <a:lnTo>
                <a:pt x="132854" y="571274"/>
              </a:lnTo>
              <a:lnTo>
                <a:pt x="132854" y="0"/>
              </a:lnTo>
              <a:lnTo>
                <a:pt x="26570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526889-A547-48DE-AB6A-7C97DB6E614C}">
      <dsp:nvSpPr>
        <dsp:cNvPr id="0" name=""/>
        <dsp:cNvSpPr/>
      </dsp:nvSpPr>
      <dsp:spPr>
        <a:xfrm>
          <a:off x="3116521" y="774227"/>
          <a:ext cx="265709" cy="856912"/>
        </a:xfrm>
        <a:custGeom>
          <a:avLst/>
          <a:gdLst/>
          <a:ahLst/>
          <a:cxnLst/>
          <a:rect l="0" t="0" r="0" b="0"/>
          <a:pathLst>
            <a:path>
              <a:moveTo>
                <a:pt x="0" y="856912"/>
              </a:moveTo>
              <a:lnTo>
                <a:pt x="132854" y="856912"/>
              </a:lnTo>
              <a:lnTo>
                <a:pt x="132854" y="0"/>
              </a:lnTo>
              <a:lnTo>
                <a:pt x="265709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82A53-E66D-42A3-986F-566AA37C45FB}">
      <dsp:nvSpPr>
        <dsp:cNvPr id="0" name=""/>
        <dsp:cNvSpPr/>
      </dsp:nvSpPr>
      <dsp:spPr>
        <a:xfrm>
          <a:off x="1522266" y="1631140"/>
          <a:ext cx="265709" cy="1285368"/>
        </a:xfrm>
        <a:custGeom>
          <a:avLst/>
          <a:gdLst/>
          <a:ahLst/>
          <a:cxnLst/>
          <a:rect l="0" t="0" r="0" b="0"/>
          <a:pathLst>
            <a:path>
              <a:moveTo>
                <a:pt x="0" y="1285368"/>
              </a:moveTo>
              <a:lnTo>
                <a:pt x="132854" y="1285368"/>
              </a:lnTo>
              <a:lnTo>
                <a:pt x="132854" y="0"/>
              </a:lnTo>
              <a:lnTo>
                <a:pt x="265709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46921F-1560-4AEF-BB91-479568925320}">
      <dsp:nvSpPr>
        <dsp:cNvPr id="0" name=""/>
        <dsp:cNvSpPr/>
      </dsp:nvSpPr>
      <dsp:spPr>
        <a:xfrm>
          <a:off x="193720" y="2713905"/>
          <a:ext cx="1328546" cy="405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All TB</a:t>
          </a:r>
          <a:endParaRPr lang="en-US" sz="1600" kern="1200"/>
        </a:p>
      </dsp:txBody>
      <dsp:txXfrm>
        <a:off x="193720" y="2713905"/>
        <a:ext cx="1328546" cy="405206"/>
      </dsp:txXfrm>
    </dsp:sp>
    <dsp:sp modelId="{18164318-D131-4DF9-9E5C-CDDDDA49634D}">
      <dsp:nvSpPr>
        <dsp:cNvPr id="0" name=""/>
        <dsp:cNvSpPr/>
      </dsp:nvSpPr>
      <dsp:spPr>
        <a:xfrm>
          <a:off x="1787975" y="1428536"/>
          <a:ext cx="1328546" cy="405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Nam</a:t>
          </a:r>
          <a:endParaRPr lang="en-US" sz="1600" kern="1200"/>
        </a:p>
      </dsp:txBody>
      <dsp:txXfrm>
        <a:off x="1787975" y="1428536"/>
        <a:ext cx="1328546" cy="405206"/>
      </dsp:txXfrm>
    </dsp:sp>
    <dsp:sp modelId="{193F8479-38A2-448E-B273-8E9A1C7EED9F}">
      <dsp:nvSpPr>
        <dsp:cNvPr id="0" name=""/>
        <dsp:cNvSpPr/>
      </dsp:nvSpPr>
      <dsp:spPr>
        <a:xfrm>
          <a:off x="3382231" y="571624"/>
          <a:ext cx="1328546" cy="405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Già</a:t>
          </a:r>
          <a:endParaRPr lang="en-US" sz="1600" kern="1200"/>
        </a:p>
      </dsp:txBody>
      <dsp:txXfrm>
        <a:off x="3382231" y="571624"/>
        <a:ext cx="1328546" cy="405206"/>
      </dsp:txXfrm>
    </dsp:sp>
    <dsp:sp modelId="{8642745D-045C-427B-85F8-70D990C98AE2}">
      <dsp:nvSpPr>
        <dsp:cNvPr id="0" name=""/>
        <dsp:cNvSpPr/>
      </dsp:nvSpPr>
      <dsp:spPr>
        <a:xfrm>
          <a:off x="4976486" y="349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Churn_MyVT = 0.5</a:t>
          </a:r>
          <a:endParaRPr lang="en-US" sz="1600" kern="1200"/>
        </a:p>
      </dsp:txBody>
      <dsp:txXfrm>
        <a:off x="4976486" y="349"/>
        <a:ext cx="1828797" cy="405206"/>
      </dsp:txXfrm>
    </dsp:sp>
    <dsp:sp modelId="{185B6749-2AFB-4E7A-9094-603A8C5C07C3}">
      <dsp:nvSpPr>
        <dsp:cNvPr id="0" name=""/>
        <dsp:cNvSpPr/>
      </dsp:nvSpPr>
      <dsp:spPr>
        <a:xfrm>
          <a:off x="4976486" y="571624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Churn_dv = 0.3</a:t>
          </a:r>
          <a:endParaRPr lang="en-US" sz="1600" kern="1200"/>
        </a:p>
      </dsp:txBody>
      <dsp:txXfrm>
        <a:off x="4976486" y="571624"/>
        <a:ext cx="1828797" cy="405206"/>
      </dsp:txXfrm>
    </dsp:sp>
    <dsp:sp modelId="{CE7D6C28-7D37-401C-AB7D-4C4518F804C4}">
      <dsp:nvSpPr>
        <dsp:cNvPr id="0" name=""/>
        <dsp:cNvSpPr/>
      </dsp:nvSpPr>
      <dsp:spPr>
        <a:xfrm>
          <a:off x="4976486" y="1142899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Churn_ONME = 0.1</a:t>
          </a:r>
          <a:endParaRPr lang="en-US" sz="1600" kern="1200"/>
        </a:p>
      </dsp:txBody>
      <dsp:txXfrm>
        <a:off x="4976486" y="1142899"/>
        <a:ext cx="1828797" cy="405206"/>
      </dsp:txXfrm>
    </dsp:sp>
    <dsp:sp modelId="{85A63B57-62C7-44EE-8BD4-21298563C2EB}">
      <dsp:nvSpPr>
        <dsp:cNvPr id="0" name=""/>
        <dsp:cNvSpPr/>
      </dsp:nvSpPr>
      <dsp:spPr>
        <a:xfrm>
          <a:off x="3382231" y="2285449"/>
          <a:ext cx="1328546" cy="405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Trẻ</a:t>
          </a:r>
          <a:endParaRPr lang="en-US" sz="1600" kern="1200"/>
        </a:p>
      </dsp:txBody>
      <dsp:txXfrm>
        <a:off x="3382231" y="2285449"/>
        <a:ext cx="1328546" cy="405206"/>
      </dsp:txXfrm>
    </dsp:sp>
    <dsp:sp modelId="{BDD69179-77FE-4459-9350-65852712624C}">
      <dsp:nvSpPr>
        <dsp:cNvPr id="0" name=""/>
        <dsp:cNvSpPr/>
      </dsp:nvSpPr>
      <dsp:spPr>
        <a:xfrm>
          <a:off x="4976486" y="1714174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Churn_MyVT = 0.2</a:t>
          </a:r>
          <a:endParaRPr lang="en-US" sz="1600" kern="1200"/>
        </a:p>
      </dsp:txBody>
      <dsp:txXfrm>
        <a:off x="4976486" y="1714174"/>
        <a:ext cx="1828797" cy="405206"/>
      </dsp:txXfrm>
    </dsp:sp>
    <dsp:sp modelId="{3CFB03AB-B998-44D9-AD5D-1A9317BF681C}">
      <dsp:nvSpPr>
        <dsp:cNvPr id="0" name=""/>
        <dsp:cNvSpPr/>
      </dsp:nvSpPr>
      <dsp:spPr>
        <a:xfrm>
          <a:off x="4976486" y="2285449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Churn_dv = 0.1</a:t>
          </a:r>
          <a:endParaRPr lang="en-US" sz="1600" kern="1200"/>
        </a:p>
      </dsp:txBody>
      <dsp:txXfrm>
        <a:off x="4976486" y="2285449"/>
        <a:ext cx="1828797" cy="405206"/>
      </dsp:txXfrm>
    </dsp:sp>
    <dsp:sp modelId="{0F2671C4-1AFD-4477-886B-577069C9D552}">
      <dsp:nvSpPr>
        <dsp:cNvPr id="0" name=""/>
        <dsp:cNvSpPr/>
      </dsp:nvSpPr>
      <dsp:spPr>
        <a:xfrm>
          <a:off x="4976486" y="2856724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Churn_ONME = 0.8</a:t>
          </a:r>
          <a:endParaRPr lang="en-US" sz="1600" kern="1200"/>
        </a:p>
      </dsp:txBody>
      <dsp:txXfrm>
        <a:off x="4976486" y="2856724"/>
        <a:ext cx="1828797" cy="405206"/>
      </dsp:txXfrm>
    </dsp:sp>
    <dsp:sp modelId="{287B3660-AB66-4167-9514-C296AD2FDD0F}">
      <dsp:nvSpPr>
        <dsp:cNvPr id="0" name=""/>
        <dsp:cNvSpPr/>
      </dsp:nvSpPr>
      <dsp:spPr>
        <a:xfrm>
          <a:off x="1787975" y="3999273"/>
          <a:ext cx="1328546" cy="405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Nữ</a:t>
          </a:r>
          <a:endParaRPr lang="en-US" sz="1600" kern="1200"/>
        </a:p>
      </dsp:txBody>
      <dsp:txXfrm>
        <a:off x="1787975" y="3999273"/>
        <a:ext cx="1328546" cy="405206"/>
      </dsp:txXfrm>
    </dsp:sp>
    <dsp:sp modelId="{BF18808B-E036-4491-BD74-F7D066BB109A}">
      <dsp:nvSpPr>
        <dsp:cNvPr id="0" name=""/>
        <dsp:cNvSpPr/>
      </dsp:nvSpPr>
      <dsp:spPr>
        <a:xfrm>
          <a:off x="3382231" y="3999273"/>
          <a:ext cx="1328546" cy="40520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Già</a:t>
          </a:r>
          <a:endParaRPr lang="en-US" sz="1600" kern="1200"/>
        </a:p>
      </dsp:txBody>
      <dsp:txXfrm>
        <a:off x="3382231" y="3999273"/>
        <a:ext cx="1328546" cy="405206"/>
      </dsp:txXfrm>
    </dsp:sp>
    <dsp:sp modelId="{EA1EEFE9-65A0-49BD-B9C3-9FA0FEC49AE3}">
      <dsp:nvSpPr>
        <dsp:cNvPr id="0" name=""/>
        <dsp:cNvSpPr/>
      </dsp:nvSpPr>
      <dsp:spPr>
        <a:xfrm>
          <a:off x="4976486" y="3427999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Churn_MyVT = 0.1</a:t>
          </a:r>
          <a:endParaRPr lang="en-US" sz="1600" kern="1200"/>
        </a:p>
      </dsp:txBody>
      <dsp:txXfrm>
        <a:off x="4976486" y="3427999"/>
        <a:ext cx="1828797" cy="405206"/>
      </dsp:txXfrm>
    </dsp:sp>
    <dsp:sp modelId="{6B3F01E6-5CC5-4E32-9FB7-F5E643D907BD}">
      <dsp:nvSpPr>
        <dsp:cNvPr id="0" name=""/>
        <dsp:cNvSpPr/>
      </dsp:nvSpPr>
      <dsp:spPr>
        <a:xfrm>
          <a:off x="4976486" y="3999273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Churn_dv = 0.01</a:t>
          </a:r>
          <a:endParaRPr lang="en-US" sz="1600" kern="1200"/>
        </a:p>
      </dsp:txBody>
      <dsp:txXfrm>
        <a:off x="4976486" y="3999273"/>
        <a:ext cx="1828797" cy="405206"/>
      </dsp:txXfrm>
    </dsp:sp>
    <dsp:sp modelId="{9C27EC05-6BAE-4AA4-8A36-8D943D5F6E4F}">
      <dsp:nvSpPr>
        <dsp:cNvPr id="0" name=""/>
        <dsp:cNvSpPr/>
      </dsp:nvSpPr>
      <dsp:spPr>
        <a:xfrm>
          <a:off x="4976486" y="4570548"/>
          <a:ext cx="1828797" cy="405206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Churn_ONME = 0.2</a:t>
          </a:r>
          <a:endParaRPr lang="en-US" sz="1600" kern="1200"/>
        </a:p>
      </dsp:txBody>
      <dsp:txXfrm>
        <a:off x="4976486" y="4570548"/>
        <a:ext cx="1828797" cy="405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C0E6C44-05B4-48F1-942E-0649089046AD}" type="datetimeFigureOut">
              <a:rPr lang="en-US"/>
              <a:pPr>
                <a:defRPr/>
              </a:pPr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F8BD621-9FC3-431A-897B-5A42A3637E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Note: Please after inserting your picture, “Right Click” on the picture and “Send it to Back” to get the “Gradient” effect.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4E9774-26C6-4288-8776-D66481D44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8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3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527895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2401882" y="1600200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527895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2401882" y="347011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26518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3790" y="53160"/>
            <a:ext cx="5665204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5782160" y="53160"/>
            <a:ext cx="2309218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8144544" y="53160"/>
            <a:ext cx="3996656" cy="337584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129512" y="3482160"/>
            <a:ext cx="2599481" cy="32907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63788" y="3482160"/>
            <a:ext cx="2998389" cy="329078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979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0" y="3429000"/>
            <a:ext cx="3351438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094638" y="3429000"/>
            <a:ext cx="609736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211655" y="4751918"/>
            <a:ext cx="1024128" cy="102412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30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876300" y="1152569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876300" y="3709878"/>
            <a:ext cx="3794760" cy="23774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5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Image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14"/>
          <p:cNvSpPr>
            <a:spLocks noGrp="1"/>
          </p:cNvSpPr>
          <p:nvPr>
            <p:ph type="pic" sz="quarter" idx="11"/>
          </p:nvPr>
        </p:nvSpPr>
        <p:spPr>
          <a:xfrm>
            <a:off x="1115863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14"/>
          <p:cNvSpPr>
            <a:spLocks noGrp="1"/>
          </p:cNvSpPr>
          <p:nvPr>
            <p:ph type="pic" sz="quarter" idx="12"/>
          </p:nvPr>
        </p:nvSpPr>
        <p:spPr>
          <a:xfrm>
            <a:off x="3607560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6109447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4"/>
          <p:cNvSpPr>
            <a:spLocks noGrp="1"/>
          </p:cNvSpPr>
          <p:nvPr>
            <p:ph type="pic" sz="quarter" idx="14"/>
          </p:nvPr>
        </p:nvSpPr>
        <p:spPr>
          <a:xfrm>
            <a:off x="8601144" y="3426874"/>
            <a:ext cx="2468880" cy="15087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05070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446028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ular &amp; Box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39818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355744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0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5679082" y="4812516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1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7995933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2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10307227" y="4831389"/>
            <a:ext cx="841248" cy="8412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3" name="Picture Placeholder 15"/>
          <p:cNvSpPr>
            <a:spLocks noGrp="1"/>
          </p:cNvSpPr>
          <p:nvPr>
            <p:ph type="pic" sz="quarter" idx="15"/>
          </p:nvPr>
        </p:nvSpPr>
        <p:spPr>
          <a:xfrm>
            <a:off x="1003242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4" name="Picture Placeholder 15"/>
          <p:cNvSpPr>
            <a:spLocks noGrp="1"/>
          </p:cNvSpPr>
          <p:nvPr>
            <p:ph type="pic" sz="quarter" idx="16"/>
          </p:nvPr>
        </p:nvSpPr>
        <p:spPr>
          <a:xfrm>
            <a:off x="3319168" y="2416778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5642506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8"/>
          </p:nvPr>
        </p:nvSpPr>
        <p:spPr>
          <a:xfrm>
            <a:off x="7958432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5"/>
          <p:cNvSpPr>
            <a:spLocks noGrp="1"/>
          </p:cNvSpPr>
          <p:nvPr>
            <p:ph type="pic" sz="quarter" idx="19"/>
          </p:nvPr>
        </p:nvSpPr>
        <p:spPr>
          <a:xfrm>
            <a:off x="10281770" y="2416177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00555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891031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Image'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2136447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5081665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26883" y="1457325"/>
            <a:ext cx="2032000" cy="13922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19994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3184197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19" name="Picture Placeholder 13"/>
          <p:cNvSpPr>
            <a:spLocks noGrp="1"/>
          </p:cNvSpPr>
          <p:nvPr>
            <p:ph type="pic" sz="quarter" idx="15"/>
          </p:nvPr>
        </p:nvSpPr>
        <p:spPr>
          <a:xfrm>
            <a:off x="514516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0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129415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1" name="Picture Placeholder 13"/>
          <p:cNvSpPr>
            <a:spLocks noGrp="1"/>
          </p:cNvSpPr>
          <p:nvPr>
            <p:ph type="pic" sz="quarter" idx="17"/>
          </p:nvPr>
        </p:nvSpPr>
        <p:spPr>
          <a:xfrm>
            <a:off x="809038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Picture Placeholder 13"/>
          <p:cNvSpPr>
            <a:spLocks noGrp="1"/>
          </p:cNvSpPr>
          <p:nvPr>
            <p:ph type="pic" sz="quarter" idx="18"/>
          </p:nvPr>
        </p:nvSpPr>
        <p:spPr>
          <a:xfrm>
            <a:off x="9074633" y="2971800"/>
            <a:ext cx="914400" cy="91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878001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3671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5089525" y="617538"/>
            <a:ext cx="2012950" cy="20129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5181600" y="709613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55563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749778" y="1670756"/>
            <a:ext cx="2494844" cy="33302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366255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9027130" y="1972901"/>
            <a:ext cx="2031471" cy="3548642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98420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103770" y="1677295"/>
            <a:ext cx="4424616" cy="4424614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4290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039662" y="2048125"/>
            <a:ext cx="2263149" cy="3332951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64001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763713" y="2095499"/>
            <a:ext cx="4073525" cy="25320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7247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6"/>
          <p:cNvSpPr>
            <a:spLocks noEditPoints="1"/>
          </p:cNvSpPr>
          <p:nvPr userDrawn="1"/>
        </p:nvSpPr>
        <p:spPr bwMode="auto">
          <a:xfrm>
            <a:off x="871538" y="1927225"/>
            <a:ext cx="2959100" cy="3840163"/>
          </a:xfrm>
          <a:custGeom>
            <a:avLst/>
            <a:gdLst>
              <a:gd name="T0" fmla="*/ 2147483646 w 580"/>
              <a:gd name="T1" fmla="*/ 2147483646 h 753"/>
              <a:gd name="T2" fmla="*/ 2147483646 w 580"/>
              <a:gd name="T3" fmla="*/ 0 h 753"/>
              <a:gd name="T4" fmla="*/ 2147483646 w 580"/>
              <a:gd name="T5" fmla="*/ 0 h 753"/>
              <a:gd name="T6" fmla="*/ 0 w 580"/>
              <a:gd name="T7" fmla="*/ 2147483646 h 753"/>
              <a:gd name="T8" fmla="*/ 0 w 580"/>
              <a:gd name="T9" fmla="*/ 2147483646 h 753"/>
              <a:gd name="T10" fmla="*/ 2147483646 w 580"/>
              <a:gd name="T11" fmla="*/ 2147483646 h 753"/>
              <a:gd name="T12" fmla="*/ 2147483646 w 580"/>
              <a:gd name="T13" fmla="*/ 2147483646 h 753"/>
              <a:gd name="T14" fmla="*/ 2147483646 w 580"/>
              <a:gd name="T15" fmla="*/ 2147483646 h 753"/>
              <a:gd name="T16" fmla="*/ 2147483646 w 580"/>
              <a:gd name="T17" fmla="*/ 2147483646 h 753"/>
              <a:gd name="T18" fmla="*/ 2147483646 w 580"/>
              <a:gd name="T19" fmla="*/ 2147483646 h 753"/>
              <a:gd name="T20" fmla="*/ 2147483646 w 580"/>
              <a:gd name="T21" fmla="*/ 2147483646 h 753"/>
              <a:gd name="T22" fmla="*/ 2147483646 w 580"/>
              <a:gd name="T23" fmla="*/ 2147483646 h 753"/>
              <a:gd name="T24" fmla="*/ 2147483646 w 580"/>
              <a:gd name="T25" fmla="*/ 2147483646 h 753"/>
              <a:gd name="T26" fmla="*/ 2147483646 w 580"/>
              <a:gd name="T27" fmla="*/ 2147483646 h 753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580" h="753">
                <a:moveTo>
                  <a:pt x="580" y="31"/>
                </a:moveTo>
                <a:cubicBezTo>
                  <a:pt x="580" y="14"/>
                  <a:pt x="566" y="0"/>
                  <a:pt x="550" y="0"/>
                </a:cubicBezTo>
                <a:cubicBezTo>
                  <a:pt x="30" y="0"/>
                  <a:pt x="30" y="0"/>
                  <a:pt x="30" y="0"/>
                </a:cubicBezTo>
                <a:cubicBezTo>
                  <a:pt x="13" y="0"/>
                  <a:pt x="0" y="14"/>
                  <a:pt x="0" y="31"/>
                </a:cubicBezTo>
                <a:cubicBezTo>
                  <a:pt x="0" y="723"/>
                  <a:pt x="0" y="723"/>
                  <a:pt x="0" y="723"/>
                </a:cubicBezTo>
                <a:cubicBezTo>
                  <a:pt x="0" y="740"/>
                  <a:pt x="13" y="753"/>
                  <a:pt x="30" y="753"/>
                </a:cubicBezTo>
                <a:cubicBezTo>
                  <a:pt x="550" y="753"/>
                  <a:pt x="550" y="753"/>
                  <a:pt x="550" y="753"/>
                </a:cubicBezTo>
                <a:cubicBezTo>
                  <a:pt x="566" y="753"/>
                  <a:pt x="580" y="740"/>
                  <a:pt x="580" y="723"/>
                </a:cubicBezTo>
                <a:lnTo>
                  <a:pt x="580" y="31"/>
                </a:lnTo>
                <a:close/>
                <a:moveTo>
                  <a:pt x="520" y="689"/>
                </a:moveTo>
                <a:cubicBezTo>
                  <a:pt x="57" y="689"/>
                  <a:pt x="57" y="689"/>
                  <a:pt x="57" y="689"/>
                </a:cubicBezTo>
                <a:cubicBezTo>
                  <a:pt x="57" y="66"/>
                  <a:pt x="57" y="66"/>
                  <a:pt x="57" y="66"/>
                </a:cubicBezTo>
                <a:cubicBezTo>
                  <a:pt x="520" y="66"/>
                  <a:pt x="520" y="66"/>
                  <a:pt x="520" y="66"/>
                </a:cubicBezTo>
                <a:lnTo>
                  <a:pt x="520" y="68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Rectangle 68"/>
          <p:cNvSpPr>
            <a:spLocks noChangeArrowheads="1"/>
          </p:cNvSpPr>
          <p:nvPr userDrawn="1"/>
        </p:nvSpPr>
        <p:spPr bwMode="auto">
          <a:xfrm>
            <a:off x="1068388" y="2205038"/>
            <a:ext cx="2565400" cy="3271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068489" y="2205781"/>
            <a:ext cx="2565906" cy="3271566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1"/>
          </p:nvPr>
        </p:nvSpPr>
        <p:spPr>
          <a:xfrm>
            <a:off x="3201352" y="3350572"/>
            <a:ext cx="1402519" cy="20627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5974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904371"/>
            <a:ext cx="543560" cy="38331"/>
            <a:chOff x="3244850" y="3002280"/>
            <a:chExt cx="1752600" cy="152400"/>
          </a:xfrm>
          <a:solidFill>
            <a:schemeClr val="accent3"/>
          </a:solidFill>
        </p:grpSpPr>
        <p:sp>
          <p:nvSpPr>
            <p:cNvPr id="6" name="Rectangle 5"/>
            <p:cNvSpPr/>
            <p:nvPr/>
          </p:nvSpPr>
          <p:spPr>
            <a:xfrm>
              <a:off x="4121150" y="3002280"/>
              <a:ext cx="8763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244850" y="3002280"/>
              <a:ext cx="876300" cy="152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15340" y="687548"/>
            <a:ext cx="10538460" cy="508179"/>
          </a:xfrm>
          <a:prstGeom prst="rect">
            <a:avLst/>
          </a:prstGeom>
        </p:spPr>
        <p:txBody>
          <a:bodyPr lIns="0" tIns="0" rIns="0" bIns="0" anchor="t" anchorCtr="0"/>
          <a:lstStyle>
            <a:lvl1pPr>
              <a:defRPr sz="360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838200" y="417563"/>
            <a:ext cx="10515600" cy="152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00" cap="all" spc="250" baseline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838200" y="1251718"/>
            <a:ext cx="10515600" cy="212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cap="none" spc="0" baseline="0">
                <a:solidFill>
                  <a:schemeClr val="tx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2pPr>
            <a:lvl3pPr marL="9144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3pPr>
            <a:lvl4pPr marL="13716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4pPr>
            <a:lvl5pPr marL="1828800" indent="0">
              <a:buNone/>
              <a:defRPr sz="1100" cap="all" spc="250" baseline="0">
                <a:solidFill>
                  <a:schemeClr val="accent4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Oval 13"/>
          <p:cNvSpPr/>
          <p:nvPr userDrawn="1"/>
        </p:nvSpPr>
        <p:spPr>
          <a:xfrm>
            <a:off x="11609547" y="400050"/>
            <a:ext cx="339725" cy="3397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8914" y="479425"/>
            <a:ext cx="26987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BD8018E6-5008-4D09-8834-2943DEA75A3D}" type="slidenum">
              <a:rPr lang="en-US" sz="1100" b="0" smtClean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ctr"/>
              <a:t>‹#›</a:t>
            </a:fld>
            <a:endParaRPr lang="en-US" sz="1100" b="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87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  <p15:guide id="5" orient="horz" pos="2304">
          <p15:clr>
            <a:srgbClr val="FBAE40"/>
          </p15:clr>
        </p15:guide>
        <p15:guide id="6" pos="2208">
          <p15:clr>
            <a:srgbClr val="FBAE40"/>
          </p15:clr>
        </p15:guide>
        <p15:guide id="7" pos="1315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ul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785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  <p:extLst>
    <p:ext uri="{DCECCB84-F9BA-43D5-87BE-67443E8EF086}">
      <p15:sldGuideLst xmlns:p15="http://schemas.microsoft.com/office/powerpoint/2012/main">
        <p15:guide id="1" pos="1056">
          <p15:clr>
            <a:srgbClr val="FBAE40"/>
          </p15:clr>
        </p15:guide>
        <p15:guide id="2" pos="14304">
          <p15:clr>
            <a:srgbClr val="FBAE40"/>
          </p15:clr>
        </p15:guide>
        <p15:guide id="3" orient="horz" pos="7920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09600" y="687982"/>
            <a:ext cx="10706100" cy="4569818"/>
          </a:xfrm>
          <a:prstGeom prst="rect">
            <a:avLst/>
          </a:prstGeom>
        </p:spPr>
      </p:sp>
    </p:spTree>
    <p:extLst>
      <p:ext uri="{BB962C8B-B14F-4D97-AF65-F5344CB8AC3E}">
        <p14:creationId xmlns:p14="http://schemas.microsoft.com/office/powerpoint/2010/main" val="158394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'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47719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392610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637501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823927" y="1321976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147719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392610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6"/>
          </p:nvPr>
        </p:nvSpPr>
        <p:spPr>
          <a:xfrm>
            <a:off x="637501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8823927" y="369731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81759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2650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 b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7242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876300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492949" y="1598174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76300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492949" y="423363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76080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am Wor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6239423" y="4841077"/>
            <a:ext cx="841248" cy="841248"/>
          </a:xfrm>
          <a:prstGeom prst="ellipse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76300" y="1598613"/>
            <a:ext cx="4610100" cy="274955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7829993" y="3616612"/>
            <a:ext cx="3485707" cy="2555588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810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1449572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3937590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6425608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8913626" y="2060829"/>
            <a:ext cx="1828800" cy="1828800"/>
          </a:xfrm>
          <a:prstGeom prst="roundRect">
            <a:avLst>
              <a:gd name="adj" fmla="val 16092"/>
            </a:avLst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74635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7A9265-1E1D-6E48-BD1F-5616CEA18022}"/>
              </a:ext>
            </a:extLst>
          </p:cNvPr>
          <p:cNvSpPr/>
          <p:nvPr userDrawn="1"/>
        </p:nvSpPr>
        <p:spPr>
          <a:xfrm rot="16200000">
            <a:off x="9795309" y="3165884"/>
            <a:ext cx="42190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Copyright ©2019 by 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Data Analytics Center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– Viettel Telecom. 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Bản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quyền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©2019 </a:t>
            </a:r>
            <a:r>
              <a:rPr lang="en-US" sz="900" b="0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bởi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Trung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tâm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phân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tích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dữ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1" i="0" u="none" strike="noStrike" dirty="0" err="1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liệu</a:t>
            </a:r>
            <a:r>
              <a:rPr lang="en-US" sz="900" b="1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900" b="0" i="0" u="none" strike="noStrike" dirty="0">
                <a:solidFill>
                  <a:schemeClr val="tx1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</a:rPr>
              <a:t>– Viettel Telecom.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38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  <p:sldLayoutId id="2147483819" r:id="rId18"/>
    <p:sldLayoutId id="2147483820" r:id="rId19"/>
    <p:sldLayoutId id="2147483821" r:id="rId20"/>
    <p:sldLayoutId id="2147483833" r:id="rId21"/>
    <p:sldLayoutId id="2147483834" r:id="rId22"/>
    <p:sldLayoutId id="2147483836" r:id="rId23"/>
    <p:sldLayoutId id="2147483837" r:id="rId24"/>
    <p:sldLayoutId id="2147483841" r:id="rId25"/>
    <p:sldLayoutId id="2147483843" r:id="rId26"/>
    <p:sldLayoutId id="2147483845" r:id="rId2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Lato Black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25907-8143-436F-8A95-A76D2B477460}"/>
              </a:ext>
            </a:extLst>
          </p:cNvPr>
          <p:cNvSpPr/>
          <p:nvPr/>
        </p:nvSpPr>
        <p:spPr>
          <a:xfrm>
            <a:off x="326571" y="3599997"/>
            <a:ext cx="10972800" cy="1731857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DECISION TREE</a:t>
            </a:r>
            <a:endParaRPr lang="en-US" sz="4800" b="1" smtClea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Trebuchet MS" panose="020B0603020202020204" pitchFamily="34" charset="0"/>
            </a:endParaRPr>
          </a:p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i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HỘI THẢO CHUYÊN ĐỀ</a:t>
            </a:r>
          </a:p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i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QUANVH8 </a:t>
            </a:r>
            <a:r>
              <a:rPr lang="en-US" sz="1600" i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– </a:t>
            </a:r>
            <a:r>
              <a:rPr lang="en-US" sz="1600" i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Dec</a:t>
            </a:r>
            <a:r>
              <a:rPr lang="en-US" sz="1600" i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 </a:t>
            </a:r>
            <a:r>
              <a:rPr lang="en-US" sz="1600" i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Trebuchet MS" panose="020B0603020202020204" pitchFamily="34" charset="0"/>
              </a:rPr>
              <a:t>2020</a:t>
            </a: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A0274862-3AD8-4F74-8A40-6A7062DD158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592464" y="884953"/>
            <a:ext cx="1020222" cy="1019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94949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6" name="Фигура">
            <a:extLst>
              <a:ext uri="{FF2B5EF4-FFF2-40B4-BE49-F238E27FC236}">
                <a16:creationId xmlns:a16="http://schemas.microsoft.com/office/drawing/2014/main" id="{6D32A36B-A789-6547-B0AB-0A263281FFF1}"/>
              </a:ext>
            </a:extLst>
          </p:cNvPr>
          <p:cNvSpPr/>
          <p:nvPr/>
        </p:nvSpPr>
        <p:spPr>
          <a:xfrm>
            <a:off x="5219964" y="2073851"/>
            <a:ext cx="1186013" cy="1207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55" h="21600" extrusionOk="0">
                <a:moveTo>
                  <a:pt x="10382" y="0"/>
                </a:moveTo>
                <a:lnTo>
                  <a:pt x="10382" y="779"/>
                </a:lnTo>
                <a:lnTo>
                  <a:pt x="11173" y="779"/>
                </a:lnTo>
                <a:lnTo>
                  <a:pt x="11173" y="0"/>
                </a:lnTo>
                <a:lnTo>
                  <a:pt x="10382" y="0"/>
                </a:lnTo>
                <a:close/>
                <a:moveTo>
                  <a:pt x="4593" y="390"/>
                </a:moveTo>
                <a:lnTo>
                  <a:pt x="4593" y="1169"/>
                </a:lnTo>
                <a:lnTo>
                  <a:pt x="5384" y="1169"/>
                </a:lnTo>
                <a:lnTo>
                  <a:pt x="5384" y="390"/>
                </a:lnTo>
                <a:lnTo>
                  <a:pt x="4593" y="390"/>
                </a:lnTo>
                <a:close/>
                <a:moveTo>
                  <a:pt x="16174" y="390"/>
                </a:moveTo>
                <a:lnTo>
                  <a:pt x="16174" y="1169"/>
                </a:lnTo>
                <a:lnTo>
                  <a:pt x="16965" y="1169"/>
                </a:lnTo>
                <a:lnTo>
                  <a:pt x="16965" y="390"/>
                </a:lnTo>
                <a:lnTo>
                  <a:pt x="16174" y="390"/>
                </a:lnTo>
                <a:close/>
                <a:moveTo>
                  <a:pt x="6183" y="397"/>
                </a:moveTo>
                <a:lnTo>
                  <a:pt x="6183" y="1149"/>
                </a:lnTo>
                <a:cubicBezTo>
                  <a:pt x="6901" y="1169"/>
                  <a:pt x="7585" y="1459"/>
                  <a:pt x="8092" y="1960"/>
                </a:cubicBezTo>
                <a:cubicBezTo>
                  <a:pt x="8578" y="2439"/>
                  <a:pt x="8868" y="3078"/>
                  <a:pt x="8907" y="3754"/>
                </a:cubicBezTo>
                <a:lnTo>
                  <a:pt x="9591" y="3754"/>
                </a:lnTo>
                <a:cubicBezTo>
                  <a:pt x="9600" y="2876"/>
                  <a:pt x="9256" y="2031"/>
                  <a:pt x="8633" y="1402"/>
                </a:cubicBezTo>
                <a:cubicBezTo>
                  <a:pt x="7990" y="752"/>
                  <a:pt x="7105" y="389"/>
                  <a:pt x="6183" y="397"/>
                </a:cubicBezTo>
                <a:close/>
                <a:moveTo>
                  <a:pt x="15390" y="402"/>
                </a:moveTo>
                <a:cubicBezTo>
                  <a:pt x="14475" y="405"/>
                  <a:pt x="13599" y="768"/>
                  <a:pt x="12957" y="1410"/>
                </a:cubicBezTo>
                <a:cubicBezTo>
                  <a:pt x="12331" y="2036"/>
                  <a:pt x="11979" y="2878"/>
                  <a:pt x="11975" y="3757"/>
                </a:cubicBezTo>
                <a:lnTo>
                  <a:pt x="12709" y="3757"/>
                </a:lnTo>
                <a:cubicBezTo>
                  <a:pt x="12731" y="3107"/>
                  <a:pt x="12992" y="2487"/>
                  <a:pt x="13444" y="2012"/>
                </a:cubicBezTo>
                <a:cubicBezTo>
                  <a:pt x="13949" y="1481"/>
                  <a:pt x="14651" y="1174"/>
                  <a:pt x="15390" y="1160"/>
                </a:cubicBezTo>
                <a:lnTo>
                  <a:pt x="15390" y="402"/>
                </a:lnTo>
                <a:close/>
                <a:moveTo>
                  <a:pt x="412" y="404"/>
                </a:moveTo>
                <a:lnTo>
                  <a:pt x="432" y="1148"/>
                </a:lnTo>
                <a:cubicBezTo>
                  <a:pt x="1490" y="1174"/>
                  <a:pt x="2500" y="1584"/>
                  <a:pt x="3270" y="2299"/>
                </a:cubicBezTo>
                <a:cubicBezTo>
                  <a:pt x="4114" y="3082"/>
                  <a:pt x="4602" y="4168"/>
                  <a:pt x="4623" y="5311"/>
                </a:cubicBezTo>
                <a:lnTo>
                  <a:pt x="5382" y="5311"/>
                </a:lnTo>
                <a:cubicBezTo>
                  <a:pt x="5362" y="3969"/>
                  <a:pt x="4794" y="2693"/>
                  <a:pt x="3806" y="1769"/>
                </a:cubicBezTo>
                <a:cubicBezTo>
                  <a:pt x="2889" y="911"/>
                  <a:pt x="1677" y="424"/>
                  <a:pt x="412" y="404"/>
                </a:cubicBezTo>
                <a:close/>
                <a:moveTo>
                  <a:pt x="21129" y="418"/>
                </a:moveTo>
                <a:cubicBezTo>
                  <a:pt x="19920" y="408"/>
                  <a:pt x="18749" y="838"/>
                  <a:pt x="17842" y="1626"/>
                </a:cubicBezTo>
                <a:cubicBezTo>
                  <a:pt x="16769" y="2559"/>
                  <a:pt x="16159" y="3905"/>
                  <a:pt x="16173" y="5315"/>
                </a:cubicBezTo>
                <a:lnTo>
                  <a:pt x="16915" y="5301"/>
                </a:lnTo>
                <a:cubicBezTo>
                  <a:pt x="16936" y="4134"/>
                  <a:pt x="17446" y="3027"/>
                  <a:pt x="18324" y="2243"/>
                </a:cubicBezTo>
                <a:cubicBezTo>
                  <a:pt x="19094" y="1556"/>
                  <a:pt x="20091" y="1169"/>
                  <a:pt x="21129" y="1153"/>
                </a:cubicBezTo>
                <a:lnTo>
                  <a:pt x="21129" y="418"/>
                </a:lnTo>
                <a:close/>
                <a:moveTo>
                  <a:pt x="10382" y="1518"/>
                </a:moveTo>
                <a:lnTo>
                  <a:pt x="10382" y="2296"/>
                </a:lnTo>
                <a:lnTo>
                  <a:pt x="11173" y="2296"/>
                </a:lnTo>
                <a:lnTo>
                  <a:pt x="11173" y="1518"/>
                </a:lnTo>
                <a:lnTo>
                  <a:pt x="10382" y="1518"/>
                </a:lnTo>
                <a:close/>
                <a:moveTo>
                  <a:pt x="10382" y="3036"/>
                </a:moveTo>
                <a:lnTo>
                  <a:pt x="10382" y="3814"/>
                </a:lnTo>
                <a:lnTo>
                  <a:pt x="11173" y="3814"/>
                </a:lnTo>
                <a:lnTo>
                  <a:pt x="11173" y="3036"/>
                </a:lnTo>
                <a:lnTo>
                  <a:pt x="10382" y="3036"/>
                </a:lnTo>
                <a:close/>
                <a:moveTo>
                  <a:pt x="6513" y="3044"/>
                </a:moveTo>
                <a:lnTo>
                  <a:pt x="6513" y="3823"/>
                </a:lnTo>
                <a:lnTo>
                  <a:pt x="7304" y="3823"/>
                </a:lnTo>
                <a:lnTo>
                  <a:pt x="7304" y="3044"/>
                </a:lnTo>
                <a:lnTo>
                  <a:pt x="6513" y="3044"/>
                </a:lnTo>
                <a:close/>
                <a:moveTo>
                  <a:pt x="14253" y="3044"/>
                </a:moveTo>
                <a:lnTo>
                  <a:pt x="14253" y="3823"/>
                </a:lnTo>
                <a:lnTo>
                  <a:pt x="15044" y="3823"/>
                </a:lnTo>
                <a:lnTo>
                  <a:pt x="15044" y="3044"/>
                </a:lnTo>
                <a:lnTo>
                  <a:pt x="14253" y="3044"/>
                </a:lnTo>
                <a:close/>
                <a:moveTo>
                  <a:pt x="9862" y="4558"/>
                </a:moveTo>
                <a:cubicBezTo>
                  <a:pt x="9024" y="4558"/>
                  <a:pt x="8600" y="4558"/>
                  <a:pt x="8152" y="4698"/>
                </a:cubicBezTo>
                <a:cubicBezTo>
                  <a:pt x="7659" y="4874"/>
                  <a:pt x="7271" y="5256"/>
                  <a:pt x="7092" y="5741"/>
                </a:cubicBezTo>
                <a:cubicBezTo>
                  <a:pt x="6949" y="6184"/>
                  <a:pt x="6949" y="6602"/>
                  <a:pt x="6949" y="7424"/>
                </a:cubicBezTo>
                <a:lnTo>
                  <a:pt x="6949" y="9506"/>
                </a:lnTo>
                <a:lnTo>
                  <a:pt x="2375" y="9506"/>
                </a:lnTo>
                <a:cubicBezTo>
                  <a:pt x="2297" y="9502"/>
                  <a:pt x="2220" y="9519"/>
                  <a:pt x="2152" y="9557"/>
                </a:cubicBezTo>
                <a:cubicBezTo>
                  <a:pt x="2100" y="9585"/>
                  <a:pt x="2056" y="9625"/>
                  <a:pt x="2021" y="9672"/>
                </a:cubicBezTo>
                <a:lnTo>
                  <a:pt x="43" y="13512"/>
                </a:lnTo>
                <a:cubicBezTo>
                  <a:pt x="-13" y="13611"/>
                  <a:pt x="-14" y="13731"/>
                  <a:pt x="41" y="13831"/>
                </a:cubicBezTo>
                <a:cubicBezTo>
                  <a:pt x="99" y="13936"/>
                  <a:pt x="211" y="14003"/>
                  <a:pt x="333" y="14005"/>
                </a:cubicBezTo>
                <a:lnTo>
                  <a:pt x="1928" y="14006"/>
                </a:lnTo>
                <a:lnTo>
                  <a:pt x="1928" y="18641"/>
                </a:lnTo>
                <a:cubicBezTo>
                  <a:pt x="1928" y="19498"/>
                  <a:pt x="1929" y="19927"/>
                  <a:pt x="2076" y="20383"/>
                </a:cubicBezTo>
                <a:cubicBezTo>
                  <a:pt x="2260" y="20881"/>
                  <a:pt x="2659" y="21274"/>
                  <a:pt x="3166" y="21456"/>
                </a:cubicBezTo>
                <a:cubicBezTo>
                  <a:pt x="3629" y="21600"/>
                  <a:pt x="4064" y="21600"/>
                  <a:pt x="4922" y="21600"/>
                </a:cubicBezTo>
                <a:lnTo>
                  <a:pt x="16628" y="21600"/>
                </a:lnTo>
                <a:cubicBezTo>
                  <a:pt x="17500" y="21600"/>
                  <a:pt x="17935" y="21600"/>
                  <a:pt x="18398" y="21456"/>
                </a:cubicBezTo>
                <a:cubicBezTo>
                  <a:pt x="18905" y="21274"/>
                  <a:pt x="19304" y="20882"/>
                  <a:pt x="19488" y="20383"/>
                </a:cubicBezTo>
                <a:cubicBezTo>
                  <a:pt x="19635" y="19927"/>
                  <a:pt x="19635" y="19498"/>
                  <a:pt x="19635" y="18654"/>
                </a:cubicBezTo>
                <a:lnTo>
                  <a:pt x="19635" y="14027"/>
                </a:lnTo>
                <a:lnTo>
                  <a:pt x="21203" y="14027"/>
                </a:lnTo>
                <a:cubicBezTo>
                  <a:pt x="21298" y="14028"/>
                  <a:pt x="21390" y="13989"/>
                  <a:pt x="21456" y="13921"/>
                </a:cubicBezTo>
                <a:cubicBezTo>
                  <a:pt x="21563" y="13811"/>
                  <a:pt x="21586" y="13645"/>
                  <a:pt x="21513" y="13510"/>
                </a:cubicBezTo>
                <a:lnTo>
                  <a:pt x="19580" y="9713"/>
                </a:lnTo>
                <a:cubicBezTo>
                  <a:pt x="19551" y="9654"/>
                  <a:pt x="19507" y="9605"/>
                  <a:pt x="19452" y="9569"/>
                </a:cubicBezTo>
                <a:cubicBezTo>
                  <a:pt x="19385" y="9525"/>
                  <a:pt x="19306" y="9503"/>
                  <a:pt x="19226" y="9506"/>
                </a:cubicBezTo>
                <a:lnTo>
                  <a:pt x="14608" y="9506"/>
                </a:lnTo>
                <a:lnTo>
                  <a:pt x="14608" y="7436"/>
                </a:lnTo>
                <a:cubicBezTo>
                  <a:pt x="14608" y="6602"/>
                  <a:pt x="14607" y="6184"/>
                  <a:pt x="14465" y="5741"/>
                </a:cubicBezTo>
                <a:cubicBezTo>
                  <a:pt x="14285" y="5256"/>
                  <a:pt x="13897" y="4874"/>
                  <a:pt x="13404" y="4698"/>
                </a:cubicBezTo>
                <a:cubicBezTo>
                  <a:pt x="12954" y="4557"/>
                  <a:pt x="12530" y="4558"/>
                  <a:pt x="11695" y="4558"/>
                </a:cubicBezTo>
                <a:lnTo>
                  <a:pt x="9875" y="4558"/>
                </a:lnTo>
                <a:lnTo>
                  <a:pt x="9862" y="4558"/>
                </a:lnTo>
                <a:close/>
                <a:moveTo>
                  <a:pt x="22" y="4967"/>
                </a:moveTo>
                <a:lnTo>
                  <a:pt x="30" y="5682"/>
                </a:lnTo>
                <a:cubicBezTo>
                  <a:pt x="863" y="5702"/>
                  <a:pt x="1655" y="6047"/>
                  <a:pt x="2230" y="6641"/>
                </a:cubicBezTo>
                <a:cubicBezTo>
                  <a:pt x="2765" y="7194"/>
                  <a:pt x="3073" y="7923"/>
                  <a:pt x="3093" y="8687"/>
                </a:cubicBezTo>
                <a:lnTo>
                  <a:pt x="3831" y="8683"/>
                </a:lnTo>
                <a:cubicBezTo>
                  <a:pt x="3822" y="7691"/>
                  <a:pt x="3413" y="6743"/>
                  <a:pt x="2695" y="6046"/>
                </a:cubicBezTo>
                <a:cubicBezTo>
                  <a:pt x="1983" y="5355"/>
                  <a:pt x="1023" y="4968"/>
                  <a:pt x="22" y="4967"/>
                </a:cubicBezTo>
                <a:close/>
                <a:moveTo>
                  <a:pt x="21535" y="4976"/>
                </a:moveTo>
                <a:cubicBezTo>
                  <a:pt x="20552" y="4969"/>
                  <a:pt x="19605" y="5339"/>
                  <a:pt x="18895" y="6007"/>
                </a:cubicBezTo>
                <a:cubicBezTo>
                  <a:pt x="18149" y="6710"/>
                  <a:pt x="17727" y="7683"/>
                  <a:pt x="17728" y="8700"/>
                </a:cubicBezTo>
                <a:lnTo>
                  <a:pt x="18452" y="8693"/>
                </a:lnTo>
                <a:cubicBezTo>
                  <a:pt x="18488" y="7868"/>
                  <a:pt x="18852" y="7089"/>
                  <a:pt x="19465" y="6524"/>
                </a:cubicBezTo>
                <a:cubicBezTo>
                  <a:pt x="20028" y="6005"/>
                  <a:pt x="20763" y="5704"/>
                  <a:pt x="21535" y="5676"/>
                </a:cubicBezTo>
                <a:lnTo>
                  <a:pt x="21535" y="4976"/>
                </a:lnTo>
                <a:close/>
                <a:moveTo>
                  <a:pt x="9504" y="5308"/>
                </a:moveTo>
                <a:lnTo>
                  <a:pt x="9513" y="5308"/>
                </a:lnTo>
                <a:lnTo>
                  <a:pt x="12051" y="5308"/>
                </a:lnTo>
                <a:cubicBezTo>
                  <a:pt x="12571" y="5308"/>
                  <a:pt x="12835" y="5308"/>
                  <a:pt x="13116" y="5396"/>
                </a:cubicBezTo>
                <a:cubicBezTo>
                  <a:pt x="13423" y="5506"/>
                  <a:pt x="13664" y="5744"/>
                  <a:pt x="13776" y="6046"/>
                </a:cubicBezTo>
                <a:cubicBezTo>
                  <a:pt x="13865" y="6322"/>
                  <a:pt x="13866" y="6582"/>
                  <a:pt x="13866" y="7101"/>
                </a:cubicBezTo>
                <a:lnTo>
                  <a:pt x="13866" y="9506"/>
                </a:lnTo>
                <a:lnTo>
                  <a:pt x="12268" y="9506"/>
                </a:lnTo>
                <a:cubicBezTo>
                  <a:pt x="12559" y="9200"/>
                  <a:pt x="12724" y="8783"/>
                  <a:pt x="12697" y="8338"/>
                </a:cubicBezTo>
                <a:cubicBezTo>
                  <a:pt x="12698" y="8270"/>
                  <a:pt x="12679" y="8203"/>
                  <a:pt x="12642" y="8145"/>
                </a:cubicBezTo>
                <a:cubicBezTo>
                  <a:pt x="12582" y="8052"/>
                  <a:pt x="12482" y="7991"/>
                  <a:pt x="12371" y="7979"/>
                </a:cubicBezTo>
                <a:lnTo>
                  <a:pt x="9235" y="7979"/>
                </a:lnTo>
                <a:cubicBezTo>
                  <a:pt x="9139" y="7979"/>
                  <a:pt x="9048" y="8016"/>
                  <a:pt x="8981" y="8084"/>
                </a:cubicBezTo>
                <a:cubicBezTo>
                  <a:pt x="8908" y="8157"/>
                  <a:pt x="8872" y="8258"/>
                  <a:pt x="8881" y="8359"/>
                </a:cubicBezTo>
                <a:cubicBezTo>
                  <a:pt x="8878" y="8798"/>
                  <a:pt x="9053" y="9206"/>
                  <a:pt x="9349" y="9506"/>
                </a:cubicBezTo>
                <a:lnTo>
                  <a:pt x="7690" y="9506"/>
                </a:lnTo>
                <a:lnTo>
                  <a:pt x="7690" y="7094"/>
                </a:lnTo>
                <a:cubicBezTo>
                  <a:pt x="7690" y="6582"/>
                  <a:pt x="7690" y="6322"/>
                  <a:pt x="7779" y="6046"/>
                </a:cubicBezTo>
                <a:cubicBezTo>
                  <a:pt x="7890" y="5744"/>
                  <a:pt x="8133" y="5506"/>
                  <a:pt x="8440" y="5396"/>
                </a:cubicBezTo>
                <a:cubicBezTo>
                  <a:pt x="8718" y="5309"/>
                  <a:pt x="8982" y="5308"/>
                  <a:pt x="9504" y="5308"/>
                </a:cubicBezTo>
                <a:close/>
                <a:moveTo>
                  <a:pt x="4601" y="6070"/>
                </a:moveTo>
                <a:lnTo>
                  <a:pt x="4601" y="6849"/>
                </a:lnTo>
                <a:lnTo>
                  <a:pt x="5392" y="6849"/>
                </a:lnTo>
                <a:lnTo>
                  <a:pt x="5392" y="6070"/>
                </a:lnTo>
                <a:lnTo>
                  <a:pt x="4601" y="6070"/>
                </a:lnTo>
                <a:close/>
                <a:moveTo>
                  <a:pt x="16173" y="6079"/>
                </a:moveTo>
                <a:lnTo>
                  <a:pt x="16173" y="6858"/>
                </a:lnTo>
                <a:lnTo>
                  <a:pt x="16964" y="6858"/>
                </a:lnTo>
                <a:lnTo>
                  <a:pt x="16964" y="6079"/>
                </a:lnTo>
                <a:lnTo>
                  <a:pt x="16173" y="6079"/>
                </a:lnTo>
                <a:close/>
                <a:moveTo>
                  <a:pt x="9632" y="6463"/>
                </a:moveTo>
                <a:cubicBezTo>
                  <a:pt x="9538" y="6463"/>
                  <a:pt x="9444" y="6498"/>
                  <a:pt x="9372" y="6569"/>
                </a:cubicBezTo>
                <a:cubicBezTo>
                  <a:pt x="9228" y="6711"/>
                  <a:pt x="9228" y="6941"/>
                  <a:pt x="9372" y="7083"/>
                </a:cubicBezTo>
                <a:cubicBezTo>
                  <a:pt x="9516" y="7224"/>
                  <a:pt x="9750" y="7225"/>
                  <a:pt x="9894" y="7083"/>
                </a:cubicBezTo>
                <a:cubicBezTo>
                  <a:pt x="10038" y="6941"/>
                  <a:pt x="10038" y="6711"/>
                  <a:pt x="9894" y="6569"/>
                </a:cubicBezTo>
                <a:cubicBezTo>
                  <a:pt x="9822" y="6498"/>
                  <a:pt x="9727" y="6463"/>
                  <a:pt x="9632" y="6463"/>
                </a:cubicBezTo>
                <a:close/>
                <a:moveTo>
                  <a:pt x="11941" y="6463"/>
                </a:moveTo>
                <a:cubicBezTo>
                  <a:pt x="11847" y="6463"/>
                  <a:pt x="11753" y="6498"/>
                  <a:pt x="11681" y="6569"/>
                </a:cubicBezTo>
                <a:cubicBezTo>
                  <a:pt x="11537" y="6711"/>
                  <a:pt x="11537" y="6941"/>
                  <a:pt x="11681" y="7083"/>
                </a:cubicBezTo>
                <a:cubicBezTo>
                  <a:pt x="11825" y="7224"/>
                  <a:pt x="12058" y="7225"/>
                  <a:pt x="12202" y="7083"/>
                </a:cubicBezTo>
                <a:cubicBezTo>
                  <a:pt x="12346" y="6941"/>
                  <a:pt x="12346" y="6711"/>
                  <a:pt x="12202" y="6569"/>
                </a:cubicBezTo>
                <a:cubicBezTo>
                  <a:pt x="12130" y="6498"/>
                  <a:pt x="12036" y="6463"/>
                  <a:pt x="11941" y="6463"/>
                </a:cubicBezTo>
                <a:close/>
                <a:moveTo>
                  <a:pt x="4601" y="7588"/>
                </a:moveTo>
                <a:lnTo>
                  <a:pt x="4601" y="8367"/>
                </a:lnTo>
                <a:lnTo>
                  <a:pt x="5392" y="8367"/>
                </a:lnTo>
                <a:lnTo>
                  <a:pt x="5392" y="7588"/>
                </a:lnTo>
                <a:lnTo>
                  <a:pt x="4601" y="7588"/>
                </a:lnTo>
                <a:close/>
                <a:moveTo>
                  <a:pt x="16173" y="7597"/>
                </a:moveTo>
                <a:lnTo>
                  <a:pt x="16173" y="8375"/>
                </a:lnTo>
                <a:lnTo>
                  <a:pt x="16964" y="8375"/>
                </a:lnTo>
                <a:lnTo>
                  <a:pt x="16964" y="7597"/>
                </a:lnTo>
                <a:lnTo>
                  <a:pt x="16173" y="7597"/>
                </a:lnTo>
                <a:close/>
                <a:moveTo>
                  <a:pt x="9709" y="8735"/>
                </a:moveTo>
                <a:lnTo>
                  <a:pt x="11875" y="8735"/>
                </a:lnTo>
                <a:cubicBezTo>
                  <a:pt x="11721" y="9184"/>
                  <a:pt x="11298" y="9490"/>
                  <a:pt x="10817" y="9500"/>
                </a:cubicBezTo>
                <a:cubicBezTo>
                  <a:pt x="10318" y="9510"/>
                  <a:pt x="9869" y="9200"/>
                  <a:pt x="9709" y="8735"/>
                </a:cubicBezTo>
                <a:close/>
                <a:moveTo>
                  <a:pt x="15242" y="10247"/>
                </a:moveTo>
                <a:lnTo>
                  <a:pt x="19030" y="10247"/>
                </a:lnTo>
                <a:lnTo>
                  <a:pt x="20571" y="13281"/>
                </a:lnTo>
                <a:lnTo>
                  <a:pt x="16786" y="13281"/>
                </a:lnTo>
                <a:lnTo>
                  <a:pt x="15242" y="10247"/>
                </a:lnTo>
                <a:close/>
                <a:moveTo>
                  <a:pt x="2582" y="10249"/>
                </a:moveTo>
                <a:lnTo>
                  <a:pt x="14004" y="10249"/>
                </a:lnTo>
                <a:lnTo>
                  <a:pt x="12485" y="13279"/>
                </a:lnTo>
                <a:lnTo>
                  <a:pt x="975" y="13279"/>
                </a:lnTo>
                <a:lnTo>
                  <a:pt x="2582" y="10249"/>
                </a:lnTo>
                <a:close/>
                <a:moveTo>
                  <a:pt x="14255" y="11380"/>
                </a:moveTo>
                <a:lnTo>
                  <a:pt x="14255" y="20861"/>
                </a:lnTo>
                <a:lnTo>
                  <a:pt x="10398" y="20861"/>
                </a:lnTo>
                <a:lnTo>
                  <a:pt x="10398" y="16644"/>
                </a:lnTo>
                <a:cubicBezTo>
                  <a:pt x="10400" y="16521"/>
                  <a:pt x="10334" y="16408"/>
                  <a:pt x="10226" y="16345"/>
                </a:cubicBezTo>
                <a:cubicBezTo>
                  <a:pt x="10120" y="16285"/>
                  <a:pt x="9991" y="16283"/>
                  <a:pt x="9884" y="16341"/>
                </a:cubicBezTo>
                <a:lnTo>
                  <a:pt x="9266" y="16674"/>
                </a:lnTo>
                <a:lnTo>
                  <a:pt x="8672" y="16358"/>
                </a:lnTo>
                <a:cubicBezTo>
                  <a:pt x="8613" y="16321"/>
                  <a:pt x="8544" y="16302"/>
                  <a:pt x="8473" y="16303"/>
                </a:cubicBezTo>
                <a:cubicBezTo>
                  <a:pt x="8408" y="16305"/>
                  <a:pt x="8345" y="16324"/>
                  <a:pt x="8290" y="16358"/>
                </a:cubicBezTo>
                <a:lnTo>
                  <a:pt x="7717" y="16674"/>
                </a:lnTo>
                <a:lnTo>
                  <a:pt x="7102" y="16316"/>
                </a:lnTo>
                <a:cubicBezTo>
                  <a:pt x="6972" y="16265"/>
                  <a:pt x="6823" y="16286"/>
                  <a:pt x="6712" y="16370"/>
                </a:cubicBezTo>
                <a:cubicBezTo>
                  <a:pt x="6612" y="16446"/>
                  <a:pt x="6554" y="16565"/>
                  <a:pt x="6558" y="16689"/>
                </a:cubicBezTo>
                <a:lnTo>
                  <a:pt x="6558" y="20861"/>
                </a:lnTo>
                <a:lnTo>
                  <a:pt x="4586" y="20861"/>
                </a:lnTo>
                <a:cubicBezTo>
                  <a:pt x="4038" y="20861"/>
                  <a:pt x="3761" y="20861"/>
                  <a:pt x="3465" y="20769"/>
                </a:cubicBezTo>
                <a:cubicBezTo>
                  <a:pt x="3142" y="20653"/>
                  <a:pt x="2887" y="20403"/>
                  <a:pt x="2770" y="20085"/>
                </a:cubicBezTo>
                <a:cubicBezTo>
                  <a:pt x="2676" y="19794"/>
                  <a:pt x="2676" y="19521"/>
                  <a:pt x="2676" y="18973"/>
                </a:cubicBezTo>
                <a:lnTo>
                  <a:pt x="2676" y="14006"/>
                </a:lnTo>
                <a:lnTo>
                  <a:pt x="12612" y="14013"/>
                </a:lnTo>
                <a:cubicBezTo>
                  <a:pt x="12737" y="14019"/>
                  <a:pt x="12859" y="13977"/>
                  <a:pt x="12953" y="13895"/>
                </a:cubicBezTo>
                <a:cubicBezTo>
                  <a:pt x="12999" y="13855"/>
                  <a:pt x="13037" y="13806"/>
                  <a:pt x="13064" y="13751"/>
                </a:cubicBezTo>
                <a:lnTo>
                  <a:pt x="14255" y="11380"/>
                </a:lnTo>
                <a:close/>
                <a:moveTo>
                  <a:pt x="14992" y="11419"/>
                </a:moveTo>
                <a:lnTo>
                  <a:pt x="16178" y="13773"/>
                </a:lnTo>
                <a:cubicBezTo>
                  <a:pt x="16207" y="13844"/>
                  <a:pt x="16256" y="13905"/>
                  <a:pt x="16318" y="13950"/>
                </a:cubicBezTo>
                <a:cubicBezTo>
                  <a:pt x="16399" y="14007"/>
                  <a:pt x="16497" y="14035"/>
                  <a:pt x="16595" y="14027"/>
                </a:cubicBezTo>
                <a:lnTo>
                  <a:pt x="18880" y="14027"/>
                </a:lnTo>
                <a:lnTo>
                  <a:pt x="18880" y="18982"/>
                </a:lnTo>
                <a:cubicBezTo>
                  <a:pt x="18880" y="19521"/>
                  <a:pt x="18880" y="19794"/>
                  <a:pt x="18786" y="20085"/>
                </a:cubicBezTo>
                <a:cubicBezTo>
                  <a:pt x="18668" y="20403"/>
                  <a:pt x="18414" y="20653"/>
                  <a:pt x="18090" y="20769"/>
                </a:cubicBezTo>
                <a:cubicBezTo>
                  <a:pt x="17795" y="20861"/>
                  <a:pt x="17517" y="20861"/>
                  <a:pt x="16961" y="20861"/>
                </a:cubicBezTo>
                <a:lnTo>
                  <a:pt x="14992" y="20861"/>
                </a:lnTo>
                <a:lnTo>
                  <a:pt x="14992" y="11419"/>
                </a:lnTo>
                <a:close/>
                <a:moveTo>
                  <a:pt x="8495" y="17092"/>
                </a:moveTo>
                <a:lnTo>
                  <a:pt x="9063" y="17396"/>
                </a:lnTo>
                <a:cubicBezTo>
                  <a:pt x="9109" y="17430"/>
                  <a:pt x="9163" y="17449"/>
                  <a:pt x="9220" y="17452"/>
                </a:cubicBezTo>
                <a:cubicBezTo>
                  <a:pt x="9278" y="17455"/>
                  <a:pt x="9335" y="17442"/>
                  <a:pt x="9384" y="17413"/>
                </a:cubicBezTo>
                <a:lnTo>
                  <a:pt x="9637" y="17279"/>
                </a:lnTo>
                <a:lnTo>
                  <a:pt x="9637" y="20861"/>
                </a:lnTo>
                <a:lnTo>
                  <a:pt x="7319" y="20861"/>
                </a:lnTo>
                <a:lnTo>
                  <a:pt x="7319" y="17270"/>
                </a:lnTo>
                <a:lnTo>
                  <a:pt x="7569" y="17430"/>
                </a:lnTo>
                <a:cubicBezTo>
                  <a:pt x="7609" y="17448"/>
                  <a:pt x="7652" y="17457"/>
                  <a:pt x="7696" y="17456"/>
                </a:cubicBezTo>
                <a:cubicBezTo>
                  <a:pt x="7740" y="17456"/>
                  <a:pt x="7785" y="17446"/>
                  <a:pt x="7824" y="17428"/>
                </a:cubicBezTo>
                <a:lnTo>
                  <a:pt x="8495" y="17092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Feature importance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Xây dựng cây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608" y="1596639"/>
            <a:ext cx="613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- Tính trung bình tổng mức độ giảm của loss </a:t>
            </a:r>
          </a:p>
          <a:p>
            <a:r>
              <a:rPr lang="en-US" sz="1600" smtClean="0"/>
              <a:t>- Có thể không chính xác nếu số lượng value quá lớn =&gt; dùng permutation ft importance thay thế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0625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Nhạy cảm với ft rotation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Xây dựng cây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608" y="1596639"/>
            <a:ext cx="613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smtClean="0"/>
              <a:t>DT phân loại dữ liệu bởi các đường dọc và ngang =&gt; dữ liệu rotation chéo gây khó khăn khi học</a:t>
            </a:r>
          </a:p>
          <a:p>
            <a:r>
              <a:rPr lang="en-US" sz="1600" smtClean="0"/>
              <a:t>- PCA, ICA có tác dụng tốt vì rotation ở hướng tốt hơn cho DT</a:t>
            </a:r>
            <a:endParaRPr 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448" y="3407413"/>
            <a:ext cx="5869106" cy="223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Multi output	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Xây dựng cây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3859" y="5553558"/>
            <a:ext cx="613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smtClean="0"/>
              <a:t>Trong mỗi leaf chứa nhiều nhãn thay vì 1 nhãn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Hàm loss tính bằng trung bình của hàm loss từng nhãn</a:t>
            </a:r>
            <a:endParaRPr lang="en-US" sz="160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849506858"/>
              </p:ext>
            </p:extLst>
          </p:nvPr>
        </p:nvGraphicFramePr>
        <p:xfrm>
          <a:off x="4042161" y="1162228"/>
          <a:ext cx="6999004" cy="4976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3859" y="1466924"/>
            <a:ext cx="47130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smtClean="0"/>
              <a:t>1 model train cùng lúc cho nhiều nhãn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Thường cho hiệu quả tốt hơn khi các nhãn có correlation với nhau</a:t>
            </a:r>
          </a:p>
        </p:txBody>
      </p:sp>
    </p:spTree>
    <p:extLst>
      <p:ext uri="{BB962C8B-B14F-4D97-AF65-F5344CB8AC3E}">
        <p14:creationId xmlns:p14="http://schemas.microsoft.com/office/powerpoint/2010/main" val="1865959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Ensemble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9" name="Text Placeholder 13"/>
          <p:cNvSpPr txBox="1">
            <a:spLocks/>
          </p:cNvSpPr>
          <p:nvPr/>
        </p:nvSpPr>
        <p:spPr>
          <a:xfrm>
            <a:off x="593859" y="928107"/>
            <a:ext cx="4063866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Các loại ensemble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1758" y="1607713"/>
            <a:ext cx="7460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b="1" smtClean="0"/>
              <a:t>Dùng nhiều model độc lập để cải thiện hiệu quả: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600" b="1" smtClean="0"/>
              <a:t>Bagging: </a:t>
            </a:r>
            <a:r>
              <a:rPr lang="en-US" sz="1600" smtClean="0"/>
              <a:t>boostrap aggregating: Random forest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600" b="1" smtClean="0"/>
              <a:t>Pasting:</a:t>
            </a:r>
            <a:r>
              <a:rPr lang="en-US" sz="1600" smtClean="0"/>
              <a:t> </a:t>
            </a:r>
            <a:endParaRPr lang="en-US" sz="160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sz="1600" smtClean="0"/>
              <a:t>Dùng model sau sửa model trước: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600" b="1" smtClean="0"/>
              <a:t>Adaboost: </a:t>
            </a:r>
            <a:r>
              <a:rPr lang="en-US" sz="1600" smtClean="0"/>
              <a:t>model sau sửa các case sai của model trước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sz="1600" b="1" smtClean="0"/>
              <a:t>Gradient boosting:</a:t>
            </a:r>
            <a:r>
              <a:rPr lang="en-US" sz="1600" smtClean="0"/>
              <a:t> model sau sửa sai số (ytrue- ypred) của model trước. Các model lightgbm, xgboost tích hợp bổ sung các cách triển khai hiệu quả hơn cho GBT, VD: </a:t>
            </a:r>
            <a:r>
              <a:rPr lang="en-US" sz="1600"/>
              <a:t>sparse optimization, parallel training, multiple loss functions, regularization, bagging, and early stopping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98966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683365" y="478441"/>
            <a:ext cx="10538460" cy="508179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Lato Black" pitchFamily="34" charset="0"/>
              </a:defRPr>
            </a:lvl9pPr>
          </a:lstStyle>
          <a:p>
            <a:r>
              <a:rPr lang="en-US" sz="3400" smtClean="0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05370229"/>
              </p:ext>
            </p:extLst>
          </p:nvPr>
        </p:nvGraphicFramePr>
        <p:xfrm>
          <a:off x="4440350" y="1128288"/>
          <a:ext cx="6146084" cy="45770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759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73434" y="996473"/>
            <a:ext cx="4417310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Ý tưởng</a:t>
            </a:r>
          </a:p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600" smtClean="0">
                <a:solidFill>
                  <a:schemeClr val="tx2"/>
                </a:solidFill>
                <a:ea typeface="Lato" charset="0"/>
                <a:cs typeface="Lato" charset="0"/>
              </a:rPr>
              <a:t>Rule based to tree based</a:t>
            </a:r>
            <a:endParaRPr lang="en-US" sz="160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TỔNG QUAN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92" y="2950279"/>
            <a:ext cx="4520482" cy="265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0" y="2480224"/>
            <a:ext cx="46907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Outlook = Sunny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Humidity = Normal</a:t>
            </a:r>
            <a:r>
              <a:rPr lang="en-US" altLang="en-US">
                <a:latin typeface="Times New Roman" panose="02020603050405020304" pitchFamily="18" charset="0"/>
              </a:rPr>
              <a:t>)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Outlook = Overcast</a:t>
            </a:r>
            <a:r>
              <a:rPr lang="en-US" altLang="en-US">
                <a:latin typeface="Times New Roman" panose="02020603050405020304" pitchFamily="18" charset="0"/>
              </a:rPr>
              <a:t>)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Outlook = Rain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Wind = Weak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624" y="1183004"/>
            <a:ext cx="3287948" cy="235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05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Triển khai mô hình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TỔNG QUAN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1492" y="2213361"/>
            <a:ext cx="26662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ID3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C4.5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CART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296826" y="2213361"/>
            <a:ext cx="3659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Ensemble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Bagging: Randomforest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Pasting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mtClean="0"/>
              <a:t>Boosting: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Adaboost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mtClean="0"/>
              <a:t>Gradient boosting: Gbtree, xgboost, lightgbm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2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Hàm mất mát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Xây dựng cây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4608" y="1596639"/>
            <a:ext cx="6135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Mục tiêu của 1 cây là nhóm các phần tử giống nhau lại với nhau 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mtClean="0"/>
              <a:t>Impurity đo mức độ giống nhau/ đồng nhất: tính toán nhanh hơn vì k dùng hàm log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mtClean="0"/>
              <a:t>Entropy đo mức độ khác biệt/ hỗn loạn: cho khả năng phân loại tốt hơn với imbalance label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210" y="2369186"/>
            <a:ext cx="4819650" cy="37433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14" y="3363527"/>
            <a:ext cx="3190875" cy="11906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05" y="5078827"/>
            <a:ext cx="5887786" cy="83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4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514891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CART – Classification &amp; regression tree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Xây dựng cây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609" y="1596639"/>
            <a:ext cx="45838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smtClean="0"/>
              <a:t>Chỉ sử dụng cho numerical 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Mse/mae,… sử dụng khi cây là regression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Duyệt qua tất cả attribute:</a:t>
            </a:r>
          </a:p>
          <a:p>
            <a:pPr marL="742950" lvl="1" indent="-285750">
              <a:buFontTx/>
              <a:buChar char="-"/>
            </a:pPr>
            <a:r>
              <a:rPr lang="en-US" sz="1600" smtClean="0"/>
              <a:t>Với mỗi attribute chọn 1 ngưỡng k =&gt; tối ưu loss</a:t>
            </a:r>
          </a:p>
          <a:p>
            <a:pPr marL="742950" lvl="1" indent="-285750">
              <a:buFont typeface="Symbol" panose="05050102010706020507" pitchFamily="18" charset="2"/>
              <a:buChar char="Þ"/>
            </a:pPr>
            <a:r>
              <a:rPr lang="en-US" sz="1600" smtClean="0"/>
              <a:t>Chọn attribute có loss tốt nhất và rẽ nhánh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785" y="1700122"/>
            <a:ext cx="4533900" cy="4124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44609" y="4814659"/>
            <a:ext cx="4583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Sử dụng trong sklearn 0.23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09" y="3784977"/>
            <a:ext cx="396240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>
                <a:solidFill>
                  <a:schemeClr val="tx2"/>
                </a:solidFill>
                <a:ea typeface="Lato" charset="0"/>
                <a:cs typeface="Lato" charset="0"/>
              </a:rPr>
              <a:t>ID3 - Iterative Dichotomiser 3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Xây dựng cây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695" y="1739692"/>
            <a:ext cx="4438650" cy="31051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4608" y="1596639"/>
            <a:ext cx="6135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- Calculate </a:t>
            </a:r>
            <a:r>
              <a:rPr lang="en-US" sz="1600"/>
              <a:t>the entropy of every </a:t>
            </a:r>
            <a:r>
              <a:rPr lang="en-US" sz="1600"/>
              <a:t>attribute </a:t>
            </a:r>
            <a:r>
              <a:rPr lang="en-US" sz="1600" b="1" i="1" smtClean="0"/>
              <a:t>a</a:t>
            </a:r>
            <a:r>
              <a:rPr lang="en-US" sz="1600" smtClean="0"/>
              <a:t> </a:t>
            </a:r>
            <a:r>
              <a:rPr lang="en-US" sz="1600"/>
              <a:t>of the </a:t>
            </a:r>
            <a:r>
              <a:rPr lang="en-US" sz="1600"/>
              <a:t>data </a:t>
            </a:r>
            <a:r>
              <a:rPr lang="en-US" sz="1600" smtClean="0"/>
              <a:t>set S</a:t>
            </a:r>
            <a:r>
              <a:rPr lang="en-US" sz="1600"/>
              <a:t>.</a:t>
            </a:r>
          </a:p>
          <a:p>
            <a:r>
              <a:rPr lang="en-US" sz="1600" smtClean="0"/>
              <a:t>- Partition </a:t>
            </a:r>
            <a:r>
              <a:rPr lang="en-US" sz="1600"/>
              <a:t>("split") the </a:t>
            </a:r>
            <a:r>
              <a:rPr lang="en-US" sz="1600"/>
              <a:t>set </a:t>
            </a:r>
            <a:r>
              <a:rPr lang="en-US" sz="1600" b="1" i="1" smtClean="0"/>
              <a:t>S</a:t>
            </a:r>
            <a:r>
              <a:rPr lang="en-US" sz="1600" smtClean="0"/>
              <a:t> </a:t>
            </a:r>
            <a:r>
              <a:rPr lang="en-US" sz="1600"/>
              <a:t>into subsets using the attribute for which the resulting entropy after splitting </a:t>
            </a:r>
            <a:r>
              <a:rPr lang="en-US" sz="1600"/>
              <a:t>is </a:t>
            </a:r>
            <a:r>
              <a:rPr lang="en-US" sz="1600" smtClean="0"/>
              <a:t>minimized (information </a:t>
            </a:r>
            <a:r>
              <a:rPr lang="en-US" sz="1600"/>
              <a:t>gain </a:t>
            </a:r>
            <a:r>
              <a:rPr lang="en-US" sz="1600"/>
              <a:t>is </a:t>
            </a:r>
            <a:r>
              <a:rPr lang="en-US" sz="1600" smtClean="0"/>
              <a:t>maximum ).</a:t>
            </a:r>
            <a:endParaRPr lang="en-US" sz="1600"/>
          </a:p>
          <a:p>
            <a:r>
              <a:rPr lang="en-US" sz="1600" smtClean="0"/>
              <a:t>- Make </a:t>
            </a:r>
            <a:r>
              <a:rPr lang="en-US" sz="1600"/>
              <a:t>a decision tree node containing that attribute.</a:t>
            </a:r>
          </a:p>
          <a:p>
            <a:r>
              <a:rPr lang="en-US" sz="1600"/>
              <a:t>Recurse on subsets using the remaining attributes.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31191" y="4172287"/>
            <a:ext cx="6135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Greedy strategy: mỗi vòng lặp duyệt qua tất cả các attribute</a:t>
            </a:r>
          </a:p>
          <a:p>
            <a:r>
              <a:rPr lang="en-US" sz="1600" smtClean="0"/>
              <a:t>- Chỉ sử dụng cho dữ liệu categorical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0302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C4.5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Xây dựng cây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608" y="1596639"/>
            <a:ext cx="6135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smtClean="0"/>
              <a:t>Nâng cấp của ID3 =&gt; cho phép sử dụng với numerical fts: chia biến liên tục thành 2 nhánh bằng threshold tối ưu variance 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Sử dụng normalize information gain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Còn lại tương tự ID3</a:t>
            </a:r>
            <a:endParaRPr lang="en-US" sz="1600"/>
          </a:p>
        </p:txBody>
      </p:sp>
      <p:sp>
        <p:nvSpPr>
          <p:cNvPr id="18" name="TextBox 17"/>
          <p:cNvSpPr txBox="1"/>
          <p:nvPr/>
        </p:nvSpPr>
        <p:spPr>
          <a:xfrm>
            <a:off x="1031191" y="4172287"/>
            <a:ext cx="61358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smtClean="0"/>
              <a:t>Missing value không được sử dụng khi tính entropy/impurity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489" y="1996066"/>
            <a:ext cx="4438650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3"/>
          <p:cNvSpPr txBox="1">
            <a:spLocks/>
          </p:cNvSpPr>
          <p:nvPr/>
        </p:nvSpPr>
        <p:spPr>
          <a:xfrm>
            <a:off x="593859" y="928107"/>
            <a:ext cx="3698875" cy="373062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  <a:defRPr/>
            </a:pPr>
            <a:r>
              <a:rPr lang="en-US" sz="1800" b="1" smtClean="0">
                <a:solidFill>
                  <a:schemeClr val="tx2"/>
                </a:solidFill>
                <a:ea typeface="Lato" charset="0"/>
                <a:cs typeface="Lato" charset="0"/>
              </a:rPr>
              <a:t>Overfiting - pruning</a:t>
            </a:r>
            <a:endParaRPr lang="en-US" sz="1800" b="1" dirty="0">
              <a:solidFill>
                <a:schemeClr val="tx2"/>
              </a:solidFill>
              <a:ea typeface="Lato" charset="0"/>
              <a:cs typeface="Lato" charset="0"/>
            </a:endParaRPr>
          </a:p>
        </p:txBody>
      </p:sp>
      <p:sp>
        <p:nvSpPr>
          <p:cNvPr id="6" name="Text Placeholder 14"/>
          <p:cNvSpPr txBox="1">
            <a:spLocks/>
          </p:cNvSpPr>
          <p:nvPr/>
        </p:nvSpPr>
        <p:spPr>
          <a:xfrm>
            <a:off x="573434" y="528955"/>
            <a:ext cx="4855030" cy="370525"/>
          </a:xfrm>
          <a:prstGeom prst="rect">
            <a:avLst/>
          </a:prstGeom>
        </p:spPr>
        <p:txBody>
          <a:bodyPr/>
          <a:lstStyle>
            <a:lvl1pPr marL="343037" indent="-343037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32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3247" indent="-285864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8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457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4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840" indent="-228691" algn="l" defTabSz="457383" rtl="0" eaLnBrk="1" latinLnBrk="0" hangingPunct="1">
              <a:spcBef>
                <a:spcPct val="20000"/>
              </a:spcBef>
              <a:buFont typeface="Arial"/>
              <a:buChar char="–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223" indent="-228691" algn="l" defTabSz="457383" rtl="0" eaLnBrk="1" latinLnBrk="0" hangingPunct="1">
              <a:spcBef>
                <a:spcPct val="20000"/>
              </a:spcBef>
              <a:buFont typeface="Arial"/>
              <a:buChar char="»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5606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2989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30372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7754" indent="-228691" algn="l" defTabSz="457383" rtl="0" eaLnBrk="1" latinLnBrk="0" hangingPunct="1">
              <a:spcBef>
                <a:spcPct val="20000"/>
              </a:spcBef>
              <a:buFont typeface="Arial"/>
              <a:buChar char="•"/>
              <a:defRPr sz="20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900" b="1" smtClean="0"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13500000" scaled="1"/>
                </a:gradFill>
                <a:latin typeface="Lato Black" charset="0"/>
                <a:ea typeface="Lato Black" charset="0"/>
                <a:cs typeface="Lato Black" charset="0"/>
              </a:rPr>
              <a:t>Xây dựng cây</a:t>
            </a:r>
            <a:endParaRPr lang="en-US" sz="2900" b="1" dirty="0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13500000" scaled="1"/>
              </a:gradFill>
              <a:latin typeface="Lato Black" charset="0"/>
              <a:ea typeface="Lato Black" charset="0"/>
              <a:cs typeface="Lato Black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608" y="1596639"/>
            <a:ext cx="61358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Nếu không có điều kiện dừng thì cây sẽ rẽ nhánh đến khi hoàn toàn impure =&gt; overfit</a:t>
            </a:r>
          </a:p>
          <a:p>
            <a:r>
              <a:rPr lang="en-US" sz="1600" smtClean="0"/>
              <a:t>Pruning: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Độ sâu cây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Số lượng mẫu tối thiểu trong lá</a:t>
            </a:r>
          </a:p>
          <a:p>
            <a:pPr marL="285750" indent="-285750">
              <a:buFontTx/>
              <a:buChar char="-"/>
            </a:pPr>
            <a:r>
              <a:rPr lang="en-US" sz="1600" smtClean="0"/>
              <a:t>…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7543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494949"/>
      </a:dk1>
      <a:lt1>
        <a:srgbClr val="FFFFFF"/>
      </a:lt1>
      <a:dk2>
        <a:srgbClr val="494949"/>
      </a:dk2>
      <a:lt2>
        <a:srgbClr val="FFFFFF"/>
      </a:lt2>
      <a:accent1>
        <a:srgbClr val="00A09C"/>
      </a:accent1>
      <a:accent2>
        <a:srgbClr val="0098A5"/>
      </a:accent2>
      <a:accent3>
        <a:srgbClr val="1991AB"/>
      </a:accent3>
      <a:accent4>
        <a:srgbClr val="2B85AE"/>
      </a:accent4>
      <a:accent5>
        <a:srgbClr val="4175A9"/>
      </a:accent5>
      <a:accent6>
        <a:srgbClr val="5267A5"/>
      </a:accent6>
      <a:hlink>
        <a:srgbClr val="F33B48"/>
      </a:hlink>
      <a:folHlink>
        <a:srgbClr val="FFC000"/>
      </a:folHlink>
    </a:clrScheme>
    <a:fontScheme name="Custom 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4369</TotalTime>
  <Words>658</Words>
  <Application>Microsoft Office PowerPoint</Application>
  <PresentationFormat>Widescreen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Calibri</vt:lpstr>
      <vt:lpstr>Helvetica Neue Medium</vt:lpstr>
      <vt:lpstr>Lato</vt:lpstr>
      <vt:lpstr>Lato Black</vt:lpstr>
      <vt:lpstr>Open Sans</vt:lpstr>
      <vt:lpstr>Open Sans Light</vt:lpstr>
      <vt:lpstr>Symbol</vt:lpstr>
      <vt:lpstr>Times New Roman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SimpleSmart</dc:creator>
  <cp:lastModifiedBy>quanvh8</cp:lastModifiedBy>
  <cp:revision>1042</cp:revision>
  <dcterms:created xsi:type="dcterms:W3CDTF">2015-02-03T13:50:57Z</dcterms:created>
  <dcterms:modified xsi:type="dcterms:W3CDTF">2020-12-02T08:57:54Z</dcterms:modified>
</cp:coreProperties>
</file>