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notesSlides/notesSlide2.xml" ContentType="application/vnd.openxmlformats-officedocument.presentationml.notesSl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notesSlides/notesSlide3.xml" ContentType="application/vnd.openxmlformats-officedocument.presentationml.notesSlide+xml"/>
  <Override PartName="/ppt/theme/themeOverride13.xml" ContentType="application/vnd.openxmlformats-officedocument.themeOverride+xml"/>
  <Override PartName="/ppt/theme/themeOverride14.xml" ContentType="application/vnd.openxmlformats-officedocument.themeOverride+xml"/>
  <Override PartName="/ppt/notesSlides/notesSlide4.xml" ContentType="application/vnd.openxmlformats-officedocument.presentationml.notesSl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notesSlides/notesSlide5.xml" ContentType="application/vnd.openxmlformats-officedocument.presentationml.notesSlide+xml"/>
  <Override PartName="/ppt/theme/themeOverride18.xml" ContentType="application/vnd.openxmlformats-officedocument.themeOverride+xml"/>
  <Override PartName="/ppt/notesSlides/notesSlide6.xml" ContentType="application/vnd.openxmlformats-officedocument.presentationml.notesSlide+xml"/>
  <Override PartName="/ppt/theme/themeOverride19.xml" ContentType="application/vnd.openxmlformats-officedocument.themeOverride+xml"/>
  <Override PartName="/ppt/notesSlides/notesSlide7.xml" ContentType="application/vnd.openxmlformats-officedocument.presentationml.notesSlide+xml"/>
  <Override PartName="/ppt/theme/themeOverride20.xml" ContentType="application/vnd.openxmlformats-officedocument.themeOverride+xml"/>
  <Override PartName="/ppt/notesSlides/notesSlide8.xml" ContentType="application/vnd.openxmlformats-officedocument.presentationml.notesSlide+xml"/>
  <Override PartName="/ppt/theme/themeOverride21.xml" ContentType="application/vnd.openxmlformats-officedocument.themeOverride+xml"/>
  <Override PartName="/ppt/notesSlides/notesSlide9.xml" ContentType="application/vnd.openxmlformats-officedocument.presentationml.notesSlide+xml"/>
  <Override PartName="/ppt/theme/themeOverride22.xml" ContentType="application/vnd.openxmlformats-officedocument.themeOverride+xml"/>
  <Override PartName="/ppt/notesSlides/notesSlide10.xml" ContentType="application/vnd.openxmlformats-officedocument.presentationml.notesSlide+xml"/>
  <Override PartName="/ppt/theme/themeOverride23.xml" ContentType="application/vnd.openxmlformats-officedocument.themeOverride+xml"/>
  <Override PartName="/ppt/notesSlides/notesSlide11.xml" ContentType="application/vnd.openxmlformats-officedocument.presentationml.notesSlide+xml"/>
  <Override PartName="/ppt/theme/themeOverride24.xml" ContentType="application/vnd.openxmlformats-officedocument.themeOverride+xml"/>
  <Override PartName="/ppt/notesSlides/notesSlide12.xml" ContentType="application/vnd.openxmlformats-officedocument.presentationml.notesSlide+xml"/>
  <Override PartName="/ppt/theme/themeOverride25.xml" ContentType="application/vnd.openxmlformats-officedocument.themeOverride+xml"/>
  <Override PartName="/ppt/notesSlides/notesSlide13.xml" ContentType="application/vnd.openxmlformats-officedocument.presentationml.notesSlide+xml"/>
  <Override PartName="/ppt/theme/themeOverride26.xml" ContentType="application/vnd.openxmlformats-officedocument.themeOverride+xml"/>
  <Override PartName="/ppt/notesSlides/notesSlide14.xml" ContentType="application/vnd.openxmlformats-officedocument.presentationml.notesSlide+xml"/>
  <Override PartName="/ppt/theme/themeOverride27.xml" ContentType="application/vnd.openxmlformats-officedocument.themeOverr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9"/>
  </p:notes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9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A025B-E08B-4CD5-A9B7-A210DAFC129A}" type="datetimeFigureOut">
              <a:rPr lang="en-US" smtClean="0"/>
              <a:t>7/8/2021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1A3B5-7620-4DF8-A7BD-C60A99D6279D}" type="slidenum">
              <a:rPr lang="en-US" smtClean="0"/>
              <a:t>‹#›</a:t>
            </a:fld>
            <a:endParaRPr lang="en-US"/>
          </a:p>
        </p:txBody>
      </p:sp>
    </p:spTree>
    <p:extLst>
      <p:ext uri="{BB962C8B-B14F-4D97-AF65-F5344CB8AC3E}">
        <p14:creationId xmlns:p14="http://schemas.microsoft.com/office/powerpoint/2010/main" val="3690169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Open Sans" panose="020B0606030504020204" pitchFamily="34" charset="0"/>
                <a:ea typeface="Open Sans" panose="020B0606030504020204" pitchFamily="34" charset="0"/>
                <a:cs typeface="Open Sans" panose="020B0606030504020204" pitchFamily="34" charset="0"/>
              </a:rPr>
              <a:t>Note: Please after inserting your picture, “Right Click” on the picture and “Send it to Back” to get the “Gradient” effect.</a:t>
            </a:r>
          </a:p>
        </p:txBody>
      </p:sp>
      <p:sp>
        <p:nvSpPr>
          <p:cNvPr id="4" name="Slide Number Placeholder 3"/>
          <p:cNvSpPr>
            <a:spLocks noGrp="1"/>
          </p:cNvSpPr>
          <p:nvPr>
            <p:ph type="sldNum" sz="quarter" idx="10"/>
          </p:nvPr>
        </p:nvSpPr>
        <p:spPr/>
        <p:txBody>
          <a:bodyPr/>
          <a:lstStyle/>
          <a:p>
            <a:fld id="{B54E9774-26C6-4288-8776-D66481D4471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386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22</a:t>
            </a:fld>
            <a:endParaRPr lang="en-US"/>
          </a:p>
        </p:txBody>
      </p:sp>
    </p:spTree>
    <p:extLst>
      <p:ext uri="{BB962C8B-B14F-4D97-AF65-F5344CB8AC3E}">
        <p14:creationId xmlns:p14="http://schemas.microsoft.com/office/powerpoint/2010/main" val="3563895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23</a:t>
            </a:fld>
            <a:endParaRPr lang="en-US"/>
          </a:p>
        </p:txBody>
      </p:sp>
    </p:spTree>
    <p:extLst>
      <p:ext uri="{BB962C8B-B14F-4D97-AF65-F5344CB8AC3E}">
        <p14:creationId xmlns:p14="http://schemas.microsoft.com/office/powerpoint/2010/main" val="3242101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24</a:t>
            </a:fld>
            <a:endParaRPr lang="en-US"/>
          </a:p>
        </p:txBody>
      </p:sp>
    </p:spTree>
    <p:extLst>
      <p:ext uri="{BB962C8B-B14F-4D97-AF65-F5344CB8AC3E}">
        <p14:creationId xmlns:p14="http://schemas.microsoft.com/office/powerpoint/2010/main" val="3175401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25</a:t>
            </a:fld>
            <a:endParaRPr lang="en-US"/>
          </a:p>
        </p:txBody>
      </p:sp>
    </p:spTree>
    <p:extLst>
      <p:ext uri="{BB962C8B-B14F-4D97-AF65-F5344CB8AC3E}">
        <p14:creationId xmlns:p14="http://schemas.microsoft.com/office/powerpoint/2010/main" val="1439416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26</a:t>
            </a:fld>
            <a:endParaRPr lang="en-US"/>
          </a:p>
        </p:txBody>
      </p:sp>
    </p:spTree>
    <p:extLst>
      <p:ext uri="{BB962C8B-B14F-4D97-AF65-F5344CB8AC3E}">
        <p14:creationId xmlns:p14="http://schemas.microsoft.com/office/powerpoint/2010/main" val="3714579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27</a:t>
            </a:fld>
            <a:endParaRPr lang="en-US"/>
          </a:p>
        </p:txBody>
      </p:sp>
    </p:spTree>
    <p:extLst>
      <p:ext uri="{BB962C8B-B14F-4D97-AF65-F5344CB8AC3E}">
        <p14:creationId xmlns:p14="http://schemas.microsoft.com/office/powerpoint/2010/main" val="249364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a:t>
            </a:r>
            <a:r>
              <a:rPr lang="vi-VN" sz="1200" b="0" i="0" kern="1200" dirty="0" smtClean="0">
                <a:solidFill>
                  <a:schemeClr val="tx1"/>
                </a:solidFill>
                <a:effectLst/>
                <a:latin typeface="+mn-lt"/>
                <a:ea typeface="+mn-ea"/>
                <a:cs typeface="+mn-cs"/>
              </a:rPr>
              <a:t>uy nhiên, MR vẫn còn những tồn tại là quá trình xử lý không thực sự hiệu quả trong trường hợp phải lặp lại nhiều step, vì mỗi step cần thiết phải ghi output vào HDFS trước khi step tiếp theo được thực hiện → việc này tạo ra các vấn đề trong việc lưu trữ và replicate, tăng độ trễ xử lý do phần lớn thực hiện trên Disk vốn có hiệu suất I/O không cao. Bên cạnh đó là việc develop, debug với MR có phần khó khăn vì code dài dòng.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Cơ chế hoạt động của Spark: khắc phục những tồn tại của Hadoop MapReduce, Spark đưa ra một khái niệm mới RDD — Resilient Distributed Dataset đóng vai trò như 1 cấu trúc dữ liệu cơ bản trong Spark, RDD được định nghĩa là trừu tượng cho một tập hợp các phần tử bất biến (bản chất là được lưu trên các ô nhớ read-only), được phân vùng có thể được chia sẻ, tác động song song. Qua đó, input data từ storage system chỉ cần load 1 lần duy nhất, các step thực hiện biến đổi, xử lý input data được lên kế hoạch, optimize và thực hiện một cách liên tục cho đến khi output được trả khi kết thúc công việc. Toàn bộ quá trình đó được diễn ra trên bộ nhớ RAM (khi hết RAM sẽ được chuyển sang xử lý trên Disk) tận dụng được hiệu suất I/O cao từ đó có thể giảm thời gian thực thi nhỏ hơn 10–100 lần Hadoop MapReduce.</a:t>
            </a:r>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9</a:t>
            </a:fld>
            <a:endParaRPr lang="en-US"/>
          </a:p>
        </p:txBody>
      </p:sp>
    </p:spTree>
    <p:extLst>
      <p:ext uri="{BB962C8B-B14F-4D97-AF65-F5344CB8AC3E}">
        <p14:creationId xmlns:p14="http://schemas.microsoft.com/office/powerpoint/2010/main" val="3033332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Ebay</a:t>
            </a:r>
            <a:r>
              <a:rPr lang="vi-VN" sz="1200" b="0" i="0" kern="1200" dirty="0" smtClean="0">
                <a:solidFill>
                  <a:schemeClr val="tx1"/>
                </a:solidFill>
                <a:effectLst/>
                <a:latin typeface="+mn-lt"/>
                <a:ea typeface="+mn-ea"/>
                <a:cs typeface="+mn-cs"/>
              </a:rPr>
              <a:t>: eBay sử dụng Apache Spark để cung cấp các ưu đãi được nhắm mục tiêu, nâng cao trải nghiệm của khách hàng và để tối ưu hóa hiệu suất tổng thể. Apache Spark được tận dụng tại eBay thông qua Hadoop YARN.</a:t>
            </a:r>
          </a:p>
          <a:p>
            <a:r>
              <a:rPr lang="vi-VN" sz="1200" b="1" i="0" kern="1200" dirty="0" smtClean="0">
                <a:solidFill>
                  <a:schemeClr val="tx1"/>
                </a:solidFill>
                <a:effectLst/>
                <a:latin typeface="+mn-lt"/>
                <a:ea typeface="+mn-ea"/>
                <a:cs typeface="+mn-cs"/>
              </a:rPr>
              <a:t>Alibaba</a:t>
            </a:r>
            <a:r>
              <a:rPr lang="vi-VN" sz="1200" b="0" i="0" kern="1200" dirty="0" smtClean="0">
                <a:solidFill>
                  <a:schemeClr val="tx1"/>
                </a:solidFill>
                <a:effectLst/>
                <a:latin typeface="+mn-lt"/>
                <a:ea typeface="+mn-ea"/>
                <a:cs typeface="+mn-cs"/>
              </a:rPr>
              <a:t>: Alibaba một trong những nền tảng thương mại điện tử lớn nhất thế giới, sử Apache Spark để phân tích hàng trăm petabyte dữ liệu trên nền tảng thương mại điện tử của mình. Một số công việc Spark thực hiện trích xuất tính năng trên dữ liệu hình ảnh, chạy trong vài tuần. Hàng triệu thương nhân và người dùng tương tác với nền tảng thương mại điện tử Alibaba Taobao. Mỗi tương tác này được biểu diễn dưới dạng một biểu đồ lớn phức tạp và Spark được sử dụng để xử lý nhanh quá trình bằng các thuật toán ML tinh vi trên dữ liệu này.</a:t>
            </a:r>
          </a:p>
          <a:p>
            <a:r>
              <a:rPr lang="vi-VN" sz="1200" b="0" i="0" kern="1200" dirty="0" smtClean="0">
                <a:solidFill>
                  <a:schemeClr val="tx1"/>
                </a:solidFill>
                <a:effectLst/>
                <a:latin typeface="+mn-lt"/>
                <a:ea typeface="+mn-ea"/>
                <a:cs typeface="+mn-cs"/>
              </a:rPr>
              <a:t>Những use case tiêu biểu khác có thể liệt kê như các công ty công nghệ như </a:t>
            </a:r>
            <a:r>
              <a:rPr lang="vi-VN" sz="1200" b="1" i="0" kern="1200" dirty="0" smtClean="0">
                <a:solidFill>
                  <a:schemeClr val="tx1"/>
                </a:solidFill>
                <a:effectLst/>
                <a:latin typeface="+mn-lt"/>
                <a:ea typeface="+mn-ea"/>
                <a:cs typeface="+mn-cs"/>
              </a:rPr>
              <a:t>Uber </a:t>
            </a:r>
            <a:r>
              <a:rPr lang="vi-VN" sz="1200" b="0" i="0" kern="1200" dirty="0" smtClean="0">
                <a:solidFill>
                  <a:schemeClr val="tx1"/>
                </a:solidFill>
                <a:effectLst/>
                <a:latin typeface="+mn-lt"/>
                <a:ea typeface="+mn-ea"/>
                <a:cs typeface="+mn-cs"/>
              </a:rPr>
              <a:t>và </a:t>
            </a:r>
            <a:r>
              <a:rPr lang="vi-VN" sz="1200" b="1" i="0" kern="1200" dirty="0" smtClean="0">
                <a:solidFill>
                  <a:schemeClr val="tx1"/>
                </a:solidFill>
                <a:effectLst/>
                <a:latin typeface="+mn-lt"/>
                <a:ea typeface="+mn-ea"/>
                <a:cs typeface="+mn-cs"/>
              </a:rPr>
              <a:t>Netflix </a:t>
            </a:r>
            <a:r>
              <a:rPr lang="vi-VN" sz="1200" b="0" i="0" kern="1200" dirty="0" smtClean="0">
                <a:solidFill>
                  <a:schemeClr val="tx1"/>
                </a:solidFill>
                <a:effectLst/>
                <a:latin typeface="+mn-lt"/>
                <a:ea typeface="+mn-ea"/>
                <a:cs typeface="+mn-cs"/>
              </a:rPr>
              <a:t>sử dụng các công cụ Spark Streaming và MLlib, đến các tổ chức như </a:t>
            </a:r>
            <a:r>
              <a:rPr lang="vi-VN" sz="1200" b="1" i="0" kern="1200" dirty="0" smtClean="0">
                <a:solidFill>
                  <a:schemeClr val="tx1"/>
                </a:solidFill>
                <a:effectLst/>
                <a:latin typeface="+mn-lt"/>
                <a:ea typeface="+mn-ea"/>
                <a:cs typeface="+mn-cs"/>
              </a:rPr>
              <a:t>NASA</a:t>
            </a:r>
            <a:r>
              <a:rPr lang="vi-VN" sz="1200" b="0" i="0" kern="1200" dirty="0" smtClean="0">
                <a:solidFill>
                  <a:schemeClr val="tx1"/>
                </a:solidFill>
                <a:effectLst/>
                <a:latin typeface="+mn-lt"/>
                <a:ea typeface="+mn-ea"/>
                <a:cs typeface="+mn-cs"/>
              </a:rPr>
              <a:t>, </a:t>
            </a:r>
            <a:r>
              <a:rPr lang="vi-VN" sz="1200" b="1" i="0" kern="1200" dirty="0" smtClean="0">
                <a:solidFill>
                  <a:schemeClr val="tx1"/>
                </a:solidFill>
                <a:effectLst/>
                <a:latin typeface="+mn-lt"/>
                <a:ea typeface="+mn-ea"/>
                <a:cs typeface="+mn-cs"/>
              </a:rPr>
              <a:t>CERN </a:t>
            </a:r>
            <a:r>
              <a:rPr lang="vi-VN" sz="1200" b="0" i="0" kern="1200" dirty="0" smtClean="0">
                <a:solidFill>
                  <a:schemeClr val="tx1"/>
                </a:solidFill>
                <a:effectLst/>
                <a:latin typeface="+mn-lt"/>
                <a:ea typeface="+mn-ea"/>
                <a:cs typeface="+mn-cs"/>
              </a:rPr>
              <a:t>và </a:t>
            </a:r>
            <a:r>
              <a:rPr lang="vi-VN" sz="1200" b="1" i="0" kern="1200" dirty="0" smtClean="0">
                <a:solidFill>
                  <a:schemeClr val="tx1"/>
                </a:solidFill>
                <a:effectLst/>
                <a:latin typeface="+mn-lt"/>
                <a:ea typeface="+mn-ea"/>
                <a:cs typeface="+mn-cs"/>
              </a:rPr>
              <a:t>Broad Institute of MIT</a:t>
            </a:r>
            <a:r>
              <a:rPr lang="vi-VN" sz="1200" b="0" i="0" kern="1200" dirty="0" smtClean="0">
                <a:solidFill>
                  <a:schemeClr val="tx1"/>
                </a:solidFill>
                <a:effectLst/>
                <a:latin typeface="+mn-lt"/>
                <a:ea typeface="+mn-ea"/>
                <a:cs typeface="+mn-cs"/>
              </a:rPr>
              <a:t> và </a:t>
            </a:r>
            <a:r>
              <a:rPr lang="vi-VN" sz="1200" b="1" i="0" kern="1200" dirty="0" smtClean="0">
                <a:solidFill>
                  <a:schemeClr val="tx1"/>
                </a:solidFill>
                <a:effectLst/>
                <a:latin typeface="+mn-lt"/>
                <a:ea typeface="+mn-ea"/>
                <a:cs typeface="+mn-cs"/>
              </a:rPr>
              <a:t>Harvard </a:t>
            </a:r>
            <a:r>
              <a:rPr lang="vi-VN" sz="1200" b="0" i="0" kern="1200" dirty="0" smtClean="0">
                <a:solidFill>
                  <a:schemeClr val="tx1"/>
                </a:solidFill>
                <a:effectLst/>
                <a:latin typeface="+mn-lt"/>
                <a:ea typeface="+mn-ea"/>
                <a:cs typeface="+mn-cs"/>
              </a:rPr>
              <a:t>áp dụng Spark vào phân tích dữ liệu khoa học.</a:t>
            </a:r>
          </a:p>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12</a:t>
            </a:fld>
            <a:endParaRPr lang="en-US"/>
          </a:p>
        </p:txBody>
      </p:sp>
    </p:spTree>
    <p:extLst>
      <p:ext uri="{BB962C8B-B14F-4D97-AF65-F5344CB8AC3E}">
        <p14:creationId xmlns:p14="http://schemas.microsoft.com/office/powerpoint/2010/main" val="23196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Open Sans" panose="020B0606030504020204" pitchFamily="34" charset="0"/>
                <a:ea typeface="Open Sans" panose="020B0606030504020204" pitchFamily="34" charset="0"/>
                <a:cs typeface="Open Sans" panose="020B0606030504020204" pitchFamily="34" charset="0"/>
              </a:rPr>
              <a:t>Note: Please after inserting your picture, “Right Click” on the picture and “Send it to Back” to get the “Gradient” effect.</a:t>
            </a:r>
          </a:p>
        </p:txBody>
      </p:sp>
      <p:sp>
        <p:nvSpPr>
          <p:cNvPr id="4" name="Slide Number Placeholder 3"/>
          <p:cNvSpPr>
            <a:spLocks noGrp="1"/>
          </p:cNvSpPr>
          <p:nvPr>
            <p:ph type="sldNum" sz="quarter" idx="10"/>
          </p:nvPr>
        </p:nvSpPr>
        <p:spPr/>
        <p:txBody>
          <a:bodyPr/>
          <a:lstStyle/>
          <a:p>
            <a:fld id="{B54E9774-26C6-4288-8776-D66481D44710}"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439921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17</a:t>
            </a:fld>
            <a:endParaRPr lang="en-US"/>
          </a:p>
        </p:txBody>
      </p:sp>
    </p:spTree>
    <p:extLst>
      <p:ext uri="{BB962C8B-B14F-4D97-AF65-F5344CB8AC3E}">
        <p14:creationId xmlns:p14="http://schemas.microsoft.com/office/powerpoint/2010/main" val="52772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18</a:t>
            </a:fld>
            <a:endParaRPr lang="en-US"/>
          </a:p>
        </p:txBody>
      </p:sp>
    </p:spTree>
    <p:extLst>
      <p:ext uri="{BB962C8B-B14F-4D97-AF65-F5344CB8AC3E}">
        <p14:creationId xmlns:p14="http://schemas.microsoft.com/office/powerpoint/2010/main" val="1125674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19</a:t>
            </a:fld>
            <a:endParaRPr lang="en-US"/>
          </a:p>
        </p:txBody>
      </p:sp>
    </p:spTree>
    <p:extLst>
      <p:ext uri="{BB962C8B-B14F-4D97-AF65-F5344CB8AC3E}">
        <p14:creationId xmlns:p14="http://schemas.microsoft.com/office/powerpoint/2010/main" val="3697960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20</a:t>
            </a:fld>
            <a:endParaRPr lang="en-US"/>
          </a:p>
        </p:txBody>
      </p:sp>
    </p:spTree>
    <p:extLst>
      <p:ext uri="{BB962C8B-B14F-4D97-AF65-F5344CB8AC3E}">
        <p14:creationId xmlns:p14="http://schemas.microsoft.com/office/powerpoint/2010/main" val="1535475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21</a:t>
            </a:fld>
            <a:endParaRPr lang="en-US"/>
          </a:p>
        </p:txBody>
      </p:sp>
    </p:spTree>
    <p:extLst>
      <p:ext uri="{BB962C8B-B14F-4D97-AF65-F5344CB8AC3E}">
        <p14:creationId xmlns:p14="http://schemas.microsoft.com/office/powerpoint/2010/main" val="2567934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9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am Work #3">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27895" y="1600200"/>
            <a:ext cx="1828800" cy="18288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8" name="Picture Placeholder 6"/>
          <p:cNvSpPr>
            <a:spLocks noGrp="1"/>
          </p:cNvSpPr>
          <p:nvPr>
            <p:ph type="pic" sz="quarter" idx="11"/>
          </p:nvPr>
        </p:nvSpPr>
        <p:spPr>
          <a:xfrm>
            <a:off x="2401882" y="1600200"/>
            <a:ext cx="1828800" cy="18288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9" name="Picture Placeholder 6"/>
          <p:cNvSpPr>
            <a:spLocks noGrp="1"/>
          </p:cNvSpPr>
          <p:nvPr>
            <p:ph type="pic" sz="quarter" idx="12"/>
          </p:nvPr>
        </p:nvSpPr>
        <p:spPr>
          <a:xfrm>
            <a:off x="527895" y="3470119"/>
            <a:ext cx="1828800" cy="18288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10" name="Picture Placeholder 6"/>
          <p:cNvSpPr>
            <a:spLocks noGrp="1"/>
          </p:cNvSpPr>
          <p:nvPr>
            <p:ph type="pic" sz="quarter" idx="13"/>
          </p:nvPr>
        </p:nvSpPr>
        <p:spPr>
          <a:xfrm>
            <a:off x="2401882" y="3470119"/>
            <a:ext cx="1828800" cy="18288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297481235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29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262425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30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253149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31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671127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cSld name="32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11986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cSld name="iMac Mockup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2868" y="500805"/>
            <a:ext cx="6271283" cy="6416451"/>
          </a:xfrm>
          <a:prstGeom prst="rect">
            <a:avLst/>
          </a:prstGeom>
        </p:spPr>
      </p:pic>
      <p:sp>
        <p:nvSpPr>
          <p:cNvPr id="9" name="Picture Placeholder 10"/>
          <p:cNvSpPr>
            <a:spLocks noGrp="1"/>
          </p:cNvSpPr>
          <p:nvPr>
            <p:ph type="pic" sz="quarter" idx="11"/>
          </p:nvPr>
        </p:nvSpPr>
        <p:spPr>
          <a:xfrm>
            <a:off x="5721351" y="946150"/>
            <a:ext cx="5480050" cy="3333750"/>
          </a:xfrm>
          <a:custGeom>
            <a:avLst/>
            <a:gdLst>
              <a:gd name="connsiteX0" fmla="*/ 0 w 8128000"/>
              <a:gd name="connsiteY0" fmla="*/ 0 h 6859588"/>
              <a:gd name="connsiteX1" fmla="*/ 8128000 w 8128000"/>
              <a:gd name="connsiteY1" fmla="*/ 0 h 6859588"/>
              <a:gd name="connsiteX2" fmla="*/ 8128000 w 8128000"/>
              <a:gd name="connsiteY2" fmla="*/ 6859588 h 6859588"/>
              <a:gd name="connsiteX3" fmla="*/ 0 w 8128000"/>
              <a:gd name="connsiteY3" fmla="*/ 6859588 h 6859588"/>
            </a:gdLst>
            <a:ahLst/>
            <a:cxnLst>
              <a:cxn ang="0">
                <a:pos x="connsiteX0" y="connsiteY0"/>
              </a:cxn>
              <a:cxn ang="0">
                <a:pos x="connsiteX1" y="connsiteY1"/>
              </a:cxn>
              <a:cxn ang="0">
                <a:pos x="connsiteX2" y="connsiteY2"/>
              </a:cxn>
              <a:cxn ang="0">
                <a:pos x="connsiteX3" y="connsiteY3"/>
              </a:cxn>
            </a:cxnLst>
            <a:rect l="l" t="t" r="r" b="b"/>
            <a:pathLst>
              <a:path w="8128000" h="6859588">
                <a:moveTo>
                  <a:pt x="0" y="0"/>
                </a:moveTo>
                <a:lnTo>
                  <a:pt x="8128000" y="0"/>
                </a:lnTo>
                <a:lnTo>
                  <a:pt x="8128000" y="6859588"/>
                </a:lnTo>
                <a:lnTo>
                  <a:pt x="0" y="6859588"/>
                </a:lnTo>
                <a:close/>
              </a:path>
            </a:pathLst>
          </a:custGeom>
          <a:solidFill>
            <a:schemeClr val="bg1"/>
          </a:solidFill>
          <a:ln w="12700">
            <a:solidFill>
              <a:schemeClr val="tx2"/>
            </a:solidFill>
          </a:ln>
        </p:spPr>
        <p:txBody>
          <a:bodyPr wrap="square" lIns="0" tIns="0" rIns="0" bIns="0" anchor="ctr" anchorCtr="0">
            <a:noAutofit/>
          </a:bodyPr>
          <a:lstStyle>
            <a:lvl1pPr marL="0" indent="0" algn="ctr">
              <a:buFontTx/>
              <a:buNone/>
              <a:defRPr sz="12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4" name="Oval 3"/>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5" name="TextBox 4"/>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92428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cSld name="Macbook Mockup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25" y="1635075"/>
            <a:ext cx="7686675" cy="4663144"/>
          </a:xfrm>
          <a:prstGeom prst="rect">
            <a:avLst/>
          </a:prstGeom>
        </p:spPr>
      </p:pic>
      <p:sp>
        <p:nvSpPr>
          <p:cNvPr id="7" name="Picture Placeholder 16"/>
          <p:cNvSpPr>
            <a:spLocks noGrp="1"/>
          </p:cNvSpPr>
          <p:nvPr>
            <p:ph type="pic" sz="quarter" idx="17"/>
          </p:nvPr>
        </p:nvSpPr>
        <p:spPr>
          <a:xfrm>
            <a:off x="1533525" y="2120900"/>
            <a:ext cx="5578475" cy="3460750"/>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solidFill>
            <a:schemeClr val="bg1"/>
          </a:solidFill>
          <a:ln w="12700">
            <a:solidFill>
              <a:schemeClr val="tx2"/>
            </a:solidFill>
          </a:ln>
        </p:spPr>
        <p:txBody>
          <a:bodyPr wrap="square" lIns="0" tIns="0" rIns="0" bIns="0" anchor="ctr" anchorCtr="0">
            <a:noAutofit/>
          </a:bodyPr>
          <a:lstStyle>
            <a:lvl1pPr marL="0" indent="0" algn="ctr">
              <a:buFontTx/>
              <a:buNone/>
              <a:defRPr sz="12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4" name="Oval 3"/>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5" name="TextBox 4"/>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291028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cSld name="iPhone Mockup">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400" y="236369"/>
            <a:ext cx="4521200" cy="6604347"/>
          </a:xfrm>
          <a:prstGeom prst="rect">
            <a:avLst/>
          </a:prstGeom>
        </p:spPr>
      </p:pic>
      <p:sp>
        <p:nvSpPr>
          <p:cNvPr id="11" name="Picture Placeholder 14"/>
          <p:cNvSpPr>
            <a:spLocks noGrp="1"/>
          </p:cNvSpPr>
          <p:nvPr>
            <p:ph type="pic" sz="quarter" idx="16"/>
          </p:nvPr>
        </p:nvSpPr>
        <p:spPr>
          <a:xfrm>
            <a:off x="1485901" y="1212850"/>
            <a:ext cx="2362199" cy="4305300"/>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solidFill>
            <a:schemeClr val="bg1"/>
          </a:solidFill>
          <a:ln w="12700">
            <a:solidFill>
              <a:schemeClr val="tx2"/>
            </a:solidFill>
          </a:ln>
        </p:spPr>
        <p:txBody>
          <a:bodyPr wrap="square" lIns="0" tIns="0" rIns="0" bIns="0" anchor="ctr" anchorCtr="0">
            <a:noAutofit/>
          </a:bodyPr>
          <a:lstStyle>
            <a:lvl1pPr marL="0" indent="0" algn="ctr">
              <a:buFontTx/>
              <a:buNone/>
              <a:defRPr sz="12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4" name="Oval 3"/>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5" name="TextBox 4"/>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390298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cSld name="Two Iphones Mockup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2100" y="230019"/>
            <a:ext cx="4521200" cy="6604347"/>
          </a:xfrm>
          <a:prstGeom prst="rect">
            <a:avLst/>
          </a:prstGeom>
        </p:spPr>
      </p:pic>
      <p:sp>
        <p:nvSpPr>
          <p:cNvPr id="7" name="Picture Placeholder 14"/>
          <p:cNvSpPr>
            <a:spLocks noGrp="1"/>
          </p:cNvSpPr>
          <p:nvPr>
            <p:ph type="pic" sz="quarter" idx="16"/>
          </p:nvPr>
        </p:nvSpPr>
        <p:spPr>
          <a:xfrm>
            <a:off x="8991601" y="1206500"/>
            <a:ext cx="2362199" cy="4305300"/>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solidFill>
            <a:schemeClr val="bg1"/>
          </a:solidFill>
          <a:ln w="12700">
            <a:solidFill>
              <a:schemeClr val="tx2"/>
            </a:solidFill>
          </a:ln>
        </p:spPr>
        <p:txBody>
          <a:bodyPr wrap="square" lIns="0" tIns="0" rIns="0" bIns="0" anchor="ctr" anchorCtr="0">
            <a:noAutofit/>
          </a:bodyPr>
          <a:lstStyle>
            <a:lvl1pPr marL="0" indent="0" algn="ctr">
              <a:buFontTx/>
              <a:buNone/>
              <a:defRPr sz="12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3450" y="230019"/>
            <a:ext cx="4521200" cy="6604347"/>
          </a:xfrm>
          <a:prstGeom prst="rect">
            <a:avLst/>
          </a:prstGeom>
        </p:spPr>
      </p:pic>
      <p:sp>
        <p:nvSpPr>
          <p:cNvPr id="9" name="Picture Placeholder 14"/>
          <p:cNvSpPr>
            <a:spLocks noGrp="1"/>
          </p:cNvSpPr>
          <p:nvPr>
            <p:ph type="pic" sz="quarter" idx="17"/>
          </p:nvPr>
        </p:nvSpPr>
        <p:spPr>
          <a:xfrm>
            <a:off x="5822951" y="1206500"/>
            <a:ext cx="2362199" cy="4305300"/>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solidFill>
            <a:schemeClr val="bg1"/>
          </a:solidFill>
          <a:ln w="12700">
            <a:solidFill>
              <a:schemeClr val="tx2"/>
            </a:solidFill>
          </a:ln>
        </p:spPr>
        <p:txBody>
          <a:bodyPr wrap="square" lIns="0" tIns="0" rIns="0" bIns="0" anchor="ctr" anchorCtr="0">
            <a:noAutofit/>
          </a:bodyPr>
          <a:lstStyle>
            <a:lvl1pPr marL="0" indent="0" algn="ctr">
              <a:buFontTx/>
              <a:buNone/>
              <a:defRPr sz="12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10" name="Oval 9"/>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1" name="TextBox 10"/>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586688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cSld name="33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202613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cSld name="34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216706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ortfolio #1">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3790" y="53160"/>
            <a:ext cx="5665204" cy="3375840"/>
          </a:xfrm>
          <a:prstGeom prst="rect">
            <a:avLst/>
          </a:prstGeom>
          <a:solidFill>
            <a:schemeClr val="bg1">
              <a:lumMod val="85000"/>
            </a:schemeClr>
          </a:solidFill>
          <a:ln w="19050">
            <a:solidFill>
              <a:schemeClr val="bg1"/>
            </a:solidFill>
          </a:ln>
        </p:spPr>
        <p:txBody>
          <a:bodyPr/>
          <a:lstStyle>
            <a:lvl1pPr marL="0" indent="0">
              <a:buNone/>
              <a:defRPr sz="1000" baseline="0">
                <a:solidFill>
                  <a:schemeClr val="tx1">
                    <a:lumMod val="65000"/>
                    <a:lumOff val="35000"/>
                  </a:schemeClr>
                </a:solidFill>
              </a:defRPr>
            </a:lvl1pPr>
          </a:lstStyle>
          <a:p>
            <a:pPr lvl="0"/>
            <a:r>
              <a:rPr lang="en-US" noProof="0"/>
              <a:t>Click icon to add picture</a:t>
            </a:r>
          </a:p>
        </p:txBody>
      </p:sp>
      <p:sp>
        <p:nvSpPr>
          <p:cNvPr id="9" name="Picture Placeholder 7"/>
          <p:cNvSpPr>
            <a:spLocks noGrp="1"/>
          </p:cNvSpPr>
          <p:nvPr>
            <p:ph type="pic" sz="quarter" idx="11"/>
          </p:nvPr>
        </p:nvSpPr>
        <p:spPr>
          <a:xfrm>
            <a:off x="5782160" y="53160"/>
            <a:ext cx="2309218" cy="3375840"/>
          </a:xfrm>
          <a:prstGeom prst="rect">
            <a:avLst/>
          </a:prstGeom>
          <a:solidFill>
            <a:schemeClr val="bg1">
              <a:lumMod val="85000"/>
            </a:schemeClr>
          </a:solidFill>
          <a:ln w="19050">
            <a:solidFill>
              <a:schemeClr val="bg1"/>
            </a:solidFill>
          </a:ln>
        </p:spPr>
        <p:txBody>
          <a:bodyPr/>
          <a:lstStyle>
            <a:lvl1pPr marL="0" indent="0">
              <a:buNone/>
              <a:defRPr sz="1000" baseline="0">
                <a:solidFill>
                  <a:schemeClr val="tx1">
                    <a:lumMod val="65000"/>
                    <a:lumOff val="35000"/>
                  </a:schemeClr>
                </a:solidFill>
              </a:defRPr>
            </a:lvl1pPr>
          </a:lstStyle>
          <a:p>
            <a:pPr lvl="0"/>
            <a:r>
              <a:rPr lang="en-US" noProof="0"/>
              <a:t>Click icon to add picture</a:t>
            </a:r>
          </a:p>
        </p:txBody>
      </p:sp>
      <p:sp>
        <p:nvSpPr>
          <p:cNvPr id="10" name="Picture Placeholder 7"/>
          <p:cNvSpPr>
            <a:spLocks noGrp="1"/>
          </p:cNvSpPr>
          <p:nvPr>
            <p:ph type="pic" sz="quarter" idx="12"/>
          </p:nvPr>
        </p:nvSpPr>
        <p:spPr>
          <a:xfrm>
            <a:off x="8144544" y="53160"/>
            <a:ext cx="3996656" cy="3375840"/>
          </a:xfrm>
          <a:prstGeom prst="rect">
            <a:avLst/>
          </a:prstGeom>
          <a:solidFill>
            <a:schemeClr val="bg1">
              <a:lumMod val="85000"/>
            </a:schemeClr>
          </a:solidFill>
          <a:ln w="19050">
            <a:solidFill>
              <a:schemeClr val="bg1"/>
            </a:solidFill>
          </a:ln>
        </p:spPr>
        <p:txBody>
          <a:bodyPr/>
          <a:lstStyle>
            <a:lvl1pPr marL="0" indent="0">
              <a:buNone/>
              <a:defRPr sz="1000" baseline="0">
                <a:solidFill>
                  <a:schemeClr val="tx1">
                    <a:lumMod val="65000"/>
                    <a:lumOff val="35000"/>
                  </a:schemeClr>
                </a:solidFill>
              </a:defRPr>
            </a:lvl1pPr>
          </a:lstStyle>
          <a:p>
            <a:pPr lvl="0"/>
            <a:r>
              <a:rPr lang="en-US" noProof="0"/>
              <a:t>Click icon to add picture</a:t>
            </a:r>
          </a:p>
        </p:txBody>
      </p:sp>
      <p:sp>
        <p:nvSpPr>
          <p:cNvPr id="11" name="Picture Placeholder 7"/>
          <p:cNvSpPr>
            <a:spLocks noGrp="1"/>
          </p:cNvSpPr>
          <p:nvPr>
            <p:ph type="pic" sz="quarter" idx="13"/>
          </p:nvPr>
        </p:nvSpPr>
        <p:spPr>
          <a:xfrm>
            <a:off x="3129512" y="3482160"/>
            <a:ext cx="2599481" cy="3290780"/>
          </a:xfrm>
          <a:prstGeom prst="rect">
            <a:avLst/>
          </a:prstGeom>
          <a:solidFill>
            <a:schemeClr val="bg1">
              <a:lumMod val="85000"/>
            </a:schemeClr>
          </a:solidFill>
          <a:ln w="19050">
            <a:solidFill>
              <a:schemeClr val="bg1"/>
            </a:solidFill>
          </a:ln>
        </p:spPr>
        <p:txBody>
          <a:bodyPr/>
          <a:lstStyle>
            <a:lvl1pPr marL="0" indent="0">
              <a:buNone/>
              <a:defRPr sz="1000" baseline="0">
                <a:solidFill>
                  <a:schemeClr val="tx1">
                    <a:lumMod val="65000"/>
                    <a:lumOff val="35000"/>
                  </a:schemeClr>
                </a:solidFill>
              </a:defRPr>
            </a:lvl1pPr>
          </a:lstStyle>
          <a:p>
            <a:pPr lvl="0"/>
            <a:r>
              <a:rPr lang="en-US" noProof="0"/>
              <a:t>Click icon to add picture</a:t>
            </a:r>
          </a:p>
        </p:txBody>
      </p:sp>
      <p:sp>
        <p:nvSpPr>
          <p:cNvPr id="12" name="Picture Placeholder 7"/>
          <p:cNvSpPr>
            <a:spLocks noGrp="1"/>
          </p:cNvSpPr>
          <p:nvPr>
            <p:ph type="pic" sz="quarter" idx="14"/>
          </p:nvPr>
        </p:nvSpPr>
        <p:spPr>
          <a:xfrm>
            <a:off x="63788" y="3482160"/>
            <a:ext cx="2998389" cy="3290780"/>
          </a:xfrm>
          <a:prstGeom prst="rect">
            <a:avLst/>
          </a:prstGeom>
          <a:solidFill>
            <a:schemeClr val="bg1">
              <a:lumMod val="85000"/>
            </a:schemeClr>
          </a:solidFill>
          <a:ln w="19050">
            <a:solidFill>
              <a:schemeClr val="bg1"/>
            </a:solidFill>
          </a:ln>
        </p:spPr>
        <p:txBody>
          <a:bodyPr/>
          <a:lstStyle>
            <a:lvl1pPr marL="0" indent="0">
              <a:buNone/>
              <a:defRPr sz="1000" baseline="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166885418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35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285662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1. Training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18114-4C38-484D-A77F-F4F64CAB710C}"/>
              </a:ext>
            </a:extLst>
          </p:cNvPr>
          <p:cNvSpPr>
            <a:spLocks noGrp="1"/>
          </p:cNvSpPr>
          <p:nvPr>
            <p:ph type="title"/>
          </p:nvPr>
        </p:nvSpPr>
        <p:spPr>
          <a:xfrm>
            <a:off x="838200" y="365126"/>
            <a:ext cx="10515600" cy="560564"/>
          </a:xfrm>
        </p:spPr>
        <p:txBody>
          <a:bodyPr>
            <a:normAutofit/>
          </a:bodyPr>
          <a:lstStyle>
            <a:lvl1pPr>
              <a:defRPr sz="3200">
                <a:solidFill>
                  <a:schemeClr val="accent4"/>
                </a:solidFill>
                <a:latin typeface="Lato Black" panose="020F0A02020204030203" pitchFamily="34" charset="0"/>
                <a:cs typeface="Lato Black" panose="020F0A02020204030203"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xmlns="" id="{19961006-43F1-4BAD-9CA9-898817857AA3}"/>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xmlns="" id="{FD3CFB9F-BAB7-442F-A65F-BF294D9EEE6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DF1C3046-E3D0-49F8-A580-3931E2648C13}"/>
              </a:ext>
            </a:extLst>
          </p:cNvPr>
          <p:cNvSpPr>
            <a:spLocks noGrp="1"/>
          </p:cNvSpPr>
          <p:nvPr>
            <p:ph type="sldNum" sz="quarter" idx="12"/>
          </p:nvPr>
        </p:nvSpPr>
        <p:spPr/>
        <p:txBody>
          <a:bodyPr/>
          <a:lstStyle/>
          <a:p>
            <a:fld id="{B9D55AC1-BDD8-46B4-BF02-EBE24CD1C861}" type="slidenum">
              <a:rPr lang="en-US" smtClean="0"/>
              <a:t>‹#›</a:t>
            </a:fld>
            <a:endParaRPr lang="en-US"/>
          </a:p>
        </p:txBody>
      </p:sp>
      <p:sp>
        <p:nvSpPr>
          <p:cNvPr id="9" name="Rectangle 8"/>
          <p:cNvSpPr/>
          <p:nvPr/>
        </p:nvSpPr>
        <p:spPr>
          <a:xfrm>
            <a:off x="0" y="598936"/>
            <a:ext cx="616215" cy="56715"/>
          </a:xfrm>
          <a:prstGeom prst="rect">
            <a:avLst/>
          </a:prstGeom>
          <a:gradFill flip="none" rotWithShape="1">
            <a:gsLst>
              <a:gs pos="1000">
                <a:srgbClr val="00B0F0">
                  <a:lumMod val="90000"/>
                </a:srgbClr>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598936"/>
            <a:ext cx="616215" cy="56715"/>
          </a:xfrm>
          <a:prstGeom prst="rect">
            <a:avLst/>
          </a:prstGeom>
          <a:gradFill flip="none" rotWithShape="1">
            <a:gsLst>
              <a:gs pos="1000">
                <a:srgbClr val="00B0F0">
                  <a:lumMod val="90000"/>
                </a:srgbClr>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6478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1_Full pictur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lIns="0" tIns="0" rIns="0" bIns="0" anchor="ctr" anchorCtr="0"/>
          <a:lstStyle>
            <a:lvl1pPr marL="0" indent="0" algn="ctr">
              <a:buNone/>
              <a:defRPr sz="20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Tree>
    <p:extLst>
      <p:ext uri="{BB962C8B-B14F-4D97-AF65-F5344CB8AC3E}">
        <p14:creationId xmlns:p14="http://schemas.microsoft.com/office/powerpoint/2010/main" val="7893511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Blank full color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2913918131"/>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1_1. Training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18114-4C38-484D-A77F-F4F64CAB710C}"/>
              </a:ext>
            </a:extLst>
          </p:cNvPr>
          <p:cNvSpPr>
            <a:spLocks noGrp="1"/>
          </p:cNvSpPr>
          <p:nvPr>
            <p:ph type="title"/>
          </p:nvPr>
        </p:nvSpPr>
        <p:spPr>
          <a:xfrm>
            <a:off x="838200" y="365126"/>
            <a:ext cx="10515600" cy="560564"/>
          </a:xfrm>
          <a:prstGeom prst="rect">
            <a:avLst/>
          </a:prstGeom>
        </p:spPr>
        <p:txBody>
          <a:bodyPr>
            <a:normAutofit/>
          </a:bodyPr>
          <a:lstStyle>
            <a:lvl1pPr>
              <a:defRPr sz="3200">
                <a:solidFill>
                  <a:schemeClr val="accent4"/>
                </a:solidFill>
                <a:latin typeface="Lato Black" panose="020F0A02020204030203" pitchFamily="34" charset="0"/>
                <a:cs typeface="Lato Black" panose="020F0A02020204030203"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xmlns="" id="{19961006-43F1-4BAD-9CA9-898817857AA3}"/>
              </a:ext>
            </a:extLst>
          </p:cNvPr>
          <p:cNvSpPr>
            <a:spLocks noGrp="1"/>
          </p:cNvSpPr>
          <p:nvPr>
            <p:ph type="dt" sz="half" idx="10"/>
          </p:nvPr>
        </p:nvSpPr>
        <p:spPr>
          <a:xfrm>
            <a:off x="838200" y="6356350"/>
            <a:ext cx="2743200" cy="365125"/>
          </a:xfrm>
          <a:prstGeom prst="rect">
            <a:avLst/>
          </a:prstGeom>
        </p:spPr>
        <p:txBody>
          <a:bodyPr/>
          <a:lstStyle/>
          <a:p>
            <a:endParaRPr lang="en-US" dirty="0"/>
          </a:p>
        </p:txBody>
      </p:sp>
      <p:sp>
        <p:nvSpPr>
          <p:cNvPr id="4" name="Footer Placeholder 3">
            <a:extLst>
              <a:ext uri="{FF2B5EF4-FFF2-40B4-BE49-F238E27FC236}">
                <a16:creationId xmlns:a16="http://schemas.microsoft.com/office/drawing/2014/main" xmlns="" id="{FD3CFB9F-BAB7-442F-A65F-BF294D9EEE6E}"/>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xmlns="" id="{DF1C3046-E3D0-49F8-A580-3931E2648C13}"/>
              </a:ext>
            </a:extLst>
          </p:cNvPr>
          <p:cNvSpPr>
            <a:spLocks noGrp="1"/>
          </p:cNvSpPr>
          <p:nvPr>
            <p:ph type="sldNum" sz="quarter" idx="12"/>
          </p:nvPr>
        </p:nvSpPr>
        <p:spPr>
          <a:xfrm>
            <a:off x="8610600" y="6356350"/>
            <a:ext cx="2743200" cy="365125"/>
          </a:xfrm>
          <a:prstGeom prst="rect">
            <a:avLst/>
          </a:prstGeom>
        </p:spPr>
        <p:txBody>
          <a:bodyPr/>
          <a:lstStyle/>
          <a:p>
            <a:fld id="{B9D55AC1-BDD8-46B4-BF02-EBE24CD1C861}" type="slidenum">
              <a:rPr lang="en-US" smtClean="0"/>
              <a:t>‹#›</a:t>
            </a:fld>
            <a:endParaRPr lang="en-US"/>
          </a:p>
        </p:txBody>
      </p:sp>
      <p:sp>
        <p:nvSpPr>
          <p:cNvPr id="9" name="Rectangle 8"/>
          <p:cNvSpPr/>
          <p:nvPr userDrawn="1"/>
        </p:nvSpPr>
        <p:spPr>
          <a:xfrm>
            <a:off x="0" y="598936"/>
            <a:ext cx="616215" cy="56715"/>
          </a:xfrm>
          <a:prstGeom prst="rect">
            <a:avLst/>
          </a:prstGeom>
          <a:gradFill flip="none" rotWithShape="1">
            <a:gsLst>
              <a:gs pos="1000">
                <a:srgbClr val="00B0F0">
                  <a:lumMod val="90000"/>
                </a:srgbClr>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82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ortfolio #2">
    <p:spTree>
      <p:nvGrpSpPr>
        <p:cNvPr id="1" name=""/>
        <p:cNvGrpSpPr/>
        <p:nvPr/>
      </p:nvGrpSpPr>
      <p:grpSpPr>
        <a:xfrm>
          <a:off x="0" y="0"/>
          <a:ext cx="0" cy="0"/>
          <a:chOff x="0" y="0"/>
          <a:chExt cx="0" cy="0"/>
        </a:xfrm>
      </p:grpSpPr>
      <p:sp>
        <p:nvSpPr>
          <p:cNvPr id="10" name="Picture Placeholder 6"/>
          <p:cNvSpPr>
            <a:spLocks noGrp="1"/>
          </p:cNvSpPr>
          <p:nvPr>
            <p:ph type="pic" sz="quarter" idx="10"/>
          </p:nvPr>
        </p:nvSpPr>
        <p:spPr>
          <a:xfrm>
            <a:off x="0" y="0"/>
            <a:ext cx="12192000" cy="34290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11" name="Picture Placeholder 6"/>
          <p:cNvSpPr>
            <a:spLocks noGrp="1"/>
          </p:cNvSpPr>
          <p:nvPr>
            <p:ph type="pic" sz="quarter" idx="11"/>
          </p:nvPr>
        </p:nvSpPr>
        <p:spPr>
          <a:xfrm>
            <a:off x="0" y="3429000"/>
            <a:ext cx="3351438" cy="34290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12" name="Picture Placeholder 6"/>
          <p:cNvSpPr>
            <a:spLocks noGrp="1"/>
          </p:cNvSpPr>
          <p:nvPr>
            <p:ph type="pic" sz="quarter" idx="12"/>
          </p:nvPr>
        </p:nvSpPr>
        <p:spPr>
          <a:xfrm>
            <a:off x="6094638" y="3429000"/>
            <a:ext cx="6097362" cy="34290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13" name="Picture Placeholder 6"/>
          <p:cNvSpPr>
            <a:spLocks noGrp="1"/>
          </p:cNvSpPr>
          <p:nvPr>
            <p:ph type="pic" sz="quarter" idx="13"/>
          </p:nvPr>
        </p:nvSpPr>
        <p:spPr>
          <a:xfrm>
            <a:off x="4211655" y="4751918"/>
            <a:ext cx="1024128" cy="1024128"/>
          </a:xfrm>
          <a:prstGeom prst="ellipse">
            <a:avLst/>
          </a:prstGeom>
          <a:solidFill>
            <a:schemeClr val="bg1">
              <a:lumMod val="85000"/>
            </a:schemeClr>
          </a:solidFill>
          <a:ln>
            <a:solidFill>
              <a:schemeClr val="bg1"/>
            </a:solidFill>
          </a:ln>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2437468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roduct Image">
    <p:spTree>
      <p:nvGrpSpPr>
        <p:cNvPr id="1" name=""/>
        <p:cNvGrpSpPr/>
        <p:nvPr/>
      </p:nvGrpSpPr>
      <p:grpSpPr>
        <a:xfrm>
          <a:off x="0" y="0"/>
          <a:ext cx="0" cy="0"/>
          <a:chOff x="0" y="0"/>
          <a:chExt cx="0" cy="0"/>
        </a:xfrm>
      </p:grpSpPr>
      <p:sp>
        <p:nvSpPr>
          <p:cNvPr id="6" name="Picture Placeholder 4"/>
          <p:cNvSpPr>
            <a:spLocks noGrp="1"/>
          </p:cNvSpPr>
          <p:nvPr>
            <p:ph type="pic" sz="quarter" idx="10"/>
          </p:nvPr>
        </p:nvSpPr>
        <p:spPr>
          <a:xfrm>
            <a:off x="876300" y="1152569"/>
            <a:ext cx="3794760" cy="237744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7" name="Picture Placeholder 4"/>
          <p:cNvSpPr>
            <a:spLocks noGrp="1"/>
          </p:cNvSpPr>
          <p:nvPr>
            <p:ph type="pic" sz="quarter" idx="11"/>
          </p:nvPr>
        </p:nvSpPr>
        <p:spPr>
          <a:xfrm>
            <a:off x="876300" y="3709878"/>
            <a:ext cx="3794760" cy="237744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47668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oduct Image #2">
    <p:spTree>
      <p:nvGrpSpPr>
        <p:cNvPr id="1" name=""/>
        <p:cNvGrpSpPr/>
        <p:nvPr/>
      </p:nvGrpSpPr>
      <p:grpSpPr>
        <a:xfrm>
          <a:off x="0" y="0"/>
          <a:ext cx="0" cy="0"/>
          <a:chOff x="0" y="0"/>
          <a:chExt cx="0" cy="0"/>
        </a:xfrm>
      </p:grpSpPr>
      <p:sp>
        <p:nvSpPr>
          <p:cNvPr id="5" name="Picture Placeholder 12"/>
          <p:cNvSpPr>
            <a:spLocks noGrp="1"/>
          </p:cNvSpPr>
          <p:nvPr>
            <p:ph type="pic" sz="quarter" idx="10"/>
          </p:nvPr>
        </p:nvSpPr>
        <p:spPr>
          <a:xfrm>
            <a:off x="0" y="0"/>
            <a:ext cx="12192000" cy="34290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6" name="Picture Placeholder 14"/>
          <p:cNvSpPr>
            <a:spLocks noGrp="1"/>
          </p:cNvSpPr>
          <p:nvPr>
            <p:ph type="pic" sz="quarter" idx="11"/>
          </p:nvPr>
        </p:nvSpPr>
        <p:spPr>
          <a:xfrm>
            <a:off x="1115863" y="3426874"/>
            <a:ext cx="2468880" cy="1508760"/>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7" name="Picture Placeholder 14"/>
          <p:cNvSpPr>
            <a:spLocks noGrp="1"/>
          </p:cNvSpPr>
          <p:nvPr>
            <p:ph type="pic" sz="quarter" idx="12"/>
          </p:nvPr>
        </p:nvSpPr>
        <p:spPr>
          <a:xfrm>
            <a:off x="3607560" y="3426874"/>
            <a:ext cx="2468880" cy="1508760"/>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8" name="Picture Placeholder 14"/>
          <p:cNvSpPr>
            <a:spLocks noGrp="1"/>
          </p:cNvSpPr>
          <p:nvPr>
            <p:ph type="pic" sz="quarter" idx="13"/>
          </p:nvPr>
        </p:nvSpPr>
        <p:spPr>
          <a:xfrm>
            <a:off x="6109447" y="3426874"/>
            <a:ext cx="2468880" cy="1508760"/>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9" name="Picture Placeholder 14"/>
          <p:cNvSpPr>
            <a:spLocks noGrp="1"/>
          </p:cNvSpPr>
          <p:nvPr>
            <p:ph type="pic" sz="quarter" idx="14"/>
          </p:nvPr>
        </p:nvSpPr>
        <p:spPr>
          <a:xfrm>
            <a:off x="8601144" y="3426874"/>
            <a:ext cx="2468880" cy="1508760"/>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Tree>
    <p:extLst>
      <p:ext uri="{BB962C8B-B14F-4D97-AF65-F5344CB8AC3E}">
        <p14:creationId xmlns:p14="http://schemas.microsoft.com/office/powerpoint/2010/main" val="1336984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ircular Image">
    <p:spTree>
      <p:nvGrpSpPr>
        <p:cNvPr id="1" name=""/>
        <p:cNvGrpSpPr/>
        <p:nvPr/>
      </p:nvGrpSpPr>
      <p:grpSpPr>
        <a:xfrm>
          <a:off x="0" y="0"/>
          <a:ext cx="0" cy="0"/>
          <a:chOff x="0" y="0"/>
          <a:chExt cx="0" cy="0"/>
        </a:xfrm>
      </p:grpSpPr>
      <p:sp>
        <p:nvSpPr>
          <p:cNvPr id="8" name="Picture Placeholder 13"/>
          <p:cNvSpPr>
            <a:spLocks noGrp="1"/>
          </p:cNvSpPr>
          <p:nvPr>
            <p:ph type="pic" sz="quarter" idx="10"/>
          </p:nvPr>
        </p:nvSpPr>
        <p:spPr>
          <a:xfrm>
            <a:off x="1039818" y="4831389"/>
            <a:ext cx="841248" cy="841248"/>
          </a:xfrm>
          <a:prstGeom prst="ellipse">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9" name="Picture Placeholder 13"/>
          <p:cNvSpPr>
            <a:spLocks noGrp="1"/>
          </p:cNvSpPr>
          <p:nvPr>
            <p:ph type="pic" sz="quarter" idx="11"/>
          </p:nvPr>
        </p:nvSpPr>
        <p:spPr>
          <a:xfrm>
            <a:off x="3355744" y="4831389"/>
            <a:ext cx="841248" cy="841248"/>
          </a:xfrm>
          <a:prstGeom prst="ellipse">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0" name="Picture Placeholder 13"/>
          <p:cNvSpPr>
            <a:spLocks noGrp="1"/>
          </p:cNvSpPr>
          <p:nvPr>
            <p:ph type="pic" sz="quarter" idx="12"/>
          </p:nvPr>
        </p:nvSpPr>
        <p:spPr>
          <a:xfrm>
            <a:off x="5679082" y="4812516"/>
            <a:ext cx="841248" cy="841248"/>
          </a:xfrm>
          <a:prstGeom prst="ellipse">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1" name="Picture Placeholder 13"/>
          <p:cNvSpPr>
            <a:spLocks noGrp="1"/>
          </p:cNvSpPr>
          <p:nvPr>
            <p:ph type="pic" sz="quarter" idx="13"/>
          </p:nvPr>
        </p:nvSpPr>
        <p:spPr>
          <a:xfrm>
            <a:off x="7995933" y="4831389"/>
            <a:ext cx="841248" cy="841248"/>
          </a:xfrm>
          <a:prstGeom prst="ellipse">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2" name="Picture Placeholder 13"/>
          <p:cNvSpPr>
            <a:spLocks noGrp="1"/>
          </p:cNvSpPr>
          <p:nvPr>
            <p:ph type="pic" sz="quarter" idx="14"/>
          </p:nvPr>
        </p:nvSpPr>
        <p:spPr>
          <a:xfrm>
            <a:off x="10307227" y="4831389"/>
            <a:ext cx="841248" cy="841248"/>
          </a:xfrm>
          <a:prstGeom prst="ellipse">
            <a:avLst/>
          </a:prstGeom>
          <a:solidFill>
            <a:schemeClr val="bg1">
              <a:lumMod val="85000"/>
            </a:schemeClr>
          </a:solidFill>
        </p:spPr>
        <p:txBody>
          <a:bodyPr/>
          <a:lstStyle>
            <a:lvl1pPr marL="0" indent="0">
              <a:buNone/>
              <a:defRPr sz="1000"/>
            </a:lvl1pPr>
          </a:lstStyle>
          <a:p>
            <a:pPr lvl="0"/>
            <a:r>
              <a:rPr lang="en-US" noProof="0"/>
              <a:t>Click icon to add picture</a:t>
            </a:r>
          </a:p>
        </p:txBody>
      </p:sp>
    </p:spTree>
    <p:extLst>
      <p:ext uri="{BB962C8B-B14F-4D97-AF65-F5344CB8AC3E}">
        <p14:creationId xmlns:p14="http://schemas.microsoft.com/office/powerpoint/2010/main" val="825818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ircular &amp; Box image">
    <p:spTree>
      <p:nvGrpSpPr>
        <p:cNvPr id="1" name=""/>
        <p:cNvGrpSpPr/>
        <p:nvPr/>
      </p:nvGrpSpPr>
      <p:grpSpPr>
        <a:xfrm>
          <a:off x="0" y="0"/>
          <a:ext cx="0" cy="0"/>
          <a:chOff x="0" y="0"/>
          <a:chExt cx="0" cy="0"/>
        </a:xfrm>
      </p:grpSpPr>
      <p:sp>
        <p:nvSpPr>
          <p:cNvPr id="8" name="Picture Placeholder 13"/>
          <p:cNvSpPr>
            <a:spLocks noGrp="1"/>
          </p:cNvSpPr>
          <p:nvPr>
            <p:ph type="pic" sz="quarter" idx="10"/>
          </p:nvPr>
        </p:nvSpPr>
        <p:spPr>
          <a:xfrm>
            <a:off x="1039818" y="4831389"/>
            <a:ext cx="841248" cy="841248"/>
          </a:xfrm>
          <a:prstGeom prst="ellipse">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9" name="Picture Placeholder 13"/>
          <p:cNvSpPr>
            <a:spLocks noGrp="1"/>
          </p:cNvSpPr>
          <p:nvPr>
            <p:ph type="pic" sz="quarter" idx="11"/>
          </p:nvPr>
        </p:nvSpPr>
        <p:spPr>
          <a:xfrm>
            <a:off x="3355744" y="4831389"/>
            <a:ext cx="841248" cy="841248"/>
          </a:xfrm>
          <a:prstGeom prst="ellipse">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0" name="Picture Placeholder 13"/>
          <p:cNvSpPr>
            <a:spLocks noGrp="1"/>
          </p:cNvSpPr>
          <p:nvPr>
            <p:ph type="pic" sz="quarter" idx="12"/>
          </p:nvPr>
        </p:nvSpPr>
        <p:spPr>
          <a:xfrm>
            <a:off x="5679082" y="4812516"/>
            <a:ext cx="841248" cy="841248"/>
          </a:xfrm>
          <a:prstGeom prst="ellipse">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1" name="Picture Placeholder 13"/>
          <p:cNvSpPr>
            <a:spLocks noGrp="1"/>
          </p:cNvSpPr>
          <p:nvPr>
            <p:ph type="pic" sz="quarter" idx="13"/>
          </p:nvPr>
        </p:nvSpPr>
        <p:spPr>
          <a:xfrm>
            <a:off x="7995933" y="4831389"/>
            <a:ext cx="841248" cy="841248"/>
          </a:xfrm>
          <a:prstGeom prst="ellipse">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2" name="Picture Placeholder 13"/>
          <p:cNvSpPr>
            <a:spLocks noGrp="1"/>
          </p:cNvSpPr>
          <p:nvPr>
            <p:ph type="pic" sz="quarter" idx="14"/>
          </p:nvPr>
        </p:nvSpPr>
        <p:spPr>
          <a:xfrm>
            <a:off x="10307227" y="4831389"/>
            <a:ext cx="841248" cy="841248"/>
          </a:xfrm>
          <a:prstGeom prst="ellipse">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3" name="Picture Placeholder 15"/>
          <p:cNvSpPr>
            <a:spLocks noGrp="1"/>
          </p:cNvSpPr>
          <p:nvPr>
            <p:ph type="pic" sz="quarter" idx="15"/>
          </p:nvPr>
        </p:nvSpPr>
        <p:spPr>
          <a:xfrm>
            <a:off x="1003242" y="2416778"/>
            <a:ext cx="914400" cy="9144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14" name="Picture Placeholder 15"/>
          <p:cNvSpPr>
            <a:spLocks noGrp="1"/>
          </p:cNvSpPr>
          <p:nvPr>
            <p:ph type="pic" sz="quarter" idx="16"/>
          </p:nvPr>
        </p:nvSpPr>
        <p:spPr>
          <a:xfrm>
            <a:off x="3319168" y="2416778"/>
            <a:ext cx="914400" cy="9144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15" name="Picture Placeholder 15"/>
          <p:cNvSpPr>
            <a:spLocks noGrp="1"/>
          </p:cNvSpPr>
          <p:nvPr>
            <p:ph type="pic" sz="quarter" idx="17"/>
          </p:nvPr>
        </p:nvSpPr>
        <p:spPr>
          <a:xfrm>
            <a:off x="5642506" y="2416177"/>
            <a:ext cx="914400" cy="9144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16" name="Picture Placeholder 15"/>
          <p:cNvSpPr>
            <a:spLocks noGrp="1"/>
          </p:cNvSpPr>
          <p:nvPr>
            <p:ph type="pic" sz="quarter" idx="18"/>
          </p:nvPr>
        </p:nvSpPr>
        <p:spPr>
          <a:xfrm>
            <a:off x="7958432" y="2416177"/>
            <a:ext cx="914400" cy="9144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17" name="Picture Placeholder 15"/>
          <p:cNvSpPr>
            <a:spLocks noGrp="1"/>
          </p:cNvSpPr>
          <p:nvPr>
            <p:ph type="pic" sz="quarter" idx="19"/>
          </p:nvPr>
        </p:nvSpPr>
        <p:spPr>
          <a:xfrm>
            <a:off x="10281770" y="2416177"/>
            <a:ext cx="914400" cy="9144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1641259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eader Im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34290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2179570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Phone Image's">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2136447" y="1457325"/>
            <a:ext cx="2032000" cy="1392238"/>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5" name="Picture Placeholder 13"/>
          <p:cNvSpPr>
            <a:spLocks noGrp="1"/>
          </p:cNvSpPr>
          <p:nvPr>
            <p:ph type="pic" sz="quarter" idx="11"/>
          </p:nvPr>
        </p:nvSpPr>
        <p:spPr>
          <a:xfrm>
            <a:off x="5081665" y="1457325"/>
            <a:ext cx="2032000" cy="1392238"/>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6" name="Picture Placeholder 13"/>
          <p:cNvSpPr>
            <a:spLocks noGrp="1"/>
          </p:cNvSpPr>
          <p:nvPr>
            <p:ph type="pic" sz="quarter" idx="12"/>
          </p:nvPr>
        </p:nvSpPr>
        <p:spPr>
          <a:xfrm>
            <a:off x="8026883" y="1457325"/>
            <a:ext cx="2032000" cy="1392238"/>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7" name="Picture Placeholder 13"/>
          <p:cNvSpPr>
            <a:spLocks noGrp="1"/>
          </p:cNvSpPr>
          <p:nvPr>
            <p:ph type="pic" sz="quarter" idx="13"/>
          </p:nvPr>
        </p:nvSpPr>
        <p:spPr>
          <a:xfrm>
            <a:off x="2199947" y="2971800"/>
            <a:ext cx="914400" cy="914400"/>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8" name="Picture Placeholder 13"/>
          <p:cNvSpPr>
            <a:spLocks noGrp="1"/>
          </p:cNvSpPr>
          <p:nvPr>
            <p:ph type="pic" sz="quarter" idx="14"/>
          </p:nvPr>
        </p:nvSpPr>
        <p:spPr>
          <a:xfrm>
            <a:off x="3184197" y="2971800"/>
            <a:ext cx="914400" cy="914400"/>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9" name="Picture Placeholder 13"/>
          <p:cNvSpPr>
            <a:spLocks noGrp="1"/>
          </p:cNvSpPr>
          <p:nvPr>
            <p:ph type="pic" sz="quarter" idx="15"/>
          </p:nvPr>
        </p:nvSpPr>
        <p:spPr>
          <a:xfrm>
            <a:off x="5145165" y="2971800"/>
            <a:ext cx="914400" cy="914400"/>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20" name="Picture Placeholder 13"/>
          <p:cNvSpPr>
            <a:spLocks noGrp="1"/>
          </p:cNvSpPr>
          <p:nvPr>
            <p:ph type="pic" sz="quarter" idx="16"/>
          </p:nvPr>
        </p:nvSpPr>
        <p:spPr>
          <a:xfrm>
            <a:off x="6129415" y="2971800"/>
            <a:ext cx="914400" cy="914400"/>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21" name="Picture Placeholder 13"/>
          <p:cNvSpPr>
            <a:spLocks noGrp="1"/>
          </p:cNvSpPr>
          <p:nvPr>
            <p:ph type="pic" sz="quarter" idx="17"/>
          </p:nvPr>
        </p:nvSpPr>
        <p:spPr>
          <a:xfrm>
            <a:off x="8090383" y="2971800"/>
            <a:ext cx="914400" cy="914400"/>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22" name="Picture Placeholder 13"/>
          <p:cNvSpPr>
            <a:spLocks noGrp="1"/>
          </p:cNvSpPr>
          <p:nvPr>
            <p:ph type="pic" sz="quarter" idx="18"/>
          </p:nvPr>
        </p:nvSpPr>
        <p:spPr>
          <a:xfrm>
            <a:off x="9074633" y="2971800"/>
            <a:ext cx="914400" cy="914400"/>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Tree>
    <p:extLst>
      <p:ext uri="{BB962C8B-B14F-4D97-AF65-F5344CB8AC3E}">
        <p14:creationId xmlns:p14="http://schemas.microsoft.com/office/powerpoint/2010/main" val="10000190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Full Im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1758058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ngle Image">
    <p:spTree>
      <p:nvGrpSpPr>
        <p:cNvPr id="1" name=""/>
        <p:cNvGrpSpPr/>
        <p:nvPr/>
      </p:nvGrpSpPr>
      <p:grpSpPr>
        <a:xfrm>
          <a:off x="0" y="0"/>
          <a:ext cx="0" cy="0"/>
          <a:chOff x="0" y="0"/>
          <a:chExt cx="0" cy="0"/>
        </a:xfrm>
      </p:grpSpPr>
      <p:sp>
        <p:nvSpPr>
          <p:cNvPr id="3" name="Oval 2"/>
          <p:cNvSpPr/>
          <p:nvPr/>
        </p:nvSpPr>
        <p:spPr>
          <a:xfrm>
            <a:off x="5089525" y="617538"/>
            <a:ext cx="2012950" cy="20129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7" name="Picture Placeholder 7"/>
          <p:cNvSpPr>
            <a:spLocks noGrp="1"/>
          </p:cNvSpPr>
          <p:nvPr>
            <p:ph type="pic" sz="quarter" idx="10"/>
          </p:nvPr>
        </p:nvSpPr>
        <p:spPr>
          <a:xfrm>
            <a:off x="5181600" y="709613"/>
            <a:ext cx="1828800" cy="1828800"/>
          </a:xfrm>
          <a:prstGeom prst="ellipse">
            <a:avLst/>
          </a:prstGeom>
          <a:solidFill>
            <a:schemeClr val="bg1">
              <a:lumMod val="85000"/>
            </a:schemeClr>
          </a:solidFill>
          <a:ln>
            <a:noFill/>
          </a:ln>
        </p:spPr>
        <p:txBody>
          <a:bodyPr/>
          <a:lstStyle>
            <a:lvl1pPr marL="0" indent="0">
              <a:buNone/>
              <a:defRPr sz="1000" b="0" baseline="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32953834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749778" y="1670756"/>
            <a:ext cx="2494844" cy="3330222"/>
          </a:xfrm>
          <a:prstGeom prst="rect">
            <a:avLst/>
          </a:prstGeom>
        </p:spPr>
        <p:txBody>
          <a:bodyPr/>
          <a:lstStyle>
            <a:lvl1pPr marL="0" indent="0">
              <a:buFontTx/>
              <a:buNone/>
              <a:defRPr/>
            </a:lvl1pPr>
          </a:lstStyle>
          <a:p>
            <a:pPr lvl="0"/>
            <a:r>
              <a:rPr lang="en-US" noProof="0"/>
              <a:t>Click icon to add picture</a:t>
            </a:r>
          </a:p>
        </p:txBody>
      </p:sp>
    </p:spTree>
    <p:extLst>
      <p:ext uri="{BB962C8B-B14F-4D97-AF65-F5344CB8AC3E}">
        <p14:creationId xmlns:p14="http://schemas.microsoft.com/office/powerpoint/2010/main" val="1921558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9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186724" y="2086498"/>
            <a:ext cx="1853543" cy="1853543"/>
          </a:xfrm>
          <a:prstGeom prst="rect">
            <a:avLst/>
          </a:prstGeom>
        </p:spPr>
        <p:txBody>
          <a:bodyPr/>
          <a:lstStyle/>
          <a:p>
            <a:pPr lvl="0"/>
            <a:endParaRPr lang="en-US" noProof="0"/>
          </a:p>
        </p:txBody>
      </p:sp>
      <p:sp>
        <p:nvSpPr>
          <p:cNvPr id="9" name="Picture Placeholder 7"/>
          <p:cNvSpPr>
            <a:spLocks noGrp="1"/>
          </p:cNvSpPr>
          <p:nvPr>
            <p:ph type="pic" sz="quarter" idx="11"/>
          </p:nvPr>
        </p:nvSpPr>
        <p:spPr>
          <a:xfrm>
            <a:off x="3812501" y="2086498"/>
            <a:ext cx="1853543" cy="1853543"/>
          </a:xfrm>
          <a:prstGeom prst="rect">
            <a:avLst/>
          </a:prstGeom>
        </p:spPr>
        <p:txBody>
          <a:bodyPr/>
          <a:lstStyle/>
          <a:p>
            <a:pPr lvl="0"/>
            <a:endParaRPr lang="en-US" noProof="0"/>
          </a:p>
        </p:txBody>
      </p:sp>
      <p:sp>
        <p:nvSpPr>
          <p:cNvPr id="10" name="Picture Placeholder 7"/>
          <p:cNvSpPr>
            <a:spLocks noGrp="1"/>
          </p:cNvSpPr>
          <p:nvPr>
            <p:ph type="pic" sz="quarter" idx="12"/>
          </p:nvPr>
        </p:nvSpPr>
        <p:spPr>
          <a:xfrm>
            <a:off x="6438278" y="2086498"/>
            <a:ext cx="1853543" cy="1853543"/>
          </a:xfrm>
          <a:prstGeom prst="rect">
            <a:avLst/>
          </a:prstGeom>
        </p:spPr>
        <p:txBody>
          <a:bodyPr/>
          <a:lstStyle/>
          <a:p>
            <a:pPr lvl="0"/>
            <a:endParaRPr lang="en-US" noProof="0"/>
          </a:p>
        </p:txBody>
      </p:sp>
      <p:sp>
        <p:nvSpPr>
          <p:cNvPr id="11" name="Picture Placeholder 7"/>
          <p:cNvSpPr>
            <a:spLocks noGrp="1"/>
          </p:cNvSpPr>
          <p:nvPr>
            <p:ph type="pic" sz="quarter" idx="13"/>
          </p:nvPr>
        </p:nvSpPr>
        <p:spPr>
          <a:xfrm>
            <a:off x="9064055" y="2086498"/>
            <a:ext cx="1853543" cy="1853543"/>
          </a:xfrm>
          <a:prstGeom prst="rect">
            <a:avLst/>
          </a:prstGeom>
        </p:spPr>
        <p:txBody>
          <a:bodyPr/>
          <a:lstStyle/>
          <a:p>
            <a:pPr lvl="0"/>
            <a:endParaRPr lang="en-US" noProof="0"/>
          </a:p>
        </p:txBody>
      </p:sp>
    </p:spTree>
    <p:extLst>
      <p:ext uri="{BB962C8B-B14F-4D97-AF65-F5344CB8AC3E}">
        <p14:creationId xmlns:p14="http://schemas.microsoft.com/office/powerpoint/2010/main" val="41186716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20_Custom Layout">
    <p:spTree>
      <p:nvGrpSpPr>
        <p:cNvPr id="1" name=""/>
        <p:cNvGrpSpPr/>
        <p:nvPr/>
      </p:nvGrpSpPr>
      <p:grpSpPr>
        <a:xfrm>
          <a:off x="0" y="0"/>
          <a:ext cx="0" cy="0"/>
          <a:chOff x="0" y="0"/>
          <a:chExt cx="0" cy="0"/>
        </a:xfrm>
      </p:grpSpPr>
      <p:sp>
        <p:nvSpPr>
          <p:cNvPr id="3" name="Picture Placeholder 1"/>
          <p:cNvSpPr>
            <a:spLocks noGrp="1"/>
          </p:cNvSpPr>
          <p:nvPr>
            <p:ph type="pic" sz="quarter" idx="16"/>
          </p:nvPr>
        </p:nvSpPr>
        <p:spPr>
          <a:xfrm>
            <a:off x="839603" y="1792288"/>
            <a:ext cx="3957670" cy="2109013"/>
          </a:xfrm>
          <a:prstGeom prst="rect">
            <a:avLst/>
          </a:prstGeom>
        </p:spPr>
      </p:sp>
      <p:sp>
        <p:nvSpPr>
          <p:cNvPr id="4" name="Picture Placeholder 2"/>
          <p:cNvSpPr>
            <a:spLocks noGrp="1"/>
          </p:cNvSpPr>
          <p:nvPr>
            <p:ph type="pic" sz="quarter" idx="18"/>
          </p:nvPr>
        </p:nvSpPr>
        <p:spPr>
          <a:xfrm>
            <a:off x="839602" y="3982219"/>
            <a:ext cx="1946964" cy="2094725"/>
          </a:xfrm>
          <a:prstGeom prst="rect">
            <a:avLst/>
          </a:prstGeom>
        </p:spPr>
      </p:sp>
      <p:sp>
        <p:nvSpPr>
          <p:cNvPr id="5" name="Picture Placeholder 3"/>
          <p:cNvSpPr>
            <a:spLocks noGrp="1"/>
          </p:cNvSpPr>
          <p:nvPr>
            <p:ph type="pic" sz="quarter" idx="22"/>
          </p:nvPr>
        </p:nvSpPr>
        <p:spPr>
          <a:xfrm>
            <a:off x="4902544" y="1792288"/>
            <a:ext cx="2336723" cy="4284656"/>
          </a:xfrm>
          <a:prstGeom prst="rect">
            <a:avLst/>
          </a:prstGeom>
        </p:spPr>
      </p:sp>
      <p:sp>
        <p:nvSpPr>
          <p:cNvPr id="6" name="Picture Placeholder 4"/>
          <p:cNvSpPr>
            <a:spLocks noGrp="1"/>
          </p:cNvSpPr>
          <p:nvPr>
            <p:ph type="pic" sz="quarter" idx="17"/>
          </p:nvPr>
        </p:nvSpPr>
        <p:spPr>
          <a:xfrm>
            <a:off x="7340309" y="4027489"/>
            <a:ext cx="3957670" cy="2049456"/>
          </a:xfrm>
          <a:prstGeom prst="rect">
            <a:avLst/>
          </a:prstGeom>
        </p:spPr>
      </p:sp>
      <p:sp>
        <p:nvSpPr>
          <p:cNvPr id="7" name="Picture Placeholder 2"/>
          <p:cNvSpPr>
            <a:spLocks noGrp="1"/>
          </p:cNvSpPr>
          <p:nvPr>
            <p:ph type="pic" sz="quarter" idx="23"/>
          </p:nvPr>
        </p:nvSpPr>
        <p:spPr>
          <a:xfrm>
            <a:off x="2871073" y="3982219"/>
            <a:ext cx="1946964" cy="2094725"/>
          </a:xfrm>
          <a:prstGeom prst="rect">
            <a:avLst/>
          </a:prstGeom>
        </p:spPr>
      </p:sp>
      <p:sp>
        <p:nvSpPr>
          <p:cNvPr id="8" name="Picture Placeholder 4"/>
          <p:cNvSpPr>
            <a:spLocks noGrp="1"/>
          </p:cNvSpPr>
          <p:nvPr>
            <p:ph type="pic" sz="quarter" idx="24"/>
          </p:nvPr>
        </p:nvSpPr>
        <p:spPr>
          <a:xfrm>
            <a:off x="7340309" y="1792289"/>
            <a:ext cx="3957670" cy="2142328"/>
          </a:xfrm>
          <a:prstGeom prst="rect">
            <a:avLst/>
          </a:prstGeom>
        </p:spPr>
      </p:sp>
    </p:spTree>
    <p:extLst>
      <p:ext uri="{BB962C8B-B14F-4D97-AF65-F5344CB8AC3E}">
        <p14:creationId xmlns:p14="http://schemas.microsoft.com/office/powerpoint/2010/main" val="15851599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1_Custom Layout">
    <p:spTree>
      <p:nvGrpSpPr>
        <p:cNvPr id="1" name=""/>
        <p:cNvGrpSpPr/>
        <p:nvPr/>
      </p:nvGrpSpPr>
      <p:grpSpPr>
        <a:xfrm>
          <a:off x="0" y="0"/>
          <a:ext cx="0" cy="0"/>
          <a:chOff x="0" y="0"/>
          <a:chExt cx="0" cy="0"/>
        </a:xfrm>
      </p:grpSpPr>
      <p:sp>
        <p:nvSpPr>
          <p:cNvPr id="3" name="Picture Placeholder 1"/>
          <p:cNvSpPr>
            <a:spLocks noGrp="1"/>
          </p:cNvSpPr>
          <p:nvPr>
            <p:ph type="pic" sz="quarter" idx="25"/>
          </p:nvPr>
        </p:nvSpPr>
        <p:spPr>
          <a:xfrm>
            <a:off x="3424076" y="2107002"/>
            <a:ext cx="2424468" cy="3253527"/>
          </a:xfrm>
          <a:prstGeom prst="rect">
            <a:avLst/>
          </a:prstGeom>
        </p:spPr>
      </p:sp>
      <p:sp>
        <p:nvSpPr>
          <p:cNvPr id="4" name="Picture Placeholder 2"/>
          <p:cNvSpPr>
            <a:spLocks noGrp="1"/>
          </p:cNvSpPr>
          <p:nvPr>
            <p:ph type="pic" sz="quarter" idx="27"/>
          </p:nvPr>
        </p:nvSpPr>
        <p:spPr>
          <a:xfrm>
            <a:off x="8836898" y="2107002"/>
            <a:ext cx="2437765" cy="3252399"/>
          </a:xfrm>
          <a:prstGeom prst="rect">
            <a:avLst/>
          </a:prstGeom>
        </p:spPr>
      </p:sp>
      <p:sp>
        <p:nvSpPr>
          <p:cNvPr id="5" name="Picture Placeholder 4"/>
          <p:cNvSpPr>
            <a:spLocks noGrp="1"/>
          </p:cNvSpPr>
          <p:nvPr>
            <p:ph type="pic" sz="quarter" idx="24"/>
          </p:nvPr>
        </p:nvSpPr>
        <p:spPr>
          <a:xfrm>
            <a:off x="711015" y="2107002"/>
            <a:ext cx="2437765" cy="3253527"/>
          </a:xfrm>
          <a:prstGeom prst="rect">
            <a:avLst/>
          </a:prstGeom>
        </p:spPr>
      </p:sp>
      <p:sp>
        <p:nvSpPr>
          <p:cNvPr id="6" name="Picture Placeholder 7"/>
          <p:cNvSpPr>
            <a:spLocks noGrp="1"/>
          </p:cNvSpPr>
          <p:nvPr>
            <p:ph type="pic" sz="quarter" idx="26"/>
          </p:nvPr>
        </p:nvSpPr>
        <p:spPr>
          <a:xfrm>
            <a:off x="6123838" y="2107002"/>
            <a:ext cx="2437765" cy="3252399"/>
          </a:xfrm>
          <a:prstGeom prst="rect">
            <a:avLst/>
          </a:prstGeom>
        </p:spPr>
      </p:sp>
    </p:spTree>
    <p:extLst>
      <p:ext uri="{BB962C8B-B14F-4D97-AF65-F5344CB8AC3E}">
        <p14:creationId xmlns:p14="http://schemas.microsoft.com/office/powerpoint/2010/main" val="27071151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7_Custom Layout">
    <p:spTree>
      <p:nvGrpSpPr>
        <p:cNvPr id="1" name=""/>
        <p:cNvGrpSpPr/>
        <p:nvPr/>
      </p:nvGrpSpPr>
      <p:grpSpPr>
        <a:xfrm>
          <a:off x="0" y="0"/>
          <a:ext cx="0" cy="0"/>
          <a:chOff x="0" y="0"/>
          <a:chExt cx="0" cy="0"/>
        </a:xfrm>
      </p:grpSpPr>
      <p:sp>
        <p:nvSpPr>
          <p:cNvPr id="6" name="Picture Placeholder 1"/>
          <p:cNvSpPr>
            <a:spLocks noGrp="1"/>
          </p:cNvSpPr>
          <p:nvPr>
            <p:ph type="pic" sz="quarter" idx="27"/>
          </p:nvPr>
        </p:nvSpPr>
        <p:spPr>
          <a:xfrm>
            <a:off x="812588" y="1769533"/>
            <a:ext cx="3351927" cy="3251200"/>
          </a:xfrm>
          <a:prstGeom prst="rect">
            <a:avLst/>
          </a:prstGeom>
        </p:spPr>
      </p:sp>
      <p:sp>
        <p:nvSpPr>
          <p:cNvPr id="7" name="Picture Placeholder 5"/>
          <p:cNvSpPr>
            <a:spLocks noGrp="1"/>
          </p:cNvSpPr>
          <p:nvPr>
            <p:ph type="pic" sz="quarter" idx="29"/>
          </p:nvPr>
        </p:nvSpPr>
        <p:spPr>
          <a:xfrm>
            <a:off x="8125883" y="1769533"/>
            <a:ext cx="3351927" cy="3251200"/>
          </a:xfrm>
          <a:prstGeom prst="rect">
            <a:avLst/>
          </a:prstGeom>
        </p:spPr>
      </p:sp>
      <p:sp>
        <p:nvSpPr>
          <p:cNvPr id="8" name="Picture Placeholder 4"/>
          <p:cNvSpPr>
            <a:spLocks noGrp="1"/>
          </p:cNvSpPr>
          <p:nvPr>
            <p:ph type="pic" sz="quarter" idx="28"/>
          </p:nvPr>
        </p:nvSpPr>
        <p:spPr>
          <a:xfrm>
            <a:off x="4469236" y="1769533"/>
            <a:ext cx="3351927" cy="3251200"/>
          </a:xfrm>
          <a:prstGeom prst="rect">
            <a:avLst/>
          </a:prstGeom>
        </p:spPr>
      </p:sp>
    </p:spTree>
    <p:extLst>
      <p:ext uri="{BB962C8B-B14F-4D97-AF65-F5344CB8AC3E}">
        <p14:creationId xmlns:p14="http://schemas.microsoft.com/office/powerpoint/2010/main" val="20313272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4_Custom Layout">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1116209" y="1772816"/>
            <a:ext cx="2860019" cy="4481410"/>
          </a:xfrm>
          <a:prstGeom prst="rect">
            <a:avLst/>
          </a:prstGeom>
        </p:spPr>
        <p:txBody>
          <a:bodyPr/>
          <a:lstStyle>
            <a:lvl1pPr>
              <a:defRPr>
                <a:latin typeface="Montserrat"/>
              </a:defRPr>
            </a:lvl1pPr>
          </a:lstStyle>
          <a:p>
            <a:pPr lvl="0"/>
            <a:endParaRPr lang="en-US" noProof="0"/>
          </a:p>
        </p:txBody>
      </p:sp>
      <p:sp>
        <p:nvSpPr>
          <p:cNvPr id="6" name="Picture Placeholder 7"/>
          <p:cNvSpPr>
            <a:spLocks noGrp="1"/>
          </p:cNvSpPr>
          <p:nvPr>
            <p:ph type="pic" sz="quarter" idx="12"/>
          </p:nvPr>
        </p:nvSpPr>
        <p:spPr>
          <a:xfrm>
            <a:off x="4143953" y="1772816"/>
            <a:ext cx="2860019" cy="2146041"/>
          </a:xfrm>
          <a:prstGeom prst="rect">
            <a:avLst/>
          </a:prstGeom>
        </p:spPr>
        <p:txBody>
          <a:bodyPr/>
          <a:lstStyle>
            <a:lvl1pPr>
              <a:defRPr>
                <a:latin typeface="Montserrat"/>
              </a:defRPr>
            </a:lvl1pPr>
          </a:lstStyle>
          <a:p>
            <a:pPr lvl="0"/>
            <a:endParaRPr lang="en-US" noProof="0"/>
          </a:p>
        </p:txBody>
      </p:sp>
      <p:sp>
        <p:nvSpPr>
          <p:cNvPr id="8" name="Picture Placeholder 7"/>
          <p:cNvSpPr>
            <a:spLocks noGrp="1"/>
          </p:cNvSpPr>
          <p:nvPr>
            <p:ph type="pic" sz="quarter" idx="13"/>
          </p:nvPr>
        </p:nvSpPr>
        <p:spPr>
          <a:xfrm>
            <a:off x="4143953" y="4108185"/>
            <a:ext cx="2860019" cy="2146041"/>
          </a:xfrm>
          <a:prstGeom prst="rect">
            <a:avLst/>
          </a:prstGeom>
        </p:spPr>
        <p:txBody>
          <a:bodyPr/>
          <a:lstStyle>
            <a:lvl1pPr>
              <a:defRPr>
                <a:latin typeface="Montserrat"/>
              </a:defRPr>
            </a:lvl1pPr>
          </a:lstStyle>
          <a:p>
            <a:pPr lvl="0"/>
            <a:endParaRPr lang="en-US" noProof="0"/>
          </a:p>
        </p:txBody>
      </p:sp>
    </p:spTree>
    <p:extLst>
      <p:ext uri="{BB962C8B-B14F-4D97-AF65-F5344CB8AC3E}">
        <p14:creationId xmlns:p14="http://schemas.microsoft.com/office/powerpoint/2010/main" val="37354068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25_Custom Layout">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8215772" y="1772816"/>
            <a:ext cx="2860019" cy="4481410"/>
          </a:xfrm>
          <a:prstGeom prst="rect">
            <a:avLst/>
          </a:prstGeom>
        </p:spPr>
        <p:txBody>
          <a:bodyPr/>
          <a:lstStyle>
            <a:lvl1pPr>
              <a:defRPr>
                <a:latin typeface="Montserrat"/>
              </a:defRPr>
            </a:lvl1pPr>
          </a:lstStyle>
          <a:p>
            <a:pPr lvl="0"/>
            <a:endParaRPr lang="en-US" noProof="0"/>
          </a:p>
        </p:txBody>
      </p:sp>
      <p:sp>
        <p:nvSpPr>
          <p:cNvPr id="4" name="Picture Placeholder 7"/>
          <p:cNvSpPr>
            <a:spLocks noGrp="1"/>
          </p:cNvSpPr>
          <p:nvPr>
            <p:ph type="pic" sz="quarter" idx="12"/>
          </p:nvPr>
        </p:nvSpPr>
        <p:spPr>
          <a:xfrm>
            <a:off x="5188028" y="1772816"/>
            <a:ext cx="2860019" cy="2146041"/>
          </a:xfrm>
          <a:prstGeom prst="rect">
            <a:avLst/>
          </a:prstGeom>
        </p:spPr>
        <p:txBody>
          <a:bodyPr/>
          <a:lstStyle>
            <a:lvl1pPr>
              <a:defRPr>
                <a:latin typeface="Montserrat"/>
              </a:defRPr>
            </a:lvl1pPr>
          </a:lstStyle>
          <a:p>
            <a:pPr lvl="0"/>
            <a:endParaRPr lang="en-US" noProof="0"/>
          </a:p>
        </p:txBody>
      </p:sp>
      <p:sp>
        <p:nvSpPr>
          <p:cNvPr id="5" name="Picture Placeholder 7"/>
          <p:cNvSpPr>
            <a:spLocks noGrp="1"/>
          </p:cNvSpPr>
          <p:nvPr>
            <p:ph type="pic" sz="quarter" idx="13"/>
          </p:nvPr>
        </p:nvSpPr>
        <p:spPr>
          <a:xfrm>
            <a:off x="5188028" y="4108185"/>
            <a:ext cx="2860019" cy="2146041"/>
          </a:xfrm>
          <a:prstGeom prst="rect">
            <a:avLst/>
          </a:prstGeom>
        </p:spPr>
        <p:txBody>
          <a:bodyPr/>
          <a:lstStyle>
            <a:lvl1pPr>
              <a:defRPr>
                <a:latin typeface="Montserrat"/>
              </a:defRPr>
            </a:lvl1pPr>
          </a:lstStyle>
          <a:p>
            <a:pPr lvl="0"/>
            <a:endParaRPr lang="en-US" noProof="0"/>
          </a:p>
        </p:txBody>
      </p:sp>
    </p:spTree>
    <p:extLst>
      <p:ext uri="{BB962C8B-B14F-4D97-AF65-F5344CB8AC3E}">
        <p14:creationId xmlns:p14="http://schemas.microsoft.com/office/powerpoint/2010/main" val="25637749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34_Custom Layout">
    <p:spTree>
      <p:nvGrpSpPr>
        <p:cNvPr id="1" name=""/>
        <p:cNvGrpSpPr/>
        <p:nvPr/>
      </p:nvGrpSpPr>
      <p:grpSpPr>
        <a:xfrm>
          <a:off x="0" y="0"/>
          <a:ext cx="0" cy="0"/>
          <a:chOff x="0" y="0"/>
          <a:chExt cx="0" cy="0"/>
        </a:xfrm>
      </p:grpSpPr>
      <p:sp>
        <p:nvSpPr>
          <p:cNvPr id="9" name="Picture Placeholder 7"/>
          <p:cNvSpPr>
            <a:spLocks noGrp="1"/>
          </p:cNvSpPr>
          <p:nvPr>
            <p:ph type="pic" sz="quarter" idx="12"/>
          </p:nvPr>
        </p:nvSpPr>
        <p:spPr>
          <a:xfrm>
            <a:off x="1116225" y="4051033"/>
            <a:ext cx="2860019" cy="2146041"/>
          </a:xfrm>
          <a:prstGeom prst="rect">
            <a:avLst/>
          </a:prstGeom>
        </p:spPr>
        <p:txBody>
          <a:bodyPr/>
          <a:lstStyle>
            <a:lvl1pPr>
              <a:defRPr>
                <a:latin typeface="Montserrat"/>
              </a:defRPr>
            </a:lvl1pPr>
          </a:lstStyle>
          <a:p>
            <a:pPr lvl="0"/>
            <a:endParaRPr lang="en-US" noProof="0"/>
          </a:p>
        </p:txBody>
      </p:sp>
      <p:sp>
        <p:nvSpPr>
          <p:cNvPr id="10" name="Picture Placeholder 7"/>
          <p:cNvSpPr>
            <a:spLocks noGrp="1"/>
          </p:cNvSpPr>
          <p:nvPr>
            <p:ph type="pic" sz="quarter" idx="17"/>
          </p:nvPr>
        </p:nvSpPr>
        <p:spPr>
          <a:xfrm>
            <a:off x="4203981" y="4051033"/>
            <a:ext cx="2860019" cy="2146041"/>
          </a:xfrm>
          <a:prstGeom prst="rect">
            <a:avLst/>
          </a:prstGeom>
        </p:spPr>
        <p:txBody>
          <a:bodyPr/>
          <a:lstStyle>
            <a:lvl1pPr>
              <a:defRPr>
                <a:latin typeface="Montserrat"/>
              </a:defRPr>
            </a:lvl1pPr>
          </a:lstStyle>
          <a:p>
            <a:pPr lvl="0"/>
            <a:endParaRPr lang="en-US" noProof="0"/>
          </a:p>
        </p:txBody>
      </p:sp>
      <p:sp>
        <p:nvSpPr>
          <p:cNvPr id="7" name="Picture Placeholder 7"/>
          <p:cNvSpPr>
            <a:spLocks noGrp="1"/>
          </p:cNvSpPr>
          <p:nvPr>
            <p:ph type="pic" sz="quarter" idx="16"/>
          </p:nvPr>
        </p:nvSpPr>
        <p:spPr>
          <a:xfrm>
            <a:off x="1116225" y="1709918"/>
            <a:ext cx="5927897" cy="2146041"/>
          </a:xfrm>
          <a:prstGeom prst="rect">
            <a:avLst/>
          </a:prstGeom>
        </p:spPr>
        <p:txBody>
          <a:bodyPr/>
          <a:lstStyle>
            <a:lvl1pPr>
              <a:defRPr>
                <a:latin typeface="Montserrat"/>
              </a:defRPr>
            </a:lvl1pPr>
          </a:lstStyle>
          <a:p>
            <a:pPr lvl="0"/>
            <a:endParaRPr lang="en-US" noProof="0" dirty="0"/>
          </a:p>
        </p:txBody>
      </p:sp>
    </p:spTree>
    <p:extLst>
      <p:ext uri="{BB962C8B-B14F-4D97-AF65-F5344CB8AC3E}">
        <p14:creationId xmlns:p14="http://schemas.microsoft.com/office/powerpoint/2010/main" val="16083926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42_Custom Layout">
    <p:spTree>
      <p:nvGrpSpPr>
        <p:cNvPr id="1" name=""/>
        <p:cNvGrpSpPr/>
        <p:nvPr/>
      </p:nvGrpSpPr>
      <p:grpSpPr>
        <a:xfrm>
          <a:off x="0" y="0"/>
          <a:ext cx="0" cy="0"/>
          <a:chOff x="0" y="0"/>
          <a:chExt cx="0" cy="0"/>
        </a:xfrm>
      </p:grpSpPr>
      <p:sp>
        <p:nvSpPr>
          <p:cNvPr id="3" name="Picture Placeholder 7"/>
          <p:cNvSpPr>
            <a:spLocks noGrp="1"/>
          </p:cNvSpPr>
          <p:nvPr>
            <p:ph type="pic" sz="quarter" idx="12"/>
          </p:nvPr>
        </p:nvSpPr>
        <p:spPr>
          <a:xfrm>
            <a:off x="5773274" y="-9958"/>
            <a:ext cx="3137647" cy="3362758"/>
          </a:xfrm>
          <a:prstGeom prst="rect">
            <a:avLst/>
          </a:prstGeom>
        </p:spPr>
        <p:txBody>
          <a:bodyPr/>
          <a:lstStyle>
            <a:lvl1pPr>
              <a:defRPr>
                <a:latin typeface="Montserrat"/>
              </a:defRPr>
            </a:lvl1pPr>
          </a:lstStyle>
          <a:p>
            <a:pPr lvl="0"/>
            <a:endParaRPr lang="en-US" noProof="0"/>
          </a:p>
        </p:txBody>
      </p:sp>
      <p:sp>
        <p:nvSpPr>
          <p:cNvPr id="4" name="Picture Placeholder 7"/>
          <p:cNvSpPr>
            <a:spLocks noGrp="1"/>
          </p:cNvSpPr>
          <p:nvPr>
            <p:ph type="pic" sz="quarter" idx="13"/>
          </p:nvPr>
        </p:nvSpPr>
        <p:spPr>
          <a:xfrm>
            <a:off x="5773274" y="3495242"/>
            <a:ext cx="3137647" cy="3362758"/>
          </a:xfrm>
          <a:prstGeom prst="rect">
            <a:avLst/>
          </a:prstGeom>
        </p:spPr>
        <p:txBody>
          <a:bodyPr/>
          <a:lstStyle>
            <a:lvl1pPr>
              <a:defRPr>
                <a:latin typeface="Montserrat"/>
              </a:defRPr>
            </a:lvl1pPr>
          </a:lstStyle>
          <a:p>
            <a:pPr lvl="0"/>
            <a:endParaRPr lang="en-US" noProof="0"/>
          </a:p>
        </p:txBody>
      </p:sp>
      <p:sp>
        <p:nvSpPr>
          <p:cNvPr id="5" name="Picture Placeholder 7"/>
          <p:cNvSpPr>
            <a:spLocks noGrp="1"/>
          </p:cNvSpPr>
          <p:nvPr>
            <p:ph type="pic" sz="quarter" idx="14"/>
          </p:nvPr>
        </p:nvSpPr>
        <p:spPr>
          <a:xfrm>
            <a:off x="9054353" y="-9958"/>
            <a:ext cx="3137647" cy="3362758"/>
          </a:xfrm>
          <a:prstGeom prst="rect">
            <a:avLst/>
          </a:prstGeom>
        </p:spPr>
        <p:txBody>
          <a:bodyPr/>
          <a:lstStyle>
            <a:lvl1pPr>
              <a:defRPr>
                <a:latin typeface="Montserrat"/>
              </a:defRPr>
            </a:lvl1pPr>
          </a:lstStyle>
          <a:p>
            <a:pPr lvl="0"/>
            <a:endParaRPr lang="en-US" noProof="0"/>
          </a:p>
        </p:txBody>
      </p:sp>
      <p:sp>
        <p:nvSpPr>
          <p:cNvPr id="6" name="Picture Placeholder 7"/>
          <p:cNvSpPr>
            <a:spLocks noGrp="1"/>
          </p:cNvSpPr>
          <p:nvPr>
            <p:ph type="pic" sz="quarter" idx="15"/>
          </p:nvPr>
        </p:nvSpPr>
        <p:spPr>
          <a:xfrm>
            <a:off x="9054353" y="3495242"/>
            <a:ext cx="3137647" cy="3362758"/>
          </a:xfrm>
          <a:prstGeom prst="rect">
            <a:avLst/>
          </a:prstGeom>
        </p:spPr>
        <p:txBody>
          <a:bodyPr/>
          <a:lstStyle>
            <a:lvl1pPr>
              <a:defRPr>
                <a:latin typeface="Montserrat"/>
              </a:defRPr>
            </a:lvl1pPr>
          </a:lstStyle>
          <a:p>
            <a:pPr lvl="0"/>
            <a:endParaRPr lang="en-US" noProof="0"/>
          </a:p>
        </p:txBody>
      </p:sp>
    </p:spTree>
    <p:extLst>
      <p:ext uri="{BB962C8B-B14F-4D97-AF65-F5344CB8AC3E}">
        <p14:creationId xmlns:p14="http://schemas.microsoft.com/office/powerpoint/2010/main" val="4282331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57_Custom Layout">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6240784" cy="6858000"/>
          </a:xfrm>
          <a:custGeom>
            <a:avLst/>
            <a:gdLst>
              <a:gd name="connsiteX0" fmla="*/ 0 w 6240784"/>
              <a:gd name="connsiteY0" fmla="*/ 0 h 6858000"/>
              <a:gd name="connsiteX1" fmla="*/ 4526283 w 6240784"/>
              <a:gd name="connsiteY1" fmla="*/ 0 h 6858000"/>
              <a:gd name="connsiteX2" fmla="*/ 6240784 w 6240784"/>
              <a:gd name="connsiteY2" fmla="*/ 3429000 h 6858000"/>
              <a:gd name="connsiteX3" fmla="*/ 4526283 w 6240784"/>
              <a:gd name="connsiteY3" fmla="*/ 6858000 h 6858000"/>
              <a:gd name="connsiteX4" fmla="*/ 0 w 6240784"/>
              <a:gd name="connsiteY4" fmla="*/ 6858000 h 6858000"/>
              <a:gd name="connsiteX5" fmla="*/ 2003064 w 6240784"/>
              <a:gd name="connsiteY5" fmla="*/ 34338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0784" h="6858000">
                <a:moveTo>
                  <a:pt x="0" y="0"/>
                </a:moveTo>
                <a:lnTo>
                  <a:pt x="4526283" y="0"/>
                </a:lnTo>
                <a:lnTo>
                  <a:pt x="6240784" y="3429000"/>
                </a:lnTo>
                <a:lnTo>
                  <a:pt x="4526283" y="6858000"/>
                </a:lnTo>
                <a:lnTo>
                  <a:pt x="0" y="6858000"/>
                </a:lnTo>
                <a:lnTo>
                  <a:pt x="2003064" y="3433886"/>
                </a:lnTo>
                <a:close/>
              </a:path>
            </a:pathLst>
          </a:custGeom>
        </p:spPr>
        <p:txBody>
          <a:bodyPr wrap="square">
            <a:noAutofit/>
          </a:bodyPr>
          <a:lstStyle>
            <a:lvl1pPr>
              <a:defRPr>
                <a:latin typeface="Montserrat"/>
              </a:defRPr>
            </a:lvl1pPr>
          </a:lstStyle>
          <a:p>
            <a:pPr lvl="0"/>
            <a:endParaRPr lang="en-US" noProof="0"/>
          </a:p>
        </p:txBody>
      </p:sp>
    </p:spTree>
    <p:extLst>
      <p:ext uri="{BB962C8B-B14F-4D97-AF65-F5344CB8AC3E}">
        <p14:creationId xmlns:p14="http://schemas.microsoft.com/office/powerpoint/2010/main" val="416891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Single Image">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609600" y="687982"/>
            <a:ext cx="10706100" cy="4569818"/>
          </a:xfrm>
          <a:prstGeom prst="rect">
            <a:avLst/>
          </a:prstGeom>
        </p:spPr>
      </p:sp>
    </p:spTree>
    <p:extLst>
      <p:ext uri="{BB962C8B-B14F-4D97-AF65-F5344CB8AC3E}">
        <p14:creationId xmlns:p14="http://schemas.microsoft.com/office/powerpoint/2010/main" val="23071301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41604945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0" y="0"/>
            <a:ext cx="0" cy="0"/>
          </a:xfrm>
        </p:spPr>
        <p:txBody>
          <a:bodyPr/>
          <a:lstStyle>
            <a:lvl1pPr eaLnBrk="1" fontAlgn="auto" hangingPunct="1">
              <a:spcBef>
                <a:spcPts val="0"/>
              </a:spcBef>
              <a:spcAft>
                <a:spcPts val="0"/>
              </a:spcAft>
              <a:defRPr>
                <a:latin typeface="+mn-lt"/>
              </a:defRPr>
            </a:lvl1pPr>
          </a:lstStyle>
          <a:p>
            <a:fld id="{42E52150-1670-4F01-B195-409F800022C8}" type="datetimeFigureOut">
              <a:rPr lang="en-US" smtClean="0"/>
              <a:t>7/8/2021</a:t>
            </a:fld>
            <a:endParaRPr lang="en-US"/>
          </a:p>
        </p:txBody>
      </p:sp>
      <p:sp>
        <p:nvSpPr>
          <p:cNvPr id="5" name="Footer Placeholder 4"/>
          <p:cNvSpPr>
            <a:spLocks noGrp="1"/>
          </p:cNvSpPr>
          <p:nvPr>
            <p:ph type="ftr" sz="quarter" idx="11"/>
          </p:nvPr>
        </p:nvSpPr>
        <p:spPr>
          <a:xfrm>
            <a:off x="0" y="0"/>
            <a:ext cx="0" cy="0"/>
          </a:xfrm>
        </p:spPr>
        <p:txBody>
          <a:bodyPr/>
          <a:lstStyle>
            <a:lvl1pPr eaLnBrk="1" fontAlgn="auto" hangingPunct="1">
              <a:spcBef>
                <a:spcPts val="0"/>
              </a:spcBef>
              <a:spcAft>
                <a:spcPts val="0"/>
              </a:spcAft>
              <a:defRPr>
                <a:latin typeface="+mn-lt"/>
              </a:defRPr>
            </a:lvl1pPr>
          </a:lstStyle>
          <a:p>
            <a:endParaRPr lang="en-US"/>
          </a:p>
        </p:txBody>
      </p:sp>
      <p:sp>
        <p:nvSpPr>
          <p:cNvPr id="6" name="Slide Number Placeholder 5"/>
          <p:cNvSpPr>
            <a:spLocks noGrp="1"/>
          </p:cNvSpPr>
          <p:nvPr>
            <p:ph type="sldNum" sz="quarter" idx="12"/>
          </p:nvPr>
        </p:nvSpPr>
        <p:spPr>
          <a:xfrm>
            <a:off x="0" y="0"/>
            <a:ext cx="0" cy="0"/>
          </a:xfrm>
        </p:spPr>
        <p:txBody>
          <a:bodyPr/>
          <a:lstStyle>
            <a:lvl1pPr eaLnBrk="1" fontAlgn="auto" hangingPunct="1">
              <a:spcBef>
                <a:spcPts val="0"/>
              </a:spcBef>
              <a:spcAft>
                <a:spcPts val="0"/>
              </a:spcAft>
              <a:defRPr>
                <a:latin typeface="+mn-lt"/>
              </a:defRPr>
            </a:lvl1pPr>
          </a:lstStyle>
          <a:p>
            <a:fld id="{61A511FE-00B1-4BAC-B749-1152B6655A0F}" type="slidenum">
              <a:rPr lang="en-US" smtClean="0"/>
              <a:t>‹#›</a:t>
            </a:fld>
            <a:endParaRPr lang="en-US"/>
          </a:p>
        </p:txBody>
      </p:sp>
    </p:spTree>
    <p:extLst>
      <p:ext uri="{BB962C8B-B14F-4D97-AF65-F5344CB8AC3E}">
        <p14:creationId xmlns:p14="http://schemas.microsoft.com/office/powerpoint/2010/main" val="13440012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4_Title and 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9027130" y="1972901"/>
            <a:ext cx="2031471" cy="3548642"/>
          </a:xfrm>
          <a:prstGeom prst="rect">
            <a:avLst/>
          </a:prstGeom>
        </p:spPr>
        <p:txBody>
          <a:bodyPr/>
          <a:lstStyle/>
          <a:p>
            <a:pPr lvl="0"/>
            <a:endParaRPr lang="en-US" noProof="0"/>
          </a:p>
        </p:txBody>
      </p:sp>
    </p:spTree>
    <p:extLst>
      <p:ext uri="{BB962C8B-B14F-4D97-AF65-F5344CB8AC3E}">
        <p14:creationId xmlns:p14="http://schemas.microsoft.com/office/powerpoint/2010/main" val="36593143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103770" y="1677295"/>
            <a:ext cx="4424616" cy="4424614"/>
          </a:xfrm>
          <a:prstGeom prst="ellipse">
            <a:avLst/>
          </a:prstGeom>
        </p:spPr>
        <p:txBody>
          <a:bodyPr/>
          <a:lstStyle/>
          <a:p>
            <a:pPr lvl="0"/>
            <a:endParaRPr lang="en-US" noProof="0" dirty="0"/>
          </a:p>
        </p:txBody>
      </p:sp>
    </p:spTree>
    <p:extLst>
      <p:ext uri="{BB962C8B-B14F-4D97-AF65-F5344CB8AC3E}">
        <p14:creationId xmlns:p14="http://schemas.microsoft.com/office/powerpoint/2010/main" val="3138527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41">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D13B635F-3217-45DE-A43B-16FE8C4D01D7}"/>
              </a:ext>
            </a:extLst>
          </p:cNvPr>
          <p:cNvSpPr>
            <a:spLocks noGrp="1"/>
          </p:cNvSpPr>
          <p:nvPr>
            <p:ph type="pic" sz="quarter" idx="21"/>
          </p:nvPr>
        </p:nvSpPr>
        <p:spPr>
          <a:xfrm>
            <a:off x="7750630" y="1557427"/>
            <a:ext cx="2024743" cy="2024743"/>
          </a:xfrm>
          <a:custGeom>
            <a:avLst/>
            <a:gdLst>
              <a:gd name="connsiteX0" fmla="*/ 2024743 w 4049487"/>
              <a:gd name="connsiteY0" fmla="*/ 0 h 4049486"/>
              <a:gd name="connsiteX1" fmla="*/ 4049487 w 4049487"/>
              <a:gd name="connsiteY1" fmla="*/ 2024743 h 4049486"/>
              <a:gd name="connsiteX2" fmla="*/ 2024743 w 4049487"/>
              <a:gd name="connsiteY2" fmla="*/ 4049486 h 4049486"/>
              <a:gd name="connsiteX3" fmla="*/ 0 w 4049487"/>
              <a:gd name="connsiteY3" fmla="*/ 2024743 h 4049486"/>
              <a:gd name="connsiteX4" fmla="*/ 2024743 w 4049487"/>
              <a:gd name="connsiteY4" fmla="*/ 0 h 404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9487" h="4049486">
                <a:moveTo>
                  <a:pt x="2024743" y="0"/>
                </a:moveTo>
                <a:cubicBezTo>
                  <a:pt x="3142979" y="0"/>
                  <a:pt x="4049487" y="906508"/>
                  <a:pt x="4049487" y="2024743"/>
                </a:cubicBezTo>
                <a:cubicBezTo>
                  <a:pt x="4049487" y="3142978"/>
                  <a:pt x="3142979" y="4049486"/>
                  <a:pt x="2024743" y="4049486"/>
                </a:cubicBezTo>
                <a:cubicBezTo>
                  <a:pt x="906508" y="4049486"/>
                  <a:pt x="0" y="3142978"/>
                  <a:pt x="0" y="2024743"/>
                </a:cubicBezTo>
                <a:cubicBezTo>
                  <a:pt x="0" y="906508"/>
                  <a:pt x="906508" y="0"/>
                  <a:pt x="2024743" y="0"/>
                </a:cubicBezTo>
                <a:close/>
              </a:path>
            </a:pathLst>
          </a:custGeom>
          <a:solidFill>
            <a:schemeClr val="bg1">
              <a:lumMod val="65000"/>
            </a:schemeClr>
          </a:solidFill>
        </p:spPr>
        <p:txBody>
          <a:bodyPr wrap="square">
            <a:noAutofit/>
          </a:bodyPr>
          <a:lstStyle>
            <a:lvl1pPr marL="0" indent="0">
              <a:buNone/>
              <a:defRPr sz="1600">
                <a:latin typeface="Raleway Light" panose="020B0403030101060003" pitchFamily="34" charset="-94"/>
              </a:defRPr>
            </a:lvl1pPr>
          </a:lstStyle>
          <a:p>
            <a:pPr lvl="0"/>
            <a:endParaRPr lang="tr-TR" noProof="0"/>
          </a:p>
        </p:txBody>
      </p:sp>
      <p:sp>
        <p:nvSpPr>
          <p:cNvPr id="4" name="Picture Placeholder 3">
            <a:extLst>
              <a:ext uri="{FF2B5EF4-FFF2-40B4-BE49-F238E27FC236}">
                <a16:creationId xmlns:a16="http://schemas.microsoft.com/office/drawing/2014/main" xmlns="" id="{0364C93F-A311-415F-8E67-12B59AE60329}"/>
              </a:ext>
            </a:extLst>
          </p:cNvPr>
          <p:cNvSpPr>
            <a:spLocks noGrp="1"/>
          </p:cNvSpPr>
          <p:nvPr>
            <p:ph type="pic" sz="quarter" idx="20"/>
          </p:nvPr>
        </p:nvSpPr>
        <p:spPr>
          <a:xfrm>
            <a:off x="0" y="1"/>
            <a:ext cx="7148285" cy="6858000"/>
          </a:xfrm>
          <a:custGeom>
            <a:avLst/>
            <a:gdLst>
              <a:gd name="connsiteX0" fmla="*/ 0 w 14296570"/>
              <a:gd name="connsiteY0" fmla="*/ 0 h 13715999"/>
              <a:gd name="connsiteX1" fmla="*/ 14296570 w 14296570"/>
              <a:gd name="connsiteY1" fmla="*/ 0 h 13715999"/>
              <a:gd name="connsiteX2" fmla="*/ 14296570 w 14296570"/>
              <a:gd name="connsiteY2" fmla="*/ 13715999 h 13715999"/>
              <a:gd name="connsiteX3" fmla="*/ 0 w 1429657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4296570" h="13715999">
                <a:moveTo>
                  <a:pt x="0" y="0"/>
                </a:moveTo>
                <a:lnTo>
                  <a:pt x="14296570" y="0"/>
                </a:lnTo>
                <a:lnTo>
                  <a:pt x="14296570" y="13715999"/>
                </a:lnTo>
                <a:lnTo>
                  <a:pt x="0" y="13715999"/>
                </a:lnTo>
                <a:close/>
              </a:path>
            </a:pathLst>
          </a:custGeom>
          <a:solidFill>
            <a:schemeClr val="bg1">
              <a:lumMod val="65000"/>
            </a:schemeClr>
          </a:solidFill>
        </p:spPr>
        <p:txBody>
          <a:bodyPr wrap="square">
            <a:noAutofit/>
          </a:bodyPr>
          <a:lstStyle>
            <a:lvl1pPr marL="0" indent="0">
              <a:buNone/>
              <a:defRPr sz="1600">
                <a:latin typeface="Raleway Light" panose="020B0403030101060003" pitchFamily="34" charset="-94"/>
              </a:defRPr>
            </a:lvl1pPr>
          </a:lstStyle>
          <a:p>
            <a:pPr lvl="0"/>
            <a:endParaRPr lang="tr-TR" noProof="0"/>
          </a:p>
        </p:txBody>
      </p:sp>
    </p:spTree>
    <p:extLst>
      <p:ext uri="{BB962C8B-B14F-4D97-AF65-F5344CB8AC3E}">
        <p14:creationId xmlns:p14="http://schemas.microsoft.com/office/powerpoint/2010/main" val="20818495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039662" y="2048125"/>
            <a:ext cx="2263149" cy="3332951"/>
          </a:xfrm>
          <a:prstGeom prst="rect">
            <a:avLst/>
          </a:prstGeom>
        </p:spPr>
        <p:txBody>
          <a:bodyPr/>
          <a:lstStyle/>
          <a:p>
            <a:pPr lvl="0"/>
            <a:endParaRPr lang="en-US" noProof="0"/>
          </a:p>
        </p:txBody>
      </p:sp>
    </p:spTree>
    <p:extLst>
      <p:ext uri="{BB962C8B-B14F-4D97-AF65-F5344CB8AC3E}">
        <p14:creationId xmlns:p14="http://schemas.microsoft.com/office/powerpoint/2010/main" val="28519685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763713" y="2095499"/>
            <a:ext cx="4073525" cy="2532063"/>
          </a:xfrm>
          <a:prstGeom prst="rect">
            <a:avLst/>
          </a:prstGeom>
        </p:spPr>
        <p:txBody>
          <a:bodyPr/>
          <a:lstStyle/>
          <a:p>
            <a:pPr lvl="0"/>
            <a:endParaRPr lang="en-US" noProof="0"/>
          </a:p>
        </p:txBody>
      </p:sp>
    </p:spTree>
    <p:extLst>
      <p:ext uri="{BB962C8B-B14F-4D97-AF65-F5344CB8AC3E}">
        <p14:creationId xmlns:p14="http://schemas.microsoft.com/office/powerpoint/2010/main" val="18961462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4" name="Freeform 76"/>
          <p:cNvSpPr>
            <a:spLocks noEditPoints="1"/>
          </p:cNvSpPr>
          <p:nvPr/>
        </p:nvSpPr>
        <p:spPr bwMode="auto">
          <a:xfrm>
            <a:off x="871538" y="1927225"/>
            <a:ext cx="2959100" cy="3840163"/>
          </a:xfrm>
          <a:custGeom>
            <a:avLst/>
            <a:gdLst>
              <a:gd name="T0" fmla="*/ 2147483646 w 580"/>
              <a:gd name="T1" fmla="*/ 2147483646 h 753"/>
              <a:gd name="T2" fmla="*/ 2147483646 w 580"/>
              <a:gd name="T3" fmla="*/ 0 h 753"/>
              <a:gd name="T4" fmla="*/ 2147483646 w 580"/>
              <a:gd name="T5" fmla="*/ 0 h 753"/>
              <a:gd name="T6" fmla="*/ 0 w 580"/>
              <a:gd name="T7" fmla="*/ 2147483646 h 753"/>
              <a:gd name="T8" fmla="*/ 0 w 580"/>
              <a:gd name="T9" fmla="*/ 2147483646 h 753"/>
              <a:gd name="T10" fmla="*/ 2147483646 w 580"/>
              <a:gd name="T11" fmla="*/ 2147483646 h 753"/>
              <a:gd name="T12" fmla="*/ 2147483646 w 580"/>
              <a:gd name="T13" fmla="*/ 2147483646 h 753"/>
              <a:gd name="T14" fmla="*/ 2147483646 w 580"/>
              <a:gd name="T15" fmla="*/ 2147483646 h 753"/>
              <a:gd name="T16" fmla="*/ 2147483646 w 580"/>
              <a:gd name="T17" fmla="*/ 2147483646 h 753"/>
              <a:gd name="T18" fmla="*/ 2147483646 w 580"/>
              <a:gd name="T19" fmla="*/ 2147483646 h 753"/>
              <a:gd name="T20" fmla="*/ 2147483646 w 580"/>
              <a:gd name="T21" fmla="*/ 2147483646 h 753"/>
              <a:gd name="T22" fmla="*/ 2147483646 w 580"/>
              <a:gd name="T23" fmla="*/ 2147483646 h 753"/>
              <a:gd name="T24" fmla="*/ 2147483646 w 580"/>
              <a:gd name="T25" fmla="*/ 2147483646 h 753"/>
              <a:gd name="T26" fmla="*/ 2147483646 w 580"/>
              <a:gd name="T27" fmla="*/ 2147483646 h 7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80" h="753">
                <a:moveTo>
                  <a:pt x="580" y="31"/>
                </a:moveTo>
                <a:cubicBezTo>
                  <a:pt x="580" y="14"/>
                  <a:pt x="566" y="0"/>
                  <a:pt x="550" y="0"/>
                </a:cubicBezTo>
                <a:cubicBezTo>
                  <a:pt x="30" y="0"/>
                  <a:pt x="30" y="0"/>
                  <a:pt x="30" y="0"/>
                </a:cubicBezTo>
                <a:cubicBezTo>
                  <a:pt x="13" y="0"/>
                  <a:pt x="0" y="14"/>
                  <a:pt x="0" y="31"/>
                </a:cubicBezTo>
                <a:cubicBezTo>
                  <a:pt x="0" y="723"/>
                  <a:pt x="0" y="723"/>
                  <a:pt x="0" y="723"/>
                </a:cubicBezTo>
                <a:cubicBezTo>
                  <a:pt x="0" y="740"/>
                  <a:pt x="13" y="753"/>
                  <a:pt x="30" y="753"/>
                </a:cubicBezTo>
                <a:cubicBezTo>
                  <a:pt x="550" y="753"/>
                  <a:pt x="550" y="753"/>
                  <a:pt x="550" y="753"/>
                </a:cubicBezTo>
                <a:cubicBezTo>
                  <a:pt x="566" y="753"/>
                  <a:pt x="580" y="740"/>
                  <a:pt x="580" y="723"/>
                </a:cubicBezTo>
                <a:lnTo>
                  <a:pt x="580" y="31"/>
                </a:lnTo>
                <a:close/>
                <a:moveTo>
                  <a:pt x="520" y="689"/>
                </a:moveTo>
                <a:cubicBezTo>
                  <a:pt x="57" y="689"/>
                  <a:pt x="57" y="689"/>
                  <a:pt x="57" y="689"/>
                </a:cubicBezTo>
                <a:cubicBezTo>
                  <a:pt x="57" y="66"/>
                  <a:pt x="57" y="66"/>
                  <a:pt x="57" y="66"/>
                </a:cubicBezTo>
                <a:cubicBezTo>
                  <a:pt x="520" y="66"/>
                  <a:pt x="520" y="66"/>
                  <a:pt x="520" y="66"/>
                </a:cubicBezTo>
                <a:lnTo>
                  <a:pt x="520" y="68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a:solidFill>
                <a:srgbClr val="494949"/>
              </a:solidFill>
            </a:endParaRPr>
          </a:p>
        </p:txBody>
      </p:sp>
      <p:sp>
        <p:nvSpPr>
          <p:cNvPr id="5" name="Rectangle 68"/>
          <p:cNvSpPr>
            <a:spLocks noChangeArrowheads="1"/>
          </p:cNvSpPr>
          <p:nvPr/>
        </p:nvSpPr>
        <p:spPr bwMode="auto">
          <a:xfrm>
            <a:off x="1068388" y="2205038"/>
            <a:ext cx="2565400" cy="3271837"/>
          </a:xfrm>
          <a:prstGeom prst="rect">
            <a:avLst/>
          </a:prstGeom>
          <a:solidFill>
            <a:schemeClr val="bg1">
              <a:lumMod val="85000"/>
            </a:schemeClr>
          </a:solidFill>
          <a:ln>
            <a:noFill/>
          </a:ln>
        </p:spPr>
        <p:txBody>
          <a:bodyPr/>
          <a:lstStyle/>
          <a:p>
            <a:pPr>
              <a:defRPr/>
            </a:pPr>
            <a:endParaRPr lang="en-US">
              <a:solidFill>
                <a:srgbClr val="494949"/>
              </a:solidFill>
            </a:endParaRPr>
          </a:p>
        </p:txBody>
      </p:sp>
      <p:sp>
        <p:nvSpPr>
          <p:cNvPr id="14" name="Picture Placeholder 13"/>
          <p:cNvSpPr>
            <a:spLocks noGrp="1"/>
          </p:cNvSpPr>
          <p:nvPr>
            <p:ph type="pic" sz="quarter" idx="10"/>
          </p:nvPr>
        </p:nvSpPr>
        <p:spPr>
          <a:xfrm>
            <a:off x="1068489" y="2205781"/>
            <a:ext cx="2565906" cy="3271566"/>
          </a:xfrm>
          <a:prstGeom prst="rect">
            <a:avLst/>
          </a:prstGeom>
        </p:spPr>
        <p:txBody>
          <a:bodyPr/>
          <a:lstStyle/>
          <a:p>
            <a:pPr lvl="0"/>
            <a:endParaRPr lang="en-US" noProof="0"/>
          </a:p>
        </p:txBody>
      </p:sp>
      <p:sp>
        <p:nvSpPr>
          <p:cNvPr id="16" name="Picture Placeholder 15"/>
          <p:cNvSpPr>
            <a:spLocks noGrp="1"/>
          </p:cNvSpPr>
          <p:nvPr>
            <p:ph type="pic" sz="quarter" idx="11"/>
          </p:nvPr>
        </p:nvSpPr>
        <p:spPr>
          <a:xfrm>
            <a:off x="3201352" y="3350572"/>
            <a:ext cx="1402519" cy="2062700"/>
          </a:xfrm>
          <a:prstGeom prst="rect">
            <a:avLst/>
          </a:prstGeom>
        </p:spPr>
        <p:txBody>
          <a:bodyPr/>
          <a:lstStyle/>
          <a:p>
            <a:pPr lvl="0"/>
            <a:endParaRPr lang="en-US" noProof="0" dirty="0"/>
          </a:p>
        </p:txBody>
      </p:sp>
    </p:spTree>
    <p:extLst>
      <p:ext uri="{BB962C8B-B14F-4D97-AF65-F5344CB8AC3E}">
        <p14:creationId xmlns:p14="http://schemas.microsoft.com/office/powerpoint/2010/main" val="34271424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Welcome Slide">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1054100" y="1411020"/>
            <a:ext cx="3244850" cy="3244850"/>
          </a:xfrm>
          <a:custGeom>
            <a:avLst/>
            <a:gdLst>
              <a:gd name="connsiteX0" fmla="*/ 2851150 w 5702300"/>
              <a:gd name="connsiteY0" fmla="*/ 0 h 5702300"/>
              <a:gd name="connsiteX1" fmla="*/ 5702300 w 5702300"/>
              <a:gd name="connsiteY1" fmla="*/ 2851150 h 5702300"/>
              <a:gd name="connsiteX2" fmla="*/ 2851150 w 5702300"/>
              <a:gd name="connsiteY2" fmla="*/ 5702300 h 5702300"/>
              <a:gd name="connsiteX3" fmla="*/ 0 w 5702300"/>
              <a:gd name="connsiteY3" fmla="*/ 2851150 h 5702300"/>
              <a:gd name="connsiteX4" fmla="*/ 2851150 w 5702300"/>
              <a:gd name="connsiteY4" fmla="*/ 0 h 5702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2300" h="5702300">
                <a:moveTo>
                  <a:pt x="2851150" y="0"/>
                </a:moveTo>
                <a:cubicBezTo>
                  <a:pt x="4425797" y="0"/>
                  <a:pt x="5702300" y="1276503"/>
                  <a:pt x="5702300" y="2851150"/>
                </a:cubicBezTo>
                <a:cubicBezTo>
                  <a:pt x="5702300" y="4425797"/>
                  <a:pt x="4425797" y="5702300"/>
                  <a:pt x="2851150" y="5702300"/>
                </a:cubicBezTo>
                <a:cubicBezTo>
                  <a:pt x="1276503" y="5702300"/>
                  <a:pt x="0" y="4425797"/>
                  <a:pt x="0" y="2851150"/>
                </a:cubicBezTo>
                <a:cubicBezTo>
                  <a:pt x="0" y="1276503"/>
                  <a:pt x="1276503" y="0"/>
                  <a:pt x="2851150" y="0"/>
                </a:cubicBezTo>
                <a:close/>
              </a:path>
            </a:pathLst>
          </a:custGeom>
        </p:spPr>
        <p:txBody>
          <a:bodyPr wrap="square" anchor="ctr" anchorCtr="0">
            <a:noAutofit/>
          </a:bodyPr>
          <a:lstStyle>
            <a:lvl1pPr marL="0" indent="0" algn="ctr">
              <a:buNone/>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18442366"/>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Picture at right 03">
    <p:spTree>
      <p:nvGrpSpPr>
        <p:cNvPr id="1" name=""/>
        <p:cNvGrpSpPr/>
        <p:nvPr/>
      </p:nvGrpSpPr>
      <p:grpSpPr>
        <a:xfrm>
          <a:off x="0" y="0"/>
          <a:ext cx="0" cy="0"/>
          <a:chOff x="0" y="0"/>
          <a:chExt cx="0" cy="0"/>
        </a:xfrm>
      </p:grpSpPr>
      <p:grpSp>
        <p:nvGrpSpPr>
          <p:cNvPr id="16" name="Group 15"/>
          <p:cNvGrpSpPr/>
          <p:nvPr/>
        </p:nvGrpSpPr>
        <p:grpSpPr>
          <a:xfrm>
            <a:off x="0" y="904371"/>
            <a:ext cx="543560" cy="38331"/>
            <a:chOff x="3244850" y="3002280"/>
            <a:chExt cx="1752600" cy="152400"/>
          </a:xfrm>
          <a:solidFill>
            <a:schemeClr val="accent3"/>
          </a:solidFill>
        </p:grpSpPr>
        <p:sp>
          <p:nvSpPr>
            <p:cNvPr id="17" name="Rectangle 16"/>
            <p:cNvSpPr/>
            <p:nvPr/>
          </p:nvSpPr>
          <p:spPr>
            <a:xfrm>
              <a:off x="4121150" y="3002280"/>
              <a:ext cx="876300" cy="15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8" name="Rectangle 17"/>
            <p:cNvSpPr/>
            <p:nvPr/>
          </p:nvSpPr>
          <p:spPr>
            <a:xfrm>
              <a:off x="3244850" y="3002280"/>
              <a:ext cx="876300"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grpSp>
      <p:sp>
        <p:nvSpPr>
          <p:cNvPr id="21" name="Title 8"/>
          <p:cNvSpPr>
            <a:spLocks noGrp="1"/>
          </p:cNvSpPr>
          <p:nvPr>
            <p:ph type="title"/>
          </p:nvPr>
        </p:nvSpPr>
        <p:spPr>
          <a:xfrm>
            <a:off x="815340" y="687548"/>
            <a:ext cx="4486910" cy="508179"/>
          </a:xfrm>
          <a:prstGeom prst="rect">
            <a:avLst/>
          </a:prstGeom>
        </p:spPr>
        <p:txBody>
          <a:bodyPr lIns="0" tIns="0" rIns="0" bIns="0" anchor="t" anchorCtr="0"/>
          <a:lstStyle>
            <a:lvl1pPr>
              <a:defRPr sz="36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9" name="Picture Placeholder 2"/>
          <p:cNvSpPr>
            <a:spLocks noGrp="1"/>
          </p:cNvSpPr>
          <p:nvPr>
            <p:ph type="pic" sz="quarter" idx="13"/>
          </p:nvPr>
        </p:nvSpPr>
        <p:spPr>
          <a:xfrm>
            <a:off x="6229350" y="0"/>
            <a:ext cx="5962650" cy="6858000"/>
          </a:xfrm>
          <a:prstGeom prst="rect">
            <a:avLst/>
          </a:prstGeom>
        </p:spPr>
        <p:txBody>
          <a:bodyPr anchor="ctr" anchorCtr="0"/>
          <a:lstStyle>
            <a:lvl1pPr marL="0" indent="0" algn="ctr">
              <a:buNone/>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9" name="Text Placeholder 18"/>
          <p:cNvSpPr>
            <a:spLocks noGrp="1"/>
          </p:cNvSpPr>
          <p:nvPr>
            <p:ph type="body" sz="quarter" idx="10"/>
          </p:nvPr>
        </p:nvSpPr>
        <p:spPr>
          <a:xfrm>
            <a:off x="838200" y="417563"/>
            <a:ext cx="4464050" cy="152350"/>
          </a:xfrm>
          <a:prstGeom prst="rect">
            <a:avLst/>
          </a:prstGeom>
        </p:spPr>
        <p:txBody>
          <a:bodyPr wrap="square" lIns="0" tIns="0" rIns="0" bIns="0">
            <a:noAutofit/>
          </a:bodyPr>
          <a:lstStyle>
            <a:lvl1pPr marL="0" indent="0">
              <a:lnSpc>
                <a:spcPct val="100000"/>
              </a:lnSpc>
              <a:spcBef>
                <a:spcPts val="0"/>
              </a:spcBef>
              <a:buNone/>
              <a:defRPr sz="1100" cap="all" spc="25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0" name="Text Placeholder 18"/>
          <p:cNvSpPr>
            <a:spLocks noGrp="1"/>
          </p:cNvSpPr>
          <p:nvPr>
            <p:ph type="body" sz="quarter" idx="11"/>
          </p:nvPr>
        </p:nvSpPr>
        <p:spPr>
          <a:xfrm>
            <a:off x="838200" y="1251718"/>
            <a:ext cx="4464050" cy="212350"/>
          </a:xfrm>
          <a:prstGeom prst="rect">
            <a:avLst/>
          </a:prstGeom>
        </p:spPr>
        <p:txBody>
          <a:bodyPr wrap="square" lIns="0" tIns="0" rIns="0" bIns="0">
            <a:noAutofit/>
          </a:bodyPr>
          <a:lstStyle>
            <a:lvl1pPr marL="0" indent="0">
              <a:lnSpc>
                <a:spcPct val="100000"/>
              </a:lnSpc>
              <a:spcBef>
                <a:spcPts val="0"/>
              </a:spcBef>
              <a:buNone/>
              <a:defRPr sz="1200" cap="none" spc="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06251574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guide id="5" orient="horz" pos="23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age's Layou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1477197" y="1321976"/>
            <a:ext cx="1828800" cy="1828800"/>
          </a:xfrm>
          <a:prstGeom prst="rect">
            <a:avLst/>
          </a:prstGeom>
          <a:solidFill>
            <a:schemeClr val="bg1">
              <a:lumMod val="85000"/>
            </a:schemeClr>
          </a:solidFill>
        </p:spPr>
        <p:txBody>
          <a:bodyPr/>
          <a:lstStyle>
            <a:lvl1pPr marL="0" indent="0">
              <a:buNone/>
              <a:defRPr sz="1000" b="0" baseline="0">
                <a:solidFill>
                  <a:schemeClr val="tx1">
                    <a:lumMod val="65000"/>
                    <a:lumOff val="35000"/>
                  </a:schemeClr>
                </a:solidFill>
              </a:defRPr>
            </a:lvl1pPr>
          </a:lstStyle>
          <a:p>
            <a:pPr lvl="0"/>
            <a:r>
              <a:rPr lang="en-US" noProof="0"/>
              <a:t>Click icon to add picture</a:t>
            </a:r>
          </a:p>
        </p:txBody>
      </p:sp>
      <p:sp>
        <p:nvSpPr>
          <p:cNvPr id="3" name="Picture Placeholder 7"/>
          <p:cNvSpPr>
            <a:spLocks noGrp="1"/>
          </p:cNvSpPr>
          <p:nvPr>
            <p:ph type="pic" sz="quarter" idx="11"/>
          </p:nvPr>
        </p:nvSpPr>
        <p:spPr>
          <a:xfrm>
            <a:off x="3926107" y="1321976"/>
            <a:ext cx="1828800" cy="1828800"/>
          </a:xfrm>
          <a:prstGeom prst="rect">
            <a:avLst/>
          </a:prstGeom>
          <a:solidFill>
            <a:schemeClr val="bg1">
              <a:lumMod val="85000"/>
            </a:schemeClr>
          </a:solidFill>
        </p:spPr>
        <p:txBody>
          <a:bodyPr/>
          <a:lstStyle>
            <a:lvl1pPr marL="0" indent="0">
              <a:buNone/>
              <a:defRPr sz="1000" b="0" baseline="0">
                <a:solidFill>
                  <a:schemeClr val="tx1">
                    <a:lumMod val="65000"/>
                    <a:lumOff val="35000"/>
                  </a:schemeClr>
                </a:solidFill>
              </a:defRPr>
            </a:lvl1pPr>
          </a:lstStyle>
          <a:p>
            <a:pPr lvl="0"/>
            <a:r>
              <a:rPr lang="en-US" noProof="0"/>
              <a:t>Click icon to add picture</a:t>
            </a:r>
          </a:p>
        </p:txBody>
      </p:sp>
      <p:sp>
        <p:nvSpPr>
          <p:cNvPr id="4" name="Picture Placeholder 7"/>
          <p:cNvSpPr>
            <a:spLocks noGrp="1"/>
          </p:cNvSpPr>
          <p:nvPr>
            <p:ph type="pic" sz="quarter" idx="12"/>
          </p:nvPr>
        </p:nvSpPr>
        <p:spPr>
          <a:xfrm>
            <a:off x="6375017" y="1321976"/>
            <a:ext cx="1828800" cy="1828800"/>
          </a:xfrm>
          <a:prstGeom prst="rect">
            <a:avLst/>
          </a:prstGeom>
          <a:solidFill>
            <a:schemeClr val="bg1">
              <a:lumMod val="85000"/>
            </a:schemeClr>
          </a:solidFill>
        </p:spPr>
        <p:txBody>
          <a:bodyPr/>
          <a:lstStyle>
            <a:lvl1pPr marL="0" indent="0">
              <a:buNone/>
              <a:defRPr sz="1000" b="0" baseline="0">
                <a:solidFill>
                  <a:schemeClr val="tx1">
                    <a:lumMod val="65000"/>
                    <a:lumOff val="35000"/>
                  </a:schemeClr>
                </a:solidFill>
              </a:defRPr>
            </a:lvl1pPr>
          </a:lstStyle>
          <a:p>
            <a:pPr lvl="0"/>
            <a:r>
              <a:rPr lang="en-US" noProof="0"/>
              <a:t>Click icon to add picture</a:t>
            </a:r>
          </a:p>
        </p:txBody>
      </p:sp>
      <p:sp>
        <p:nvSpPr>
          <p:cNvPr id="5" name="Picture Placeholder 7"/>
          <p:cNvSpPr>
            <a:spLocks noGrp="1"/>
          </p:cNvSpPr>
          <p:nvPr>
            <p:ph type="pic" sz="quarter" idx="13"/>
          </p:nvPr>
        </p:nvSpPr>
        <p:spPr>
          <a:xfrm>
            <a:off x="8823927" y="1321976"/>
            <a:ext cx="1828800" cy="1828800"/>
          </a:xfrm>
          <a:prstGeom prst="rect">
            <a:avLst/>
          </a:prstGeom>
          <a:solidFill>
            <a:schemeClr val="bg1">
              <a:lumMod val="85000"/>
            </a:schemeClr>
          </a:solidFill>
        </p:spPr>
        <p:txBody>
          <a:bodyPr/>
          <a:lstStyle>
            <a:lvl1pPr marL="0" indent="0">
              <a:buNone/>
              <a:defRPr sz="1000" b="0" baseline="0">
                <a:solidFill>
                  <a:schemeClr val="tx1">
                    <a:lumMod val="65000"/>
                    <a:lumOff val="35000"/>
                  </a:schemeClr>
                </a:solidFill>
              </a:defRPr>
            </a:lvl1pPr>
          </a:lstStyle>
          <a:p>
            <a:pPr lvl="0"/>
            <a:r>
              <a:rPr lang="en-US" noProof="0"/>
              <a:t>Click icon to add picture</a:t>
            </a:r>
          </a:p>
        </p:txBody>
      </p:sp>
      <p:sp>
        <p:nvSpPr>
          <p:cNvPr id="6" name="Picture Placeholder 7"/>
          <p:cNvSpPr>
            <a:spLocks noGrp="1"/>
          </p:cNvSpPr>
          <p:nvPr>
            <p:ph type="pic" sz="quarter" idx="14"/>
          </p:nvPr>
        </p:nvSpPr>
        <p:spPr>
          <a:xfrm>
            <a:off x="1477197" y="3697314"/>
            <a:ext cx="1828800" cy="1828800"/>
          </a:xfrm>
          <a:prstGeom prst="rect">
            <a:avLst/>
          </a:prstGeom>
          <a:solidFill>
            <a:schemeClr val="bg1">
              <a:lumMod val="85000"/>
            </a:schemeClr>
          </a:solidFill>
        </p:spPr>
        <p:txBody>
          <a:bodyPr/>
          <a:lstStyle>
            <a:lvl1pPr marL="0" indent="0">
              <a:buNone/>
              <a:defRPr sz="1000" b="0" baseline="0">
                <a:solidFill>
                  <a:schemeClr val="tx1">
                    <a:lumMod val="65000"/>
                    <a:lumOff val="35000"/>
                  </a:schemeClr>
                </a:solidFill>
              </a:defRPr>
            </a:lvl1pPr>
          </a:lstStyle>
          <a:p>
            <a:pPr lvl="0"/>
            <a:r>
              <a:rPr lang="en-US" noProof="0"/>
              <a:t>Click icon to add picture</a:t>
            </a:r>
          </a:p>
        </p:txBody>
      </p:sp>
      <p:sp>
        <p:nvSpPr>
          <p:cNvPr id="7" name="Picture Placeholder 7"/>
          <p:cNvSpPr>
            <a:spLocks noGrp="1"/>
          </p:cNvSpPr>
          <p:nvPr>
            <p:ph type="pic" sz="quarter" idx="15"/>
          </p:nvPr>
        </p:nvSpPr>
        <p:spPr>
          <a:xfrm>
            <a:off x="3926107" y="3697314"/>
            <a:ext cx="1828800" cy="1828800"/>
          </a:xfrm>
          <a:prstGeom prst="rect">
            <a:avLst/>
          </a:prstGeom>
          <a:solidFill>
            <a:schemeClr val="bg1">
              <a:lumMod val="85000"/>
            </a:schemeClr>
          </a:solidFill>
        </p:spPr>
        <p:txBody>
          <a:bodyPr/>
          <a:lstStyle>
            <a:lvl1pPr marL="0" indent="0">
              <a:buNone/>
              <a:defRPr sz="1000" b="0" baseline="0">
                <a:solidFill>
                  <a:schemeClr val="tx1">
                    <a:lumMod val="65000"/>
                    <a:lumOff val="35000"/>
                  </a:schemeClr>
                </a:solidFill>
              </a:defRPr>
            </a:lvl1pPr>
          </a:lstStyle>
          <a:p>
            <a:pPr lvl="0"/>
            <a:r>
              <a:rPr lang="en-US" noProof="0"/>
              <a:t>Click icon to add picture</a:t>
            </a:r>
          </a:p>
        </p:txBody>
      </p:sp>
      <p:sp>
        <p:nvSpPr>
          <p:cNvPr id="8" name="Picture Placeholder 7"/>
          <p:cNvSpPr>
            <a:spLocks noGrp="1"/>
          </p:cNvSpPr>
          <p:nvPr>
            <p:ph type="pic" sz="quarter" idx="16"/>
          </p:nvPr>
        </p:nvSpPr>
        <p:spPr>
          <a:xfrm>
            <a:off x="6375017" y="3697314"/>
            <a:ext cx="1828800" cy="1828800"/>
          </a:xfrm>
          <a:prstGeom prst="rect">
            <a:avLst/>
          </a:prstGeom>
          <a:solidFill>
            <a:schemeClr val="bg1">
              <a:lumMod val="85000"/>
            </a:schemeClr>
          </a:solidFill>
        </p:spPr>
        <p:txBody>
          <a:bodyPr/>
          <a:lstStyle>
            <a:lvl1pPr marL="0" indent="0">
              <a:buNone/>
              <a:defRPr sz="1000" b="0" baseline="0">
                <a:solidFill>
                  <a:schemeClr val="tx1">
                    <a:lumMod val="65000"/>
                    <a:lumOff val="35000"/>
                  </a:schemeClr>
                </a:solidFill>
              </a:defRPr>
            </a:lvl1pPr>
          </a:lstStyle>
          <a:p>
            <a:pPr lvl="0"/>
            <a:r>
              <a:rPr lang="en-US" noProof="0"/>
              <a:t>Click icon to add picture</a:t>
            </a:r>
          </a:p>
        </p:txBody>
      </p:sp>
      <p:sp>
        <p:nvSpPr>
          <p:cNvPr id="9" name="Picture Placeholder 7"/>
          <p:cNvSpPr>
            <a:spLocks noGrp="1"/>
          </p:cNvSpPr>
          <p:nvPr>
            <p:ph type="pic" sz="quarter" idx="17"/>
          </p:nvPr>
        </p:nvSpPr>
        <p:spPr>
          <a:xfrm>
            <a:off x="8823927" y="3697314"/>
            <a:ext cx="1828800" cy="1828800"/>
          </a:xfrm>
          <a:prstGeom prst="rect">
            <a:avLst/>
          </a:prstGeom>
          <a:solidFill>
            <a:schemeClr val="bg1">
              <a:lumMod val="85000"/>
            </a:schemeClr>
          </a:solidFill>
        </p:spPr>
        <p:txBody>
          <a:bodyPr/>
          <a:lstStyle>
            <a:lvl1pPr marL="0" indent="0">
              <a:buNone/>
              <a:defRPr sz="1000" b="0" baseline="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36064041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Full pictur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lIns="0" tIns="0" rIns="0" bIns="0" anchor="ctr" anchorCtr="0"/>
          <a:lstStyle>
            <a:lvl1pPr marL="0" indent="0" algn="ctr">
              <a:buNone/>
              <a:defRPr sz="20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Tree>
    <p:extLst>
      <p:ext uri="{BB962C8B-B14F-4D97-AF65-F5344CB8AC3E}">
        <p14:creationId xmlns:p14="http://schemas.microsoft.com/office/powerpoint/2010/main" val="679306739"/>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Picture at left 03">
    <p:spTree>
      <p:nvGrpSpPr>
        <p:cNvPr id="1" name=""/>
        <p:cNvGrpSpPr/>
        <p:nvPr/>
      </p:nvGrpSpPr>
      <p:grpSpPr>
        <a:xfrm>
          <a:off x="0" y="0"/>
          <a:ext cx="0" cy="0"/>
          <a:chOff x="0" y="0"/>
          <a:chExt cx="0" cy="0"/>
        </a:xfrm>
      </p:grpSpPr>
      <p:sp>
        <p:nvSpPr>
          <p:cNvPr id="21" name="Title 8"/>
          <p:cNvSpPr>
            <a:spLocks noGrp="1"/>
          </p:cNvSpPr>
          <p:nvPr>
            <p:ph type="title"/>
          </p:nvPr>
        </p:nvSpPr>
        <p:spPr>
          <a:xfrm>
            <a:off x="6866890" y="687548"/>
            <a:ext cx="4486910" cy="508179"/>
          </a:xfrm>
          <a:prstGeom prst="rect">
            <a:avLst/>
          </a:prstGeom>
        </p:spPr>
        <p:txBody>
          <a:bodyPr lIns="0" tIns="0" rIns="0" bIns="0" anchor="t" anchorCtr="0"/>
          <a:lstStyle>
            <a:lvl1pPr>
              <a:defRPr sz="36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9" name="Picture Placeholder 2"/>
          <p:cNvSpPr>
            <a:spLocks noGrp="1"/>
          </p:cNvSpPr>
          <p:nvPr>
            <p:ph type="pic" sz="quarter" idx="13"/>
          </p:nvPr>
        </p:nvSpPr>
        <p:spPr>
          <a:xfrm>
            <a:off x="0" y="0"/>
            <a:ext cx="5962650" cy="6858000"/>
          </a:xfrm>
          <a:prstGeom prst="rect">
            <a:avLst/>
          </a:prstGeom>
        </p:spPr>
        <p:txBody>
          <a:bodyPr anchor="ctr" anchorCtr="0"/>
          <a:lstStyle>
            <a:lvl1pPr marL="0" indent="0" algn="ctr">
              <a:buNone/>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9" name="Oval 8"/>
          <p:cNvSpPr/>
          <p:nvPr/>
        </p:nvSpPr>
        <p:spPr>
          <a:xfrm>
            <a:off x="11609547" y="400050"/>
            <a:ext cx="339725" cy="3397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p:cNvSpPr txBox="1"/>
          <p:nvPr/>
        </p:nvSpPr>
        <p:spPr>
          <a:xfrm>
            <a:off x="11638914" y="479425"/>
            <a:ext cx="269875" cy="169277"/>
          </a:xfrm>
          <a:prstGeom prst="rect">
            <a:avLst/>
          </a:prstGeom>
          <a:noFill/>
        </p:spPr>
        <p:txBody>
          <a:bodyPr wrap="square" lIns="0" tIns="0" rIns="0" bIns="0" rtlCol="0">
            <a:spAutoFit/>
          </a:bodyPr>
          <a:lstStyle/>
          <a:p>
            <a:pPr algn="ctr" eaLnBrk="0" fontAlgn="base" hangingPunct="0">
              <a:spcBef>
                <a:spcPct val="0"/>
              </a:spcBef>
              <a:spcAft>
                <a:spcPct val="0"/>
              </a:spcAft>
            </a:pPr>
            <a:fld id="{BD8018E6-5008-4D09-8834-2943DEA75A3D}" type="slidenum">
              <a:rPr lang="en-US" sz="1100">
                <a:solidFill>
                  <a:srgbClr val="FFFFFF"/>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 Placeholder 18"/>
          <p:cNvSpPr>
            <a:spLocks noGrp="1"/>
          </p:cNvSpPr>
          <p:nvPr>
            <p:ph type="body" sz="quarter" idx="10"/>
          </p:nvPr>
        </p:nvSpPr>
        <p:spPr>
          <a:xfrm>
            <a:off x="6866890" y="417563"/>
            <a:ext cx="4486910" cy="152350"/>
          </a:xfrm>
          <a:prstGeom prst="rect">
            <a:avLst/>
          </a:prstGeom>
        </p:spPr>
        <p:txBody>
          <a:bodyPr wrap="square" lIns="0" tIns="0" rIns="0" bIns="0">
            <a:noAutofit/>
          </a:bodyPr>
          <a:lstStyle>
            <a:lvl1pPr marL="0" indent="0">
              <a:lnSpc>
                <a:spcPct val="100000"/>
              </a:lnSpc>
              <a:spcBef>
                <a:spcPts val="0"/>
              </a:spcBef>
              <a:buNone/>
              <a:defRPr sz="1100" cap="all" spc="25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3" name="Text Placeholder 18"/>
          <p:cNvSpPr>
            <a:spLocks noGrp="1"/>
          </p:cNvSpPr>
          <p:nvPr>
            <p:ph type="body" sz="quarter" idx="11"/>
          </p:nvPr>
        </p:nvSpPr>
        <p:spPr>
          <a:xfrm>
            <a:off x="6866890" y="1251718"/>
            <a:ext cx="4486910" cy="212350"/>
          </a:xfrm>
          <a:prstGeom prst="rect">
            <a:avLst/>
          </a:prstGeom>
        </p:spPr>
        <p:txBody>
          <a:bodyPr wrap="square" lIns="0" tIns="0" rIns="0" bIns="0">
            <a:noAutofit/>
          </a:bodyPr>
          <a:lstStyle>
            <a:lvl1pPr marL="0" indent="0">
              <a:lnSpc>
                <a:spcPct val="100000"/>
              </a:lnSpc>
              <a:spcBef>
                <a:spcPts val="0"/>
              </a:spcBef>
              <a:buNone/>
              <a:defRPr sz="1200" cap="none" spc="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591279542"/>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guide id="5" orient="horz" pos="230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Picture at right 01">
    <p:spTree>
      <p:nvGrpSpPr>
        <p:cNvPr id="1" name=""/>
        <p:cNvGrpSpPr/>
        <p:nvPr/>
      </p:nvGrpSpPr>
      <p:grpSpPr>
        <a:xfrm>
          <a:off x="0" y="0"/>
          <a:ext cx="0" cy="0"/>
          <a:chOff x="0" y="0"/>
          <a:chExt cx="0" cy="0"/>
        </a:xfrm>
      </p:grpSpPr>
      <p:sp>
        <p:nvSpPr>
          <p:cNvPr id="12" name="Picture Placeholder 2"/>
          <p:cNvSpPr>
            <a:spLocks noGrp="1"/>
          </p:cNvSpPr>
          <p:nvPr>
            <p:ph type="pic" sz="quarter" idx="13"/>
          </p:nvPr>
        </p:nvSpPr>
        <p:spPr>
          <a:xfrm>
            <a:off x="6064251" y="1828800"/>
            <a:ext cx="5289550" cy="4457700"/>
          </a:xfrm>
          <a:prstGeom prst="rect">
            <a:avLst/>
          </a:prstGeom>
        </p:spPr>
        <p:txBody>
          <a:bodyPr anchor="ctr" anchorCtr="0"/>
          <a:lstStyle>
            <a:lvl1pPr marL="0" indent="0" algn="ctr">
              <a:buNone/>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grpSp>
        <p:nvGrpSpPr>
          <p:cNvPr id="16" name="Group 15"/>
          <p:cNvGrpSpPr/>
          <p:nvPr/>
        </p:nvGrpSpPr>
        <p:grpSpPr>
          <a:xfrm>
            <a:off x="0" y="904371"/>
            <a:ext cx="543560" cy="38331"/>
            <a:chOff x="3244850" y="3002280"/>
            <a:chExt cx="1752600" cy="152400"/>
          </a:xfrm>
          <a:solidFill>
            <a:schemeClr val="accent3"/>
          </a:solidFill>
        </p:grpSpPr>
        <p:sp>
          <p:nvSpPr>
            <p:cNvPr id="17" name="Rectangle 16"/>
            <p:cNvSpPr/>
            <p:nvPr/>
          </p:nvSpPr>
          <p:spPr>
            <a:xfrm>
              <a:off x="4121150" y="3002280"/>
              <a:ext cx="876300" cy="15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8" name="Rectangle 17"/>
            <p:cNvSpPr/>
            <p:nvPr/>
          </p:nvSpPr>
          <p:spPr>
            <a:xfrm>
              <a:off x="3244850" y="3002280"/>
              <a:ext cx="876300"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grpSp>
      <p:sp>
        <p:nvSpPr>
          <p:cNvPr id="21" name="Title 8"/>
          <p:cNvSpPr>
            <a:spLocks noGrp="1"/>
          </p:cNvSpPr>
          <p:nvPr>
            <p:ph type="title"/>
          </p:nvPr>
        </p:nvSpPr>
        <p:spPr>
          <a:xfrm>
            <a:off x="815340" y="687548"/>
            <a:ext cx="10538460" cy="508179"/>
          </a:xfrm>
          <a:prstGeom prst="rect">
            <a:avLst/>
          </a:prstGeom>
        </p:spPr>
        <p:txBody>
          <a:bodyPr lIns="0" tIns="0" rIns="0" bIns="0" anchor="t" anchorCtr="0"/>
          <a:lstStyle>
            <a:lvl1pPr>
              <a:defRPr sz="36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26" name="Oval 25"/>
          <p:cNvSpPr/>
          <p:nvPr/>
        </p:nvSpPr>
        <p:spPr>
          <a:xfrm>
            <a:off x="11609547" y="400050"/>
            <a:ext cx="339725" cy="3397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p:cNvSpPr txBox="1"/>
          <p:nvPr/>
        </p:nvSpPr>
        <p:spPr>
          <a:xfrm>
            <a:off x="11638914" y="479425"/>
            <a:ext cx="269875" cy="169277"/>
          </a:xfrm>
          <a:prstGeom prst="rect">
            <a:avLst/>
          </a:prstGeom>
          <a:noFill/>
        </p:spPr>
        <p:txBody>
          <a:bodyPr wrap="square" lIns="0" tIns="0" rIns="0" bIns="0" rtlCol="0">
            <a:spAutoFit/>
          </a:bodyPr>
          <a:lstStyle/>
          <a:p>
            <a:pPr algn="ctr" eaLnBrk="0" fontAlgn="base" hangingPunct="0">
              <a:spcBef>
                <a:spcPct val="0"/>
              </a:spcBef>
              <a:spcAft>
                <a:spcPct val="0"/>
              </a:spcAft>
            </a:pPr>
            <a:fld id="{BD8018E6-5008-4D09-8834-2943DEA75A3D}" type="slidenum">
              <a:rPr lang="en-US" sz="1100">
                <a:solidFill>
                  <a:srgbClr val="FFFFFF"/>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 Placeholder 18"/>
          <p:cNvSpPr>
            <a:spLocks noGrp="1"/>
          </p:cNvSpPr>
          <p:nvPr>
            <p:ph type="body" sz="quarter" idx="10"/>
          </p:nvPr>
        </p:nvSpPr>
        <p:spPr>
          <a:xfrm>
            <a:off x="838200" y="417563"/>
            <a:ext cx="10515600" cy="152350"/>
          </a:xfrm>
          <a:prstGeom prst="rect">
            <a:avLst/>
          </a:prstGeom>
        </p:spPr>
        <p:txBody>
          <a:bodyPr wrap="square" lIns="0" tIns="0" rIns="0" bIns="0">
            <a:noAutofit/>
          </a:bodyPr>
          <a:lstStyle>
            <a:lvl1pPr marL="0" indent="0">
              <a:lnSpc>
                <a:spcPct val="100000"/>
              </a:lnSpc>
              <a:spcBef>
                <a:spcPts val="0"/>
              </a:spcBef>
              <a:buNone/>
              <a:defRPr sz="1100" cap="all" spc="25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3" name="Text Placeholder 18"/>
          <p:cNvSpPr>
            <a:spLocks noGrp="1"/>
          </p:cNvSpPr>
          <p:nvPr>
            <p:ph type="body" sz="quarter" idx="11"/>
          </p:nvPr>
        </p:nvSpPr>
        <p:spPr>
          <a:xfrm>
            <a:off x="838200" y="1251718"/>
            <a:ext cx="10515600" cy="212350"/>
          </a:xfrm>
          <a:prstGeom prst="rect">
            <a:avLst/>
          </a:prstGeom>
        </p:spPr>
        <p:txBody>
          <a:bodyPr wrap="square" lIns="0" tIns="0" rIns="0" bIns="0">
            <a:noAutofit/>
          </a:bodyPr>
          <a:lstStyle>
            <a:lvl1pPr marL="0" indent="0">
              <a:lnSpc>
                <a:spcPct val="100000"/>
              </a:lnSpc>
              <a:spcBef>
                <a:spcPts val="0"/>
              </a:spcBef>
              <a:buNone/>
              <a:defRPr sz="1200" cap="none" spc="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17522038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guide id="5" orient="horz" pos="230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Picture at bottom">
    <p:spTree>
      <p:nvGrpSpPr>
        <p:cNvPr id="1" name=""/>
        <p:cNvGrpSpPr/>
        <p:nvPr/>
      </p:nvGrpSpPr>
      <p:grpSpPr>
        <a:xfrm>
          <a:off x="0" y="0"/>
          <a:ext cx="0" cy="0"/>
          <a:chOff x="0" y="0"/>
          <a:chExt cx="0" cy="0"/>
        </a:xfrm>
      </p:grpSpPr>
      <p:grpSp>
        <p:nvGrpSpPr>
          <p:cNvPr id="5" name="Group 4"/>
          <p:cNvGrpSpPr/>
          <p:nvPr/>
        </p:nvGrpSpPr>
        <p:grpSpPr>
          <a:xfrm>
            <a:off x="0" y="904371"/>
            <a:ext cx="543560" cy="38331"/>
            <a:chOff x="3244850" y="3002280"/>
            <a:chExt cx="1752600" cy="152400"/>
          </a:xfrm>
          <a:solidFill>
            <a:schemeClr val="accent3"/>
          </a:solidFill>
        </p:grpSpPr>
        <p:sp>
          <p:nvSpPr>
            <p:cNvPr id="6" name="Rectangle 5"/>
            <p:cNvSpPr/>
            <p:nvPr/>
          </p:nvSpPr>
          <p:spPr>
            <a:xfrm>
              <a:off x="4121150" y="3002280"/>
              <a:ext cx="876300" cy="15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7" name="Rectangle 6"/>
            <p:cNvSpPr/>
            <p:nvPr/>
          </p:nvSpPr>
          <p:spPr>
            <a:xfrm>
              <a:off x="3244850" y="3002280"/>
              <a:ext cx="876300"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grpSp>
      <p:sp>
        <p:nvSpPr>
          <p:cNvPr id="9" name="Title 8"/>
          <p:cNvSpPr>
            <a:spLocks noGrp="1"/>
          </p:cNvSpPr>
          <p:nvPr>
            <p:ph type="title"/>
          </p:nvPr>
        </p:nvSpPr>
        <p:spPr>
          <a:xfrm>
            <a:off x="815340" y="687548"/>
            <a:ext cx="10538460" cy="508179"/>
          </a:xfrm>
          <a:prstGeom prst="rect">
            <a:avLst/>
          </a:prstGeom>
        </p:spPr>
        <p:txBody>
          <a:bodyPr lIns="0" tIns="0" rIns="0" bIns="0" anchor="t" anchorCtr="0"/>
          <a:lstStyle>
            <a:lvl1pPr>
              <a:defRPr sz="36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9" name="Text Placeholder 18"/>
          <p:cNvSpPr>
            <a:spLocks noGrp="1"/>
          </p:cNvSpPr>
          <p:nvPr>
            <p:ph type="body" sz="quarter" idx="10"/>
          </p:nvPr>
        </p:nvSpPr>
        <p:spPr>
          <a:xfrm>
            <a:off x="838200" y="417563"/>
            <a:ext cx="10515600" cy="152350"/>
          </a:xfrm>
          <a:prstGeom prst="rect">
            <a:avLst/>
          </a:prstGeom>
        </p:spPr>
        <p:txBody>
          <a:bodyPr wrap="square" lIns="0" tIns="0" rIns="0" bIns="0">
            <a:noAutofit/>
          </a:bodyPr>
          <a:lstStyle>
            <a:lvl1pPr marL="0" indent="0">
              <a:lnSpc>
                <a:spcPct val="100000"/>
              </a:lnSpc>
              <a:spcBef>
                <a:spcPts val="0"/>
              </a:spcBef>
              <a:buNone/>
              <a:defRPr sz="1100" cap="all" spc="25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20" name="Text Placeholder 18"/>
          <p:cNvSpPr>
            <a:spLocks noGrp="1"/>
          </p:cNvSpPr>
          <p:nvPr>
            <p:ph type="body" sz="quarter" idx="11"/>
          </p:nvPr>
        </p:nvSpPr>
        <p:spPr>
          <a:xfrm>
            <a:off x="838200" y="1251718"/>
            <a:ext cx="10515600" cy="212350"/>
          </a:xfrm>
          <a:prstGeom prst="rect">
            <a:avLst/>
          </a:prstGeom>
        </p:spPr>
        <p:txBody>
          <a:bodyPr wrap="square" lIns="0" tIns="0" rIns="0" bIns="0">
            <a:noAutofit/>
          </a:bodyPr>
          <a:lstStyle>
            <a:lvl1pPr marL="0" indent="0">
              <a:lnSpc>
                <a:spcPct val="100000"/>
              </a:lnSpc>
              <a:spcBef>
                <a:spcPts val="0"/>
              </a:spcBef>
              <a:buNone/>
              <a:defRPr sz="1200" cap="none" spc="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4" name="Oval 13"/>
          <p:cNvSpPr/>
          <p:nvPr/>
        </p:nvSpPr>
        <p:spPr>
          <a:xfrm>
            <a:off x="11609547" y="400050"/>
            <a:ext cx="339725" cy="3397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p:cNvSpPr txBox="1"/>
          <p:nvPr/>
        </p:nvSpPr>
        <p:spPr>
          <a:xfrm>
            <a:off x="11638914" y="479425"/>
            <a:ext cx="269875" cy="169277"/>
          </a:xfrm>
          <a:prstGeom prst="rect">
            <a:avLst/>
          </a:prstGeom>
          <a:noFill/>
        </p:spPr>
        <p:txBody>
          <a:bodyPr wrap="square" lIns="0" tIns="0" rIns="0" bIns="0" rtlCol="0">
            <a:spAutoFit/>
          </a:bodyPr>
          <a:lstStyle/>
          <a:p>
            <a:pPr algn="ctr" eaLnBrk="0" fontAlgn="base" hangingPunct="0">
              <a:spcBef>
                <a:spcPct val="0"/>
              </a:spcBef>
              <a:spcAft>
                <a:spcPct val="0"/>
              </a:spcAft>
            </a:pPr>
            <a:fld id="{BD8018E6-5008-4D09-8834-2943DEA75A3D}" type="slidenum">
              <a:rPr lang="en-US" sz="1100">
                <a:solidFill>
                  <a:srgbClr val="FFFFFF"/>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icture Placeholder 2"/>
          <p:cNvSpPr>
            <a:spLocks noGrp="1"/>
          </p:cNvSpPr>
          <p:nvPr>
            <p:ph type="pic" sz="quarter" idx="13"/>
          </p:nvPr>
        </p:nvSpPr>
        <p:spPr>
          <a:xfrm>
            <a:off x="0" y="4000500"/>
            <a:ext cx="12192000" cy="2857500"/>
          </a:xfrm>
          <a:prstGeom prst="rect">
            <a:avLst/>
          </a:prstGeom>
        </p:spPr>
        <p:txBody>
          <a:bodyPr anchor="ctr" anchorCtr="0"/>
          <a:lstStyle>
            <a:lvl1pPr marL="0" indent="0" algn="ctr">
              <a:buNone/>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3803644480"/>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guide id="5" orient="horz" pos="2304">
          <p15:clr>
            <a:srgbClr val="FBAE40"/>
          </p15:clr>
        </p15:guide>
        <p15:guide id="6" pos="2208">
          <p15:clr>
            <a:srgbClr val="FBAE40"/>
          </p15:clr>
        </p15:guide>
        <p15:guide id="7" pos="1315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Our team slide 01">
    <p:spTree>
      <p:nvGrpSpPr>
        <p:cNvPr id="1" name=""/>
        <p:cNvGrpSpPr/>
        <p:nvPr/>
      </p:nvGrpSpPr>
      <p:grpSpPr>
        <a:xfrm>
          <a:off x="0" y="0"/>
          <a:ext cx="0" cy="0"/>
          <a:chOff x="0" y="0"/>
          <a:chExt cx="0" cy="0"/>
        </a:xfrm>
      </p:grpSpPr>
      <p:grpSp>
        <p:nvGrpSpPr>
          <p:cNvPr id="5" name="Group 4"/>
          <p:cNvGrpSpPr/>
          <p:nvPr/>
        </p:nvGrpSpPr>
        <p:grpSpPr>
          <a:xfrm>
            <a:off x="0" y="904371"/>
            <a:ext cx="543560" cy="38331"/>
            <a:chOff x="3244850" y="3002280"/>
            <a:chExt cx="1752600" cy="152400"/>
          </a:xfrm>
          <a:solidFill>
            <a:schemeClr val="accent3"/>
          </a:solidFill>
        </p:grpSpPr>
        <p:sp>
          <p:nvSpPr>
            <p:cNvPr id="6" name="Rectangle 5"/>
            <p:cNvSpPr/>
            <p:nvPr/>
          </p:nvSpPr>
          <p:spPr>
            <a:xfrm>
              <a:off x="4121150" y="3002280"/>
              <a:ext cx="876300" cy="15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7" name="Rectangle 6"/>
            <p:cNvSpPr/>
            <p:nvPr/>
          </p:nvSpPr>
          <p:spPr>
            <a:xfrm>
              <a:off x="3244850" y="3002280"/>
              <a:ext cx="876300"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grpSp>
      <p:sp>
        <p:nvSpPr>
          <p:cNvPr id="9" name="Title 8"/>
          <p:cNvSpPr>
            <a:spLocks noGrp="1"/>
          </p:cNvSpPr>
          <p:nvPr>
            <p:ph type="title"/>
          </p:nvPr>
        </p:nvSpPr>
        <p:spPr>
          <a:xfrm>
            <a:off x="815340" y="687548"/>
            <a:ext cx="10538460" cy="508179"/>
          </a:xfrm>
          <a:prstGeom prst="rect">
            <a:avLst/>
          </a:prstGeom>
        </p:spPr>
        <p:txBody>
          <a:bodyPr lIns="0" tIns="0" rIns="0" bIns="0" anchor="t" anchorCtr="0"/>
          <a:lstStyle>
            <a:lvl1pPr>
              <a:defRPr sz="36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9" name="Text Placeholder 18"/>
          <p:cNvSpPr>
            <a:spLocks noGrp="1"/>
          </p:cNvSpPr>
          <p:nvPr>
            <p:ph type="body" sz="quarter" idx="10"/>
          </p:nvPr>
        </p:nvSpPr>
        <p:spPr>
          <a:xfrm>
            <a:off x="838200" y="417563"/>
            <a:ext cx="10515600" cy="152350"/>
          </a:xfrm>
          <a:prstGeom prst="rect">
            <a:avLst/>
          </a:prstGeom>
        </p:spPr>
        <p:txBody>
          <a:bodyPr wrap="square" lIns="0" tIns="0" rIns="0" bIns="0">
            <a:noAutofit/>
          </a:bodyPr>
          <a:lstStyle>
            <a:lvl1pPr marL="0" indent="0">
              <a:lnSpc>
                <a:spcPct val="100000"/>
              </a:lnSpc>
              <a:spcBef>
                <a:spcPts val="0"/>
              </a:spcBef>
              <a:buNone/>
              <a:defRPr sz="1100" cap="all" spc="25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20" name="Text Placeholder 18"/>
          <p:cNvSpPr>
            <a:spLocks noGrp="1"/>
          </p:cNvSpPr>
          <p:nvPr>
            <p:ph type="body" sz="quarter" idx="11"/>
          </p:nvPr>
        </p:nvSpPr>
        <p:spPr>
          <a:xfrm>
            <a:off x="838200" y="1251718"/>
            <a:ext cx="10515600" cy="212350"/>
          </a:xfrm>
          <a:prstGeom prst="rect">
            <a:avLst/>
          </a:prstGeom>
        </p:spPr>
        <p:txBody>
          <a:bodyPr wrap="square" lIns="0" tIns="0" rIns="0" bIns="0">
            <a:noAutofit/>
          </a:bodyPr>
          <a:lstStyle>
            <a:lvl1pPr marL="0" indent="0">
              <a:lnSpc>
                <a:spcPct val="100000"/>
              </a:lnSpc>
              <a:spcBef>
                <a:spcPts val="0"/>
              </a:spcBef>
              <a:buNone/>
              <a:defRPr sz="1200" cap="none" spc="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4" name="Oval 13"/>
          <p:cNvSpPr/>
          <p:nvPr/>
        </p:nvSpPr>
        <p:spPr>
          <a:xfrm>
            <a:off x="11609547" y="400050"/>
            <a:ext cx="339725" cy="3397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p:cNvSpPr txBox="1"/>
          <p:nvPr/>
        </p:nvSpPr>
        <p:spPr>
          <a:xfrm>
            <a:off x="11638914" y="479425"/>
            <a:ext cx="269875" cy="169277"/>
          </a:xfrm>
          <a:prstGeom prst="rect">
            <a:avLst/>
          </a:prstGeom>
          <a:noFill/>
        </p:spPr>
        <p:txBody>
          <a:bodyPr wrap="square" lIns="0" tIns="0" rIns="0" bIns="0" rtlCol="0">
            <a:spAutoFit/>
          </a:bodyPr>
          <a:lstStyle/>
          <a:p>
            <a:pPr algn="ctr" eaLnBrk="0" fontAlgn="base" hangingPunct="0">
              <a:spcBef>
                <a:spcPct val="0"/>
              </a:spcBef>
              <a:spcAft>
                <a:spcPct val="0"/>
              </a:spcAft>
            </a:pPr>
            <a:fld id="{BD8018E6-5008-4D09-8834-2943DEA75A3D}" type="slidenum">
              <a:rPr lang="en-US" sz="1100">
                <a:solidFill>
                  <a:srgbClr val="FFFFFF"/>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Picture Placeholder 21"/>
          <p:cNvSpPr>
            <a:spLocks noGrp="1"/>
          </p:cNvSpPr>
          <p:nvPr>
            <p:ph type="pic" sz="quarter" idx="14"/>
          </p:nvPr>
        </p:nvSpPr>
        <p:spPr>
          <a:xfrm>
            <a:off x="1364889" y="2006600"/>
            <a:ext cx="1842225" cy="1842225"/>
          </a:xfrm>
          <a:custGeom>
            <a:avLst/>
            <a:gdLst>
              <a:gd name="connsiteX0" fmla="*/ 1842225 w 3684450"/>
              <a:gd name="connsiteY0" fmla="*/ 0 h 3684450"/>
              <a:gd name="connsiteX1" fmla="*/ 3684450 w 3684450"/>
              <a:gd name="connsiteY1" fmla="*/ 1842225 h 3684450"/>
              <a:gd name="connsiteX2" fmla="*/ 1842225 w 3684450"/>
              <a:gd name="connsiteY2" fmla="*/ 3684450 h 3684450"/>
              <a:gd name="connsiteX3" fmla="*/ 0 w 3684450"/>
              <a:gd name="connsiteY3" fmla="*/ 1842225 h 3684450"/>
              <a:gd name="connsiteX4" fmla="*/ 1842225 w 3684450"/>
              <a:gd name="connsiteY4" fmla="*/ 0 h 368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450" h="3684450">
                <a:moveTo>
                  <a:pt x="1842225" y="0"/>
                </a:moveTo>
                <a:cubicBezTo>
                  <a:pt x="2859658" y="0"/>
                  <a:pt x="3684450" y="824792"/>
                  <a:pt x="3684450" y="1842225"/>
                </a:cubicBezTo>
                <a:cubicBezTo>
                  <a:pt x="3684450" y="2859658"/>
                  <a:pt x="2859658" y="3684450"/>
                  <a:pt x="1842225" y="3684450"/>
                </a:cubicBezTo>
                <a:cubicBezTo>
                  <a:pt x="824792" y="3684450"/>
                  <a:pt x="0" y="2859658"/>
                  <a:pt x="0" y="1842225"/>
                </a:cubicBezTo>
                <a:cubicBezTo>
                  <a:pt x="0" y="824792"/>
                  <a:pt x="824792" y="0"/>
                  <a:pt x="1842225" y="0"/>
                </a:cubicBezTo>
                <a:close/>
              </a:path>
            </a:pathLst>
          </a:custGeom>
        </p:spPr>
        <p:txBody>
          <a:bodyPr wrap="square" anchor="ctr" anchorCtr="0">
            <a:noAutofit/>
          </a:bodyPr>
          <a:lstStyle>
            <a:lvl1pPr marL="0" indent="0" algn="ctr">
              <a:buNone/>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21" name="Picture Placeholder 20"/>
          <p:cNvSpPr>
            <a:spLocks noGrp="1"/>
          </p:cNvSpPr>
          <p:nvPr>
            <p:ph type="pic" sz="quarter" idx="15"/>
          </p:nvPr>
        </p:nvSpPr>
        <p:spPr>
          <a:xfrm>
            <a:off x="5174888" y="2006600"/>
            <a:ext cx="1842225" cy="1842225"/>
          </a:xfrm>
          <a:custGeom>
            <a:avLst/>
            <a:gdLst>
              <a:gd name="connsiteX0" fmla="*/ 1842225 w 3684450"/>
              <a:gd name="connsiteY0" fmla="*/ 0 h 3684450"/>
              <a:gd name="connsiteX1" fmla="*/ 3684450 w 3684450"/>
              <a:gd name="connsiteY1" fmla="*/ 1842225 h 3684450"/>
              <a:gd name="connsiteX2" fmla="*/ 1842225 w 3684450"/>
              <a:gd name="connsiteY2" fmla="*/ 3684450 h 3684450"/>
              <a:gd name="connsiteX3" fmla="*/ 0 w 3684450"/>
              <a:gd name="connsiteY3" fmla="*/ 1842225 h 3684450"/>
              <a:gd name="connsiteX4" fmla="*/ 1842225 w 3684450"/>
              <a:gd name="connsiteY4" fmla="*/ 0 h 368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450" h="3684450">
                <a:moveTo>
                  <a:pt x="1842225" y="0"/>
                </a:moveTo>
                <a:cubicBezTo>
                  <a:pt x="2859658" y="0"/>
                  <a:pt x="3684450" y="824792"/>
                  <a:pt x="3684450" y="1842225"/>
                </a:cubicBezTo>
                <a:cubicBezTo>
                  <a:pt x="3684450" y="2859658"/>
                  <a:pt x="2859658" y="3684450"/>
                  <a:pt x="1842225" y="3684450"/>
                </a:cubicBezTo>
                <a:cubicBezTo>
                  <a:pt x="824792" y="3684450"/>
                  <a:pt x="0" y="2859658"/>
                  <a:pt x="0" y="1842225"/>
                </a:cubicBezTo>
                <a:cubicBezTo>
                  <a:pt x="0" y="824792"/>
                  <a:pt x="824792" y="0"/>
                  <a:pt x="1842225" y="0"/>
                </a:cubicBezTo>
                <a:close/>
              </a:path>
            </a:pathLst>
          </a:custGeom>
        </p:spPr>
        <p:txBody>
          <a:bodyPr wrap="square" anchor="ctr" anchorCtr="0">
            <a:noAutofit/>
          </a:bodyPr>
          <a:lstStyle>
            <a:lvl1pPr marL="0" indent="0" algn="ctr">
              <a:buNone/>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8" name="Picture Placeholder 17"/>
          <p:cNvSpPr>
            <a:spLocks noGrp="1"/>
          </p:cNvSpPr>
          <p:nvPr>
            <p:ph type="pic" sz="quarter" idx="16"/>
          </p:nvPr>
        </p:nvSpPr>
        <p:spPr>
          <a:xfrm>
            <a:off x="8984888" y="2006600"/>
            <a:ext cx="1842224" cy="1842225"/>
          </a:xfrm>
          <a:custGeom>
            <a:avLst/>
            <a:gdLst>
              <a:gd name="connsiteX0" fmla="*/ 1842224 w 3684448"/>
              <a:gd name="connsiteY0" fmla="*/ 0 h 3684450"/>
              <a:gd name="connsiteX1" fmla="*/ 3684448 w 3684448"/>
              <a:gd name="connsiteY1" fmla="*/ 1842225 h 3684450"/>
              <a:gd name="connsiteX2" fmla="*/ 1842224 w 3684448"/>
              <a:gd name="connsiteY2" fmla="*/ 3684450 h 3684450"/>
              <a:gd name="connsiteX3" fmla="*/ 0 w 3684448"/>
              <a:gd name="connsiteY3" fmla="*/ 1842225 h 3684450"/>
              <a:gd name="connsiteX4" fmla="*/ 1842224 w 3684448"/>
              <a:gd name="connsiteY4" fmla="*/ 0 h 368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448" h="3684450">
                <a:moveTo>
                  <a:pt x="1842224" y="0"/>
                </a:moveTo>
                <a:cubicBezTo>
                  <a:pt x="2859656" y="0"/>
                  <a:pt x="3684448" y="824792"/>
                  <a:pt x="3684448" y="1842225"/>
                </a:cubicBezTo>
                <a:cubicBezTo>
                  <a:pt x="3684448" y="2859658"/>
                  <a:pt x="2859656" y="3684450"/>
                  <a:pt x="1842224" y="3684450"/>
                </a:cubicBezTo>
                <a:cubicBezTo>
                  <a:pt x="824792" y="3684450"/>
                  <a:pt x="0" y="2859658"/>
                  <a:pt x="0" y="1842225"/>
                </a:cubicBezTo>
                <a:cubicBezTo>
                  <a:pt x="0" y="824792"/>
                  <a:pt x="824792" y="0"/>
                  <a:pt x="1842224" y="0"/>
                </a:cubicBezTo>
                <a:close/>
              </a:path>
            </a:pathLst>
          </a:custGeom>
        </p:spPr>
        <p:txBody>
          <a:bodyPr wrap="square" anchor="ctr" anchorCtr="0">
            <a:noAutofit/>
          </a:bodyPr>
          <a:lstStyle>
            <a:lvl1pPr marL="0" indent="0" algn="ctr">
              <a:buNone/>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2871902692"/>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guide id="5" orient="horz" pos="2304">
          <p15:clr>
            <a:srgbClr val="FBAE40"/>
          </p15:clr>
        </p15:guide>
        <p15:guide id="6" pos="2208">
          <p15:clr>
            <a:srgbClr val="FBAE40"/>
          </p15:clr>
        </p15:guide>
        <p15:guide id="7" pos="1315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Our team slide 02">
    <p:spTree>
      <p:nvGrpSpPr>
        <p:cNvPr id="1" name=""/>
        <p:cNvGrpSpPr/>
        <p:nvPr/>
      </p:nvGrpSpPr>
      <p:grpSpPr>
        <a:xfrm>
          <a:off x="0" y="0"/>
          <a:ext cx="0" cy="0"/>
          <a:chOff x="0" y="0"/>
          <a:chExt cx="0" cy="0"/>
        </a:xfrm>
      </p:grpSpPr>
      <p:grpSp>
        <p:nvGrpSpPr>
          <p:cNvPr id="5" name="Group 4"/>
          <p:cNvGrpSpPr/>
          <p:nvPr/>
        </p:nvGrpSpPr>
        <p:grpSpPr>
          <a:xfrm>
            <a:off x="0" y="904371"/>
            <a:ext cx="543560" cy="38331"/>
            <a:chOff x="3244850" y="3002280"/>
            <a:chExt cx="1752600" cy="152400"/>
          </a:xfrm>
          <a:solidFill>
            <a:schemeClr val="accent3"/>
          </a:solidFill>
        </p:grpSpPr>
        <p:sp>
          <p:nvSpPr>
            <p:cNvPr id="6" name="Rectangle 5"/>
            <p:cNvSpPr/>
            <p:nvPr/>
          </p:nvSpPr>
          <p:spPr>
            <a:xfrm>
              <a:off x="4121150" y="3002280"/>
              <a:ext cx="876300" cy="15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7" name="Rectangle 6"/>
            <p:cNvSpPr/>
            <p:nvPr/>
          </p:nvSpPr>
          <p:spPr>
            <a:xfrm>
              <a:off x="3244850" y="3002280"/>
              <a:ext cx="876300"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grpSp>
      <p:sp>
        <p:nvSpPr>
          <p:cNvPr id="9" name="Title 8"/>
          <p:cNvSpPr>
            <a:spLocks noGrp="1"/>
          </p:cNvSpPr>
          <p:nvPr>
            <p:ph type="title"/>
          </p:nvPr>
        </p:nvSpPr>
        <p:spPr>
          <a:xfrm>
            <a:off x="815340" y="687548"/>
            <a:ext cx="10538460" cy="508179"/>
          </a:xfrm>
          <a:prstGeom prst="rect">
            <a:avLst/>
          </a:prstGeom>
        </p:spPr>
        <p:txBody>
          <a:bodyPr lIns="0" tIns="0" rIns="0" bIns="0" anchor="t" anchorCtr="0"/>
          <a:lstStyle>
            <a:lvl1pPr>
              <a:defRPr sz="36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9" name="Text Placeholder 18"/>
          <p:cNvSpPr>
            <a:spLocks noGrp="1"/>
          </p:cNvSpPr>
          <p:nvPr>
            <p:ph type="body" sz="quarter" idx="10"/>
          </p:nvPr>
        </p:nvSpPr>
        <p:spPr>
          <a:xfrm>
            <a:off x="838200" y="417563"/>
            <a:ext cx="10515600" cy="152350"/>
          </a:xfrm>
          <a:prstGeom prst="rect">
            <a:avLst/>
          </a:prstGeom>
        </p:spPr>
        <p:txBody>
          <a:bodyPr wrap="square" lIns="0" tIns="0" rIns="0" bIns="0">
            <a:noAutofit/>
          </a:bodyPr>
          <a:lstStyle>
            <a:lvl1pPr marL="0" indent="0">
              <a:lnSpc>
                <a:spcPct val="100000"/>
              </a:lnSpc>
              <a:spcBef>
                <a:spcPts val="0"/>
              </a:spcBef>
              <a:buNone/>
              <a:defRPr sz="1100" cap="all" spc="25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20" name="Text Placeholder 18"/>
          <p:cNvSpPr>
            <a:spLocks noGrp="1"/>
          </p:cNvSpPr>
          <p:nvPr>
            <p:ph type="body" sz="quarter" idx="11"/>
          </p:nvPr>
        </p:nvSpPr>
        <p:spPr>
          <a:xfrm>
            <a:off x="838200" y="1251718"/>
            <a:ext cx="10515600" cy="212350"/>
          </a:xfrm>
          <a:prstGeom prst="rect">
            <a:avLst/>
          </a:prstGeom>
        </p:spPr>
        <p:txBody>
          <a:bodyPr wrap="square" lIns="0" tIns="0" rIns="0" bIns="0">
            <a:noAutofit/>
          </a:bodyPr>
          <a:lstStyle>
            <a:lvl1pPr marL="0" indent="0">
              <a:lnSpc>
                <a:spcPct val="100000"/>
              </a:lnSpc>
              <a:spcBef>
                <a:spcPts val="0"/>
              </a:spcBef>
              <a:buNone/>
              <a:defRPr sz="1200" cap="none" spc="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4" name="Oval 13"/>
          <p:cNvSpPr/>
          <p:nvPr/>
        </p:nvSpPr>
        <p:spPr>
          <a:xfrm>
            <a:off x="11609547" y="400050"/>
            <a:ext cx="339725" cy="3397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p:cNvSpPr txBox="1"/>
          <p:nvPr/>
        </p:nvSpPr>
        <p:spPr>
          <a:xfrm>
            <a:off x="11638914" y="479425"/>
            <a:ext cx="269875" cy="169277"/>
          </a:xfrm>
          <a:prstGeom prst="rect">
            <a:avLst/>
          </a:prstGeom>
          <a:noFill/>
        </p:spPr>
        <p:txBody>
          <a:bodyPr wrap="square" lIns="0" tIns="0" rIns="0" bIns="0" rtlCol="0">
            <a:spAutoFit/>
          </a:bodyPr>
          <a:lstStyle/>
          <a:p>
            <a:pPr algn="ctr" eaLnBrk="0" fontAlgn="base" hangingPunct="0">
              <a:spcBef>
                <a:spcPct val="0"/>
              </a:spcBef>
              <a:spcAft>
                <a:spcPct val="0"/>
              </a:spcAft>
            </a:pPr>
            <a:fld id="{BD8018E6-5008-4D09-8834-2943DEA75A3D}" type="slidenum">
              <a:rPr lang="en-US" sz="1100">
                <a:solidFill>
                  <a:srgbClr val="FFFFFF"/>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Picture Placeholder 21"/>
          <p:cNvSpPr>
            <a:spLocks noGrp="1"/>
          </p:cNvSpPr>
          <p:nvPr>
            <p:ph type="pic" sz="quarter" idx="14"/>
          </p:nvPr>
        </p:nvSpPr>
        <p:spPr>
          <a:xfrm>
            <a:off x="1247776" y="2152832"/>
            <a:ext cx="1549762" cy="1549762"/>
          </a:xfrm>
          <a:custGeom>
            <a:avLst/>
            <a:gdLst>
              <a:gd name="connsiteX0" fmla="*/ 1842225 w 3684450"/>
              <a:gd name="connsiteY0" fmla="*/ 0 h 3684450"/>
              <a:gd name="connsiteX1" fmla="*/ 3684450 w 3684450"/>
              <a:gd name="connsiteY1" fmla="*/ 1842225 h 3684450"/>
              <a:gd name="connsiteX2" fmla="*/ 1842225 w 3684450"/>
              <a:gd name="connsiteY2" fmla="*/ 3684450 h 3684450"/>
              <a:gd name="connsiteX3" fmla="*/ 0 w 3684450"/>
              <a:gd name="connsiteY3" fmla="*/ 1842225 h 3684450"/>
              <a:gd name="connsiteX4" fmla="*/ 1842225 w 3684450"/>
              <a:gd name="connsiteY4" fmla="*/ 0 h 368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450" h="3684450">
                <a:moveTo>
                  <a:pt x="1842225" y="0"/>
                </a:moveTo>
                <a:cubicBezTo>
                  <a:pt x="2859658" y="0"/>
                  <a:pt x="3684450" y="824792"/>
                  <a:pt x="3684450" y="1842225"/>
                </a:cubicBezTo>
                <a:cubicBezTo>
                  <a:pt x="3684450" y="2859658"/>
                  <a:pt x="2859658" y="3684450"/>
                  <a:pt x="1842225" y="3684450"/>
                </a:cubicBezTo>
                <a:cubicBezTo>
                  <a:pt x="824792" y="3684450"/>
                  <a:pt x="0" y="2859658"/>
                  <a:pt x="0" y="1842225"/>
                </a:cubicBezTo>
                <a:cubicBezTo>
                  <a:pt x="0" y="824792"/>
                  <a:pt x="824792" y="0"/>
                  <a:pt x="1842225" y="0"/>
                </a:cubicBezTo>
                <a:close/>
              </a:path>
            </a:pathLst>
          </a:custGeom>
        </p:spPr>
        <p:txBody>
          <a:bodyPr wrap="square" anchor="ctr" anchorCtr="0">
            <a:noAutofit/>
          </a:bodyPr>
          <a:lstStyle>
            <a:lvl1pPr marL="0" indent="0" algn="ctr">
              <a:buNone/>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27" name="Picture Placeholder 26"/>
          <p:cNvSpPr>
            <a:spLocks noGrp="1"/>
          </p:cNvSpPr>
          <p:nvPr>
            <p:ph type="pic" sz="quarter" idx="15"/>
          </p:nvPr>
        </p:nvSpPr>
        <p:spPr>
          <a:xfrm>
            <a:off x="3963338" y="2152832"/>
            <a:ext cx="1549762" cy="1549762"/>
          </a:xfrm>
          <a:custGeom>
            <a:avLst/>
            <a:gdLst>
              <a:gd name="connsiteX0" fmla="*/ 1842225 w 3684450"/>
              <a:gd name="connsiteY0" fmla="*/ 0 h 3684450"/>
              <a:gd name="connsiteX1" fmla="*/ 3684450 w 3684450"/>
              <a:gd name="connsiteY1" fmla="*/ 1842225 h 3684450"/>
              <a:gd name="connsiteX2" fmla="*/ 1842225 w 3684450"/>
              <a:gd name="connsiteY2" fmla="*/ 3684450 h 3684450"/>
              <a:gd name="connsiteX3" fmla="*/ 0 w 3684450"/>
              <a:gd name="connsiteY3" fmla="*/ 1842225 h 3684450"/>
              <a:gd name="connsiteX4" fmla="*/ 1842225 w 3684450"/>
              <a:gd name="connsiteY4" fmla="*/ 0 h 368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450" h="3684450">
                <a:moveTo>
                  <a:pt x="1842225" y="0"/>
                </a:moveTo>
                <a:cubicBezTo>
                  <a:pt x="2859658" y="0"/>
                  <a:pt x="3684450" y="824792"/>
                  <a:pt x="3684450" y="1842225"/>
                </a:cubicBezTo>
                <a:cubicBezTo>
                  <a:pt x="3684450" y="2859658"/>
                  <a:pt x="2859658" y="3684450"/>
                  <a:pt x="1842225" y="3684450"/>
                </a:cubicBezTo>
                <a:cubicBezTo>
                  <a:pt x="824792" y="3684450"/>
                  <a:pt x="0" y="2859658"/>
                  <a:pt x="0" y="1842225"/>
                </a:cubicBezTo>
                <a:cubicBezTo>
                  <a:pt x="0" y="824792"/>
                  <a:pt x="824792" y="0"/>
                  <a:pt x="1842225" y="0"/>
                </a:cubicBezTo>
                <a:close/>
              </a:path>
            </a:pathLst>
          </a:custGeom>
        </p:spPr>
        <p:txBody>
          <a:bodyPr wrap="square" anchor="ctr" anchorCtr="0">
            <a:noAutofit/>
          </a:bodyPr>
          <a:lstStyle>
            <a:lvl1pPr marL="0" indent="0" algn="ctr">
              <a:buNone/>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28" name="Picture Placeholder 27"/>
          <p:cNvSpPr>
            <a:spLocks noGrp="1"/>
          </p:cNvSpPr>
          <p:nvPr>
            <p:ph type="pic" sz="quarter" idx="16"/>
          </p:nvPr>
        </p:nvSpPr>
        <p:spPr>
          <a:xfrm>
            <a:off x="6678900" y="2152832"/>
            <a:ext cx="1549762" cy="1549762"/>
          </a:xfrm>
          <a:custGeom>
            <a:avLst/>
            <a:gdLst>
              <a:gd name="connsiteX0" fmla="*/ 1842225 w 3684450"/>
              <a:gd name="connsiteY0" fmla="*/ 0 h 3684450"/>
              <a:gd name="connsiteX1" fmla="*/ 3684450 w 3684450"/>
              <a:gd name="connsiteY1" fmla="*/ 1842225 h 3684450"/>
              <a:gd name="connsiteX2" fmla="*/ 1842225 w 3684450"/>
              <a:gd name="connsiteY2" fmla="*/ 3684450 h 3684450"/>
              <a:gd name="connsiteX3" fmla="*/ 0 w 3684450"/>
              <a:gd name="connsiteY3" fmla="*/ 1842225 h 3684450"/>
              <a:gd name="connsiteX4" fmla="*/ 1842225 w 3684450"/>
              <a:gd name="connsiteY4" fmla="*/ 0 h 368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450" h="3684450">
                <a:moveTo>
                  <a:pt x="1842225" y="0"/>
                </a:moveTo>
                <a:cubicBezTo>
                  <a:pt x="2859658" y="0"/>
                  <a:pt x="3684450" y="824792"/>
                  <a:pt x="3684450" y="1842225"/>
                </a:cubicBezTo>
                <a:cubicBezTo>
                  <a:pt x="3684450" y="2859658"/>
                  <a:pt x="2859658" y="3684450"/>
                  <a:pt x="1842225" y="3684450"/>
                </a:cubicBezTo>
                <a:cubicBezTo>
                  <a:pt x="824792" y="3684450"/>
                  <a:pt x="0" y="2859658"/>
                  <a:pt x="0" y="1842225"/>
                </a:cubicBezTo>
                <a:cubicBezTo>
                  <a:pt x="0" y="824792"/>
                  <a:pt x="824792" y="0"/>
                  <a:pt x="1842225" y="0"/>
                </a:cubicBezTo>
                <a:close/>
              </a:path>
            </a:pathLst>
          </a:custGeom>
        </p:spPr>
        <p:txBody>
          <a:bodyPr wrap="square" anchor="ctr" anchorCtr="0">
            <a:noAutofit/>
          </a:bodyPr>
          <a:lstStyle>
            <a:lvl1pPr marL="0" indent="0" algn="ctr">
              <a:buNone/>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29" name="Picture Placeholder 28"/>
          <p:cNvSpPr>
            <a:spLocks noGrp="1"/>
          </p:cNvSpPr>
          <p:nvPr>
            <p:ph type="pic" sz="quarter" idx="17"/>
          </p:nvPr>
        </p:nvSpPr>
        <p:spPr>
          <a:xfrm>
            <a:off x="9394463" y="2152832"/>
            <a:ext cx="1549762" cy="1549762"/>
          </a:xfrm>
          <a:custGeom>
            <a:avLst/>
            <a:gdLst>
              <a:gd name="connsiteX0" fmla="*/ 1842225 w 3684450"/>
              <a:gd name="connsiteY0" fmla="*/ 0 h 3684450"/>
              <a:gd name="connsiteX1" fmla="*/ 3684450 w 3684450"/>
              <a:gd name="connsiteY1" fmla="*/ 1842225 h 3684450"/>
              <a:gd name="connsiteX2" fmla="*/ 1842225 w 3684450"/>
              <a:gd name="connsiteY2" fmla="*/ 3684450 h 3684450"/>
              <a:gd name="connsiteX3" fmla="*/ 0 w 3684450"/>
              <a:gd name="connsiteY3" fmla="*/ 1842225 h 3684450"/>
              <a:gd name="connsiteX4" fmla="*/ 1842225 w 3684450"/>
              <a:gd name="connsiteY4" fmla="*/ 0 h 368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450" h="3684450">
                <a:moveTo>
                  <a:pt x="1842225" y="0"/>
                </a:moveTo>
                <a:cubicBezTo>
                  <a:pt x="2859658" y="0"/>
                  <a:pt x="3684450" y="824792"/>
                  <a:pt x="3684450" y="1842225"/>
                </a:cubicBezTo>
                <a:cubicBezTo>
                  <a:pt x="3684450" y="2859658"/>
                  <a:pt x="2859658" y="3684450"/>
                  <a:pt x="1842225" y="3684450"/>
                </a:cubicBezTo>
                <a:cubicBezTo>
                  <a:pt x="824792" y="3684450"/>
                  <a:pt x="0" y="2859658"/>
                  <a:pt x="0" y="1842225"/>
                </a:cubicBezTo>
                <a:cubicBezTo>
                  <a:pt x="0" y="824792"/>
                  <a:pt x="824792" y="0"/>
                  <a:pt x="1842225" y="0"/>
                </a:cubicBezTo>
                <a:close/>
              </a:path>
            </a:pathLst>
          </a:custGeom>
        </p:spPr>
        <p:txBody>
          <a:bodyPr wrap="square" anchor="ctr" anchorCtr="0">
            <a:noAutofit/>
          </a:bodyPr>
          <a:lstStyle>
            <a:lvl1pPr marL="0" indent="0" algn="ctr">
              <a:buNone/>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755913001"/>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guide id="5" orient="horz" pos="2304">
          <p15:clr>
            <a:srgbClr val="FBAE40"/>
          </p15:clr>
        </p15:guide>
        <p15:guide id="6" pos="2208">
          <p15:clr>
            <a:srgbClr val="FBAE40"/>
          </p15:clr>
        </p15:guide>
        <p15:guide id="7" pos="1315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Picture at left 01">
    <p:spTree>
      <p:nvGrpSpPr>
        <p:cNvPr id="1" name=""/>
        <p:cNvGrpSpPr/>
        <p:nvPr/>
      </p:nvGrpSpPr>
      <p:grpSpPr>
        <a:xfrm>
          <a:off x="0" y="0"/>
          <a:ext cx="0" cy="0"/>
          <a:chOff x="0" y="0"/>
          <a:chExt cx="0" cy="0"/>
        </a:xfrm>
      </p:grpSpPr>
      <p:grpSp>
        <p:nvGrpSpPr>
          <p:cNvPr id="16" name="Group 15"/>
          <p:cNvGrpSpPr/>
          <p:nvPr/>
        </p:nvGrpSpPr>
        <p:grpSpPr>
          <a:xfrm>
            <a:off x="0" y="904371"/>
            <a:ext cx="543560" cy="38331"/>
            <a:chOff x="3244850" y="3002280"/>
            <a:chExt cx="1752600" cy="152400"/>
          </a:xfrm>
          <a:solidFill>
            <a:schemeClr val="accent3"/>
          </a:solidFill>
        </p:grpSpPr>
        <p:sp>
          <p:nvSpPr>
            <p:cNvPr id="17" name="Rectangle 16"/>
            <p:cNvSpPr/>
            <p:nvPr/>
          </p:nvSpPr>
          <p:spPr>
            <a:xfrm>
              <a:off x="4121150" y="3002280"/>
              <a:ext cx="876300" cy="15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8" name="Rectangle 17"/>
            <p:cNvSpPr/>
            <p:nvPr/>
          </p:nvSpPr>
          <p:spPr>
            <a:xfrm>
              <a:off x="3244850" y="3002280"/>
              <a:ext cx="876300"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grpSp>
      <p:sp>
        <p:nvSpPr>
          <p:cNvPr id="21" name="Title 8"/>
          <p:cNvSpPr>
            <a:spLocks noGrp="1"/>
          </p:cNvSpPr>
          <p:nvPr>
            <p:ph type="title"/>
          </p:nvPr>
        </p:nvSpPr>
        <p:spPr>
          <a:xfrm>
            <a:off x="815340" y="687548"/>
            <a:ext cx="10538460" cy="508179"/>
          </a:xfrm>
          <a:prstGeom prst="rect">
            <a:avLst/>
          </a:prstGeom>
        </p:spPr>
        <p:txBody>
          <a:bodyPr lIns="0" tIns="0" rIns="0" bIns="0" anchor="t" anchorCtr="0"/>
          <a:lstStyle>
            <a:lvl1pPr>
              <a:defRPr sz="36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26" name="Oval 25"/>
          <p:cNvSpPr/>
          <p:nvPr/>
        </p:nvSpPr>
        <p:spPr>
          <a:xfrm>
            <a:off x="11609547" y="400050"/>
            <a:ext cx="339725" cy="3397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p:cNvSpPr txBox="1"/>
          <p:nvPr/>
        </p:nvSpPr>
        <p:spPr>
          <a:xfrm>
            <a:off x="11638914" y="479425"/>
            <a:ext cx="269875" cy="169277"/>
          </a:xfrm>
          <a:prstGeom prst="rect">
            <a:avLst/>
          </a:prstGeom>
          <a:noFill/>
        </p:spPr>
        <p:txBody>
          <a:bodyPr wrap="square" lIns="0" tIns="0" rIns="0" bIns="0" rtlCol="0">
            <a:spAutoFit/>
          </a:bodyPr>
          <a:lstStyle/>
          <a:p>
            <a:pPr algn="ctr" eaLnBrk="0" fontAlgn="base" hangingPunct="0">
              <a:spcBef>
                <a:spcPct val="0"/>
              </a:spcBef>
              <a:spcAft>
                <a:spcPct val="0"/>
              </a:spcAft>
            </a:pPr>
            <a:fld id="{BD8018E6-5008-4D09-8834-2943DEA75A3D}" type="slidenum">
              <a:rPr lang="en-US" sz="1100">
                <a:solidFill>
                  <a:srgbClr val="FFFFFF"/>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Picture Placeholder 2"/>
          <p:cNvSpPr>
            <a:spLocks noGrp="1"/>
          </p:cNvSpPr>
          <p:nvPr>
            <p:ph type="pic" sz="quarter" idx="14"/>
          </p:nvPr>
        </p:nvSpPr>
        <p:spPr>
          <a:xfrm>
            <a:off x="838200" y="1828800"/>
            <a:ext cx="5289550" cy="4457700"/>
          </a:xfrm>
          <a:prstGeom prst="rect">
            <a:avLst/>
          </a:prstGeom>
        </p:spPr>
        <p:txBody>
          <a:bodyPr anchor="ctr" anchorCtr="0"/>
          <a:lstStyle>
            <a:lvl1pPr marL="0" indent="0" algn="ctr">
              <a:buNone/>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11" name="Text Placeholder 18"/>
          <p:cNvSpPr>
            <a:spLocks noGrp="1"/>
          </p:cNvSpPr>
          <p:nvPr>
            <p:ph type="body" sz="quarter" idx="10"/>
          </p:nvPr>
        </p:nvSpPr>
        <p:spPr>
          <a:xfrm>
            <a:off x="838200" y="417563"/>
            <a:ext cx="10515600" cy="152350"/>
          </a:xfrm>
          <a:prstGeom prst="rect">
            <a:avLst/>
          </a:prstGeom>
        </p:spPr>
        <p:txBody>
          <a:bodyPr wrap="square" lIns="0" tIns="0" rIns="0" bIns="0">
            <a:noAutofit/>
          </a:bodyPr>
          <a:lstStyle>
            <a:lvl1pPr marL="0" indent="0">
              <a:lnSpc>
                <a:spcPct val="100000"/>
              </a:lnSpc>
              <a:spcBef>
                <a:spcPts val="0"/>
              </a:spcBef>
              <a:buNone/>
              <a:defRPr sz="1100" cap="all" spc="25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2" name="Text Placeholder 18"/>
          <p:cNvSpPr>
            <a:spLocks noGrp="1"/>
          </p:cNvSpPr>
          <p:nvPr>
            <p:ph type="body" sz="quarter" idx="11"/>
          </p:nvPr>
        </p:nvSpPr>
        <p:spPr>
          <a:xfrm>
            <a:off x="838200" y="1251718"/>
            <a:ext cx="10515600" cy="212350"/>
          </a:xfrm>
          <a:prstGeom prst="rect">
            <a:avLst/>
          </a:prstGeom>
        </p:spPr>
        <p:txBody>
          <a:bodyPr wrap="square" lIns="0" tIns="0" rIns="0" bIns="0">
            <a:noAutofit/>
          </a:bodyPr>
          <a:lstStyle>
            <a:lvl1pPr marL="0" indent="0">
              <a:lnSpc>
                <a:spcPct val="100000"/>
              </a:lnSpc>
              <a:spcBef>
                <a:spcPts val="0"/>
              </a:spcBef>
              <a:buNone/>
              <a:defRPr sz="1200" cap="none" spc="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4196560013"/>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guide id="5" orient="horz" pos="2304">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Picture at right 02">
    <p:spTree>
      <p:nvGrpSpPr>
        <p:cNvPr id="1" name=""/>
        <p:cNvGrpSpPr/>
        <p:nvPr/>
      </p:nvGrpSpPr>
      <p:grpSpPr>
        <a:xfrm>
          <a:off x="0" y="0"/>
          <a:ext cx="0" cy="0"/>
          <a:chOff x="0" y="0"/>
          <a:chExt cx="0" cy="0"/>
        </a:xfrm>
      </p:grpSpPr>
      <p:grpSp>
        <p:nvGrpSpPr>
          <p:cNvPr id="16" name="Group 15"/>
          <p:cNvGrpSpPr/>
          <p:nvPr/>
        </p:nvGrpSpPr>
        <p:grpSpPr>
          <a:xfrm>
            <a:off x="0" y="904371"/>
            <a:ext cx="543560" cy="38331"/>
            <a:chOff x="3244850" y="3002280"/>
            <a:chExt cx="1752600" cy="152400"/>
          </a:xfrm>
          <a:solidFill>
            <a:schemeClr val="accent3"/>
          </a:solidFill>
        </p:grpSpPr>
        <p:sp>
          <p:nvSpPr>
            <p:cNvPr id="17" name="Rectangle 16"/>
            <p:cNvSpPr/>
            <p:nvPr/>
          </p:nvSpPr>
          <p:spPr>
            <a:xfrm>
              <a:off x="4121150" y="3002280"/>
              <a:ext cx="876300" cy="15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8" name="Rectangle 17"/>
            <p:cNvSpPr/>
            <p:nvPr/>
          </p:nvSpPr>
          <p:spPr>
            <a:xfrm>
              <a:off x="3244850" y="3002280"/>
              <a:ext cx="876300"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grpSp>
      <p:sp>
        <p:nvSpPr>
          <p:cNvPr id="21" name="Title 8"/>
          <p:cNvSpPr>
            <a:spLocks noGrp="1"/>
          </p:cNvSpPr>
          <p:nvPr>
            <p:ph type="title"/>
          </p:nvPr>
        </p:nvSpPr>
        <p:spPr>
          <a:xfrm>
            <a:off x="815340" y="687548"/>
            <a:ext cx="6776045" cy="508179"/>
          </a:xfrm>
          <a:prstGeom prst="rect">
            <a:avLst/>
          </a:prstGeom>
        </p:spPr>
        <p:txBody>
          <a:bodyPr lIns="0" tIns="0" rIns="0" bIns="0" anchor="t" anchorCtr="0"/>
          <a:lstStyle>
            <a:lvl1pPr>
              <a:defRPr sz="36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24" name="Oval 23"/>
          <p:cNvSpPr/>
          <p:nvPr/>
        </p:nvSpPr>
        <p:spPr>
          <a:xfrm>
            <a:off x="11609547" y="400050"/>
            <a:ext cx="339725" cy="3397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p:cNvSpPr txBox="1"/>
          <p:nvPr/>
        </p:nvSpPr>
        <p:spPr>
          <a:xfrm>
            <a:off x="11638914" y="479425"/>
            <a:ext cx="269875" cy="169277"/>
          </a:xfrm>
          <a:prstGeom prst="rect">
            <a:avLst/>
          </a:prstGeom>
          <a:noFill/>
        </p:spPr>
        <p:txBody>
          <a:bodyPr wrap="square" lIns="0" tIns="0" rIns="0" bIns="0" rtlCol="0">
            <a:spAutoFit/>
          </a:bodyPr>
          <a:lstStyle/>
          <a:p>
            <a:pPr algn="ctr" eaLnBrk="0" fontAlgn="base" hangingPunct="0">
              <a:spcBef>
                <a:spcPct val="0"/>
              </a:spcBef>
              <a:spcAft>
                <a:spcPct val="0"/>
              </a:spcAft>
            </a:pPr>
            <a:fld id="{BD8018E6-5008-4D09-8834-2943DEA75A3D}" type="slidenum">
              <a:rPr lang="en-US" sz="1100">
                <a:solidFill>
                  <a:srgbClr val="FFFFFF"/>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Picture Placeholder 2"/>
          <p:cNvSpPr>
            <a:spLocks noGrp="1"/>
          </p:cNvSpPr>
          <p:nvPr>
            <p:ph type="pic" sz="quarter" idx="13"/>
          </p:nvPr>
        </p:nvSpPr>
        <p:spPr>
          <a:xfrm>
            <a:off x="8115598" y="0"/>
            <a:ext cx="3238203" cy="6286500"/>
          </a:xfrm>
          <a:prstGeom prst="rect">
            <a:avLst/>
          </a:prstGeom>
        </p:spPr>
        <p:txBody>
          <a:bodyPr anchor="ctr" anchorCtr="0"/>
          <a:lstStyle>
            <a:lvl1pPr marL="0" indent="0" algn="ctr">
              <a:buNone/>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11" name="Text Placeholder 18"/>
          <p:cNvSpPr>
            <a:spLocks noGrp="1"/>
          </p:cNvSpPr>
          <p:nvPr>
            <p:ph type="body" sz="quarter" idx="10"/>
          </p:nvPr>
        </p:nvSpPr>
        <p:spPr>
          <a:xfrm>
            <a:off x="838200" y="417563"/>
            <a:ext cx="6753185" cy="152350"/>
          </a:xfrm>
          <a:prstGeom prst="rect">
            <a:avLst/>
          </a:prstGeom>
        </p:spPr>
        <p:txBody>
          <a:bodyPr wrap="square" lIns="0" tIns="0" rIns="0" bIns="0">
            <a:noAutofit/>
          </a:bodyPr>
          <a:lstStyle>
            <a:lvl1pPr marL="0" indent="0">
              <a:lnSpc>
                <a:spcPct val="100000"/>
              </a:lnSpc>
              <a:spcBef>
                <a:spcPts val="0"/>
              </a:spcBef>
              <a:buNone/>
              <a:defRPr sz="1100" cap="all" spc="25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2" name="Text Placeholder 18"/>
          <p:cNvSpPr>
            <a:spLocks noGrp="1"/>
          </p:cNvSpPr>
          <p:nvPr>
            <p:ph type="body" sz="quarter" idx="11"/>
          </p:nvPr>
        </p:nvSpPr>
        <p:spPr>
          <a:xfrm>
            <a:off x="838200" y="1251718"/>
            <a:ext cx="6753185" cy="212350"/>
          </a:xfrm>
          <a:prstGeom prst="rect">
            <a:avLst/>
          </a:prstGeom>
        </p:spPr>
        <p:txBody>
          <a:bodyPr wrap="square" lIns="0" tIns="0" rIns="0" bIns="0">
            <a:noAutofit/>
          </a:bodyPr>
          <a:lstStyle>
            <a:lvl1pPr marL="0" indent="0">
              <a:lnSpc>
                <a:spcPct val="100000"/>
              </a:lnSpc>
              <a:spcBef>
                <a:spcPts val="0"/>
              </a:spcBef>
              <a:buNone/>
              <a:defRPr sz="1200" cap="none" spc="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93016780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guide id="5" orient="horz" pos="230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Picture at left 02">
    <p:spTree>
      <p:nvGrpSpPr>
        <p:cNvPr id="1" name=""/>
        <p:cNvGrpSpPr/>
        <p:nvPr/>
      </p:nvGrpSpPr>
      <p:grpSpPr>
        <a:xfrm>
          <a:off x="0" y="0"/>
          <a:ext cx="0" cy="0"/>
          <a:chOff x="0" y="0"/>
          <a:chExt cx="0" cy="0"/>
        </a:xfrm>
      </p:grpSpPr>
      <p:grpSp>
        <p:nvGrpSpPr>
          <p:cNvPr id="16" name="Group 15"/>
          <p:cNvGrpSpPr/>
          <p:nvPr/>
        </p:nvGrpSpPr>
        <p:grpSpPr>
          <a:xfrm>
            <a:off x="0" y="904371"/>
            <a:ext cx="543560" cy="38331"/>
            <a:chOff x="3244850" y="3002280"/>
            <a:chExt cx="1752600" cy="152400"/>
          </a:xfrm>
          <a:solidFill>
            <a:schemeClr val="accent3"/>
          </a:solidFill>
        </p:grpSpPr>
        <p:sp>
          <p:nvSpPr>
            <p:cNvPr id="17" name="Rectangle 16"/>
            <p:cNvSpPr/>
            <p:nvPr/>
          </p:nvSpPr>
          <p:spPr>
            <a:xfrm>
              <a:off x="4121150" y="3002280"/>
              <a:ext cx="876300" cy="15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8" name="Rectangle 17"/>
            <p:cNvSpPr/>
            <p:nvPr/>
          </p:nvSpPr>
          <p:spPr>
            <a:xfrm>
              <a:off x="3244850" y="3002280"/>
              <a:ext cx="876300"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grpSp>
      <p:sp>
        <p:nvSpPr>
          <p:cNvPr id="21" name="Title 8"/>
          <p:cNvSpPr>
            <a:spLocks noGrp="1"/>
          </p:cNvSpPr>
          <p:nvPr>
            <p:ph type="title"/>
          </p:nvPr>
        </p:nvSpPr>
        <p:spPr>
          <a:xfrm>
            <a:off x="5055503" y="687548"/>
            <a:ext cx="6298297" cy="508179"/>
          </a:xfrm>
          <a:prstGeom prst="rect">
            <a:avLst/>
          </a:prstGeom>
        </p:spPr>
        <p:txBody>
          <a:bodyPr lIns="0" tIns="0" rIns="0" bIns="0" anchor="t" anchorCtr="0"/>
          <a:lstStyle>
            <a:lvl1pPr>
              <a:defRPr sz="36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24" name="Oval 23"/>
          <p:cNvSpPr/>
          <p:nvPr/>
        </p:nvSpPr>
        <p:spPr>
          <a:xfrm>
            <a:off x="11609547" y="400050"/>
            <a:ext cx="339725" cy="3397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p:cNvSpPr txBox="1"/>
          <p:nvPr/>
        </p:nvSpPr>
        <p:spPr>
          <a:xfrm>
            <a:off x="11638914" y="479425"/>
            <a:ext cx="269875" cy="169277"/>
          </a:xfrm>
          <a:prstGeom prst="rect">
            <a:avLst/>
          </a:prstGeom>
          <a:noFill/>
        </p:spPr>
        <p:txBody>
          <a:bodyPr wrap="square" lIns="0" tIns="0" rIns="0" bIns="0" rtlCol="0">
            <a:spAutoFit/>
          </a:bodyPr>
          <a:lstStyle/>
          <a:p>
            <a:pPr algn="ctr" eaLnBrk="0" fontAlgn="base" hangingPunct="0">
              <a:spcBef>
                <a:spcPct val="0"/>
              </a:spcBef>
              <a:spcAft>
                <a:spcPct val="0"/>
              </a:spcAft>
            </a:pPr>
            <a:fld id="{BD8018E6-5008-4D09-8834-2943DEA75A3D}" type="slidenum">
              <a:rPr lang="en-US" sz="1100">
                <a:solidFill>
                  <a:srgbClr val="FFFFFF"/>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Picture Placeholder 2"/>
          <p:cNvSpPr>
            <a:spLocks noGrp="1"/>
          </p:cNvSpPr>
          <p:nvPr>
            <p:ph type="pic" sz="quarter" idx="13"/>
          </p:nvPr>
        </p:nvSpPr>
        <p:spPr>
          <a:xfrm>
            <a:off x="838200" y="400050"/>
            <a:ext cx="3238203" cy="6450514"/>
          </a:xfrm>
          <a:prstGeom prst="rect">
            <a:avLst/>
          </a:prstGeom>
        </p:spPr>
        <p:txBody>
          <a:bodyPr anchor="ctr" anchorCtr="0"/>
          <a:lstStyle>
            <a:lvl1pPr marL="0" indent="0" algn="ctr">
              <a:buNone/>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11" name="Text Placeholder 18"/>
          <p:cNvSpPr>
            <a:spLocks noGrp="1"/>
          </p:cNvSpPr>
          <p:nvPr>
            <p:ph type="body" sz="quarter" idx="10"/>
          </p:nvPr>
        </p:nvSpPr>
        <p:spPr>
          <a:xfrm>
            <a:off x="5055503" y="417563"/>
            <a:ext cx="6298297" cy="152350"/>
          </a:xfrm>
          <a:prstGeom prst="rect">
            <a:avLst/>
          </a:prstGeom>
        </p:spPr>
        <p:txBody>
          <a:bodyPr wrap="square" lIns="0" tIns="0" rIns="0" bIns="0">
            <a:noAutofit/>
          </a:bodyPr>
          <a:lstStyle>
            <a:lvl1pPr marL="0" indent="0">
              <a:lnSpc>
                <a:spcPct val="100000"/>
              </a:lnSpc>
              <a:spcBef>
                <a:spcPts val="0"/>
              </a:spcBef>
              <a:buNone/>
              <a:defRPr sz="1100" cap="all" spc="25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2" name="Text Placeholder 18"/>
          <p:cNvSpPr>
            <a:spLocks noGrp="1"/>
          </p:cNvSpPr>
          <p:nvPr>
            <p:ph type="body" sz="quarter" idx="11"/>
          </p:nvPr>
        </p:nvSpPr>
        <p:spPr>
          <a:xfrm>
            <a:off x="5055503" y="1251718"/>
            <a:ext cx="6298297" cy="212350"/>
          </a:xfrm>
          <a:prstGeom prst="rect">
            <a:avLst/>
          </a:prstGeom>
        </p:spPr>
        <p:txBody>
          <a:bodyPr wrap="square" lIns="0" tIns="0" rIns="0" bIns="0">
            <a:noAutofit/>
          </a:bodyPr>
          <a:lstStyle>
            <a:lvl1pPr marL="0" indent="0">
              <a:lnSpc>
                <a:spcPct val="100000"/>
              </a:lnSpc>
              <a:spcBef>
                <a:spcPts val="0"/>
              </a:spcBef>
              <a:buNone/>
              <a:defRPr sz="1200" cap="none" spc="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87999359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guide id="5" orient="horz" pos="230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Phone X Mockup">
    <p:spTree>
      <p:nvGrpSpPr>
        <p:cNvPr id="1" name=""/>
        <p:cNvGrpSpPr/>
        <p:nvPr/>
      </p:nvGrpSpPr>
      <p:grpSpPr>
        <a:xfrm>
          <a:off x="0" y="0"/>
          <a:ext cx="0" cy="0"/>
          <a:chOff x="0" y="0"/>
          <a:chExt cx="0" cy="0"/>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8866" y="417563"/>
            <a:ext cx="3660644" cy="6293396"/>
          </a:xfrm>
          <a:prstGeom prst="rect">
            <a:avLst/>
          </a:prstGeom>
        </p:spPr>
      </p:pic>
      <p:grpSp>
        <p:nvGrpSpPr>
          <p:cNvPr id="16" name="Group 15"/>
          <p:cNvGrpSpPr/>
          <p:nvPr/>
        </p:nvGrpSpPr>
        <p:grpSpPr>
          <a:xfrm>
            <a:off x="0" y="904371"/>
            <a:ext cx="543560" cy="38331"/>
            <a:chOff x="3244850" y="3002280"/>
            <a:chExt cx="1752600" cy="152400"/>
          </a:xfrm>
          <a:solidFill>
            <a:schemeClr val="accent3"/>
          </a:solidFill>
        </p:grpSpPr>
        <p:sp>
          <p:nvSpPr>
            <p:cNvPr id="17" name="Rectangle 16"/>
            <p:cNvSpPr/>
            <p:nvPr/>
          </p:nvSpPr>
          <p:spPr>
            <a:xfrm>
              <a:off x="4121150" y="3002280"/>
              <a:ext cx="876300" cy="15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8" name="Rectangle 17"/>
            <p:cNvSpPr/>
            <p:nvPr/>
          </p:nvSpPr>
          <p:spPr>
            <a:xfrm>
              <a:off x="3244850" y="3002280"/>
              <a:ext cx="876300"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grpSp>
      <p:sp>
        <p:nvSpPr>
          <p:cNvPr id="21" name="Title 8"/>
          <p:cNvSpPr>
            <a:spLocks noGrp="1"/>
          </p:cNvSpPr>
          <p:nvPr>
            <p:ph type="title"/>
          </p:nvPr>
        </p:nvSpPr>
        <p:spPr>
          <a:xfrm>
            <a:off x="815340" y="687548"/>
            <a:ext cx="6709410" cy="508179"/>
          </a:xfrm>
          <a:prstGeom prst="rect">
            <a:avLst/>
          </a:prstGeom>
        </p:spPr>
        <p:txBody>
          <a:bodyPr lIns="0" tIns="0" rIns="0" bIns="0" anchor="t" anchorCtr="0"/>
          <a:lstStyle>
            <a:lvl1pPr>
              <a:defRPr sz="36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26" name="Oval 25"/>
          <p:cNvSpPr/>
          <p:nvPr/>
        </p:nvSpPr>
        <p:spPr>
          <a:xfrm>
            <a:off x="11609547" y="400050"/>
            <a:ext cx="339725" cy="3397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p:cNvSpPr txBox="1"/>
          <p:nvPr/>
        </p:nvSpPr>
        <p:spPr>
          <a:xfrm>
            <a:off x="11638914" y="479425"/>
            <a:ext cx="269875" cy="169277"/>
          </a:xfrm>
          <a:prstGeom prst="rect">
            <a:avLst/>
          </a:prstGeom>
          <a:noFill/>
        </p:spPr>
        <p:txBody>
          <a:bodyPr wrap="square" lIns="0" tIns="0" rIns="0" bIns="0" rtlCol="0">
            <a:spAutoFit/>
          </a:bodyPr>
          <a:lstStyle/>
          <a:p>
            <a:pPr algn="ctr" eaLnBrk="0" fontAlgn="base" hangingPunct="0">
              <a:spcBef>
                <a:spcPct val="0"/>
              </a:spcBef>
              <a:spcAft>
                <a:spcPct val="0"/>
              </a:spcAft>
            </a:pPr>
            <a:fld id="{BD8018E6-5008-4D09-8834-2943DEA75A3D}" type="slidenum">
              <a:rPr lang="en-US" sz="1100">
                <a:solidFill>
                  <a:srgbClr val="FFFFFF"/>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 Placeholder 18"/>
          <p:cNvSpPr>
            <a:spLocks noGrp="1"/>
          </p:cNvSpPr>
          <p:nvPr>
            <p:ph type="body" sz="quarter" idx="10"/>
          </p:nvPr>
        </p:nvSpPr>
        <p:spPr>
          <a:xfrm>
            <a:off x="838200" y="417563"/>
            <a:ext cx="6694856" cy="152350"/>
          </a:xfrm>
          <a:prstGeom prst="rect">
            <a:avLst/>
          </a:prstGeom>
        </p:spPr>
        <p:txBody>
          <a:bodyPr wrap="square" lIns="0" tIns="0" rIns="0" bIns="0">
            <a:noAutofit/>
          </a:bodyPr>
          <a:lstStyle>
            <a:lvl1pPr marL="0" indent="0">
              <a:lnSpc>
                <a:spcPct val="100000"/>
              </a:lnSpc>
              <a:spcBef>
                <a:spcPts val="0"/>
              </a:spcBef>
              <a:buNone/>
              <a:defRPr sz="1100" cap="all" spc="25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2" name="Text Placeholder 18"/>
          <p:cNvSpPr>
            <a:spLocks noGrp="1"/>
          </p:cNvSpPr>
          <p:nvPr>
            <p:ph type="body" sz="quarter" idx="11"/>
          </p:nvPr>
        </p:nvSpPr>
        <p:spPr>
          <a:xfrm>
            <a:off x="838200" y="1251718"/>
            <a:ext cx="6694856" cy="212350"/>
          </a:xfrm>
          <a:prstGeom prst="rect">
            <a:avLst/>
          </a:prstGeom>
        </p:spPr>
        <p:txBody>
          <a:bodyPr wrap="square" lIns="0" tIns="0" rIns="0" bIns="0">
            <a:noAutofit/>
          </a:bodyPr>
          <a:lstStyle>
            <a:lvl1pPr marL="0" indent="0">
              <a:lnSpc>
                <a:spcPct val="100000"/>
              </a:lnSpc>
              <a:spcBef>
                <a:spcPts val="0"/>
              </a:spcBef>
              <a:buNone/>
              <a:defRPr sz="1200" cap="none" spc="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28" name="Picture Placeholder 27"/>
          <p:cNvSpPr>
            <a:spLocks noGrp="1"/>
          </p:cNvSpPr>
          <p:nvPr>
            <p:ph type="pic" sz="quarter" idx="15"/>
          </p:nvPr>
        </p:nvSpPr>
        <p:spPr>
          <a:xfrm>
            <a:off x="7827630" y="899562"/>
            <a:ext cx="2381172" cy="5159011"/>
          </a:xfrm>
          <a:custGeom>
            <a:avLst/>
            <a:gdLst>
              <a:gd name="connsiteX0" fmla="*/ 401892 w 3804428"/>
              <a:gd name="connsiteY0" fmla="*/ 0 h 8242616"/>
              <a:gd name="connsiteX1" fmla="*/ 787350 w 3804428"/>
              <a:gd name="connsiteY1" fmla="*/ 0 h 8242616"/>
              <a:gd name="connsiteX2" fmla="*/ 839948 w 3804428"/>
              <a:gd name="connsiteY2" fmla="*/ 52595 h 8242616"/>
              <a:gd name="connsiteX3" fmla="*/ 839948 w 3804428"/>
              <a:gd name="connsiteY3" fmla="*/ 83823 h 8242616"/>
              <a:gd name="connsiteX4" fmla="*/ 1061854 w 3804428"/>
              <a:gd name="connsiteY4" fmla="*/ 305708 h 8242616"/>
              <a:gd name="connsiteX5" fmla="*/ 2745040 w 3804428"/>
              <a:gd name="connsiteY5" fmla="*/ 305708 h 8242616"/>
              <a:gd name="connsiteX6" fmla="*/ 2964480 w 3804428"/>
              <a:gd name="connsiteY6" fmla="*/ 86288 h 8242616"/>
              <a:gd name="connsiteX7" fmla="*/ 2964480 w 3804428"/>
              <a:gd name="connsiteY7" fmla="*/ 51773 h 8242616"/>
              <a:gd name="connsiteX8" fmla="*/ 3017078 w 3804428"/>
              <a:gd name="connsiteY8" fmla="*/ 0 h 8242616"/>
              <a:gd name="connsiteX9" fmla="*/ 3403356 w 3804428"/>
              <a:gd name="connsiteY9" fmla="*/ 0 h 8242616"/>
              <a:gd name="connsiteX10" fmla="*/ 3804428 w 3804428"/>
              <a:gd name="connsiteY10" fmla="*/ 401036 h 8242616"/>
              <a:gd name="connsiteX11" fmla="*/ 3804428 w 3804428"/>
              <a:gd name="connsiteY11" fmla="*/ 7841580 h 8242616"/>
              <a:gd name="connsiteX12" fmla="*/ 3403356 w 3804428"/>
              <a:gd name="connsiteY12" fmla="*/ 8242616 h 8242616"/>
              <a:gd name="connsiteX13" fmla="*/ 401892 w 3804428"/>
              <a:gd name="connsiteY13" fmla="*/ 8242616 h 8242616"/>
              <a:gd name="connsiteX14" fmla="*/ 0 w 3804428"/>
              <a:gd name="connsiteY14" fmla="*/ 7841580 h 8242616"/>
              <a:gd name="connsiteX15" fmla="*/ 0 w 3804428"/>
              <a:gd name="connsiteY15" fmla="*/ 401036 h 8242616"/>
              <a:gd name="connsiteX16" fmla="*/ 401892 w 3804428"/>
              <a:gd name="connsiteY16" fmla="*/ 0 h 8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4428" h="8242616">
                <a:moveTo>
                  <a:pt x="401892" y="0"/>
                </a:moveTo>
                <a:cubicBezTo>
                  <a:pt x="401892" y="0"/>
                  <a:pt x="401892" y="0"/>
                  <a:pt x="787350" y="0"/>
                </a:cubicBezTo>
                <a:cubicBezTo>
                  <a:pt x="816114" y="0"/>
                  <a:pt x="839948" y="23832"/>
                  <a:pt x="839948" y="52595"/>
                </a:cubicBezTo>
                <a:cubicBezTo>
                  <a:pt x="839948" y="52595"/>
                  <a:pt x="839948" y="52595"/>
                  <a:pt x="839948" y="83823"/>
                </a:cubicBezTo>
                <a:cubicBezTo>
                  <a:pt x="839948" y="206271"/>
                  <a:pt x="939394" y="305708"/>
                  <a:pt x="1061854" y="305708"/>
                </a:cubicBezTo>
                <a:cubicBezTo>
                  <a:pt x="1061854" y="305708"/>
                  <a:pt x="1061854" y="305708"/>
                  <a:pt x="2745040" y="305708"/>
                </a:cubicBezTo>
                <a:cubicBezTo>
                  <a:pt x="2866676" y="305708"/>
                  <a:pt x="2964480" y="207915"/>
                  <a:pt x="2964480" y="86288"/>
                </a:cubicBezTo>
                <a:cubicBezTo>
                  <a:pt x="2964480" y="86288"/>
                  <a:pt x="2964480" y="86288"/>
                  <a:pt x="2964480" y="51773"/>
                </a:cubicBezTo>
                <a:cubicBezTo>
                  <a:pt x="2964480" y="23010"/>
                  <a:pt x="2988314" y="0"/>
                  <a:pt x="3017078" y="0"/>
                </a:cubicBezTo>
                <a:cubicBezTo>
                  <a:pt x="3017078" y="0"/>
                  <a:pt x="3017078" y="0"/>
                  <a:pt x="3403356" y="0"/>
                </a:cubicBezTo>
                <a:cubicBezTo>
                  <a:pt x="3625262" y="0"/>
                  <a:pt x="3804428" y="179974"/>
                  <a:pt x="3804428" y="401036"/>
                </a:cubicBezTo>
                <a:cubicBezTo>
                  <a:pt x="3804428" y="401036"/>
                  <a:pt x="3804428" y="401036"/>
                  <a:pt x="3804428" y="7841580"/>
                </a:cubicBezTo>
                <a:cubicBezTo>
                  <a:pt x="3804428" y="8063464"/>
                  <a:pt x="3625262" y="8242616"/>
                  <a:pt x="3403356" y="8242616"/>
                </a:cubicBezTo>
                <a:cubicBezTo>
                  <a:pt x="3403356" y="8242616"/>
                  <a:pt x="3403356" y="8242616"/>
                  <a:pt x="401892" y="8242616"/>
                </a:cubicBezTo>
                <a:cubicBezTo>
                  <a:pt x="179988" y="8242616"/>
                  <a:pt x="0" y="8063464"/>
                  <a:pt x="0" y="7841580"/>
                </a:cubicBezTo>
                <a:cubicBezTo>
                  <a:pt x="0" y="7841580"/>
                  <a:pt x="0" y="7841580"/>
                  <a:pt x="0" y="401036"/>
                </a:cubicBezTo>
                <a:cubicBezTo>
                  <a:pt x="0" y="179974"/>
                  <a:pt x="179988" y="0"/>
                  <a:pt x="401892" y="0"/>
                </a:cubicBezTo>
                <a:close/>
              </a:path>
            </a:pathLst>
          </a:custGeom>
          <a:noFill/>
        </p:spPr>
        <p:txBody>
          <a:bodyPr wrap="square" anchor="ctr" anchorCtr="0">
            <a:noAutofit/>
          </a:bodyPr>
          <a:lstStyle>
            <a:lvl1pPr marL="0" indent="0" algn="ctr">
              <a:buNone/>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27612431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guide id="5" orient="horz" pos="23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ight Image">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6096000" cy="6858000"/>
          </a:xfrm>
          <a:prstGeom prst="rect">
            <a:avLst/>
          </a:prstGeom>
          <a:solidFill>
            <a:schemeClr val="bg1">
              <a:lumMod val="85000"/>
            </a:schemeClr>
          </a:solidFill>
        </p:spPr>
        <p:txBody>
          <a:bodyPr/>
          <a:lstStyle>
            <a:lvl1pPr marL="0" indent="0">
              <a:buNone/>
              <a:defRPr sz="1000" b="0" baseline="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29033917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iPhone 7 Mockup">
    <p:spTree>
      <p:nvGrpSpPr>
        <p:cNvPr id="1" name=""/>
        <p:cNvGrpSpPr/>
        <p:nvPr/>
      </p:nvGrpSpPr>
      <p:grpSpPr>
        <a:xfrm>
          <a:off x="0" y="0"/>
          <a:ext cx="0" cy="0"/>
          <a:chOff x="0" y="0"/>
          <a:chExt cx="0" cy="0"/>
        </a:xfrm>
      </p:grpSpPr>
      <p:grpSp>
        <p:nvGrpSpPr>
          <p:cNvPr id="16" name="Group 15"/>
          <p:cNvGrpSpPr/>
          <p:nvPr/>
        </p:nvGrpSpPr>
        <p:grpSpPr>
          <a:xfrm>
            <a:off x="0" y="904371"/>
            <a:ext cx="543560" cy="38331"/>
            <a:chOff x="3244850" y="3002280"/>
            <a:chExt cx="1752600" cy="152400"/>
          </a:xfrm>
          <a:solidFill>
            <a:schemeClr val="accent3"/>
          </a:solidFill>
        </p:grpSpPr>
        <p:sp>
          <p:nvSpPr>
            <p:cNvPr id="17" name="Rectangle 16"/>
            <p:cNvSpPr/>
            <p:nvPr/>
          </p:nvSpPr>
          <p:spPr>
            <a:xfrm>
              <a:off x="4121150" y="3002280"/>
              <a:ext cx="876300" cy="15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8" name="Rectangle 17"/>
            <p:cNvSpPr/>
            <p:nvPr/>
          </p:nvSpPr>
          <p:spPr>
            <a:xfrm>
              <a:off x="3244850" y="3002280"/>
              <a:ext cx="876300"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grpSp>
      <p:sp>
        <p:nvSpPr>
          <p:cNvPr id="21" name="Title 8"/>
          <p:cNvSpPr>
            <a:spLocks noGrp="1"/>
          </p:cNvSpPr>
          <p:nvPr>
            <p:ph type="title"/>
          </p:nvPr>
        </p:nvSpPr>
        <p:spPr>
          <a:xfrm>
            <a:off x="4634881" y="687548"/>
            <a:ext cx="6718919" cy="508179"/>
          </a:xfrm>
          <a:prstGeom prst="rect">
            <a:avLst/>
          </a:prstGeom>
        </p:spPr>
        <p:txBody>
          <a:bodyPr lIns="0" tIns="0" rIns="0" bIns="0" anchor="t" anchorCtr="0"/>
          <a:lstStyle>
            <a:lvl1pPr>
              <a:defRPr sz="36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26" name="Oval 25"/>
          <p:cNvSpPr/>
          <p:nvPr/>
        </p:nvSpPr>
        <p:spPr>
          <a:xfrm>
            <a:off x="11609547" y="400050"/>
            <a:ext cx="339725" cy="3397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p:cNvSpPr txBox="1"/>
          <p:nvPr/>
        </p:nvSpPr>
        <p:spPr>
          <a:xfrm>
            <a:off x="11638914" y="479425"/>
            <a:ext cx="269875" cy="169277"/>
          </a:xfrm>
          <a:prstGeom prst="rect">
            <a:avLst/>
          </a:prstGeom>
          <a:noFill/>
        </p:spPr>
        <p:txBody>
          <a:bodyPr wrap="square" lIns="0" tIns="0" rIns="0" bIns="0" rtlCol="0">
            <a:spAutoFit/>
          </a:bodyPr>
          <a:lstStyle/>
          <a:p>
            <a:pPr algn="ctr" eaLnBrk="0" fontAlgn="base" hangingPunct="0">
              <a:spcBef>
                <a:spcPct val="0"/>
              </a:spcBef>
              <a:spcAft>
                <a:spcPct val="0"/>
              </a:spcAft>
            </a:pPr>
            <a:fld id="{BD8018E6-5008-4D09-8834-2943DEA75A3D}" type="slidenum">
              <a:rPr lang="en-US" sz="1100">
                <a:solidFill>
                  <a:srgbClr val="FFFFFF"/>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 Placeholder 18"/>
          <p:cNvSpPr>
            <a:spLocks noGrp="1"/>
          </p:cNvSpPr>
          <p:nvPr>
            <p:ph type="body" sz="quarter" idx="10"/>
          </p:nvPr>
        </p:nvSpPr>
        <p:spPr>
          <a:xfrm>
            <a:off x="4649456" y="417563"/>
            <a:ext cx="6704344" cy="152350"/>
          </a:xfrm>
          <a:prstGeom prst="rect">
            <a:avLst/>
          </a:prstGeom>
        </p:spPr>
        <p:txBody>
          <a:bodyPr wrap="square" lIns="0" tIns="0" rIns="0" bIns="0">
            <a:noAutofit/>
          </a:bodyPr>
          <a:lstStyle>
            <a:lvl1pPr marL="0" indent="0">
              <a:lnSpc>
                <a:spcPct val="100000"/>
              </a:lnSpc>
              <a:spcBef>
                <a:spcPts val="0"/>
              </a:spcBef>
              <a:buNone/>
              <a:defRPr sz="1100" cap="all" spc="25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2" name="Text Placeholder 18"/>
          <p:cNvSpPr>
            <a:spLocks noGrp="1"/>
          </p:cNvSpPr>
          <p:nvPr>
            <p:ph type="body" sz="quarter" idx="11"/>
          </p:nvPr>
        </p:nvSpPr>
        <p:spPr>
          <a:xfrm>
            <a:off x="4649456" y="1251718"/>
            <a:ext cx="6704344" cy="212350"/>
          </a:xfrm>
          <a:prstGeom prst="rect">
            <a:avLst/>
          </a:prstGeom>
        </p:spPr>
        <p:txBody>
          <a:bodyPr wrap="square" lIns="0" tIns="0" rIns="0" bIns="0">
            <a:noAutofit/>
          </a:bodyPr>
          <a:lstStyle>
            <a:lvl1pPr marL="0" indent="0">
              <a:lnSpc>
                <a:spcPct val="100000"/>
              </a:lnSpc>
              <a:spcBef>
                <a:spcPts val="0"/>
              </a:spcBef>
              <a:buNone/>
              <a:defRPr sz="1200" cap="none" spc="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2664" y="139114"/>
            <a:ext cx="3454738" cy="6464459"/>
          </a:xfrm>
          <a:prstGeom prst="rect">
            <a:avLst/>
          </a:prstGeom>
        </p:spPr>
      </p:pic>
      <p:sp>
        <p:nvSpPr>
          <p:cNvPr id="19" name="Picture Placeholder 18"/>
          <p:cNvSpPr>
            <a:spLocks noGrp="1"/>
          </p:cNvSpPr>
          <p:nvPr>
            <p:ph type="pic" sz="quarter" idx="15"/>
          </p:nvPr>
        </p:nvSpPr>
        <p:spPr>
          <a:xfrm>
            <a:off x="1097951" y="1063376"/>
            <a:ext cx="2569053" cy="4510355"/>
          </a:xfrm>
          <a:custGeom>
            <a:avLst/>
            <a:gdLst>
              <a:gd name="connsiteX0" fmla="*/ 53745 w 5138106"/>
              <a:gd name="connsiteY0" fmla="*/ 0 h 9020710"/>
              <a:gd name="connsiteX1" fmla="*/ 5084361 w 5138106"/>
              <a:gd name="connsiteY1" fmla="*/ 0 h 9020710"/>
              <a:gd name="connsiteX2" fmla="*/ 5138106 w 5138106"/>
              <a:gd name="connsiteY2" fmla="*/ 53745 h 9020710"/>
              <a:gd name="connsiteX3" fmla="*/ 5138106 w 5138106"/>
              <a:gd name="connsiteY3" fmla="*/ 8966965 h 9020710"/>
              <a:gd name="connsiteX4" fmla="*/ 5084361 w 5138106"/>
              <a:gd name="connsiteY4" fmla="*/ 9020710 h 9020710"/>
              <a:gd name="connsiteX5" fmla="*/ 53745 w 5138106"/>
              <a:gd name="connsiteY5" fmla="*/ 9020710 h 9020710"/>
              <a:gd name="connsiteX6" fmla="*/ 0 w 5138106"/>
              <a:gd name="connsiteY6" fmla="*/ 8966965 h 9020710"/>
              <a:gd name="connsiteX7" fmla="*/ 0 w 5138106"/>
              <a:gd name="connsiteY7" fmla="*/ 53745 h 9020710"/>
              <a:gd name="connsiteX8" fmla="*/ 53745 w 5138106"/>
              <a:gd name="connsiteY8" fmla="*/ 0 h 902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38106" h="9020710">
                <a:moveTo>
                  <a:pt x="53745" y="0"/>
                </a:moveTo>
                <a:lnTo>
                  <a:pt x="5084361" y="0"/>
                </a:lnTo>
                <a:cubicBezTo>
                  <a:pt x="5114044" y="0"/>
                  <a:pt x="5138106" y="24062"/>
                  <a:pt x="5138106" y="53745"/>
                </a:cubicBezTo>
                <a:lnTo>
                  <a:pt x="5138106" y="8966965"/>
                </a:lnTo>
                <a:cubicBezTo>
                  <a:pt x="5138106" y="8996648"/>
                  <a:pt x="5114044" y="9020710"/>
                  <a:pt x="5084361" y="9020710"/>
                </a:cubicBezTo>
                <a:lnTo>
                  <a:pt x="53745" y="9020710"/>
                </a:lnTo>
                <a:cubicBezTo>
                  <a:pt x="24062" y="9020710"/>
                  <a:pt x="0" y="8996648"/>
                  <a:pt x="0" y="8966965"/>
                </a:cubicBezTo>
                <a:lnTo>
                  <a:pt x="0" y="53745"/>
                </a:lnTo>
                <a:cubicBezTo>
                  <a:pt x="0" y="24062"/>
                  <a:pt x="24062" y="0"/>
                  <a:pt x="53745" y="0"/>
                </a:cubicBezTo>
                <a:close/>
              </a:path>
            </a:pathLst>
          </a:custGeom>
          <a:noFill/>
        </p:spPr>
        <p:txBody>
          <a:bodyPr wrap="square" anchor="ctr" anchorCtr="0">
            <a:noAutofit/>
          </a:bodyPr>
          <a:lstStyle>
            <a:lvl1pPr marL="0" indent="0" algn="ctr">
              <a:buNone/>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1445962620"/>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guide id="5" orient="horz" pos="230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MacBook Mockup">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7340" y="1520059"/>
            <a:ext cx="8472733" cy="5124389"/>
          </a:xfrm>
          <a:prstGeom prst="rect">
            <a:avLst/>
          </a:prstGeom>
        </p:spPr>
      </p:pic>
      <p:grpSp>
        <p:nvGrpSpPr>
          <p:cNvPr id="5" name="Group 4"/>
          <p:cNvGrpSpPr/>
          <p:nvPr/>
        </p:nvGrpSpPr>
        <p:grpSpPr>
          <a:xfrm>
            <a:off x="0" y="904371"/>
            <a:ext cx="543560" cy="38331"/>
            <a:chOff x="3244850" y="3002280"/>
            <a:chExt cx="1752600" cy="152400"/>
          </a:xfrm>
          <a:solidFill>
            <a:schemeClr val="accent3"/>
          </a:solidFill>
        </p:grpSpPr>
        <p:sp>
          <p:nvSpPr>
            <p:cNvPr id="6" name="Rectangle 5"/>
            <p:cNvSpPr/>
            <p:nvPr/>
          </p:nvSpPr>
          <p:spPr>
            <a:xfrm>
              <a:off x="4121150" y="3002280"/>
              <a:ext cx="876300" cy="15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7" name="Rectangle 6"/>
            <p:cNvSpPr/>
            <p:nvPr/>
          </p:nvSpPr>
          <p:spPr>
            <a:xfrm>
              <a:off x="3244850" y="3002280"/>
              <a:ext cx="876300"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grpSp>
      <p:sp>
        <p:nvSpPr>
          <p:cNvPr id="9" name="Title 8"/>
          <p:cNvSpPr>
            <a:spLocks noGrp="1"/>
          </p:cNvSpPr>
          <p:nvPr>
            <p:ph type="title"/>
          </p:nvPr>
        </p:nvSpPr>
        <p:spPr>
          <a:xfrm>
            <a:off x="815340" y="687548"/>
            <a:ext cx="10538460" cy="508179"/>
          </a:xfrm>
          <a:prstGeom prst="rect">
            <a:avLst/>
          </a:prstGeom>
        </p:spPr>
        <p:txBody>
          <a:bodyPr lIns="0" tIns="0" rIns="0" bIns="0" anchor="t" anchorCtr="0"/>
          <a:lstStyle>
            <a:lvl1pPr>
              <a:defRPr sz="36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9" name="Text Placeholder 18"/>
          <p:cNvSpPr>
            <a:spLocks noGrp="1"/>
          </p:cNvSpPr>
          <p:nvPr>
            <p:ph type="body" sz="quarter" idx="10"/>
          </p:nvPr>
        </p:nvSpPr>
        <p:spPr>
          <a:xfrm>
            <a:off x="838200" y="417563"/>
            <a:ext cx="10515600" cy="152350"/>
          </a:xfrm>
          <a:prstGeom prst="rect">
            <a:avLst/>
          </a:prstGeom>
        </p:spPr>
        <p:txBody>
          <a:bodyPr wrap="square" lIns="0" tIns="0" rIns="0" bIns="0">
            <a:noAutofit/>
          </a:bodyPr>
          <a:lstStyle>
            <a:lvl1pPr marL="0" indent="0">
              <a:lnSpc>
                <a:spcPct val="100000"/>
              </a:lnSpc>
              <a:spcBef>
                <a:spcPts val="0"/>
              </a:spcBef>
              <a:buNone/>
              <a:defRPr sz="1100" cap="all" spc="25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20" name="Text Placeholder 18"/>
          <p:cNvSpPr>
            <a:spLocks noGrp="1"/>
          </p:cNvSpPr>
          <p:nvPr>
            <p:ph type="body" sz="quarter" idx="11"/>
          </p:nvPr>
        </p:nvSpPr>
        <p:spPr>
          <a:xfrm>
            <a:off x="838200" y="1251718"/>
            <a:ext cx="10515600" cy="212350"/>
          </a:xfrm>
          <a:prstGeom prst="rect">
            <a:avLst/>
          </a:prstGeom>
        </p:spPr>
        <p:txBody>
          <a:bodyPr wrap="square" lIns="0" tIns="0" rIns="0" bIns="0">
            <a:noAutofit/>
          </a:bodyPr>
          <a:lstStyle>
            <a:lvl1pPr marL="0" indent="0">
              <a:lnSpc>
                <a:spcPct val="100000"/>
              </a:lnSpc>
              <a:spcBef>
                <a:spcPts val="0"/>
              </a:spcBef>
              <a:buNone/>
              <a:defRPr sz="1200" cap="none" spc="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4" name="Oval 13"/>
          <p:cNvSpPr/>
          <p:nvPr/>
        </p:nvSpPr>
        <p:spPr>
          <a:xfrm>
            <a:off x="11609547" y="400050"/>
            <a:ext cx="339725" cy="3397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p:cNvSpPr txBox="1"/>
          <p:nvPr/>
        </p:nvSpPr>
        <p:spPr>
          <a:xfrm>
            <a:off x="11638914" y="479425"/>
            <a:ext cx="269875" cy="169277"/>
          </a:xfrm>
          <a:prstGeom prst="rect">
            <a:avLst/>
          </a:prstGeom>
          <a:noFill/>
        </p:spPr>
        <p:txBody>
          <a:bodyPr wrap="square" lIns="0" tIns="0" rIns="0" bIns="0" rtlCol="0">
            <a:spAutoFit/>
          </a:bodyPr>
          <a:lstStyle/>
          <a:p>
            <a:pPr algn="ctr" eaLnBrk="0" fontAlgn="base" hangingPunct="0">
              <a:spcBef>
                <a:spcPct val="0"/>
              </a:spcBef>
              <a:spcAft>
                <a:spcPct val="0"/>
              </a:spcAft>
            </a:pPr>
            <a:fld id="{BD8018E6-5008-4D09-8834-2943DEA75A3D}" type="slidenum">
              <a:rPr lang="en-US" sz="1100">
                <a:solidFill>
                  <a:srgbClr val="FFFFFF"/>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icture Placeholder 2"/>
          <p:cNvSpPr>
            <a:spLocks noGrp="1"/>
          </p:cNvSpPr>
          <p:nvPr>
            <p:ph type="pic" sz="quarter" idx="13"/>
          </p:nvPr>
        </p:nvSpPr>
        <p:spPr>
          <a:xfrm>
            <a:off x="5537200" y="2145873"/>
            <a:ext cx="5499100" cy="3505627"/>
          </a:xfrm>
          <a:prstGeom prst="rect">
            <a:avLst/>
          </a:prstGeom>
        </p:spPr>
        <p:txBody>
          <a:bodyPr anchor="ctr" anchorCtr="0"/>
          <a:lstStyle>
            <a:lvl1pPr marL="0" indent="0" algn="ctr">
              <a:buNone/>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380942826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guide id="5" orient="horz" pos="2304">
          <p15:clr>
            <a:srgbClr val="FBAE40"/>
          </p15:clr>
        </p15:guide>
        <p15:guide id="6" pos="2208">
          <p15:clr>
            <a:srgbClr val="FBAE40"/>
          </p15:clr>
        </p15:guide>
        <p15:guide id="7" pos="1315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 2 MacBook Mockups">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1117" y="1625600"/>
            <a:ext cx="5218430" cy="3156156"/>
          </a:xfrm>
          <a:prstGeom prst="rect">
            <a:avLst/>
          </a:prstGeom>
        </p:spPr>
      </p:pic>
      <p:grpSp>
        <p:nvGrpSpPr>
          <p:cNvPr id="5" name="Group 4"/>
          <p:cNvGrpSpPr/>
          <p:nvPr/>
        </p:nvGrpSpPr>
        <p:grpSpPr>
          <a:xfrm>
            <a:off x="0" y="904371"/>
            <a:ext cx="543560" cy="38331"/>
            <a:chOff x="3244850" y="3002280"/>
            <a:chExt cx="1752600" cy="152400"/>
          </a:xfrm>
          <a:solidFill>
            <a:schemeClr val="accent3"/>
          </a:solidFill>
        </p:grpSpPr>
        <p:sp>
          <p:nvSpPr>
            <p:cNvPr id="6" name="Rectangle 5"/>
            <p:cNvSpPr/>
            <p:nvPr/>
          </p:nvSpPr>
          <p:spPr>
            <a:xfrm>
              <a:off x="4121150" y="3002280"/>
              <a:ext cx="876300" cy="15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7" name="Rectangle 6"/>
            <p:cNvSpPr/>
            <p:nvPr/>
          </p:nvSpPr>
          <p:spPr>
            <a:xfrm>
              <a:off x="3244850" y="3002280"/>
              <a:ext cx="876300"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grpSp>
      <p:sp>
        <p:nvSpPr>
          <p:cNvPr id="9" name="Title 8"/>
          <p:cNvSpPr>
            <a:spLocks noGrp="1"/>
          </p:cNvSpPr>
          <p:nvPr>
            <p:ph type="title"/>
          </p:nvPr>
        </p:nvSpPr>
        <p:spPr>
          <a:xfrm>
            <a:off x="815340" y="687548"/>
            <a:ext cx="10538460" cy="508179"/>
          </a:xfrm>
          <a:prstGeom prst="rect">
            <a:avLst/>
          </a:prstGeom>
        </p:spPr>
        <p:txBody>
          <a:bodyPr lIns="0" tIns="0" rIns="0" bIns="0" anchor="t" anchorCtr="0"/>
          <a:lstStyle>
            <a:lvl1pPr>
              <a:defRPr sz="36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9" name="Text Placeholder 18"/>
          <p:cNvSpPr>
            <a:spLocks noGrp="1"/>
          </p:cNvSpPr>
          <p:nvPr>
            <p:ph type="body" sz="quarter" idx="10"/>
          </p:nvPr>
        </p:nvSpPr>
        <p:spPr>
          <a:xfrm>
            <a:off x="838200" y="417563"/>
            <a:ext cx="10515600" cy="152350"/>
          </a:xfrm>
          <a:prstGeom prst="rect">
            <a:avLst/>
          </a:prstGeom>
        </p:spPr>
        <p:txBody>
          <a:bodyPr wrap="square" lIns="0" tIns="0" rIns="0" bIns="0">
            <a:noAutofit/>
          </a:bodyPr>
          <a:lstStyle>
            <a:lvl1pPr marL="0" indent="0">
              <a:lnSpc>
                <a:spcPct val="100000"/>
              </a:lnSpc>
              <a:spcBef>
                <a:spcPts val="0"/>
              </a:spcBef>
              <a:buNone/>
              <a:defRPr sz="1100" cap="all" spc="25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20" name="Text Placeholder 18"/>
          <p:cNvSpPr>
            <a:spLocks noGrp="1"/>
          </p:cNvSpPr>
          <p:nvPr>
            <p:ph type="body" sz="quarter" idx="11"/>
          </p:nvPr>
        </p:nvSpPr>
        <p:spPr>
          <a:xfrm>
            <a:off x="838200" y="1251718"/>
            <a:ext cx="10515600" cy="212350"/>
          </a:xfrm>
          <a:prstGeom prst="rect">
            <a:avLst/>
          </a:prstGeom>
        </p:spPr>
        <p:txBody>
          <a:bodyPr wrap="square" lIns="0" tIns="0" rIns="0" bIns="0">
            <a:noAutofit/>
          </a:bodyPr>
          <a:lstStyle>
            <a:lvl1pPr marL="0" indent="0">
              <a:lnSpc>
                <a:spcPct val="100000"/>
              </a:lnSpc>
              <a:spcBef>
                <a:spcPts val="0"/>
              </a:spcBef>
              <a:buNone/>
              <a:defRPr sz="1200" cap="none" spc="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4" name="Oval 13"/>
          <p:cNvSpPr/>
          <p:nvPr/>
        </p:nvSpPr>
        <p:spPr>
          <a:xfrm>
            <a:off x="11609547" y="400050"/>
            <a:ext cx="339725" cy="3397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p:cNvSpPr txBox="1"/>
          <p:nvPr/>
        </p:nvSpPr>
        <p:spPr>
          <a:xfrm>
            <a:off x="11638914" y="479425"/>
            <a:ext cx="269875" cy="169277"/>
          </a:xfrm>
          <a:prstGeom prst="rect">
            <a:avLst/>
          </a:prstGeom>
          <a:noFill/>
        </p:spPr>
        <p:txBody>
          <a:bodyPr wrap="square" lIns="0" tIns="0" rIns="0" bIns="0" rtlCol="0">
            <a:spAutoFit/>
          </a:bodyPr>
          <a:lstStyle/>
          <a:p>
            <a:pPr algn="ctr" eaLnBrk="0" fontAlgn="base" hangingPunct="0">
              <a:spcBef>
                <a:spcPct val="0"/>
              </a:spcBef>
              <a:spcAft>
                <a:spcPct val="0"/>
              </a:spcAft>
            </a:pPr>
            <a:fld id="{BD8018E6-5008-4D09-8834-2943DEA75A3D}" type="slidenum">
              <a:rPr lang="en-US" sz="1100">
                <a:solidFill>
                  <a:srgbClr val="FFFFFF"/>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icture Placeholder 2"/>
          <p:cNvSpPr>
            <a:spLocks noGrp="1"/>
          </p:cNvSpPr>
          <p:nvPr>
            <p:ph type="pic" sz="quarter" idx="13"/>
          </p:nvPr>
        </p:nvSpPr>
        <p:spPr>
          <a:xfrm>
            <a:off x="7276942" y="2037253"/>
            <a:ext cx="3371850" cy="2143125"/>
          </a:xfrm>
          <a:prstGeom prst="rect">
            <a:avLst/>
          </a:prstGeom>
        </p:spPr>
        <p:txBody>
          <a:bodyPr anchor="ctr" anchorCtr="0"/>
          <a:lstStyle>
            <a:lvl1pPr marL="0" indent="0" algn="ctr">
              <a:buNone/>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560" y="1625600"/>
            <a:ext cx="5218430" cy="3156156"/>
          </a:xfrm>
          <a:prstGeom prst="rect">
            <a:avLst/>
          </a:prstGeom>
        </p:spPr>
      </p:pic>
      <p:sp>
        <p:nvSpPr>
          <p:cNvPr id="17" name="Picture Placeholder 2"/>
          <p:cNvSpPr>
            <a:spLocks noGrp="1"/>
          </p:cNvSpPr>
          <p:nvPr>
            <p:ph type="pic" sz="quarter" idx="14"/>
          </p:nvPr>
        </p:nvSpPr>
        <p:spPr>
          <a:xfrm>
            <a:off x="1429385" y="2037253"/>
            <a:ext cx="3371850" cy="2143125"/>
          </a:xfrm>
          <a:prstGeom prst="rect">
            <a:avLst/>
          </a:prstGeom>
        </p:spPr>
        <p:txBody>
          <a:bodyPr anchor="ctr" anchorCtr="0"/>
          <a:lstStyle>
            <a:lvl1pPr marL="0" indent="0" algn="ctr">
              <a:buNone/>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64874742"/>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guide id="5" orient="horz" pos="2304">
          <p15:clr>
            <a:srgbClr val="FBAE40"/>
          </p15:clr>
        </p15:guide>
        <p15:guide id="6" pos="2208">
          <p15:clr>
            <a:srgbClr val="FBAE40"/>
          </p15:clr>
        </p15:guide>
        <p15:guide id="7" pos="1315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1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583661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2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791254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3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989914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Full Color Slide 01">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17908364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Half Picture at Top Slide">
    <p:spTree>
      <p:nvGrpSpPr>
        <p:cNvPr id="1" name=""/>
        <p:cNvGrpSpPr/>
        <p:nvPr/>
      </p:nvGrpSpPr>
      <p:grpSpPr>
        <a:xfrm>
          <a:off x="0" y="0"/>
          <a:ext cx="0" cy="0"/>
          <a:chOff x="0" y="0"/>
          <a:chExt cx="0" cy="0"/>
        </a:xfrm>
      </p:grpSpPr>
      <p:sp>
        <p:nvSpPr>
          <p:cNvPr id="6" name="Picture Placeholder 1"/>
          <p:cNvSpPr>
            <a:spLocks noGrp="1"/>
          </p:cNvSpPr>
          <p:nvPr>
            <p:ph type="pic" sz="quarter" idx="11"/>
          </p:nvPr>
        </p:nvSpPr>
        <p:spPr>
          <a:xfrm>
            <a:off x="666750" y="1760055"/>
            <a:ext cx="10858500" cy="3163302"/>
          </a:xfrm>
          <a:custGeom>
            <a:avLst/>
            <a:gdLst>
              <a:gd name="connsiteX0" fmla="*/ 0 w 8128000"/>
              <a:gd name="connsiteY0" fmla="*/ 0 h 6859588"/>
              <a:gd name="connsiteX1" fmla="*/ 8128000 w 8128000"/>
              <a:gd name="connsiteY1" fmla="*/ 0 h 6859588"/>
              <a:gd name="connsiteX2" fmla="*/ 8128000 w 8128000"/>
              <a:gd name="connsiteY2" fmla="*/ 6859588 h 6859588"/>
              <a:gd name="connsiteX3" fmla="*/ 0 w 8128000"/>
              <a:gd name="connsiteY3" fmla="*/ 6859588 h 6859588"/>
            </a:gdLst>
            <a:ahLst/>
            <a:cxnLst>
              <a:cxn ang="0">
                <a:pos x="connsiteX0" y="connsiteY0"/>
              </a:cxn>
              <a:cxn ang="0">
                <a:pos x="connsiteX1" y="connsiteY1"/>
              </a:cxn>
              <a:cxn ang="0">
                <a:pos x="connsiteX2" y="connsiteY2"/>
              </a:cxn>
              <a:cxn ang="0">
                <a:pos x="connsiteX3" y="connsiteY3"/>
              </a:cxn>
            </a:cxnLst>
            <a:rect l="l" t="t" r="r" b="b"/>
            <a:pathLst>
              <a:path w="8128000" h="6859588">
                <a:moveTo>
                  <a:pt x="0" y="0"/>
                </a:moveTo>
                <a:lnTo>
                  <a:pt x="8128000" y="0"/>
                </a:lnTo>
                <a:lnTo>
                  <a:pt x="8128000" y="6859588"/>
                </a:lnTo>
                <a:lnTo>
                  <a:pt x="0" y="6859588"/>
                </a:lnTo>
                <a:close/>
              </a:path>
            </a:pathLst>
          </a:custGeom>
        </p:spPr>
        <p:txBody>
          <a:bodyPr wrap="square" lIns="0" tIns="0" rIns="0" bIns="0" anchor="ctr" anchorCtr="0">
            <a:noAutofit/>
          </a:bodyPr>
          <a:lstStyle>
            <a:lvl1pPr marL="0" indent="0" algn="ctr">
              <a:buFontTx/>
              <a:buNone/>
              <a:defRPr sz="12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965864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4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665379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5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14281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eft Image">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6096000" y="0"/>
            <a:ext cx="6096000" cy="6858000"/>
          </a:xfrm>
          <a:prstGeom prst="rect">
            <a:avLst/>
          </a:prstGeom>
          <a:solidFill>
            <a:schemeClr val="bg1">
              <a:lumMod val="85000"/>
            </a:schemeClr>
          </a:solidFill>
        </p:spPr>
        <p:txBody>
          <a:bodyPr/>
          <a:lstStyle>
            <a:lvl1pPr marL="0" indent="0">
              <a:buNone/>
              <a:defRPr sz="1000" b="0" baseline="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181705271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6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240305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Our Mission Slide">
    <p:spTree>
      <p:nvGrpSpPr>
        <p:cNvPr id="1" name=""/>
        <p:cNvGrpSpPr/>
        <p:nvPr/>
      </p:nvGrpSpPr>
      <p:grpSpPr>
        <a:xfrm>
          <a:off x="0" y="0"/>
          <a:ext cx="0" cy="0"/>
          <a:chOff x="0" y="0"/>
          <a:chExt cx="0" cy="0"/>
        </a:xfrm>
      </p:grpSpPr>
      <p:sp>
        <p:nvSpPr>
          <p:cNvPr id="6" name="Rounded Rectangle 5"/>
          <p:cNvSpPr/>
          <p:nvPr/>
        </p:nvSpPr>
        <p:spPr>
          <a:xfrm>
            <a:off x="1187450" y="1879601"/>
            <a:ext cx="3032490" cy="4311650"/>
          </a:xfrm>
          <a:prstGeom prst="roundRect">
            <a:avLst>
              <a:gd name="adj" fmla="val 4016"/>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7" name="Rounded Rectangle 6"/>
          <p:cNvSpPr/>
          <p:nvPr/>
        </p:nvSpPr>
        <p:spPr>
          <a:xfrm>
            <a:off x="4579755" y="1879601"/>
            <a:ext cx="3032490" cy="4311650"/>
          </a:xfrm>
          <a:prstGeom prst="roundRect">
            <a:avLst>
              <a:gd name="adj" fmla="val 4016"/>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8" name="Rounded Rectangle 7"/>
          <p:cNvSpPr/>
          <p:nvPr/>
        </p:nvSpPr>
        <p:spPr>
          <a:xfrm>
            <a:off x="7972061" y="1879601"/>
            <a:ext cx="3032490" cy="4311650"/>
          </a:xfrm>
          <a:prstGeom prst="roundRect">
            <a:avLst>
              <a:gd name="adj" fmla="val 4016"/>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8" name="Oval 17"/>
          <p:cNvSpPr/>
          <p:nvPr/>
        </p:nvSpPr>
        <p:spPr>
          <a:xfrm>
            <a:off x="1636160" y="2279650"/>
            <a:ext cx="2135070" cy="2135070"/>
          </a:xfrm>
          <a:prstGeom prst="ellipse">
            <a:avLst/>
          </a:prstGeom>
          <a:gradFill>
            <a:gsLst>
              <a:gs pos="0">
                <a:schemeClr val="accent1"/>
              </a:gs>
              <a:gs pos="25000">
                <a:schemeClr val="accent2"/>
              </a:gs>
              <a:gs pos="75000">
                <a:schemeClr val="accent4"/>
              </a:gs>
              <a:gs pos="50000">
                <a:schemeClr val="accent3"/>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9" name="Oval 18"/>
          <p:cNvSpPr/>
          <p:nvPr/>
        </p:nvSpPr>
        <p:spPr>
          <a:xfrm>
            <a:off x="5028465" y="2279650"/>
            <a:ext cx="2135070" cy="2135070"/>
          </a:xfrm>
          <a:prstGeom prst="ellipse">
            <a:avLst/>
          </a:prstGeom>
          <a:gradFill>
            <a:gsLst>
              <a:gs pos="0">
                <a:schemeClr val="accent1"/>
              </a:gs>
              <a:gs pos="25000">
                <a:schemeClr val="accent2"/>
              </a:gs>
              <a:gs pos="75000">
                <a:schemeClr val="accent4"/>
              </a:gs>
              <a:gs pos="50000">
                <a:schemeClr val="accent3"/>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20" name="Oval 19"/>
          <p:cNvSpPr/>
          <p:nvPr/>
        </p:nvSpPr>
        <p:spPr>
          <a:xfrm>
            <a:off x="8420771" y="2279650"/>
            <a:ext cx="2135070" cy="2135070"/>
          </a:xfrm>
          <a:prstGeom prst="ellipse">
            <a:avLst/>
          </a:prstGeom>
          <a:gradFill>
            <a:gsLst>
              <a:gs pos="0">
                <a:schemeClr val="accent1"/>
              </a:gs>
              <a:gs pos="25000">
                <a:schemeClr val="accent2"/>
              </a:gs>
              <a:gs pos="75000">
                <a:schemeClr val="accent4"/>
              </a:gs>
              <a:gs pos="50000">
                <a:schemeClr val="accent3"/>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5" name="Picture Placeholder 11"/>
          <p:cNvSpPr>
            <a:spLocks noGrp="1"/>
          </p:cNvSpPr>
          <p:nvPr>
            <p:ph type="pic" sz="quarter" idx="11"/>
          </p:nvPr>
        </p:nvSpPr>
        <p:spPr>
          <a:xfrm>
            <a:off x="1709887" y="2353377"/>
            <a:ext cx="1987616" cy="1987616"/>
          </a:xfrm>
          <a:custGeom>
            <a:avLst/>
            <a:gdLst>
              <a:gd name="connsiteX0" fmla="*/ 2019300 w 4038600"/>
              <a:gd name="connsiteY0" fmla="*/ 0 h 4038600"/>
              <a:gd name="connsiteX1" fmla="*/ 4038600 w 4038600"/>
              <a:gd name="connsiteY1" fmla="*/ 2019300 h 4038600"/>
              <a:gd name="connsiteX2" fmla="*/ 2019300 w 4038600"/>
              <a:gd name="connsiteY2" fmla="*/ 4038600 h 4038600"/>
              <a:gd name="connsiteX3" fmla="*/ 0 w 4038600"/>
              <a:gd name="connsiteY3" fmla="*/ 2019300 h 4038600"/>
              <a:gd name="connsiteX4" fmla="*/ 2019300 w 4038600"/>
              <a:gd name="connsiteY4" fmla="*/ 0 h 403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8600" h="4038600">
                <a:moveTo>
                  <a:pt x="2019300" y="0"/>
                </a:moveTo>
                <a:cubicBezTo>
                  <a:pt x="3134529" y="0"/>
                  <a:pt x="4038600" y="904071"/>
                  <a:pt x="4038600" y="2019300"/>
                </a:cubicBezTo>
                <a:cubicBezTo>
                  <a:pt x="4038600" y="3134529"/>
                  <a:pt x="3134529" y="4038600"/>
                  <a:pt x="2019300" y="4038600"/>
                </a:cubicBezTo>
                <a:cubicBezTo>
                  <a:pt x="904071" y="4038600"/>
                  <a:pt x="0" y="3134529"/>
                  <a:pt x="0" y="2019300"/>
                </a:cubicBezTo>
                <a:cubicBezTo>
                  <a:pt x="0" y="904071"/>
                  <a:pt x="904071" y="0"/>
                  <a:pt x="2019300" y="0"/>
                </a:cubicBezTo>
                <a:close/>
              </a:path>
            </a:pathLst>
          </a:custGeom>
          <a:solidFill>
            <a:schemeClr val="bg1"/>
          </a:solidFill>
        </p:spPr>
        <p:txBody>
          <a:bodyPr wrap="square" lIns="0" tIns="0" rIns="0" bIns="0" anchor="ctr" anchorCtr="0">
            <a:noAutofit/>
          </a:bodyPr>
          <a:lstStyle>
            <a:lvl1pPr marL="0" indent="0" algn="ctr">
              <a:buFontTx/>
              <a:buNone/>
              <a:defRPr sz="12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16" name="Picture Placeholder 11"/>
          <p:cNvSpPr>
            <a:spLocks noGrp="1"/>
          </p:cNvSpPr>
          <p:nvPr>
            <p:ph type="pic" sz="quarter" idx="12"/>
          </p:nvPr>
        </p:nvSpPr>
        <p:spPr>
          <a:xfrm>
            <a:off x="5102192" y="2353377"/>
            <a:ext cx="1987616" cy="1987616"/>
          </a:xfrm>
          <a:custGeom>
            <a:avLst/>
            <a:gdLst>
              <a:gd name="connsiteX0" fmla="*/ 2019300 w 4038600"/>
              <a:gd name="connsiteY0" fmla="*/ 0 h 4038600"/>
              <a:gd name="connsiteX1" fmla="*/ 4038600 w 4038600"/>
              <a:gd name="connsiteY1" fmla="*/ 2019300 h 4038600"/>
              <a:gd name="connsiteX2" fmla="*/ 2019300 w 4038600"/>
              <a:gd name="connsiteY2" fmla="*/ 4038600 h 4038600"/>
              <a:gd name="connsiteX3" fmla="*/ 0 w 4038600"/>
              <a:gd name="connsiteY3" fmla="*/ 2019300 h 4038600"/>
              <a:gd name="connsiteX4" fmla="*/ 2019300 w 4038600"/>
              <a:gd name="connsiteY4" fmla="*/ 0 h 403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8600" h="4038600">
                <a:moveTo>
                  <a:pt x="2019300" y="0"/>
                </a:moveTo>
                <a:cubicBezTo>
                  <a:pt x="3134529" y="0"/>
                  <a:pt x="4038600" y="904071"/>
                  <a:pt x="4038600" y="2019300"/>
                </a:cubicBezTo>
                <a:cubicBezTo>
                  <a:pt x="4038600" y="3134529"/>
                  <a:pt x="3134529" y="4038600"/>
                  <a:pt x="2019300" y="4038600"/>
                </a:cubicBezTo>
                <a:cubicBezTo>
                  <a:pt x="904071" y="4038600"/>
                  <a:pt x="0" y="3134529"/>
                  <a:pt x="0" y="2019300"/>
                </a:cubicBezTo>
                <a:cubicBezTo>
                  <a:pt x="0" y="904071"/>
                  <a:pt x="904071" y="0"/>
                  <a:pt x="2019300" y="0"/>
                </a:cubicBezTo>
                <a:close/>
              </a:path>
            </a:pathLst>
          </a:custGeom>
          <a:solidFill>
            <a:schemeClr val="bg1"/>
          </a:solidFill>
        </p:spPr>
        <p:txBody>
          <a:bodyPr wrap="square" lIns="0" tIns="0" rIns="0" bIns="0" anchor="ctr" anchorCtr="0">
            <a:noAutofit/>
          </a:bodyPr>
          <a:lstStyle>
            <a:lvl1pPr marL="0" indent="0" algn="ctr">
              <a:buFontTx/>
              <a:buNone/>
              <a:defRPr sz="12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17" name="Picture Placeholder 11"/>
          <p:cNvSpPr>
            <a:spLocks noGrp="1"/>
          </p:cNvSpPr>
          <p:nvPr>
            <p:ph type="pic" sz="quarter" idx="13"/>
          </p:nvPr>
        </p:nvSpPr>
        <p:spPr>
          <a:xfrm>
            <a:off x="8494498" y="2353377"/>
            <a:ext cx="1987616" cy="1987616"/>
          </a:xfrm>
          <a:custGeom>
            <a:avLst/>
            <a:gdLst>
              <a:gd name="connsiteX0" fmla="*/ 2019300 w 4038600"/>
              <a:gd name="connsiteY0" fmla="*/ 0 h 4038600"/>
              <a:gd name="connsiteX1" fmla="*/ 4038600 w 4038600"/>
              <a:gd name="connsiteY1" fmla="*/ 2019300 h 4038600"/>
              <a:gd name="connsiteX2" fmla="*/ 2019300 w 4038600"/>
              <a:gd name="connsiteY2" fmla="*/ 4038600 h 4038600"/>
              <a:gd name="connsiteX3" fmla="*/ 0 w 4038600"/>
              <a:gd name="connsiteY3" fmla="*/ 2019300 h 4038600"/>
              <a:gd name="connsiteX4" fmla="*/ 2019300 w 4038600"/>
              <a:gd name="connsiteY4" fmla="*/ 0 h 403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8600" h="4038600">
                <a:moveTo>
                  <a:pt x="2019300" y="0"/>
                </a:moveTo>
                <a:cubicBezTo>
                  <a:pt x="3134529" y="0"/>
                  <a:pt x="4038600" y="904071"/>
                  <a:pt x="4038600" y="2019300"/>
                </a:cubicBezTo>
                <a:cubicBezTo>
                  <a:pt x="4038600" y="3134529"/>
                  <a:pt x="3134529" y="4038600"/>
                  <a:pt x="2019300" y="4038600"/>
                </a:cubicBezTo>
                <a:cubicBezTo>
                  <a:pt x="904071" y="4038600"/>
                  <a:pt x="0" y="3134529"/>
                  <a:pt x="0" y="2019300"/>
                </a:cubicBezTo>
                <a:cubicBezTo>
                  <a:pt x="0" y="904071"/>
                  <a:pt x="904071" y="0"/>
                  <a:pt x="2019300" y="0"/>
                </a:cubicBezTo>
                <a:close/>
              </a:path>
            </a:pathLst>
          </a:custGeom>
          <a:solidFill>
            <a:schemeClr val="bg1"/>
          </a:solidFill>
        </p:spPr>
        <p:txBody>
          <a:bodyPr wrap="square" lIns="0" tIns="0" rIns="0" bIns="0" anchor="ctr" anchorCtr="0">
            <a:noAutofit/>
          </a:bodyPr>
          <a:lstStyle>
            <a:lvl1pPr marL="0" indent="0" algn="ctr">
              <a:buFontTx/>
              <a:buNone/>
              <a:defRPr sz="12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13" name="Oval 12"/>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4" name="TextBox 1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309477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ompany Timeline Slide">
    <p:spTree>
      <p:nvGrpSpPr>
        <p:cNvPr id="1" name=""/>
        <p:cNvGrpSpPr/>
        <p:nvPr/>
      </p:nvGrpSpPr>
      <p:grpSpPr>
        <a:xfrm>
          <a:off x="0" y="0"/>
          <a:ext cx="0" cy="0"/>
          <a:chOff x="0" y="0"/>
          <a:chExt cx="0" cy="0"/>
        </a:xfrm>
      </p:grpSpPr>
      <p:sp>
        <p:nvSpPr>
          <p:cNvPr id="6" name="Oval 5"/>
          <p:cNvSpPr/>
          <p:nvPr/>
        </p:nvSpPr>
        <p:spPr>
          <a:xfrm>
            <a:off x="963911" y="1866624"/>
            <a:ext cx="1834129" cy="1834128"/>
          </a:xfrm>
          <a:prstGeom prst="ellipse">
            <a:avLst/>
          </a:prstGeom>
          <a:solidFill>
            <a:schemeClr val="accent6"/>
          </a:solidFill>
          <a:ln w="12700">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7" name="Oval 6"/>
          <p:cNvSpPr/>
          <p:nvPr/>
        </p:nvSpPr>
        <p:spPr>
          <a:xfrm>
            <a:off x="3071424" y="1866624"/>
            <a:ext cx="1834129" cy="1834128"/>
          </a:xfrm>
          <a:prstGeom prst="ellipse">
            <a:avLst/>
          </a:prstGeom>
          <a:solidFill>
            <a:schemeClr val="accent6"/>
          </a:solidFill>
          <a:ln w="12700">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8" name="Oval 7"/>
          <p:cNvSpPr/>
          <p:nvPr/>
        </p:nvSpPr>
        <p:spPr>
          <a:xfrm>
            <a:off x="5178936" y="1866624"/>
            <a:ext cx="1834129" cy="1834128"/>
          </a:xfrm>
          <a:prstGeom prst="ellipse">
            <a:avLst/>
          </a:prstGeom>
          <a:solidFill>
            <a:schemeClr val="accent6"/>
          </a:solidFill>
          <a:ln w="12700">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9" name="Oval 8"/>
          <p:cNvSpPr/>
          <p:nvPr/>
        </p:nvSpPr>
        <p:spPr>
          <a:xfrm>
            <a:off x="7286449" y="1866624"/>
            <a:ext cx="1834129" cy="1834128"/>
          </a:xfrm>
          <a:prstGeom prst="ellipse">
            <a:avLst/>
          </a:prstGeom>
          <a:solidFill>
            <a:schemeClr val="accent6"/>
          </a:solidFill>
          <a:ln w="12700">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0" name="Oval 9"/>
          <p:cNvSpPr/>
          <p:nvPr/>
        </p:nvSpPr>
        <p:spPr>
          <a:xfrm>
            <a:off x="9393961" y="1866624"/>
            <a:ext cx="1834129" cy="1834128"/>
          </a:xfrm>
          <a:prstGeom prst="ellipse">
            <a:avLst/>
          </a:prstGeom>
          <a:solidFill>
            <a:schemeClr val="accent6"/>
          </a:solidFill>
          <a:ln w="12700">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1" name="Picture Placeholder 11"/>
          <p:cNvSpPr>
            <a:spLocks noGrp="1"/>
          </p:cNvSpPr>
          <p:nvPr>
            <p:ph type="pic" sz="quarter" idx="11"/>
          </p:nvPr>
        </p:nvSpPr>
        <p:spPr>
          <a:xfrm>
            <a:off x="1083568" y="1986280"/>
            <a:ext cx="1594815" cy="1594815"/>
          </a:xfrm>
          <a:custGeom>
            <a:avLst/>
            <a:gdLst>
              <a:gd name="connsiteX0" fmla="*/ 2019300 w 4038600"/>
              <a:gd name="connsiteY0" fmla="*/ 0 h 4038600"/>
              <a:gd name="connsiteX1" fmla="*/ 4038600 w 4038600"/>
              <a:gd name="connsiteY1" fmla="*/ 2019300 h 4038600"/>
              <a:gd name="connsiteX2" fmla="*/ 2019300 w 4038600"/>
              <a:gd name="connsiteY2" fmla="*/ 4038600 h 4038600"/>
              <a:gd name="connsiteX3" fmla="*/ 0 w 4038600"/>
              <a:gd name="connsiteY3" fmla="*/ 2019300 h 4038600"/>
              <a:gd name="connsiteX4" fmla="*/ 2019300 w 4038600"/>
              <a:gd name="connsiteY4" fmla="*/ 0 h 403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8600" h="4038600">
                <a:moveTo>
                  <a:pt x="2019300" y="0"/>
                </a:moveTo>
                <a:cubicBezTo>
                  <a:pt x="3134529" y="0"/>
                  <a:pt x="4038600" y="904071"/>
                  <a:pt x="4038600" y="2019300"/>
                </a:cubicBezTo>
                <a:cubicBezTo>
                  <a:pt x="4038600" y="3134529"/>
                  <a:pt x="3134529" y="4038600"/>
                  <a:pt x="2019300" y="4038600"/>
                </a:cubicBezTo>
                <a:cubicBezTo>
                  <a:pt x="904071" y="4038600"/>
                  <a:pt x="0" y="3134529"/>
                  <a:pt x="0" y="2019300"/>
                </a:cubicBezTo>
                <a:cubicBezTo>
                  <a:pt x="0" y="904071"/>
                  <a:pt x="904071" y="0"/>
                  <a:pt x="2019300" y="0"/>
                </a:cubicBezTo>
                <a:close/>
              </a:path>
            </a:pathLst>
          </a:custGeom>
          <a:solidFill>
            <a:schemeClr val="bg1"/>
          </a:solidFill>
        </p:spPr>
        <p:txBody>
          <a:bodyPr wrap="square" lIns="0" tIns="0" rIns="0" bIns="0" anchor="ctr" anchorCtr="0">
            <a:noAutofit/>
          </a:bodyPr>
          <a:lstStyle>
            <a:lvl1pPr marL="0" indent="0" algn="ctr">
              <a:buFontTx/>
              <a:buNone/>
              <a:defRPr sz="12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12" name="Picture Placeholder 11"/>
          <p:cNvSpPr>
            <a:spLocks noGrp="1"/>
          </p:cNvSpPr>
          <p:nvPr>
            <p:ph type="pic" sz="quarter" idx="12"/>
          </p:nvPr>
        </p:nvSpPr>
        <p:spPr>
          <a:xfrm>
            <a:off x="3191081" y="1986280"/>
            <a:ext cx="1594815" cy="1594815"/>
          </a:xfrm>
          <a:custGeom>
            <a:avLst/>
            <a:gdLst>
              <a:gd name="connsiteX0" fmla="*/ 2019300 w 4038600"/>
              <a:gd name="connsiteY0" fmla="*/ 0 h 4038600"/>
              <a:gd name="connsiteX1" fmla="*/ 4038600 w 4038600"/>
              <a:gd name="connsiteY1" fmla="*/ 2019300 h 4038600"/>
              <a:gd name="connsiteX2" fmla="*/ 2019300 w 4038600"/>
              <a:gd name="connsiteY2" fmla="*/ 4038600 h 4038600"/>
              <a:gd name="connsiteX3" fmla="*/ 0 w 4038600"/>
              <a:gd name="connsiteY3" fmla="*/ 2019300 h 4038600"/>
              <a:gd name="connsiteX4" fmla="*/ 2019300 w 4038600"/>
              <a:gd name="connsiteY4" fmla="*/ 0 h 403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8600" h="4038600">
                <a:moveTo>
                  <a:pt x="2019300" y="0"/>
                </a:moveTo>
                <a:cubicBezTo>
                  <a:pt x="3134529" y="0"/>
                  <a:pt x="4038600" y="904071"/>
                  <a:pt x="4038600" y="2019300"/>
                </a:cubicBezTo>
                <a:cubicBezTo>
                  <a:pt x="4038600" y="3134529"/>
                  <a:pt x="3134529" y="4038600"/>
                  <a:pt x="2019300" y="4038600"/>
                </a:cubicBezTo>
                <a:cubicBezTo>
                  <a:pt x="904071" y="4038600"/>
                  <a:pt x="0" y="3134529"/>
                  <a:pt x="0" y="2019300"/>
                </a:cubicBezTo>
                <a:cubicBezTo>
                  <a:pt x="0" y="904071"/>
                  <a:pt x="904071" y="0"/>
                  <a:pt x="2019300" y="0"/>
                </a:cubicBezTo>
                <a:close/>
              </a:path>
            </a:pathLst>
          </a:custGeom>
          <a:solidFill>
            <a:schemeClr val="bg1"/>
          </a:solidFill>
        </p:spPr>
        <p:txBody>
          <a:bodyPr wrap="square" lIns="0" tIns="0" rIns="0" bIns="0" anchor="ctr" anchorCtr="0">
            <a:noAutofit/>
          </a:bodyPr>
          <a:lstStyle>
            <a:lvl1pPr marL="0" indent="0" algn="ctr">
              <a:buFontTx/>
              <a:buNone/>
              <a:defRPr sz="12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13" name="Picture Placeholder 11"/>
          <p:cNvSpPr>
            <a:spLocks noGrp="1"/>
          </p:cNvSpPr>
          <p:nvPr>
            <p:ph type="pic" sz="quarter" idx="13"/>
          </p:nvPr>
        </p:nvSpPr>
        <p:spPr>
          <a:xfrm>
            <a:off x="5298593" y="1986280"/>
            <a:ext cx="1594815" cy="1594815"/>
          </a:xfrm>
          <a:custGeom>
            <a:avLst/>
            <a:gdLst>
              <a:gd name="connsiteX0" fmla="*/ 2019300 w 4038600"/>
              <a:gd name="connsiteY0" fmla="*/ 0 h 4038600"/>
              <a:gd name="connsiteX1" fmla="*/ 4038600 w 4038600"/>
              <a:gd name="connsiteY1" fmla="*/ 2019300 h 4038600"/>
              <a:gd name="connsiteX2" fmla="*/ 2019300 w 4038600"/>
              <a:gd name="connsiteY2" fmla="*/ 4038600 h 4038600"/>
              <a:gd name="connsiteX3" fmla="*/ 0 w 4038600"/>
              <a:gd name="connsiteY3" fmla="*/ 2019300 h 4038600"/>
              <a:gd name="connsiteX4" fmla="*/ 2019300 w 4038600"/>
              <a:gd name="connsiteY4" fmla="*/ 0 h 403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8600" h="4038600">
                <a:moveTo>
                  <a:pt x="2019300" y="0"/>
                </a:moveTo>
                <a:cubicBezTo>
                  <a:pt x="3134529" y="0"/>
                  <a:pt x="4038600" y="904071"/>
                  <a:pt x="4038600" y="2019300"/>
                </a:cubicBezTo>
                <a:cubicBezTo>
                  <a:pt x="4038600" y="3134529"/>
                  <a:pt x="3134529" y="4038600"/>
                  <a:pt x="2019300" y="4038600"/>
                </a:cubicBezTo>
                <a:cubicBezTo>
                  <a:pt x="904071" y="4038600"/>
                  <a:pt x="0" y="3134529"/>
                  <a:pt x="0" y="2019300"/>
                </a:cubicBezTo>
                <a:cubicBezTo>
                  <a:pt x="0" y="904071"/>
                  <a:pt x="904071" y="0"/>
                  <a:pt x="2019300" y="0"/>
                </a:cubicBezTo>
                <a:close/>
              </a:path>
            </a:pathLst>
          </a:custGeom>
          <a:solidFill>
            <a:schemeClr val="bg1"/>
          </a:solidFill>
        </p:spPr>
        <p:txBody>
          <a:bodyPr wrap="square" lIns="0" tIns="0" rIns="0" bIns="0" anchor="ctr" anchorCtr="0">
            <a:noAutofit/>
          </a:bodyPr>
          <a:lstStyle>
            <a:lvl1pPr marL="0" indent="0" algn="ctr">
              <a:buFontTx/>
              <a:buNone/>
              <a:defRPr sz="12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14" name="Picture Placeholder 11"/>
          <p:cNvSpPr>
            <a:spLocks noGrp="1"/>
          </p:cNvSpPr>
          <p:nvPr>
            <p:ph type="pic" sz="quarter" idx="14"/>
          </p:nvPr>
        </p:nvSpPr>
        <p:spPr>
          <a:xfrm>
            <a:off x="7406106" y="1986280"/>
            <a:ext cx="1594815" cy="1594815"/>
          </a:xfrm>
          <a:custGeom>
            <a:avLst/>
            <a:gdLst>
              <a:gd name="connsiteX0" fmla="*/ 2019300 w 4038600"/>
              <a:gd name="connsiteY0" fmla="*/ 0 h 4038600"/>
              <a:gd name="connsiteX1" fmla="*/ 4038600 w 4038600"/>
              <a:gd name="connsiteY1" fmla="*/ 2019300 h 4038600"/>
              <a:gd name="connsiteX2" fmla="*/ 2019300 w 4038600"/>
              <a:gd name="connsiteY2" fmla="*/ 4038600 h 4038600"/>
              <a:gd name="connsiteX3" fmla="*/ 0 w 4038600"/>
              <a:gd name="connsiteY3" fmla="*/ 2019300 h 4038600"/>
              <a:gd name="connsiteX4" fmla="*/ 2019300 w 4038600"/>
              <a:gd name="connsiteY4" fmla="*/ 0 h 403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8600" h="4038600">
                <a:moveTo>
                  <a:pt x="2019300" y="0"/>
                </a:moveTo>
                <a:cubicBezTo>
                  <a:pt x="3134529" y="0"/>
                  <a:pt x="4038600" y="904071"/>
                  <a:pt x="4038600" y="2019300"/>
                </a:cubicBezTo>
                <a:cubicBezTo>
                  <a:pt x="4038600" y="3134529"/>
                  <a:pt x="3134529" y="4038600"/>
                  <a:pt x="2019300" y="4038600"/>
                </a:cubicBezTo>
                <a:cubicBezTo>
                  <a:pt x="904071" y="4038600"/>
                  <a:pt x="0" y="3134529"/>
                  <a:pt x="0" y="2019300"/>
                </a:cubicBezTo>
                <a:cubicBezTo>
                  <a:pt x="0" y="904071"/>
                  <a:pt x="904071" y="0"/>
                  <a:pt x="2019300" y="0"/>
                </a:cubicBezTo>
                <a:close/>
              </a:path>
            </a:pathLst>
          </a:custGeom>
          <a:solidFill>
            <a:schemeClr val="bg1"/>
          </a:solidFill>
        </p:spPr>
        <p:txBody>
          <a:bodyPr wrap="square" lIns="0" tIns="0" rIns="0" bIns="0" anchor="ctr" anchorCtr="0">
            <a:noAutofit/>
          </a:bodyPr>
          <a:lstStyle>
            <a:lvl1pPr marL="0" indent="0" algn="ctr">
              <a:buFontTx/>
              <a:buNone/>
              <a:defRPr sz="12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15" name="Picture Placeholder 11"/>
          <p:cNvSpPr>
            <a:spLocks noGrp="1"/>
          </p:cNvSpPr>
          <p:nvPr>
            <p:ph type="pic" sz="quarter" idx="15"/>
          </p:nvPr>
        </p:nvSpPr>
        <p:spPr>
          <a:xfrm>
            <a:off x="9513618" y="1986280"/>
            <a:ext cx="1594815" cy="1594815"/>
          </a:xfrm>
          <a:custGeom>
            <a:avLst/>
            <a:gdLst>
              <a:gd name="connsiteX0" fmla="*/ 2019300 w 4038600"/>
              <a:gd name="connsiteY0" fmla="*/ 0 h 4038600"/>
              <a:gd name="connsiteX1" fmla="*/ 4038600 w 4038600"/>
              <a:gd name="connsiteY1" fmla="*/ 2019300 h 4038600"/>
              <a:gd name="connsiteX2" fmla="*/ 2019300 w 4038600"/>
              <a:gd name="connsiteY2" fmla="*/ 4038600 h 4038600"/>
              <a:gd name="connsiteX3" fmla="*/ 0 w 4038600"/>
              <a:gd name="connsiteY3" fmla="*/ 2019300 h 4038600"/>
              <a:gd name="connsiteX4" fmla="*/ 2019300 w 4038600"/>
              <a:gd name="connsiteY4" fmla="*/ 0 h 403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8600" h="4038600">
                <a:moveTo>
                  <a:pt x="2019300" y="0"/>
                </a:moveTo>
                <a:cubicBezTo>
                  <a:pt x="3134529" y="0"/>
                  <a:pt x="4038600" y="904071"/>
                  <a:pt x="4038600" y="2019300"/>
                </a:cubicBezTo>
                <a:cubicBezTo>
                  <a:pt x="4038600" y="3134529"/>
                  <a:pt x="3134529" y="4038600"/>
                  <a:pt x="2019300" y="4038600"/>
                </a:cubicBezTo>
                <a:cubicBezTo>
                  <a:pt x="904071" y="4038600"/>
                  <a:pt x="0" y="3134529"/>
                  <a:pt x="0" y="2019300"/>
                </a:cubicBezTo>
                <a:cubicBezTo>
                  <a:pt x="0" y="904071"/>
                  <a:pt x="904071" y="0"/>
                  <a:pt x="2019300" y="0"/>
                </a:cubicBezTo>
                <a:close/>
              </a:path>
            </a:pathLst>
          </a:custGeom>
          <a:solidFill>
            <a:schemeClr val="bg1"/>
          </a:solidFill>
        </p:spPr>
        <p:txBody>
          <a:bodyPr wrap="square" lIns="0" tIns="0" rIns="0" bIns="0" anchor="ctr" anchorCtr="0">
            <a:noAutofit/>
          </a:bodyPr>
          <a:lstStyle>
            <a:lvl1pPr marL="0" indent="0" algn="ctr">
              <a:buFontTx/>
              <a:buNone/>
              <a:defRPr sz="12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16" name="Oval 15"/>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7" name="TextBox 16"/>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656185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7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577058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8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136586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9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087160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10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221141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Full Color Slide 02">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4000750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11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306521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12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172294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am Work #1">
    <p:spTree>
      <p:nvGrpSpPr>
        <p:cNvPr id="1" name=""/>
        <p:cNvGrpSpPr/>
        <p:nvPr/>
      </p:nvGrpSpPr>
      <p:grpSpPr>
        <a:xfrm>
          <a:off x="0" y="0"/>
          <a:ext cx="0" cy="0"/>
          <a:chOff x="0" y="0"/>
          <a:chExt cx="0" cy="0"/>
        </a:xfrm>
      </p:grpSpPr>
      <p:sp>
        <p:nvSpPr>
          <p:cNvPr id="2" name="Picture Placeholder 6"/>
          <p:cNvSpPr>
            <a:spLocks noGrp="1"/>
          </p:cNvSpPr>
          <p:nvPr>
            <p:ph type="pic" sz="quarter" idx="10"/>
          </p:nvPr>
        </p:nvSpPr>
        <p:spPr>
          <a:xfrm>
            <a:off x="876300" y="1598174"/>
            <a:ext cx="1828800" cy="18288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3" name="Picture Placeholder 6"/>
          <p:cNvSpPr>
            <a:spLocks noGrp="1"/>
          </p:cNvSpPr>
          <p:nvPr>
            <p:ph type="pic" sz="quarter" idx="11"/>
          </p:nvPr>
        </p:nvSpPr>
        <p:spPr>
          <a:xfrm>
            <a:off x="6492949" y="1598174"/>
            <a:ext cx="1828800" cy="18288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4" name="Picture Placeholder 6"/>
          <p:cNvSpPr>
            <a:spLocks noGrp="1"/>
          </p:cNvSpPr>
          <p:nvPr>
            <p:ph type="pic" sz="quarter" idx="12"/>
          </p:nvPr>
        </p:nvSpPr>
        <p:spPr>
          <a:xfrm>
            <a:off x="876300" y="4233639"/>
            <a:ext cx="1828800" cy="18288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5" name="Picture Placeholder 6"/>
          <p:cNvSpPr>
            <a:spLocks noGrp="1"/>
          </p:cNvSpPr>
          <p:nvPr>
            <p:ph type="pic" sz="quarter" idx="13"/>
          </p:nvPr>
        </p:nvSpPr>
        <p:spPr>
          <a:xfrm>
            <a:off x="6492949" y="4233639"/>
            <a:ext cx="1828800" cy="18288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115321882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Our Services Slide 01">
    <p:spTree>
      <p:nvGrpSpPr>
        <p:cNvPr id="1" name=""/>
        <p:cNvGrpSpPr/>
        <p:nvPr/>
      </p:nvGrpSpPr>
      <p:grpSpPr>
        <a:xfrm>
          <a:off x="0" y="0"/>
          <a:ext cx="0" cy="0"/>
          <a:chOff x="0" y="0"/>
          <a:chExt cx="0" cy="0"/>
        </a:xfrm>
      </p:grpSpPr>
      <p:sp>
        <p:nvSpPr>
          <p:cNvPr id="13" name="Oval 12"/>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4" name="TextBox 1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Picture Placeholder 8"/>
          <p:cNvSpPr>
            <a:spLocks noGrp="1"/>
          </p:cNvSpPr>
          <p:nvPr>
            <p:ph type="pic" sz="quarter" idx="15"/>
          </p:nvPr>
        </p:nvSpPr>
        <p:spPr>
          <a:xfrm>
            <a:off x="666750" y="1890367"/>
            <a:ext cx="5161347" cy="2718352"/>
          </a:xfrm>
          <a:custGeom>
            <a:avLst/>
            <a:gdLst>
              <a:gd name="connsiteX0" fmla="*/ 0 w 9937474"/>
              <a:gd name="connsiteY0" fmla="*/ 0 h 5436704"/>
              <a:gd name="connsiteX1" fmla="*/ 9937474 w 9937474"/>
              <a:gd name="connsiteY1" fmla="*/ 0 h 5436704"/>
              <a:gd name="connsiteX2" fmla="*/ 9937474 w 9937474"/>
              <a:gd name="connsiteY2" fmla="*/ 5436704 h 5436704"/>
              <a:gd name="connsiteX3" fmla="*/ 0 w 9937474"/>
              <a:gd name="connsiteY3" fmla="*/ 5436704 h 5436704"/>
            </a:gdLst>
            <a:ahLst/>
            <a:cxnLst>
              <a:cxn ang="0">
                <a:pos x="connsiteX0" y="connsiteY0"/>
              </a:cxn>
              <a:cxn ang="0">
                <a:pos x="connsiteX1" y="connsiteY1"/>
              </a:cxn>
              <a:cxn ang="0">
                <a:pos x="connsiteX2" y="connsiteY2"/>
              </a:cxn>
              <a:cxn ang="0">
                <a:pos x="connsiteX3" y="connsiteY3"/>
              </a:cxn>
            </a:cxnLst>
            <a:rect l="l" t="t" r="r" b="b"/>
            <a:pathLst>
              <a:path w="9937474" h="5436704">
                <a:moveTo>
                  <a:pt x="0" y="0"/>
                </a:moveTo>
                <a:lnTo>
                  <a:pt x="9937474" y="0"/>
                </a:lnTo>
                <a:lnTo>
                  <a:pt x="9937474" y="5436704"/>
                </a:lnTo>
                <a:lnTo>
                  <a:pt x="0" y="5436704"/>
                </a:lnTo>
                <a:close/>
              </a:path>
            </a:pathLst>
          </a:custGeom>
        </p:spPr>
        <p:txBody>
          <a:bodyPr wrap="square" lIns="0" tIns="0" rIns="0" bIns="0" anchor="ctr" anchorCtr="0">
            <a:noAutofit/>
          </a:bodyPr>
          <a:lstStyle>
            <a:lvl1pPr marL="0" indent="0" algn="ctr">
              <a:buFontTx/>
              <a:buNone/>
              <a:defRPr sz="11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10" name="Picture Placeholder 9"/>
          <p:cNvSpPr>
            <a:spLocks noGrp="1"/>
          </p:cNvSpPr>
          <p:nvPr>
            <p:ph type="pic" sz="quarter" idx="16"/>
          </p:nvPr>
        </p:nvSpPr>
        <p:spPr>
          <a:xfrm>
            <a:off x="6363903" y="1890367"/>
            <a:ext cx="5161348" cy="2718352"/>
          </a:xfrm>
          <a:custGeom>
            <a:avLst/>
            <a:gdLst>
              <a:gd name="connsiteX0" fmla="*/ 0 w 9937474"/>
              <a:gd name="connsiteY0" fmla="*/ 0 h 5436704"/>
              <a:gd name="connsiteX1" fmla="*/ 9937474 w 9937474"/>
              <a:gd name="connsiteY1" fmla="*/ 0 h 5436704"/>
              <a:gd name="connsiteX2" fmla="*/ 9937474 w 9937474"/>
              <a:gd name="connsiteY2" fmla="*/ 5436704 h 5436704"/>
              <a:gd name="connsiteX3" fmla="*/ 0 w 9937474"/>
              <a:gd name="connsiteY3" fmla="*/ 5436704 h 5436704"/>
            </a:gdLst>
            <a:ahLst/>
            <a:cxnLst>
              <a:cxn ang="0">
                <a:pos x="connsiteX0" y="connsiteY0"/>
              </a:cxn>
              <a:cxn ang="0">
                <a:pos x="connsiteX1" y="connsiteY1"/>
              </a:cxn>
              <a:cxn ang="0">
                <a:pos x="connsiteX2" y="connsiteY2"/>
              </a:cxn>
              <a:cxn ang="0">
                <a:pos x="connsiteX3" y="connsiteY3"/>
              </a:cxn>
            </a:cxnLst>
            <a:rect l="l" t="t" r="r" b="b"/>
            <a:pathLst>
              <a:path w="9937474" h="5436704">
                <a:moveTo>
                  <a:pt x="0" y="0"/>
                </a:moveTo>
                <a:lnTo>
                  <a:pt x="9937474" y="0"/>
                </a:lnTo>
                <a:lnTo>
                  <a:pt x="9937474" y="5436704"/>
                </a:lnTo>
                <a:lnTo>
                  <a:pt x="0" y="5436704"/>
                </a:lnTo>
                <a:close/>
              </a:path>
            </a:pathLst>
          </a:custGeom>
        </p:spPr>
        <p:txBody>
          <a:bodyPr wrap="square" lIns="0" tIns="0" rIns="0" bIns="0" anchor="ctr" anchorCtr="0">
            <a:noAutofit/>
          </a:bodyPr>
          <a:lstStyle>
            <a:lvl1pPr marL="0" indent="0" algn="ctr">
              <a:buFontTx/>
              <a:buNone/>
              <a:defRPr sz="11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Tree>
    <p:extLst>
      <p:ext uri="{BB962C8B-B14F-4D97-AF65-F5344CB8AC3E}">
        <p14:creationId xmlns:p14="http://schemas.microsoft.com/office/powerpoint/2010/main" val="4392883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Our Services Slide 02">
    <p:spTree>
      <p:nvGrpSpPr>
        <p:cNvPr id="1" name=""/>
        <p:cNvGrpSpPr/>
        <p:nvPr/>
      </p:nvGrpSpPr>
      <p:grpSpPr>
        <a:xfrm>
          <a:off x="0" y="0"/>
          <a:ext cx="0" cy="0"/>
          <a:chOff x="0" y="0"/>
          <a:chExt cx="0" cy="0"/>
        </a:xfrm>
      </p:grpSpPr>
      <p:sp>
        <p:nvSpPr>
          <p:cNvPr id="13" name="Oval 12"/>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4" name="TextBox 1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Picture Placeholder 15"/>
          <p:cNvSpPr>
            <a:spLocks noGrp="1"/>
          </p:cNvSpPr>
          <p:nvPr>
            <p:ph type="pic" sz="quarter" idx="13"/>
          </p:nvPr>
        </p:nvSpPr>
        <p:spPr>
          <a:xfrm>
            <a:off x="4339799" y="1867452"/>
            <a:ext cx="3519563" cy="2902227"/>
          </a:xfrm>
          <a:custGeom>
            <a:avLst/>
            <a:gdLst>
              <a:gd name="connsiteX0" fmla="*/ 0 w 7039126"/>
              <a:gd name="connsiteY0" fmla="*/ 0 h 5804453"/>
              <a:gd name="connsiteX1" fmla="*/ 7039126 w 7039126"/>
              <a:gd name="connsiteY1" fmla="*/ 0 h 5804453"/>
              <a:gd name="connsiteX2" fmla="*/ 7039126 w 7039126"/>
              <a:gd name="connsiteY2" fmla="*/ 5804453 h 5804453"/>
              <a:gd name="connsiteX3" fmla="*/ 0 w 7039126"/>
              <a:gd name="connsiteY3" fmla="*/ 5804453 h 5804453"/>
            </a:gdLst>
            <a:ahLst/>
            <a:cxnLst>
              <a:cxn ang="0">
                <a:pos x="connsiteX0" y="connsiteY0"/>
              </a:cxn>
              <a:cxn ang="0">
                <a:pos x="connsiteX1" y="connsiteY1"/>
              </a:cxn>
              <a:cxn ang="0">
                <a:pos x="connsiteX2" y="connsiteY2"/>
              </a:cxn>
              <a:cxn ang="0">
                <a:pos x="connsiteX3" y="connsiteY3"/>
              </a:cxn>
            </a:cxnLst>
            <a:rect l="l" t="t" r="r" b="b"/>
            <a:pathLst>
              <a:path w="7039126" h="5804453">
                <a:moveTo>
                  <a:pt x="0" y="0"/>
                </a:moveTo>
                <a:lnTo>
                  <a:pt x="7039126" y="0"/>
                </a:lnTo>
                <a:lnTo>
                  <a:pt x="7039126" y="5804453"/>
                </a:lnTo>
                <a:lnTo>
                  <a:pt x="0" y="5804453"/>
                </a:lnTo>
                <a:close/>
              </a:path>
            </a:pathLst>
          </a:custGeom>
        </p:spPr>
        <p:txBody>
          <a:bodyPr wrap="square" lIns="0" tIns="0" rIns="0" bIns="0" anchor="ctr" anchorCtr="0">
            <a:noAutofit/>
          </a:bodyPr>
          <a:lstStyle>
            <a:lvl1pPr marL="0" indent="0" algn="ctr">
              <a:buFontTx/>
              <a:buNone/>
              <a:defRPr sz="11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17" name="Picture Placeholder 16"/>
          <p:cNvSpPr>
            <a:spLocks noGrp="1"/>
          </p:cNvSpPr>
          <p:nvPr>
            <p:ph type="pic" sz="quarter" idx="14"/>
          </p:nvPr>
        </p:nvSpPr>
        <p:spPr>
          <a:xfrm>
            <a:off x="8005687" y="1867452"/>
            <a:ext cx="3519563" cy="2902227"/>
          </a:xfrm>
          <a:custGeom>
            <a:avLst/>
            <a:gdLst>
              <a:gd name="connsiteX0" fmla="*/ 0 w 7039126"/>
              <a:gd name="connsiteY0" fmla="*/ 0 h 5804453"/>
              <a:gd name="connsiteX1" fmla="*/ 7039126 w 7039126"/>
              <a:gd name="connsiteY1" fmla="*/ 0 h 5804453"/>
              <a:gd name="connsiteX2" fmla="*/ 7039126 w 7039126"/>
              <a:gd name="connsiteY2" fmla="*/ 5804453 h 5804453"/>
              <a:gd name="connsiteX3" fmla="*/ 0 w 7039126"/>
              <a:gd name="connsiteY3" fmla="*/ 5804453 h 5804453"/>
            </a:gdLst>
            <a:ahLst/>
            <a:cxnLst>
              <a:cxn ang="0">
                <a:pos x="connsiteX0" y="connsiteY0"/>
              </a:cxn>
              <a:cxn ang="0">
                <a:pos x="connsiteX1" y="connsiteY1"/>
              </a:cxn>
              <a:cxn ang="0">
                <a:pos x="connsiteX2" y="connsiteY2"/>
              </a:cxn>
              <a:cxn ang="0">
                <a:pos x="connsiteX3" y="connsiteY3"/>
              </a:cxn>
            </a:cxnLst>
            <a:rect l="l" t="t" r="r" b="b"/>
            <a:pathLst>
              <a:path w="7039126" h="5804453">
                <a:moveTo>
                  <a:pt x="0" y="0"/>
                </a:moveTo>
                <a:lnTo>
                  <a:pt x="7039126" y="0"/>
                </a:lnTo>
                <a:lnTo>
                  <a:pt x="7039126" y="5804453"/>
                </a:lnTo>
                <a:lnTo>
                  <a:pt x="0" y="5804453"/>
                </a:lnTo>
                <a:close/>
              </a:path>
            </a:pathLst>
          </a:custGeom>
        </p:spPr>
        <p:txBody>
          <a:bodyPr wrap="square" lIns="0" tIns="0" rIns="0" bIns="0" anchor="ctr" anchorCtr="0">
            <a:noAutofit/>
          </a:bodyPr>
          <a:lstStyle>
            <a:lvl1pPr marL="0" indent="0" algn="ctr">
              <a:buFontTx/>
              <a:buNone/>
              <a:defRPr sz="11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15" name="Picture Placeholder 14"/>
          <p:cNvSpPr>
            <a:spLocks noGrp="1"/>
          </p:cNvSpPr>
          <p:nvPr>
            <p:ph type="pic" sz="quarter" idx="15"/>
          </p:nvPr>
        </p:nvSpPr>
        <p:spPr>
          <a:xfrm>
            <a:off x="666750" y="1867452"/>
            <a:ext cx="3519563" cy="2902227"/>
          </a:xfrm>
          <a:custGeom>
            <a:avLst/>
            <a:gdLst>
              <a:gd name="connsiteX0" fmla="*/ 0 w 7039126"/>
              <a:gd name="connsiteY0" fmla="*/ 0 h 5804453"/>
              <a:gd name="connsiteX1" fmla="*/ 7039126 w 7039126"/>
              <a:gd name="connsiteY1" fmla="*/ 0 h 5804453"/>
              <a:gd name="connsiteX2" fmla="*/ 7039126 w 7039126"/>
              <a:gd name="connsiteY2" fmla="*/ 5804453 h 5804453"/>
              <a:gd name="connsiteX3" fmla="*/ 0 w 7039126"/>
              <a:gd name="connsiteY3" fmla="*/ 5804453 h 5804453"/>
            </a:gdLst>
            <a:ahLst/>
            <a:cxnLst>
              <a:cxn ang="0">
                <a:pos x="connsiteX0" y="connsiteY0"/>
              </a:cxn>
              <a:cxn ang="0">
                <a:pos x="connsiteX1" y="connsiteY1"/>
              </a:cxn>
              <a:cxn ang="0">
                <a:pos x="connsiteX2" y="connsiteY2"/>
              </a:cxn>
              <a:cxn ang="0">
                <a:pos x="connsiteX3" y="connsiteY3"/>
              </a:cxn>
            </a:cxnLst>
            <a:rect l="l" t="t" r="r" b="b"/>
            <a:pathLst>
              <a:path w="7039126" h="5804453">
                <a:moveTo>
                  <a:pt x="0" y="0"/>
                </a:moveTo>
                <a:lnTo>
                  <a:pt x="7039126" y="0"/>
                </a:lnTo>
                <a:lnTo>
                  <a:pt x="7039126" y="5804453"/>
                </a:lnTo>
                <a:lnTo>
                  <a:pt x="0" y="5804453"/>
                </a:lnTo>
                <a:close/>
              </a:path>
            </a:pathLst>
          </a:custGeom>
        </p:spPr>
        <p:txBody>
          <a:bodyPr wrap="square" lIns="0" tIns="0" rIns="0" bIns="0" anchor="ctr" anchorCtr="0">
            <a:noAutofit/>
          </a:bodyPr>
          <a:lstStyle>
            <a:lvl1pPr marL="0" indent="0" algn="ctr">
              <a:buFontTx/>
              <a:buNone/>
              <a:defRPr sz="11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Tree>
    <p:extLst>
      <p:ext uri="{BB962C8B-B14F-4D97-AF65-F5344CB8AC3E}">
        <p14:creationId xmlns:p14="http://schemas.microsoft.com/office/powerpoint/2010/main" val="36604710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Our Services Slide 03">
    <p:spTree>
      <p:nvGrpSpPr>
        <p:cNvPr id="1" name=""/>
        <p:cNvGrpSpPr/>
        <p:nvPr/>
      </p:nvGrpSpPr>
      <p:grpSpPr>
        <a:xfrm>
          <a:off x="0" y="0"/>
          <a:ext cx="0" cy="0"/>
          <a:chOff x="0" y="0"/>
          <a:chExt cx="0" cy="0"/>
        </a:xfrm>
      </p:grpSpPr>
      <p:sp>
        <p:nvSpPr>
          <p:cNvPr id="13" name="Oval 12"/>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4" name="TextBox 1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Picture Placeholder 32"/>
          <p:cNvSpPr>
            <a:spLocks noGrp="1"/>
          </p:cNvSpPr>
          <p:nvPr>
            <p:ph type="pic" sz="quarter" idx="11"/>
          </p:nvPr>
        </p:nvSpPr>
        <p:spPr>
          <a:xfrm>
            <a:off x="666750" y="1867452"/>
            <a:ext cx="2603638" cy="2902227"/>
          </a:xfrm>
          <a:custGeom>
            <a:avLst/>
            <a:gdLst>
              <a:gd name="connsiteX0" fmla="*/ 0 w 5429250"/>
              <a:gd name="connsiteY0" fmla="*/ 0 h 5804453"/>
              <a:gd name="connsiteX1" fmla="*/ 5429250 w 5429250"/>
              <a:gd name="connsiteY1" fmla="*/ 0 h 5804453"/>
              <a:gd name="connsiteX2" fmla="*/ 5429250 w 5429250"/>
              <a:gd name="connsiteY2" fmla="*/ 5804453 h 5804453"/>
              <a:gd name="connsiteX3" fmla="*/ 0 w 5429250"/>
              <a:gd name="connsiteY3" fmla="*/ 5804453 h 5804453"/>
            </a:gdLst>
            <a:ahLst/>
            <a:cxnLst>
              <a:cxn ang="0">
                <a:pos x="connsiteX0" y="connsiteY0"/>
              </a:cxn>
              <a:cxn ang="0">
                <a:pos x="connsiteX1" y="connsiteY1"/>
              </a:cxn>
              <a:cxn ang="0">
                <a:pos x="connsiteX2" y="connsiteY2"/>
              </a:cxn>
              <a:cxn ang="0">
                <a:pos x="connsiteX3" y="connsiteY3"/>
              </a:cxn>
            </a:cxnLst>
            <a:rect l="l" t="t" r="r" b="b"/>
            <a:pathLst>
              <a:path w="5429250" h="5804453">
                <a:moveTo>
                  <a:pt x="0" y="0"/>
                </a:moveTo>
                <a:lnTo>
                  <a:pt x="5429250" y="0"/>
                </a:lnTo>
                <a:lnTo>
                  <a:pt x="5429250" y="5804453"/>
                </a:lnTo>
                <a:lnTo>
                  <a:pt x="0" y="5804453"/>
                </a:lnTo>
                <a:close/>
              </a:path>
            </a:pathLst>
          </a:custGeom>
        </p:spPr>
        <p:txBody>
          <a:bodyPr wrap="square" lIns="0" tIns="0" rIns="0" bIns="0" anchor="ctr" anchorCtr="0">
            <a:noAutofit/>
          </a:bodyPr>
          <a:lstStyle>
            <a:lvl1pPr marL="0" indent="0" algn="ctr">
              <a:buFontTx/>
              <a:buNone/>
              <a:defRPr sz="11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32" name="Picture Placeholder 31"/>
          <p:cNvSpPr>
            <a:spLocks noGrp="1"/>
          </p:cNvSpPr>
          <p:nvPr>
            <p:ph type="pic" sz="quarter" idx="12"/>
          </p:nvPr>
        </p:nvSpPr>
        <p:spPr>
          <a:xfrm>
            <a:off x="3418371" y="1867452"/>
            <a:ext cx="2603638" cy="2902227"/>
          </a:xfrm>
          <a:custGeom>
            <a:avLst/>
            <a:gdLst>
              <a:gd name="connsiteX0" fmla="*/ 0 w 5429250"/>
              <a:gd name="connsiteY0" fmla="*/ 0 h 5804453"/>
              <a:gd name="connsiteX1" fmla="*/ 5429250 w 5429250"/>
              <a:gd name="connsiteY1" fmla="*/ 0 h 5804453"/>
              <a:gd name="connsiteX2" fmla="*/ 5429250 w 5429250"/>
              <a:gd name="connsiteY2" fmla="*/ 5804453 h 5804453"/>
              <a:gd name="connsiteX3" fmla="*/ 0 w 5429250"/>
              <a:gd name="connsiteY3" fmla="*/ 5804453 h 5804453"/>
            </a:gdLst>
            <a:ahLst/>
            <a:cxnLst>
              <a:cxn ang="0">
                <a:pos x="connsiteX0" y="connsiteY0"/>
              </a:cxn>
              <a:cxn ang="0">
                <a:pos x="connsiteX1" y="connsiteY1"/>
              </a:cxn>
              <a:cxn ang="0">
                <a:pos x="connsiteX2" y="connsiteY2"/>
              </a:cxn>
              <a:cxn ang="0">
                <a:pos x="connsiteX3" y="connsiteY3"/>
              </a:cxn>
            </a:cxnLst>
            <a:rect l="l" t="t" r="r" b="b"/>
            <a:pathLst>
              <a:path w="5429250" h="5804453">
                <a:moveTo>
                  <a:pt x="0" y="0"/>
                </a:moveTo>
                <a:lnTo>
                  <a:pt x="5429250" y="0"/>
                </a:lnTo>
                <a:lnTo>
                  <a:pt x="5429250" y="5804453"/>
                </a:lnTo>
                <a:lnTo>
                  <a:pt x="0" y="5804453"/>
                </a:lnTo>
                <a:close/>
              </a:path>
            </a:pathLst>
          </a:custGeom>
        </p:spPr>
        <p:txBody>
          <a:bodyPr wrap="square" lIns="0" tIns="0" rIns="0" bIns="0" anchor="ctr" anchorCtr="0">
            <a:noAutofit/>
          </a:bodyPr>
          <a:lstStyle>
            <a:lvl1pPr marL="0" indent="0" algn="ctr">
              <a:buFontTx/>
              <a:buNone/>
              <a:defRPr sz="11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30" name="Picture Placeholder 29"/>
          <p:cNvSpPr>
            <a:spLocks noGrp="1"/>
          </p:cNvSpPr>
          <p:nvPr>
            <p:ph type="pic" sz="quarter" idx="13"/>
          </p:nvPr>
        </p:nvSpPr>
        <p:spPr>
          <a:xfrm>
            <a:off x="6169991" y="1867452"/>
            <a:ext cx="2603638" cy="2902227"/>
          </a:xfrm>
          <a:custGeom>
            <a:avLst/>
            <a:gdLst>
              <a:gd name="connsiteX0" fmla="*/ 0 w 5429250"/>
              <a:gd name="connsiteY0" fmla="*/ 0 h 5804453"/>
              <a:gd name="connsiteX1" fmla="*/ 5429250 w 5429250"/>
              <a:gd name="connsiteY1" fmla="*/ 0 h 5804453"/>
              <a:gd name="connsiteX2" fmla="*/ 5429250 w 5429250"/>
              <a:gd name="connsiteY2" fmla="*/ 5804453 h 5804453"/>
              <a:gd name="connsiteX3" fmla="*/ 0 w 5429250"/>
              <a:gd name="connsiteY3" fmla="*/ 5804453 h 5804453"/>
            </a:gdLst>
            <a:ahLst/>
            <a:cxnLst>
              <a:cxn ang="0">
                <a:pos x="connsiteX0" y="connsiteY0"/>
              </a:cxn>
              <a:cxn ang="0">
                <a:pos x="connsiteX1" y="connsiteY1"/>
              </a:cxn>
              <a:cxn ang="0">
                <a:pos x="connsiteX2" y="connsiteY2"/>
              </a:cxn>
              <a:cxn ang="0">
                <a:pos x="connsiteX3" y="connsiteY3"/>
              </a:cxn>
            </a:cxnLst>
            <a:rect l="l" t="t" r="r" b="b"/>
            <a:pathLst>
              <a:path w="5429250" h="5804453">
                <a:moveTo>
                  <a:pt x="0" y="0"/>
                </a:moveTo>
                <a:lnTo>
                  <a:pt x="5429250" y="0"/>
                </a:lnTo>
                <a:lnTo>
                  <a:pt x="5429250" y="5804453"/>
                </a:lnTo>
                <a:lnTo>
                  <a:pt x="0" y="5804453"/>
                </a:lnTo>
                <a:close/>
              </a:path>
            </a:pathLst>
          </a:custGeom>
        </p:spPr>
        <p:txBody>
          <a:bodyPr wrap="square" lIns="0" tIns="0" rIns="0" bIns="0" anchor="ctr" anchorCtr="0">
            <a:noAutofit/>
          </a:bodyPr>
          <a:lstStyle>
            <a:lvl1pPr marL="0" indent="0" algn="ctr">
              <a:buFontTx/>
              <a:buNone/>
              <a:defRPr sz="11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29" name="Picture Placeholder 28"/>
          <p:cNvSpPr>
            <a:spLocks noGrp="1"/>
          </p:cNvSpPr>
          <p:nvPr>
            <p:ph type="pic" sz="quarter" idx="14"/>
          </p:nvPr>
        </p:nvSpPr>
        <p:spPr>
          <a:xfrm>
            <a:off x="8921612" y="1867452"/>
            <a:ext cx="2603638" cy="2902227"/>
          </a:xfrm>
          <a:custGeom>
            <a:avLst/>
            <a:gdLst>
              <a:gd name="connsiteX0" fmla="*/ 0 w 5429250"/>
              <a:gd name="connsiteY0" fmla="*/ 0 h 5804453"/>
              <a:gd name="connsiteX1" fmla="*/ 5429250 w 5429250"/>
              <a:gd name="connsiteY1" fmla="*/ 0 h 5804453"/>
              <a:gd name="connsiteX2" fmla="*/ 5429250 w 5429250"/>
              <a:gd name="connsiteY2" fmla="*/ 5804453 h 5804453"/>
              <a:gd name="connsiteX3" fmla="*/ 0 w 5429250"/>
              <a:gd name="connsiteY3" fmla="*/ 5804453 h 5804453"/>
            </a:gdLst>
            <a:ahLst/>
            <a:cxnLst>
              <a:cxn ang="0">
                <a:pos x="connsiteX0" y="connsiteY0"/>
              </a:cxn>
              <a:cxn ang="0">
                <a:pos x="connsiteX1" y="connsiteY1"/>
              </a:cxn>
              <a:cxn ang="0">
                <a:pos x="connsiteX2" y="connsiteY2"/>
              </a:cxn>
              <a:cxn ang="0">
                <a:pos x="connsiteX3" y="connsiteY3"/>
              </a:cxn>
            </a:cxnLst>
            <a:rect l="l" t="t" r="r" b="b"/>
            <a:pathLst>
              <a:path w="5429250" h="5804453">
                <a:moveTo>
                  <a:pt x="0" y="0"/>
                </a:moveTo>
                <a:lnTo>
                  <a:pt x="5429250" y="0"/>
                </a:lnTo>
                <a:lnTo>
                  <a:pt x="5429250" y="5804453"/>
                </a:lnTo>
                <a:lnTo>
                  <a:pt x="0" y="5804453"/>
                </a:lnTo>
                <a:close/>
              </a:path>
            </a:pathLst>
          </a:custGeom>
        </p:spPr>
        <p:txBody>
          <a:bodyPr wrap="square" lIns="0" tIns="0" rIns="0" bIns="0" anchor="ctr" anchorCtr="0">
            <a:noAutofit/>
          </a:bodyPr>
          <a:lstStyle>
            <a:lvl1pPr marL="0" indent="0" algn="ctr">
              <a:buFontTx/>
              <a:buNone/>
              <a:defRPr sz="11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Tree>
    <p:extLst>
      <p:ext uri="{BB962C8B-B14F-4D97-AF65-F5344CB8AC3E}">
        <p14:creationId xmlns:p14="http://schemas.microsoft.com/office/powerpoint/2010/main" val="33864512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Half Picture at Right Slide 01">
    <p:spTree>
      <p:nvGrpSpPr>
        <p:cNvPr id="1" name=""/>
        <p:cNvGrpSpPr/>
        <p:nvPr/>
      </p:nvGrpSpPr>
      <p:grpSpPr>
        <a:xfrm>
          <a:off x="0" y="0"/>
          <a:ext cx="0" cy="0"/>
          <a:chOff x="0" y="0"/>
          <a:chExt cx="0" cy="0"/>
        </a:xfrm>
      </p:grpSpPr>
      <p:sp>
        <p:nvSpPr>
          <p:cNvPr id="10" name="Picture Placeholder 1"/>
          <p:cNvSpPr>
            <a:spLocks noGrp="1"/>
          </p:cNvSpPr>
          <p:nvPr>
            <p:ph type="pic" sz="quarter" idx="11"/>
          </p:nvPr>
        </p:nvSpPr>
        <p:spPr>
          <a:xfrm>
            <a:off x="4791075" y="0"/>
            <a:ext cx="7400925" cy="6858000"/>
          </a:xfrm>
          <a:custGeom>
            <a:avLst/>
            <a:gdLst>
              <a:gd name="connsiteX0" fmla="*/ 0 w 8128000"/>
              <a:gd name="connsiteY0" fmla="*/ 0 h 6859588"/>
              <a:gd name="connsiteX1" fmla="*/ 8128000 w 8128000"/>
              <a:gd name="connsiteY1" fmla="*/ 0 h 6859588"/>
              <a:gd name="connsiteX2" fmla="*/ 8128000 w 8128000"/>
              <a:gd name="connsiteY2" fmla="*/ 6859588 h 6859588"/>
              <a:gd name="connsiteX3" fmla="*/ 0 w 8128000"/>
              <a:gd name="connsiteY3" fmla="*/ 6859588 h 6859588"/>
            </a:gdLst>
            <a:ahLst/>
            <a:cxnLst>
              <a:cxn ang="0">
                <a:pos x="connsiteX0" y="connsiteY0"/>
              </a:cxn>
              <a:cxn ang="0">
                <a:pos x="connsiteX1" y="connsiteY1"/>
              </a:cxn>
              <a:cxn ang="0">
                <a:pos x="connsiteX2" y="connsiteY2"/>
              </a:cxn>
              <a:cxn ang="0">
                <a:pos x="connsiteX3" y="connsiteY3"/>
              </a:cxn>
            </a:cxnLst>
            <a:rect l="l" t="t" r="r" b="b"/>
            <a:pathLst>
              <a:path w="8128000" h="6859588">
                <a:moveTo>
                  <a:pt x="0" y="0"/>
                </a:moveTo>
                <a:lnTo>
                  <a:pt x="8128000" y="0"/>
                </a:lnTo>
                <a:lnTo>
                  <a:pt x="8128000" y="6859588"/>
                </a:lnTo>
                <a:lnTo>
                  <a:pt x="0" y="6859588"/>
                </a:lnTo>
                <a:close/>
              </a:path>
            </a:pathLst>
          </a:custGeom>
        </p:spPr>
        <p:txBody>
          <a:bodyPr wrap="square" lIns="0" tIns="0" rIns="0" bIns="0" anchor="ctr" anchorCtr="0">
            <a:noAutofit/>
          </a:bodyPr>
          <a:lstStyle>
            <a:lvl1pPr marL="0" indent="0" algn="ctr">
              <a:buFontTx/>
              <a:buNone/>
              <a:defRPr sz="12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8174823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Half Picture at Left Slide 01">
    <p:spTree>
      <p:nvGrpSpPr>
        <p:cNvPr id="1" name=""/>
        <p:cNvGrpSpPr/>
        <p:nvPr/>
      </p:nvGrpSpPr>
      <p:grpSpPr>
        <a:xfrm>
          <a:off x="0" y="0"/>
          <a:ext cx="0" cy="0"/>
          <a:chOff x="0" y="0"/>
          <a:chExt cx="0" cy="0"/>
        </a:xfrm>
      </p:grpSpPr>
      <p:sp>
        <p:nvSpPr>
          <p:cNvPr id="10" name="Picture Placeholder 1"/>
          <p:cNvSpPr>
            <a:spLocks noGrp="1"/>
          </p:cNvSpPr>
          <p:nvPr>
            <p:ph type="pic" sz="quarter" idx="11"/>
          </p:nvPr>
        </p:nvSpPr>
        <p:spPr>
          <a:xfrm>
            <a:off x="0" y="0"/>
            <a:ext cx="6724650" cy="6858000"/>
          </a:xfrm>
          <a:custGeom>
            <a:avLst/>
            <a:gdLst>
              <a:gd name="connsiteX0" fmla="*/ 0 w 8128000"/>
              <a:gd name="connsiteY0" fmla="*/ 0 h 6859588"/>
              <a:gd name="connsiteX1" fmla="*/ 8128000 w 8128000"/>
              <a:gd name="connsiteY1" fmla="*/ 0 h 6859588"/>
              <a:gd name="connsiteX2" fmla="*/ 8128000 w 8128000"/>
              <a:gd name="connsiteY2" fmla="*/ 6859588 h 6859588"/>
              <a:gd name="connsiteX3" fmla="*/ 0 w 8128000"/>
              <a:gd name="connsiteY3" fmla="*/ 6859588 h 6859588"/>
            </a:gdLst>
            <a:ahLst/>
            <a:cxnLst>
              <a:cxn ang="0">
                <a:pos x="connsiteX0" y="connsiteY0"/>
              </a:cxn>
              <a:cxn ang="0">
                <a:pos x="connsiteX1" y="connsiteY1"/>
              </a:cxn>
              <a:cxn ang="0">
                <a:pos x="connsiteX2" y="connsiteY2"/>
              </a:cxn>
              <a:cxn ang="0">
                <a:pos x="connsiteX3" y="connsiteY3"/>
              </a:cxn>
            </a:cxnLst>
            <a:rect l="l" t="t" r="r" b="b"/>
            <a:pathLst>
              <a:path w="8128000" h="6859588">
                <a:moveTo>
                  <a:pt x="0" y="0"/>
                </a:moveTo>
                <a:lnTo>
                  <a:pt x="8128000" y="0"/>
                </a:lnTo>
                <a:lnTo>
                  <a:pt x="8128000" y="6859588"/>
                </a:lnTo>
                <a:lnTo>
                  <a:pt x="0" y="6859588"/>
                </a:lnTo>
                <a:close/>
              </a:path>
            </a:pathLst>
          </a:custGeom>
        </p:spPr>
        <p:txBody>
          <a:bodyPr wrap="square" lIns="0" tIns="0" rIns="0" bIns="0" anchor="ctr" anchorCtr="0">
            <a:noAutofit/>
          </a:bodyPr>
          <a:lstStyle>
            <a:lvl1pPr marL="0" indent="0" algn="ctr">
              <a:buFontTx/>
              <a:buNone/>
              <a:defRPr sz="12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6" name="TextBox 5"/>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455008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Half Picture at Right Slide 02">
    <p:spTree>
      <p:nvGrpSpPr>
        <p:cNvPr id="1" name=""/>
        <p:cNvGrpSpPr/>
        <p:nvPr/>
      </p:nvGrpSpPr>
      <p:grpSpPr>
        <a:xfrm>
          <a:off x="0" y="0"/>
          <a:ext cx="0" cy="0"/>
          <a:chOff x="0" y="0"/>
          <a:chExt cx="0" cy="0"/>
        </a:xfrm>
      </p:grpSpPr>
      <p:sp>
        <p:nvSpPr>
          <p:cNvPr id="10" name="Picture Placeholder 1"/>
          <p:cNvSpPr>
            <a:spLocks noGrp="1"/>
          </p:cNvSpPr>
          <p:nvPr>
            <p:ph type="pic" sz="quarter" idx="11"/>
          </p:nvPr>
        </p:nvSpPr>
        <p:spPr>
          <a:xfrm>
            <a:off x="6105525" y="666750"/>
            <a:ext cx="5419725" cy="5524500"/>
          </a:xfrm>
          <a:custGeom>
            <a:avLst/>
            <a:gdLst>
              <a:gd name="connsiteX0" fmla="*/ 0 w 8128000"/>
              <a:gd name="connsiteY0" fmla="*/ 0 h 6859588"/>
              <a:gd name="connsiteX1" fmla="*/ 8128000 w 8128000"/>
              <a:gd name="connsiteY1" fmla="*/ 0 h 6859588"/>
              <a:gd name="connsiteX2" fmla="*/ 8128000 w 8128000"/>
              <a:gd name="connsiteY2" fmla="*/ 6859588 h 6859588"/>
              <a:gd name="connsiteX3" fmla="*/ 0 w 8128000"/>
              <a:gd name="connsiteY3" fmla="*/ 6859588 h 6859588"/>
            </a:gdLst>
            <a:ahLst/>
            <a:cxnLst>
              <a:cxn ang="0">
                <a:pos x="connsiteX0" y="connsiteY0"/>
              </a:cxn>
              <a:cxn ang="0">
                <a:pos x="connsiteX1" y="connsiteY1"/>
              </a:cxn>
              <a:cxn ang="0">
                <a:pos x="connsiteX2" y="connsiteY2"/>
              </a:cxn>
              <a:cxn ang="0">
                <a:pos x="connsiteX3" y="connsiteY3"/>
              </a:cxn>
            </a:cxnLst>
            <a:rect l="l" t="t" r="r" b="b"/>
            <a:pathLst>
              <a:path w="8128000" h="6859588">
                <a:moveTo>
                  <a:pt x="0" y="0"/>
                </a:moveTo>
                <a:lnTo>
                  <a:pt x="8128000" y="0"/>
                </a:lnTo>
                <a:lnTo>
                  <a:pt x="8128000" y="6859588"/>
                </a:lnTo>
                <a:lnTo>
                  <a:pt x="0" y="6859588"/>
                </a:lnTo>
                <a:close/>
              </a:path>
            </a:pathLst>
          </a:custGeom>
        </p:spPr>
        <p:txBody>
          <a:bodyPr wrap="square" lIns="0" tIns="0" rIns="0" bIns="0" anchor="ctr" anchorCtr="0">
            <a:noAutofit/>
          </a:bodyPr>
          <a:lstStyle>
            <a:lvl1pPr marL="0" indent="0" algn="ctr">
              <a:buFontTx/>
              <a:buNone/>
              <a:defRPr sz="12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8" name="Oval 7"/>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9" name="TextBox 8"/>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698202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Half Picture at Left Slide 02">
    <p:spTree>
      <p:nvGrpSpPr>
        <p:cNvPr id="1" name=""/>
        <p:cNvGrpSpPr/>
        <p:nvPr/>
      </p:nvGrpSpPr>
      <p:grpSpPr>
        <a:xfrm>
          <a:off x="0" y="0"/>
          <a:ext cx="0" cy="0"/>
          <a:chOff x="0" y="0"/>
          <a:chExt cx="0" cy="0"/>
        </a:xfrm>
      </p:grpSpPr>
      <p:sp>
        <p:nvSpPr>
          <p:cNvPr id="10" name="Picture Placeholder 1"/>
          <p:cNvSpPr>
            <a:spLocks noGrp="1"/>
          </p:cNvSpPr>
          <p:nvPr>
            <p:ph type="pic" sz="quarter" idx="11"/>
          </p:nvPr>
        </p:nvSpPr>
        <p:spPr>
          <a:xfrm>
            <a:off x="666750" y="666750"/>
            <a:ext cx="5419725" cy="5524500"/>
          </a:xfrm>
          <a:custGeom>
            <a:avLst/>
            <a:gdLst>
              <a:gd name="connsiteX0" fmla="*/ 0 w 8128000"/>
              <a:gd name="connsiteY0" fmla="*/ 0 h 6859588"/>
              <a:gd name="connsiteX1" fmla="*/ 8128000 w 8128000"/>
              <a:gd name="connsiteY1" fmla="*/ 0 h 6859588"/>
              <a:gd name="connsiteX2" fmla="*/ 8128000 w 8128000"/>
              <a:gd name="connsiteY2" fmla="*/ 6859588 h 6859588"/>
              <a:gd name="connsiteX3" fmla="*/ 0 w 8128000"/>
              <a:gd name="connsiteY3" fmla="*/ 6859588 h 6859588"/>
            </a:gdLst>
            <a:ahLst/>
            <a:cxnLst>
              <a:cxn ang="0">
                <a:pos x="connsiteX0" y="connsiteY0"/>
              </a:cxn>
              <a:cxn ang="0">
                <a:pos x="connsiteX1" y="connsiteY1"/>
              </a:cxn>
              <a:cxn ang="0">
                <a:pos x="connsiteX2" y="connsiteY2"/>
              </a:cxn>
              <a:cxn ang="0">
                <a:pos x="connsiteX3" y="connsiteY3"/>
              </a:cxn>
            </a:cxnLst>
            <a:rect l="l" t="t" r="r" b="b"/>
            <a:pathLst>
              <a:path w="8128000" h="6859588">
                <a:moveTo>
                  <a:pt x="0" y="0"/>
                </a:moveTo>
                <a:lnTo>
                  <a:pt x="8128000" y="0"/>
                </a:lnTo>
                <a:lnTo>
                  <a:pt x="8128000" y="6859588"/>
                </a:lnTo>
                <a:lnTo>
                  <a:pt x="0" y="6859588"/>
                </a:lnTo>
                <a:close/>
              </a:path>
            </a:pathLst>
          </a:custGeom>
        </p:spPr>
        <p:txBody>
          <a:bodyPr wrap="square" lIns="0" tIns="0" rIns="0" bIns="0" anchor="ctr" anchorCtr="0">
            <a:noAutofit/>
          </a:bodyPr>
          <a:lstStyle>
            <a:lvl1pPr marL="0" indent="0" algn="ctr">
              <a:buFontTx/>
              <a:buNone/>
              <a:defRPr sz="12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6" name="Oval 5"/>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7" name="TextBox 6"/>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946613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Full Color Slide 03">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41095474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1_Our Team Slide 01">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Freeform 23"/>
          <p:cNvSpPr>
            <a:spLocks/>
          </p:cNvSpPr>
          <p:nvPr/>
        </p:nvSpPr>
        <p:spPr bwMode="auto">
          <a:xfrm>
            <a:off x="6959489" y="3073394"/>
            <a:ext cx="360569" cy="741594"/>
          </a:xfrm>
          <a:custGeom>
            <a:avLst/>
            <a:gdLst>
              <a:gd name="T0" fmla="*/ 286 w 362"/>
              <a:gd name="T1" fmla="*/ 745 h 745"/>
              <a:gd name="T2" fmla="*/ 362 w 362"/>
              <a:gd name="T3" fmla="*/ 745 h 745"/>
              <a:gd name="T4" fmla="*/ 53 w 362"/>
              <a:gd name="T5" fmla="*/ 0 h 745"/>
              <a:gd name="T6" fmla="*/ 0 w 362"/>
              <a:gd name="T7" fmla="*/ 54 h 745"/>
              <a:gd name="T8" fmla="*/ 286 w 362"/>
              <a:gd name="T9" fmla="*/ 745 h 745"/>
            </a:gdLst>
            <a:ahLst/>
            <a:cxnLst>
              <a:cxn ang="0">
                <a:pos x="T0" y="T1"/>
              </a:cxn>
              <a:cxn ang="0">
                <a:pos x="T2" y="T3"/>
              </a:cxn>
              <a:cxn ang="0">
                <a:pos x="T4" y="T5"/>
              </a:cxn>
              <a:cxn ang="0">
                <a:pos x="T6" y="T7"/>
              </a:cxn>
              <a:cxn ang="0">
                <a:pos x="T8" y="T9"/>
              </a:cxn>
            </a:cxnLst>
            <a:rect l="0" t="0" r="r" b="b"/>
            <a:pathLst>
              <a:path w="362" h="745">
                <a:moveTo>
                  <a:pt x="286" y="745"/>
                </a:moveTo>
                <a:cubicBezTo>
                  <a:pt x="362" y="745"/>
                  <a:pt x="362" y="745"/>
                  <a:pt x="362" y="745"/>
                </a:cubicBezTo>
                <a:cubicBezTo>
                  <a:pt x="345" y="460"/>
                  <a:pt x="231" y="201"/>
                  <a:pt x="53" y="0"/>
                </a:cubicBezTo>
                <a:cubicBezTo>
                  <a:pt x="0" y="54"/>
                  <a:pt x="0" y="54"/>
                  <a:pt x="0" y="54"/>
                </a:cubicBezTo>
                <a:cubicBezTo>
                  <a:pt x="164" y="240"/>
                  <a:pt x="269" y="481"/>
                  <a:pt x="286" y="745"/>
                </a:cubicBezTo>
                <a:close/>
              </a:path>
            </a:pathLst>
          </a:custGeom>
          <a:solidFill>
            <a:schemeClr val="accent6"/>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7" name="Freeform 24"/>
          <p:cNvSpPr>
            <a:spLocks/>
          </p:cNvSpPr>
          <p:nvPr/>
        </p:nvSpPr>
        <p:spPr bwMode="auto">
          <a:xfrm>
            <a:off x="5281952" y="2660829"/>
            <a:ext cx="1628098" cy="362273"/>
          </a:xfrm>
          <a:custGeom>
            <a:avLst/>
            <a:gdLst>
              <a:gd name="T0" fmla="*/ 818 w 1636"/>
              <a:gd name="T1" fmla="*/ 0 h 364"/>
              <a:gd name="T2" fmla="*/ 0 w 1636"/>
              <a:gd name="T3" fmla="*/ 311 h 364"/>
              <a:gd name="T4" fmla="*/ 54 w 1636"/>
              <a:gd name="T5" fmla="*/ 364 h 364"/>
              <a:gd name="T6" fmla="*/ 818 w 1636"/>
              <a:gd name="T7" fmla="*/ 76 h 364"/>
              <a:gd name="T8" fmla="*/ 1582 w 1636"/>
              <a:gd name="T9" fmla="*/ 364 h 364"/>
              <a:gd name="T10" fmla="*/ 1636 w 1636"/>
              <a:gd name="T11" fmla="*/ 311 h 364"/>
              <a:gd name="T12" fmla="*/ 818 w 1636"/>
              <a:gd name="T13" fmla="*/ 0 h 364"/>
            </a:gdLst>
            <a:ahLst/>
            <a:cxnLst>
              <a:cxn ang="0">
                <a:pos x="T0" y="T1"/>
              </a:cxn>
              <a:cxn ang="0">
                <a:pos x="T2" y="T3"/>
              </a:cxn>
              <a:cxn ang="0">
                <a:pos x="T4" y="T5"/>
              </a:cxn>
              <a:cxn ang="0">
                <a:pos x="T6" y="T7"/>
              </a:cxn>
              <a:cxn ang="0">
                <a:pos x="T8" y="T9"/>
              </a:cxn>
              <a:cxn ang="0">
                <a:pos x="T10" y="T11"/>
              </a:cxn>
              <a:cxn ang="0">
                <a:pos x="T12" y="T13"/>
              </a:cxn>
            </a:cxnLst>
            <a:rect l="0" t="0" r="r" b="b"/>
            <a:pathLst>
              <a:path w="1636" h="364">
                <a:moveTo>
                  <a:pt x="818" y="0"/>
                </a:moveTo>
                <a:cubicBezTo>
                  <a:pt x="504" y="0"/>
                  <a:pt x="218" y="117"/>
                  <a:pt x="0" y="311"/>
                </a:cubicBezTo>
                <a:cubicBezTo>
                  <a:pt x="54" y="364"/>
                  <a:pt x="54" y="364"/>
                  <a:pt x="54" y="364"/>
                </a:cubicBezTo>
                <a:cubicBezTo>
                  <a:pt x="258" y="185"/>
                  <a:pt x="525" y="76"/>
                  <a:pt x="818" y="76"/>
                </a:cubicBezTo>
                <a:cubicBezTo>
                  <a:pt x="1111" y="76"/>
                  <a:pt x="1378" y="185"/>
                  <a:pt x="1582" y="364"/>
                </a:cubicBezTo>
                <a:cubicBezTo>
                  <a:pt x="1636" y="311"/>
                  <a:pt x="1636" y="311"/>
                  <a:pt x="1636" y="311"/>
                </a:cubicBezTo>
                <a:cubicBezTo>
                  <a:pt x="1418" y="117"/>
                  <a:pt x="1132" y="0"/>
                  <a:pt x="818" y="0"/>
                </a:cubicBezTo>
                <a:close/>
              </a:path>
            </a:pathLst>
          </a:custGeom>
          <a:solidFill>
            <a:schemeClr val="accent6"/>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8" name="Freeform 25"/>
          <p:cNvSpPr>
            <a:spLocks/>
          </p:cNvSpPr>
          <p:nvPr/>
        </p:nvSpPr>
        <p:spPr bwMode="auto">
          <a:xfrm>
            <a:off x="6959489" y="3959897"/>
            <a:ext cx="360569" cy="741594"/>
          </a:xfrm>
          <a:custGeom>
            <a:avLst/>
            <a:gdLst>
              <a:gd name="T0" fmla="*/ 0 w 362"/>
              <a:gd name="T1" fmla="*/ 691 h 745"/>
              <a:gd name="T2" fmla="*/ 53 w 362"/>
              <a:gd name="T3" fmla="*/ 745 h 745"/>
              <a:gd name="T4" fmla="*/ 362 w 362"/>
              <a:gd name="T5" fmla="*/ 0 h 745"/>
              <a:gd name="T6" fmla="*/ 286 w 362"/>
              <a:gd name="T7" fmla="*/ 0 h 745"/>
              <a:gd name="T8" fmla="*/ 0 w 362"/>
              <a:gd name="T9" fmla="*/ 691 h 745"/>
            </a:gdLst>
            <a:ahLst/>
            <a:cxnLst>
              <a:cxn ang="0">
                <a:pos x="T0" y="T1"/>
              </a:cxn>
              <a:cxn ang="0">
                <a:pos x="T2" y="T3"/>
              </a:cxn>
              <a:cxn ang="0">
                <a:pos x="T4" y="T5"/>
              </a:cxn>
              <a:cxn ang="0">
                <a:pos x="T6" y="T7"/>
              </a:cxn>
              <a:cxn ang="0">
                <a:pos x="T8" y="T9"/>
              </a:cxn>
            </a:cxnLst>
            <a:rect l="0" t="0" r="r" b="b"/>
            <a:pathLst>
              <a:path w="362" h="745">
                <a:moveTo>
                  <a:pt x="0" y="691"/>
                </a:moveTo>
                <a:cubicBezTo>
                  <a:pt x="53" y="745"/>
                  <a:pt x="53" y="745"/>
                  <a:pt x="53" y="745"/>
                </a:cubicBezTo>
                <a:cubicBezTo>
                  <a:pt x="231" y="544"/>
                  <a:pt x="345" y="285"/>
                  <a:pt x="362" y="0"/>
                </a:cubicBezTo>
                <a:cubicBezTo>
                  <a:pt x="286" y="0"/>
                  <a:pt x="286" y="0"/>
                  <a:pt x="286" y="0"/>
                </a:cubicBezTo>
                <a:cubicBezTo>
                  <a:pt x="269" y="264"/>
                  <a:pt x="164" y="505"/>
                  <a:pt x="0" y="691"/>
                </a:cubicBezTo>
                <a:close/>
              </a:path>
            </a:pathLst>
          </a:custGeom>
          <a:solidFill>
            <a:schemeClr val="accent6"/>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9" name="Freeform 26"/>
          <p:cNvSpPr>
            <a:spLocks/>
          </p:cNvSpPr>
          <p:nvPr/>
        </p:nvSpPr>
        <p:spPr bwMode="auto">
          <a:xfrm>
            <a:off x="4871944" y="3073394"/>
            <a:ext cx="360569" cy="741594"/>
          </a:xfrm>
          <a:custGeom>
            <a:avLst/>
            <a:gdLst>
              <a:gd name="T0" fmla="*/ 362 w 362"/>
              <a:gd name="T1" fmla="*/ 54 h 745"/>
              <a:gd name="T2" fmla="*/ 309 w 362"/>
              <a:gd name="T3" fmla="*/ 0 h 745"/>
              <a:gd name="T4" fmla="*/ 0 w 362"/>
              <a:gd name="T5" fmla="*/ 745 h 745"/>
              <a:gd name="T6" fmla="*/ 76 w 362"/>
              <a:gd name="T7" fmla="*/ 745 h 745"/>
              <a:gd name="T8" fmla="*/ 362 w 362"/>
              <a:gd name="T9" fmla="*/ 54 h 745"/>
            </a:gdLst>
            <a:ahLst/>
            <a:cxnLst>
              <a:cxn ang="0">
                <a:pos x="T0" y="T1"/>
              </a:cxn>
              <a:cxn ang="0">
                <a:pos x="T2" y="T3"/>
              </a:cxn>
              <a:cxn ang="0">
                <a:pos x="T4" y="T5"/>
              </a:cxn>
              <a:cxn ang="0">
                <a:pos x="T6" y="T7"/>
              </a:cxn>
              <a:cxn ang="0">
                <a:pos x="T8" y="T9"/>
              </a:cxn>
            </a:cxnLst>
            <a:rect l="0" t="0" r="r" b="b"/>
            <a:pathLst>
              <a:path w="362" h="745">
                <a:moveTo>
                  <a:pt x="362" y="54"/>
                </a:moveTo>
                <a:cubicBezTo>
                  <a:pt x="309" y="0"/>
                  <a:pt x="309" y="0"/>
                  <a:pt x="309" y="0"/>
                </a:cubicBezTo>
                <a:cubicBezTo>
                  <a:pt x="131" y="201"/>
                  <a:pt x="17" y="460"/>
                  <a:pt x="0" y="745"/>
                </a:cubicBezTo>
                <a:cubicBezTo>
                  <a:pt x="76" y="745"/>
                  <a:pt x="76" y="745"/>
                  <a:pt x="76" y="745"/>
                </a:cubicBezTo>
                <a:cubicBezTo>
                  <a:pt x="93" y="481"/>
                  <a:pt x="198" y="240"/>
                  <a:pt x="362" y="54"/>
                </a:cubicBezTo>
                <a:close/>
              </a:path>
            </a:pathLst>
          </a:custGeom>
          <a:solidFill>
            <a:schemeClr val="accent6"/>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11" name="Freeform 28"/>
          <p:cNvSpPr>
            <a:spLocks/>
          </p:cNvSpPr>
          <p:nvPr/>
        </p:nvSpPr>
        <p:spPr bwMode="auto">
          <a:xfrm>
            <a:off x="4871944" y="3959897"/>
            <a:ext cx="360569" cy="741594"/>
          </a:xfrm>
          <a:custGeom>
            <a:avLst/>
            <a:gdLst>
              <a:gd name="T0" fmla="*/ 76 w 362"/>
              <a:gd name="T1" fmla="*/ 0 h 745"/>
              <a:gd name="T2" fmla="*/ 0 w 362"/>
              <a:gd name="T3" fmla="*/ 0 h 745"/>
              <a:gd name="T4" fmla="*/ 309 w 362"/>
              <a:gd name="T5" fmla="*/ 745 h 745"/>
              <a:gd name="T6" fmla="*/ 362 w 362"/>
              <a:gd name="T7" fmla="*/ 691 h 745"/>
              <a:gd name="T8" fmla="*/ 76 w 362"/>
              <a:gd name="T9" fmla="*/ 0 h 745"/>
            </a:gdLst>
            <a:ahLst/>
            <a:cxnLst>
              <a:cxn ang="0">
                <a:pos x="T0" y="T1"/>
              </a:cxn>
              <a:cxn ang="0">
                <a:pos x="T2" y="T3"/>
              </a:cxn>
              <a:cxn ang="0">
                <a:pos x="T4" y="T5"/>
              </a:cxn>
              <a:cxn ang="0">
                <a:pos x="T6" y="T7"/>
              </a:cxn>
              <a:cxn ang="0">
                <a:pos x="T8" y="T9"/>
              </a:cxn>
            </a:cxnLst>
            <a:rect l="0" t="0" r="r" b="b"/>
            <a:pathLst>
              <a:path w="362" h="745">
                <a:moveTo>
                  <a:pt x="76" y="0"/>
                </a:moveTo>
                <a:cubicBezTo>
                  <a:pt x="0" y="0"/>
                  <a:pt x="0" y="0"/>
                  <a:pt x="0" y="0"/>
                </a:cubicBezTo>
                <a:cubicBezTo>
                  <a:pt x="17" y="285"/>
                  <a:pt x="131" y="544"/>
                  <a:pt x="309" y="745"/>
                </a:cubicBezTo>
                <a:cubicBezTo>
                  <a:pt x="362" y="691"/>
                  <a:pt x="362" y="691"/>
                  <a:pt x="362" y="691"/>
                </a:cubicBezTo>
                <a:cubicBezTo>
                  <a:pt x="198" y="505"/>
                  <a:pt x="93" y="264"/>
                  <a:pt x="76" y="0"/>
                </a:cubicBezTo>
                <a:close/>
              </a:path>
            </a:pathLst>
          </a:custGeom>
          <a:solidFill>
            <a:schemeClr val="accent6"/>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13" name="Freeform 11"/>
          <p:cNvSpPr>
            <a:spLocks/>
          </p:cNvSpPr>
          <p:nvPr/>
        </p:nvSpPr>
        <p:spPr bwMode="auto">
          <a:xfrm>
            <a:off x="5164320" y="2955762"/>
            <a:ext cx="184973" cy="184973"/>
          </a:xfrm>
          <a:custGeom>
            <a:avLst/>
            <a:gdLst>
              <a:gd name="T0" fmla="*/ 153 w 186"/>
              <a:gd name="T1" fmla="*/ 153 h 186"/>
              <a:gd name="T2" fmla="*/ 33 w 186"/>
              <a:gd name="T3" fmla="*/ 153 h 186"/>
              <a:gd name="T4" fmla="*/ 33 w 186"/>
              <a:gd name="T5" fmla="*/ 33 h 186"/>
              <a:gd name="T6" fmla="*/ 153 w 186"/>
              <a:gd name="T7" fmla="*/ 33 h 186"/>
              <a:gd name="T8" fmla="*/ 153 w 186"/>
              <a:gd name="T9" fmla="*/ 153 h 186"/>
            </a:gdLst>
            <a:ahLst/>
            <a:cxnLst>
              <a:cxn ang="0">
                <a:pos x="T0" y="T1"/>
              </a:cxn>
              <a:cxn ang="0">
                <a:pos x="T2" y="T3"/>
              </a:cxn>
              <a:cxn ang="0">
                <a:pos x="T4" y="T5"/>
              </a:cxn>
              <a:cxn ang="0">
                <a:pos x="T6" y="T7"/>
              </a:cxn>
              <a:cxn ang="0">
                <a:pos x="T8" y="T9"/>
              </a:cxn>
            </a:cxnLst>
            <a:rect l="0" t="0" r="r" b="b"/>
            <a:pathLst>
              <a:path w="186" h="186">
                <a:moveTo>
                  <a:pt x="153" y="153"/>
                </a:moveTo>
                <a:cubicBezTo>
                  <a:pt x="120" y="186"/>
                  <a:pt x="66" y="186"/>
                  <a:pt x="33" y="153"/>
                </a:cubicBezTo>
                <a:cubicBezTo>
                  <a:pt x="0" y="120"/>
                  <a:pt x="0" y="66"/>
                  <a:pt x="33" y="33"/>
                </a:cubicBezTo>
                <a:cubicBezTo>
                  <a:pt x="66" y="0"/>
                  <a:pt x="120" y="0"/>
                  <a:pt x="153" y="33"/>
                </a:cubicBezTo>
                <a:cubicBezTo>
                  <a:pt x="186" y="66"/>
                  <a:pt x="186" y="120"/>
                  <a:pt x="153" y="153"/>
                </a:cubicBezTo>
                <a:close/>
              </a:path>
            </a:pathLst>
          </a:custGeom>
          <a:solidFill>
            <a:schemeClr val="accent1"/>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14" name="Freeform 12"/>
          <p:cNvSpPr>
            <a:spLocks/>
          </p:cNvSpPr>
          <p:nvPr/>
        </p:nvSpPr>
        <p:spPr bwMode="auto">
          <a:xfrm>
            <a:off x="6842709" y="4634151"/>
            <a:ext cx="184973" cy="184973"/>
          </a:xfrm>
          <a:custGeom>
            <a:avLst/>
            <a:gdLst>
              <a:gd name="T0" fmla="*/ 153 w 186"/>
              <a:gd name="T1" fmla="*/ 153 h 186"/>
              <a:gd name="T2" fmla="*/ 33 w 186"/>
              <a:gd name="T3" fmla="*/ 153 h 186"/>
              <a:gd name="T4" fmla="*/ 33 w 186"/>
              <a:gd name="T5" fmla="*/ 33 h 186"/>
              <a:gd name="T6" fmla="*/ 153 w 186"/>
              <a:gd name="T7" fmla="*/ 33 h 186"/>
              <a:gd name="T8" fmla="*/ 153 w 186"/>
              <a:gd name="T9" fmla="*/ 153 h 186"/>
            </a:gdLst>
            <a:ahLst/>
            <a:cxnLst>
              <a:cxn ang="0">
                <a:pos x="T0" y="T1"/>
              </a:cxn>
              <a:cxn ang="0">
                <a:pos x="T2" y="T3"/>
              </a:cxn>
              <a:cxn ang="0">
                <a:pos x="T4" y="T5"/>
              </a:cxn>
              <a:cxn ang="0">
                <a:pos x="T6" y="T7"/>
              </a:cxn>
              <a:cxn ang="0">
                <a:pos x="T8" y="T9"/>
              </a:cxn>
            </a:cxnLst>
            <a:rect l="0" t="0" r="r" b="b"/>
            <a:pathLst>
              <a:path w="186" h="186">
                <a:moveTo>
                  <a:pt x="153" y="153"/>
                </a:moveTo>
                <a:cubicBezTo>
                  <a:pt x="120" y="186"/>
                  <a:pt x="66" y="186"/>
                  <a:pt x="33" y="153"/>
                </a:cubicBezTo>
                <a:cubicBezTo>
                  <a:pt x="0" y="120"/>
                  <a:pt x="0" y="66"/>
                  <a:pt x="33" y="33"/>
                </a:cubicBezTo>
                <a:cubicBezTo>
                  <a:pt x="66" y="0"/>
                  <a:pt x="120" y="0"/>
                  <a:pt x="153" y="33"/>
                </a:cubicBezTo>
                <a:cubicBezTo>
                  <a:pt x="186" y="66"/>
                  <a:pt x="186" y="120"/>
                  <a:pt x="153" y="153"/>
                </a:cubicBezTo>
                <a:close/>
              </a:path>
            </a:pathLst>
          </a:custGeom>
          <a:solidFill>
            <a:schemeClr val="accent3"/>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15" name="Freeform 13"/>
          <p:cNvSpPr>
            <a:spLocks/>
          </p:cNvSpPr>
          <p:nvPr/>
        </p:nvSpPr>
        <p:spPr bwMode="auto">
          <a:xfrm>
            <a:off x="5002362" y="2793805"/>
            <a:ext cx="214807" cy="214807"/>
          </a:xfrm>
          <a:custGeom>
            <a:avLst/>
            <a:gdLst>
              <a:gd name="T0" fmla="*/ 0 w 252"/>
              <a:gd name="T1" fmla="*/ 37 h 252"/>
              <a:gd name="T2" fmla="*/ 216 w 252"/>
              <a:gd name="T3" fmla="*/ 252 h 252"/>
              <a:gd name="T4" fmla="*/ 252 w 252"/>
              <a:gd name="T5" fmla="*/ 216 h 252"/>
              <a:gd name="T6" fmla="*/ 37 w 252"/>
              <a:gd name="T7" fmla="*/ 0 h 252"/>
              <a:gd name="T8" fmla="*/ 0 w 252"/>
              <a:gd name="T9" fmla="*/ 37 h 252"/>
            </a:gdLst>
            <a:ahLst/>
            <a:cxnLst>
              <a:cxn ang="0">
                <a:pos x="T0" y="T1"/>
              </a:cxn>
              <a:cxn ang="0">
                <a:pos x="T2" y="T3"/>
              </a:cxn>
              <a:cxn ang="0">
                <a:pos x="T4" y="T5"/>
              </a:cxn>
              <a:cxn ang="0">
                <a:pos x="T6" y="T7"/>
              </a:cxn>
              <a:cxn ang="0">
                <a:pos x="T8" y="T9"/>
              </a:cxn>
            </a:cxnLst>
            <a:rect l="0" t="0" r="r" b="b"/>
            <a:pathLst>
              <a:path w="252" h="252">
                <a:moveTo>
                  <a:pt x="0" y="37"/>
                </a:moveTo>
                <a:lnTo>
                  <a:pt x="216" y="252"/>
                </a:lnTo>
                <a:lnTo>
                  <a:pt x="252" y="216"/>
                </a:lnTo>
                <a:lnTo>
                  <a:pt x="37" y="0"/>
                </a:lnTo>
                <a:lnTo>
                  <a:pt x="0" y="37"/>
                </a:lnTo>
                <a:close/>
              </a:path>
            </a:pathLst>
          </a:custGeom>
          <a:solidFill>
            <a:schemeClr val="accent1"/>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16" name="Freeform 14"/>
          <p:cNvSpPr>
            <a:spLocks/>
          </p:cNvSpPr>
          <p:nvPr/>
        </p:nvSpPr>
        <p:spPr bwMode="auto">
          <a:xfrm>
            <a:off x="6974833" y="4766274"/>
            <a:ext cx="214807" cy="214807"/>
          </a:xfrm>
          <a:custGeom>
            <a:avLst/>
            <a:gdLst>
              <a:gd name="T0" fmla="*/ 0 w 252"/>
              <a:gd name="T1" fmla="*/ 36 h 252"/>
              <a:gd name="T2" fmla="*/ 215 w 252"/>
              <a:gd name="T3" fmla="*/ 252 h 252"/>
              <a:gd name="T4" fmla="*/ 252 w 252"/>
              <a:gd name="T5" fmla="*/ 215 h 252"/>
              <a:gd name="T6" fmla="*/ 36 w 252"/>
              <a:gd name="T7" fmla="*/ 0 h 252"/>
              <a:gd name="T8" fmla="*/ 0 w 252"/>
              <a:gd name="T9" fmla="*/ 36 h 252"/>
            </a:gdLst>
            <a:ahLst/>
            <a:cxnLst>
              <a:cxn ang="0">
                <a:pos x="T0" y="T1"/>
              </a:cxn>
              <a:cxn ang="0">
                <a:pos x="T2" y="T3"/>
              </a:cxn>
              <a:cxn ang="0">
                <a:pos x="T4" y="T5"/>
              </a:cxn>
              <a:cxn ang="0">
                <a:pos x="T6" y="T7"/>
              </a:cxn>
              <a:cxn ang="0">
                <a:pos x="T8" y="T9"/>
              </a:cxn>
            </a:cxnLst>
            <a:rect l="0" t="0" r="r" b="b"/>
            <a:pathLst>
              <a:path w="252" h="252">
                <a:moveTo>
                  <a:pt x="0" y="36"/>
                </a:moveTo>
                <a:lnTo>
                  <a:pt x="215" y="252"/>
                </a:lnTo>
                <a:lnTo>
                  <a:pt x="252" y="215"/>
                </a:lnTo>
                <a:lnTo>
                  <a:pt x="36" y="0"/>
                </a:lnTo>
                <a:lnTo>
                  <a:pt x="0" y="36"/>
                </a:lnTo>
                <a:close/>
              </a:path>
            </a:pathLst>
          </a:custGeom>
          <a:solidFill>
            <a:schemeClr val="accent3"/>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17" name="Oval 15"/>
          <p:cNvSpPr>
            <a:spLocks noChangeArrowheads="1"/>
          </p:cNvSpPr>
          <p:nvPr/>
        </p:nvSpPr>
        <p:spPr bwMode="auto">
          <a:xfrm>
            <a:off x="4825062" y="3803054"/>
            <a:ext cx="168777" cy="168777"/>
          </a:xfrm>
          <a:prstGeom prst="ellipse">
            <a:avLst/>
          </a:prstGeom>
          <a:solidFill>
            <a:schemeClr val="accent2"/>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18" name="Oval 16"/>
          <p:cNvSpPr>
            <a:spLocks noChangeArrowheads="1"/>
          </p:cNvSpPr>
          <p:nvPr/>
        </p:nvSpPr>
        <p:spPr bwMode="auto">
          <a:xfrm>
            <a:off x="7198163" y="3803054"/>
            <a:ext cx="168777" cy="168777"/>
          </a:xfrm>
          <a:prstGeom prst="ellipse">
            <a:avLst/>
          </a:prstGeom>
          <a:solidFill>
            <a:schemeClr val="accent2"/>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19" name="Rectangle 17"/>
          <p:cNvSpPr>
            <a:spLocks noChangeArrowheads="1"/>
          </p:cNvSpPr>
          <p:nvPr/>
        </p:nvSpPr>
        <p:spPr bwMode="auto">
          <a:xfrm>
            <a:off x="4571896" y="3865279"/>
            <a:ext cx="259132" cy="44325"/>
          </a:xfrm>
          <a:prstGeom prst="rect">
            <a:avLst/>
          </a:prstGeom>
          <a:solidFill>
            <a:schemeClr val="accent2"/>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20" name="Rectangle 18"/>
          <p:cNvSpPr>
            <a:spLocks noChangeArrowheads="1"/>
          </p:cNvSpPr>
          <p:nvPr/>
        </p:nvSpPr>
        <p:spPr bwMode="auto">
          <a:xfrm>
            <a:off x="7360973" y="3865279"/>
            <a:ext cx="259132" cy="44325"/>
          </a:xfrm>
          <a:prstGeom prst="rect">
            <a:avLst/>
          </a:prstGeom>
          <a:solidFill>
            <a:schemeClr val="accent2"/>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21" name="Freeform 19"/>
          <p:cNvSpPr>
            <a:spLocks/>
          </p:cNvSpPr>
          <p:nvPr/>
        </p:nvSpPr>
        <p:spPr bwMode="auto">
          <a:xfrm>
            <a:off x="5164320" y="4634151"/>
            <a:ext cx="184973" cy="184973"/>
          </a:xfrm>
          <a:custGeom>
            <a:avLst/>
            <a:gdLst>
              <a:gd name="T0" fmla="*/ 153 w 186"/>
              <a:gd name="T1" fmla="*/ 33 h 186"/>
              <a:gd name="T2" fmla="*/ 153 w 186"/>
              <a:gd name="T3" fmla="*/ 153 h 186"/>
              <a:gd name="T4" fmla="*/ 33 w 186"/>
              <a:gd name="T5" fmla="*/ 153 h 186"/>
              <a:gd name="T6" fmla="*/ 33 w 186"/>
              <a:gd name="T7" fmla="*/ 33 h 186"/>
              <a:gd name="T8" fmla="*/ 153 w 186"/>
              <a:gd name="T9" fmla="*/ 33 h 186"/>
            </a:gdLst>
            <a:ahLst/>
            <a:cxnLst>
              <a:cxn ang="0">
                <a:pos x="T0" y="T1"/>
              </a:cxn>
              <a:cxn ang="0">
                <a:pos x="T2" y="T3"/>
              </a:cxn>
              <a:cxn ang="0">
                <a:pos x="T4" y="T5"/>
              </a:cxn>
              <a:cxn ang="0">
                <a:pos x="T6" y="T7"/>
              </a:cxn>
              <a:cxn ang="0">
                <a:pos x="T8" y="T9"/>
              </a:cxn>
            </a:cxnLst>
            <a:rect l="0" t="0" r="r" b="b"/>
            <a:pathLst>
              <a:path w="186" h="186">
                <a:moveTo>
                  <a:pt x="153" y="33"/>
                </a:moveTo>
                <a:cubicBezTo>
                  <a:pt x="186" y="66"/>
                  <a:pt x="186" y="120"/>
                  <a:pt x="153" y="153"/>
                </a:cubicBezTo>
                <a:cubicBezTo>
                  <a:pt x="120" y="186"/>
                  <a:pt x="66" y="186"/>
                  <a:pt x="33" y="153"/>
                </a:cubicBezTo>
                <a:cubicBezTo>
                  <a:pt x="0" y="120"/>
                  <a:pt x="0" y="66"/>
                  <a:pt x="33" y="33"/>
                </a:cubicBezTo>
                <a:cubicBezTo>
                  <a:pt x="66" y="0"/>
                  <a:pt x="120" y="0"/>
                  <a:pt x="153" y="33"/>
                </a:cubicBezTo>
                <a:close/>
              </a:path>
            </a:pathLst>
          </a:custGeom>
          <a:solidFill>
            <a:schemeClr val="accent3"/>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22" name="Freeform 20"/>
          <p:cNvSpPr>
            <a:spLocks/>
          </p:cNvSpPr>
          <p:nvPr/>
        </p:nvSpPr>
        <p:spPr bwMode="auto">
          <a:xfrm>
            <a:off x="6842709" y="2955762"/>
            <a:ext cx="184973" cy="184973"/>
          </a:xfrm>
          <a:custGeom>
            <a:avLst/>
            <a:gdLst>
              <a:gd name="T0" fmla="*/ 153 w 186"/>
              <a:gd name="T1" fmla="*/ 33 h 186"/>
              <a:gd name="T2" fmla="*/ 153 w 186"/>
              <a:gd name="T3" fmla="*/ 153 h 186"/>
              <a:gd name="T4" fmla="*/ 33 w 186"/>
              <a:gd name="T5" fmla="*/ 153 h 186"/>
              <a:gd name="T6" fmla="*/ 33 w 186"/>
              <a:gd name="T7" fmla="*/ 33 h 186"/>
              <a:gd name="T8" fmla="*/ 153 w 186"/>
              <a:gd name="T9" fmla="*/ 33 h 186"/>
            </a:gdLst>
            <a:ahLst/>
            <a:cxnLst>
              <a:cxn ang="0">
                <a:pos x="T0" y="T1"/>
              </a:cxn>
              <a:cxn ang="0">
                <a:pos x="T2" y="T3"/>
              </a:cxn>
              <a:cxn ang="0">
                <a:pos x="T4" y="T5"/>
              </a:cxn>
              <a:cxn ang="0">
                <a:pos x="T6" y="T7"/>
              </a:cxn>
              <a:cxn ang="0">
                <a:pos x="T8" y="T9"/>
              </a:cxn>
            </a:cxnLst>
            <a:rect l="0" t="0" r="r" b="b"/>
            <a:pathLst>
              <a:path w="186" h="186">
                <a:moveTo>
                  <a:pt x="153" y="33"/>
                </a:moveTo>
                <a:cubicBezTo>
                  <a:pt x="186" y="66"/>
                  <a:pt x="186" y="120"/>
                  <a:pt x="153" y="153"/>
                </a:cubicBezTo>
                <a:cubicBezTo>
                  <a:pt x="120" y="186"/>
                  <a:pt x="66" y="186"/>
                  <a:pt x="33" y="153"/>
                </a:cubicBezTo>
                <a:cubicBezTo>
                  <a:pt x="0" y="120"/>
                  <a:pt x="0" y="66"/>
                  <a:pt x="33" y="33"/>
                </a:cubicBezTo>
                <a:cubicBezTo>
                  <a:pt x="66" y="0"/>
                  <a:pt x="120" y="0"/>
                  <a:pt x="153" y="33"/>
                </a:cubicBezTo>
                <a:close/>
              </a:path>
            </a:pathLst>
          </a:custGeom>
          <a:solidFill>
            <a:schemeClr val="accent1"/>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23" name="Freeform 21"/>
          <p:cNvSpPr>
            <a:spLocks/>
          </p:cNvSpPr>
          <p:nvPr/>
        </p:nvSpPr>
        <p:spPr bwMode="auto">
          <a:xfrm>
            <a:off x="5002362" y="4766274"/>
            <a:ext cx="214807" cy="214807"/>
          </a:xfrm>
          <a:custGeom>
            <a:avLst/>
            <a:gdLst>
              <a:gd name="T0" fmla="*/ 37 w 252"/>
              <a:gd name="T1" fmla="*/ 252 h 252"/>
              <a:gd name="T2" fmla="*/ 252 w 252"/>
              <a:gd name="T3" fmla="*/ 36 h 252"/>
              <a:gd name="T4" fmla="*/ 216 w 252"/>
              <a:gd name="T5" fmla="*/ 0 h 252"/>
              <a:gd name="T6" fmla="*/ 0 w 252"/>
              <a:gd name="T7" fmla="*/ 215 h 252"/>
              <a:gd name="T8" fmla="*/ 37 w 252"/>
              <a:gd name="T9" fmla="*/ 252 h 252"/>
            </a:gdLst>
            <a:ahLst/>
            <a:cxnLst>
              <a:cxn ang="0">
                <a:pos x="T0" y="T1"/>
              </a:cxn>
              <a:cxn ang="0">
                <a:pos x="T2" y="T3"/>
              </a:cxn>
              <a:cxn ang="0">
                <a:pos x="T4" y="T5"/>
              </a:cxn>
              <a:cxn ang="0">
                <a:pos x="T6" y="T7"/>
              </a:cxn>
              <a:cxn ang="0">
                <a:pos x="T8" y="T9"/>
              </a:cxn>
            </a:cxnLst>
            <a:rect l="0" t="0" r="r" b="b"/>
            <a:pathLst>
              <a:path w="252" h="252">
                <a:moveTo>
                  <a:pt x="37" y="252"/>
                </a:moveTo>
                <a:lnTo>
                  <a:pt x="252" y="36"/>
                </a:lnTo>
                <a:lnTo>
                  <a:pt x="216" y="0"/>
                </a:lnTo>
                <a:lnTo>
                  <a:pt x="0" y="215"/>
                </a:lnTo>
                <a:lnTo>
                  <a:pt x="37" y="252"/>
                </a:lnTo>
                <a:close/>
              </a:path>
            </a:pathLst>
          </a:custGeom>
          <a:solidFill>
            <a:schemeClr val="accent3"/>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24" name="Freeform 22"/>
          <p:cNvSpPr>
            <a:spLocks/>
          </p:cNvSpPr>
          <p:nvPr/>
        </p:nvSpPr>
        <p:spPr bwMode="auto">
          <a:xfrm>
            <a:off x="6974833" y="2793805"/>
            <a:ext cx="214807" cy="214807"/>
          </a:xfrm>
          <a:custGeom>
            <a:avLst/>
            <a:gdLst>
              <a:gd name="T0" fmla="*/ 36 w 252"/>
              <a:gd name="T1" fmla="*/ 252 h 252"/>
              <a:gd name="T2" fmla="*/ 252 w 252"/>
              <a:gd name="T3" fmla="*/ 37 h 252"/>
              <a:gd name="T4" fmla="*/ 215 w 252"/>
              <a:gd name="T5" fmla="*/ 0 h 252"/>
              <a:gd name="T6" fmla="*/ 0 w 252"/>
              <a:gd name="T7" fmla="*/ 216 h 252"/>
              <a:gd name="T8" fmla="*/ 36 w 252"/>
              <a:gd name="T9" fmla="*/ 252 h 252"/>
            </a:gdLst>
            <a:ahLst/>
            <a:cxnLst>
              <a:cxn ang="0">
                <a:pos x="T0" y="T1"/>
              </a:cxn>
              <a:cxn ang="0">
                <a:pos x="T2" y="T3"/>
              </a:cxn>
              <a:cxn ang="0">
                <a:pos x="T4" y="T5"/>
              </a:cxn>
              <a:cxn ang="0">
                <a:pos x="T6" y="T7"/>
              </a:cxn>
              <a:cxn ang="0">
                <a:pos x="T8" y="T9"/>
              </a:cxn>
            </a:cxnLst>
            <a:rect l="0" t="0" r="r" b="b"/>
            <a:pathLst>
              <a:path w="252" h="252">
                <a:moveTo>
                  <a:pt x="36" y="252"/>
                </a:moveTo>
                <a:lnTo>
                  <a:pt x="252" y="37"/>
                </a:lnTo>
                <a:lnTo>
                  <a:pt x="215" y="0"/>
                </a:lnTo>
                <a:lnTo>
                  <a:pt x="0" y="216"/>
                </a:lnTo>
                <a:lnTo>
                  <a:pt x="36" y="252"/>
                </a:lnTo>
                <a:close/>
              </a:path>
            </a:pathLst>
          </a:custGeom>
          <a:solidFill>
            <a:schemeClr val="accent1"/>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25" name="Oval 5"/>
          <p:cNvSpPr>
            <a:spLocks noChangeArrowheads="1"/>
          </p:cNvSpPr>
          <p:nvPr/>
        </p:nvSpPr>
        <p:spPr bwMode="auto">
          <a:xfrm>
            <a:off x="3963278" y="1783702"/>
            <a:ext cx="1241105" cy="1241957"/>
          </a:xfrm>
          <a:prstGeom prst="ellipse">
            <a:avLst/>
          </a:prstGeom>
          <a:solidFill>
            <a:schemeClr val="accent1"/>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26" name="Oval 6"/>
          <p:cNvSpPr>
            <a:spLocks noChangeArrowheads="1"/>
          </p:cNvSpPr>
          <p:nvPr/>
        </p:nvSpPr>
        <p:spPr bwMode="auto">
          <a:xfrm>
            <a:off x="6987618" y="1783702"/>
            <a:ext cx="1241105" cy="1241957"/>
          </a:xfrm>
          <a:prstGeom prst="ellipse">
            <a:avLst/>
          </a:prstGeom>
          <a:solidFill>
            <a:schemeClr val="accent1"/>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27" name="Oval 7"/>
          <p:cNvSpPr>
            <a:spLocks noChangeArrowheads="1"/>
          </p:cNvSpPr>
          <p:nvPr/>
        </p:nvSpPr>
        <p:spPr bwMode="auto">
          <a:xfrm>
            <a:off x="3963278" y="4749226"/>
            <a:ext cx="1241105" cy="1241957"/>
          </a:xfrm>
          <a:prstGeom prst="ellipse">
            <a:avLst/>
          </a:prstGeom>
          <a:solidFill>
            <a:schemeClr val="accent3"/>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28" name="Oval 8"/>
          <p:cNvSpPr>
            <a:spLocks noChangeArrowheads="1"/>
          </p:cNvSpPr>
          <p:nvPr/>
        </p:nvSpPr>
        <p:spPr bwMode="auto">
          <a:xfrm>
            <a:off x="6987618" y="4749226"/>
            <a:ext cx="1241105" cy="1241957"/>
          </a:xfrm>
          <a:prstGeom prst="ellipse">
            <a:avLst/>
          </a:prstGeom>
          <a:solidFill>
            <a:schemeClr val="accent3"/>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29" name="Oval 9"/>
          <p:cNvSpPr>
            <a:spLocks noChangeArrowheads="1"/>
          </p:cNvSpPr>
          <p:nvPr/>
        </p:nvSpPr>
        <p:spPr bwMode="auto">
          <a:xfrm>
            <a:off x="7614138" y="3266038"/>
            <a:ext cx="1241105" cy="1242810"/>
          </a:xfrm>
          <a:prstGeom prst="ellipse">
            <a:avLst/>
          </a:prstGeom>
          <a:solidFill>
            <a:schemeClr val="accent2"/>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30" name="Oval 10"/>
          <p:cNvSpPr>
            <a:spLocks noChangeArrowheads="1"/>
          </p:cNvSpPr>
          <p:nvPr/>
        </p:nvSpPr>
        <p:spPr bwMode="auto">
          <a:xfrm>
            <a:off x="3336759" y="3266038"/>
            <a:ext cx="1241105" cy="1242810"/>
          </a:xfrm>
          <a:prstGeom prst="ellipse">
            <a:avLst/>
          </a:prstGeom>
          <a:solidFill>
            <a:schemeClr val="accent2"/>
          </a:solidFill>
          <a:ln w="6350" cap="flat">
            <a:noFill/>
            <a:prstDash val="solid"/>
            <a:miter lim="800000"/>
            <a:headEnd/>
            <a:tailEnd/>
          </a:ln>
        </p:spPr>
        <p:txBody>
          <a:bodyPr vert="horz" wrap="square" lIns="45720" tIns="22860" rIns="45720" bIns="22860" numCol="1" anchor="t" anchorCtr="0" compatLnSpc="1">
            <a:prstTxWarp prst="textNoShape">
              <a:avLst/>
            </a:prstTxWarp>
          </a:bodyPr>
          <a:lstStyle/>
          <a:p>
            <a:pPr eaLnBrk="0" fontAlgn="base" hangingPunct="0">
              <a:spcBef>
                <a:spcPct val="0"/>
              </a:spcBef>
              <a:spcAft>
                <a:spcPct val="0"/>
              </a:spcAft>
            </a:pPr>
            <a:endParaRPr lang="en-US">
              <a:solidFill>
                <a:srgbClr val="494949"/>
              </a:solidFill>
            </a:endParaRPr>
          </a:p>
        </p:txBody>
      </p:sp>
      <p:sp>
        <p:nvSpPr>
          <p:cNvPr id="51" name="Picture Placeholder 50"/>
          <p:cNvSpPr>
            <a:spLocks noGrp="1"/>
          </p:cNvSpPr>
          <p:nvPr>
            <p:ph type="pic" sz="quarter" idx="12"/>
          </p:nvPr>
        </p:nvSpPr>
        <p:spPr>
          <a:xfrm>
            <a:off x="4045341" y="1865822"/>
            <a:ext cx="1076978" cy="1077718"/>
          </a:xfrm>
          <a:custGeom>
            <a:avLst/>
            <a:gdLst>
              <a:gd name="connsiteX0" fmla="*/ 998588 w 1997176"/>
              <a:gd name="connsiteY0" fmla="*/ 0 h 1998548"/>
              <a:gd name="connsiteX1" fmla="*/ 1997176 w 1997176"/>
              <a:gd name="connsiteY1" fmla="*/ 999274 h 1998548"/>
              <a:gd name="connsiteX2" fmla="*/ 998588 w 1997176"/>
              <a:gd name="connsiteY2" fmla="*/ 1998548 h 1998548"/>
              <a:gd name="connsiteX3" fmla="*/ 0 w 1997176"/>
              <a:gd name="connsiteY3" fmla="*/ 999274 h 1998548"/>
              <a:gd name="connsiteX4" fmla="*/ 998588 w 1997176"/>
              <a:gd name="connsiteY4" fmla="*/ 0 h 1998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176" h="1998548">
                <a:moveTo>
                  <a:pt x="998588" y="0"/>
                </a:moveTo>
                <a:cubicBezTo>
                  <a:pt x="1550093" y="0"/>
                  <a:pt x="1997176" y="447390"/>
                  <a:pt x="1997176" y="999274"/>
                </a:cubicBezTo>
                <a:cubicBezTo>
                  <a:pt x="1997176" y="1551158"/>
                  <a:pt x="1550093" y="1998548"/>
                  <a:pt x="998588" y="1998548"/>
                </a:cubicBezTo>
                <a:cubicBezTo>
                  <a:pt x="447083" y="1998548"/>
                  <a:pt x="0" y="1551158"/>
                  <a:pt x="0" y="999274"/>
                </a:cubicBezTo>
                <a:cubicBezTo>
                  <a:pt x="0" y="447390"/>
                  <a:pt x="447083" y="0"/>
                  <a:pt x="998588"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52" name="Picture Placeholder 51"/>
          <p:cNvSpPr>
            <a:spLocks noGrp="1"/>
          </p:cNvSpPr>
          <p:nvPr>
            <p:ph type="pic" sz="quarter" idx="13"/>
          </p:nvPr>
        </p:nvSpPr>
        <p:spPr>
          <a:xfrm>
            <a:off x="3418822" y="3348214"/>
            <a:ext cx="1076978" cy="1078457"/>
          </a:xfrm>
          <a:custGeom>
            <a:avLst/>
            <a:gdLst>
              <a:gd name="connsiteX0" fmla="*/ 998588 w 1997176"/>
              <a:gd name="connsiteY0" fmla="*/ 0 h 1999918"/>
              <a:gd name="connsiteX1" fmla="*/ 1997176 w 1997176"/>
              <a:gd name="connsiteY1" fmla="*/ 999959 h 1999918"/>
              <a:gd name="connsiteX2" fmla="*/ 998588 w 1997176"/>
              <a:gd name="connsiteY2" fmla="*/ 1999918 h 1999918"/>
              <a:gd name="connsiteX3" fmla="*/ 0 w 1997176"/>
              <a:gd name="connsiteY3" fmla="*/ 999959 h 1999918"/>
              <a:gd name="connsiteX4" fmla="*/ 998588 w 1997176"/>
              <a:gd name="connsiteY4" fmla="*/ 0 h 1999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176" h="1999918">
                <a:moveTo>
                  <a:pt x="998588" y="0"/>
                </a:moveTo>
                <a:cubicBezTo>
                  <a:pt x="1550093" y="0"/>
                  <a:pt x="1997176" y="447697"/>
                  <a:pt x="1997176" y="999959"/>
                </a:cubicBezTo>
                <a:cubicBezTo>
                  <a:pt x="1997176" y="1552221"/>
                  <a:pt x="1550093" y="1999918"/>
                  <a:pt x="998588" y="1999918"/>
                </a:cubicBezTo>
                <a:cubicBezTo>
                  <a:pt x="447083" y="1999918"/>
                  <a:pt x="0" y="1552221"/>
                  <a:pt x="0" y="999959"/>
                </a:cubicBezTo>
                <a:cubicBezTo>
                  <a:pt x="0" y="447697"/>
                  <a:pt x="447083" y="0"/>
                  <a:pt x="998588"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53" name="Picture Placeholder 52"/>
          <p:cNvSpPr>
            <a:spLocks noGrp="1"/>
          </p:cNvSpPr>
          <p:nvPr>
            <p:ph type="pic" sz="quarter" idx="14"/>
          </p:nvPr>
        </p:nvSpPr>
        <p:spPr>
          <a:xfrm>
            <a:off x="4045341" y="4831346"/>
            <a:ext cx="1076978" cy="1077718"/>
          </a:xfrm>
          <a:custGeom>
            <a:avLst/>
            <a:gdLst>
              <a:gd name="connsiteX0" fmla="*/ 998588 w 1997176"/>
              <a:gd name="connsiteY0" fmla="*/ 0 h 1998548"/>
              <a:gd name="connsiteX1" fmla="*/ 1997176 w 1997176"/>
              <a:gd name="connsiteY1" fmla="*/ 999274 h 1998548"/>
              <a:gd name="connsiteX2" fmla="*/ 998588 w 1997176"/>
              <a:gd name="connsiteY2" fmla="*/ 1998548 h 1998548"/>
              <a:gd name="connsiteX3" fmla="*/ 0 w 1997176"/>
              <a:gd name="connsiteY3" fmla="*/ 999274 h 1998548"/>
              <a:gd name="connsiteX4" fmla="*/ 998588 w 1997176"/>
              <a:gd name="connsiteY4" fmla="*/ 0 h 1998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176" h="1998548">
                <a:moveTo>
                  <a:pt x="998588" y="0"/>
                </a:moveTo>
                <a:cubicBezTo>
                  <a:pt x="1550093" y="0"/>
                  <a:pt x="1997176" y="447390"/>
                  <a:pt x="1997176" y="999274"/>
                </a:cubicBezTo>
                <a:cubicBezTo>
                  <a:pt x="1997176" y="1551158"/>
                  <a:pt x="1550093" y="1998548"/>
                  <a:pt x="998588" y="1998548"/>
                </a:cubicBezTo>
                <a:cubicBezTo>
                  <a:pt x="447083" y="1998548"/>
                  <a:pt x="0" y="1551158"/>
                  <a:pt x="0" y="999274"/>
                </a:cubicBezTo>
                <a:cubicBezTo>
                  <a:pt x="0" y="447390"/>
                  <a:pt x="447083" y="0"/>
                  <a:pt x="998588"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54" name="Picture Placeholder 53"/>
          <p:cNvSpPr>
            <a:spLocks noGrp="1"/>
          </p:cNvSpPr>
          <p:nvPr>
            <p:ph type="pic" sz="quarter" idx="15"/>
          </p:nvPr>
        </p:nvSpPr>
        <p:spPr>
          <a:xfrm>
            <a:off x="7069682" y="4831346"/>
            <a:ext cx="1076978" cy="1077718"/>
          </a:xfrm>
          <a:custGeom>
            <a:avLst/>
            <a:gdLst>
              <a:gd name="connsiteX0" fmla="*/ 998588 w 1997176"/>
              <a:gd name="connsiteY0" fmla="*/ 0 h 1998548"/>
              <a:gd name="connsiteX1" fmla="*/ 1997176 w 1997176"/>
              <a:gd name="connsiteY1" fmla="*/ 999274 h 1998548"/>
              <a:gd name="connsiteX2" fmla="*/ 998588 w 1997176"/>
              <a:gd name="connsiteY2" fmla="*/ 1998548 h 1998548"/>
              <a:gd name="connsiteX3" fmla="*/ 0 w 1997176"/>
              <a:gd name="connsiteY3" fmla="*/ 999274 h 1998548"/>
              <a:gd name="connsiteX4" fmla="*/ 998588 w 1997176"/>
              <a:gd name="connsiteY4" fmla="*/ 0 h 1998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176" h="1998548">
                <a:moveTo>
                  <a:pt x="998588" y="0"/>
                </a:moveTo>
                <a:cubicBezTo>
                  <a:pt x="1550093" y="0"/>
                  <a:pt x="1997176" y="447390"/>
                  <a:pt x="1997176" y="999274"/>
                </a:cubicBezTo>
                <a:cubicBezTo>
                  <a:pt x="1997176" y="1551158"/>
                  <a:pt x="1550093" y="1998548"/>
                  <a:pt x="998588" y="1998548"/>
                </a:cubicBezTo>
                <a:cubicBezTo>
                  <a:pt x="447083" y="1998548"/>
                  <a:pt x="0" y="1551158"/>
                  <a:pt x="0" y="999274"/>
                </a:cubicBezTo>
                <a:cubicBezTo>
                  <a:pt x="0" y="447390"/>
                  <a:pt x="447083" y="0"/>
                  <a:pt x="998588"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55" name="Picture Placeholder 54"/>
          <p:cNvSpPr>
            <a:spLocks noGrp="1"/>
          </p:cNvSpPr>
          <p:nvPr>
            <p:ph type="pic" sz="quarter" idx="16"/>
          </p:nvPr>
        </p:nvSpPr>
        <p:spPr>
          <a:xfrm>
            <a:off x="7696201" y="3348214"/>
            <a:ext cx="1076978" cy="1078457"/>
          </a:xfrm>
          <a:custGeom>
            <a:avLst/>
            <a:gdLst>
              <a:gd name="connsiteX0" fmla="*/ 998588 w 1997176"/>
              <a:gd name="connsiteY0" fmla="*/ 0 h 1999918"/>
              <a:gd name="connsiteX1" fmla="*/ 1997176 w 1997176"/>
              <a:gd name="connsiteY1" fmla="*/ 999959 h 1999918"/>
              <a:gd name="connsiteX2" fmla="*/ 998588 w 1997176"/>
              <a:gd name="connsiteY2" fmla="*/ 1999918 h 1999918"/>
              <a:gd name="connsiteX3" fmla="*/ 0 w 1997176"/>
              <a:gd name="connsiteY3" fmla="*/ 999959 h 1999918"/>
              <a:gd name="connsiteX4" fmla="*/ 998588 w 1997176"/>
              <a:gd name="connsiteY4" fmla="*/ 0 h 1999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176" h="1999918">
                <a:moveTo>
                  <a:pt x="998588" y="0"/>
                </a:moveTo>
                <a:cubicBezTo>
                  <a:pt x="1550093" y="0"/>
                  <a:pt x="1997176" y="447697"/>
                  <a:pt x="1997176" y="999959"/>
                </a:cubicBezTo>
                <a:cubicBezTo>
                  <a:pt x="1997176" y="1552221"/>
                  <a:pt x="1550093" y="1999918"/>
                  <a:pt x="998588" y="1999918"/>
                </a:cubicBezTo>
                <a:cubicBezTo>
                  <a:pt x="447083" y="1999918"/>
                  <a:pt x="0" y="1552221"/>
                  <a:pt x="0" y="999959"/>
                </a:cubicBezTo>
                <a:cubicBezTo>
                  <a:pt x="0" y="447697"/>
                  <a:pt x="447083" y="0"/>
                  <a:pt x="998588"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56" name="Picture Placeholder 55"/>
          <p:cNvSpPr>
            <a:spLocks noGrp="1"/>
          </p:cNvSpPr>
          <p:nvPr>
            <p:ph type="pic" sz="quarter" idx="17"/>
          </p:nvPr>
        </p:nvSpPr>
        <p:spPr>
          <a:xfrm>
            <a:off x="7069682" y="1865822"/>
            <a:ext cx="1076978" cy="1077718"/>
          </a:xfrm>
          <a:custGeom>
            <a:avLst/>
            <a:gdLst>
              <a:gd name="connsiteX0" fmla="*/ 998588 w 1997176"/>
              <a:gd name="connsiteY0" fmla="*/ 0 h 1998548"/>
              <a:gd name="connsiteX1" fmla="*/ 1997176 w 1997176"/>
              <a:gd name="connsiteY1" fmla="*/ 999274 h 1998548"/>
              <a:gd name="connsiteX2" fmla="*/ 998588 w 1997176"/>
              <a:gd name="connsiteY2" fmla="*/ 1998548 h 1998548"/>
              <a:gd name="connsiteX3" fmla="*/ 0 w 1997176"/>
              <a:gd name="connsiteY3" fmla="*/ 999274 h 1998548"/>
              <a:gd name="connsiteX4" fmla="*/ 998588 w 1997176"/>
              <a:gd name="connsiteY4" fmla="*/ 0 h 1998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176" h="1998548">
                <a:moveTo>
                  <a:pt x="998588" y="0"/>
                </a:moveTo>
                <a:cubicBezTo>
                  <a:pt x="1550093" y="0"/>
                  <a:pt x="1997176" y="447390"/>
                  <a:pt x="1997176" y="999274"/>
                </a:cubicBezTo>
                <a:cubicBezTo>
                  <a:pt x="1997176" y="1551158"/>
                  <a:pt x="1550093" y="1998548"/>
                  <a:pt x="998588" y="1998548"/>
                </a:cubicBezTo>
                <a:cubicBezTo>
                  <a:pt x="447083" y="1998548"/>
                  <a:pt x="0" y="1551158"/>
                  <a:pt x="0" y="999274"/>
                </a:cubicBezTo>
                <a:cubicBezTo>
                  <a:pt x="0" y="447390"/>
                  <a:pt x="447083" y="0"/>
                  <a:pt x="998588"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57" name="Picture Placeholder 56"/>
          <p:cNvSpPr>
            <a:spLocks noGrp="1"/>
          </p:cNvSpPr>
          <p:nvPr>
            <p:ph type="pic" sz="quarter" idx="18"/>
          </p:nvPr>
        </p:nvSpPr>
        <p:spPr>
          <a:xfrm>
            <a:off x="5199247" y="2990072"/>
            <a:ext cx="1793507" cy="1794739"/>
          </a:xfrm>
          <a:custGeom>
            <a:avLst/>
            <a:gdLst>
              <a:gd name="connsiteX0" fmla="*/ 1793507 w 3587014"/>
              <a:gd name="connsiteY0" fmla="*/ 0 h 3589478"/>
              <a:gd name="connsiteX1" fmla="*/ 3587014 w 3587014"/>
              <a:gd name="connsiteY1" fmla="*/ 1794739 h 3589478"/>
              <a:gd name="connsiteX2" fmla="*/ 1793507 w 3587014"/>
              <a:gd name="connsiteY2" fmla="*/ 3589478 h 3589478"/>
              <a:gd name="connsiteX3" fmla="*/ 0 w 3587014"/>
              <a:gd name="connsiteY3" fmla="*/ 1794739 h 3589478"/>
              <a:gd name="connsiteX4" fmla="*/ 1793507 w 3587014"/>
              <a:gd name="connsiteY4" fmla="*/ 0 h 3589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7014" h="3589478">
                <a:moveTo>
                  <a:pt x="1793507" y="0"/>
                </a:moveTo>
                <a:cubicBezTo>
                  <a:pt x="2784034" y="0"/>
                  <a:pt x="3587014" y="803532"/>
                  <a:pt x="3587014" y="1794739"/>
                </a:cubicBezTo>
                <a:cubicBezTo>
                  <a:pt x="3587014" y="2785946"/>
                  <a:pt x="2784034" y="3589478"/>
                  <a:pt x="1793507" y="3589478"/>
                </a:cubicBezTo>
                <a:cubicBezTo>
                  <a:pt x="802980" y="3589478"/>
                  <a:pt x="0" y="2785946"/>
                  <a:pt x="0" y="1794739"/>
                </a:cubicBezTo>
                <a:cubicBezTo>
                  <a:pt x="0" y="803532"/>
                  <a:pt x="802980" y="0"/>
                  <a:pt x="1793507" y="0"/>
                </a:cubicBezTo>
                <a:close/>
              </a:path>
            </a:pathLst>
          </a:custGeom>
        </p:spPr>
        <p:txBody>
          <a:bodyPr wrap="square" lIns="0" tIns="0" rIns="0" bIns="0" anchor="ctr" anchorCtr="0">
            <a:noAutofit/>
          </a:bodyPr>
          <a:lstStyle>
            <a:lvl1pPr marL="0" indent="0" algn="ctr">
              <a:buFontTx/>
              <a:buNone/>
              <a:defRPr sz="12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1921025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1_Our Team Slide 02">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Oval 33"/>
          <p:cNvSpPr/>
          <p:nvPr/>
        </p:nvSpPr>
        <p:spPr>
          <a:xfrm>
            <a:off x="5102217" y="1801273"/>
            <a:ext cx="1980975" cy="19809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35" name="Oval 34"/>
          <p:cNvSpPr/>
          <p:nvPr/>
        </p:nvSpPr>
        <p:spPr>
          <a:xfrm>
            <a:off x="2326035" y="3626686"/>
            <a:ext cx="1054514" cy="1054514"/>
          </a:xfrm>
          <a:prstGeom prst="ellipse">
            <a:avLst/>
          </a:prstGeom>
          <a:solidFill>
            <a:schemeClr val="accent6"/>
          </a:solidFill>
          <a:ln w="12700">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36" name="Oval 35"/>
          <p:cNvSpPr/>
          <p:nvPr/>
        </p:nvSpPr>
        <p:spPr>
          <a:xfrm>
            <a:off x="2985251" y="2391017"/>
            <a:ext cx="1054514" cy="1054514"/>
          </a:xfrm>
          <a:prstGeom prst="ellipse">
            <a:avLst/>
          </a:prstGeom>
          <a:solidFill>
            <a:schemeClr val="accent6"/>
          </a:solidFill>
          <a:ln w="12700">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37" name="Oval 36"/>
          <p:cNvSpPr/>
          <p:nvPr/>
        </p:nvSpPr>
        <p:spPr>
          <a:xfrm>
            <a:off x="2985251" y="4862356"/>
            <a:ext cx="1054514" cy="1054514"/>
          </a:xfrm>
          <a:prstGeom prst="ellipse">
            <a:avLst/>
          </a:prstGeom>
          <a:solidFill>
            <a:schemeClr val="accent6"/>
          </a:solidFill>
          <a:ln w="12700">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cxnSp>
        <p:nvCxnSpPr>
          <p:cNvPr id="38" name="Straight Connector 37"/>
          <p:cNvCxnSpPr>
            <a:endCxn id="59" idx="1"/>
          </p:cNvCxnSpPr>
          <p:nvPr/>
        </p:nvCxnSpPr>
        <p:spPr>
          <a:xfrm>
            <a:off x="3827693" y="3337125"/>
            <a:ext cx="424770" cy="37024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9" idx="2"/>
            <a:endCxn id="35" idx="6"/>
          </p:cNvCxnSpPr>
          <p:nvPr/>
        </p:nvCxnSpPr>
        <p:spPr>
          <a:xfrm flipH="1">
            <a:off x="3380548" y="4153943"/>
            <a:ext cx="68693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59" idx="3"/>
          </p:cNvCxnSpPr>
          <p:nvPr/>
        </p:nvCxnSpPr>
        <p:spPr>
          <a:xfrm flipH="1">
            <a:off x="3834393" y="4600520"/>
            <a:ext cx="418070" cy="37517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59" idx="7"/>
          </p:cNvCxnSpPr>
          <p:nvPr/>
        </p:nvCxnSpPr>
        <p:spPr>
          <a:xfrm flipH="1">
            <a:off x="5145618" y="3468838"/>
            <a:ext cx="222430" cy="23852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flipH="1">
            <a:off x="8811452" y="3626686"/>
            <a:ext cx="1054514" cy="1054514"/>
          </a:xfrm>
          <a:prstGeom prst="ellipse">
            <a:avLst/>
          </a:prstGeom>
          <a:solidFill>
            <a:schemeClr val="accent6"/>
          </a:solidFill>
          <a:ln w="12700">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3" name="Oval 42"/>
          <p:cNvSpPr/>
          <p:nvPr/>
        </p:nvSpPr>
        <p:spPr>
          <a:xfrm flipH="1">
            <a:off x="8152236" y="2391017"/>
            <a:ext cx="1054514" cy="1054514"/>
          </a:xfrm>
          <a:prstGeom prst="ellipse">
            <a:avLst/>
          </a:prstGeom>
          <a:solidFill>
            <a:schemeClr val="accent6"/>
          </a:solidFill>
          <a:ln w="12700">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4" name="Oval 43"/>
          <p:cNvSpPr/>
          <p:nvPr/>
        </p:nvSpPr>
        <p:spPr>
          <a:xfrm flipH="1">
            <a:off x="8152236" y="4862356"/>
            <a:ext cx="1054514" cy="1054514"/>
          </a:xfrm>
          <a:prstGeom prst="ellipse">
            <a:avLst/>
          </a:prstGeom>
          <a:solidFill>
            <a:schemeClr val="accent6"/>
          </a:solidFill>
          <a:ln w="12700">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cxnSp>
        <p:nvCxnSpPr>
          <p:cNvPr id="45" name="Straight Connector 44"/>
          <p:cNvCxnSpPr>
            <a:endCxn id="60" idx="1"/>
          </p:cNvCxnSpPr>
          <p:nvPr/>
        </p:nvCxnSpPr>
        <p:spPr>
          <a:xfrm flipH="1">
            <a:off x="7939537" y="3337125"/>
            <a:ext cx="424771" cy="37024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60" idx="2"/>
            <a:endCxn id="42" idx="6"/>
          </p:cNvCxnSpPr>
          <p:nvPr/>
        </p:nvCxnSpPr>
        <p:spPr>
          <a:xfrm>
            <a:off x="8124516" y="4153943"/>
            <a:ext cx="68693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60" idx="3"/>
          </p:cNvCxnSpPr>
          <p:nvPr/>
        </p:nvCxnSpPr>
        <p:spPr>
          <a:xfrm>
            <a:off x="7939537" y="4600520"/>
            <a:ext cx="418070" cy="37517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60" idx="7"/>
          </p:cNvCxnSpPr>
          <p:nvPr/>
        </p:nvCxnSpPr>
        <p:spPr>
          <a:xfrm>
            <a:off x="6823953" y="3468838"/>
            <a:ext cx="222430" cy="23852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067485" y="3522387"/>
            <a:ext cx="1263112" cy="12631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60" name="Oval 59"/>
          <p:cNvSpPr/>
          <p:nvPr/>
        </p:nvSpPr>
        <p:spPr>
          <a:xfrm flipH="1">
            <a:off x="6861404" y="3522387"/>
            <a:ext cx="1263112" cy="12631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83" name="Picture Placeholder 82"/>
          <p:cNvSpPr>
            <a:spLocks noGrp="1"/>
          </p:cNvSpPr>
          <p:nvPr>
            <p:ph type="pic" sz="quarter" idx="12"/>
          </p:nvPr>
        </p:nvSpPr>
        <p:spPr>
          <a:xfrm>
            <a:off x="3047288" y="2453054"/>
            <a:ext cx="930439" cy="930439"/>
          </a:xfrm>
          <a:custGeom>
            <a:avLst/>
            <a:gdLst>
              <a:gd name="connsiteX0" fmla="*/ 930439 w 1860878"/>
              <a:gd name="connsiteY0" fmla="*/ 0 h 1860878"/>
              <a:gd name="connsiteX1" fmla="*/ 1860878 w 1860878"/>
              <a:gd name="connsiteY1" fmla="*/ 930439 h 1860878"/>
              <a:gd name="connsiteX2" fmla="*/ 930439 w 1860878"/>
              <a:gd name="connsiteY2" fmla="*/ 1860878 h 1860878"/>
              <a:gd name="connsiteX3" fmla="*/ 0 w 1860878"/>
              <a:gd name="connsiteY3" fmla="*/ 930439 h 1860878"/>
              <a:gd name="connsiteX4" fmla="*/ 930439 w 1860878"/>
              <a:gd name="connsiteY4" fmla="*/ 0 h 1860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878" h="1860878">
                <a:moveTo>
                  <a:pt x="930439" y="0"/>
                </a:moveTo>
                <a:cubicBezTo>
                  <a:pt x="1444306" y="0"/>
                  <a:pt x="1860878" y="416572"/>
                  <a:pt x="1860878" y="930439"/>
                </a:cubicBezTo>
                <a:cubicBezTo>
                  <a:pt x="1860878" y="1444306"/>
                  <a:pt x="1444306" y="1860878"/>
                  <a:pt x="930439" y="1860878"/>
                </a:cubicBezTo>
                <a:cubicBezTo>
                  <a:pt x="416572" y="1860878"/>
                  <a:pt x="0" y="1444306"/>
                  <a:pt x="0" y="930439"/>
                </a:cubicBezTo>
                <a:cubicBezTo>
                  <a:pt x="0" y="416572"/>
                  <a:pt x="416572" y="0"/>
                  <a:pt x="930439"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84" name="Picture Placeholder 83"/>
          <p:cNvSpPr>
            <a:spLocks noGrp="1"/>
          </p:cNvSpPr>
          <p:nvPr>
            <p:ph type="pic" sz="quarter" idx="14"/>
          </p:nvPr>
        </p:nvSpPr>
        <p:spPr>
          <a:xfrm>
            <a:off x="4141794" y="3596696"/>
            <a:ext cx="1114493" cy="1114493"/>
          </a:xfrm>
          <a:custGeom>
            <a:avLst/>
            <a:gdLst>
              <a:gd name="connsiteX0" fmla="*/ 1114493 w 2228986"/>
              <a:gd name="connsiteY0" fmla="*/ 0 h 2228986"/>
              <a:gd name="connsiteX1" fmla="*/ 2228986 w 2228986"/>
              <a:gd name="connsiteY1" fmla="*/ 1114493 h 2228986"/>
              <a:gd name="connsiteX2" fmla="*/ 1114493 w 2228986"/>
              <a:gd name="connsiteY2" fmla="*/ 2228986 h 2228986"/>
              <a:gd name="connsiteX3" fmla="*/ 0 w 2228986"/>
              <a:gd name="connsiteY3" fmla="*/ 1114493 h 2228986"/>
              <a:gd name="connsiteX4" fmla="*/ 1114493 w 2228986"/>
              <a:gd name="connsiteY4" fmla="*/ 0 h 222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986" h="2228986">
                <a:moveTo>
                  <a:pt x="1114493" y="0"/>
                </a:moveTo>
                <a:cubicBezTo>
                  <a:pt x="1730010" y="0"/>
                  <a:pt x="2228986" y="498976"/>
                  <a:pt x="2228986" y="1114493"/>
                </a:cubicBezTo>
                <a:cubicBezTo>
                  <a:pt x="2228986" y="1730010"/>
                  <a:pt x="1730010" y="2228986"/>
                  <a:pt x="1114493" y="2228986"/>
                </a:cubicBezTo>
                <a:cubicBezTo>
                  <a:pt x="498976" y="2228986"/>
                  <a:pt x="0" y="1730010"/>
                  <a:pt x="0" y="1114493"/>
                </a:cubicBezTo>
                <a:cubicBezTo>
                  <a:pt x="0" y="498976"/>
                  <a:pt x="498976" y="0"/>
                  <a:pt x="1114493"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85" name="Picture Placeholder 84"/>
          <p:cNvSpPr>
            <a:spLocks noGrp="1"/>
          </p:cNvSpPr>
          <p:nvPr>
            <p:ph type="pic" sz="quarter" idx="15"/>
          </p:nvPr>
        </p:nvSpPr>
        <p:spPr>
          <a:xfrm>
            <a:off x="2388073" y="3688723"/>
            <a:ext cx="930439" cy="930439"/>
          </a:xfrm>
          <a:custGeom>
            <a:avLst/>
            <a:gdLst>
              <a:gd name="connsiteX0" fmla="*/ 930439 w 1860878"/>
              <a:gd name="connsiteY0" fmla="*/ 0 h 1860878"/>
              <a:gd name="connsiteX1" fmla="*/ 1860878 w 1860878"/>
              <a:gd name="connsiteY1" fmla="*/ 930439 h 1860878"/>
              <a:gd name="connsiteX2" fmla="*/ 930439 w 1860878"/>
              <a:gd name="connsiteY2" fmla="*/ 1860878 h 1860878"/>
              <a:gd name="connsiteX3" fmla="*/ 0 w 1860878"/>
              <a:gd name="connsiteY3" fmla="*/ 930439 h 1860878"/>
              <a:gd name="connsiteX4" fmla="*/ 930439 w 1860878"/>
              <a:gd name="connsiteY4" fmla="*/ 0 h 1860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878" h="1860878">
                <a:moveTo>
                  <a:pt x="930439" y="0"/>
                </a:moveTo>
                <a:cubicBezTo>
                  <a:pt x="1444306" y="0"/>
                  <a:pt x="1860878" y="416572"/>
                  <a:pt x="1860878" y="930439"/>
                </a:cubicBezTo>
                <a:cubicBezTo>
                  <a:pt x="1860878" y="1444306"/>
                  <a:pt x="1444306" y="1860878"/>
                  <a:pt x="930439" y="1860878"/>
                </a:cubicBezTo>
                <a:cubicBezTo>
                  <a:pt x="416572" y="1860878"/>
                  <a:pt x="0" y="1444306"/>
                  <a:pt x="0" y="930439"/>
                </a:cubicBezTo>
                <a:cubicBezTo>
                  <a:pt x="0" y="416572"/>
                  <a:pt x="416572" y="0"/>
                  <a:pt x="930439"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86" name="Picture Placeholder 85"/>
          <p:cNvSpPr>
            <a:spLocks noGrp="1"/>
          </p:cNvSpPr>
          <p:nvPr>
            <p:ph type="pic" sz="quarter" idx="16"/>
          </p:nvPr>
        </p:nvSpPr>
        <p:spPr>
          <a:xfrm>
            <a:off x="3047288" y="4924393"/>
            <a:ext cx="930439" cy="930439"/>
          </a:xfrm>
          <a:custGeom>
            <a:avLst/>
            <a:gdLst>
              <a:gd name="connsiteX0" fmla="*/ 930439 w 1860878"/>
              <a:gd name="connsiteY0" fmla="*/ 0 h 1860878"/>
              <a:gd name="connsiteX1" fmla="*/ 1860878 w 1860878"/>
              <a:gd name="connsiteY1" fmla="*/ 930439 h 1860878"/>
              <a:gd name="connsiteX2" fmla="*/ 930439 w 1860878"/>
              <a:gd name="connsiteY2" fmla="*/ 1860878 h 1860878"/>
              <a:gd name="connsiteX3" fmla="*/ 0 w 1860878"/>
              <a:gd name="connsiteY3" fmla="*/ 930439 h 1860878"/>
              <a:gd name="connsiteX4" fmla="*/ 930439 w 1860878"/>
              <a:gd name="connsiteY4" fmla="*/ 0 h 1860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878" h="1860878">
                <a:moveTo>
                  <a:pt x="930439" y="0"/>
                </a:moveTo>
                <a:cubicBezTo>
                  <a:pt x="1444306" y="0"/>
                  <a:pt x="1860878" y="416572"/>
                  <a:pt x="1860878" y="930439"/>
                </a:cubicBezTo>
                <a:cubicBezTo>
                  <a:pt x="1860878" y="1444306"/>
                  <a:pt x="1444306" y="1860878"/>
                  <a:pt x="930439" y="1860878"/>
                </a:cubicBezTo>
                <a:cubicBezTo>
                  <a:pt x="416572" y="1860878"/>
                  <a:pt x="0" y="1444306"/>
                  <a:pt x="0" y="930439"/>
                </a:cubicBezTo>
                <a:cubicBezTo>
                  <a:pt x="0" y="416572"/>
                  <a:pt x="416572" y="0"/>
                  <a:pt x="930439"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77" name="Picture Placeholder 76"/>
          <p:cNvSpPr>
            <a:spLocks noGrp="1"/>
          </p:cNvSpPr>
          <p:nvPr>
            <p:ph type="pic" sz="quarter" idx="17"/>
          </p:nvPr>
        </p:nvSpPr>
        <p:spPr>
          <a:xfrm>
            <a:off x="6935713" y="3596696"/>
            <a:ext cx="1114493" cy="1114493"/>
          </a:xfrm>
          <a:custGeom>
            <a:avLst/>
            <a:gdLst>
              <a:gd name="connsiteX0" fmla="*/ 1114493 w 2228986"/>
              <a:gd name="connsiteY0" fmla="*/ 0 h 2228986"/>
              <a:gd name="connsiteX1" fmla="*/ 2228986 w 2228986"/>
              <a:gd name="connsiteY1" fmla="*/ 1114493 h 2228986"/>
              <a:gd name="connsiteX2" fmla="*/ 1114493 w 2228986"/>
              <a:gd name="connsiteY2" fmla="*/ 2228986 h 2228986"/>
              <a:gd name="connsiteX3" fmla="*/ 0 w 2228986"/>
              <a:gd name="connsiteY3" fmla="*/ 1114493 h 2228986"/>
              <a:gd name="connsiteX4" fmla="*/ 1114493 w 2228986"/>
              <a:gd name="connsiteY4" fmla="*/ 0 h 222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986" h="2228986">
                <a:moveTo>
                  <a:pt x="1114493" y="0"/>
                </a:moveTo>
                <a:cubicBezTo>
                  <a:pt x="1730010" y="0"/>
                  <a:pt x="2228986" y="498976"/>
                  <a:pt x="2228986" y="1114493"/>
                </a:cubicBezTo>
                <a:cubicBezTo>
                  <a:pt x="2228986" y="1730010"/>
                  <a:pt x="1730010" y="2228986"/>
                  <a:pt x="1114493" y="2228986"/>
                </a:cubicBezTo>
                <a:cubicBezTo>
                  <a:pt x="498976" y="2228986"/>
                  <a:pt x="0" y="1730010"/>
                  <a:pt x="0" y="1114493"/>
                </a:cubicBezTo>
                <a:cubicBezTo>
                  <a:pt x="0" y="498976"/>
                  <a:pt x="498976" y="0"/>
                  <a:pt x="1114493"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81" name="Picture Placeholder 80"/>
          <p:cNvSpPr>
            <a:spLocks noGrp="1"/>
          </p:cNvSpPr>
          <p:nvPr>
            <p:ph type="pic" sz="quarter" idx="18"/>
          </p:nvPr>
        </p:nvSpPr>
        <p:spPr>
          <a:xfrm>
            <a:off x="8214274" y="2453054"/>
            <a:ext cx="930439" cy="930439"/>
          </a:xfrm>
          <a:custGeom>
            <a:avLst/>
            <a:gdLst>
              <a:gd name="connsiteX0" fmla="*/ 930439 w 1860877"/>
              <a:gd name="connsiteY0" fmla="*/ 0 h 1860878"/>
              <a:gd name="connsiteX1" fmla="*/ 1860877 w 1860877"/>
              <a:gd name="connsiteY1" fmla="*/ 930439 h 1860878"/>
              <a:gd name="connsiteX2" fmla="*/ 930439 w 1860877"/>
              <a:gd name="connsiteY2" fmla="*/ 1860878 h 1860878"/>
              <a:gd name="connsiteX3" fmla="*/ 0 w 1860877"/>
              <a:gd name="connsiteY3" fmla="*/ 930439 h 1860878"/>
              <a:gd name="connsiteX4" fmla="*/ 930439 w 1860877"/>
              <a:gd name="connsiteY4" fmla="*/ 0 h 1860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877" h="1860878">
                <a:moveTo>
                  <a:pt x="930439" y="0"/>
                </a:moveTo>
                <a:cubicBezTo>
                  <a:pt x="1444305" y="0"/>
                  <a:pt x="1860877" y="416572"/>
                  <a:pt x="1860877" y="930439"/>
                </a:cubicBezTo>
                <a:cubicBezTo>
                  <a:pt x="1860877" y="1444306"/>
                  <a:pt x="1444305" y="1860878"/>
                  <a:pt x="930439" y="1860878"/>
                </a:cubicBezTo>
                <a:cubicBezTo>
                  <a:pt x="416573" y="1860878"/>
                  <a:pt x="0" y="1444306"/>
                  <a:pt x="0" y="930439"/>
                </a:cubicBezTo>
                <a:cubicBezTo>
                  <a:pt x="0" y="416572"/>
                  <a:pt x="416573" y="0"/>
                  <a:pt x="930439"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82" name="Picture Placeholder 81"/>
          <p:cNvSpPr>
            <a:spLocks noGrp="1"/>
          </p:cNvSpPr>
          <p:nvPr>
            <p:ph type="pic" sz="quarter" idx="19"/>
          </p:nvPr>
        </p:nvSpPr>
        <p:spPr>
          <a:xfrm>
            <a:off x="8873489" y="3688723"/>
            <a:ext cx="930439" cy="930439"/>
          </a:xfrm>
          <a:custGeom>
            <a:avLst/>
            <a:gdLst>
              <a:gd name="connsiteX0" fmla="*/ 930438 w 1860878"/>
              <a:gd name="connsiteY0" fmla="*/ 0 h 1860878"/>
              <a:gd name="connsiteX1" fmla="*/ 1860878 w 1860878"/>
              <a:gd name="connsiteY1" fmla="*/ 930439 h 1860878"/>
              <a:gd name="connsiteX2" fmla="*/ 930438 w 1860878"/>
              <a:gd name="connsiteY2" fmla="*/ 1860878 h 1860878"/>
              <a:gd name="connsiteX3" fmla="*/ 0 w 1860878"/>
              <a:gd name="connsiteY3" fmla="*/ 930439 h 1860878"/>
              <a:gd name="connsiteX4" fmla="*/ 930438 w 1860878"/>
              <a:gd name="connsiteY4" fmla="*/ 0 h 1860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878" h="1860878">
                <a:moveTo>
                  <a:pt x="930438" y="0"/>
                </a:moveTo>
                <a:cubicBezTo>
                  <a:pt x="1444306" y="0"/>
                  <a:pt x="1860878" y="416572"/>
                  <a:pt x="1860878" y="930439"/>
                </a:cubicBezTo>
                <a:cubicBezTo>
                  <a:pt x="1860878" y="1444306"/>
                  <a:pt x="1444306" y="1860878"/>
                  <a:pt x="930438" y="1860878"/>
                </a:cubicBezTo>
                <a:cubicBezTo>
                  <a:pt x="416572" y="1860878"/>
                  <a:pt x="0" y="1444306"/>
                  <a:pt x="0" y="930439"/>
                </a:cubicBezTo>
                <a:cubicBezTo>
                  <a:pt x="0" y="416572"/>
                  <a:pt x="416572" y="0"/>
                  <a:pt x="930438"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76" name="Picture Placeholder 75"/>
          <p:cNvSpPr>
            <a:spLocks noGrp="1"/>
          </p:cNvSpPr>
          <p:nvPr>
            <p:ph type="pic" sz="quarter" idx="20"/>
          </p:nvPr>
        </p:nvSpPr>
        <p:spPr>
          <a:xfrm>
            <a:off x="8214274" y="4924393"/>
            <a:ext cx="930439" cy="930439"/>
          </a:xfrm>
          <a:custGeom>
            <a:avLst/>
            <a:gdLst>
              <a:gd name="connsiteX0" fmla="*/ 930439 w 1860877"/>
              <a:gd name="connsiteY0" fmla="*/ 0 h 1860878"/>
              <a:gd name="connsiteX1" fmla="*/ 1860877 w 1860877"/>
              <a:gd name="connsiteY1" fmla="*/ 930439 h 1860878"/>
              <a:gd name="connsiteX2" fmla="*/ 930439 w 1860877"/>
              <a:gd name="connsiteY2" fmla="*/ 1860878 h 1860878"/>
              <a:gd name="connsiteX3" fmla="*/ 0 w 1860877"/>
              <a:gd name="connsiteY3" fmla="*/ 930439 h 1860878"/>
              <a:gd name="connsiteX4" fmla="*/ 930439 w 1860877"/>
              <a:gd name="connsiteY4" fmla="*/ 0 h 1860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877" h="1860878">
                <a:moveTo>
                  <a:pt x="930439" y="0"/>
                </a:moveTo>
                <a:cubicBezTo>
                  <a:pt x="1444305" y="0"/>
                  <a:pt x="1860877" y="416572"/>
                  <a:pt x="1860877" y="930439"/>
                </a:cubicBezTo>
                <a:cubicBezTo>
                  <a:pt x="1860877" y="1444306"/>
                  <a:pt x="1444305" y="1860878"/>
                  <a:pt x="930439" y="1860878"/>
                </a:cubicBezTo>
                <a:cubicBezTo>
                  <a:pt x="416573" y="1860878"/>
                  <a:pt x="0" y="1444306"/>
                  <a:pt x="0" y="930439"/>
                </a:cubicBezTo>
                <a:cubicBezTo>
                  <a:pt x="0" y="416572"/>
                  <a:pt x="416573" y="0"/>
                  <a:pt x="930439"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88" name="Picture Placeholder 87"/>
          <p:cNvSpPr>
            <a:spLocks noGrp="1"/>
          </p:cNvSpPr>
          <p:nvPr>
            <p:ph type="pic" sz="quarter" idx="21"/>
          </p:nvPr>
        </p:nvSpPr>
        <p:spPr>
          <a:xfrm>
            <a:off x="5208122" y="1906571"/>
            <a:ext cx="1769165" cy="1770380"/>
          </a:xfrm>
          <a:custGeom>
            <a:avLst/>
            <a:gdLst>
              <a:gd name="connsiteX0" fmla="*/ 1793507 w 3587014"/>
              <a:gd name="connsiteY0" fmla="*/ 0 h 3589478"/>
              <a:gd name="connsiteX1" fmla="*/ 3587014 w 3587014"/>
              <a:gd name="connsiteY1" fmla="*/ 1794739 h 3589478"/>
              <a:gd name="connsiteX2" fmla="*/ 1793507 w 3587014"/>
              <a:gd name="connsiteY2" fmla="*/ 3589478 h 3589478"/>
              <a:gd name="connsiteX3" fmla="*/ 0 w 3587014"/>
              <a:gd name="connsiteY3" fmla="*/ 1794739 h 3589478"/>
              <a:gd name="connsiteX4" fmla="*/ 1793507 w 3587014"/>
              <a:gd name="connsiteY4" fmla="*/ 0 h 3589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7014" h="3589478">
                <a:moveTo>
                  <a:pt x="1793507" y="0"/>
                </a:moveTo>
                <a:cubicBezTo>
                  <a:pt x="2784034" y="0"/>
                  <a:pt x="3587014" y="803532"/>
                  <a:pt x="3587014" y="1794739"/>
                </a:cubicBezTo>
                <a:cubicBezTo>
                  <a:pt x="3587014" y="2785946"/>
                  <a:pt x="2784034" y="3589478"/>
                  <a:pt x="1793507" y="3589478"/>
                </a:cubicBezTo>
                <a:cubicBezTo>
                  <a:pt x="802980" y="3589478"/>
                  <a:pt x="0" y="2785946"/>
                  <a:pt x="0" y="1794739"/>
                </a:cubicBezTo>
                <a:cubicBezTo>
                  <a:pt x="0" y="803532"/>
                  <a:pt x="802980" y="0"/>
                  <a:pt x="1793507" y="0"/>
                </a:cubicBezTo>
                <a:close/>
              </a:path>
            </a:pathLst>
          </a:custGeom>
          <a:solidFill>
            <a:schemeClr val="bg1"/>
          </a:solidFill>
        </p:spPr>
        <p:txBody>
          <a:bodyPr wrap="square" lIns="0" tIns="0" rIns="0" bIns="0" anchor="ctr" anchorCtr="0">
            <a:noAutofit/>
          </a:bodyPr>
          <a:lstStyle>
            <a:lvl1pPr marL="0" indent="0" algn="ctr">
              <a:buFontTx/>
              <a:buNone/>
              <a:defRPr sz="12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19740459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eam Work #1">
    <p:spTree>
      <p:nvGrpSpPr>
        <p:cNvPr id="1" name=""/>
        <p:cNvGrpSpPr/>
        <p:nvPr/>
      </p:nvGrpSpPr>
      <p:grpSpPr>
        <a:xfrm>
          <a:off x="0" y="0"/>
          <a:ext cx="0" cy="0"/>
          <a:chOff x="0" y="0"/>
          <a:chExt cx="0" cy="0"/>
        </a:xfrm>
      </p:grpSpPr>
      <p:sp>
        <p:nvSpPr>
          <p:cNvPr id="14" name="Picture Placeholder 13"/>
          <p:cNvSpPr>
            <a:spLocks noGrp="1"/>
          </p:cNvSpPr>
          <p:nvPr>
            <p:ph type="pic" sz="quarter" idx="16"/>
          </p:nvPr>
        </p:nvSpPr>
        <p:spPr>
          <a:xfrm>
            <a:off x="6239423" y="4841077"/>
            <a:ext cx="841248" cy="841248"/>
          </a:xfrm>
          <a:prstGeom prst="ellipse">
            <a:avLst/>
          </a:prstGeom>
        </p:spPr>
        <p:txBody>
          <a:bodyPr/>
          <a:lstStyle/>
          <a:p>
            <a:pPr lvl="0"/>
            <a:endParaRPr lang="en-US" noProof="0"/>
          </a:p>
        </p:txBody>
      </p:sp>
      <p:sp>
        <p:nvSpPr>
          <p:cNvPr id="10" name="Picture Placeholder 9"/>
          <p:cNvSpPr>
            <a:spLocks noGrp="1"/>
          </p:cNvSpPr>
          <p:nvPr>
            <p:ph type="pic" sz="quarter" idx="14"/>
          </p:nvPr>
        </p:nvSpPr>
        <p:spPr>
          <a:xfrm>
            <a:off x="876300" y="1598613"/>
            <a:ext cx="4610100" cy="2749550"/>
          </a:xfrm>
          <a:prstGeom prst="rect">
            <a:avLst/>
          </a:prstGeom>
        </p:spPr>
        <p:txBody>
          <a:bodyPr/>
          <a:lstStyle/>
          <a:p>
            <a:pPr lvl="0"/>
            <a:endParaRPr lang="en-US" noProof="0"/>
          </a:p>
        </p:txBody>
      </p:sp>
      <p:sp>
        <p:nvSpPr>
          <p:cNvPr id="11" name="Picture Placeholder 9"/>
          <p:cNvSpPr>
            <a:spLocks noGrp="1"/>
          </p:cNvSpPr>
          <p:nvPr>
            <p:ph type="pic" sz="quarter" idx="15"/>
          </p:nvPr>
        </p:nvSpPr>
        <p:spPr>
          <a:xfrm>
            <a:off x="7829993" y="3616612"/>
            <a:ext cx="3485707" cy="2555588"/>
          </a:xfrm>
          <a:prstGeom prst="rect">
            <a:avLst/>
          </a:prstGeom>
        </p:spPr>
        <p:txBody>
          <a:bodyPr/>
          <a:lstStyle/>
          <a:p>
            <a:pPr lvl="0"/>
            <a:endParaRPr lang="en-US" noProof="0" dirty="0"/>
          </a:p>
        </p:txBody>
      </p:sp>
    </p:spTree>
    <p:extLst>
      <p:ext uri="{BB962C8B-B14F-4D97-AF65-F5344CB8AC3E}">
        <p14:creationId xmlns:p14="http://schemas.microsoft.com/office/powerpoint/2010/main" val="375306874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Our Team Slide 03">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Freeform 29"/>
          <p:cNvSpPr/>
          <p:nvPr/>
        </p:nvSpPr>
        <p:spPr>
          <a:xfrm>
            <a:off x="4352785" y="2103198"/>
            <a:ext cx="3486432" cy="3486431"/>
          </a:xfrm>
          <a:custGeom>
            <a:avLst/>
            <a:gdLst>
              <a:gd name="connsiteX0" fmla="*/ 3486432 w 6972864"/>
              <a:gd name="connsiteY0" fmla="*/ 471481 h 6972862"/>
              <a:gd name="connsiteX1" fmla="*/ 471481 w 6972864"/>
              <a:gd name="connsiteY1" fmla="*/ 3486431 h 6972862"/>
              <a:gd name="connsiteX2" fmla="*/ 3486432 w 6972864"/>
              <a:gd name="connsiteY2" fmla="*/ 6501381 h 6972862"/>
              <a:gd name="connsiteX3" fmla="*/ 6501383 w 6972864"/>
              <a:gd name="connsiteY3" fmla="*/ 3486431 h 6972862"/>
              <a:gd name="connsiteX4" fmla="*/ 3486432 w 6972864"/>
              <a:gd name="connsiteY4" fmla="*/ 471481 h 6972862"/>
              <a:gd name="connsiteX5" fmla="*/ 3486432 w 6972864"/>
              <a:gd name="connsiteY5" fmla="*/ 0 h 6972862"/>
              <a:gd name="connsiteX6" fmla="*/ 6972864 w 6972864"/>
              <a:gd name="connsiteY6" fmla="*/ 3486431 h 6972862"/>
              <a:gd name="connsiteX7" fmla="*/ 3486432 w 6972864"/>
              <a:gd name="connsiteY7" fmla="*/ 6972862 h 6972862"/>
              <a:gd name="connsiteX8" fmla="*/ 0 w 6972864"/>
              <a:gd name="connsiteY8" fmla="*/ 3486431 h 6972862"/>
              <a:gd name="connsiteX9" fmla="*/ 3486432 w 6972864"/>
              <a:gd name="connsiteY9" fmla="*/ 0 h 697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72864" h="6972862">
                <a:moveTo>
                  <a:pt x="3486432" y="471481"/>
                </a:moveTo>
                <a:cubicBezTo>
                  <a:pt x="1821321" y="471481"/>
                  <a:pt x="471481" y="1821320"/>
                  <a:pt x="471481" y="3486431"/>
                </a:cubicBezTo>
                <a:cubicBezTo>
                  <a:pt x="471481" y="5151542"/>
                  <a:pt x="1821321" y="6501381"/>
                  <a:pt x="3486432" y="6501381"/>
                </a:cubicBezTo>
                <a:cubicBezTo>
                  <a:pt x="5151543" y="6501381"/>
                  <a:pt x="6501383" y="5151542"/>
                  <a:pt x="6501383" y="3486431"/>
                </a:cubicBezTo>
                <a:cubicBezTo>
                  <a:pt x="6501383" y="1821320"/>
                  <a:pt x="5151543" y="471481"/>
                  <a:pt x="3486432" y="471481"/>
                </a:cubicBezTo>
                <a:close/>
                <a:moveTo>
                  <a:pt x="3486432" y="0"/>
                </a:moveTo>
                <a:cubicBezTo>
                  <a:pt x="5411935" y="0"/>
                  <a:pt x="6972864" y="1560928"/>
                  <a:pt x="6972864" y="3486431"/>
                </a:cubicBezTo>
                <a:cubicBezTo>
                  <a:pt x="6972864" y="5411934"/>
                  <a:pt x="5411935" y="6972862"/>
                  <a:pt x="3486432" y="6972862"/>
                </a:cubicBezTo>
                <a:cubicBezTo>
                  <a:pt x="1560929" y="6972862"/>
                  <a:pt x="0" y="5411934"/>
                  <a:pt x="0" y="3486431"/>
                </a:cubicBezTo>
                <a:cubicBezTo>
                  <a:pt x="0" y="1560928"/>
                  <a:pt x="1560929" y="0"/>
                  <a:pt x="3486432" y="0"/>
                </a:cubicBezTo>
                <a:close/>
              </a:path>
            </a:pathLst>
          </a:custGeom>
          <a:solidFill>
            <a:schemeClr val="accent6"/>
          </a:solidFill>
          <a:ln w="12700">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endParaRPr lang="en-US">
              <a:solidFill>
                <a:srgbClr val="FFFFFF"/>
              </a:solidFill>
            </a:endParaRPr>
          </a:p>
        </p:txBody>
      </p:sp>
      <p:sp>
        <p:nvSpPr>
          <p:cNvPr id="31" name="Teardrop 30"/>
          <p:cNvSpPr/>
          <p:nvPr/>
        </p:nvSpPr>
        <p:spPr>
          <a:xfrm rot="10800000">
            <a:off x="6138379" y="1960081"/>
            <a:ext cx="1836152" cy="1836151"/>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32" name="Teardrop 31"/>
          <p:cNvSpPr/>
          <p:nvPr/>
        </p:nvSpPr>
        <p:spPr>
          <a:xfrm rot="10800000" flipH="1">
            <a:off x="4217469" y="1960082"/>
            <a:ext cx="1836153" cy="1836151"/>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33" name="Teardrop 32"/>
          <p:cNvSpPr/>
          <p:nvPr/>
        </p:nvSpPr>
        <p:spPr>
          <a:xfrm rot="10800000" flipV="1">
            <a:off x="6138379" y="3880990"/>
            <a:ext cx="1836152" cy="1836151"/>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9" name="Teardrop 48"/>
          <p:cNvSpPr/>
          <p:nvPr/>
        </p:nvSpPr>
        <p:spPr>
          <a:xfrm rot="10800000" flipH="1" flipV="1">
            <a:off x="4217469" y="3880990"/>
            <a:ext cx="1836153" cy="1836151"/>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61" name="Picture Placeholder 60"/>
          <p:cNvSpPr>
            <a:spLocks noGrp="1"/>
          </p:cNvSpPr>
          <p:nvPr>
            <p:ph type="pic" sz="quarter" idx="17"/>
          </p:nvPr>
        </p:nvSpPr>
        <p:spPr>
          <a:xfrm>
            <a:off x="6233290" y="2054993"/>
            <a:ext cx="1646329" cy="1646328"/>
          </a:xfrm>
          <a:custGeom>
            <a:avLst/>
            <a:gdLst>
              <a:gd name="connsiteX0" fmla="*/ 1646329 w 3292658"/>
              <a:gd name="connsiteY0" fmla="*/ 0 h 3292656"/>
              <a:gd name="connsiteX1" fmla="*/ 3292658 w 3292658"/>
              <a:gd name="connsiteY1" fmla="*/ 1646328 h 3292656"/>
              <a:gd name="connsiteX2" fmla="*/ 1646329 w 3292658"/>
              <a:gd name="connsiteY2" fmla="*/ 3292656 h 3292656"/>
              <a:gd name="connsiteX3" fmla="*/ 0 w 3292658"/>
              <a:gd name="connsiteY3" fmla="*/ 3292656 h 3292656"/>
              <a:gd name="connsiteX4" fmla="*/ 0 w 3292658"/>
              <a:gd name="connsiteY4" fmla="*/ 1646328 h 3292656"/>
              <a:gd name="connsiteX5" fmla="*/ 1646329 w 3292658"/>
              <a:gd name="connsiteY5" fmla="*/ 0 h 3292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2658" h="3292656">
                <a:moveTo>
                  <a:pt x="1646329" y="0"/>
                </a:moveTo>
                <a:cubicBezTo>
                  <a:pt x="2555571" y="0"/>
                  <a:pt x="3292658" y="737086"/>
                  <a:pt x="3292658" y="1646328"/>
                </a:cubicBezTo>
                <a:cubicBezTo>
                  <a:pt x="3292658" y="2555570"/>
                  <a:pt x="2555571" y="3292656"/>
                  <a:pt x="1646329" y="3292656"/>
                </a:cubicBezTo>
                <a:lnTo>
                  <a:pt x="0" y="3292656"/>
                </a:lnTo>
                <a:lnTo>
                  <a:pt x="0" y="1646328"/>
                </a:lnTo>
                <a:cubicBezTo>
                  <a:pt x="0" y="737086"/>
                  <a:pt x="737087" y="0"/>
                  <a:pt x="1646329"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62" name="Picture Placeholder 61"/>
          <p:cNvSpPr>
            <a:spLocks noGrp="1"/>
          </p:cNvSpPr>
          <p:nvPr>
            <p:ph type="pic" sz="quarter" idx="18"/>
          </p:nvPr>
        </p:nvSpPr>
        <p:spPr>
          <a:xfrm>
            <a:off x="4312381" y="2054993"/>
            <a:ext cx="1646330" cy="1646328"/>
          </a:xfrm>
          <a:custGeom>
            <a:avLst/>
            <a:gdLst>
              <a:gd name="connsiteX0" fmla="*/ 1646330 w 3292660"/>
              <a:gd name="connsiteY0" fmla="*/ 0 h 3292656"/>
              <a:gd name="connsiteX1" fmla="*/ 3292660 w 3292660"/>
              <a:gd name="connsiteY1" fmla="*/ 1646328 h 3292656"/>
              <a:gd name="connsiteX2" fmla="*/ 3292660 w 3292660"/>
              <a:gd name="connsiteY2" fmla="*/ 3292656 h 3292656"/>
              <a:gd name="connsiteX3" fmla="*/ 1646330 w 3292660"/>
              <a:gd name="connsiteY3" fmla="*/ 3292656 h 3292656"/>
              <a:gd name="connsiteX4" fmla="*/ 0 w 3292660"/>
              <a:gd name="connsiteY4" fmla="*/ 1646328 h 3292656"/>
              <a:gd name="connsiteX5" fmla="*/ 1646330 w 3292660"/>
              <a:gd name="connsiteY5" fmla="*/ 0 h 3292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2660" h="3292656">
                <a:moveTo>
                  <a:pt x="1646330" y="0"/>
                </a:moveTo>
                <a:cubicBezTo>
                  <a:pt x="2555573" y="0"/>
                  <a:pt x="3292660" y="737086"/>
                  <a:pt x="3292660" y="1646328"/>
                </a:cubicBezTo>
                <a:lnTo>
                  <a:pt x="3292660" y="3292656"/>
                </a:lnTo>
                <a:lnTo>
                  <a:pt x="1646330" y="3292656"/>
                </a:lnTo>
                <a:cubicBezTo>
                  <a:pt x="737087" y="3292656"/>
                  <a:pt x="0" y="2555570"/>
                  <a:pt x="0" y="1646328"/>
                </a:cubicBezTo>
                <a:cubicBezTo>
                  <a:pt x="0" y="737086"/>
                  <a:pt x="737087" y="0"/>
                  <a:pt x="1646330"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63" name="Picture Placeholder 62"/>
          <p:cNvSpPr>
            <a:spLocks noGrp="1"/>
          </p:cNvSpPr>
          <p:nvPr>
            <p:ph type="pic" sz="quarter" idx="19"/>
          </p:nvPr>
        </p:nvSpPr>
        <p:spPr>
          <a:xfrm>
            <a:off x="4312381" y="3975901"/>
            <a:ext cx="1646330" cy="1646328"/>
          </a:xfrm>
          <a:custGeom>
            <a:avLst/>
            <a:gdLst>
              <a:gd name="connsiteX0" fmla="*/ 1646330 w 3292660"/>
              <a:gd name="connsiteY0" fmla="*/ 0 h 3292656"/>
              <a:gd name="connsiteX1" fmla="*/ 3292660 w 3292660"/>
              <a:gd name="connsiteY1" fmla="*/ 0 h 3292656"/>
              <a:gd name="connsiteX2" fmla="*/ 3292660 w 3292660"/>
              <a:gd name="connsiteY2" fmla="*/ 1646328 h 3292656"/>
              <a:gd name="connsiteX3" fmla="*/ 1646330 w 3292660"/>
              <a:gd name="connsiteY3" fmla="*/ 3292656 h 3292656"/>
              <a:gd name="connsiteX4" fmla="*/ 0 w 3292660"/>
              <a:gd name="connsiteY4" fmla="*/ 1646328 h 3292656"/>
              <a:gd name="connsiteX5" fmla="*/ 1646330 w 3292660"/>
              <a:gd name="connsiteY5" fmla="*/ 0 h 3292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2660" h="3292656">
                <a:moveTo>
                  <a:pt x="1646330" y="0"/>
                </a:moveTo>
                <a:lnTo>
                  <a:pt x="3292660" y="0"/>
                </a:lnTo>
                <a:lnTo>
                  <a:pt x="3292660" y="1646328"/>
                </a:lnTo>
                <a:cubicBezTo>
                  <a:pt x="3292660" y="2555570"/>
                  <a:pt x="2555573" y="3292656"/>
                  <a:pt x="1646330" y="3292656"/>
                </a:cubicBezTo>
                <a:cubicBezTo>
                  <a:pt x="737087" y="3292656"/>
                  <a:pt x="0" y="2555570"/>
                  <a:pt x="0" y="1646328"/>
                </a:cubicBezTo>
                <a:cubicBezTo>
                  <a:pt x="0" y="737086"/>
                  <a:pt x="737087" y="0"/>
                  <a:pt x="1646330"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58" name="Picture Placeholder 57"/>
          <p:cNvSpPr>
            <a:spLocks noGrp="1"/>
          </p:cNvSpPr>
          <p:nvPr>
            <p:ph type="pic" sz="quarter" idx="20"/>
          </p:nvPr>
        </p:nvSpPr>
        <p:spPr>
          <a:xfrm>
            <a:off x="6233290" y="3975901"/>
            <a:ext cx="1646329" cy="1646328"/>
          </a:xfrm>
          <a:custGeom>
            <a:avLst/>
            <a:gdLst>
              <a:gd name="connsiteX0" fmla="*/ 0 w 3292658"/>
              <a:gd name="connsiteY0" fmla="*/ 0 h 3292656"/>
              <a:gd name="connsiteX1" fmla="*/ 1646329 w 3292658"/>
              <a:gd name="connsiteY1" fmla="*/ 0 h 3292656"/>
              <a:gd name="connsiteX2" fmla="*/ 3292658 w 3292658"/>
              <a:gd name="connsiteY2" fmla="*/ 1646328 h 3292656"/>
              <a:gd name="connsiteX3" fmla="*/ 1646329 w 3292658"/>
              <a:gd name="connsiteY3" fmla="*/ 3292656 h 3292656"/>
              <a:gd name="connsiteX4" fmla="*/ 0 w 3292658"/>
              <a:gd name="connsiteY4" fmla="*/ 1646328 h 3292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2658" h="3292656">
                <a:moveTo>
                  <a:pt x="0" y="0"/>
                </a:moveTo>
                <a:lnTo>
                  <a:pt x="1646329" y="0"/>
                </a:lnTo>
                <a:cubicBezTo>
                  <a:pt x="2555571" y="0"/>
                  <a:pt x="3292658" y="737086"/>
                  <a:pt x="3292658" y="1646328"/>
                </a:cubicBezTo>
                <a:cubicBezTo>
                  <a:pt x="3292658" y="2555570"/>
                  <a:pt x="2555571" y="3292656"/>
                  <a:pt x="1646329" y="3292656"/>
                </a:cubicBezTo>
                <a:cubicBezTo>
                  <a:pt x="737087" y="3292656"/>
                  <a:pt x="0" y="2555570"/>
                  <a:pt x="0" y="1646328"/>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Tree>
    <p:extLst>
      <p:ext uri="{BB962C8B-B14F-4D97-AF65-F5344CB8AC3E}">
        <p14:creationId xmlns:p14="http://schemas.microsoft.com/office/powerpoint/2010/main" val="26003615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Our Team Slide 04">
    <p:spTree>
      <p:nvGrpSpPr>
        <p:cNvPr id="1" name=""/>
        <p:cNvGrpSpPr/>
        <p:nvPr/>
      </p:nvGrpSpPr>
      <p:grpSpPr>
        <a:xfrm>
          <a:off x="0" y="0"/>
          <a:ext cx="0" cy="0"/>
          <a:chOff x="0" y="0"/>
          <a:chExt cx="0" cy="0"/>
        </a:xfrm>
      </p:grpSpPr>
      <p:sp>
        <p:nvSpPr>
          <p:cNvPr id="13" name="Oval 12"/>
          <p:cNvSpPr/>
          <p:nvPr/>
        </p:nvSpPr>
        <p:spPr>
          <a:xfrm>
            <a:off x="1146037" y="1992266"/>
            <a:ext cx="1905276" cy="1905276"/>
          </a:xfrm>
          <a:prstGeom prst="ellipse">
            <a:avLst/>
          </a:prstGeom>
          <a:solidFill>
            <a:schemeClr val="accent6"/>
          </a:solidFill>
          <a:ln w="12700">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6" name="Oval 15"/>
          <p:cNvSpPr/>
          <p:nvPr/>
        </p:nvSpPr>
        <p:spPr>
          <a:xfrm>
            <a:off x="3787637" y="1992266"/>
            <a:ext cx="1905276" cy="1905276"/>
          </a:xfrm>
          <a:prstGeom prst="ellipse">
            <a:avLst/>
          </a:prstGeom>
          <a:solidFill>
            <a:schemeClr val="accent6"/>
          </a:solidFill>
          <a:ln w="12700">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9" name="Oval 18"/>
          <p:cNvSpPr/>
          <p:nvPr/>
        </p:nvSpPr>
        <p:spPr>
          <a:xfrm>
            <a:off x="9140687" y="1992266"/>
            <a:ext cx="1905276" cy="1905276"/>
          </a:xfrm>
          <a:prstGeom prst="ellipse">
            <a:avLst/>
          </a:prstGeom>
          <a:solidFill>
            <a:schemeClr val="accent6"/>
          </a:solidFill>
          <a:ln w="12700">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22" name="Oval 21"/>
          <p:cNvSpPr/>
          <p:nvPr/>
        </p:nvSpPr>
        <p:spPr>
          <a:xfrm>
            <a:off x="6503887" y="1992266"/>
            <a:ext cx="1905276" cy="1905276"/>
          </a:xfrm>
          <a:prstGeom prst="ellipse">
            <a:avLst/>
          </a:prstGeom>
          <a:solidFill>
            <a:schemeClr val="accent6"/>
          </a:solidFill>
          <a:ln w="12700">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Picture Placeholder 28"/>
          <p:cNvSpPr>
            <a:spLocks noGrp="1"/>
          </p:cNvSpPr>
          <p:nvPr>
            <p:ph type="pic" sz="quarter" idx="12"/>
          </p:nvPr>
        </p:nvSpPr>
        <p:spPr>
          <a:xfrm>
            <a:off x="1262059" y="2108288"/>
            <a:ext cx="1673233" cy="1673233"/>
          </a:xfrm>
          <a:custGeom>
            <a:avLst/>
            <a:gdLst>
              <a:gd name="connsiteX0" fmla="*/ 1420242 w 2840484"/>
              <a:gd name="connsiteY0" fmla="*/ 0 h 2840484"/>
              <a:gd name="connsiteX1" fmla="*/ 2840484 w 2840484"/>
              <a:gd name="connsiteY1" fmla="*/ 1420242 h 2840484"/>
              <a:gd name="connsiteX2" fmla="*/ 1420242 w 2840484"/>
              <a:gd name="connsiteY2" fmla="*/ 2840484 h 2840484"/>
              <a:gd name="connsiteX3" fmla="*/ 0 w 2840484"/>
              <a:gd name="connsiteY3" fmla="*/ 1420242 h 2840484"/>
              <a:gd name="connsiteX4" fmla="*/ 1420242 w 2840484"/>
              <a:gd name="connsiteY4" fmla="*/ 0 h 2840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0484" h="2840484">
                <a:moveTo>
                  <a:pt x="1420242" y="0"/>
                </a:moveTo>
                <a:cubicBezTo>
                  <a:pt x="2204620" y="0"/>
                  <a:pt x="2840484" y="635864"/>
                  <a:pt x="2840484" y="1420242"/>
                </a:cubicBezTo>
                <a:cubicBezTo>
                  <a:pt x="2840484" y="2204620"/>
                  <a:pt x="2204620" y="2840484"/>
                  <a:pt x="1420242" y="2840484"/>
                </a:cubicBezTo>
                <a:cubicBezTo>
                  <a:pt x="635864" y="2840484"/>
                  <a:pt x="0" y="2204620"/>
                  <a:pt x="0" y="1420242"/>
                </a:cubicBezTo>
                <a:cubicBezTo>
                  <a:pt x="0" y="635864"/>
                  <a:pt x="635864" y="0"/>
                  <a:pt x="1420242"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34" name="Picture Placeholder 33"/>
          <p:cNvSpPr>
            <a:spLocks noGrp="1"/>
          </p:cNvSpPr>
          <p:nvPr>
            <p:ph type="pic" sz="quarter" idx="13"/>
          </p:nvPr>
        </p:nvSpPr>
        <p:spPr>
          <a:xfrm>
            <a:off x="3903659" y="2108288"/>
            <a:ext cx="1673233" cy="1673233"/>
          </a:xfrm>
          <a:custGeom>
            <a:avLst/>
            <a:gdLst>
              <a:gd name="connsiteX0" fmla="*/ 1420242 w 2840484"/>
              <a:gd name="connsiteY0" fmla="*/ 0 h 2840484"/>
              <a:gd name="connsiteX1" fmla="*/ 2840484 w 2840484"/>
              <a:gd name="connsiteY1" fmla="*/ 1420242 h 2840484"/>
              <a:gd name="connsiteX2" fmla="*/ 1420242 w 2840484"/>
              <a:gd name="connsiteY2" fmla="*/ 2840484 h 2840484"/>
              <a:gd name="connsiteX3" fmla="*/ 0 w 2840484"/>
              <a:gd name="connsiteY3" fmla="*/ 1420242 h 2840484"/>
              <a:gd name="connsiteX4" fmla="*/ 1420242 w 2840484"/>
              <a:gd name="connsiteY4" fmla="*/ 0 h 2840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0484" h="2840484">
                <a:moveTo>
                  <a:pt x="1420242" y="0"/>
                </a:moveTo>
                <a:cubicBezTo>
                  <a:pt x="2204620" y="0"/>
                  <a:pt x="2840484" y="635864"/>
                  <a:pt x="2840484" y="1420242"/>
                </a:cubicBezTo>
                <a:cubicBezTo>
                  <a:pt x="2840484" y="2204620"/>
                  <a:pt x="2204620" y="2840484"/>
                  <a:pt x="1420242" y="2840484"/>
                </a:cubicBezTo>
                <a:cubicBezTo>
                  <a:pt x="635864" y="2840484"/>
                  <a:pt x="0" y="2204620"/>
                  <a:pt x="0" y="1420242"/>
                </a:cubicBezTo>
                <a:cubicBezTo>
                  <a:pt x="0" y="635864"/>
                  <a:pt x="635864" y="0"/>
                  <a:pt x="1420242"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35" name="Picture Placeholder 34"/>
          <p:cNvSpPr>
            <a:spLocks noGrp="1"/>
          </p:cNvSpPr>
          <p:nvPr>
            <p:ph type="pic" sz="quarter" idx="14"/>
          </p:nvPr>
        </p:nvSpPr>
        <p:spPr>
          <a:xfrm>
            <a:off x="6619909" y="2108288"/>
            <a:ext cx="1673233" cy="1673233"/>
          </a:xfrm>
          <a:custGeom>
            <a:avLst/>
            <a:gdLst>
              <a:gd name="connsiteX0" fmla="*/ 1420242 w 2840484"/>
              <a:gd name="connsiteY0" fmla="*/ 0 h 2840484"/>
              <a:gd name="connsiteX1" fmla="*/ 2840484 w 2840484"/>
              <a:gd name="connsiteY1" fmla="*/ 1420242 h 2840484"/>
              <a:gd name="connsiteX2" fmla="*/ 1420242 w 2840484"/>
              <a:gd name="connsiteY2" fmla="*/ 2840484 h 2840484"/>
              <a:gd name="connsiteX3" fmla="*/ 0 w 2840484"/>
              <a:gd name="connsiteY3" fmla="*/ 1420242 h 2840484"/>
              <a:gd name="connsiteX4" fmla="*/ 1420242 w 2840484"/>
              <a:gd name="connsiteY4" fmla="*/ 0 h 2840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0484" h="2840484">
                <a:moveTo>
                  <a:pt x="1420242" y="0"/>
                </a:moveTo>
                <a:cubicBezTo>
                  <a:pt x="2204620" y="0"/>
                  <a:pt x="2840484" y="635864"/>
                  <a:pt x="2840484" y="1420242"/>
                </a:cubicBezTo>
                <a:cubicBezTo>
                  <a:pt x="2840484" y="2204620"/>
                  <a:pt x="2204620" y="2840484"/>
                  <a:pt x="1420242" y="2840484"/>
                </a:cubicBezTo>
                <a:cubicBezTo>
                  <a:pt x="635864" y="2840484"/>
                  <a:pt x="0" y="2204620"/>
                  <a:pt x="0" y="1420242"/>
                </a:cubicBezTo>
                <a:cubicBezTo>
                  <a:pt x="0" y="635864"/>
                  <a:pt x="635864" y="0"/>
                  <a:pt x="1420242"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36" name="Picture Placeholder 35"/>
          <p:cNvSpPr>
            <a:spLocks noGrp="1"/>
          </p:cNvSpPr>
          <p:nvPr>
            <p:ph type="pic" sz="quarter" idx="15"/>
          </p:nvPr>
        </p:nvSpPr>
        <p:spPr>
          <a:xfrm>
            <a:off x="9256709" y="2108288"/>
            <a:ext cx="1673233" cy="1673233"/>
          </a:xfrm>
          <a:custGeom>
            <a:avLst/>
            <a:gdLst>
              <a:gd name="connsiteX0" fmla="*/ 1420244 w 2840484"/>
              <a:gd name="connsiteY0" fmla="*/ 0 h 2840484"/>
              <a:gd name="connsiteX1" fmla="*/ 2840484 w 2840484"/>
              <a:gd name="connsiteY1" fmla="*/ 1420242 h 2840484"/>
              <a:gd name="connsiteX2" fmla="*/ 1420244 w 2840484"/>
              <a:gd name="connsiteY2" fmla="*/ 2840484 h 2840484"/>
              <a:gd name="connsiteX3" fmla="*/ 0 w 2840484"/>
              <a:gd name="connsiteY3" fmla="*/ 1420242 h 2840484"/>
              <a:gd name="connsiteX4" fmla="*/ 1420244 w 2840484"/>
              <a:gd name="connsiteY4" fmla="*/ 0 h 2840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0484" h="2840484">
                <a:moveTo>
                  <a:pt x="1420244" y="0"/>
                </a:moveTo>
                <a:cubicBezTo>
                  <a:pt x="2204620" y="0"/>
                  <a:pt x="2840484" y="635864"/>
                  <a:pt x="2840484" y="1420242"/>
                </a:cubicBezTo>
                <a:cubicBezTo>
                  <a:pt x="2840484" y="2204620"/>
                  <a:pt x="2204620" y="2840484"/>
                  <a:pt x="1420244" y="2840484"/>
                </a:cubicBezTo>
                <a:cubicBezTo>
                  <a:pt x="635864" y="2840484"/>
                  <a:pt x="0" y="2204620"/>
                  <a:pt x="0" y="1420242"/>
                </a:cubicBezTo>
                <a:cubicBezTo>
                  <a:pt x="0" y="635864"/>
                  <a:pt x="635864" y="0"/>
                  <a:pt x="1420244"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14545970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Our Team Slide 05">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Oval 11"/>
          <p:cNvSpPr/>
          <p:nvPr/>
        </p:nvSpPr>
        <p:spPr>
          <a:xfrm>
            <a:off x="5269396" y="1655723"/>
            <a:ext cx="1653209" cy="1653209"/>
          </a:xfrm>
          <a:prstGeom prst="ellipse">
            <a:avLst/>
          </a:prstGeom>
          <a:gradFill>
            <a:gsLst>
              <a:gs pos="0">
                <a:schemeClr val="accent1"/>
              </a:gs>
              <a:gs pos="25000">
                <a:schemeClr val="accent2"/>
              </a:gs>
              <a:gs pos="75000">
                <a:schemeClr val="accent4"/>
              </a:gs>
              <a:gs pos="50000">
                <a:schemeClr val="accent3"/>
              </a:gs>
              <a:gs pos="100000">
                <a:schemeClr val="accent5"/>
              </a:gs>
            </a:gsLst>
            <a:lin ang="5400000" scaled="1"/>
          </a:gradFill>
          <a:ln w="12700">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4" name="Oval 13"/>
          <p:cNvSpPr/>
          <p:nvPr/>
        </p:nvSpPr>
        <p:spPr>
          <a:xfrm>
            <a:off x="1505763" y="3742083"/>
            <a:ext cx="1198525" cy="1198525"/>
          </a:xfrm>
          <a:prstGeom prst="ellipse">
            <a:avLst/>
          </a:prstGeom>
          <a:solidFill>
            <a:schemeClr val="accent6"/>
          </a:solidFill>
          <a:ln w="12700">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5" name="Oval 14"/>
          <p:cNvSpPr/>
          <p:nvPr/>
        </p:nvSpPr>
        <p:spPr>
          <a:xfrm>
            <a:off x="3501250" y="3742083"/>
            <a:ext cx="1198525" cy="1198525"/>
          </a:xfrm>
          <a:prstGeom prst="ellipse">
            <a:avLst/>
          </a:prstGeom>
          <a:solidFill>
            <a:schemeClr val="accent6"/>
          </a:solidFill>
          <a:ln w="12700">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7" name="Oval 16"/>
          <p:cNvSpPr/>
          <p:nvPr/>
        </p:nvSpPr>
        <p:spPr>
          <a:xfrm>
            <a:off x="7492225" y="3742083"/>
            <a:ext cx="1198525" cy="1198525"/>
          </a:xfrm>
          <a:prstGeom prst="ellipse">
            <a:avLst/>
          </a:prstGeom>
          <a:solidFill>
            <a:schemeClr val="accent6"/>
          </a:solidFill>
          <a:ln w="12700">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18" name="Oval 17"/>
          <p:cNvSpPr/>
          <p:nvPr/>
        </p:nvSpPr>
        <p:spPr>
          <a:xfrm>
            <a:off x="9487713" y="3742083"/>
            <a:ext cx="1198525" cy="1198525"/>
          </a:xfrm>
          <a:prstGeom prst="ellipse">
            <a:avLst/>
          </a:prstGeom>
          <a:solidFill>
            <a:schemeClr val="accent6"/>
          </a:solidFill>
          <a:ln w="12700">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cxnSp>
        <p:nvCxnSpPr>
          <p:cNvPr id="20" name="Elbow Connector 19"/>
          <p:cNvCxnSpPr>
            <a:stCxn id="12" idx="4"/>
            <a:endCxn id="14" idx="0"/>
          </p:cNvCxnSpPr>
          <p:nvPr/>
        </p:nvCxnSpPr>
        <p:spPr>
          <a:xfrm rot="5400000">
            <a:off x="3883937" y="1530020"/>
            <a:ext cx="433151" cy="3990975"/>
          </a:xfrm>
          <a:prstGeom prst="bentConnector3">
            <a:avLst>
              <a:gd name="adj1"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2" idx="4"/>
            <a:endCxn id="15" idx="0"/>
          </p:cNvCxnSpPr>
          <p:nvPr/>
        </p:nvCxnSpPr>
        <p:spPr>
          <a:xfrm rot="5400000">
            <a:off x="4881681" y="2527764"/>
            <a:ext cx="433151" cy="1995488"/>
          </a:xfrm>
          <a:prstGeom prst="bentConnector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2" idx="4"/>
            <a:endCxn id="17" idx="0"/>
          </p:cNvCxnSpPr>
          <p:nvPr/>
        </p:nvCxnSpPr>
        <p:spPr>
          <a:xfrm rot="16200000" flipH="1">
            <a:off x="6877168" y="2527764"/>
            <a:ext cx="433151" cy="1995488"/>
          </a:xfrm>
          <a:prstGeom prst="bentConnector3">
            <a:avLst>
              <a:gd name="adj1"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2" idx="4"/>
            <a:endCxn id="18" idx="0"/>
          </p:cNvCxnSpPr>
          <p:nvPr/>
        </p:nvCxnSpPr>
        <p:spPr>
          <a:xfrm rot="16200000" flipH="1">
            <a:off x="7874912" y="1530020"/>
            <a:ext cx="433151" cy="3990975"/>
          </a:xfrm>
          <a:prstGeom prst="bentConnector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Picture Placeholder 42"/>
          <p:cNvSpPr>
            <a:spLocks noGrp="1"/>
          </p:cNvSpPr>
          <p:nvPr>
            <p:ph type="pic" sz="quarter" idx="12"/>
          </p:nvPr>
        </p:nvSpPr>
        <p:spPr>
          <a:xfrm>
            <a:off x="5361748" y="1748075"/>
            <a:ext cx="1468505" cy="1468505"/>
          </a:xfrm>
          <a:custGeom>
            <a:avLst/>
            <a:gdLst>
              <a:gd name="connsiteX0" fmla="*/ 1335157 w 2670314"/>
              <a:gd name="connsiteY0" fmla="*/ 0 h 2670314"/>
              <a:gd name="connsiteX1" fmla="*/ 2670314 w 2670314"/>
              <a:gd name="connsiteY1" fmla="*/ 1335157 h 2670314"/>
              <a:gd name="connsiteX2" fmla="*/ 1335157 w 2670314"/>
              <a:gd name="connsiteY2" fmla="*/ 2670314 h 2670314"/>
              <a:gd name="connsiteX3" fmla="*/ 0 w 2670314"/>
              <a:gd name="connsiteY3" fmla="*/ 1335157 h 2670314"/>
              <a:gd name="connsiteX4" fmla="*/ 1335157 w 2670314"/>
              <a:gd name="connsiteY4" fmla="*/ 0 h 267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0314" h="2670314">
                <a:moveTo>
                  <a:pt x="1335157" y="0"/>
                </a:moveTo>
                <a:cubicBezTo>
                  <a:pt x="2072544" y="0"/>
                  <a:pt x="2670314" y="597770"/>
                  <a:pt x="2670314" y="1335157"/>
                </a:cubicBezTo>
                <a:cubicBezTo>
                  <a:pt x="2670314" y="2072544"/>
                  <a:pt x="2072544" y="2670314"/>
                  <a:pt x="1335157" y="2670314"/>
                </a:cubicBezTo>
                <a:cubicBezTo>
                  <a:pt x="597770" y="2670314"/>
                  <a:pt x="0" y="2072544"/>
                  <a:pt x="0" y="1335157"/>
                </a:cubicBezTo>
                <a:cubicBezTo>
                  <a:pt x="0" y="597770"/>
                  <a:pt x="597770" y="0"/>
                  <a:pt x="1335157"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42" name="Picture Placeholder 41"/>
          <p:cNvSpPr>
            <a:spLocks noGrp="1"/>
          </p:cNvSpPr>
          <p:nvPr>
            <p:ph type="pic" sz="quarter" idx="13"/>
          </p:nvPr>
        </p:nvSpPr>
        <p:spPr>
          <a:xfrm>
            <a:off x="1586156" y="3822477"/>
            <a:ext cx="1037738" cy="1037738"/>
          </a:xfrm>
          <a:custGeom>
            <a:avLst/>
            <a:gdLst>
              <a:gd name="connsiteX0" fmla="*/ 1037738 w 2075476"/>
              <a:gd name="connsiteY0" fmla="*/ 0 h 2075476"/>
              <a:gd name="connsiteX1" fmla="*/ 2075476 w 2075476"/>
              <a:gd name="connsiteY1" fmla="*/ 1037738 h 2075476"/>
              <a:gd name="connsiteX2" fmla="*/ 1037738 w 2075476"/>
              <a:gd name="connsiteY2" fmla="*/ 2075476 h 2075476"/>
              <a:gd name="connsiteX3" fmla="*/ 0 w 2075476"/>
              <a:gd name="connsiteY3" fmla="*/ 1037738 h 2075476"/>
              <a:gd name="connsiteX4" fmla="*/ 1037738 w 2075476"/>
              <a:gd name="connsiteY4" fmla="*/ 0 h 2075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5476" h="2075476">
                <a:moveTo>
                  <a:pt x="1037738" y="0"/>
                </a:moveTo>
                <a:cubicBezTo>
                  <a:pt x="1610865" y="0"/>
                  <a:pt x="2075476" y="464611"/>
                  <a:pt x="2075476" y="1037738"/>
                </a:cubicBezTo>
                <a:cubicBezTo>
                  <a:pt x="2075476" y="1610865"/>
                  <a:pt x="1610865" y="2075476"/>
                  <a:pt x="1037738" y="2075476"/>
                </a:cubicBezTo>
                <a:cubicBezTo>
                  <a:pt x="464611" y="2075476"/>
                  <a:pt x="0" y="1610865"/>
                  <a:pt x="0" y="1037738"/>
                </a:cubicBezTo>
                <a:cubicBezTo>
                  <a:pt x="0" y="464611"/>
                  <a:pt x="464611" y="0"/>
                  <a:pt x="1037738"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41" name="Picture Placeholder 40"/>
          <p:cNvSpPr>
            <a:spLocks noGrp="1"/>
          </p:cNvSpPr>
          <p:nvPr>
            <p:ph type="pic" sz="quarter" idx="14"/>
          </p:nvPr>
        </p:nvSpPr>
        <p:spPr>
          <a:xfrm>
            <a:off x="3581643" y="3822477"/>
            <a:ext cx="1037738" cy="1037738"/>
          </a:xfrm>
          <a:custGeom>
            <a:avLst/>
            <a:gdLst>
              <a:gd name="connsiteX0" fmla="*/ 1037738 w 2075476"/>
              <a:gd name="connsiteY0" fmla="*/ 0 h 2075476"/>
              <a:gd name="connsiteX1" fmla="*/ 2075476 w 2075476"/>
              <a:gd name="connsiteY1" fmla="*/ 1037738 h 2075476"/>
              <a:gd name="connsiteX2" fmla="*/ 1037738 w 2075476"/>
              <a:gd name="connsiteY2" fmla="*/ 2075476 h 2075476"/>
              <a:gd name="connsiteX3" fmla="*/ 0 w 2075476"/>
              <a:gd name="connsiteY3" fmla="*/ 1037738 h 2075476"/>
              <a:gd name="connsiteX4" fmla="*/ 1037738 w 2075476"/>
              <a:gd name="connsiteY4" fmla="*/ 0 h 2075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5476" h="2075476">
                <a:moveTo>
                  <a:pt x="1037738" y="0"/>
                </a:moveTo>
                <a:cubicBezTo>
                  <a:pt x="1610865" y="0"/>
                  <a:pt x="2075476" y="464611"/>
                  <a:pt x="2075476" y="1037738"/>
                </a:cubicBezTo>
                <a:cubicBezTo>
                  <a:pt x="2075476" y="1610865"/>
                  <a:pt x="1610865" y="2075476"/>
                  <a:pt x="1037738" y="2075476"/>
                </a:cubicBezTo>
                <a:cubicBezTo>
                  <a:pt x="464611" y="2075476"/>
                  <a:pt x="0" y="1610865"/>
                  <a:pt x="0" y="1037738"/>
                </a:cubicBezTo>
                <a:cubicBezTo>
                  <a:pt x="0" y="464611"/>
                  <a:pt x="464611" y="0"/>
                  <a:pt x="1037738"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40" name="Picture Placeholder 39"/>
          <p:cNvSpPr>
            <a:spLocks noGrp="1"/>
          </p:cNvSpPr>
          <p:nvPr>
            <p:ph type="pic" sz="quarter" idx="15"/>
          </p:nvPr>
        </p:nvSpPr>
        <p:spPr>
          <a:xfrm>
            <a:off x="7572619" y="3822477"/>
            <a:ext cx="1037738" cy="1037738"/>
          </a:xfrm>
          <a:custGeom>
            <a:avLst/>
            <a:gdLst>
              <a:gd name="connsiteX0" fmla="*/ 1037738 w 2075476"/>
              <a:gd name="connsiteY0" fmla="*/ 0 h 2075476"/>
              <a:gd name="connsiteX1" fmla="*/ 2075476 w 2075476"/>
              <a:gd name="connsiteY1" fmla="*/ 1037738 h 2075476"/>
              <a:gd name="connsiteX2" fmla="*/ 1037738 w 2075476"/>
              <a:gd name="connsiteY2" fmla="*/ 2075476 h 2075476"/>
              <a:gd name="connsiteX3" fmla="*/ 0 w 2075476"/>
              <a:gd name="connsiteY3" fmla="*/ 1037738 h 2075476"/>
              <a:gd name="connsiteX4" fmla="*/ 1037738 w 2075476"/>
              <a:gd name="connsiteY4" fmla="*/ 0 h 2075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5476" h="2075476">
                <a:moveTo>
                  <a:pt x="1037738" y="0"/>
                </a:moveTo>
                <a:cubicBezTo>
                  <a:pt x="1610865" y="0"/>
                  <a:pt x="2075476" y="464611"/>
                  <a:pt x="2075476" y="1037738"/>
                </a:cubicBezTo>
                <a:cubicBezTo>
                  <a:pt x="2075476" y="1610865"/>
                  <a:pt x="1610865" y="2075476"/>
                  <a:pt x="1037738" y="2075476"/>
                </a:cubicBezTo>
                <a:cubicBezTo>
                  <a:pt x="464611" y="2075476"/>
                  <a:pt x="0" y="1610865"/>
                  <a:pt x="0" y="1037738"/>
                </a:cubicBezTo>
                <a:cubicBezTo>
                  <a:pt x="0" y="464611"/>
                  <a:pt x="464611" y="0"/>
                  <a:pt x="1037738"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39" name="Picture Placeholder 38"/>
          <p:cNvSpPr>
            <a:spLocks noGrp="1"/>
          </p:cNvSpPr>
          <p:nvPr>
            <p:ph type="pic" sz="quarter" idx="16"/>
          </p:nvPr>
        </p:nvSpPr>
        <p:spPr>
          <a:xfrm>
            <a:off x="9568106" y="3822477"/>
            <a:ext cx="1037738" cy="1037738"/>
          </a:xfrm>
          <a:custGeom>
            <a:avLst/>
            <a:gdLst>
              <a:gd name="connsiteX0" fmla="*/ 1037738 w 2075476"/>
              <a:gd name="connsiteY0" fmla="*/ 0 h 2075476"/>
              <a:gd name="connsiteX1" fmla="*/ 2075476 w 2075476"/>
              <a:gd name="connsiteY1" fmla="*/ 1037738 h 2075476"/>
              <a:gd name="connsiteX2" fmla="*/ 1037738 w 2075476"/>
              <a:gd name="connsiteY2" fmla="*/ 2075476 h 2075476"/>
              <a:gd name="connsiteX3" fmla="*/ 0 w 2075476"/>
              <a:gd name="connsiteY3" fmla="*/ 1037738 h 2075476"/>
              <a:gd name="connsiteX4" fmla="*/ 1037738 w 2075476"/>
              <a:gd name="connsiteY4" fmla="*/ 0 h 2075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5476" h="2075476">
                <a:moveTo>
                  <a:pt x="1037738" y="0"/>
                </a:moveTo>
                <a:cubicBezTo>
                  <a:pt x="1610864" y="0"/>
                  <a:pt x="2075476" y="464611"/>
                  <a:pt x="2075476" y="1037738"/>
                </a:cubicBezTo>
                <a:cubicBezTo>
                  <a:pt x="2075476" y="1610865"/>
                  <a:pt x="1610864" y="2075476"/>
                  <a:pt x="1037738" y="2075476"/>
                </a:cubicBezTo>
                <a:cubicBezTo>
                  <a:pt x="464612" y="2075476"/>
                  <a:pt x="0" y="1610865"/>
                  <a:pt x="0" y="1037738"/>
                </a:cubicBezTo>
                <a:cubicBezTo>
                  <a:pt x="0" y="464611"/>
                  <a:pt x="464612" y="0"/>
                  <a:pt x="1037738"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sp>
        <p:nvSpPr>
          <p:cNvPr id="44" name="Oval 43"/>
          <p:cNvSpPr/>
          <p:nvPr/>
        </p:nvSpPr>
        <p:spPr>
          <a:xfrm>
            <a:off x="5496738" y="3742083"/>
            <a:ext cx="1198525" cy="1198525"/>
          </a:xfrm>
          <a:prstGeom prst="ellipse">
            <a:avLst/>
          </a:prstGeom>
          <a:solidFill>
            <a:schemeClr val="accent6"/>
          </a:solidFill>
          <a:ln w="12700">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6" name="Picture Placeholder 45"/>
          <p:cNvSpPr>
            <a:spLocks noGrp="1"/>
          </p:cNvSpPr>
          <p:nvPr>
            <p:ph type="pic" sz="quarter" idx="17"/>
          </p:nvPr>
        </p:nvSpPr>
        <p:spPr>
          <a:xfrm>
            <a:off x="5577131" y="3822477"/>
            <a:ext cx="1037738" cy="1037738"/>
          </a:xfrm>
          <a:custGeom>
            <a:avLst/>
            <a:gdLst>
              <a:gd name="connsiteX0" fmla="*/ 1037738 w 2075476"/>
              <a:gd name="connsiteY0" fmla="*/ 0 h 2075476"/>
              <a:gd name="connsiteX1" fmla="*/ 2075476 w 2075476"/>
              <a:gd name="connsiteY1" fmla="*/ 1037738 h 2075476"/>
              <a:gd name="connsiteX2" fmla="*/ 1037738 w 2075476"/>
              <a:gd name="connsiteY2" fmla="*/ 2075476 h 2075476"/>
              <a:gd name="connsiteX3" fmla="*/ 0 w 2075476"/>
              <a:gd name="connsiteY3" fmla="*/ 1037738 h 2075476"/>
              <a:gd name="connsiteX4" fmla="*/ 1037738 w 2075476"/>
              <a:gd name="connsiteY4" fmla="*/ 0 h 2075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5476" h="2075476">
                <a:moveTo>
                  <a:pt x="1037738" y="0"/>
                </a:moveTo>
                <a:cubicBezTo>
                  <a:pt x="1610865" y="0"/>
                  <a:pt x="2075476" y="464611"/>
                  <a:pt x="2075476" y="1037738"/>
                </a:cubicBezTo>
                <a:cubicBezTo>
                  <a:pt x="2075476" y="1610865"/>
                  <a:pt x="1610865" y="2075476"/>
                  <a:pt x="1037738" y="2075476"/>
                </a:cubicBezTo>
                <a:cubicBezTo>
                  <a:pt x="464611" y="2075476"/>
                  <a:pt x="0" y="1610865"/>
                  <a:pt x="0" y="1037738"/>
                </a:cubicBezTo>
                <a:cubicBezTo>
                  <a:pt x="0" y="464611"/>
                  <a:pt x="464611" y="0"/>
                  <a:pt x="1037738" y="0"/>
                </a:cubicBezTo>
                <a:close/>
              </a:path>
            </a:pathLst>
          </a:custGeom>
          <a:solidFill>
            <a:schemeClr val="bg1"/>
          </a:solidFill>
        </p:spPr>
        <p:txBody>
          <a:bodyPr wrap="square" lIns="0" tIns="0" rIns="0" bIns="0" anchor="ctr" anchorCtr="0">
            <a:noAutofit/>
          </a:bodyPr>
          <a:lstStyle>
            <a:lvl1pPr marL="0" indent="0" algn="ctr">
              <a:buFontTx/>
              <a:buNone/>
              <a:defRPr sz="900">
                <a:solidFill>
                  <a:schemeClr val="tx2">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p>
        </p:txBody>
      </p:sp>
      <p:cxnSp>
        <p:nvCxnSpPr>
          <p:cNvPr id="10" name="Straight Connector 9"/>
          <p:cNvCxnSpPr>
            <a:stCxn id="12" idx="4"/>
            <a:endCxn id="44" idx="0"/>
          </p:cNvCxnSpPr>
          <p:nvPr/>
        </p:nvCxnSpPr>
        <p:spPr>
          <a:xfrm>
            <a:off x="6096000" y="3308932"/>
            <a:ext cx="0" cy="43315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1700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Full Color Slide 04">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11814341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cSld name="13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136509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14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790731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15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796933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16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566988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17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934788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18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691191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am Work #2">
    <p:spTree>
      <p:nvGrpSpPr>
        <p:cNvPr id="1" name=""/>
        <p:cNvGrpSpPr/>
        <p:nvPr/>
      </p:nvGrpSpPr>
      <p:grpSpPr>
        <a:xfrm>
          <a:off x="0" y="0"/>
          <a:ext cx="0" cy="0"/>
          <a:chOff x="0" y="0"/>
          <a:chExt cx="0" cy="0"/>
        </a:xfrm>
      </p:grpSpPr>
      <p:sp>
        <p:nvSpPr>
          <p:cNvPr id="2" name="Picture Placeholder 6"/>
          <p:cNvSpPr>
            <a:spLocks noGrp="1"/>
          </p:cNvSpPr>
          <p:nvPr>
            <p:ph type="pic" sz="quarter" idx="10"/>
          </p:nvPr>
        </p:nvSpPr>
        <p:spPr>
          <a:xfrm>
            <a:off x="1449572" y="2060829"/>
            <a:ext cx="1828800" cy="1828800"/>
          </a:xfrm>
          <a:prstGeom prst="roundRect">
            <a:avLst>
              <a:gd name="adj" fmla="val 16092"/>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3" name="Picture Placeholder 6"/>
          <p:cNvSpPr>
            <a:spLocks noGrp="1"/>
          </p:cNvSpPr>
          <p:nvPr>
            <p:ph type="pic" sz="quarter" idx="11"/>
          </p:nvPr>
        </p:nvSpPr>
        <p:spPr>
          <a:xfrm>
            <a:off x="3937590" y="2060829"/>
            <a:ext cx="1828800" cy="1828800"/>
          </a:xfrm>
          <a:prstGeom prst="roundRect">
            <a:avLst>
              <a:gd name="adj" fmla="val 16092"/>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4" name="Picture Placeholder 6"/>
          <p:cNvSpPr>
            <a:spLocks noGrp="1"/>
          </p:cNvSpPr>
          <p:nvPr>
            <p:ph type="pic" sz="quarter" idx="12"/>
          </p:nvPr>
        </p:nvSpPr>
        <p:spPr>
          <a:xfrm>
            <a:off x="6425608" y="2060829"/>
            <a:ext cx="1828800" cy="1828800"/>
          </a:xfrm>
          <a:prstGeom prst="roundRect">
            <a:avLst>
              <a:gd name="adj" fmla="val 16092"/>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5" name="Picture Placeholder 6"/>
          <p:cNvSpPr>
            <a:spLocks noGrp="1"/>
          </p:cNvSpPr>
          <p:nvPr>
            <p:ph type="pic" sz="quarter" idx="13"/>
          </p:nvPr>
        </p:nvSpPr>
        <p:spPr>
          <a:xfrm>
            <a:off x="8913626" y="2060829"/>
            <a:ext cx="1828800" cy="1828800"/>
          </a:xfrm>
          <a:prstGeom prst="roundRect">
            <a:avLst>
              <a:gd name="adj" fmla="val 16092"/>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310561490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19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416545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20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40204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21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8569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22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665059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23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118819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24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375930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25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99227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26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967691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27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324780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cSld name="28_Default Slide">
    <p:spTree>
      <p:nvGrpSpPr>
        <p:cNvPr id="1" name=""/>
        <p:cNvGrpSpPr/>
        <p:nvPr/>
      </p:nvGrpSpPr>
      <p:grpSpPr>
        <a:xfrm>
          <a:off x="0" y="0"/>
          <a:ext cx="0" cy="0"/>
          <a:chOff x="0" y="0"/>
          <a:chExt cx="0" cy="0"/>
        </a:xfrm>
      </p:grpSpPr>
      <p:sp>
        <p:nvSpPr>
          <p:cNvPr id="5" name="Oval 4"/>
          <p:cNvSpPr/>
          <p:nvPr/>
        </p:nvSpPr>
        <p:spPr>
          <a:xfrm>
            <a:off x="11525250" y="373592"/>
            <a:ext cx="293159" cy="293159"/>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4" name="TextBox 3"/>
          <p:cNvSpPr txBox="1"/>
          <p:nvPr/>
        </p:nvSpPr>
        <p:spPr>
          <a:xfrm>
            <a:off x="11487679" y="435532"/>
            <a:ext cx="368300" cy="169277"/>
          </a:xfrm>
          <a:prstGeom prst="rect">
            <a:avLst/>
          </a:prstGeom>
          <a:noFill/>
        </p:spPr>
        <p:txBody>
          <a:bodyPr wrap="square" lIns="0" tIns="0" rIns="0" bIns="0" rtlCol="0">
            <a:spAutoFit/>
          </a:bodyPr>
          <a:lstStyle/>
          <a:p>
            <a:pPr algn="ctr" eaLnBrk="0" fontAlgn="base" hangingPunct="0">
              <a:spcBef>
                <a:spcPct val="0"/>
              </a:spcBef>
              <a:spcAft>
                <a:spcPct val="0"/>
              </a:spcAft>
            </a:pPr>
            <a:fld id="{ADFD2030-097E-4139-82A5-CA245ACEE337}" type="slidenum">
              <a:rPr lang="en-US" sz="1100">
                <a:solidFill>
                  <a:srgbClr val="494949"/>
                </a:solidFill>
                <a:latin typeface="Open Sans" panose="020B0606030504020204" pitchFamily="34" charset="0"/>
                <a:ea typeface="Open Sans" panose="020B0606030504020204" pitchFamily="34" charset="0"/>
                <a:cs typeface="Open Sans" panose="020B0606030504020204" pitchFamily="34" charset="0"/>
              </a:rPr>
              <a:pPr algn="ctr" eaLnBrk="0" fontAlgn="base" hangingPunct="0">
                <a:spcBef>
                  <a:spcPct val="0"/>
                </a:spcBef>
                <a:spcAft>
                  <a:spcPct val="0"/>
                </a:spcAft>
              </a:pPr>
              <a:t>‹#›</a:t>
            </a:fld>
            <a:endParaRPr lang="en-US" sz="1100" dirty="0">
              <a:solidFill>
                <a:srgbClr val="49494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179841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840">
          <p15:clr>
            <a:srgbClr val="FBAE40"/>
          </p15:clr>
        </p15:guide>
        <p15:guide id="2" pos="14520">
          <p15:clr>
            <a:srgbClr val="FBAE40"/>
          </p15:clr>
        </p15:guide>
        <p15:guide id="3" orient="horz" pos="7800">
          <p15:clr>
            <a:srgbClr val="FBAE40"/>
          </p15:clr>
        </p15:guide>
        <p15:guide id="4" orient="horz" pos="840">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87A9265-1E1D-6E48-BD1F-5616CEA18022}"/>
              </a:ext>
            </a:extLst>
          </p:cNvPr>
          <p:cNvSpPr/>
          <p:nvPr/>
        </p:nvSpPr>
        <p:spPr>
          <a:xfrm rot="16200000">
            <a:off x="9795309" y="3165884"/>
            <a:ext cx="4219074" cy="369332"/>
          </a:xfrm>
          <a:prstGeom prst="rect">
            <a:avLst/>
          </a:prstGeom>
        </p:spPr>
        <p:txBody>
          <a:bodyPr wrap="square">
            <a:spAutoFit/>
          </a:bodyPr>
          <a:lstStyle/>
          <a:p>
            <a:pPr algn="ctr" eaLnBrk="0" fontAlgn="base" hangingPunct="0"/>
            <a:r>
              <a:rPr lang="en-US" sz="900" dirty="0">
                <a:solidFill>
                  <a:srgbClr val="494949">
                    <a:lumMod val="60000"/>
                    <a:lumOff val="40000"/>
                  </a:srgbClr>
                </a:solidFill>
                <a:latin typeface="Calibri" panose="020F0502020204030204" pitchFamily="34" charset="0"/>
              </a:rPr>
              <a:t>Copyright ©2019 by </a:t>
            </a:r>
            <a:r>
              <a:rPr lang="en-US" sz="900" b="1" dirty="0">
                <a:solidFill>
                  <a:srgbClr val="494949">
                    <a:lumMod val="60000"/>
                    <a:lumOff val="40000"/>
                  </a:srgbClr>
                </a:solidFill>
                <a:latin typeface="Calibri" panose="020F0502020204030204" pitchFamily="34" charset="0"/>
              </a:rPr>
              <a:t>Data Analytics Center</a:t>
            </a:r>
            <a:r>
              <a:rPr lang="en-US" sz="900" dirty="0">
                <a:solidFill>
                  <a:srgbClr val="494949">
                    <a:lumMod val="60000"/>
                    <a:lumOff val="40000"/>
                  </a:srgbClr>
                </a:solidFill>
                <a:latin typeface="Calibri" panose="020F0502020204030204" pitchFamily="34" charset="0"/>
              </a:rPr>
              <a:t> – Viettel Telecom. </a:t>
            </a:r>
          </a:p>
          <a:p>
            <a:pPr algn="ctr" eaLnBrk="0" fontAlgn="base" hangingPunct="0"/>
            <a:r>
              <a:rPr lang="en-US" sz="900" dirty="0" err="1">
                <a:solidFill>
                  <a:srgbClr val="494949">
                    <a:lumMod val="60000"/>
                    <a:lumOff val="40000"/>
                  </a:srgbClr>
                </a:solidFill>
                <a:latin typeface="Calibri" panose="020F0502020204030204" pitchFamily="34" charset="0"/>
              </a:rPr>
              <a:t>Bản</a:t>
            </a:r>
            <a:r>
              <a:rPr lang="en-US" sz="900" dirty="0">
                <a:solidFill>
                  <a:srgbClr val="494949">
                    <a:lumMod val="60000"/>
                    <a:lumOff val="40000"/>
                  </a:srgbClr>
                </a:solidFill>
                <a:latin typeface="Calibri" panose="020F0502020204030204" pitchFamily="34" charset="0"/>
              </a:rPr>
              <a:t> </a:t>
            </a:r>
            <a:r>
              <a:rPr lang="en-US" sz="900" dirty="0" err="1">
                <a:solidFill>
                  <a:srgbClr val="494949">
                    <a:lumMod val="60000"/>
                    <a:lumOff val="40000"/>
                  </a:srgbClr>
                </a:solidFill>
                <a:latin typeface="Calibri" panose="020F0502020204030204" pitchFamily="34" charset="0"/>
              </a:rPr>
              <a:t>quyền</a:t>
            </a:r>
            <a:r>
              <a:rPr lang="en-US" sz="900" dirty="0">
                <a:solidFill>
                  <a:srgbClr val="494949">
                    <a:lumMod val="60000"/>
                    <a:lumOff val="40000"/>
                  </a:srgbClr>
                </a:solidFill>
                <a:latin typeface="Calibri" panose="020F0502020204030204" pitchFamily="34" charset="0"/>
              </a:rPr>
              <a:t> ©2019 </a:t>
            </a:r>
            <a:r>
              <a:rPr lang="en-US" sz="900" dirty="0" err="1">
                <a:solidFill>
                  <a:srgbClr val="494949">
                    <a:lumMod val="60000"/>
                    <a:lumOff val="40000"/>
                  </a:srgbClr>
                </a:solidFill>
                <a:latin typeface="Calibri" panose="020F0502020204030204" pitchFamily="34" charset="0"/>
              </a:rPr>
              <a:t>bởi</a:t>
            </a:r>
            <a:r>
              <a:rPr lang="en-US" sz="900" dirty="0">
                <a:solidFill>
                  <a:srgbClr val="494949">
                    <a:lumMod val="60000"/>
                    <a:lumOff val="40000"/>
                  </a:srgbClr>
                </a:solidFill>
                <a:latin typeface="Calibri" panose="020F0502020204030204" pitchFamily="34" charset="0"/>
              </a:rPr>
              <a:t> </a:t>
            </a:r>
            <a:r>
              <a:rPr lang="en-US" sz="900" b="1" dirty="0" err="1">
                <a:solidFill>
                  <a:srgbClr val="494949">
                    <a:lumMod val="60000"/>
                    <a:lumOff val="40000"/>
                  </a:srgbClr>
                </a:solidFill>
                <a:latin typeface="Calibri" panose="020F0502020204030204" pitchFamily="34" charset="0"/>
              </a:rPr>
              <a:t>Trung</a:t>
            </a:r>
            <a:r>
              <a:rPr lang="en-US" sz="900" b="1" dirty="0">
                <a:solidFill>
                  <a:srgbClr val="494949">
                    <a:lumMod val="60000"/>
                    <a:lumOff val="40000"/>
                  </a:srgbClr>
                </a:solidFill>
                <a:latin typeface="Calibri" panose="020F0502020204030204" pitchFamily="34" charset="0"/>
              </a:rPr>
              <a:t> </a:t>
            </a:r>
            <a:r>
              <a:rPr lang="en-US" sz="900" b="1" dirty="0" err="1">
                <a:solidFill>
                  <a:srgbClr val="494949">
                    <a:lumMod val="60000"/>
                    <a:lumOff val="40000"/>
                  </a:srgbClr>
                </a:solidFill>
                <a:latin typeface="Calibri" panose="020F0502020204030204" pitchFamily="34" charset="0"/>
              </a:rPr>
              <a:t>tâm</a:t>
            </a:r>
            <a:r>
              <a:rPr lang="en-US" sz="900" b="1" dirty="0">
                <a:solidFill>
                  <a:srgbClr val="494949">
                    <a:lumMod val="60000"/>
                    <a:lumOff val="40000"/>
                  </a:srgbClr>
                </a:solidFill>
                <a:latin typeface="Calibri" panose="020F0502020204030204" pitchFamily="34" charset="0"/>
              </a:rPr>
              <a:t> </a:t>
            </a:r>
            <a:r>
              <a:rPr lang="en-US" sz="900" b="1" dirty="0" err="1">
                <a:solidFill>
                  <a:srgbClr val="494949">
                    <a:lumMod val="60000"/>
                    <a:lumOff val="40000"/>
                  </a:srgbClr>
                </a:solidFill>
                <a:latin typeface="Calibri" panose="020F0502020204030204" pitchFamily="34" charset="0"/>
              </a:rPr>
              <a:t>phân</a:t>
            </a:r>
            <a:r>
              <a:rPr lang="en-US" sz="900" b="1" dirty="0">
                <a:solidFill>
                  <a:srgbClr val="494949">
                    <a:lumMod val="60000"/>
                    <a:lumOff val="40000"/>
                  </a:srgbClr>
                </a:solidFill>
                <a:latin typeface="Calibri" panose="020F0502020204030204" pitchFamily="34" charset="0"/>
              </a:rPr>
              <a:t> </a:t>
            </a:r>
            <a:r>
              <a:rPr lang="en-US" sz="900" b="1" dirty="0" err="1">
                <a:solidFill>
                  <a:srgbClr val="494949">
                    <a:lumMod val="60000"/>
                    <a:lumOff val="40000"/>
                  </a:srgbClr>
                </a:solidFill>
                <a:latin typeface="Calibri" panose="020F0502020204030204" pitchFamily="34" charset="0"/>
              </a:rPr>
              <a:t>tích</a:t>
            </a:r>
            <a:r>
              <a:rPr lang="en-US" sz="900" b="1" dirty="0">
                <a:solidFill>
                  <a:srgbClr val="494949">
                    <a:lumMod val="60000"/>
                    <a:lumOff val="40000"/>
                  </a:srgbClr>
                </a:solidFill>
                <a:latin typeface="Calibri" panose="020F0502020204030204" pitchFamily="34" charset="0"/>
              </a:rPr>
              <a:t> </a:t>
            </a:r>
            <a:r>
              <a:rPr lang="en-US" sz="900" b="1" dirty="0" err="1">
                <a:solidFill>
                  <a:srgbClr val="494949">
                    <a:lumMod val="60000"/>
                    <a:lumOff val="40000"/>
                  </a:srgbClr>
                </a:solidFill>
                <a:latin typeface="Calibri" panose="020F0502020204030204" pitchFamily="34" charset="0"/>
              </a:rPr>
              <a:t>dữ</a:t>
            </a:r>
            <a:r>
              <a:rPr lang="en-US" sz="900" b="1" dirty="0">
                <a:solidFill>
                  <a:srgbClr val="494949">
                    <a:lumMod val="60000"/>
                    <a:lumOff val="40000"/>
                  </a:srgbClr>
                </a:solidFill>
                <a:latin typeface="Calibri" panose="020F0502020204030204" pitchFamily="34" charset="0"/>
              </a:rPr>
              <a:t> </a:t>
            </a:r>
            <a:r>
              <a:rPr lang="en-US" sz="900" b="1" dirty="0" err="1">
                <a:solidFill>
                  <a:srgbClr val="494949">
                    <a:lumMod val="60000"/>
                    <a:lumOff val="40000"/>
                  </a:srgbClr>
                </a:solidFill>
                <a:latin typeface="Calibri" panose="020F0502020204030204" pitchFamily="34" charset="0"/>
              </a:rPr>
              <a:t>liệu</a:t>
            </a:r>
            <a:r>
              <a:rPr lang="en-US" sz="900" b="1" dirty="0">
                <a:solidFill>
                  <a:srgbClr val="494949">
                    <a:lumMod val="60000"/>
                    <a:lumOff val="40000"/>
                  </a:srgbClr>
                </a:solidFill>
                <a:latin typeface="Calibri" panose="020F0502020204030204" pitchFamily="34" charset="0"/>
              </a:rPr>
              <a:t> </a:t>
            </a:r>
            <a:r>
              <a:rPr lang="en-US" sz="900" dirty="0">
                <a:solidFill>
                  <a:srgbClr val="494949">
                    <a:lumMod val="60000"/>
                    <a:lumOff val="40000"/>
                  </a:srgbClr>
                </a:solidFill>
                <a:latin typeface="Calibri" panose="020F0502020204030204" pitchFamily="34" charset="0"/>
              </a:rPr>
              <a:t>– Viettel Telecom.</a:t>
            </a:r>
          </a:p>
        </p:txBody>
      </p:sp>
    </p:spTree>
    <p:extLst>
      <p:ext uri="{BB962C8B-B14F-4D97-AF65-F5344CB8AC3E}">
        <p14:creationId xmlns:p14="http://schemas.microsoft.com/office/powerpoint/2010/main" val="268895196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5" r:id="rId41"/>
    <p:sldLayoutId id="2147483706" r:id="rId42"/>
    <p:sldLayoutId id="2147483707" r:id="rId43"/>
    <p:sldLayoutId id="2147483708" r:id="rId44"/>
    <p:sldLayoutId id="2147483709" r:id="rId45"/>
    <p:sldLayoutId id="2147483710" r:id="rId46"/>
    <p:sldLayoutId id="2147483711" r:id="rId47"/>
    <p:sldLayoutId id="2147483712" r:id="rId48"/>
    <p:sldLayoutId id="2147483713" r:id="rId49"/>
    <p:sldLayoutId id="2147483714" r:id="rId50"/>
    <p:sldLayoutId id="2147483715" r:id="rId51"/>
    <p:sldLayoutId id="2147483716" r:id="rId52"/>
    <p:sldLayoutId id="2147483717" r:id="rId53"/>
    <p:sldLayoutId id="2147483718" r:id="rId54"/>
    <p:sldLayoutId id="2147483719" r:id="rId55"/>
    <p:sldLayoutId id="2147483720" r:id="rId56"/>
    <p:sldLayoutId id="2147483721" r:id="rId57"/>
    <p:sldLayoutId id="2147483722" r:id="rId58"/>
    <p:sldLayoutId id="2147483723" r:id="rId59"/>
    <p:sldLayoutId id="2147483724" r:id="rId60"/>
    <p:sldLayoutId id="2147483725" r:id="rId61"/>
    <p:sldLayoutId id="2147483726" r:id="rId62"/>
    <p:sldLayoutId id="2147483727" r:id="rId63"/>
    <p:sldLayoutId id="2147483728" r:id="rId64"/>
    <p:sldLayoutId id="2147483729" r:id="rId65"/>
    <p:sldLayoutId id="2147483730" r:id="rId66"/>
    <p:sldLayoutId id="2147483731" r:id="rId67"/>
    <p:sldLayoutId id="2147483732" r:id="rId68"/>
    <p:sldLayoutId id="2147483733" r:id="rId69"/>
    <p:sldLayoutId id="2147483734" r:id="rId70"/>
    <p:sldLayoutId id="2147483735" r:id="rId71"/>
    <p:sldLayoutId id="2147483736" r:id="rId72"/>
    <p:sldLayoutId id="2147483737" r:id="rId73"/>
    <p:sldLayoutId id="2147483738" r:id="rId74"/>
    <p:sldLayoutId id="2147483739" r:id="rId75"/>
    <p:sldLayoutId id="2147483740" r:id="rId76"/>
    <p:sldLayoutId id="2147483741" r:id="rId77"/>
    <p:sldLayoutId id="2147483742" r:id="rId78"/>
    <p:sldLayoutId id="2147483743" r:id="rId79"/>
    <p:sldLayoutId id="2147483744" r:id="rId80"/>
    <p:sldLayoutId id="2147483745" r:id="rId81"/>
    <p:sldLayoutId id="2147483746" r:id="rId82"/>
    <p:sldLayoutId id="2147483747" r:id="rId83"/>
    <p:sldLayoutId id="2147483748" r:id="rId84"/>
    <p:sldLayoutId id="2147483749" r:id="rId85"/>
    <p:sldLayoutId id="2147483750" r:id="rId86"/>
    <p:sldLayoutId id="2147483751" r:id="rId87"/>
    <p:sldLayoutId id="2147483752" r:id="rId88"/>
    <p:sldLayoutId id="2147483753" r:id="rId89"/>
    <p:sldLayoutId id="2147483754" r:id="rId90"/>
    <p:sldLayoutId id="2147483755" r:id="rId91"/>
    <p:sldLayoutId id="2147483756" r:id="rId92"/>
    <p:sldLayoutId id="2147483757" r:id="rId93"/>
    <p:sldLayoutId id="2147483758" r:id="rId94"/>
    <p:sldLayoutId id="2147483759" r:id="rId95"/>
    <p:sldLayoutId id="2147483760" r:id="rId96"/>
    <p:sldLayoutId id="2147483761" r:id="rId97"/>
    <p:sldLayoutId id="2147483762" r:id="rId98"/>
    <p:sldLayoutId id="2147483763" r:id="rId99"/>
    <p:sldLayoutId id="2147483764" r:id="rId100"/>
    <p:sldLayoutId id="2147483765" r:id="rId101"/>
    <p:sldLayoutId id="2147483766" r:id="rId102"/>
    <p:sldLayoutId id="2147483767" r:id="rId103"/>
    <p:sldLayoutId id="2147483768" r:id="rId104"/>
    <p:sldLayoutId id="2147483769" r:id="rId105"/>
    <p:sldLayoutId id="2147483770" r:id="rId106"/>
    <p:sldLayoutId id="2147483771" r:id="rId107"/>
    <p:sldLayoutId id="2147483772" r:id="rId108"/>
    <p:sldLayoutId id="2147483773" r:id="rId109"/>
    <p:sldLayoutId id="2147483774" r:id="rId110"/>
    <p:sldLayoutId id="2147483775" r:id="rId111"/>
    <p:sldLayoutId id="2147483660" r:id="rId112"/>
    <p:sldLayoutId id="2147483661" r:id="rId113"/>
    <p:sldLayoutId id="2147483662" r:id="rId114"/>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Lato Black" pitchFamily="34" charset="0"/>
        </a:defRPr>
      </a:lvl2pPr>
      <a:lvl3pPr algn="l" rtl="0" eaLnBrk="0" fontAlgn="base" hangingPunct="0">
        <a:lnSpc>
          <a:spcPct val="90000"/>
        </a:lnSpc>
        <a:spcBef>
          <a:spcPct val="0"/>
        </a:spcBef>
        <a:spcAft>
          <a:spcPct val="0"/>
        </a:spcAft>
        <a:defRPr sz="4400">
          <a:solidFill>
            <a:schemeClr val="tx1"/>
          </a:solidFill>
          <a:latin typeface="Lato Black" pitchFamily="34" charset="0"/>
        </a:defRPr>
      </a:lvl3pPr>
      <a:lvl4pPr algn="l" rtl="0" eaLnBrk="0" fontAlgn="base" hangingPunct="0">
        <a:lnSpc>
          <a:spcPct val="90000"/>
        </a:lnSpc>
        <a:spcBef>
          <a:spcPct val="0"/>
        </a:spcBef>
        <a:spcAft>
          <a:spcPct val="0"/>
        </a:spcAft>
        <a:defRPr sz="4400">
          <a:solidFill>
            <a:schemeClr val="tx1"/>
          </a:solidFill>
          <a:latin typeface="Lato Black" pitchFamily="34" charset="0"/>
        </a:defRPr>
      </a:lvl4pPr>
      <a:lvl5pPr algn="l" rtl="0" eaLnBrk="0" fontAlgn="base" hangingPunct="0">
        <a:lnSpc>
          <a:spcPct val="90000"/>
        </a:lnSpc>
        <a:spcBef>
          <a:spcPct val="0"/>
        </a:spcBef>
        <a:spcAft>
          <a:spcPct val="0"/>
        </a:spcAft>
        <a:defRPr sz="4400">
          <a:solidFill>
            <a:schemeClr val="tx1"/>
          </a:solidFill>
          <a:latin typeface="Lato Black" pitchFamily="34" charset="0"/>
        </a:defRPr>
      </a:lvl5pPr>
      <a:lvl6pPr marL="457200" algn="l" rtl="0" fontAlgn="base">
        <a:lnSpc>
          <a:spcPct val="90000"/>
        </a:lnSpc>
        <a:spcBef>
          <a:spcPct val="0"/>
        </a:spcBef>
        <a:spcAft>
          <a:spcPct val="0"/>
        </a:spcAft>
        <a:defRPr sz="4400">
          <a:solidFill>
            <a:schemeClr val="tx1"/>
          </a:solidFill>
          <a:latin typeface="Lato Black" pitchFamily="34" charset="0"/>
        </a:defRPr>
      </a:lvl6pPr>
      <a:lvl7pPr marL="914400" algn="l" rtl="0" fontAlgn="base">
        <a:lnSpc>
          <a:spcPct val="90000"/>
        </a:lnSpc>
        <a:spcBef>
          <a:spcPct val="0"/>
        </a:spcBef>
        <a:spcAft>
          <a:spcPct val="0"/>
        </a:spcAft>
        <a:defRPr sz="4400">
          <a:solidFill>
            <a:schemeClr val="tx1"/>
          </a:solidFill>
          <a:latin typeface="Lato Black" pitchFamily="34" charset="0"/>
        </a:defRPr>
      </a:lvl7pPr>
      <a:lvl8pPr marL="1371600" algn="l" rtl="0" fontAlgn="base">
        <a:lnSpc>
          <a:spcPct val="90000"/>
        </a:lnSpc>
        <a:spcBef>
          <a:spcPct val="0"/>
        </a:spcBef>
        <a:spcAft>
          <a:spcPct val="0"/>
        </a:spcAft>
        <a:defRPr sz="4400">
          <a:solidFill>
            <a:schemeClr val="tx1"/>
          </a:solidFill>
          <a:latin typeface="Lato Black" pitchFamily="34" charset="0"/>
        </a:defRPr>
      </a:lvl8pPr>
      <a:lvl9pPr marL="1828800" algn="l" rtl="0" fontAlgn="base">
        <a:lnSpc>
          <a:spcPct val="90000"/>
        </a:lnSpc>
        <a:spcBef>
          <a:spcPct val="0"/>
        </a:spcBef>
        <a:spcAft>
          <a:spcPct val="0"/>
        </a:spcAft>
        <a:defRPr sz="4400">
          <a:solidFill>
            <a:schemeClr val="tx1"/>
          </a:solidFill>
          <a:latin typeface="Lato Black"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0.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11.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11.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1.xml"/><Relationship Id="rId1" Type="http://schemas.openxmlformats.org/officeDocument/2006/relationships/themeOverride" Target="../theme/themeOverride1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11.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0.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11.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11.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1.xml"/><Relationship Id="rId1" Type="http://schemas.openxmlformats.org/officeDocument/2006/relationships/themeOverride" Target="../theme/themeOverride1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1.xml"/><Relationship Id="rId1" Type="http://schemas.openxmlformats.org/officeDocument/2006/relationships/themeOverride" Target="../theme/themeOverride18.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1.xml"/><Relationship Id="rId1" Type="http://schemas.openxmlformats.org/officeDocument/2006/relationships/themeOverride" Target="../theme/themeOverride19.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1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1.xml"/><Relationship Id="rId1" Type="http://schemas.openxmlformats.org/officeDocument/2006/relationships/themeOverride" Target="../theme/themeOverride20.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1.xml"/><Relationship Id="rId1" Type="http://schemas.openxmlformats.org/officeDocument/2006/relationships/themeOverride" Target="../theme/themeOverride21.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1.xml"/><Relationship Id="rId1" Type="http://schemas.openxmlformats.org/officeDocument/2006/relationships/themeOverride" Target="../theme/themeOverride2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1.xml"/><Relationship Id="rId1" Type="http://schemas.openxmlformats.org/officeDocument/2006/relationships/themeOverride" Target="../theme/themeOverride23.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1.xml"/><Relationship Id="rId1" Type="http://schemas.openxmlformats.org/officeDocument/2006/relationships/themeOverride" Target="../theme/themeOverride24.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1.xml"/><Relationship Id="rId1" Type="http://schemas.openxmlformats.org/officeDocument/2006/relationships/themeOverride" Target="../theme/themeOverride25.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1.xml"/><Relationship Id="rId1" Type="http://schemas.openxmlformats.org/officeDocument/2006/relationships/themeOverride" Target="../theme/themeOverride26.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1.xml"/><Relationship Id="rId1" Type="http://schemas.openxmlformats.org/officeDocument/2006/relationships/themeOverride" Target="../theme/themeOverride27.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1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1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11.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11.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11.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11.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1.xml"/><Relationship Id="rId1" Type="http://schemas.openxmlformats.org/officeDocument/2006/relationships/themeOverride" Target="../theme/themeOverride9.xml"/><Relationship Id="rId6" Type="http://schemas.openxmlformats.org/officeDocument/2006/relationships/hyperlink" Target="http://people.csail.mit.edu/matei/papers/2012/nsdi_spark.pdf" TargetMode="External"/><Relationship Id="rId5" Type="http://schemas.openxmlformats.org/officeDocument/2006/relationships/hyperlink" Target="http://people.csail.mit.edu/matei/papers/2010/hotcloud_spark.pdf"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1" y="-7192"/>
            <a:ext cx="12192000" cy="6858000"/>
          </a:xfrm>
          <a:prstGeom prst="rect">
            <a:avLst/>
          </a:prstGeom>
          <a:gradFill>
            <a:gsLst>
              <a:gs pos="0">
                <a:schemeClr val="accent1">
                  <a:alpha val="80000"/>
                </a:schemeClr>
              </a:gs>
              <a:gs pos="25000">
                <a:schemeClr val="accent2">
                  <a:alpha val="80000"/>
                </a:schemeClr>
              </a:gs>
              <a:gs pos="75000">
                <a:schemeClr val="accent4">
                  <a:alpha val="80000"/>
                </a:schemeClr>
              </a:gs>
              <a:gs pos="50000">
                <a:schemeClr val="accent3">
                  <a:alpha val="80000"/>
                </a:schemeClr>
              </a:gs>
              <a:gs pos="100000">
                <a:schemeClr val="accent5">
                  <a:alpha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endParaRPr>
          </a:p>
        </p:txBody>
      </p:sp>
      <p:sp>
        <p:nvSpPr>
          <p:cNvPr id="5" name="Title 1"/>
          <p:cNvSpPr txBox="1">
            <a:spLocks/>
          </p:cNvSpPr>
          <p:nvPr/>
        </p:nvSpPr>
        <p:spPr>
          <a:xfrm>
            <a:off x="1701491" y="1890117"/>
            <a:ext cx="8789020" cy="923330"/>
          </a:xfrm>
          <a:prstGeom prst="rect">
            <a:avLst/>
          </a:prstGeom>
        </p:spPr>
        <p:txBody>
          <a:bodyPr wrap="square" lIns="0" tIns="0" rIns="0" bIns="0" anchor="t" anchorCtr="0">
            <a:spAutoFit/>
          </a:bodyPr>
          <a:lstStyle>
            <a:lvl1pPr algn="l" defTabSz="1828800" rtl="0" eaLnBrk="1" latinLnBrk="0" hangingPunct="1">
              <a:lnSpc>
                <a:spcPct val="90000"/>
              </a:lnSpc>
              <a:spcBef>
                <a:spcPct val="0"/>
              </a:spcBef>
              <a:buNone/>
              <a:defRPr sz="7200" b="1"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US" sz="6000" dirty="0" smtClean="0">
                <a:solidFill>
                  <a:srgbClr val="FFFFFF"/>
                </a:solidFill>
                <a:latin typeface="Calibri" panose="020F0502020204030204" pitchFamily="34" charset="0"/>
                <a:cs typeface="Calibri" panose="020F0502020204030204" pitchFamily="34" charset="0"/>
              </a:rPr>
              <a:t>Data Engineering </a:t>
            </a:r>
          </a:p>
        </p:txBody>
      </p:sp>
      <p:grpSp>
        <p:nvGrpSpPr>
          <p:cNvPr id="7" name="Group 6"/>
          <p:cNvGrpSpPr/>
          <p:nvPr/>
        </p:nvGrpSpPr>
        <p:grpSpPr>
          <a:xfrm>
            <a:off x="5311351" y="3138525"/>
            <a:ext cx="1569297" cy="65730"/>
            <a:chOff x="3244850" y="3002280"/>
            <a:chExt cx="1752600" cy="152400"/>
          </a:xfrm>
          <a:solidFill>
            <a:schemeClr val="accent3"/>
          </a:solidFill>
        </p:grpSpPr>
        <p:sp>
          <p:nvSpPr>
            <p:cNvPr id="8" name="Rectangle 7"/>
            <p:cNvSpPr/>
            <p:nvPr/>
          </p:nvSpPr>
          <p:spPr>
            <a:xfrm>
              <a:off x="4121150" y="3002280"/>
              <a:ext cx="8763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p:cNvSpPr/>
            <p:nvPr/>
          </p:nvSpPr>
          <p:spPr>
            <a:xfrm>
              <a:off x="3244850" y="3002280"/>
              <a:ext cx="876300"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1" name="TextBox 10"/>
          <p:cNvSpPr txBox="1"/>
          <p:nvPr/>
        </p:nvSpPr>
        <p:spPr>
          <a:xfrm>
            <a:off x="1701491" y="5547317"/>
            <a:ext cx="8789020" cy="200055"/>
          </a:xfrm>
          <a:prstGeom prst="rect">
            <a:avLst/>
          </a:prstGeom>
          <a:noFill/>
        </p:spPr>
        <p:txBody>
          <a:bodyPr wrap="square" lIns="0" tIns="0" rIns="0" bIns="0" rtlCol="0">
            <a:spAutoFit/>
          </a:bodyPr>
          <a:lstStyle/>
          <a:p>
            <a:pPr algn="ctr"/>
            <a:r>
              <a:rPr lang="en-US" sz="1300" dirty="0" err="1">
                <a:solidFill>
                  <a:srgbClr val="FFFFFF"/>
                </a:solidFill>
                <a:latin typeface="Calibri" panose="020F0502020204030204" pitchFamily="34" charset="0"/>
                <a:ea typeface="Open Sans" panose="020B0606030504020204" pitchFamily="34" charset="0"/>
                <a:cs typeface="Calibri" panose="020F0502020204030204" pitchFamily="34" charset="0"/>
              </a:rPr>
              <a:t>Tháng</a:t>
            </a:r>
            <a:r>
              <a:rPr lang="en-US" sz="1300" dirty="0">
                <a:solidFill>
                  <a:srgbClr val="FFFFFF"/>
                </a:solidFill>
                <a:latin typeface="Calibri" panose="020F0502020204030204" pitchFamily="34" charset="0"/>
                <a:ea typeface="Open Sans" panose="020B0606030504020204" pitchFamily="34" charset="0"/>
                <a:cs typeface="Calibri" panose="020F0502020204030204" pitchFamily="34" charset="0"/>
              </a:rPr>
              <a:t> </a:t>
            </a:r>
            <a:r>
              <a:rPr lang="en-US" sz="1300" dirty="0" smtClean="0">
                <a:solidFill>
                  <a:srgbClr val="FFFFFF"/>
                </a:solidFill>
                <a:latin typeface="Calibri" panose="020F0502020204030204" pitchFamily="34" charset="0"/>
                <a:ea typeface="Open Sans" panose="020B0606030504020204" pitchFamily="34" charset="0"/>
                <a:cs typeface="Calibri" panose="020F0502020204030204" pitchFamily="34" charset="0"/>
              </a:rPr>
              <a:t>1 2021</a:t>
            </a:r>
            <a:endParaRPr lang="en-US" sz="1300" dirty="0">
              <a:solidFill>
                <a:srgbClr val="FFFFFF"/>
              </a:solidFill>
              <a:latin typeface="Calibri" panose="020F0502020204030204" pitchFamily="34" charset="0"/>
              <a:ea typeface="Open Sans" panose="020B0606030504020204" pitchFamily="34" charset="0"/>
              <a:cs typeface="Calibri" panose="020F0502020204030204" pitchFamily="34" charset="0"/>
            </a:endParaRPr>
          </a:p>
        </p:txBody>
      </p:sp>
      <p:sp>
        <p:nvSpPr>
          <p:cNvPr id="16" name="TextBox 15"/>
          <p:cNvSpPr txBox="1"/>
          <p:nvPr/>
        </p:nvSpPr>
        <p:spPr>
          <a:xfrm>
            <a:off x="1701490" y="3893958"/>
            <a:ext cx="8789020" cy="415498"/>
          </a:xfrm>
          <a:prstGeom prst="rect">
            <a:avLst/>
          </a:prstGeom>
          <a:noFill/>
        </p:spPr>
        <p:txBody>
          <a:bodyPr wrap="square" lIns="0" tIns="0" rIns="0" bIns="0" rtlCol="0">
            <a:spAutoFit/>
          </a:bodyPr>
          <a:lstStyle/>
          <a:p>
            <a:pPr algn="ctr"/>
            <a:r>
              <a:rPr lang="en-US" sz="2700" b="1" cap="all" spc="150" dirty="0" smtClean="0">
                <a:solidFill>
                  <a:srgbClr val="FFFFFF"/>
                </a:solidFill>
                <a:latin typeface="Calibri" panose="020F0502020204030204" pitchFamily="34" charset="0"/>
                <a:ea typeface="Open Sans Light" panose="020B0306030504020204" pitchFamily="34" charset="0"/>
                <a:cs typeface="Calibri" panose="020F0502020204030204" pitchFamily="34" charset="0"/>
              </a:rPr>
              <a:t>Training Spark</a:t>
            </a:r>
            <a:endParaRPr lang="en-US" sz="2700" b="1" cap="all" spc="150" dirty="0">
              <a:solidFill>
                <a:srgbClr val="FFFFFF"/>
              </a:solidFill>
              <a:latin typeface="Calibri" panose="020F0502020204030204" pitchFamily="34" charset="0"/>
              <a:ea typeface="Open Sans Light" panose="020B0306030504020204" pitchFamily="34" charset="0"/>
              <a:cs typeface="Calibri" panose="020F0502020204030204" pitchFamily="34" charset="0"/>
            </a:endParaRPr>
          </a:p>
        </p:txBody>
      </p:sp>
    </p:spTree>
    <p:extLst>
      <p:ext uri="{BB962C8B-B14F-4D97-AF65-F5344CB8AC3E}">
        <p14:creationId xmlns:p14="http://schemas.microsoft.com/office/powerpoint/2010/main" val="11865116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dirty="0" smtClean="0"/>
              <a:t>Apache Spark: </a:t>
            </a:r>
            <a:r>
              <a:rPr lang="en-US" b="1" dirty="0"/>
              <a:t>An Engine for Large-Scale Data </a:t>
            </a:r>
            <a:r>
              <a:rPr lang="en-US" b="1" dirty="0" smtClean="0"/>
              <a:t>Processing (2)</a:t>
            </a:r>
            <a:endParaRPr lang="en-US" dirty="0"/>
          </a:p>
        </p:txBody>
      </p:sp>
      <p:sp>
        <p:nvSpPr>
          <p:cNvPr id="6" name="Slide Number Placeholder 5"/>
          <p:cNvSpPr>
            <a:spLocks noGrp="1"/>
          </p:cNvSpPr>
          <p:nvPr>
            <p:ph type="sldNum" sz="quarter" idx="12"/>
          </p:nvPr>
        </p:nvSpPr>
        <p:spPr/>
        <p:txBody>
          <a:bodyPr/>
          <a:lstStyle/>
          <a:p>
            <a:fld id="{B9D55AC1-BDD8-46B4-BF02-EBE24CD1C861}" type="slidenum">
              <a:rPr lang="en-US" smtClean="0"/>
              <a:t>10</a:t>
            </a:fld>
            <a:endParaRPr lang="en-US"/>
          </a:p>
        </p:txBody>
      </p:sp>
      <p:pic>
        <p:nvPicPr>
          <p:cNvPr id="7" name="Picture 6"/>
          <p:cNvPicPr>
            <a:picLocks noChangeAspect="1"/>
          </p:cNvPicPr>
          <p:nvPr/>
        </p:nvPicPr>
        <p:blipFill rotWithShape="1">
          <a:blip r:embed="rId3"/>
          <a:srcRect l="14752" r="12340" b="68356"/>
          <a:stretch/>
        </p:blipFill>
        <p:spPr>
          <a:xfrm>
            <a:off x="8613423" y="1089377"/>
            <a:ext cx="2901244" cy="1490133"/>
          </a:xfrm>
          <a:prstGeom prst="rect">
            <a:avLst/>
          </a:prstGeom>
        </p:spPr>
      </p:pic>
      <p:sp>
        <p:nvSpPr>
          <p:cNvPr id="9" name="TextBox 8"/>
          <p:cNvSpPr txBox="1"/>
          <p:nvPr/>
        </p:nvSpPr>
        <p:spPr>
          <a:xfrm>
            <a:off x="838198" y="1089377"/>
            <a:ext cx="8001001" cy="4154984"/>
          </a:xfrm>
          <a:prstGeom prst="rect">
            <a:avLst/>
          </a:prstGeom>
          <a:noFill/>
        </p:spPr>
        <p:txBody>
          <a:bodyPr wrap="square" rtlCol="0">
            <a:spAutoFit/>
          </a:bodyPr>
          <a:lstStyle/>
          <a:p>
            <a:pPr marL="342900" indent="-342900">
              <a:spcBef>
                <a:spcPts val="0"/>
              </a:spcBef>
              <a:buClr>
                <a:schemeClr val="accent4"/>
              </a:buClr>
              <a:buFont typeface="Wingdings" panose="05000000000000000000" pitchFamily="2" charset="2"/>
              <a:buChar char="§"/>
            </a:pPr>
            <a:r>
              <a:rPr lang="en-US" sz="2200" dirty="0" err="1" smtClean="0">
                <a:latin typeface="Segoe UI Semibold" panose="020B0702040204020203" pitchFamily="34" charset="0"/>
                <a:cs typeface="Segoe UI Semibold" panose="020B0702040204020203" pitchFamily="34" charset="0"/>
              </a:rPr>
              <a:t>Là</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Opensource</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viết</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bằng</a:t>
            </a:r>
            <a:r>
              <a:rPr lang="en-US" sz="2200" dirty="0" smtClean="0">
                <a:latin typeface="Segoe UI Semibold" panose="020B0702040204020203" pitchFamily="34" charset="0"/>
                <a:cs typeface="Segoe UI Semibold" panose="020B0702040204020203" pitchFamily="34" charset="0"/>
              </a:rPr>
              <a:t> Scala </a:t>
            </a:r>
            <a:r>
              <a:rPr lang="en-US" sz="2200" dirty="0" err="1" smtClean="0">
                <a:latin typeface="Segoe UI Semibold" panose="020B0702040204020203" pitchFamily="34" charset="0"/>
                <a:cs typeface="Segoe UI Semibold" panose="020B0702040204020203" pitchFamily="34" charset="0"/>
              </a:rPr>
              <a:t>và</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chạy</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trên</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JVM</a:t>
            </a:r>
            <a:endParaRPr lang="en-US" sz="2200" dirty="0" smtClean="0">
              <a:latin typeface="Segoe UI Semibold" panose="020B0702040204020203" pitchFamily="34" charset="0"/>
              <a:cs typeface="Segoe UI Semibold" panose="020B0702040204020203" pitchFamily="34" charset="0"/>
            </a:endParaRPr>
          </a:p>
          <a:p>
            <a:pPr marL="342900" indent="-342900">
              <a:spcBef>
                <a:spcPts val="0"/>
              </a:spcBef>
              <a:buClr>
                <a:schemeClr val="accent4"/>
              </a:buClr>
              <a:buFont typeface="Wingdings" panose="05000000000000000000" pitchFamily="2" charset="2"/>
              <a:buChar char="§"/>
            </a:pPr>
            <a:endParaRPr lang="en-US" sz="2200" dirty="0" smtClean="0">
              <a:latin typeface="Segoe UI" panose="020B0502040204020203" pitchFamily="34" charset="0"/>
              <a:cs typeface="Segoe UI" panose="020B0502040204020203" pitchFamily="34" charset="0"/>
            </a:endParaRPr>
          </a:p>
          <a:p>
            <a:pPr marL="342900" indent="-342900">
              <a:spcBef>
                <a:spcPts val="0"/>
              </a:spcBef>
              <a:buClr>
                <a:schemeClr val="accent4"/>
              </a:buClr>
              <a:buFont typeface="Wingdings" panose="05000000000000000000" pitchFamily="2" charset="2"/>
              <a:buChar char="§"/>
            </a:pPr>
            <a:r>
              <a:rPr lang="en-US" sz="2200" dirty="0" err="1" smtClean="0">
                <a:latin typeface="Segoe UI Semibold" panose="020B0702040204020203" pitchFamily="34" charset="0"/>
                <a:cs typeface="Segoe UI Semibold" panose="020B0702040204020203" pitchFamily="34" charset="0"/>
              </a:rPr>
              <a:t>Dựa</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trên</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mô</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hình</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lập</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trình</a:t>
            </a:r>
            <a:r>
              <a:rPr lang="en-US" sz="2200" dirty="0" smtClean="0">
                <a:latin typeface="Segoe UI Semibold" panose="020B0702040204020203" pitchFamily="34" charset="0"/>
                <a:cs typeface="Segoe UI Semibold" panose="020B0702040204020203" pitchFamily="34" charset="0"/>
              </a:rPr>
              <a:t> Map-Reduce</a:t>
            </a:r>
            <a:endParaRPr lang="en-US" sz="2200" dirty="0">
              <a:latin typeface="Segoe UI Semibold" panose="020B0702040204020203" pitchFamily="34" charset="0"/>
              <a:cs typeface="Segoe UI Semibold" panose="020B0702040204020203" pitchFamily="34" charset="0"/>
            </a:endParaRPr>
          </a:p>
          <a:p>
            <a:pPr marL="342900" indent="-342900">
              <a:spcBef>
                <a:spcPts val="0"/>
              </a:spcBef>
              <a:buClr>
                <a:schemeClr val="accent4"/>
              </a:buClr>
              <a:buFont typeface="Wingdings" panose="05000000000000000000" pitchFamily="2" charset="2"/>
              <a:buChar char="§"/>
            </a:pPr>
            <a:endParaRPr lang="en-US" sz="2200" dirty="0">
              <a:latin typeface="Segoe UI" panose="020B0502040204020203" pitchFamily="34" charset="0"/>
              <a:cs typeface="Segoe UI" panose="020B0502040204020203" pitchFamily="34" charset="0"/>
            </a:endParaRPr>
          </a:p>
          <a:p>
            <a:pPr marL="342900" indent="-342900">
              <a:spcBef>
                <a:spcPts val="0"/>
              </a:spcBef>
              <a:buClr>
                <a:schemeClr val="accent4"/>
              </a:buClr>
              <a:buFont typeface="Wingdings" panose="05000000000000000000" pitchFamily="2" charset="2"/>
              <a:buChar char="§"/>
            </a:pPr>
            <a:r>
              <a:rPr lang="en-US" sz="2200" dirty="0" err="1">
                <a:latin typeface="Segoe UI Semibold" panose="020B0702040204020203" pitchFamily="34" charset="0"/>
                <a:cs typeface="Segoe UI Semibold" panose="020B0702040204020203" pitchFamily="34" charset="0"/>
              </a:rPr>
              <a:t>Hỗ</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trợ</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nhiều</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loại</a:t>
            </a:r>
            <a:r>
              <a:rPr lang="en-US" sz="2200" dirty="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ngôn</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ngữ</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lập</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trình</a:t>
            </a:r>
            <a:r>
              <a:rPr lang="en-US" sz="2200" dirty="0" smtClean="0">
                <a:latin typeface="Segoe UI Semibold" panose="020B0702040204020203" pitchFamily="34" charset="0"/>
                <a:cs typeface="Segoe UI Semibold" panose="020B0702040204020203" pitchFamily="34" charset="0"/>
              </a:rPr>
              <a:t>:</a:t>
            </a:r>
            <a:endParaRPr lang="en-US" sz="2200" dirty="0">
              <a:latin typeface="Segoe UI Semibold" panose="020B0702040204020203" pitchFamily="34" charset="0"/>
              <a:cs typeface="Segoe UI Semibold" panose="020B0702040204020203" pitchFamily="34" charset="0"/>
            </a:endParaRPr>
          </a:p>
          <a:p>
            <a:pPr marL="800100" lvl="1" indent="-342900">
              <a:spcBef>
                <a:spcPts val="0"/>
              </a:spcBef>
              <a:buClr>
                <a:schemeClr val="accent4"/>
              </a:buClr>
              <a:buFont typeface="Arial" panose="020B0604020202020204" pitchFamily="34" charset="0"/>
              <a:buChar char="•"/>
            </a:pPr>
            <a:r>
              <a:rPr lang="en-US" sz="2000" b="1" dirty="0" smtClean="0">
                <a:latin typeface="Segoe UI" panose="020B0502040204020203" pitchFamily="34" charset="0"/>
                <a:cs typeface="Segoe UI" panose="020B0502040204020203" pitchFamily="34" charset="0"/>
              </a:rPr>
              <a:t>Scala (native)</a:t>
            </a:r>
          </a:p>
          <a:p>
            <a:pPr marL="800100" lvl="1" indent="-342900">
              <a:spcBef>
                <a:spcPts val="0"/>
              </a:spcBef>
              <a:buClr>
                <a:schemeClr val="accent4"/>
              </a:buClr>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Python</a:t>
            </a:r>
          </a:p>
          <a:p>
            <a:pPr marL="800100" lvl="1" indent="-342900">
              <a:spcBef>
                <a:spcPts val="0"/>
              </a:spcBef>
              <a:buClr>
                <a:schemeClr val="accent4"/>
              </a:buClr>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Java</a:t>
            </a:r>
          </a:p>
          <a:p>
            <a:pPr marL="800100" lvl="1" indent="-342900">
              <a:spcBef>
                <a:spcPts val="0"/>
              </a:spcBef>
              <a:buClr>
                <a:schemeClr val="accent4"/>
              </a:buClr>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R</a:t>
            </a:r>
          </a:p>
          <a:p>
            <a:pPr marL="800100" lvl="1" indent="-342900">
              <a:spcBef>
                <a:spcPts val="0"/>
              </a:spcBef>
              <a:buClr>
                <a:schemeClr val="accent4"/>
              </a:buClr>
              <a:buFont typeface="Arial" panose="020B0604020202020204" pitchFamily="34" charset="0"/>
              <a:buChar char="•"/>
            </a:pPr>
            <a:endParaRPr lang="en-US" sz="2200" dirty="0" smtClean="0">
              <a:latin typeface="Segoe UI" panose="020B0502040204020203" pitchFamily="34" charset="0"/>
              <a:cs typeface="Segoe UI" panose="020B0502040204020203" pitchFamily="34" charset="0"/>
            </a:endParaRPr>
          </a:p>
          <a:p>
            <a:pPr marL="342900" indent="-342900">
              <a:spcBef>
                <a:spcPts val="0"/>
              </a:spcBef>
              <a:buClr>
                <a:schemeClr val="accent4"/>
              </a:buClr>
              <a:buFont typeface="Wingdings" panose="05000000000000000000" pitchFamily="2" charset="2"/>
              <a:buChar char="§"/>
            </a:pPr>
            <a:r>
              <a:rPr lang="en-US" sz="2200" dirty="0" err="1">
                <a:latin typeface="Segoe UI Semibold" panose="020B0702040204020203" pitchFamily="34" charset="0"/>
                <a:cs typeface="Segoe UI Semibold" panose="020B0702040204020203" pitchFamily="34" charset="0"/>
              </a:rPr>
              <a:t>Có</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thể</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chạy</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trên</a:t>
            </a:r>
            <a:r>
              <a:rPr lang="en-US" sz="2200" dirty="0">
                <a:latin typeface="Segoe UI Semibold" panose="020B0702040204020203" pitchFamily="34" charset="0"/>
                <a:cs typeface="Segoe UI Semibold" panose="020B0702040204020203" pitchFamily="34" charset="0"/>
              </a:rPr>
              <a:t> cluster </a:t>
            </a:r>
            <a:r>
              <a:rPr lang="en-US" sz="2200" dirty="0" err="1">
                <a:latin typeface="Segoe UI Semibold" panose="020B0702040204020203" pitchFamily="34" charset="0"/>
                <a:cs typeface="Segoe UI Semibold" panose="020B0702040204020203" pitchFamily="34" charset="0"/>
              </a:rPr>
              <a:t>hoặc</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chạy</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trên</a:t>
            </a:r>
            <a:r>
              <a:rPr lang="en-US" sz="2200" dirty="0">
                <a:latin typeface="Segoe UI Semibold" panose="020B0702040204020203" pitchFamily="34" charset="0"/>
                <a:cs typeface="Segoe UI Semibold" panose="020B0702040204020203" pitchFamily="34" charset="0"/>
              </a:rPr>
              <a:t> </a:t>
            </a:r>
            <a:r>
              <a:rPr lang="en-US" sz="2200" dirty="0" smtClean="0">
                <a:latin typeface="Segoe UI Semibold" panose="020B0702040204020203" pitchFamily="34" charset="0"/>
                <a:cs typeface="Segoe UI Semibold" panose="020B0702040204020203" pitchFamily="34" charset="0"/>
              </a:rPr>
              <a:t>local.</a:t>
            </a:r>
            <a:endParaRPr lang="en-US" sz="2200" dirty="0">
              <a:latin typeface="Segoe UI Semibold" panose="020B0702040204020203" pitchFamily="34" charset="0"/>
              <a:cs typeface="Segoe UI Semibold" panose="020B0702040204020203" pitchFamily="34" charset="0"/>
            </a:endParaRPr>
          </a:p>
          <a:p>
            <a:pPr marL="342900" indent="-342900">
              <a:spcBef>
                <a:spcPts val="0"/>
              </a:spcBef>
              <a:buClr>
                <a:schemeClr val="accent4"/>
              </a:buClr>
              <a:buFont typeface="Wingdings" panose="05000000000000000000" pitchFamily="2" charset="2"/>
              <a:buChar char="§"/>
            </a:pPr>
            <a:endParaRPr lang="en-US"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58986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dirty="0" smtClean="0"/>
              <a:t>Apache Spark: </a:t>
            </a:r>
            <a:r>
              <a:rPr lang="en-US" b="1" dirty="0"/>
              <a:t>An Engine for Large-Scale Data </a:t>
            </a:r>
            <a:r>
              <a:rPr lang="en-US" b="1" dirty="0" smtClean="0"/>
              <a:t>Processing (3)</a:t>
            </a:r>
            <a:endParaRPr lang="en-US" dirty="0"/>
          </a:p>
        </p:txBody>
      </p:sp>
      <p:sp>
        <p:nvSpPr>
          <p:cNvPr id="6" name="Slide Number Placeholder 5"/>
          <p:cNvSpPr>
            <a:spLocks noGrp="1"/>
          </p:cNvSpPr>
          <p:nvPr>
            <p:ph type="sldNum" sz="quarter" idx="12"/>
          </p:nvPr>
        </p:nvSpPr>
        <p:spPr/>
        <p:txBody>
          <a:bodyPr/>
          <a:lstStyle/>
          <a:p>
            <a:fld id="{B9D55AC1-BDD8-46B4-BF02-EBE24CD1C861}" type="slidenum">
              <a:rPr lang="en-US" smtClean="0"/>
              <a:t>11</a:t>
            </a:fld>
            <a:endParaRPr lang="en-US"/>
          </a:p>
        </p:txBody>
      </p:sp>
      <p:pic>
        <p:nvPicPr>
          <p:cNvPr id="7" name="Picture 6"/>
          <p:cNvPicPr>
            <a:picLocks noChangeAspect="1"/>
          </p:cNvPicPr>
          <p:nvPr/>
        </p:nvPicPr>
        <p:blipFill>
          <a:blip r:embed="rId3"/>
          <a:stretch>
            <a:fillRect/>
          </a:stretch>
        </p:blipFill>
        <p:spPr>
          <a:xfrm>
            <a:off x="7712184" y="1128888"/>
            <a:ext cx="3105041" cy="3674533"/>
          </a:xfrm>
          <a:prstGeom prst="rect">
            <a:avLst/>
          </a:prstGeom>
        </p:spPr>
      </p:pic>
      <p:sp>
        <p:nvSpPr>
          <p:cNvPr id="9" name="TextBox 8"/>
          <p:cNvSpPr txBox="1"/>
          <p:nvPr/>
        </p:nvSpPr>
        <p:spPr>
          <a:xfrm>
            <a:off x="838199" y="1089377"/>
            <a:ext cx="6691490" cy="2000548"/>
          </a:xfrm>
          <a:prstGeom prst="rect">
            <a:avLst/>
          </a:prstGeom>
          <a:noFill/>
        </p:spPr>
        <p:txBody>
          <a:bodyPr wrap="square" rtlCol="0">
            <a:spAutoFit/>
          </a:bodyPr>
          <a:lstStyle/>
          <a:p>
            <a:pPr marL="342900" indent="-342900">
              <a:spcBef>
                <a:spcPts val="0"/>
              </a:spcBef>
              <a:buClr>
                <a:schemeClr val="accent4"/>
              </a:buClr>
              <a:buFont typeface="Wingdings" panose="05000000000000000000" pitchFamily="2" charset="2"/>
              <a:buChar char="§"/>
            </a:pPr>
            <a:r>
              <a:rPr lang="en-US" sz="2200" dirty="0" err="1" smtClean="0">
                <a:latin typeface="Segoe UI Semibold" panose="020B0702040204020203" pitchFamily="34" charset="0"/>
                <a:cs typeface="Segoe UI Semibold" panose="020B0702040204020203" pitchFamily="34" charset="0"/>
              </a:rPr>
              <a:t>Hỗ</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trợ</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nhiều</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loại</a:t>
            </a:r>
            <a:r>
              <a:rPr lang="en-US" sz="2200" dirty="0" smtClean="0">
                <a:latin typeface="Segoe UI Semibold" panose="020B0702040204020203" pitchFamily="34" charset="0"/>
                <a:cs typeface="Segoe UI Semibold" panose="020B0702040204020203" pitchFamily="34" charset="0"/>
              </a:rPr>
              <a:t> </a:t>
            </a:r>
            <a:r>
              <a:rPr lang="en-US" sz="2200" dirty="0">
                <a:latin typeface="Segoe UI Semibold" panose="020B0702040204020203" pitchFamily="34" charset="0"/>
                <a:cs typeface="Segoe UI Semibold" panose="020B0702040204020203" pitchFamily="34" charset="0"/>
              </a:rPr>
              <a:t>Resource Manager</a:t>
            </a:r>
            <a:endParaRPr lang="en-US" sz="2200" dirty="0" smtClean="0">
              <a:latin typeface="Segoe UI Semibold" panose="020B0702040204020203" pitchFamily="34" charset="0"/>
              <a:cs typeface="Segoe UI Semibold" panose="020B0702040204020203" pitchFamily="34" charset="0"/>
            </a:endParaRPr>
          </a:p>
          <a:p>
            <a:pPr marL="800100" lvl="1" indent="-342900">
              <a:spcBef>
                <a:spcPts val="0"/>
              </a:spcBef>
              <a:buClr>
                <a:schemeClr val="accent4"/>
              </a:buClr>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Hadoop YARN</a:t>
            </a:r>
          </a:p>
          <a:p>
            <a:pPr marL="800100" lvl="1" indent="-342900">
              <a:spcBef>
                <a:spcPts val="0"/>
              </a:spcBef>
              <a:buClr>
                <a:schemeClr val="accent4"/>
              </a:buClr>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Apache </a:t>
            </a:r>
            <a:r>
              <a:rPr lang="en-US" sz="2000" dirty="0" err="1" smtClean="0">
                <a:latin typeface="Segoe UI" panose="020B0502040204020203" pitchFamily="34" charset="0"/>
                <a:cs typeface="Segoe UI" panose="020B0502040204020203" pitchFamily="34" charset="0"/>
              </a:rPr>
              <a:t>Mesos</a:t>
            </a:r>
            <a:endParaRPr lang="en-US" sz="2000" dirty="0" smtClean="0">
              <a:latin typeface="Segoe UI" panose="020B0502040204020203" pitchFamily="34" charset="0"/>
              <a:cs typeface="Segoe UI" panose="020B0502040204020203" pitchFamily="34" charset="0"/>
            </a:endParaRPr>
          </a:p>
          <a:p>
            <a:pPr marL="800100" lvl="1" indent="-342900">
              <a:spcBef>
                <a:spcPts val="0"/>
              </a:spcBef>
              <a:buClr>
                <a:schemeClr val="accent4"/>
              </a:buClr>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Kubernetes</a:t>
            </a:r>
          </a:p>
          <a:p>
            <a:pPr marL="800100" lvl="1" indent="-342900">
              <a:spcBef>
                <a:spcPts val="0"/>
              </a:spcBef>
              <a:buClr>
                <a:schemeClr val="accent4"/>
              </a:buClr>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Spark Standalone</a:t>
            </a:r>
          </a:p>
          <a:p>
            <a:pPr>
              <a:spcBef>
                <a:spcPts val="0"/>
              </a:spcBef>
              <a:buClr>
                <a:schemeClr val="accent4"/>
              </a:buClr>
            </a:pPr>
            <a:endParaRPr lang="en-US"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07230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dirty="0" smtClean="0"/>
              <a:t>Apache Spark: </a:t>
            </a:r>
            <a:r>
              <a:rPr lang="en-US" b="1" dirty="0"/>
              <a:t>An Engine for Large-Scale Data </a:t>
            </a:r>
            <a:r>
              <a:rPr lang="en-US" b="1" dirty="0" smtClean="0"/>
              <a:t>Processing (4)</a:t>
            </a:r>
            <a:endParaRPr lang="en-US" dirty="0"/>
          </a:p>
        </p:txBody>
      </p:sp>
      <p:sp>
        <p:nvSpPr>
          <p:cNvPr id="6" name="Slide Number Placeholder 5"/>
          <p:cNvSpPr>
            <a:spLocks noGrp="1"/>
          </p:cNvSpPr>
          <p:nvPr>
            <p:ph type="sldNum" sz="quarter" idx="12"/>
          </p:nvPr>
        </p:nvSpPr>
        <p:spPr/>
        <p:txBody>
          <a:bodyPr/>
          <a:lstStyle/>
          <a:p>
            <a:fld id="{B9D55AC1-BDD8-46B4-BF02-EBE24CD1C861}" type="slidenum">
              <a:rPr lang="en-US" smtClean="0"/>
              <a:t>12</a:t>
            </a:fld>
            <a:endParaRPr lang="en-US"/>
          </a:p>
        </p:txBody>
      </p:sp>
      <p:pic>
        <p:nvPicPr>
          <p:cNvPr id="7" name="Picture 6"/>
          <p:cNvPicPr>
            <a:picLocks noChangeAspect="1"/>
          </p:cNvPicPr>
          <p:nvPr/>
        </p:nvPicPr>
        <p:blipFill rotWithShape="1">
          <a:blip r:embed="rId4"/>
          <a:srcRect b="68899"/>
          <a:stretch/>
        </p:blipFill>
        <p:spPr>
          <a:xfrm>
            <a:off x="7231260" y="1089377"/>
            <a:ext cx="4386065" cy="1614312"/>
          </a:xfrm>
          <a:prstGeom prst="rect">
            <a:avLst/>
          </a:prstGeom>
        </p:spPr>
      </p:pic>
      <p:sp>
        <p:nvSpPr>
          <p:cNvPr id="9" name="TextBox 8"/>
          <p:cNvSpPr txBox="1"/>
          <p:nvPr/>
        </p:nvSpPr>
        <p:spPr>
          <a:xfrm>
            <a:off x="838200" y="1307491"/>
            <a:ext cx="7248526" cy="4524315"/>
          </a:xfrm>
          <a:prstGeom prst="rect">
            <a:avLst/>
          </a:prstGeom>
          <a:noFill/>
        </p:spPr>
        <p:txBody>
          <a:bodyPr wrap="square" rtlCol="0">
            <a:spAutoFit/>
          </a:bodyPr>
          <a:lstStyle/>
          <a:p>
            <a:pPr marL="342900" indent="-342900">
              <a:spcBef>
                <a:spcPts val="0"/>
              </a:spcBef>
              <a:buClr>
                <a:schemeClr val="accent4"/>
              </a:buClr>
              <a:buFont typeface="Wingdings" panose="05000000000000000000" pitchFamily="2" charset="2"/>
              <a:buChar char="§"/>
            </a:pPr>
            <a:r>
              <a:rPr lang="en-US" sz="2200" dirty="0" err="1" smtClean="0">
                <a:latin typeface="Segoe UI Semibold" panose="020B0702040204020203" pitchFamily="34" charset="0"/>
                <a:cs typeface="Segoe UI Semibold" panose="020B0702040204020203" pitchFamily="34" charset="0"/>
              </a:rPr>
              <a:t>Tính</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năng</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ưu</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điểm</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của</a:t>
            </a:r>
            <a:r>
              <a:rPr lang="en-US" sz="2200" dirty="0" smtClean="0">
                <a:latin typeface="Segoe UI Semibold" panose="020B0702040204020203" pitchFamily="34" charset="0"/>
                <a:cs typeface="Segoe UI Semibold" panose="020B0702040204020203" pitchFamily="34" charset="0"/>
              </a:rPr>
              <a:t> Spark</a:t>
            </a:r>
          </a:p>
          <a:p>
            <a:pPr>
              <a:spcBef>
                <a:spcPts val="0"/>
              </a:spcBef>
              <a:buClr>
                <a:schemeClr val="accent4"/>
              </a:buClr>
            </a:pPr>
            <a:endParaRPr lang="en-US" sz="2200" dirty="0" smtClean="0">
              <a:latin typeface="Segoe UI Semibold" panose="020B0702040204020203" pitchFamily="34" charset="0"/>
              <a:cs typeface="Segoe UI Semibold" panose="020B0702040204020203" pitchFamily="34" charset="0"/>
            </a:endParaRPr>
          </a:p>
          <a:p>
            <a:pPr marL="800100" lvl="1" indent="-342900">
              <a:spcBef>
                <a:spcPts val="0"/>
              </a:spcBef>
              <a:buClr>
                <a:schemeClr val="accent4"/>
              </a:buClr>
              <a:buFont typeface="Arial" panose="020B0604020202020204" pitchFamily="34" charset="0"/>
              <a:buChar char="•"/>
            </a:pPr>
            <a:r>
              <a:rPr lang="vi-VN" sz="2000" dirty="0">
                <a:latin typeface="Segoe UI Semibold" panose="020B0702040204020203" pitchFamily="34" charset="0"/>
                <a:cs typeface="Segoe UI Semibold" panose="020B0702040204020203" pitchFamily="34" charset="0"/>
              </a:rPr>
              <a:t>Advanced Analytics</a:t>
            </a:r>
            <a:r>
              <a:rPr lang="vi-VN" sz="2000" dirty="0">
                <a:latin typeface="Segoe UI" panose="020B0502040204020203" pitchFamily="34" charset="0"/>
                <a:cs typeface="Segoe UI" panose="020B0502040204020203" pitchFamily="34" charset="0"/>
              </a:rPr>
              <a:t>: Spark không chỉ hỗ trợ “Map” và “Reduce “, nó còn hỗ trợ Spark truy vấn SQL, Streaming data, Machine learning (ML) và các thuật toán xử lý đồ thị đóng vai trò như một bộ công cụ phân tích dữ liệu cực kì mạnh mẽ</a:t>
            </a:r>
            <a:r>
              <a:rPr lang="vi-VN" sz="2000" dirty="0" smtClean="0">
                <a:latin typeface="Segoe UI" panose="020B0502040204020203" pitchFamily="34" charset="0"/>
                <a:cs typeface="Segoe UI" panose="020B0502040204020203" pitchFamily="34" charset="0"/>
              </a:rPr>
              <a:t>.</a:t>
            </a:r>
            <a:endParaRPr lang="en-US" sz="2000" dirty="0" smtClean="0">
              <a:latin typeface="Segoe UI" panose="020B0502040204020203" pitchFamily="34" charset="0"/>
              <a:cs typeface="Segoe UI" panose="020B0502040204020203" pitchFamily="34" charset="0"/>
            </a:endParaRPr>
          </a:p>
          <a:p>
            <a:pPr marL="800100" lvl="1" indent="-342900">
              <a:spcBef>
                <a:spcPts val="0"/>
              </a:spcBef>
              <a:buClr>
                <a:schemeClr val="accent4"/>
              </a:buClr>
              <a:buFont typeface="Arial" panose="020B0604020202020204" pitchFamily="34" charset="0"/>
              <a:buChar char="•"/>
            </a:pPr>
            <a:endParaRPr lang="en-US" sz="2000" dirty="0" smtClean="0">
              <a:latin typeface="Segoe UI" panose="020B0502040204020203" pitchFamily="34" charset="0"/>
              <a:cs typeface="Segoe UI" panose="020B0502040204020203" pitchFamily="34" charset="0"/>
            </a:endParaRPr>
          </a:p>
          <a:p>
            <a:pPr marL="800100" lvl="1" indent="-342900">
              <a:spcBef>
                <a:spcPts val="0"/>
              </a:spcBef>
              <a:buClr>
                <a:schemeClr val="accent4"/>
              </a:buClr>
              <a:buFont typeface="Arial" panose="020B0604020202020204" pitchFamily="34" charset="0"/>
              <a:buChar char="•"/>
            </a:pPr>
            <a:r>
              <a:rPr lang="vi-VN" sz="2000" dirty="0">
                <a:latin typeface="Segoe UI Semibold" panose="020B0702040204020203" pitchFamily="34" charset="0"/>
                <a:cs typeface="Segoe UI Semibold" panose="020B0702040204020203" pitchFamily="34" charset="0"/>
              </a:rPr>
              <a:t>Speed</a:t>
            </a:r>
            <a:r>
              <a:rPr lang="vi-VN" sz="2200" dirty="0">
                <a:latin typeface="Segoe UI" panose="020B0502040204020203" pitchFamily="34" charset="0"/>
                <a:cs typeface="Segoe UI" panose="020B0502040204020203" pitchFamily="34" charset="0"/>
              </a:rPr>
              <a:t>: </a:t>
            </a:r>
            <a:r>
              <a:rPr lang="vi-VN" sz="2000" dirty="0">
                <a:latin typeface="Segoe UI" panose="020B0502040204020203" pitchFamily="34" charset="0"/>
                <a:cs typeface="Segoe UI" panose="020B0502040204020203" pitchFamily="34" charset="0"/>
              </a:rPr>
              <a:t>Spark giúp chạy một ứng dụng với tốc độ rất nhanh. So với Hadoop cluster, Spark Application nến chạy trên bộ nhớ nhanh hơn tới 100 lần và nhanh hơn 10 lần khi chạy trên đĩa. Điều này có được nhờ giảm số lượng các hoạt động đọc / ghi vào ổ đĩa.</a:t>
            </a:r>
            <a:endParaRPr lang="en-US" sz="2000" dirty="0">
              <a:latin typeface="Segoe UI" panose="020B0502040204020203" pitchFamily="34" charset="0"/>
              <a:cs typeface="Segoe UI" panose="020B0502040204020203" pitchFamily="34" charset="0"/>
            </a:endParaRPr>
          </a:p>
          <a:p>
            <a:pPr marL="800100" lvl="1" indent="-342900">
              <a:spcBef>
                <a:spcPts val="0"/>
              </a:spcBef>
              <a:buClr>
                <a:schemeClr val="accent4"/>
              </a:buClr>
              <a:buFont typeface="Arial" panose="020B0604020202020204" pitchFamily="34" charset="0"/>
              <a:buChar char="•"/>
            </a:pPr>
            <a:endParaRPr lang="en-US"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735999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dirty="0" smtClean="0"/>
              <a:t>Spark Application</a:t>
            </a:r>
            <a:endParaRPr lang="en-US" dirty="0"/>
          </a:p>
        </p:txBody>
      </p:sp>
      <p:sp>
        <p:nvSpPr>
          <p:cNvPr id="7" name="Slide Number Placeholder 6"/>
          <p:cNvSpPr>
            <a:spLocks noGrp="1"/>
          </p:cNvSpPr>
          <p:nvPr>
            <p:ph type="sldNum" sz="quarter" idx="12"/>
          </p:nvPr>
        </p:nvSpPr>
        <p:spPr/>
        <p:txBody>
          <a:bodyPr/>
          <a:lstStyle/>
          <a:p>
            <a:fld id="{B9D55AC1-BDD8-46B4-BF02-EBE24CD1C861}" type="slidenum">
              <a:rPr lang="en-US" smtClean="0"/>
              <a:t>13</a:t>
            </a:fld>
            <a:endParaRPr lang="en-US"/>
          </a:p>
        </p:txBody>
      </p:sp>
      <p:sp>
        <p:nvSpPr>
          <p:cNvPr id="9" name="TextBox 8"/>
          <p:cNvSpPr txBox="1"/>
          <p:nvPr/>
        </p:nvSpPr>
        <p:spPr>
          <a:xfrm>
            <a:off x="838199" y="1089377"/>
            <a:ext cx="3683821" cy="5078313"/>
          </a:xfrm>
          <a:prstGeom prst="rect">
            <a:avLst/>
          </a:prstGeom>
          <a:noFill/>
        </p:spPr>
        <p:txBody>
          <a:bodyPr wrap="square" rtlCol="0">
            <a:spAutoFit/>
          </a:bodyPr>
          <a:lstStyle/>
          <a:p>
            <a:pPr marL="342900" indent="-342900">
              <a:spcBef>
                <a:spcPts val="0"/>
              </a:spcBef>
              <a:buClr>
                <a:schemeClr val="accent4"/>
              </a:buClr>
              <a:buFont typeface="Wingdings" panose="05000000000000000000" pitchFamily="2" charset="2"/>
              <a:buChar char="§"/>
            </a:pPr>
            <a:r>
              <a:rPr lang="en-US" sz="2200" dirty="0" err="1" smtClean="0">
                <a:latin typeface="Segoe UI Semibold" panose="020B0702040204020203" pitchFamily="34" charset="0"/>
                <a:cs typeface="Segoe UI Semibold" panose="020B0702040204020203" pitchFamily="34" charset="0"/>
              </a:rPr>
              <a:t>Bao</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gồm</a:t>
            </a:r>
            <a:r>
              <a:rPr lang="en-US" sz="2200" dirty="0" smtClean="0">
                <a:latin typeface="Segoe UI Semibold" panose="020B0702040204020203" pitchFamily="34" charset="0"/>
                <a:cs typeface="Segoe UI Semibold" panose="020B0702040204020203" pitchFamily="34" charset="0"/>
              </a:rPr>
              <a:t>:</a:t>
            </a:r>
          </a:p>
          <a:p>
            <a:pPr marL="342900" indent="-342900">
              <a:spcBef>
                <a:spcPts val="0"/>
              </a:spcBef>
              <a:buClr>
                <a:schemeClr val="accent4"/>
              </a:buClr>
              <a:buFont typeface="Wingdings" panose="05000000000000000000" pitchFamily="2" charset="2"/>
              <a:buChar char="§"/>
            </a:pPr>
            <a:endParaRPr lang="en-US" sz="2200" dirty="0" smtClean="0">
              <a:latin typeface="Segoe UI Semibold" panose="020B0702040204020203" pitchFamily="34" charset="0"/>
              <a:cs typeface="Segoe UI Semibold" panose="020B0702040204020203" pitchFamily="34" charset="0"/>
            </a:endParaRPr>
          </a:p>
          <a:p>
            <a:pPr marL="800100" lvl="1" indent="-342900">
              <a:spcBef>
                <a:spcPts val="0"/>
              </a:spcBef>
              <a:buClr>
                <a:schemeClr val="accent4"/>
              </a:buClr>
              <a:buFont typeface="Arial" panose="020B0604020202020204" pitchFamily="34" charset="0"/>
              <a:buChar char="•"/>
            </a:pPr>
            <a:r>
              <a:rPr lang="en-US" sz="2000" dirty="0" smtClean="0">
                <a:latin typeface="Segoe UI Semibold" panose="020B0702040204020203" pitchFamily="34" charset="0"/>
                <a:cs typeface="Segoe UI Semibold" panose="020B0702040204020203" pitchFamily="34" charset="0"/>
              </a:rPr>
              <a:t>Driver Program</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Chứa</a:t>
            </a:r>
            <a:r>
              <a:rPr lang="en-US" sz="2000" dirty="0" smtClean="0">
                <a:latin typeface="Segoe UI" panose="020B0502040204020203" pitchFamily="34" charset="0"/>
                <a:cs typeface="Segoe UI" panose="020B0502040204020203" pitchFamily="34" charset="0"/>
              </a:rPr>
              <a:t> Spark session. </a:t>
            </a:r>
            <a:r>
              <a:rPr lang="en-US" sz="2000" dirty="0" err="1" smtClean="0">
                <a:latin typeface="Segoe UI" panose="020B0502040204020203" pitchFamily="34" charset="0"/>
                <a:cs typeface="Segoe UI" panose="020B0502040204020203" pitchFamily="34" charset="0"/>
              </a:rPr>
              <a:t>Vai</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trò</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khởi</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chạy</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ứng</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dụng</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điều</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phối</a:t>
            </a:r>
            <a:r>
              <a:rPr lang="en-US" sz="2000" dirty="0" smtClean="0">
                <a:latin typeface="Segoe UI" panose="020B0502040204020203" pitchFamily="34" charset="0"/>
                <a:cs typeface="Segoe UI" panose="020B0502040204020203" pitchFamily="34" charset="0"/>
              </a:rPr>
              <a:t> code/ logic </a:t>
            </a:r>
            <a:r>
              <a:rPr lang="en-US" sz="2000" dirty="0" err="1" smtClean="0">
                <a:latin typeface="Segoe UI" panose="020B0502040204020203" pitchFamily="34" charset="0"/>
                <a:cs typeface="Segoe UI" panose="020B0502040204020203" pitchFamily="34" charset="0"/>
              </a:rPr>
              <a:t>xử</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lý</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phân</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tán</a:t>
            </a:r>
            <a:r>
              <a:rPr lang="en-US" sz="2000" dirty="0" smtClean="0">
                <a:latin typeface="Segoe UI" panose="020B0502040204020203" pitchFamily="34" charset="0"/>
                <a:cs typeface="Segoe UI" panose="020B0502040204020203" pitchFamily="34" charset="0"/>
              </a:rPr>
              <a:t>.</a:t>
            </a:r>
          </a:p>
          <a:p>
            <a:pPr marL="800100" lvl="1" indent="-342900">
              <a:spcBef>
                <a:spcPts val="0"/>
              </a:spcBef>
              <a:buClr>
                <a:schemeClr val="accent4"/>
              </a:buClr>
              <a:buFont typeface="Arial" panose="020B0604020202020204" pitchFamily="34" charset="0"/>
              <a:buChar char="•"/>
            </a:pPr>
            <a:endParaRPr lang="en-US" sz="2000" dirty="0" smtClean="0">
              <a:latin typeface="Segoe UI" panose="020B0502040204020203" pitchFamily="34" charset="0"/>
              <a:cs typeface="Segoe UI" panose="020B0502040204020203" pitchFamily="34" charset="0"/>
            </a:endParaRPr>
          </a:p>
          <a:p>
            <a:pPr marL="800100" lvl="1" indent="-342900">
              <a:spcBef>
                <a:spcPts val="0"/>
              </a:spcBef>
              <a:buClr>
                <a:schemeClr val="accent4"/>
              </a:buClr>
              <a:buFont typeface="Arial" panose="020B0604020202020204" pitchFamily="34" charset="0"/>
              <a:buChar char="•"/>
            </a:pPr>
            <a:r>
              <a:rPr lang="en-US" sz="2000" dirty="0">
                <a:latin typeface="Segoe UI Semibold" panose="020B0702040204020203" pitchFamily="34" charset="0"/>
                <a:cs typeface="Segoe UI Semibold" panose="020B0702040204020203" pitchFamily="34" charset="0"/>
              </a:rPr>
              <a:t>Executor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chịu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trách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nhiệm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thực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hiện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các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tính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toán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các</a:t>
            </a:r>
            <a:r>
              <a:rPr lang="en-US" sz="2000" dirty="0">
                <a:latin typeface="Segoe UI" panose="020B0502040204020203" pitchFamily="34" charset="0"/>
                <a:cs typeface="Segoe UI" panose="020B0502040204020203" pitchFamily="34" charset="0"/>
              </a:rPr>
              <a:t> logic </a:t>
            </a:r>
            <a:r>
              <a:rPr lang="en-US" sz="2000" dirty="0" err="1">
                <a:latin typeface="Segoe UI" panose="020B0502040204020203" pitchFamily="34" charset="0"/>
                <a:cs typeface="Segoe UI" panose="020B0502040204020203" pitchFamily="34" charset="0"/>
              </a:rPr>
              <a:t>nhận</a:t>
            </a:r>
            <a:r>
              <a:rPr lang="en-US" sz="2000" dirty="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từ</a:t>
            </a:r>
            <a:r>
              <a:rPr lang="en-US" sz="2000" dirty="0" smtClean="0">
                <a:latin typeface="Segoe UI" panose="020B0502040204020203" pitchFamily="34" charset="0"/>
                <a:cs typeface="Segoe UI" panose="020B0502040204020203" pitchFamily="34" charset="0"/>
              </a:rPr>
              <a:t> Driver.</a:t>
            </a:r>
          </a:p>
          <a:p>
            <a:pPr marL="800100" lvl="1" indent="-342900">
              <a:spcBef>
                <a:spcPts val="0"/>
              </a:spcBef>
              <a:buClr>
                <a:schemeClr val="accent4"/>
              </a:buClr>
              <a:buFont typeface="Arial" panose="020B0604020202020204" pitchFamily="34" charset="0"/>
              <a:buChar char="•"/>
            </a:pPr>
            <a:endParaRPr lang="en-US" sz="2000" dirty="0" smtClean="0">
              <a:latin typeface="Segoe UI" panose="020B0502040204020203" pitchFamily="34" charset="0"/>
              <a:cs typeface="Segoe UI" panose="020B0502040204020203" pitchFamily="34" charset="0"/>
            </a:endParaRPr>
          </a:p>
          <a:p>
            <a:pPr marL="800100" lvl="1" indent="-342900">
              <a:spcBef>
                <a:spcPts val="0"/>
              </a:spcBef>
              <a:buClr>
                <a:schemeClr val="accent4"/>
              </a:buClr>
              <a:buFont typeface="Arial" panose="020B0604020202020204" pitchFamily="34" charset="0"/>
              <a:buChar char="•"/>
            </a:pPr>
            <a:r>
              <a:rPr lang="en-US" sz="2000" dirty="0">
                <a:latin typeface="Segoe UI Semibold" panose="020B0702040204020203" pitchFamily="34" charset="0"/>
                <a:cs typeface="Segoe UI Semibold" panose="020B0702040204020203" pitchFamily="34" charset="0"/>
              </a:rPr>
              <a:t>Resource</a:t>
            </a:r>
            <a:r>
              <a:rPr lang="en-US" sz="2000" dirty="0" smtClean="0">
                <a:latin typeface="Segoe UI" panose="020B0502040204020203" pitchFamily="34" charset="0"/>
                <a:cs typeface="Segoe UI" panose="020B0502040204020203" pitchFamily="34" charset="0"/>
              </a:rPr>
              <a:t> </a:t>
            </a:r>
            <a:r>
              <a:rPr lang="en-US" sz="2000" dirty="0">
                <a:latin typeface="Segoe UI Semibold" panose="020B0702040204020203" pitchFamily="34" charset="0"/>
                <a:cs typeface="Segoe UI Semibold" panose="020B0702040204020203" pitchFamily="34" charset="0"/>
              </a:rPr>
              <a:t>Manager</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Quản</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lý</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và</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điều</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phối</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tài</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nguyên</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cho</a:t>
            </a:r>
            <a:r>
              <a:rPr lang="en-US" sz="2000" dirty="0" smtClean="0">
                <a:latin typeface="Segoe UI" panose="020B0502040204020203" pitchFamily="34" charset="0"/>
                <a:cs typeface="Segoe UI" panose="020B0502040204020203" pitchFamily="34" charset="0"/>
              </a:rPr>
              <a:t> executor</a:t>
            </a:r>
            <a:endParaRPr lang="en-US" sz="2200"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3"/>
          <a:stretch>
            <a:fillRect/>
          </a:stretch>
        </p:blipFill>
        <p:spPr>
          <a:xfrm>
            <a:off x="4522020" y="925690"/>
            <a:ext cx="7072373" cy="5863343"/>
          </a:xfrm>
          <a:prstGeom prst="rect">
            <a:avLst/>
          </a:prstGeom>
        </p:spPr>
      </p:pic>
    </p:spTree>
    <p:extLst>
      <p:ext uri="{BB962C8B-B14F-4D97-AF65-F5344CB8AC3E}">
        <p14:creationId xmlns:p14="http://schemas.microsoft.com/office/powerpoint/2010/main" val="7045941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1" y="-7192"/>
            <a:ext cx="12192000" cy="6858000"/>
          </a:xfrm>
          <a:prstGeom prst="rect">
            <a:avLst/>
          </a:prstGeom>
          <a:gradFill>
            <a:gsLst>
              <a:gs pos="0">
                <a:schemeClr val="accent1">
                  <a:alpha val="80000"/>
                </a:schemeClr>
              </a:gs>
              <a:gs pos="25000">
                <a:schemeClr val="accent2">
                  <a:alpha val="80000"/>
                </a:schemeClr>
              </a:gs>
              <a:gs pos="75000">
                <a:schemeClr val="accent4">
                  <a:alpha val="80000"/>
                </a:schemeClr>
              </a:gs>
              <a:gs pos="50000">
                <a:schemeClr val="accent3">
                  <a:alpha val="80000"/>
                </a:schemeClr>
              </a:gs>
              <a:gs pos="100000">
                <a:schemeClr val="accent5">
                  <a:alpha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endParaRPr>
          </a:p>
        </p:txBody>
      </p:sp>
      <p:sp>
        <p:nvSpPr>
          <p:cNvPr id="12" name="TextBox 11"/>
          <p:cNvSpPr txBox="1"/>
          <p:nvPr/>
        </p:nvSpPr>
        <p:spPr>
          <a:xfrm>
            <a:off x="1032514" y="2956550"/>
            <a:ext cx="1675121" cy="1015663"/>
          </a:xfrm>
          <a:prstGeom prst="rect">
            <a:avLst/>
          </a:prstGeom>
          <a:noFill/>
        </p:spPr>
        <p:txBody>
          <a:bodyPr wrap="square" lIns="0" tIns="0" rIns="0" bIns="0" rtlCol="0">
            <a:spAutoFit/>
          </a:bodyPr>
          <a:lstStyle/>
          <a:p>
            <a:pPr eaLnBrk="0" fontAlgn="base" hangingPunct="0">
              <a:spcBef>
                <a:spcPct val="0"/>
              </a:spcBef>
              <a:spcAft>
                <a:spcPct val="0"/>
              </a:spcAft>
            </a:pPr>
            <a:r>
              <a:rPr lang="en-US" sz="6600" cap="all" dirty="0" smtClean="0">
                <a:solidFill>
                  <a:schemeClr val="bg1"/>
                </a:solidFill>
                <a:latin typeface="Calibri" panose="020F0502020204030204" pitchFamily="34" charset="0"/>
                <a:ea typeface="Open Sans Light" panose="020B0306030504020204" pitchFamily="34" charset="0"/>
                <a:cs typeface="Calibri" panose="020F0502020204030204" pitchFamily="34" charset="0"/>
              </a:rPr>
              <a:t>02</a:t>
            </a:r>
            <a:endParaRPr lang="en-US" sz="6600" cap="all" dirty="0">
              <a:solidFill>
                <a:schemeClr val="bg1"/>
              </a:solidFill>
              <a:latin typeface="Calibri" panose="020F0502020204030204" pitchFamily="34" charset="0"/>
              <a:ea typeface="Open Sans Light" panose="020B0306030504020204" pitchFamily="34" charset="0"/>
              <a:cs typeface="Calibri" panose="020F0502020204030204" pitchFamily="34" charset="0"/>
            </a:endParaRPr>
          </a:p>
        </p:txBody>
      </p:sp>
      <p:sp>
        <p:nvSpPr>
          <p:cNvPr id="13" name="TextBox 12"/>
          <p:cNvSpPr txBox="1"/>
          <p:nvPr/>
        </p:nvSpPr>
        <p:spPr>
          <a:xfrm>
            <a:off x="2099412" y="3158049"/>
            <a:ext cx="6385270" cy="738664"/>
          </a:xfrm>
          <a:prstGeom prst="rect">
            <a:avLst/>
          </a:prstGeom>
          <a:noFill/>
        </p:spPr>
        <p:txBody>
          <a:bodyPr wrap="square" lIns="0" tIns="0" rIns="0" bIns="0" rtlCol="0">
            <a:spAutoFit/>
          </a:bodyPr>
          <a:lstStyle/>
          <a:p>
            <a:pPr eaLnBrk="0" fontAlgn="base" hangingPunct="0">
              <a:spcBef>
                <a:spcPct val="0"/>
              </a:spcBef>
              <a:spcAft>
                <a:spcPct val="0"/>
              </a:spcAft>
            </a:pPr>
            <a:r>
              <a:rPr lang="en-US" sz="4800" b="1" dirty="0" smtClean="0">
                <a:solidFill>
                  <a:schemeClr val="bg1"/>
                </a:solidFill>
                <a:latin typeface="Calibri" panose="020F0502020204030204" pitchFamily="34" charset="0"/>
                <a:ea typeface="Open Sans" panose="020B0606030504020204" pitchFamily="34" charset="0"/>
                <a:cs typeface="Calibri" panose="020F0502020204030204" pitchFamily="34" charset="0"/>
              </a:rPr>
              <a:t>SPARK CORE</a:t>
            </a:r>
            <a:endParaRPr lang="en-US" sz="4800" b="1" dirty="0">
              <a:solidFill>
                <a:schemeClr val="bg1"/>
              </a:solidFill>
              <a:latin typeface="Calibri" panose="020F0502020204030204" pitchFamily="34" charset="0"/>
              <a:ea typeface="Open Sans" panose="020B0606030504020204" pitchFamily="34" charset="0"/>
              <a:cs typeface="Calibri" panose="020F0502020204030204" pitchFamily="34" charset="0"/>
            </a:endParaRPr>
          </a:p>
        </p:txBody>
      </p:sp>
    </p:spTree>
    <p:extLst>
      <p:ext uri="{BB962C8B-B14F-4D97-AF65-F5344CB8AC3E}">
        <p14:creationId xmlns:p14="http://schemas.microsoft.com/office/powerpoint/2010/main" val="16168837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b="1" dirty="0"/>
              <a:t>Resilient Distributed Datasets (</a:t>
            </a:r>
            <a:r>
              <a:rPr lang="en-US" b="1" dirty="0" err="1"/>
              <a:t>RDDs</a:t>
            </a:r>
            <a:r>
              <a:rPr lang="en-US" b="1" dirty="0" smtClean="0"/>
              <a:t>) (1)</a:t>
            </a:r>
            <a:endParaRPr lang="en-US" dirty="0"/>
          </a:p>
        </p:txBody>
      </p:sp>
      <p:sp>
        <p:nvSpPr>
          <p:cNvPr id="7" name="Slide Number Placeholder 6"/>
          <p:cNvSpPr>
            <a:spLocks noGrp="1"/>
          </p:cNvSpPr>
          <p:nvPr>
            <p:ph type="sldNum" sz="quarter" idx="12"/>
          </p:nvPr>
        </p:nvSpPr>
        <p:spPr/>
        <p:txBody>
          <a:bodyPr/>
          <a:lstStyle/>
          <a:p>
            <a:fld id="{B9D55AC1-BDD8-46B4-BF02-EBE24CD1C861}" type="slidenum">
              <a:rPr lang="en-US" smtClean="0"/>
              <a:t>15</a:t>
            </a:fld>
            <a:endParaRPr lang="en-US"/>
          </a:p>
        </p:txBody>
      </p:sp>
      <p:sp>
        <p:nvSpPr>
          <p:cNvPr id="9" name="TextBox 8"/>
          <p:cNvSpPr txBox="1"/>
          <p:nvPr/>
        </p:nvSpPr>
        <p:spPr>
          <a:xfrm>
            <a:off x="838199" y="1089377"/>
            <a:ext cx="4939947" cy="4955203"/>
          </a:xfrm>
          <a:prstGeom prst="rect">
            <a:avLst/>
          </a:prstGeom>
          <a:noFill/>
        </p:spPr>
        <p:txBody>
          <a:bodyPr wrap="square" rtlCol="0">
            <a:spAutoFit/>
          </a:bodyPr>
          <a:lstStyle/>
          <a:p>
            <a:pPr marL="342900" indent="-342900">
              <a:spcBef>
                <a:spcPts val="0"/>
              </a:spcBef>
              <a:buClr>
                <a:schemeClr val="accent4"/>
              </a:buClr>
              <a:buFont typeface="Wingdings" panose="05000000000000000000" pitchFamily="2" charset="2"/>
              <a:buChar char="§"/>
            </a:pPr>
            <a:r>
              <a:rPr lang="en-US" sz="2200" dirty="0" err="1" smtClean="0">
                <a:latin typeface="Segoe UI Semibold" panose="020B0702040204020203" pitchFamily="34" charset="0"/>
                <a:cs typeface="Segoe UI Semibold" panose="020B0702040204020203" pitchFamily="34" charset="0"/>
              </a:rPr>
              <a:t>RDDs</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là</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thành</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phần</a:t>
            </a:r>
            <a:r>
              <a:rPr lang="en-US" sz="2200" dirty="0" smtClean="0">
                <a:latin typeface="Segoe UI Semibold" panose="020B0702040204020203" pitchFamily="34" charset="0"/>
                <a:cs typeface="Segoe UI Semibold" panose="020B0702040204020203" pitchFamily="34" charset="0"/>
              </a:rPr>
              <a:t> core </a:t>
            </a:r>
            <a:r>
              <a:rPr lang="en-US" sz="2200" dirty="0" err="1" smtClean="0">
                <a:latin typeface="Segoe UI Semibold" panose="020B0702040204020203" pitchFamily="34" charset="0"/>
                <a:cs typeface="Segoe UI Semibold" panose="020B0702040204020203" pitchFamily="34" charset="0"/>
              </a:rPr>
              <a:t>của</a:t>
            </a:r>
            <a:r>
              <a:rPr lang="en-US" sz="2200" dirty="0" smtClean="0">
                <a:latin typeface="Segoe UI Semibold" panose="020B0702040204020203" pitchFamily="34" charset="0"/>
                <a:cs typeface="Segoe UI Semibold" panose="020B0702040204020203" pitchFamily="34" charset="0"/>
              </a:rPr>
              <a:t> Spark</a:t>
            </a:r>
          </a:p>
          <a:p>
            <a:pPr marL="342900" indent="-342900">
              <a:spcBef>
                <a:spcPts val="0"/>
              </a:spcBef>
              <a:buClr>
                <a:schemeClr val="accent4"/>
              </a:buClr>
              <a:buFont typeface="Wingdings" panose="05000000000000000000" pitchFamily="2" charset="2"/>
              <a:buChar char="§"/>
            </a:pPr>
            <a:endParaRPr lang="en-US" sz="2200" dirty="0" smtClean="0">
              <a:latin typeface="Segoe UI Semibold" panose="020B0702040204020203" pitchFamily="34" charset="0"/>
              <a:cs typeface="Segoe UI Semibold" panose="020B0702040204020203" pitchFamily="34" charset="0"/>
            </a:endParaRPr>
          </a:p>
          <a:p>
            <a:pPr marL="342900" indent="-342900">
              <a:spcBef>
                <a:spcPts val="0"/>
              </a:spcBef>
              <a:buClr>
                <a:schemeClr val="accent4"/>
              </a:buClr>
              <a:buFont typeface="Wingdings" panose="05000000000000000000" pitchFamily="2" charset="2"/>
              <a:buChar char="§"/>
            </a:pPr>
            <a:r>
              <a:rPr lang="en-US" sz="2200" dirty="0" err="1" smtClean="0">
                <a:latin typeface="Segoe UI Semibold" panose="020B0702040204020203" pitchFamily="34" charset="0"/>
                <a:cs typeface="Segoe UI Semibold" panose="020B0702040204020203" pitchFamily="34" charset="0"/>
              </a:rPr>
              <a:t>Tập</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dữ</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liệu</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có</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thể</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chứa</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bất</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kì</a:t>
            </a:r>
            <a:r>
              <a:rPr lang="en-US" sz="2200" dirty="0" smtClean="0">
                <a:latin typeface="Segoe UI Semibold" panose="020B0702040204020203" pitchFamily="34" charset="0"/>
                <a:cs typeface="Segoe UI Semibold" panose="020B0702040204020203" pitchFamily="34" charset="0"/>
              </a:rPr>
              <a:t> object </a:t>
            </a:r>
            <a:r>
              <a:rPr lang="en-US" sz="2200" dirty="0" err="1" smtClean="0">
                <a:latin typeface="Segoe UI Semibold" panose="020B0702040204020203" pitchFamily="34" charset="0"/>
                <a:cs typeface="Segoe UI Semibold" panose="020B0702040204020203" pitchFamily="34" charset="0"/>
              </a:rPr>
              <a:t>nào</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phân</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tán</a:t>
            </a:r>
            <a:endParaRPr lang="en-US" sz="2200" dirty="0" smtClean="0">
              <a:latin typeface="Segoe UI Semibold" panose="020B0702040204020203" pitchFamily="34" charset="0"/>
              <a:cs typeface="Segoe UI Semibold" panose="020B0702040204020203" pitchFamily="34" charset="0"/>
            </a:endParaRPr>
          </a:p>
          <a:p>
            <a:pPr marL="342900" indent="-342900">
              <a:spcBef>
                <a:spcPts val="0"/>
              </a:spcBef>
              <a:buClr>
                <a:schemeClr val="accent4"/>
              </a:buClr>
              <a:buFont typeface="Wingdings" panose="05000000000000000000" pitchFamily="2" charset="2"/>
              <a:buChar char="§"/>
            </a:pPr>
            <a:endParaRPr lang="en-US" sz="2200" dirty="0">
              <a:latin typeface="Segoe UI Semibold" panose="020B0702040204020203" pitchFamily="34" charset="0"/>
              <a:cs typeface="Segoe UI Semibold" panose="020B0702040204020203" pitchFamily="34" charset="0"/>
            </a:endParaRPr>
          </a:p>
          <a:p>
            <a:pPr marL="342900" indent="-342900">
              <a:spcBef>
                <a:spcPts val="0"/>
              </a:spcBef>
              <a:buClr>
                <a:schemeClr val="accent4"/>
              </a:buClr>
              <a:buFont typeface="Wingdings" panose="05000000000000000000" pitchFamily="2" charset="2"/>
              <a:buChar char="§"/>
            </a:pPr>
            <a:r>
              <a:rPr lang="en-US" sz="2200" dirty="0" err="1" smtClean="0">
                <a:latin typeface="Segoe UI Semibold" panose="020B0702040204020203" pitchFamily="34" charset="0"/>
                <a:cs typeface="Segoe UI Semibold" panose="020B0702040204020203" pitchFamily="34" charset="0"/>
              </a:rPr>
              <a:t>RDD</a:t>
            </a:r>
            <a:r>
              <a:rPr lang="en-US" sz="2200" dirty="0">
                <a:latin typeface="Segoe UI Semibold" panose="020B0702040204020203" pitchFamily="34" charset="0"/>
                <a:cs typeface="Segoe UI Semibold" panose="020B0702040204020203" pitchFamily="34" charset="0"/>
              </a:rPr>
              <a:t> </a:t>
            </a:r>
            <a:r>
              <a:rPr lang="en-US" sz="2200" dirty="0" smtClean="0">
                <a:latin typeface="Segoe UI Semibold" panose="020B0702040204020203" pitchFamily="34" charset="0"/>
                <a:cs typeface="Segoe UI Semibold" panose="020B0702040204020203" pitchFamily="34" charset="0"/>
              </a:rPr>
              <a:t>=</a:t>
            </a:r>
          </a:p>
          <a:p>
            <a:pPr marL="800100" lvl="1" indent="-342900">
              <a:spcBef>
                <a:spcPts val="0"/>
              </a:spcBef>
              <a:buClr>
                <a:schemeClr val="accent4"/>
              </a:buClr>
              <a:buFont typeface="Arial" panose="020B0604020202020204" pitchFamily="34" charset="0"/>
              <a:buChar char="•"/>
            </a:pPr>
            <a:r>
              <a:rPr lang="en-US" sz="2000" dirty="0" smtClean="0">
                <a:latin typeface="Segoe UI Semibold" panose="020B0702040204020203" pitchFamily="34" charset="0"/>
                <a:cs typeface="Segoe UI Semibold" panose="020B0702040204020203" pitchFamily="34" charset="0"/>
              </a:rPr>
              <a:t>Resilient</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Dữ</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liệu</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có</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thể</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tạo</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lại</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nếu</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bị</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mất</a:t>
            </a:r>
            <a:r>
              <a:rPr lang="en-US" sz="2000" dirty="0" smtClean="0">
                <a:latin typeface="Segoe UI" panose="020B0502040204020203" pitchFamily="34" charset="0"/>
                <a:cs typeface="Segoe UI" panose="020B0502040204020203" pitchFamily="34" charset="0"/>
              </a:rPr>
              <a:t>.</a:t>
            </a:r>
          </a:p>
          <a:p>
            <a:pPr marL="800100" lvl="1" indent="-342900">
              <a:spcBef>
                <a:spcPts val="0"/>
              </a:spcBef>
              <a:buClr>
                <a:schemeClr val="accent4"/>
              </a:buClr>
              <a:buFont typeface="Arial" panose="020B0604020202020204" pitchFamily="34" charset="0"/>
              <a:buChar char="•"/>
            </a:pPr>
            <a:r>
              <a:rPr lang="en-US" sz="2000" dirty="0">
                <a:latin typeface="Segoe UI Semibold" panose="020B0702040204020203" pitchFamily="34" charset="0"/>
                <a:cs typeface="Segoe UI Semibold" panose="020B0702040204020203" pitchFamily="34" charset="0"/>
              </a:rPr>
              <a:t>Distributed</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Dữ</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liệu</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được</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phân</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tán</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trên</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cụm</a:t>
            </a:r>
            <a:endParaRPr lang="en-US" sz="2000" dirty="0" smtClean="0">
              <a:latin typeface="Segoe UI" panose="020B0502040204020203" pitchFamily="34" charset="0"/>
              <a:cs typeface="Segoe UI" panose="020B0502040204020203" pitchFamily="34" charset="0"/>
            </a:endParaRPr>
          </a:p>
          <a:p>
            <a:pPr marL="800100" lvl="1" indent="-342900">
              <a:spcBef>
                <a:spcPts val="0"/>
              </a:spcBef>
              <a:buClr>
                <a:schemeClr val="accent4"/>
              </a:buClr>
              <a:buFont typeface="Arial" panose="020B0604020202020204" pitchFamily="34" charset="0"/>
              <a:buChar char="•"/>
            </a:pPr>
            <a:r>
              <a:rPr lang="en-US" sz="2000" dirty="0">
                <a:latin typeface="Segoe UI Semibold" panose="020B0702040204020203" pitchFamily="34" charset="0"/>
                <a:cs typeface="Segoe UI Semibold" panose="020B0702040204020203" pitchFamily="34" charset="0"/>
              </a:rPr>
              <a:t>Dataset</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Tập</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dữ</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liệu</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được</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tạo</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từ</a:t>
            </a:r>
            <a:r>
              <a:rPr lang="en-US" sz="2000" dirty="0" smtClean="0">
                <a:latin typeface="Segoe UI" panose="020B0502040204020203" pitchFamily="34" charset="0"/>
                <a:cs typeface="Segoe UI" panose="020B0502040204020203" pitchFamily="34" charset="0"/>
              </a:rPr>
              <a:t> file </a:t>
            </a:r>
            <a:r>
              <a:rPr lang="en-US" sz="2000" dirty="0" err="1" smtClean="0">
                <a:latin typeface="Segoe UI" panose="020B0502040204020203" pitchFamily="34" charset="0"/>
                <a:cs typeface="Segoe UI" panose="020B0502040204020203" pitchFamily="34" charset="0"/>
              </a:rPr>
              <a:t>hoặc</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thông</a:t>
            </a:r>
            <a:r>
              <a:rPr lang="en-US" sz="2000" dirty="0" smtClean="0">
                <a:latin typeface="Segoe UI" panose="020B0502040204020203" pitchFamily="34" charset="0"/>
                <a:cs typeface="Segoe UI" panose="020B0502040204020203" pitchFamily="34" charset="0"/>
              </a:rPr>
              <a:t> qua coding.</a:t>
            </a:r>
            <a:endParaRPr lang="en-US" sz="2000" dirty="0">
              <a:latin typeface="Segoe UI" panose="020B0502040204020203" pitchFamily="34" charset="0"/>
              <a:cs typeface="Segoe UI" panose="020B0502040204020203" pitchFamily="34" charset="0"/>
            </a:endParaRPr>
          </a:p>
          <a:p>
            <a:pPr marL="800100" lvl="1" indent="-342900">
              <a:spcBef>
                <a:spcPts val="0"/>
              </a:spcBef>
              <a:buClr>
                <a:schemeClr val="accent4"/>
              </a:buClr>
              <a:buFont typeface="Arial" panose="020B0604020202020204" pitchFamily="34" charset="0"/>
              <a:buChar char="•"/>
            </a:pPr>
            <a:endParaRPr lang="en-US" sz="2000" dirty="0" smtClean="0">
              <a:latin typeface="Segoe UI" panose="020B0502040204020203" pitchFamily="34" charset="0"/>
              <a:cs typeface="Segoe UI" panose="020B0502040204020203" pitchFamily="34" charset="0"/>
            </a:endParaRPr>
          </a:p>
          <a:p>
            <a:pPr>
              <a:spcBef>
                <a:spcPts val="0"/>
              </a:spcBef>
              <a:buClr>
                <a:schemeClr val="accent4"/>
              </a:buClr>
            </a:pPr>
            <a:endParaRPr lang="en-US" sz="2200"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rotWithShape="1">
          <a:blip r:embed="rId3"/>
          <a:srcRect r="2816"/>
          <a:stretch/>
        </p:blipFill>
        <p:spPr>
          <a:xfrm>
            <a:off x="5778147" y="1089377"/>
            <a:ext cx="5905852" cy="3419475"/>
          </a:xfrm>
          <a:prstGeom prst="rect">
            <a:avLst/>
          </a:prstGeom>
        </p:spPr>
      </p:pic>
    </p:spTree>
    <p:extLst>
      <p:ext uri="{BB962C8B-B14F-4D97-AF65-F5344CB8AC3E}">
        <p14:creationId xmlns:p14="http://schemas.microsoft.com/office/powerpoint/2010/main" val="31083827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b="1" dirty="0"/>
              <a:t>Resilient Distributed Datasets (</a:t>
            </a:r>
            <a:r>
              <a:rPr lang="en-US" b="1" dirty="0" err="1"/>
              <a:t>RDDs</a:t>
            </a:r>
            <a:r>
              <a:rPr lang="en-US" b="1" dirty="0" smtClean="0"/>
              <a:t>) (2)</a:t>
            </a:r>
            <a:endParaRPr lang="en-US" dirty="0"/>
          </a:p>
        </p:txBody>
      </p:sp>
      <p:sp>
        <p:nvSpPr>
          <p:cNvPr id="12" name="Slide Number Placeholder 11"/>
          <p:cNvSpPr>
            <a:spLocks noGrp="1"/>
          </p:cNvSpPr>
          <p:nvPr>
            <p:ph type="sldNum" sz="quarter" idx="12"/>
          </p:nvPr>
        </p:nvSpPr>
        <p:spPr/>
        <p:txBody>
          <a:bodyPr/>
          <a:lstStyle/>
          <a:p>
            <a:fld id="{B9D55AC1-BDD8-46B4-BF02-EBE24CD1C861}" type="slidenum">
              <a:rPr lang="en-US" smtClean="0"/>
              <a:t>16</a:t>
            </a:fld>
            <a:endParaRPr lang="en-US"/>
          </a:p>
        </p:txBody>
      </p:sp>
      <p:pic>
        <p:nvPicPr>
          <p:cNvPr id="3" name="Picture 2"/>
          <p:cNvPicPr>
            <a:picLocks noChangeAspect="1"/>
          </p:cNvPicPr>
          <p:nvPr/>
        </p:nvPicPr>
        <p:blipFill rotWithShape="1">
          <a:blip r:embed="rId3"/>
          <a:srcRect t="16580" r="2816"/>
          <a:stretch/>
        </p:blipFill>
        <p:spPr>
          <a:xfrm>
            <a:off x="1648177" y="1523999"/>
            <a:ext cx="8997245" cy="4345651"/>
          </a:xfrm>
          <a:prstGeom prst="rect">
            <a:avLst/>
          </a:prstGeom>
        </p:spPr>
      </p:pic>
      <p:sp>
        <p:nvSpPr>
          <p:cNvPr id="2" name="TextBox 1"/>
          <p:cNvSpPr txBox="1"/>
          <p:nvPr/>
        </p:nvSpPr>
        <p:spPr>
          <a:xfrm>
            <a:off x="1095022" y="5105207"/>
            <a:ext cx="3350597" cy="646331"/>
          </a:xfrm>
          <a:prstGeom prst="rect">
            <a:avLst/>
          </a:prstGeom>
          <a:solidFill>
            <a:schemeClr val="accent5">
              <a:lumMod val="40000"/>
              <a:lumOff val="60000"/>
            </a:schemeClr>
          </a:solidFill>
        </p:spPr>
        <p:txBody>
          <a:bodyPr wrap="none" rtlCol="0">
            <a:spAutoFit/>
          </a:bodyPr>
          <a:lstStyle/>
          <a:p>
            <a:r>
              <a:rPr lang="en-US" dirty="0">
                <a:latin typeface="Consolas" panose="020B0609020204030204" pitchFamily="49" charset="0"/>
              </a:rPr>
              <a:t>Array {red, blue, black, </a:t>
            </a:r>
            <a:endParaRPr lang="en-US" dirty="0" smtClean="0">
              <a:latin typeface="Consolas" panose="020B0609020204030204" pitchFamily="49" charset="0"/>
            </a:endParaRPr>
          </a:p>
          <a:p>
            <a:r>
              <a:rPr lang="en-US" dirty="0">
                <a:latin typeface="Consolas" panose="020B0609020204030204" pitchFamily="49" charset="0"/>
              </a:rPr>
              <a:t>	</a:t>
            </a:r>
            <a:r>
              <a:rPr lang="en-US" dirty="0" smtClean="0">
                <a:latin typeface="Consolas" panose="020B0609020204030204" pitchFamily="49" charset="0"/>
              </a:rPr>
              <a:t>white</a:t>
            </a:r>
            <a:r>
              <a:rPr lang="en-US" dirty="0">
                <a:latin typeface="Consolas" panose="020B0609020204030204" pitchFamily="49" charset="0"/>
              </a:rPr>
              <a:t>, yellow}</a:t>
            </a:r>
          </a:p>
        </p:txBody>
      </p:sp>
      <p:sp>
        <p:nvSpPr>
          <p:cNvPr id="4" name="Rectangle 3"/>
          <p:cNvSpPr/>
          <p:nvPr/>
        </p:nvSpPr>
        <p:spPr>
          <a:xfrm>
            <a:off x="4569123" y="2273489"/>
            <a:ext cx="1577676" cy="369332"/>
          </a:xfrm>
          <a:prstGeom prst="rect">
            <a:avLst/>
          </a:prstGeom>
          <a:solidFill>
            <a:schemeClr val="accent5">
              <a:lumMod val="40000"/>
              <a:lumOff val="60000"/>
            </a:schemeClr>
          </a:solidFill>
        </p:spPr>
        <p:txBody>
          <a:bodyPr wrap="none">
            <a:spAutoFit/>
          </a:bodyPr>
          <a:lstStyle/>
          <a:p>
            <a:r>
              <a:rPr lang="en-US" dirty="0">
                <a:latin typeface="Consolas" panose="020B0609020204030204" pitchFamily="49" charset="0"/>
              </a:rPr>
              <a:t>{</a:t>
            </a:r>
            <a:r>
              <a:rPr lang="en-US" dirty="0" smtClean="0">
                <a:latin typeface="Consolas" panose="020B0609020204030204" pitchFamily="49" charset="0"/>
              </a:rPr>
              <a:t>red, blue}</a:t>
            </a:r>
            <a:endParaRPr lang="en-US" dirty="0"/>
          </a:p>
        </p:txBody>
      </p:sp>
      <p:sp>
        <p:nvSpPr>
          <p:cNvPr id="7" name="Rectangle 6"/>
          <p:cNvSpPr/>
          <p:nvPr/>
        </p:nvSpPr>
        <p:spPr>
          <a:xfrm>
            <a:off x="4822397" y="3124198"/>
            <a:ext cx="1071127" cy="369332"/>
          </a:xfrm>
          <a:prstGeom prst="rect">
            <a:avLst/>
          </a:prstGeom>
          <a:solidFill>
            <a:schemeClr val="accent5">
              <a:lumMod val="40000"/>
              <a:lumOff val="60000"/>
            </a:schemeClr>
          </a:solidFill>
        </p:spPr>
        <p:txBody>
          <a:bodyPr wrap="none">
            <a:spAutoFit/>
          </a:bodyPr>
          <a:lstStyle/>
          <a:p>
            <a:r>
              <a:rPr lang="en-US" dirty="0" smtClean="0">
                <a:latin typeface="Consolas" panose="020B0609020204030204" pitchFamily="49" charset="0"/>
              </a:rPr>
              <a:t>{black}</a:t>
            </a:r>
            <a:endParaRPr lang="en-US" dirty="0"/>
          </a:p>
        </p:txBody>
      </p:sp>
      <p:sp>
        <p:nvSpPr>
          <p:cNvPr id="8" name="Rectangle 7"/>
          <p:cNvSpPr/>
          <p:nvPr/>
        </p:nvSpPr>
        <p:spPr>
          <a:xfrm>
            <a:off x="4822398" y="3924108"/>
            <a:ext cx="1071127" cy="369332"/>
          </a:xfrm>
          <a:prstGeom prst="rect">
            <a:avLst/>
          </a:prstGeom>
          <a:solidFill>
            <a:schemeClr val="accent5">
              <a:lumMod val="40000"/>
              <a:lumOff val="60000"/>
            </a:schemeClr>
          </a:solidFill>
        </p:spPr>
        <p:txBody>
          <a:bodyPr wrap="none">
            <a:spAutoFit/>
          </a:bodyPr>
          <a:lstStyle/>
          <a:p>
            <a:pPr algn="ctr"/>
            <a:r>
              <a:rPr lang="en-US" dirty="0" smtClean="0">
                <a:latin typeface="Consolas" panose="020B0609020204030204" pitchFamily="49" charset="0"/>
              </a:rPr>
              <a:t>{white}</a:t>
            </a:r>
            <a:endParaRPr lang="en-US" dirty="0"/>
          </a:p>
        </p:txBody>
      </p:sp>
      <p:sp>
        <p:nvSpPr>
          <p:cNvPr id="10" name="Rectangle 9"/>
          <p:cNvSpPr/>
          <p:nvPr/>
        </p:nvSpPr>
        <p:spPr>
          <a:xfrm>
            <a:off x="4815525" y="4906701"/>
            <a:ext cx="1197764" cy="369332"/>
          </a:xfrm>
          <a:prstGeom prst="rect">
            <a:avLst/>
          </a:prstGeom>
          <a:solidFill>
            <a:schemeClr val="accent5">
              <a:lumMod val="40000"/>
              <a:lumOff val="60000"/>
            </a:schemeClr>
          </a:solidFill>
        </p:spPr>
        <p:txBody>
          <a:bodyPr wrap="none">
            <a:spAutoFit/>
          </a:bodyPr>
          <a:lstStyle/>
          <a:p>
            <a:pPr algn="ctr"/>
            <a:r>
              <a:rPr lang="en-US" dirty="0" smtClean="0">
                <a:latin typeface="Consolas" panose="020B0609020204030204" pitchFamily="49" charset="0"/>
              </a:rPr>
              <a:t>{yellow}</a:t>
            </a:r>
            <a:endParaRPr lang="en-US" dirty="0"/>
          </a:p>
        </p:txBody>
      </p:sp>
    </p:spTree>
    <p:extLst>
      <p:ext uri="{BB962C8B-B14F-4D97-AF65-F5344CB8AC3E}">
        <p14:creationId xmlns:p14="http://schemas.microsoft.com/office/powerpoint/2010/main" val="920386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b="1" dirty="0" err="1" smtClean="0"/>
              <a:t>RDD</a:t>
            </a:r>
            <a:r>
              <a:rPr lang="en-US" b="1" dirty="0" smtClean="0"/>
              <a:t> Operations</a:t>
            </a:r>
            <a:endParaRPr lang="en-US" dirty="0"/>
          </a:p>
        </p:txBody>
      </p:sp>
      <p:sp>
        <p:nvSpPr>
          <p:cNvPr id="7" name="Slide Number Placeholder 6"/>
          <p:cNvSpPr>
            <a:spLocks noGrp="1"/>
          </p:cNvSpPr>
          <p:nvPr>
            <p:ph type="sldNum" sz="quarter" idx="12"/>
          </p:nvPr>
        </p:nvSpPr>
        <p:spPr/>
        <p:txBody>
          <a:bodyPr/>
          <a:lstStyle/>
          <a:p>
            <a:fld id="{B9D55AC1-BDD8-46B4-BF02-EBE24CD1C861}" type="slidenum">
              <a:rPr lang="en-US" smtClean="0"/>
              <a:t>17</a:t>
            </a:fld>
            <a:endParaRPr lang="en-US"/>
          </a:p>
        </p:txBody>
      </p:sp>
      <p:sp>
        <p:nvSpPr>
          <p:cNvPr id="9" name="TextBox 8"/>
          <p:cNvSpPr txBox="1"/>
          <p:nvPr/>
        </p:nvSpPr>
        <p:spPr>
          <a:xfrm>
            <a:off x="838199" y="1089377"/>
            <a:ext cx="6691490" cy="2339102"/>
          </a:xfrm>
          <a:prstGeom prst="rect">
            <a:avLst/>
          </a:prstGeom>
          <a:noFill/>
        </p:spPr>
        <p:txBody>
          <a:bodyPr wrap="square" rtlCol="0">
            <a:spAutoFit/>
          </a:bodyPr>
          <a:lstStyle/>
          <a:p>
            <a:pPr marL="342900" indent="-342900">
              <a:spcBef>
                <a:spcPts val="0"/>
              </a:spcBef>
              <a:buClr>
                <a:schemeClr val="accent4"/>
              </a:buClr>
              <a:buFont typeface="Wingdings" panose="05000000000000000000" pitchFamily="2" charset="2"/>
              <a:buChar char="§"/>
            </a:pPr>
            <a:r>
              <a:rPr lang="en-US" sz="2200" dirty="0" err="1" smtClean="0">
                <a:latin typeface="Segoe UI Semibold" panose="020B0702040204020203" pitchFamily="34" charset="0"/>
                <a:cs typeface="Segoe UI Semibold" panose="020B0702040204020203" pitchFamily="34" charset="0"/>
              </a:rPr>
              <a:t>Có</a:t>
            </a:r>
            <a:r>
              <a:rPr lang="en-US" sz="2200" dirty="0" smtClean="0">
                <a:latin typeface="Segoe UI Semibold" panose="020B0702040204020203" pitchFamily="34" charset="0"/>
                <a:cs typeface="Segoe UI Semibold" panose="020B0702040204020203" pitchFamily="34" charset="0"/>
              </a:rPr>
              <a:t> 2 </a:t>
            </a:r>
            <a:r>
              <a:rPr lang="en-US" sz="2200" dirty="0" err="1" smtClean="0">
                <a:latin typeface="Segoe UI Semibold" panose="020B0702040204020203" pitchFamily="34" charset="0"/>
                <a:cs typeface="Segoe UI Semibold" panose="020B0702040204020203" pitchFamily="34" charset="0"/>
              </a:rPr>
              <a:t>loại</a:t>
            </a:r>
            <a:r>
              <a:rPr lang="en-US" sz="2200" dirty="0" smtClean="0">
                <a:latin typeface="Segoe UI Semibold" panose="020B0702040204020203" pitchFamily="34" charset="0"/>
                <a:cs typeface="Segoe UI Semibold" panose="020B0702040204020203" pitchFamily="34" charset="0"/>
              </a:rPr>
              <a:t> Operations</a:t>
            </a:r>
          </a:p>
          <a:p>
            <a:pPr marL="800100" lvl="1" indent="-342900">
              <a:spcBef>
                <a:spcPts val="0"/>
              </a:spcBef>
              <a:buClr>
                <a:schemeClr val="accent4"/>
              </a:buClr>
              <a:buFont typeface="Arial" panose="020B0604020202020204" pitchFamily="34" charset="0"/>
              <a:buChar char="•"/>
            </a:pPr>
            <a:r>
              <a:rPr lang="en-US" sz="2000" dirty="0" smtClean="0">
                <a:latin typeface="Segoe UI Semibold" panose="020B0702040204020203" pitchFamily="34" charset="0"/>
                <a:cs typeface="Segoe UI Semibold" panose="020B0702040204020203" pitchFamily="34" charset="0"/>
              </a:rPr>
              <a:t>Actions: </a:t>
            </a:r>
            <a:r>
              <a:rPr lang="en-US" sz="2000" dirty="0" err="1" smtClean="0">
                <a:latin typeface="Segoe UI" panose="020B0502040204020203" pitchFamily="34" charset="0"/>
                <a:cs typeface="Segoe UI" panose="020B0502040204020203" pitchFamily="34" charset="0"/>
              </a:rPr>
              <a:t>Trả</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về</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dữ</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liệu</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cho</a:t>
            </a:r>
            <a:r>
              <a:rPr lang="en-US" sz="2000" dirty="0" smtClean="0">
                <a:latin typeface="Segoe UI" panose="020B0502040204020203" pitchFamily="34" charset="0"/>
                <a:cs typeface="Segoe UI" panose="020B0502040204020203" pitchFamily="34" charset="0"/>
              </a:rPr>
              <a:t> driver </a:t>
            </a:r>
            <a:r>
              <a:rPr lang="en-US" sz="2000" dirty="0" err="1" smtClean="0">
                <a:latin typeface="Segoe UI" panose="020B0502040204020203" pitchFamily="34" charset="0"/>
                <a:cs typeface="Segoe UI" panose="020B0502040204020203" pitchFamily="34" charset="0"/>
              </a:rPr>
              <a:t>hoặc</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ghi</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dữ</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liệu</a:t>
            </a:r>
            <a:endParaRPr lang="en-US" sz="2000" dirty="0" smtClean="0">
              <a:latin typeface="Segoe UI" panose="020B0502040204020203" pitchFamily="34" charset="0"/>
              <a:cs typeface="Segoe UI" panose="020B0502040204020203" pitchFamily="34" charset="0"/>
            </a:endParaRPr>
          </a:p>
          <a:p>
            <a:pPr marL="800100" lvl="1" indent="-342900">
              <a:spcBef>
                <a:spcPts val="0"/>
              </a:spcBef>
              <a:buClr>
                <a:schemeClr val="accent4"/>
              </a:buClr>
              <a:buFont typeface="Arial" panose="020B0604020202020204" pitchFamily="34" charset="0"/>
              <a:buChar char="•"/>
            </a:pPr>
            <a:r>
              <a:rPr lang="en-US" sz="2000" dirty="0">
                <a:latin typeface="Segoe UI Semibold" panose="020B0702040204020203" pitchFamily="34" charset="0"/>
                <a:cs typeface="Segoe UI Semibold" panose="020B0702040204020203" pitchFamily="34" charset="0"/>
              </a:rPr>
              <a:t>Transformations</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Biến</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đổi</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RDD</a:t>
            </a:r>
            <a:r>
              <a:rPr lang="en-US" sz="2000" dirty="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thành</a:t>
            </a:r>
            <a:r>
              <a:rPr lang="en-US" sz="2000" dirty="0" smtClean="0">
                <a:latin typeface="Segoe UI" panose="020B0502040204020203" pitchFamily="34" charset="0"/>
                <a:cs typeface="Segoe UI" panose="020B0502040204020203" pitchFamily="34" charset="0"/>
              </a:rPr>
              <a:t> 1 </a:t>
            </a:r>
            <a:r>
              <a:rPr lang="en-US" sz="2000" dirty="0" err="1" smtClean="0">
                <a:latin typeface="Segoe UI" panose="020B0502040204020203" pitchFamily="34" charset="0"/>
                <a:cs typeface="Segoe UI" panose="020B0502040204020203" pitchFamily="34" charset="0"/>
              </a:rPr>
              <a:t>RDD</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khác</a:t>
            </a:r>
            <a:endParaRPr lang="en-US" sz="2000" dirty="0" smtClean="0">
              <a:latin typeface="Segoe UI" panose="020B0502040204020203" pitchFamily="34" charset="0"/>
              <a:cs typeface="Segoe UI" panose="020B0502040204020203" pitchFamily="34" charset="0"/>
            </a:endParaRPr>
          </a:p>
          <a:p>
            <a:pPr marL="800100" lvl="1" indent="-342900">
              <a:spcBef>
                <a:spcPts val="0"/>
              </a:spcBef>
              <a:buClr>
                <a:schemeClr val="accent4"/>
              </a:buClr>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spcBef>
                <a:spcPts val="0"/>
              </a:spcBef>
              <a:buClr>
                <a:schemeClr val="accent4"/>
              </a:buClr>
              <a:buFont typeface="Wingdings" panose="05000000000000000000" pitchFamily="2" charset="2"/>
              <a:buChar char="§"/>
            </a:pPr>
            <a:r>
              <a:rPr lang="en-US" sz="2200" dirty="0">
                <a:latin typeface="Segoe UI Semibold" panose="020B0702040204020203" pitchFamily="34" charset="0"/>
                <a:cs typeface="Segoe UI Semibold" panose="020B0702040204020203" pitchFamily="34" charset="0"/>
              </a:rPr>
              <a:t>Action </a:t>
            </a:r>
            <a:r>
              <a:rPr lang="en-US" sz="2200" dirty="0" err="1">
                <a:latin typeface="Segoe UI Semibold" panose="020B0702040204020203" pitchFamily="34" charset="0"/>
                <a:cs typeface="Segoe UI Semibold" panose="020B0702040204020203" pitchFamily="34" charset="0"/>
              </a:rPr>
              <a:t>là</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sự</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kiện</a:t>
            </a:r>
            <a:r>
              <a:rPr lang="en-US" sz="2200" dirty="0">
                <a:latin typeface="Segoe UI Semibold" panose="020B0702040204020203" pitchFamily="34" charset="0"/>
                <a:cs typeface="Segoe UI Semibold" panose="020B0702040204020203" pitchFamily="34" charset="0"/>
              </a:rPr>
              <a:t> trigger </a:t>
            </a:r>
            <a:r>
              <a:rPr lang="en-US" sz="2200" dirty="0" err="1">
                <a:latin typeface="Segoe UI Semibold" panose="020B0702040204020203" pitchFamily="34" charset="0"/>
                <a:cs typeface="Segoe UI Semibold" panose="020B0702040204020203" pitchFamily="34" charset="0"/>
              </a:rPr>
              <a:t>để</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bắt</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đầu</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thực</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thi</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các</a:t>
            </a:r>
            <a:r>
              <a:rPr lang="en-US" sz="2200" dirty="0">
                <a:latin typeface="Segoe UI Semibold" panose="020B0702040204020203" pitchFamily="34" charset="0"/>
                <a:cs typeface="Segoe UI Semibold" panose="020B0702040204020203" pitchFamily="34" charset="0"/>
              </a:rPr>
              <a:t> </a:t>
            </a:r>
            <a:r>
              <a:rPr lang="en-US" sz="2200" dirty="0" smtClean="0">
                <a:latin typeface="Segoe UI Semibold" panose="020B0702040204020203" pitchFamily="34" charset="0"/>
                <a:cs typeface="Segoe UI Semibold" panose="020B0702040204020203" pitchFamily="34" charset="0"/>
              </a:rPr>
              <a:t>Transformations</a:t>
            </a:r>
            <a:endParaRPr lang="en-US" sz="2200" dirty="0">
              <a:latin typeface="Segoe UI Semibold" panose="020B0702040204020203" pitchFamily="34" charset="0"/>
              <a:cs typeface="Segoe UI Semibold" panose="020B0702040204020203" pitchFamily="34" charset="0"/>
            </a:endParaRPr>
          </a:p>
          <a:p>
            <a:pPr>
              <a:spcBef>
                <a:spcPts val="0"/>
              </a:spcBef>
              <a:buClr>
                <a:schemeClr val="accent4"/>
              </a:buClr>
            </a:pPr>
            <a:endParaRPr lang="en-US" sz="2000" dirty="0">
              <a:latin typeface="Segoe UI Semibold" panose="020B0702040204020203" pitchFamily="34" charset="0"/>
              <a:cs typeface="Segoe UI Semibold" panose="020B0702040204020203" pitchFamily="34" charset="0"/>
            </a:endParaRPr>
          </a:p>
        </p:txBody>
      </p:sp>
      <p:pic>
        <p:nvPicPr>
          <p:cNvPr id="2" name="Picture 1"/>
          <p:cNvPicPr>
            <a:picLocks noChangeAspect="1"/>
          </p:cNvPicPr>
          <p:nvPr/>
        </p:nvPicPr>
        <p:blipFill rotWithShape="1">
          <a:blip r:embed="rId4"/>
          <a:srcRect t="9414" b="8411"/>
          <a:stretch/>
        </p:blipFill>
        <p:spPr>
          <a:xfrm>
            <a:off x="1913599" y="3296357"/>
            <a:ext cx="7821481" cy="2788356"/>
          </a:xfrm>
          <a:prstGeom prst="rect">
            <a:avLst/>
          </a:prstGeom>
        </p:spPr>
      </p:pic>
    </p:spTree>
    <p:extLst>
      <p:ext uri="{BB962C8B-B14F-4D97-AF65-F5344CB8AC3E}">
        <p14:creationId xmlns:p14="http://schemas.microsoft.com/office/powerpoint/2010/main" val="11965692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dirty="0" smtClean="0"/>
              <a:t>Map </a:t>
            </a:r>
            <a:r>
              <a:rPr lang="en-US" dirty="0" smtClean="0">
                <a:latin typeface="+mn-lt"/>
              </a:rPr>
              <a:t>Transformation</a:t>
            </a:r>
            <a:r>
              <a:rPr lang="en-US" dirty="0" smtClean="0"/>
              <a:t> </a:t>
            </a:r>
            <a:r>
              <a:rPr lang="en-US" dirty="0">
                <a:latin typeface="+mn-lt"/>
              </a:rPr>
              <a:t>(1)</a:t>
            </a:r>
          </a:p>
        </p:txBody>
      </p:sp>
      <p:sp>
        <p:nvSpPr>
          <p:cNvPr id="7" name="Slide Number Placeholder 6"/>
          <p:cNvSpPr>
            <a:spLocks noGrp="1"/>
          </p:cNvSpPr>
          <p:nvPr>
            <p:ph type="sldNum" sz="quarter" idx="12"/>
          </p:nvPr>
        </p:nvSpPr>
        <p:spPr/>
        <p:txBody>
          <a:bodyPr/>
          <a:lstStyle/>
          <a:p>
            <a:fld id="{B9D55AC1-BDD8-46B4-BF02-EBE24CD1C861}" type="slidenum">
              <a:rPr lang="en-US" smtClean="0"/>
              <a:t>18</a:t>
            </a:fld>
            <a:endParaRPr lang="en-US"/>
          </a:p>
        </p:txBody>
      </p:sp>
      <p:sp>
        <p:nvSpPr>
          <p:cNvPr id="9" name="TextBox 8"/>
          <p:cNvSpPr txBox="1"/>
          <p:nvPr/>
        </p:nvSpPr>
        <p:spPr>
          <a:xfrm>
            <a:off x="838198" y="1089377"/>
            <a:ext cx="10382957" cy="1723549"/>
          </a:xfrm>
          <a:prstGeom prst="rect">
            <a:avLst/>
          </a:prstGeom>
          <a:noFill/>
        </p:spPr>
        <p:txBody>
          <a:bodyPr wrap="square" rtlCol="0">
            <a:spAutoFit/>
          </a:bodyPr>
          <a:lstStyle/>
          <a:p>
            <a:pPr marL="342900" indent="-342900">
              <a:spcBef>
                <a:spcPts val="0"/>
              </a:spcBef>
              <a:buClr>
                <a:schemeClr val="accent4"/>
              </a:buClr>
              <a:buFont typeface="Wingdings" panose="05000000000000000000" pitchFamily="2" charset="2"/>
              <a:buChar char="§"/>
            </a:pPr>
            <a:r>
              <a:rPr lang="en-US" sz="2200" b="1" dirty="0" smtClean="0">
                <a:latin typeface="Consolas" panose="020B0609020204030204" pitchFamily="49" charset="0"/>
                <a:cs typeface="Segoe UI Semibold" panose="020B0702040204020203" pitchFamily="34" charset="0"/>
              </a:rPr>
              <a:t>map(</a:t>
            </a:r>
            <a:r>
              <a:rPr lang="en-US" sz="2200" b="1" i="1" dirty="0" smtClean="0">
                <a:solidFill>
                  <a:srgbClr val="00B050"/>
                </a:solidFill>
                <a:latin typeface="Consolas" panose="020B0609020204030204" pitchFamily="49" charset="0"/>
                <a:cs typeface="Segoe UI Semibold" panose="020B0702040204020203" pitchFamily="34" charset="0"/>
              </a:rPr>
              <a:t>function</a:t>
            </a:r>
            <a:r>
              <a:rPr lang="en-US" sz="2200" b="1" dirty="0" smtClean="0">
                <a:latin typeface="Consolas" panose="020B0609020204030204" pitchFamily="49" charset="0"/>
                <a:cs typeface="Segoe UI Semibold" panose="020B0702040204020203" pitchFamily="34" charset="0"/>
              </a:rPr>
              <a:t>)</a:t>
            </a:r>
          </a:p>
          <a:p>
            <a:pPr marL="342900" indent="-342900">
              <a:spcBef>
                <a:spcPts val="0"/>
              </a:spcBef>
              <a:buClr>
                <a:schemeClr val="accent4"/>
              </a:buClr>
              <a:buFont typeface="Wingdings" panose="05000000000000000000" pitchFamily="2" charset="2"/>
              <a:buChar char="§"/>
            </a:pPr>
            <a:endParaRPr lang="en-US" sz="2000" dirty="0" smtClean="0">
              <a:latin typeface="Segoe UI Semibold" panose="020B0702040204020203" pitchFamily="34" charset="0"/>
              <a:cs typeface="Segoe UI Semibold" panose="020B0702040204020203" pitchFamily="34" charset="0"/>
            </a:endParaRPr>
          </a:p>
          <a:p>
            <a:pPr marL="342900" indent="-342900">
              <a:spcBef>
                <a:spcPts val="0"/>
              </a:spcBef>
              <a:buClr>
                <a:schemeClr val="accent4"/>
              </a:buClr>
              <a:buFont typeface="Wingdings" panose="05000000000000000000" pitchFamily="2" charset="2"/>
              <a:buChar char="§"/>
            </a:pPr>
            <a:r>
              <a:rPr lang="en-US" sz="2200" dirty="0" err="1" smtClean="0">
                <a:latin typeface="Segoe UI Semibold" panose="020B0702040204020203" pitchFamily="34" charset="0"/>
                <a:cs typeface="Segoe UI Semibold" panose="020B0702040204020203" pitchFamily="34" charset="0"/>
              </a:rPr>
              <a:t>Tạo</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ra</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RDD</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mới</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bằng</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cách</a:t>
            </a:r>
            <a:r>
              <a:rPr lang="en-US" sz="2200" dirty="0" smtClean="0">
                <a:latin typeface="Segoe UI Semibold" panose="020B0702040204020203" pitchFamily="34" charset="0"/>
                <a:cs typeface="Segoe UI Semibold" panose="020B0702040204020203" pitchFamily="34" charset="0"/>
              </a:rPr>
              <a:t> apply </a:t>
            </a:r>
            <a:r>
              <a:rPr lang="en-US" sz="2200" b="1" i="1" dirty="0" smtClean="0">
                <a:solidFill>
                  <a:srgbClr val="00B050"/>
                </a:solidFill>
                <a:latin typeface="Consolas" panose="020B0609020204030204" pitchFamily="49" charset="0"/>
                <a:cs typeface="Segoe UI Semibold" panose="020B0702040204020203" pitchFamily="34" charset="0"/>
              </a:rPr>
              <a:t>function</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vào</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tất</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cả</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bản</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ghi</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trong</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RDD</a:t>
            </a:r>
            <a:r>
              <a:rPr lang="en-US" sz="2200" dirty="0" smtClean="0">
                <a:latin typeface="Segoe UI Semibold" panose="020B0702040204020203" pitchFamily="34" charset="0"/>
                <a:cs typeface="Segoe UI Semibold" panose="020B0702040204020203" pitchFamily="34" charset="0"/>
              </a:rPr>
              <a:t> ban </a:t>
            </a:r>
            <a:r>
              <a:rPr lang="en-US" sz="2200" dirty="0" err="1" smtClean="0">
                <a:latin typeface="Segoe UI Semibold" panose="020B0702040204020203" pitchFamily="34" charset="0"/>
                <a:cs typeface="Segoe UI Semibold" panose="020B0702040204020203" pitchFamily="34" charset="0"/>
              </a:rPr>
              <a:t>đầu</a:t>
            </a:r>
            <a:endParaRPr lang="en-US" sz="2200" dirty="0" smtClean="0">
              <a:latin typeface="Segoe UI Semibold" panose="020B0702040204020203" pitchFamily="34" charset="0"/>
              <a:cs typeface="Segoe UI Semibold" panose="020B0702040204020203" pitchFamily="34" charset="0"/>
            </a:endParaRPr>
          </a:p>
          <a:p>
            <a:pPr>
              <a:spcBef>
                <a:spcPts val="0"/>
              </a:spcBef>
              <a:buClr>
                <a:schemeClr val="accent4"/>
              </a:buClr>
            </a:pPr>
            <a:endParaRPr lang="en-US" sz="2000" dirty="0">
              <a:latin typeface="Segoe UI Semibold" panose="020B0702040204020203" pitchFamily="34" charset="0"/>
              <a:cs typeface="Segoe UI Semibold" panose="020B0702040204020203" pitchFamily="34" charset="0"/>
            </a:endParaRPr>
          </a:p>
        </p:txBody>
      </p:sp>
      <p:pic>
        <p:nvPicPr>
          <p:cNvPr id="3" name="Picture 2"/>
          <p:cNvPicPr>
            <a:picLocks noChangeAspect="1"/>
          </p:cNvPicPr>
          <p:nvPr/>
        </p:nvPicPr>
        <p:blipFill>
          <a:blip r:embed="rId4"/>
          <a:stretch>
            <a:fillRect/>
          </a:stretch>
        </p:blipFill>
        <p:spPr>
          <a:xfrm>
            <a:off x="1143351" y="2812926"/>
            <a:ext cx="9772650" cy="3657600"/>
          </a:xfrm>
          <a:prstGeom prst="rect">
            <a:avLst/>
          </a:prstGeom>
        </p:spPr>
      </p:pic>
    </p:spTree>
    <p:extLst>
      <p:ext uri="{BB962C8B-B14F-4D97-AF65-F5344CB8AC3E}">
        <p14:creationId xmlns:p14="http://schemas.microsoft.com/office/powerpoint/2010/main" val="2479079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dirty="0" smtClean="0"/>
              <a:t>Map </a:t>
            </a:r>
            <a:r>
              <a:rPr lang="en-US" dirty="0">
                <a:latin typeface="+mn-lt"/>
              </a:rPr>
              <a:t>Transformation (2)</a:t>
            </a:r>
          </a:p>
        </p:txBody>
      </p:sp>
      <p:sp>
        <p:nvSpPr>
          <p:cNvPr id="7" name="Slide Number Placeholder 6"/>
          <p:cNvSpPr>
            <a:spLocks noGrp="1"/>
          </p:cNvSpPr>
          <p:nvPr>
            <p:ph type="sldNum" sz="quarter" idx="12"/>
          </p:nvPr>
        </p:nvSpPr>
        <p:spPr/>
        <p:txBody>
          <a:bodyPr/>
          <a:lstStyle/>
          <a:p>
            <a:fld id="{B9D55AC1-BDD8-46B4-BF02-EBE24CD1C861}" type="slidenum">
              <a:rPr lang="en-US" smtClean="0"/>
              <a:t>19</a:t>
            </a:fld>
            <a:endParaRPr lang="en-US"/>
          </a:p>
        </p:txBody>
      </p:sp>
      <p:pic>
        <p:nvPicPr>
          <p:cNvPr id="2" name="Picture 1"/>
          <p:cNvPicPr>
            <a:picLocks noChangeAspect="1"/>
          </p:cNvPicPr>
          <p:nvPr/>
        </p:nvPicPr>
        <p:blipFill rotWithShape="1">
          <a:blip r:embed="rId4"/>
          <a:srcRect l="6616" t="24862" r="2321"/>
          <a:stretch/>
        </p:blipFill>
        <p:spPr>
          <a:xfrm>
            <a:off x="1535289" y="2009423"/>
            <a:ext cx="9098845" cy="2927173"/>
          </a:xfrm>
          <a:prstGeom prst="rect">
            <a:avLst/>
          </a:prstGeom>
        </p:spPr>
      </p:pic>
    </p:spTree>
    <p:extLst>
      <p:ext uri="{BB962C8B-B14F-4D97-AF65-F5344CB8AC3E}">
        <p14:creationId xmlns:p14="http://schemas.microsoft.com/office/powerpoint/2010/main" val="23769262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dirty="0" err="1" smtClean="0"/>
              <a:t>Hệ</a:t>
            </a:r>
            <a:r>
              <a:rPr lang="en-US" dirty="0" smtClean="0"/>
              <a:t> </a:t>
            </a:r>
            <a:r>
              <a:rPr lang="en-US" dirty="0" err="1" smtClean="0"/>
              <a:t>thống</a:t>
            </a:r>
            <a:r>
              <a:rPr lang="en-US" dirty="0" smtClean="0"/>
              <a:t> </a:t>
            </a:r>
            <a:r>
              <a:rPr lang="en-US" dirty="0" err="1" smtClean="0"/>
              <a:t>phân</a:t>
            </a:r>
            <a:r>
              <a:rPr lang="en-US" dirty="0" smtClean="0"/>
              <a:t> </a:t>
            </a:r>
            <a:r>
              <a:rPr lang="en-US" dirty="0" err="1" smtClean="0"/>
              <a:t>tán</a:t>
            </a:r>
            <a:endParaRPr lang="en-US" dirty="0"/>
          </a:p>
        </p:txBody>
      </p:sp>
      <p:sp>
        <p:nvSpPr>
          <p:cNvPr id="7" name="Slide Number Placeholder 6"/>
          <p:cNvSpPr>
            <a:spLocks noGrp="1"/>
          </p:cNvSpPr>
          <p:nvPr>
            <p:ph type="sldNum" sz="quarter" idx="12"/>
          </p:nvPr>
        </p:nvSpPr>
        <p:spPr/>
        <p:txBody>
          <a:bodyPr/>
          <a:lstStyle/>
          <a:p>
            <a:fld id="{B9D55AC1-BDD8-46B4-BF02-EBE24CD1C861}" type="slidenum">
              <a:rPr lang="en-US" smtClean="0"/>
              <a:t>2</a:t>
            </a:fld>
            <a:endParaRPr lang="en-US"/>
          </a:p>
        </p:txBody>
      </p:sp>
      <p:sp>
        <p:nvSpPr>
          <p:cNvPr id="8" name="TextBox 7"/>
          <p:cNvSpPr txBox="1"/>
          <p:nvPr/>
        </p:nvSpPr>
        <p:spPr>
          <a:xfrm>
            <a:off x="838199" y="1128888"/>
            <a:ext cx="6425571" cy="5373512"/>
          </a:xfrm>
          <a:prstGeom prst="rect">
            <a:avLst/>
          </a:prstGeom>
          <a:noFill/>
        </p:spPr>
        <p:txBody>
          <a:bodyPr wrap="square" rtlCol="0">
            <a:spAutoFit/>
          </a:bodyPr>
          <a:lstStyle/>
          <a:p>
            <a:endParaRPr lang="en-US" dirty="0"/>
          </a:p>
        </p:txBody>
      </p:sp>
      <p:sp>
        <p:nvSpPr>
          <p:cNvPr id="9" name="TextBox 8"/>
          <p:cNvSpPr txBox="1"/>
          <p:nvPr/>
        </p:nvSpPr>
        <p:spPr>
          <a:xfrm>
            <a:off x="838199" y="1089377"/>
            <a:ext cx="6425571" cy="5119350"/>
          </a:xfrm>
          <a:prstGeom prst="rect">
            <a:avLst/>
          </a:prstGeom>
          <a:noFill/>
        </p:spPr>
        <p:txBody>
          <a:bodyPr wrap="square" rtlCol="0">
            <a:spAutoFit/>
          </a:bodyPr>
          <a:lstStyle/>
          <a:p>
            <a:pPr marL="342900" indent="-342900" fontAlgn="auto">
              <a:lnSpc>
                <a:spcPts val="2800"/>
              </a:lnSpc>
              <a:spcBef>
                <a:spcPts val="0"/>
              </a:spcBef>
              <a:spcAft>
                <a:spcPts val="0"/>
              </a:spcAft>
              <a:buClr>
                <a:schemeClr val="accent4"/>
              </a:buClr>
              <a:buFont typeface="Wingdings" panose="05000000000000000000" pitchFamily="2" charset="2"/>
              <a:buChar char="§"/>
              <a:defRPr/>
            </a:pP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Bao</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gồm</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các</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máy</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tính</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độc</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lập</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không</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phụ</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thuộc</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lẫn</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nhau</a:t>
            </a:r>
            <a:r>
              <a:rPr lang="en-US" sz="2200" dirty="0"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a:t>
            </a:r>
          </a:p>
          <a:p>
            <a:pPr marL="342900" indent="-342900" fontAlgn="auto">
              <a:lnSpc>
                <a:spcPts val="2800"/>
              </a:lnSpc>
              <a:spcBef>
                <a:spcPts val="0"/>
              </a:spcBef>
              <a:spcAft>
                <a:spcPts val="0"/>
              </a:spcAft>
              <a:buClr>
                <a:schemeClr val="accent4"/>
              </a:buClr>
              <a:buFont typeface="Wingdings" panose="05000000000000000000" pitchFamily="2" charset="2"/>
              <a:buChar char="§"/>
              <a:defRPr/>
            </a:pPr>
            <a:endPar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endParaRPr>
          </a:p>
          <a:p>
            <a:pPr marL="342900" indent="-342900" fontAlgn="auto">
              <a:lnSpc>
                <a:spcPts val="2800"/>
              </a:lnSpc>
              <a:spcBef>
                <a:spcPts val="0"/>
              </a:spcBef>
              <a:spcAft>
                <a:spcPts val="0"/>
              </a:spcAft>
              <a:buClr>
                <a:schemeClr val="accent4"/>
              </a:buClr>
              <a:buFont typeface="Wingdings" panose="05000000000000000000" pitchFamily="2" charset="2"/>
              <a:buChar char="§"/>
              <a:defRPr/>
            </a:pP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Có</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thể</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là</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các</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máy</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tính</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có</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kiến</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trúc</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khác</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nhau</a:t>
            </a:r>
            <a:r>
              <a:rPr lang="en-US" sz="2200" dirty="0"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a:t>
            </a:r>
          </a:p>
          <a:p>
            <a:pPr marL="342900" indent="-342900" fontAlgn="auto">
              <a:lnSpc>
                <a:spcPts val="2800"/>
              </a:lnSpc>
              <a:spcBef>
                <a:spcPts val="0"/>
              </a:spcBef>
              <a:spcAft>
                <a:spcPts val="0"/>
              </a:spcAft>
              <a:buClr>
                <a:schemeClr val="accent4"/>
              </a:buClr>
              <a:buFont typeface="Wingdings" panose="05000000000000000000" pitchFamily="2" charset="2"/>
              <a:buChar char="§"/>
              <a:defRPr/>
            </a:pPr>
            <a:endPar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endParaRPr>
          </a:p>
          <a:p>
            <a:pPr marL="342900" indent="-342900" fontAlgn="auto">
              <a:lnSpc>
                <a:spcPts val="2800"/>
              </a:lnSpc>
              <a:spcBef>
                <a:spcPts val="0"/>
              </a:spcBef>
              <a:spcAft>
                <a:spcPts val="0"/>
              </a:spcAft>
              <a:buClr>
                <a:schemeClr val="accent4"/>
              </a:buClr>
              <a:buFont typeface="Wingdings" panose="05000000000000000000" pitchFamily="2" charset="2"/>
              <a:buChar char="§"/>
              <a:defRPr/>
            </a:pP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Đ</a:t>
            </a:r>
            <a:r>
              <a:rPr lang="vi-VN"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ược kết nối với nhau bằng mạng máy tính</a:t>
            </a:r>
            <a:r>
              <a:rPr lang="en-US" sz="2200" dirty="0"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a:t>
            </a:r>
          </a:p>
          <a:p>
            <a:pPr marL="342900" indent="-342900" fontAlgn="auto">
              <a:lnSpc>
                <a:spcPts val="2800"/>
              </a:lnSpc>
              <a:spcBef>
                <a:spcPts val="0"/>
              </a:spcBef>
              <a:spcAft>
                <a:spcPts val="0"/>
              </a:spcAft>
              <a:buClr>
                <a:schemeClr val="accent4"/>
              </a:buClr>
              <a:buFont typeface="Wingdings" panose="05000000000000000000" pitchFamily="2" charset="2"/>
              <a:buChar char="§"/>
              <a:defRPr/>
            </a:pPr>
            <a:endPar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endParaRPr>
          </a:p>
          <a:p>
            <a:pPr marL="342900" indent="-342900" fontAlgn="auto">
              <a:lnSpc>
                <a:spcPts val="2800"/>
              </a:lnSpc>
              <a:spcBef>
                <a:spcPts val="0"/>
              </a:spcBef>
              <a:spcAft>
                <a:spcPts val="0"/>
              </a:spcAft>
              <a:buClr>
                <a:schemeClr val="accent4"/>
              </a:buClr>
              <a:buFont typeface="Wingdings" panose="05000000000000000000" pitchFamily="2" charset="2"/>
              <a:buChar char="§"/>
              <a:defRPr/>
            </a:pP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Các</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phần</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mềm</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trên</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các</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máy</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này</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có</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khả</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năng</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phối</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hợp</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với</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nhau</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chia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sẻ</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tài</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nguyên</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hoặc</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thực</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hiện</a:t>
            </a:r>
            <a:r>
              <a:rPr lang="en-US" sz="2200" dirty="0"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một</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nhiệm</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vụ</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chung</a:t>
            </a:r>
            <a:r>
              <a:rPr lang="en-US" sz="2200" dirty="0"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a:t>
            </a:r>
          </a:p>
          <a:p>
            <a:pPr marL="342900" indent="-342900" fontAlgn="auto">
              <a:lnSpc>
                <a:spcPts val="2800"/>
              </a:lnSpc>
              <a:spcBef>
                <a:spcPts val="0"/>
              </a:spcBef>
              <a:spcAft>
                <a:spcPts val="0"/>
              </a:spcAft>
              <a:buClr>
                <a:schemeClr val="accent4"/>
              </a:buClr>
              <a:buFont typeface="Wingdings" panose="05000000000000000000" pitchFamily="2" charset="2"/>
              <a:buChar char="§"/>
              <a:defRPr/>
            </a:pPr>
            <a:endPar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endParaRPr>
          </a:p>
          <a:p>
            <a:pPr marL="342900" indent="-342900" fontAlgn="auto">
              <a:lnSpc>
                <a:spcPts val="2800"/>
              </a:lnSpc>
              <a:spcBef>
                <a:spcPts val="0"/>
              </a:spcBef>
              <a:spcAft>
                <a:spcPts val="0"/>
              </a:spcAft>
              <a:buClr>
                <a:schemeClr val="accent4"/>
              </a:buClr>
              <a:buFont typeface="Wingdings" panose="05000000000000000000" pitchFamily="2" charset="2"/>
              <a:buChar char="§"/>
              <a:defRPr/>
            </a:pPr>
            <a:r>
              <a:rPr lang="vi-VN"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Hệ phân tán cung cấp dịch vụ một cách thông nhất, người sử dụng khô</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ng</a:t>
            </a:r>
            <a:r>
              <a:rPr lang="vi-VN"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cần quan tâm tới chi tiết của hệ thống</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a:t>
            </a:r>
          </a:p>
        </p:txBody>
      </p:sp>
      <p:pic>
        <p:nvPicPr>
          <p:cNvPr id="6" name="Picture 5"/>
          <p:cNvPicPr>
            <a:picLocks noChangeAspect="1"/>
          </p:cNvPicPr>
          <p:nvPr/>
        </p:nvPicPr>
        <p:blipFill rotWithShape="1">
          <a:blip r:embed="rId3"/>
          <a:srcRect l="3912" t="10227"/>
          <a:stretch/>
        </p:blipFill>
        <p:spPr>
          <a:xfrm>
            <a:off x="7263770" y="645408"/>
            <a:ext cx="3880616" cy="3445988"/>
          </a:xfrm>
          <a:prstGeom prst="rect">
            <a:avLst/>
          </a:prstGeom>
        </p:spPr>
      </p:pic>
    </p:spTree>
    <p:extLst>
      <p:ext uri="{BB962C8B-B14F-4D97-AF65-F5344CB8AC3E}">
        <p14:creationId xmlns:p14="http://schemas.microsoft.com/office/powerpoint/2010/main" val="42425817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dirty="0" smtClean="0"/>
              <a:t>Filter </a:t>
            </a:r>
            <a:r>
              <a:rPr lang="en-US" dirty="0">
                <a:latin typeface="+mn-lt"/>
              </a:rPr>
              <a:t>Transformation (1)</a:t>
            </a:r>
          </a:p>
        </p:txBody>
      </p:sp>
      <p:sp>
        <p:nvSpPr>
          <p:cNvPr id="7" name="Slide Number Placeholder 6"/>
          <p:cNvSpPr>
            <a:spLocks noGrp="1"/>
          </p:cNvSpPr>
          <p:nvPr>
            <p:ph type="sldNum" sz="quarter" idx="12"/>
          </p:nvPr>
        </p:nvSpPr>
        <p:spPr/>
        <p:txBody>
          <a:bodyPr/>
          <a:lstStyle/>
          <a:p>
            <a:fld id="{B9D55AC1-BDD8-46B4-BF02-EBE24CD1C861}" type="slidenum">
              <a:rPr lang="en-US" smtClean="0"/>
              <a:t>20</a:t>
            </a:fld>
            <a:endParaRPr lang="en-US"/>
          </a:p>
        </p:txBody>
      </p:sp>
      <p:sp>
        <p:nvSpPr>
          <p:cNvPr id="9" name="TextBox 8"/>
          <p:cNvSpPr txBox="1"/>
          <p:nvPr/>
        </p:nvSpPr>
        <p:spPr>
          <a:xfrm>
            <a:off x="838198" y="1089377"/>
            <a:ext cx="10382957" cy="1723549"/>
          </a:xfrm>
          <a:prstGeom prst="rect">
            <a:avLst/>
          </a:prstGeom>
          <a:noFill/>
        </p:spPr>
        <p:txBody>
          <a:bodyPr wrap="square" rtlCol="0">
            <a:spAutoFit/>
          </a:bodyPr>
          <a:lstStyle/>
          <a:p>
            <a:pPr marL="342900" indent="-342900">
              <a:spcBef>
                <a:spcPts val="0"/>
              </a:spcBef>
              <a:buClr>
                <a:schemeClr val="accent4"/>
              </a:buClr>
              <a:buFont typeface="Wingdings" panose="05000000000000000000" pitchFamily="2" charset="2"/>
              <a:buChar char="§"/>
            </a:pPr>
            <a:r>
              <a:rPr lang="en-US" sz="2200" b="1" dirty="0" smtClean="0">
                <a:latin typeface="Consolas" panose="020B0609020204030204" pitchFamily="49" charset="0"/>
                <a:cs typeface="Segoe UI Semibold" panose="020B0702040204020203" pitchFamily="34" charset="0"/>
              </a:rPr>
              <a:t>filter(</a:t>
            </a:r>
            <a:r>
              <a:rPr lang="en-US" sz="2200" b="1" i="1" dirty="0" smtClean="0">
                <a:solidFill>
                  <a:srgbClr val="00B050"/>
                </a:solidFill>
                <a:latin typeface="Consolas" panose="020B0609020204030204" pitchFamily="49" charset="0"/>
                <a:cs typeface="Segoe UI Semibold" panose="020B0702040204020203" pitchFamily="34" charset="0"/>
              </a:rPr>
              <a:t>function</a:t>
            </a:r>
            <a:r>
              <a:rPr lang="en-US" sz="2200" b="1" dirty="0" smtClean="0">
                <a:latin typeface="Consolas" panose="020B0609020204030204" pitchFamily="49" charset="0"/>
                <a:cs typeface="Segoe UI Semibold" panose="020B0702040204020203" pitchFamily="34" charset="0"/>
              </a:rPr>
              <a:t>)</a:t>
            </a:r>
          </a:p>
          <a:p>
            <a:pPr marL="342900" indent="-342900">
              <a:spcBef>
                <a:spcPts val="0"/>
              </a:spcBef>
              <a:buClr>
                <a:schemeClr val="accent4"/>
              </a:buClr>
              <a:buFont typeface="Wingdings" panose="05000000000000000000" pitchFamily="2" charset="2"/>
              <a:buChar char="§"/>
            </a:pPr>
            <a:endParaRPr lang="en-US" sz="2000" dirty="0" smtClean="0">
              <a:latin typeface="Segoe UI Semibold" panose="020B0702040204020203" pitchFamily="34" charset="0"/>
              <a:cs typeface="Segoe UI Semibold" panose="020B0702040204020203" pitchFamily="34" charset="0"/>
            </a:endParaRPr>
          </a:p>
          <a:p>
            <a:pPr marL="342900" indent="-342900">
              <a:spcBef>
                <a:spcPts val="0"/>
              </a:spcBef>
              <a:buClr>
                <a:schemeClr val="accent4"/>
              </a:buClr>
              <a:buFont typeface="Wingdings" panose="05000000000000000000" pitchFamily="2" charset="2"/>
              <a:buChar char="§"/>
            </a:pPr>
            <a:r>
              <a:rPr lang="en-US" sz="2200" dirty="0" err="1" smtClean="0">
                <a:latin typeface="Segoe UI Semibold" panose="020B0702040204020203" pitchFamily="34" charset="0"/>
                <a:cs typeface="Segoe UI Semibold" panose="020B0702040204020203" pitchFamily="34" charset="0"/>
              </a:rPr>
              <a:t>Tạo</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ra</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RDD</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mới</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bằng</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cách</a:t>
            </a:r>
            <a:r>
              <a:rPr lang="en-US" sz="2200" dirty="0" smtClean="0">
                <a:latin typeface="Segoe UI Semibold" panose="020B0702040204020203" pitchFamily="34" charset="0"/>
                <a:cs typeface="Segoe UI Semibold" panose="020B0702040204020203" pitchFamily="34" charset="0"/>
              </a:rPr>
              <a:t> apply </a:t>
            </a:r>
            <a:r>
              <a:rPr lang="en-US" sz="2200" b="1" i="1" dirty="0" smtClean="0">
                <a:solidFill>
                  <a:srgbClr val="00B050"/>
                </a:solidFill>
                <a:latin typeface="Consolas" panose="020B0609020204030204" pitchFamily="49" charset="0"/>
                <a:cs typeface="Segoe UI Semibold" panose="020B0702040204020203" pitchFamily="34" charset="0"/>
              </a:rPr>
              <a:t>function</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vào</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tất</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cả</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bản</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ghi</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trong</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RDD</a:t>
            </a:r>
            <a:r>
              <a:rPr lang="en-US" sz="2200" dirty="0" smtClean="0">
                <a:latin typeface="Segoe UI Semibold" panose="020B0702040204020203" pitchFamily="34" charset="0"/>
                <a:cs typeface="Segoe UI Semibold" panose="020B0702040204020203" pitchFamily="34" charset="0"/>
              </a:rPr>
              <a:t> ban </a:t>
            </a:r>
            <a:r>
              <a:rPr lang="en-US" sz="2200" dirty="0" err="1" smtClean="0">
                <a:latin typeface="Segoe UI Semibold" panose="020B0702040204020203" pitchFamily="34" charset="0"/>
                <a:cs typeface="Segoe UI Semibold" panose="020B0702040204020203" pitchFamily="34" charset="0"/>
              </a:rPr>
              <a:t>đầu</a:t>
            </a:r>
            <a:r>
              <a:rPr lang="en-US" sz="2200" dirty="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và</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giữ</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lại</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các</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bản</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ghi</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mà</a:t>
            </a:r>
            <a:r>
              <a:rPr lang="en-US" sz="2200" dirty="0" smtClean="0">
                <a:latin typeface="Segoe UI Semibold" panose="020B0702040204020203" pitchFamily="34" charset="0"/>
                <a:cs typeface="Segoe UI Semibold" panose="020B0702040204020203" pitchFamily="34" charset="0"/>
              </a:rPr>
              <a:t> </a:t>
            </a:r>
            <a:r>
              <a:rPr lang="en-US" sz="2200" b="1" i="1" dirty="0">
                <a:solidFill>
                  <a:srgbClr val="00B050"/>
                </a:solidFill>
                <a:latin typeface="Consolas" panose="020B0609020204030204" pitchFamily="49" charset="0"/>
                <a:cs typeface="Segoe UI Semibold" panose="020B0702040204020203" pitchFamily="34" charset="0"/>
              </a:rPr>
              <a:t>function</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trả</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về</a:t>
            </a:r>
            <a:r>
              <a:rPr lang="en-US" sz="2200" dirty="0" smtClean="0">
                <a:latin typeface="Segoe UI Semibold" panose="020B0702040204020203" pitchFamily="34" charset="0"/>
                <a:cs typeface="Segoe UI Semibold" panose="020B0702040204020203" pitchFamily="34" charset="0"/>
              </a:rPr>
              <a:t> </a:t>
            </a:r>
            <a:r>
              <a:rPr lang="en-US" sz="2200" i="1" dirty="0" smtClean="0">
                <a:solidFill>
                  <a:schemeClr val="tx2"/>
                </a:solidFill>
                <a:latin typeface="Segoe UI Semibold" panose="020B0702040204020203" pitchFamily="34" charset="0"/>
                <a:cs typeface="Segoe UI Semibold" panose="020B0702040204020203" pitchFamily="34" charset="0"/>
              </a:rPr>
              <a:t>true</a:t>
            </a:r>
          </a:p>
          <a:p>
            <a:pPr>
              <a:spcBef>
                <a:spcPts val="0"/>
              </a:spcBef>
              <a:buClr>
                <a:schemeClr val="accent4"/>
              </a:buClr>
            </a:pPr>
            <a:endParaRPr lang="en-US" sz="2000" dirty="0">
              <a:latin typeface="Segoe UI Semibold" panose="020B0702040204020203" pitchFamily="34" charset="0"/>
              <a:cs typeface="Segoe UI Semibold" panose="020B0702040204020203" pitchFamily="34" charset="0"/>
            </a:endParaRPr>
          </a:p>
        </p:txBody>
      </p:sp>
      <p:pic>
        <p:nvPicPr>
          <p:cNvPr id="2" name="Picture 1"/>
          <p:cNvPicPr>
            <a:picLocks noChangeAspect="1"/>
          </p:cNvPicPr>
          <p:nvPr/>
        </p:nvPicPr>
        <p:blipFill>
          <a:blip r:embed="rId4"/>
          <a:stretch>
            <a:fillRect/>
          </a:stretch>
        </p:blipFill>
        <p:spPr>
          <a:xfrm>
            <a:off x="1314801" y="3080103"/>
            <a:ext cx="9429750" cy="3181350"/>
          </a:xfrm>
          <a:prstGeom prst="rect">
            <a:avLst/>
          </a:prstGeom>
        </p:spPr>
      </p:pic>
    </p:spTree>
    <p:extLst>
      <p:ext uri="{BB962C8B-B14F-4D97-AF65-F5344CB8AC3E}">
        <p14:creationId xmlns:p14="http://schemas.microsoft.com/office/powerpoint/2010/main" val="193560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dirty="0"/>
              <a:t>Filter </a:t>
            </a:r>
            <a:r>
              <a:rPr lang="en-US" dirty="0">
                <a:latin typeface="+mn-lt"/>
              </a:rPr>
              <a:t>Transformation (2)</a:t>
            </a:r>
          </a:p>
        </p:txBody>
      </p:sp>
      <p:sp>
        <p:nvSpPr>
          <p:cNvPr id="8" name="Slide Number Placeholder 7"/>
          <p:cNvSpPr>
            <a:spLocks noGrp="1"/>
          </p:cNvSpPr>
          <p:nvPr>
            <p:ph type="sldNum" sz="quarter" idx="12"/>
          </p:nvPr>
        </p:nvSpPr>
        <p:spPr/>
        <p:txBody>
          <a:bodyPr/>
          <a:lstStyle/>
          <a:p>
            <a:fld id="{B9D55AC1-BDD8-46B4-BF02-EBE24CD1C861}" type="slidenum">
              <a:rPr lang="en-US" smtClean="0"/>
              <a:t>21</a:t>
            </a:fld>
            <a:endParaRPr lang="en-US"/>
          </a:p>
        </p:txBody>
      </p:sp>
      <p:pic>
        <p:nvPicPr>
          <p:cNvPr id="3" name="Picture 2"/>
          <p:cNvPicPr>
            <a:picLocks noChangeAspect="1"/>
          </p:cNvPicPr>
          <p:nvPr/>
        </p:nvPicPr>
        <p:blipFill rotWithShape="1">
          <a:blip r:embed="rId4"/>
          <a:srcRect b="22289"/>
          <a:stretch/>
        </p:blipFill>
        <p:spPr>
          <a:xfrm>
            <a:off x="1001360" y="1048808"/>
            <a:ext cx="10144125" cy="2857148"/>
          </a:xfrm>
          <a:prstGeom prst="rect">
            <a:avLst/>
          </a:prstGeom>
        </p:spPr>
      </p:pic>
      <p:pic>
        <p:nvPicPr>
          <p:cNvPr id="2" name="Picture 1"/>
          <p:cNvPicPr>
            <a:picLocks noChangeAspect="1"/>
          </p:cNvPicPr>
          <p:nvPr/>
        </p:nvPicPr>
        <p:blipFill rotWithShape="1">
          <a:blip r:embed="rId5"/>
          <a:srcRect t="24063"/>
          <a:stretch/>
        </p:blipFill>
        <p:spPr>
          <a:xfrm>
            <a:off x="1145469" y="4154312"/>
            <a:ext cx="9810750" cy="2437518"/>
          </a:xfrm>
          <a:prstGeom prst="rect">
            <a:avLst/>
          </a:prstGeom>
        </p:spPr>
      </p:pic>
    </p:spTree>
    <p:extLst>
      <p:ext uri="{BB962C8B-B14F-4D97-AF65-F5344CB8AC3E}">
        <p14:creationId xmlns:p14="http://schemas.microsoft.com/office/powerpoint/2010/main" val="13556192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dirty="0" err="1" smtClean="0"/>
              <a:t>Flatmap</a:t>
            </a:r>
            <a:r>
              <a:rPr lang="en-US" dirty="0" smtClean="0"/>
              <a:t> </a:t>
            </a:r>
            <a:r>
              <a:rPr lang="en-US" dirty="0">
                <a:latin typeface="+mn-lt"/>
              </a:rPr>
              <a:t>Transformation (1)</a:t>
            </a:r>
          </a:p>
        </p:txBody>
      </p:sp>
      <p:sp>
        <p:nvSpPr>
          <p:cNvPr id="7" name="Slide Number Placeholder 6"/>
          <p:cNvSpPr>
            <a:spLocks noGrp="1"/>
          </p:cNvSpPr>
          <p:nvPr>
            <p:ph type="sldNum" sz="quarter" idx="12"/>
          </p:nvPr>
        </p:nvSpPr>
        <p:spPr/>
        <p:txBody>
          <a:bodyPr/>
          <a:lstStyle/>
          <a:p>
            <a:fld id="{B9D55AC1-BDD8-46B4-BF02-EBE24CD1C861}" type="slidenum">
              <a:rPr lang="en-US" smtClean="0"/>
              <a:t>22</a:t>
            </a:fld>
            <a:endParaRPr lang="en-US"/>
          </a:p>
        </p:txBody>
      </p:sp>
      <p:sp>
        <p:nvSpPr>
          <p:cNvPr id="9" name="TextBox 8"/>
          <p:cNvSpPr txBox="1"/>
          <p:nvPr/>
        </p:nvSpPr>
        <p:spPr>
          <a:xfrm>
            <a:off x="838198" y="1089377"/>
            <a:ext cx="10382957" cy="1415772"/>
          </a:xfrm>
          <a:prstGeom prst="rect">
            <a:avLst/>
          </a:prstGeom>
          <a:noFill/>
        </p:spPr>
        <p:txBody>
          <a:bodyPr wrap="square" rtlCol="0">
            <a:spAutoFit/>
          </a:bodyPr>
          <a:lstStyle/>
          <a:p>
            <a:pPr marL="342900" indent="-342900">
              <a:spcBef>
                <a:spcPts val="0"/>
              </a:spcBef>
              <a:buClr>
                <a:schemeClr val="accent4"/>
              </a:buClr>
              <a:buFont typeface="Wingdings" panose="05000000000000000000" pitchFamily="2" charset="2"/>
              <a:buChar char="§"/>
            </a:pPr>
            <a:r>
              <a:rPr lang="en-US" sz="2200" b="1" dirty="0" err="1" smtClean="0">
                <a:latin typeface="Consolas" panose="020B0609020204030204" pitchFamily="49" charset="0"/>
                <a:cs typeface="Segoe UI Semibold" panose="020B0702040204020203" pitchFamily="34" charset="0"/>
              </a:rPr>
              <a:t>flatMap</a:t>
            </a:r>
            <a:r>
              <a:rPr lang="en-US" sz="2200" b="1" dirty="0" smtClean="0">
                <a:latin typeface="Consolas" panose="020B0609020204030204" pitchFamily="49" charset="0"/>
                <a:cs typeface="Segoe UI Semibold" panose="020B0702040204020203" pitchFamily="34" charset="0"/>
              </a:rPr>
              <a:t>(</a:t>
            </a:r>
            <a:r>
              <a:rPr lang="en-US" sz="2200" b="1" i="1" dirty="0" smtClean="0">
                <a:solidFill>
                  <a:srgbClr val="00B050"/>
                </a:solidFill>
                <a:latin typeface="Consolas" panose="020B0609020204030204" pitchFamily="49" charset="0"/>
                <a:cs typeface="Segoe UI Semibold" panose="020B0702040204020203" pitchFamily="34" charset="0"/>
              </a:rPr>
              <a:t>function</a:t>
            </a:r>
            <a:r>
              <a:rPr lang="en-US" sz="2200" b="1" dirty="0" smtClean="0">
                <a:latin typeface="Consolas" panose="020B0609020204030204" pitchFamily="49" charset="0"/>
                <a:cs typeface="Segoe UI Semibold" panose="020B0702040204020203" pitchFamily="34" charset="0"/>
              </a:rPr>
              <a:t>)</a:t>
            </a:r>
          </a:p>
          <a:p>
            <a:pPr marL="342900" indent="-342900">
              <a:spcBef>
                <a:spcPts val="0"/>
              </a:spcBef>
              <a:buClr>
                <a:schemeClr val="accent4"/>
              </a:buClr>
              <a:buFont typeface="Wingdings" panose="05000000000000000000" pitchFamily="2" charset="2"/>
              <a:buChar char="§"/>
            </a:pPr>
            <a:endParaRPr lang="en-US" sz="2000" dirty="0" smtClean="0">
              <a:latin typeface="Segoe UI Semibold" panose="020B0702040204020203" pitchFamily="34" charset="0"/>
              <a:cs typeface="Segoe UI Semibold" panose="020B0702040204020203" pitchFamily="34" charset="0"/>
            </a:endParaRPr>
          </a:p>
          <a:p>
            <a:pPr marL="342900" indent="-342900">
              <a:spcBef>
                <a:spcPts val="0"/>
              </a:spcBef>
              <a:buClr>
                <a:schemeClr val="accent4"/>
              </a:buClr>
              <a:buFont typeface="Wingdings" panose="05000000000000000000" pitchFamily="2" charset="2"/>
              <a:buChar char="§"/>
            </a:pPr>
            <a:r>
              <a:rPr lang="en-US" sz="2200" dirty="0" err="1" smtClean="0">
                <a:latin typeface="Segoe UI Semibold" panose="020B0702040204020203" pitchFamily="34" charset="0"/>
                <a:cs typeface="Segoe UI Semibold" panose="020B0702040204020203" pitchFamily="34" charset="0"/>
              </a:rPr>
              <a:t>Tạo</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ra</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RDD</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mới</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bằng</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cách</a:t>
            </a:r>
            <a:r>
              <a:rPr lang="en-US" sz="2200" dirty="0" smtClean="0">
                <a:latin typeface="Segoe UI Semibold" panose="020B0702040204020203" pitchFamily="34" charset="0"/>
                <a:cs typeface="Segoe UI Semibold" panose="020B0702040204020203" pitchFamily="34" charset="0"/>
              </a:rPr>
              <a:t> apply </a:t>
            </a:r>
            <a:r>
              <a:rPr lang="en-US" sz="2200" b="1" i="1" dirty="0" smtClean="0">
                <a:solidFill>
                  <a:srgbClr val="00B050"/>
                </a:solidFill>
                <a:latin typeface="Consolas" panose="020B0609020204030204" pitchFamily="49" charset="0"/>
                <a:cs typeface="Segoe UI Semibold" panose="020B0702040204020203" pitchFamily="34" charset="0"/>
              </a:rPr>
              <a:t>function</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vào</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tất</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cả</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bản</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ghi</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trong</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RDD</a:t>
            </a:r>
            <a:r>
              <a:rPr lang="en-US" sz="2200" dirty="0" smtClean="0">
                <a:latin typeface="Segoe UI Semibold" panose="020B0702040204020203" pitchFamily="34" charset="0"/>
                <a:cs typeface="Segoe UI Semibold" panose="020B0702040204020203" pitchFamily="34" charset="0"/>
              </a:rPr>
              <a:t> ban </a:t>
            </a:r>
            <a:r>
              <a:rPr lang="en-US" sz="2200" dirty="0" err="1" smtClean="0">
                <a:latin typeface="Segoe UI Semibold" panose="020B0702040204020203" pitchFamily="34" charset="0"/>
                <a:cs typeface="Segoe UI Semibold" panose="020B0702040204020203" pitchFamily="34" charset="0"/>
              </a:rPr>
              <a:t>đầu</a:t>
            </a:r>
            <a:r>
              <a:rPr lang="en-US" sz="2200" dirty="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và</a:t>
            </a:r>
            <a:r>
              <a:rPr lang="en-US" sz="2200" dirty="0" smtClean="0">
                <a:latin typeface="Segoe UI Semibold" panose="020B0702040204020203" pitchFamily="34" charset="0"/>
                <a:cs typeface="Segoe UI Semibold" panose="020B0702040204020203" pitchFamily="34" charset="0"/>
              </a:rPr>
              <a:t> flat </a:t>
            </a:r>
            <a:r>
              <a:rPr lang="en-US" sz="2200" dirty="0" err="1" smtClean="0">
                <a:latin typeface="Segoe UI Semibold" panose="020B0702040204020203" pitchFamily="34" charset="0"/>
                <a:cs typeface="Segoe UI Semibold" panose="020B0702040204020203" pitchFamily="34" charset="0"/>
              </a:rPr>
              <a:t>kết</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quả</a:t>
            </a:r>
            <a:r>
              <a:rPr lang="en-US" sz="2200" dirty="0" smtClean="0">
                <a:latin typeface="Segoe UI Semibold" panose="020B0702040204020203" pitchFamily="34" charset="0"/>
                <a:cs typeface="Segoe UI Semibold" panose="020B0702040204020203" pitchFamily="34" charset="0"/>
              </a:rPr>
              <a:t>.</a:t>
            </a:r>
            <a:endParaRPr lang="en-US" sz="2000" dirty="0">
              <a:latin typeface="Segoe UI Semibold" panose="020B0702040204020203" pitchFamily="34" charset="0"/>
              <a:cs typeface="Segoe UI Semibold" panose="020B0702040204020203" pitchFamily="34" charset="0"/>
            </a:endParaRPr>
          </a:p>
        </p:txBody>
      </p:sp>
      <p:pic>
        <p:nvPicPr>
          <p:cNvPr id="4" name="Picture 3"/>
          <p:cNvPicPr>
            <a:picLocks noChangeAspect="1"/>
          </p:cNvPicPr>
          <p:nvPr/>
        </p:nvPicPr>
        <p:blipFill>
          <a:blip r:embed="rId4"/>
          <a:stretch>
            <a:fillRect/>
          </a:stretch>
        </p:blipFill>
        <p:spPr>
          <a:xfrm>
            <a:off x="1643413" y="2861203"/>
            <a:ext cx="8772525" cy="3438525"/>
          </a:xfrm>
          <a:prstGeom prst="rect">
            <a:avLst/>
          </a:prstGeom>
        </p:spPr>
      </p:pic>
    </p:spTree>
    <p:extLst>
      <p:ext uri="{BB962C8B-B14F-4D97-AF65-F5344CB8AC3E}">
        <p14:creationId xmlns:p14="http://schemas.microsoft.com/office/powerpoint/2010/main" val="13183602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dirty="0" err="1"/>
              <a:t>Flatmap</a:t>
            </a:r>
            <a:r>
              <a:rPr lang="en-US" dirty="0" smtClean="0"/>
              <a:t> </a:t>
            </a:r>
            <a:r>
              <a:rPr lang="en-US" dirty="0">
                <a:latin typeface="+mn-lt"/>
              </a:rPr>
              <a:t>Transformation (2)</a:t>
            </a:r>
          </a:p>
        </p:txBody>
      </p:sp>
      <p:sp>
        <p:nvSpPr>
          <p:cNvPr id="7" name="Slide Number Placeholder 6"/>
          <p:cNvSpPr>
            <a:spLocks noGrp="1"/>
          </p:cNvSpPr>
          <p:nvPr>
            <p:ph type="sldNum" sz="quarter" idx="12"/>
          </p:nvPr>
        </p:nvSpPr>
        <p:spPr/>
        <p:txBody>
          <a:bodyPr/>
          <a:lstStyle/>
          <a:p>
            <a:fld id="{B9D55AC1-BDD8-46B4-BF02-EBE24CD1C861}" type="slidenum">
              <a:rPr lang="en-US" smtClean="0"/>
              <a:t>23</a:t>
            </a:fld>
            <a:endParaRPr lang="en-US"/>
          </a:p>
        </p:txBody>
      </p:sp>
      <p:pic>
        <p:nvPicPr>
          <p:cNvPr id="4" name="Picture 3"/>
          <p:cNvPicPr>
            <a:picLocks noChangeAspect="1"/>
          </p:cNvPicPr>
          <p:nvPr/>
        </p:nvPicPr>
        <p:blipFill>
          <a:blip r:embed="rId4"/>
          <a:stretch>
            <a:fillRect/>
          </a:stretch>
        </p:blipFill>
        <p:spPr>
          <a:xfrm>
            <a:off x="1767770" y="1655056"/>
            <a:ext cx="8972550" cy="3457575"/>
          </a:xfrm>
          <a:prstGeom prst="rect">
            <a:avLst/>
          </a:prstGeom>
        </p:spPr>
      </p:pic>
    </p:spTree>
    <p:extLst>
      <p:ext uri="{BB962C8B-B14F-4D97-AF65-F5344CB8AC3E}">
        <p14:creationId xmlns:p14="http://schemas.microsoft.com/office/powerpoint/2010/main" val="2105002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dirty="0" err="1" smtClean="0"/>
              <a:t>ReduceByKey</a:t>
            </a:r>
            <a:r>
              <a:rPr lang="en-US" dirty="0" smtClean="0"/>
              <a:t> </a:t>
            </a:r>
            <a:r>
              <a:rPr lang="en-US" dirty="0">
                <a:latin typeface="+mn-lt"/>
              </a:rPr>
              <a:t>Transformation (2)</a:t>
            </a:r>
          </a:p>
        </p:txBody>
      </p:sp>
      <p:sp>
        <p:nvSpPr>
          <p:cNvPr id="8" name="Slide Number Placeholder 7"/>
          <p:cNvSpPr>
            <a:spLocks noGrp="1"/>
          </p:cNvSpPr>
          <p:nvPr>
            <p:ph type="sldNum" sz="quarter" idx="12"/>
          </p:nvPr>
        </p:nvSpPr>
        <p:spPr/>
        <p:txBody>
          <a:bodyPr/>
          <a:lstStyle/>
          <a:p>
            <a:fld id="{B9D55AC1-BDD8-46B4-BF02-EBE24CD1C861}" type="slidenum">
              <a:rPr lang="en-US" smtClean="0"/>
              <a:t>24</a:t>
            </a:fld>
            <a:endParaRPr lang="en-US"/>
          </a:p>
        </p:txBody>
      </p:sp>
      <p:sp>
        <p:nvSpPr>
          <p:cNvPr id="6" name="TextBox 5"/>
          <p:cNvSpPr txBox="1"/>
          <p:nvPr/>
        </p:nvSpPr>
        <p:spPr>
          <a:xfrm>
            <a:off x="838198" y="1089377"/>
            <a:ext cx="10382957" cy="1415772"/>
          </a:xfrm>
          <a:prstGeom prst="rect">
            <a:avLst/>
          </a:prstGeom>
          <a:noFill/>
        </p:spPr>
        <p:txBody>
          <a:bodyPr wrap="square" rtlCol="0">
            <a:spAutoFit/>
          </a:bodyPr>
          <a:lstStyle/>
          <a:p>
            <a:pPr marL="342900" indent="-342900">
              <a:spcBef>
                <a:spcPts val="0"/>
              </a:spcBef>
              <a:buClr>
                <a:schemeClr val="accent4"/>
              </a:buClr>
              <a:buFont typeface="Wingdings" panose="05000000000000000000" pitchFamily="2" charset="2"/>
              <a:buChar char="§"/>
            </a:pPr>
            <a:r>
              <a:rPr lang="en-US" sz="2200" dirty="0" err="1" smtClean="0">
                <a:latin typeface="Segoe UI Semibold" panose="020B0702040204020203" pitchFamily="34" charset="0"/>
                <a:cs typeface="Segoe UI Semibold" panose="020B0702040204020203" pitchFamily="34" charset="0"/>
              </a:rPr>
              <a:t>Áp</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dụng</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với</a:t>
            </a:r>
            <a:r>
              <a:rPr lang="en-US" sz="2200" dirty="0" smtClean="0">
                <a:latin typeface="Segoe UI Semibold" panose="020B0702040204020203" pitchFamily="34" charset="0"/>
                <a:cs typeface="Segoe UI Semibold" panose="020B0702040204020203" pitchFamily="34" charset="0"/>
              </a:rPr>
              <a:t> </a:t>
            </a:r>
            <a:r>
              <a:rPr lang="en-US" sz="2200" b="1" dirty="0" err="1" smtClean="0">
                <a:latin typeface="Consolas" panose="020B0609020204030204" pitchFamily="49" charset="0"/>
                <a:cs typeface="Segoe UI Semibold" panose="020B0702040204020203" pitchFamily="34" charset="0"/>
              </a:rPr>
              <a:t>PairRDD</a:t>
            </a:r>
            <a:r>
              <a:rPr lang="en-US" sz="2200" b="1" dirty="0" smtClean="0">
                <a:latin typeface="Consolas" panose="020B0609020204030204" pitchFamily="49" charset="0"/>
                <a:cs typeface="Segoe UI Semibold" panose="020B0702040204020203" pitchFamily="34" charset="0"/>
              </a:rPr>
              <a:t> (</a:t>
            </a:r>
            <a:r>
              <a:rPr lang="en-US" sz="2200" b="1" dirty="0" err="1" smtClean="0">
                <a:latin typeface="Consolas" panose="020B0609020204030204" pitchFamily="49" charset="0"/>
                <a:cs typeface="Segoe UI Semibold" panose="020B0702040204020203" pitchFamily="34" charset="0"/>
              </a:rPr>
              <a:t>RDD</a:t>
            </a:r>
            <a:r>
              <a:rPr lang="en-US" sz="2200" b="1" dirty="0" smtClean="0">
                <a:latin typeface="Consolas" panose="020B0609020204030204" pitchFamily="49" charset="0"/>
                <a:cs typeface="Segoe UI Semibold" panose="020B0702040204020203" pitchFamily="34" charset="0"/>
              </a:rPr>
              <a:t>[</a:t>
            </a:r>
            <a:r>
              <a:rPr lang="en-US" sz="2200" b="1" dirty="0" err="1" smtClean="0">
                <a:latin typeface="Consolas" panose="020B0609020204030204" pitchFamily="49" charset="0"/>
                <a:cs typeface="Segoe UI Semibold" panose="020B0702040204020203" pitchFamily="34" charset="0"/>
              </a:rPr>
              <a:t>Tuple2</a:t>
            </a:r>
            <a:r>
              <a:rPr lang="en-US" sz="2200" b="1" dirty="0" smtClean="0">
                <a:latin typeface="Consolas" panose="020B0609020204030204" pitchFamily="49" charset="0"/>
                <a:cs typeface="Segoe UI Semibold" panose="020B0702040204020203" pitchFamily="34" charset="0"/>
              </a:rPr>
              <a:t>])</a:t>
            </a:r>
            <a:endParaRPr lang="en-US" sz="2000" b="1" dirty="0" smtClean="0">
              <a:latin typeface="Consolas" panose="020B0609020204030204" pitchFamily="49" charset="0"/>
              <a:cs typeface="Segoe UI Semibold" panose="020B0702040204020203" pitchFamily="34" charset="0"/>
            </a:endParaRPr>
          </a:p>
          <a:p>
            <a:pPr marL="342900" indent="-342900">
              <a:spcBef>
                <a:spcPts val="0"/>
              </a:spcBef>
              <a:buClr>
                <a:schemeClr val="accent4"/>
              </a:buClr>
              <a:buFont typeface="Wingdings" panose="05000000000000000000" pitchFamily="2" charset="2"/>
              <a:buChar char="§"/>
            </a:pPr>
            <a:endParaRPr lang="en-US" sz="2200" dirty="0" smtClean="0">
              <a:latin typeface="Segoe UI Semibold" panose="020B0702040204020203" pitchFamily="34" charset="0"/>
              <a:cs typeface="Segoe UI Semibold" panose="020B0702040204020203" pitchFamily="34" charset="0"/>
            </a:endParaRPr>
          </a:p>
          <a:p>
            <a:pPr marL="342900" indent="-342900">
              <a:spcBef>
                <a:spcPts val="0"/>
              </a:spcBef>
              <a:buClr>
                <a:schemeClr val="accent4"/>
              </a:buClr>
              <a:buFont typeface="Wingdings" panose="05000000000000000000" pitchFamily="2" charset="2"/>
              <a:buChar char="§"/>
            </a:pPr>
            <a:r>
              <a:rPr lang="en-US" sz="2200" dirty="0" err="1" smtClean="0">
                <a:solidFill>
                  <a:schemeClr val="tx2"/>
                </a:solidFill>
                <a:latin typeface="Segoe UI Semibold" panose="020B0702040204020203" pitchFamily="34" charset="0"/>
                <a:cs typeface="Segoe UI Semibold" panose="020B0702040204020203" pitchFamily="34" charset="0"/>
              </a:rPr>
              <a:t>Nhóm</a:t>
            </a:r>
            <a:r>
              <a:rPr lang="en-US" sz="2200" dirty="0" smtClean="0">
                <a:solidFill>
                  <a:schemeClr val="tx2"/>
                </a:solidFill>
                <a:latin typeface="Segoe UI Semibold" panose="020B0702040204020203" pitchFamily="34" charset="0"/>
                <a:cs typeface="Segoe UI Semibold" panose="020B0702040204020203" pitchFamily="34" charset="0"/>
              </a:rPr>
              <a:t> </a:t>
            </a:r>
            <a:r>
              <a:rPr lang="en-US" sz="2200" dirty="0" err="1" smtClean="0">
                <a:solidFill>
                  <a:schemeClr val="tx2"/>
                </a:solidFill>
                <a:latin typeface="Segoe UI Semibold" panose="020B0702040204020203" pitchFamily="34" charset="0"/>
                <a:cs typeface="Segoe UI Semibold" panose="020B0702040204020203" pitchFamily="34" charset="0"/>
              </a:rPr>
              <a:t>các</a:t>
            </a:r>
            <a:r>
              <a:rPr lang="en-US" sz="2200" dirty="0" smtClean="0">
                <a:solidFill>
                  <a:schemeClr val="tx2"/>
                </a:solidFill>
                <a:latin typeface="Segoe UI Semibold" panose="020B0702040204020203" pitchFamily="34" charset="0"/>
                <a:cs typeface="Segoe UI Semibold" panose="020B0702040204020203" pitchFamily="34" charset="0"/>
              </a:rPr>
              <a:t> </a:t>
            </a:r>
            <a:r>
              <a:rPr lang="en-US" sz="2200" dirty="0" err="1" smtClean="0">
                <a:solidFill>
                  <a:schemeClr val="tx2"/>
                </a:solidFill>
                <a:latin typeface="Segoe UI Semibold" panose="020B0702040204020203" pitchFamily="34" charset="0"/>
                <a:cs typeface="Segoe UI Semibold" panose="020B0702040204020203" pitchFamily="34" charset="0"/>
              </a:rPr>
              <a:t>bản</a:t>
            </a:r>
            <a:r>
              <a:rPr lang="en-US" sz="2200" dirty="0" smtClean="0">
                <a:solidFill>
                  <a:schemeClr val="tx2"/>
                </a:solidFill>
                <a:latin typeface="Segoe UI Semibold" panose="020B0702040204020203" pitchFamily="34" charset="0"/>
                <a:cs typeface="Segoe UI Semibold" panose="020B0702040204020203" pitchFamily="34" charset="0"/>
              </a:rPr>
              <a:t> </a:t>
            </a:r>
            <a:r>
              <a:rPr lang="en-US" sz="2200" dirty="0" err="1" smtClean="0">
                <a:solidFill>
                  <a:schemeClr val="tx2"/>
                </a:solidFill>
                <a:latin typeface="Segoe UI Semibold" panose="020B0702040204020203" pitchFamily="34" charset="0"/>
                <a:cs typeface="Segoe UI Semibold" panose="020B0702040204020203" pitchFamily="34" charset="0"/>
              </a:rPr>
              <a:t>ghi</a:t>
            </a:r>
            <a:r>
              <a:rPr lang="en-US" sz="2200" dirty="0" smtClean="0">
                <a:solidFill>
                  <a:schemeClr val="tx2"/>
                </a:solidFill>
                <a:latin typeface="Segoe UI Semibold" panose="020B0702040204020203" pitchFamily="34" charset="0"/>
                <a:cs typeface="Segoe UI Semibold" panose="020B0702040204020203" pitchFamily="34" charset="0"/>
              </a:rPr>
              <a:t> </a:t>
            </a:r>
            <a:r>
              <a:rPr lang="en-US" sz="2200" dirty="0" err="1" smtClean="0">
                <a:solidFill>
                  <a:schemeClr val="tx2"/>
                </a:solidFill>
                <a:latin typeface="Segoe UI Semibold" panose="020B0702040204020203" pitchFamily="34" charset="0"/>
                <a:cs typeface="Segoe UI Semibold" panose="020B0702040204020203" pitchFamily="34" charset="0"/>
              </a:rPr>
              <a:t>có</a:t>
            </a:r>
            <a:r>
              <a:rPr lang="en-US" sz="2200" dirty="0" smtClean="0">
                <a:solidFill>
                  <a:schemeClr val="tx2"/>
                </a:solidFill>
                <a:latin typeface="Segoe UI Semibold" panose="020B0702040204020203" pitchFamily="34" charset="0"/>
                <a:cs typeface="Segoe UI Semibold" panose="020B0702040204020203" pitchFamily="34" charset="0"/>
              </a:rPr>
              <a:t> </a:t>
            </a:r>
            <a:r>
              <a:rPr lang="en-US" sz="2200" dirty="0" err="1" smtClean="0">
                <a:solidFill>
                  <a:schemeClr val="tx2"/>
                </a:solidFill>
                <a:latin typeface="Segoe UI Semibold" panose="020B0702040204020203" pitchFamily="34" charset="0"/>
                <a:cs typeface="Segoe UI Semibold" panose="020B0702040204020203" pitchFamily="34" charset="0"/>
              </a:rPr>
              <a:t>cùng</a:t>
            </a:r>
            <a:r>
              <a:rPr lang="en-US" sz="2200" dirty="0" smtClean="0">
                <a:solidFill>
                  <a:schemeClr val="tx2"/>
                </a:solidFill>
                <a:latin typeface="Segoe UI Semibold" panose="020B0702040204020203" pitchFamily="34" charset="0"/>
                <a:cs typeface="Segoe UI Semibold" panose="020B0702040204020203" pitchFamily="34" charset="0"/>
              </a:rPr>
              <a:t> key </a:t>
            </a:r>
            <a:r>
              <a:rPr lang="en-US" sz="2200" dirty="0" err="1" smtClean="0">
                <a:solidFill>
                  <a:schemeClr val="tx2"/>
                </a:solidFill>
                <a:latin typeface="Segoe UI Semibold" panose="020B0702040204020203" pitchFamily="34" charset="0"/>
                <a:cs typeface="Segoe UI Semibold" panose="020B0702040204020203" pitchFamily="34" charset="0"/>
              </a:rPr>
              <a:t>vào</a:t>
            </a:r>
            <a:r>
              <a:rPr lang="en-US" sz="2200" dirty="0" smtClean="0">
                <a:solidFill>
                  <a:schemeClr val="tx2"/>
                </a:solidFill>
                <a:latin typeface="Segoe UI Semibold" panose="020B0702040204020203" pitchFamily="34" charset="0"/>
                <a:cs typeface="Segoe UI Semibold" panose="020B0702040204020203" pitchFamily="34" charset="0"/>
              </a:rPr>
              <a:t> </a:t>
            </a:r>
            <a:r>
              <a:rPr lang="en-US" sz="2200" dirty="0" err="1" smtClean="0">
                <a:solidFill>
                  <a:schemeClr val="tx2"/>
                </a:solidFill>
                <a:latin typeface="Segoe UI Semibold" panose="020B0702040204020203" pitchFamily="34" charset="0"/>
                <a:cs typeface="Segoe UI Semibold" panose="020B0702040204020203" pitchFamily="34" charset="0"/>
              </a:rPr>
              <a:t>vào</a:t>
            </a:r>
            <a:r>
              <a:rPr lang="en-US" sz="2200" dirty="0" smtClean="0">
                <a:solidFill>
                  <a:schemeClr val="tx2"/>
                </a:solidFill>
                <a:latin typeface="Segoe UI Semibold" panose="020B0702040204020203" pitchFamily="34" charset="0"/>
                <a:cs typeface="Segoe UI Semibold" panose="020B0702040204020203" pitchFamily="34" charset="0"/>
              </a:rPr>
              <a:t> </a:t>
            </a:r>
            <a:r>
              <a:rPr lang="en-US" sz="2200" dirty="0" err="1" smtClean="0">
                <a:solidFill>
                  <a:schemeClr val="tx2"/>
                </a:solidFill>
                <a:latin typeface="Segoe UI Semibold" panose="020B0702040204020203" pitchFamily="34" charset="0"/>
                <a:cs typeface="Segoe UI Semibold" panose="020B0702040204020203" pitchFamily="34" charset="0"/>
              </a:rPr>
              <a:t>thực</a:t>
            </a:r>
            <a:r>
              <a:rPr lang="en-US" sz="2200" dirty="0" smtClean="0">
                <a:solidFill>
                  <a:schemeClr val="tx2"/>
                </a:solidFill>
                <a:latin typeface="Segoe UI Semibold" panose="020B0702040204020203" pitchFamily="34" charset="0"/>
                <a:cs typeface="Segoe UI Semibold" panose="020B0702040204020203" pitchFamily="34" charset="0"/>
              </a:rPr>
              <a:t> </a:t>
            </a:r>
            <a:r>
              <a:rPr lang="en-US" sz="2200" dirty="0" err="1" smtClean="0">
                <a:solidFill>
                  <a:schemeClr val="tx2"/>
                </a:solidFill>
                <a:latin typeface="Segoe UI Semibold" panose="020B0702040204020203" pitchFamily="34" charset="0"/>
                <a:cs typeface="Segoe UI Semibold" panose="020B0702040204020203" pitchFamily="34" charset="0"/>
              </a:rPr>
              <a:t>hiện</a:t>
            </a:r>
            <a:r>
              <a:rPr lang="en-US" sz="2200" dirty="0" smtClean="0">
                <a:solidFill>
                  <a:schemeClr val="tx2"/>
                </a:solidFill>
                <a:latin typeface="Segoe UI Semibold" panose="020B0702040204020203" pitchFamily="34" charset="0"/>
                <a:cs typeface="Segoe UI Semibold" panose="020B0702040204020203" pitchFamily="34" charset="0"/>
              </a:rPr>
              <a:t> </a:t>
            </a:r>
            <a:r>
              <a:rPr lang="en-US" sz="2200" dirty="0" err="1" smtClean="0">
                <a:solidFill>
                  <a:schemeClr val="tx2"/>
                </a:solidFill>
                <a:latin typeface="Segoe UI Semibold" panose="020B0702040204020203" pitchFamily="34" charset="0"/>
                <a:cs typeface="Segoe UI Semibold" panose="020B0702040204020203" pitchFamily="34" charset="0"/>
              </a:rPr>
              <a:t>tính</a:t>
            </a:r>
            <a:r>
              <a:rPr lang="en-US" sz="2200" dirty="0" smtClean="0">
                <a:solidFill>
                  <a:schemeClr val="tx2"/>
                </a:solidFill>
                <a:latin typeface="Segoe UI Semibold" panose="020B0702040204020203" pitchFamily="34" charset="0"/>
                <a:cs typeface="Segoe UI Semibold" panose="020B0702040204020203" pitchFamily="34" charset="0"/>
              </a:rPr>
              <a:t> </a:t>
            </a:r>
            <a:r>
              <a:rPr lang="en-US" sz="2200" dirty="0" err="1" smtClean="0">
                <a:solidFill>
                  <a:schemeClr val="tx2"/>
                </a:solidFill>
                <a:latin typeface="Segoe UI Semibold" panose="020B0702040204020203" pitchFamily="34" charset="0"/>
                <a:cs typeface="Segoe UI Semibold" panose="020B0702040204020203" pitchFamily="34" charset="0"/>
              </a:rPr>
              <a:t>toán</a:t>
            </a:r>
            <a:endParaRPr lang="en-US" sz="2200" dirty="0" smtClean="0">
              <a:solidFill>
                <a:schemeClr val="tx2"/>
              </a:solidFill>
              <a:latin typeface="Segoe UI Semibold" panose="020B0702040204020203" pitchFamily="34" charset="0"/>
              <a:cs typeface="Segoe UI Semibold" panose="020B0702040204020203" pitchFamily="34" charset="0"/>
            </a:endParaRPr>
          </a:p>
          <a:p>
            <a:pPr>
              <a:spcBef>
                <a:spcPts val="0"/>
              </a:spcBef>
              <a:buClr>
                <a:schemeClr val="accent4"/>
              </a:buClr>
            </a:pPr>
            <a:endParaRPr lang="en-US" sz="2000" dirty="0">
              <a:latin typeface="Segoe UI Semibold" panose="020B0702040204020203" pitchFamily="34" charset="0"/>
              <a:cs typeface="Segoe UI Semibold" panose="020B0702040204020203" pitchFamily="34" charset="0"/>
            </a:endParaRPr>
          </a:p>
        </p:txBody>
      </p:sp>
      <p:pic>
        <p:nvPicPr>
          <p:cNvPr id="2" name="Picture 1"/>
          <p:cNvPicPr>
            <a:picLocks noChangeAspect="1"/>
          </p:cNvPicPr>
          <p:nvPr/>
        </p:nvPicPr>
        <p:blipFill>
          <a:blip r:embed="rId4"/>
          <a:stretch>
            <a:fillRect/>
          </a:stretch>
        </p:blipFill>
        <p:spPr>
          <a:xfrm>
            <a:off x="2103459" y="2505149"/>
            <a:ext cx="8508624" cy="4352851"/>
          </a:xfrm>
          <a:prstGeom prst="rect">
            <a:avLst/>
          </a:prstGeom>
        </p:spPr>
      </p:pic>
    </p:spTree>
    <p:extLst>
      <p:ext uri="{BB962C8B-B14F-4D97-AF65-F5344CB8AC3E}">
        <p14:creationId xmlns:p14="http://schemas.microsoft.com/office/powerpoint/2010/main" val="38668135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dirty="0" smtClean="0"/>
              <a:t>Collect </a:t>
            </a:r>
            <a:r>
              <a:rPr lang="en-US" dirty="0">
                <a:latin typeface="+mn-lt"/>
              </a:rPr>
              <a:t>Action</a:t>
            </a:r>
          </a:p>
        </p:txBody>
      </p:sp>
      <p:sp>
        <p:nvSpPr>
          <p:cNvPr id="8" name="Slide Number Placeholder 7"/>
          <p:cNvSpPr>
            <a:spLocks noGrp="1"/>
          </p:cNvSpPr>
          <p:nvPr>
            <p:ph type="sldNum" sz="quarter" idx="12"/>
          </p:nvPr>
        </p:nvSpPr>
        <p:spPr/>
        <p:txBody>
          <a:bodyPr/>
          <a:lstStyle/>
          <a:p>
            <a:fld id="{B9D55AC1-BDD8-46B4-BF02-EBE24CD1C861}" type="slidenum">
              <a:rPr lang="en-US" smtClean="0"/>
              <a:t>25</a:t>
            </a:fld>
            <a:endParaRPr lang="en-US"/>
          </a:p>
        </p:txBody>
      </p:sp>
      <p:sp>
        <p:nvSpPr>
          <p:cNvPr id="6" name="TextBox 5"/>
          <p:cNvSpPr txBox="1"/>
          <p:nvPr/>
        </p:nvSpPr>
        <p:spPr>
          <a:xfrm>
            <a:off x="838198" y="1089377"/>
            <a:ext cx="10382957" cy="430887"/>
          </a:xfrm>
          <a:prstGeom prst="rect">
            <a:avLst/>
          </a:prstGeom>
          <a:noFill/>
        </p:spPr>
        <p:txBody>
          <a:bodyPr wrap="square" rtlCol="0">
            <a:spAutoFit/>
          </a:bodyPr>
          <a:lstStyle/>
          <a:p>
            <a:pPr marL="342900" indent="-342900">
              <a:spcBef>
                <a:spcPts val="0"/>
              </a:spcBef>
              <a:buClr>
                <a:schemeClr val="accent4"/>
              </a:buClr>
              <a:buFont typeface="Wingdings" panose="05000000000000000000" pitchFamily="2" charset="2"/>
              <a:buChar char="§"/>
            </a:pPr>
            <a:r>
              <a:rPr lang="en-US" sz="2200" dirty="0" err="1" smtClean="0">
                <a:latin typeface="Segoe UI Semibold" panose="020B0702040204020203" pitchFamily="34" charset="0"/>
                <a:cs typeface="Segoe UI Semibold" panose="020B0702040204020203" pitchFamily="34" charset="0"/>
              </a:rPr>
              <a:t>Trả</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về</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toàn</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bộ</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dữ</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liệu</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từ</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RDD</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về</a:t>
            </a:r>
            <a:r>
              <a:rPr lang="en-US" sz="2200" dirty="0" smtClean="0">
                <a:latin typeface="Segoe UI Semibold" panose="020B0702040204020203" pitchFamily="34" charset="0"/>
                <a:cs typeface="Segoe UI Semibold" panose="020B0702040204020203" pitchFamily="34" charset="0"/>
              </a:rPr>
              <a:t> Driver ở </a:t>
            </a:r>
            <a:r>
              <a:rPr lang="en-US" sz="2200" dirty="0" err="1" smtClean="0">
                <a:latin typeface="Segoe UI Semibold" panose="020B0702040204020203" pitchFamily="34" charset="0"/>
                <a:cs typeface="Segoe UI Semibold" panose="020B0702040204020203" pitchFamily="34" charset="0"/>
              </a:rPr>
              <a:t>dạng</a:t>
            </a:r>
            <a:r>
              <a:rPr lang="en-US" sz="2200" dirty="0" smtClean="0">
                <a:latin typeface="Segoe UI Semibold" panose="020B0702040204020203" pitchFamily="34" charset="0"/>
                <a:cs typeface="Segoe UI Semibold" panose="020B0702040204020203" pitchFamily="34" charset="0"/>
              </a:rPr>
              <a:t> List</a:t>
            </a:r>
            <a:endParaRPr lang="en-US" sz="2200" dirty="0" smtClean="0">
              <a:solidFill>
                <a:schemeClr val="tx2"/>
              </a:solidFill>
              <a:latin typeface="Segoe UI Semibold" panose="020B0702040204020203" pitchFamily="34" charset="0"/>
              <a:cs typeface="Segoe UI Semibold" panose="020B0702040204020203" pitchFamily="34" charset="0"/>
            </a:endParaRPr>
          </a:p>
        </p:txBody>
      </p:sp>
      <p:pic>
        <p:nvPicPr>
          <p:cNvPr id="3" name="Picture 2"/>
          <p:cNvPicPr>
            <a:picLocks noChangeAspect="1"/>
          </p:cNvPicPr>
          <p:nvPr/>
        </p:nvPicPr>
        <p:blipFill>
          <a:blip r:embed="rId4"/>
          <a:stretch>
            <a:fillRect/>
          </a:stretch>
        </p:blipFill>
        <p:spPr>
          <a:xfrm>
            <a:off x="838198" y="1966736"/>
            <a:ext cx="10801350" cy="3105150"/>
          </a:xfrm>
          <a:prstGeom prst="rect">
            <a:avLst/>
          </a:prstGeom>
        </p:spPr>
      </p:pic>
    </p:spTree>
    <p:extLst>
      <p:ext uri="{BB962C8B-B14F-4D97-AF65-F5344CB8AC3E}">
        <p14:creationId xmlns:p14="http://schemas.microsoft.com/office/powerpoint/2010/main" val="818710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dirty="0" smtClean="0"/>
              <a:t>Take </a:t>
            </a:r>
            <a:r>
              <a:rPr lang="en-US" dirty="0">
                <a:latin typeface="+mn-lt"/>
              </a:rPr>
              <a:t>Action</a:t>
            </a:r>
          </a:p>
        </p:txBody>
      </p:sp>
      <p:sp>
        <p:nvSpPr>
          <p:cNvPr id="8" name="Slide Number Placeholder 7"/>
          <p:cNvSpPr>
            <a:spLocks noGrp="1"/>
          </p:cNvSpPr>
          <p:nvPr>
            <p:ph type="sldNum" sz="quarter" idx="12"/>
          </p:nvPr>
        </p:nvSpPr>
        <p:spPr/>
        <p:txBody>
          <a:bodyPr/>
          <a:lstStyle/>
          <a:p>
            <a:fld id="{B9D55AC1-BDD8-46B4-BF02-EBE24CD1C861}" type="slidenum">
              <a:rPr lang="en-US" smtClean="0"/>
              <a:t>26</a:t>
            </a:fld>
            <a:endParaRPr lang="en-US"/>
          </a:p>
        </p:txBody>
      </p:sp>
      <p:sp>
        <p:nvSpPr>
          <p:cNvPr id="6" name="TextBox 5"/>
          <p:cNvSpPr txBox="1"/>
          <p:nvPr/>
        </p:nvSpPr>
        <p:spPr>
          <a:xfrm>
            <a:off x="838198" y="1089377"/>
            <a:ext cx="10382957" cy="1107996"/>
          </a:xfrm>
          <a:prstGeom prst="rect">
            <a:avLst/>
          </a:prstGeom>
          <a:noFill/>
        </p:spPr>
        <p:txBody>
          <a:bodyPr wrap="square" rtlCol="0">
            <a:spAutoFit/>
          </a:bodyPr>
          <a:lstStyle/>
          <a:p>
            <a:pPr marL="342900" indent="-342900">
              <a:spcBef>
                <a:spcPts val="0"/>
              </a:spcBef>
              <a:buClr>
                <a:schemeClr val="accent4"/>
              </a:buClr>
              <a:buFont typeface="Wingdings" panose="05000000000000000000" pitchFamily="2" charset="2"/>
              <a:buChar char="§"/>
            </a:pPr>
            <a:r>
              <a:rPr lang="en-US" sz="2200" b="1" dirty="0" smtClean="0">
                <a:latin typeface="Consolas" panose="020B0609020204030204" pitchFamily="49" charset="0"/>
                <a:cs typeface="Segoe UI Semibold" panose="020B0702040204020203" pitchFamily="34" charset="0"/>
              </a:rPr>
              <a:t>take(</a:t>
            </a:r>
            <a:r>
              <a:rPr lang="en-US" sz="2200" b="1" i="1" dirty="0" smtClean="0">
                <a:solidFill>
                  <a:srgbClr val="00B050"/>
                </a:solidFill>
                <a:latin typeface="Consolas" panose="020B0609020204030204" pitchFamily="49" charset="0"/>
                <a:cs typeface="Segoe UI Semibold" panose="020B0702040204020203" pitchFamily="34" charset="0"/>
              </a:rPr>
              <a:t>n</a:t>
            </a:r>
            <a:r>
              <a:rPr lang="en-US" sz="2200" b="1" dirty="0">
                <a:latin typeface="Consolas" panose="020B0609020204030204" pitchFamily="49" charset="0"/>
                <a:cs typeface="Segoe UI Semibold" panose="020B0702040204020203" pitchFamily="34" charset="0"/>
              </a:rPr>
              <a:t>)</a:t>
            </a:r>
          </a:p>
          <a:p>
            <a:pPr>
              <a:spcBef>
                <a:spcPts val="0"/>
              </a:spcBef>
              <a:buClr>
                <a:schemeClr val="accent4"/>
              </a:buClr>
            </a:pPr>
            <a:endParaRPr lang="en-US" sz="2200" dirty="0" smtClean="0">
              <a:latin typeface="Segoe UI Semibold" panose="020B0702040204020203" pitchFamily="34" charset="0"/>
              <a:cs typeface="Segoe UI Semibold" panose="020B0702040204020203" pitchFamily="34" charset="0"/>
            </a:endParaRPr>
          </a:p>
          <a:p>
            <a:pPr marL="342900" indent="-342900">
              <a:spcBef>
                <a:spcPts val="0"/>
              </a:spcBef>
              <a:buClr>
                <a:schemeClr val="accent4"/>
              </a:buClr>
              <a:buFont typeface="Wingdings" panose="05000000000000000000" pitchFamily="2" charset="2"/>
              <a:buChar char="§"/>
            </a:pPr>
            <a:r>
              <a:rPr lang="en-US" sz="2200" dirty="0" err="1" smtClean="0">
                <a:latin typeface="Segoe UI Semibold" panose="020B0702040204020203" pitchFamily="34" charset="0"/>
                <a:cs typeface="Segoe UI Semibold" panose="020B0702040204020203" pitchFamily="34" charset="0"/>
              </a:rPr>
              <a:t>Trả</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về</a:t>
            </a:r>
            <a:r>
              <a:rPr lang="en-US" sz="2200" dirty="0" smtClean="0">
                <a:latin typeface="Segoe UI Semibold" panose="020B0702040204020203" pitchFamily="34" charset="0"/>
                <a:cs typeface="Segoe UI Semibold" panose="020B0702040204020203" pitchFamily="34" charset="0"/>
              </a:rPr>
              <a:t> </a:t>
            </a:r>
            <a:r>
              <a:rPr lang="en-US" sz="2200" b="1" i="1" dirty="0">
                <a:solidFill>
                  <a:srgbClr val="00B050"/>
                </a:solidFill>
                <a:latin typeface="Consolas" panose="020B0609020204030204" pitchFamily="49" charset="0"/>
                <a:cs typeface="Segoe UI Semibold" panose="020B0702040204020203" pitchFamily="34" charset="0"/>
              </a:rPr>
              <a:t>n</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bản</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ghi</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từ</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RDD</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về</a:t>
            </a:r>
            <a:r>
              <a:rPr lang="en-US" sz="2200" dirty="0" smtClean="0">
                <a:latin typeface="Segoe UI Semibold" panose="020B0702040204020203" pitchFamily="34" charset="0"/>
                <a:cs typeface="Segoe UI Semibold" panose="020B0702040204020203" pitchFamily="34" charset="0"/>
              </a:rPr>
              <a:t> Driver ở </a:t>
            </a:r>
            <a:r>
              <a:rPr lang="en-US" sz="2200" dirty="0" err="1" smtClean="0">
                <a:latin typeface="Segoe UI Semibold" panose="020B0702040204020203" pitchFamily="34" charset="0"/>
                <a:cs typeface="Segoe UI Semibold" panose="020B0702040204020203" pitchFamily="34" charset="0"/>
              </a:rPr>
              <a:t>dạng</a:t>
            </a:r>
            <a:r>
              <a:rPr lang="en-US" sz="2200" dirty="0" smtClean="0">
                <a:latin typeface="Segoe UI Semibold" panose="020B0702040204020203" pitchFamily="34" charset="0"/>
                <a:cs typeface="Segoe UI Semibold" panose="020B0702040204020203" pitchFamily="34" charset="0"/>
              </a:rPr>
              <a:t> List</a:t>
            </a:r>
            <a:endParaRPr lang="en-US" sz="2200" dirty="0" smtClean="0">
              <a:solidFill>
                <a:schemeClr val="tx2"/>
              </a:solidFill>
              <a:latin typeface="Segoe UI Semibold" panose="020B0702040204020203" pitchFamily="34" charset="0"/>
              <a:cs typeface="Segoe UI Semibold" panose="020B0702040204020203" pitchFamily="34" charset="0"/>
            </a:endParaRPr>
          </a:p>
        </p:txBody>
      </p:sp>
      <p:pic>
        <p:nvPicPr>
          <p:cNvPr id="2" name="Picture 1"/>
          <p:cNvPicPr>
            <a:picLocks noChangeAspect="1"/>
          </p:cNvPicPr>
          <p:nvPr/>
        </p:nvPicPr>
        <p:blipFill>
          <a:blip r:embed="rId4"/>
          <a:stretch>
            <a:fillRect/>
          </a:stretch>
        </p:blipFill>
        <p:spPr>
          <a:xfrm>
            <a:off x="838198" y="2361060"/>
            <a:ext cx="9991725" cy="2590800"/>
          </a:xfrm>
          <a:prstGeom prst="rect">
            <a:avLst/>
          </a:prstGeom>
        </p:spPr>
      </p:pic>
    </p:spTree>
    <p:extLst>
      <p:ext uri="{BB962C8B-B14F-4D97-AF65-F5344CB8AC3E}">
        <p14:creationId xmlns:p14="http://schemas.microsoft.com/office/powerpoint/2010/main" val="16552486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dirty="0" err="1" smtClean="0"/>
              <a:t>SaveAsTextFile</a:t>
            </a:r>
            <a:r>
              <a:rPr lang="en-US" dirty="0" smtClean="0"/>
              <a:t> </a:t>
            </a:r>
            <a:r>
              <a:rPr lang="en-US" dirty="0">
                <a:latin typeface="+mn-lt"/>
              </a:rPr>
              <a:t>Action</a:t>
            </a:r>
          </a:p>
        </p:txBody>
      </p:sp>
      <p:sp>
        <p:nvSpPr>
          <p:cNvPr id="8" name="Slide Number Placeholder 7"/>
          <p:cNvSpPr>
            <a:spLocks noGrp="1"/>
          </p:cNvSpPr>
          <p:nvPr>
            <p:ph type="sldNum" sz="quarter" idx="12"/>
          </p:nvPr>
        </p:nvSpPr>
        <p:spPr/>
        <p:txBody>
          <a:bodyPr/>
          <a:lstStyle/>
          <a:p>
            <a:fld id="{B9D55AC1-BDD8-46B4-BF02-EBE24CD1C861}" type="slidenum">
              <a:rPr lang="en-US" smtClean="0"/>
              <a:t>27</a:t>
            </a:fld>
            <a:endParaRPr lang="en-US"/>
          </a:p>
        </p:txBody>
      </p:sp>
      <p:sp>
        <p:nvSpPr>
          <p:cNvPr id="6" name="TextBox 5"/>
          <p:cNvSpPr txBox="1"/>
          <p:nvPr/>
        </p:nvSpPr>
        <p:spPr>
          <a:xfrm>
            <a:off x="838198" y="1089377"/>
            <a:ext cx="10382957" cy="1107996"/>
          </a:xfrm>
          <a:prstGeom prst="rect">
            <a:avLst/>
          </a:prstGeom>
          <a:noFill/>
        </p:spPr>
        <p:txBody>
          <a:bodyPr wrap="square" rtlCol="0">
            <a:spAutoFit/>
          </a:bodyPr>
          <a:lstStyle/>
          <a:p>
            <a:pPr marL="342900" indent="-342900">
              <a:spcBef>
                <a:spcPts val="0"/>
              </a:spcBef>
              <a:buClr>
                <a:schemeClr val="accent4"/>
              </a:buClr>
              <a:buFont typeface="Wingdings" panose="05000000000000000000" pitchFamily="2" charset="2"/>
              <a:buChar char="§"/>
            </a:pPr>
            <a:r>
              <a:rPr lang="en-US" sz="2200" b="1" dirty="0" err="1" smtClean="0">
                <a:latin typeface="Consolas" panose="020B0609020204030204" pitchFamily="49" charset="0"/>
                <a:cs typeface="Segoe UI Semibold" panose="020B0702040204020203" pitchFamily="34" charset="0"/>
              </a:rPr>
              <a:t>saveAsTextFile</a:t>
            </a:r>
            <a:r>
              <a:rPr lang="en-US" sz="2200" b="1" dirty="0" smtClean="0">
                <a:latin typeface="Consolas" panose="020B0609020204030204" pitchFamily="49" charset="0"/>
                <a:cs typeface="Segoe UI Semibold" panose="020B0702040204020203" pitchFamily="34" charset="0"/>
              </a:rPr>
              <a:t>(</a:t>
            </a:r>
            <a:r>
              <a:rPr lang="en-US" sz="2200" b="1" i="1" dirty="0" smtClean="0">
                <a:solidFill>
                  <a:srgbClr val="00B050"/>
                </a:solidFill>
                <a:latin typeface="Consolas" panose="020B0609020204030204" pitchFamily="49" charset="0"/>
                <a:cs typeface="Segoe UI Semibold" panose="020B0702040204020203" pitchFamily="34" charset="0"/>
              </a:rPr>
              <a:t>path</a:t>
            </a:r>
            <a:r>
              <a:rPr lang="en-US" sz="2200" b="1" dirty="0" smtClean="0">
                <a:latin typeface="Consolas" panose="020B0609020204030204" pitchFamily="49" charset="0"/>
                <a:cs typeface="Segoe UI Semibold" panose="020B0702040204020203" pitchFamily="34" charset="0"/>
              </a:rPr>
              <a:t>)</a:t>
            </a:r>
            <a:endParaRPr lang="en-US" sz="2200" b="1" dirty="0">
              <a:latin typeface="Consolas" panose="020B0609020204030204" pitchFamily="49" charset="0"/>
              <a:cs typeface="Segoe UI Semibold" panose="020B0702040204020203" pitchFamily="34" charset="0"/>
            </a:endParaRPr>
          </a:p>
          <a:p>
            <a:pPr>
              <a:spcBef>
                <a:spcPts val="0"/>
              </a:spcBef>
              <a:buClr>
                <a:schemeClr val="accent4"/>
              </a:buClr>
            </a:pPr>
            <a:endParaRPr lang="en-US" sz="2200" dirty="0" smtClean="0">
              <a:latin typeface="Segoe UI Semibold" panose="020B0702040204020203" pitchFamily="34" charset="0"/>
              <a:cs typeface="Segoe UI Semibold" panose="020B0702040204020203" pitchFamily="34" charset="0"/>
            </a:endParaRPr>
          </a:p>
          <a:p>
            <a:pPr marL="342900" indent="-342900">
              <a:spcBef>
                <a:spcPts val="0"/>
              </a:spcBef>
              <a:buClr>
                <a:schemeClr val="accent4"/>
              </a:buClr>
              <a:buFont typeface="Wingdings" panose="05000000000000000000" pitchFamily="2" charset="2"/>
              <a:buChar char="§"/>
            </a:pPr>
            <a:r>
              <a:rPr lang="en-US" sz="2200" dirty="0" err="1" smtClean="0">
                <a:latin typeface="Segoe UI Semibold" panose="020B0702040204020203" pitchFamily="34" charset="0"/>
                <a:cs typeface="Segoe UI Semibold" panose="020B0702040204020203" pitchFamily="34" charset="0"/>
              </a:rPr>
              <a:t>Ghi</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dữ</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liệu</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ra</a:t>
            </a:r>
            <a:r>
              <a:rPr lang="en-US" sz="2200" dirty="0" smtClean="0">
                <a:latin typeface="Segoe UI Semibold" panose="020B0702040204020203" pitchFamily="34" charset="0"/>
                <a:cs typeface="Segoe UI Semibold" panose="020B0702040204020203" pitchFamily="34" charset="0"/>
              </a:rPr>
              <a:t> file</a:t>
            </a:r>
            <a:endParaRPr lang="en-US" sz="2200" dirty="0" smtClean="0">
              <a:solidFill>
                <a:schemeClr val="tx2"/>
              </a:solidFill>
              <a:latin typeface="Segoe UI Semibold" panose="020B0702040204020203" pitchFamily="34" charset="0"/>
              <a:cs typeface="Segoe UI Semibold" panose="020B0702040204020203" pitchFamily="34" charset="0"/>
            </a:endParaRPr>
          </a:p>
        </p:txBody>
      </p:sp>
      <p:pic>
        <p:nvPicPr>
          <p:cNvPr id="3" name="Picture 2"/>
          <p:cNvPicPr>
            <a:picLocks noChangeAspect="1"/>
          </p:cNvPicPr>
          <p:nvPr/>
        </p:nvPicPr>
        <p:blipFill>
          <a:blip r:embed="rId4"/>
          <a:stretch>
            <a:fillRect/>
          </a:stretch>
        </p:blipFill>
        <p:spPr>
          <a:xfrm>
            <a:off x="1152876" y="2361060"/>
            <a:ext cx="9753600" cy="3409950"/>
          </a:xfrm>
          <a:prstGeom prst="rect">
            <a:avLst/>
          </a:prstGeom>
        </p:spPr>
      </p:pic>
    </p:spTree>
    <p:extLst>
      <p:ext uri="{BB962C8B-B14F-4D97-AF65-F5344CB8AC3E}">
        <p14:creationId xmlns:p14="http://schemas.microsoft.com/office/powerpoint/2010/main" val="6616329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dirty="0"/>
              <a:t>Concurrency &amp; Parallelism </a:t>
            </a:r>
          </a:p>
        </p:txBody>
      </p:sp>
      <p:sp>
        <p:nvSpPr>
          <p:cNvPr id="6" name="Slide Number Placeholder 5"/>
          <p:cNvSpPr>
            <a:spLocks noGrp="1"/>
          </p:cNvSpPr>
          <p:nvPr>
            <p:ph type="sldNum" sz="quarter" idx="12"/>
          </p:nvPr>
        </p:nvSpPr>
        <p:spPr/>
        <p:txBody>
          <a:bodyPr/>
          <a:lstStyle/>
          <a:p>
            <a:fld id="{B9D55AC1-BDD8-46B4-BF02-EBE24CD1C861}" type="slidenum">
              <a:rPr lang="en-US" smtClean="0"/>
              <a:t>3</a:t>
            </a:fld>
            <a:endParaRPr lang="en-US"/>
          </a:p>
        </p:txBody>
      </p:sp>
      <p:sp>
        <p:nvSpPr>
          <p:cNvPr id="9" name="TextBox 8"/>
          <p:cNvSpPr txBox="1"/>
          <p:nvPr/>
        </p:nvSpPr>
        <p:spPr>
          <a:xfrm>
            <a:off x="838200" y="1089377"/>
            <a:ext cx="3691760" cy="3323987"/>
          </a:xfrm>
          <a:prstGeom prst="rect">
            <a:avLst/>
          </a:prstGeom>
          <a:noFill/>
        </p:spPr>
        <p:txBody>
          <a:bodyPr wrap="square" rtlCol="0">
            <a:spAutoFit/>
          </a:bodyPr>
          <a:lstStyle/>
          <a:p>
            <a:pPr marL="342900" indent="-342900" fontAlgn="auto">
              <a:lnSpc>
                <a:spcPts val="2800"/>
              </a:lnSpc>
              <a:spcBef>
                <a:spcPts val="0"/>
              </a:spcBef>
              <a:spcAft>
                <a:spcPts val="0"/>
              </a:spcAft>
              <a:buClr>
                <a:schemeClr val="accent4"/>
              </a:buClr>
              <a:buFont typeface="Wingdings" panose="05000000000000000000" pitchFamily="2" charset="2"/>
              <a:buChar char="§"/>
              <a:defRPr/>
            </a:pP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Concurrency: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Các</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tiến</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trình</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chia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sẻ</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nhau</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CPU Time</a:t>
            </a:r>
          </a:p>
          <a:p>
            <a:pPr marL="342900" indent="-342900" fontAlgn="auto">
              <a:lnSpc>
                <a:spcPts val="2800"/>
              </a:lnSpc>
              <a:spcBef>
                <a:spcPts val="0"/>
              </a:spcBef>
              <a:spcAft>
                <a:spcPts val="0"/>
              </a:spcAft>
              <a:buClr>
                <a:schemeClr val="accent4"/>
              </a:buClr>
              <a:buFont typeface="Wingdings" panose="05000000000000000000" pitchFamily="2" charset="2"/>
              <a:buChar char="§"/>
              <a:defRPr/>
            </a:pPr>
            <a:endPar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endParaRPr>
          </a:p>
          <a:p>
            <a:pPr marL="342900" indent="-342900" fontAlgn="auto">
              <a:lnSpc>
                <a:spcPts val="2800"/>
              </a:lnSpc>
              <a:spcBef>
                <a:spcPts val="0"/>
              </a:spcBef>
              <a:spcAft>
                <a:spcPts val="0"/>
              </a:spcAft>
              <a:buClr>
                <a:schemeClr val="accent4"/>
              </a:buClr>
              <a:buFont typeface="Wingdings" panose="05000000000000000000" pitchFamily="2" charset="2"/>
              <a:buChar char="§"/>
              <a:defRPr/>
            </a:pP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Parallelism: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Thực</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sự</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song song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khi</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có</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nhiều</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tiến</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trình</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xử</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lý</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công</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việc</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trong</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1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thời</a:t>
            </a:r>
            <a:r>
              <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a:solidFill>
                  <a:schemeClr val="tx2">
                    <a:lumMod val="75000"/>
                  </a:schemeClr>
                </a:solidFill>
                <a:latin typeface="Segoe UI Semibold" panose="020B0702040204020203" pitchFamily="34" charset="0"/>
                <a:ea typeface="Lato Black" charset="0"/>
                <a:cs typeface="Segoe UI Semibold" panose="020B0702040204020203" pitchFamily="34" charset="0"/>
              </a:rPr>
              <a:t>điểm</a:t>
            </a:r>
            <a:endPar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endParaRPr>
          </a:p>
          <a:p>
            <a:pPr marL="342900" indent="-342900" fontAlgn="auto">
              <a:lnSpc>
                <a:spcPts val="2800"/>
              </a:lnSpc>
              <a:spcBef>
                <a:spcPts val="0"/>
              </a:spcBef>
              <a:spcAft>
                <a:spcPts val="0"/>
              </a:spcAft>
              <a:buClr>
                <a:schemeClr val="accent4"/>
              </a:buClr>
              <a:buFont typeface="Wingdings" panose="05000000000000000000" pitchFamily="2" charset="2"/>
              <a:buChar char="§"/>
              <a:defRPr/>
            </a:pPr>
            <a:endPar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endParaRPr>
          </a:p>
        </p:txBody>
      </p:sp>
      <p:pic>
        <p:nvPicPr>
          <p:cNvPr id="7" name="Picture 6"/>
          <p:cNvPicPr>
            <a:picLocks noChangeAspect="1"/>
          </p:cNvPicPr>
          <p:nvPr/>
        </p:nvPicPr>
        <p:blipFill rotWithShape="1">
          <a:blip r:embed="rId3"/>
          <a:srcRect l="13742" r="14749" b="3840"/>
          <a:stretch/>
        </p:blipFill>
        <p:spPr>
          <a:xfrm>
            <a:off x="4635064" y="1089377"/>
            <a:ext cx="7062950" cy="4228857"/>
          </a:xfrm>
          <a:prstGeom prst="rect">
            <a:avLst/>
          </a:prstGeom>
        </p:spPr>
      </p:pic>
    </p:spTree>
    <p:extLst>
      <p:ext uri="{BB962C8B-B14F-4D97-AF65-F5344CB8AC3E}">
        <p14:creationId xmlns:p14="http://schemas.microsoft.com/office/powerpoint/2010/main" val="2278028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dirty="0" err="1" smtClean="0"/>
              <a:t>MapReduce</a:t>
            </a:r>
            <a:r>
              <a:rPr lang="en-US" dirty="0" smtClean="0"/>
              <a:t> Programing Model</a:t>
            </a:r>
            <a:endParaRPr lang="en-US" dirty="0"/>
          </a:p>
        </p:txBody>
      </p:sp>
      <p:sp>
        <p:nvSpPr>
          <p:cNvPr id="7" name="Slide Number Placeholder 6"/>
          <p:cNvSpPr>
            <a:spLocks noGrp="1"/>
          </p:cNvSpPr>
          <p:nvPr>
            <p:ph type="sldNum" sz="quarter" idx="12"/>
          </p:nvPr>
        </p:nvSpPr>
        <p:spPr/>
        <p:txBody>
          <a:bodyPr/>
          <a:lstStyle/>
          <a:p>
            <a:fld id="{B9D55AC1-BDD8-46B4-BF02-EBE24CD1C861}" type="slidenum">
              <a:rPr lang="en-US" smtClean="0"/>
              <a:t>4</a:t>
            </a:fld>
            <a:endParaRPr lang="en-US"/>
          </a:p>
        </p:txBody>
      </p:sp>
      <p:sp>
        <p:nvSpPr>
          <p:cNvPr id="9" name="TextBox 8"/>
          <p:cNvSpPr txBox="1"/>
          <p:nvPr/>
        </p:nvSpPr>
        <p:spPr>
          <a:xfrm>
            <a:off x="838199" y="1089377"/>
            <a:ext cx="10334297" cy="451406"/>
          </a:xfrm>
          <a:prstGeom prst="rect">
            <a:avLst/>
          </a:prstGeom>
          <a:noFill/>
        </p:spPr>
        <p:txBody>
          <a:bodyPr wrap="square" rtlCol="0">
            <a:spAutoFit/>
          </a:bodyPr>
          <a:lstStyle/>
          <a:p>
            <a:pPr marL="342900" indent="-342900" fontAlgn="auto">
              <a:lnSpc>
                <a:spcPts val="2800"/>
              </a:lnSpc>
              <a:spcBef>
                <a:spcPts val="0"/>
              </a:spcBef>
              <a:spcAft>
                <a:spcPts val="0"/>
              </a:spcAft>
              <a:buClr>
                <a:schemeClr val="accent4"/>
              </a:buClr>
              <a:buFont typeface="Wingdings" panose="05000000000000000000" pitchFamily="2" charset="2"/>
              <a:buChar char="§"/>
              <a:defRPr/>
            </a:pPr>
            <a:r>
              <a:rPr lang="en-US" sz="2200" dirty="0" err="1"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Mô</a:t>
            </a:r>
            <a:r>
              <a:rPr lang="en-US" sz="2200" dirty="0"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hình</a:t>
            </a:r>
            <a:r>
              <a:rPr lang="en-US" sz="2200" dirty="0"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cho</a:t>
            </a:r>
            <a:r>
              <a:rPr lang="en-US" sz="2200" dirty="0"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phéo</a:t>
            </a:r>
            <a:r>
              <a:rPr lang="en-US" sz="2200" dirty="0"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thực</a:t>
            </a:r>
            <a:r>
              <a:rPr lang="en-US" sz="2200" dirty="0"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thi</a:t>
            </a:r>
            <a:r>
              <a:rPr lang="en-US" sz="2200" dirty="0"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tính</a:t>
            </a:r>
            <a:r>
              <a:rPr lang="en-US" sz="2200" dirty="0"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toán</a:t>
            </a:r>
            <a:r>
              <a:rPr lang="en-US" sz="2200" dirty="0"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 song song </a:t>
            </a:r>
            <a:r>
              <a:rPr lang="en-US" sz="2200" dirty="0" err="1"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trong</a:t>
            </a:r>
            <a:r>
              <a:rPr lang="en-US" sz="2200" dirty="0"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hệ</a:t>
            </a:r>
            <a:r>
              <a:rPr lang="en-US" sz="2200" dirty="0"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thống</a:t>
            </a:r>
            <a:r>
              <a:rPr lang="en-US" sz="2200" dirty="0"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phân</a:t>
            </a:r>
            <a:r>
              <a:rPr lang="en-US" sz="2200" dirty="0"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 </a:t>
            </a:r>
            <a:r>
              <a:rPr lang="en-US" sz="2200" dirty="0" err="1"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tán</a:t>
            </a:r>
            <a:r>
              <a:rPr lang="en-US" sz="2200" dirty="0" smtClean="0">
                <a:solidFill>
                  <a:schemeClr val="tx2">
                    <a:lumMod val="75000"/>
                  </a:schemeClr>
                </a:solidFill>
                <a:latin typeface="Segoe UI Semibold" panose="020B0702040204020203" pitchFamily="34" charset="0"/>
                <a:ea typeface="Lato Black" charset="0"/>
                <a:cs typeface="Segoe UI Semibold" panose="020B0702040204020203" pitchFamily="34" charset="0"/>
              </a:rPr>
              <a:t>.</a:t>
            </a:r>
            <a:endParaRPr lang="en-US" sz="2200" dirty="0">
              <a:solidFill>
                <a:schemeClr val="tx2">
                  <a:lumMod val="75000"/>
                </a:schemeClr>
              </a:solidFill>
              <a:latin typeface="Segoe UI Semibold" panose="020B0702040204020203" pitchFamily="34" charset="0"/>
              <a:ea typeface="Lato Black" charset="0"/>
              <a:cs typeface="Segoe UI Semibold" panose="020B0702040204020203"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285" y="1899855"/>
            <a:ext cx="7746123" cy="4211186"/>
          </a:xfrm>
          <a:prstGeom prst="rect">
            <a:avLst/>
          </a:prstGeom>
        </p:spPr>
      </p:pic>
    </p:spTree>
    <p:extLst>
      <p:ext uri="{BB962C8B-B14F-4D97-AF65-F5344CB8AC3E}">
        <p14:creationId xmlns:p14="http://schemas.microsoft.com/office/powerpoint/2010/main" val="7458778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dirty="0" smtClean="0"/>
              <a:t>Google Map-Reduce (1)</a:t>
            </a:r>
            <a:endParaRPr lang="en-US" dirty="0"/>
          </a:p>
        </p:txBody>
      </p:sp>
      <p:sp>
        <p:nvSpPr>
          <p:cNvPr id="7" name="Slide Number Placeholder 6"/>
          <p:cNvSpPr>
            <a:spLocks noGrp="1"/>
          </p:cNvSpPr>
          <p:nvPr>
            <p:ph type="sldNum" sz="quarter" idx="12"/>
          </p:nvPr>
        </p:nvSpPr>
        <p:spPr/>
        <p:txBody>
          <a:bodyPr/>
          <a:lstStyle/>
          <a:p>
            <a:fld id="{B9D55AC1-BDD8-46B4-BF02-EBE24CD1C861}" type="slidenum">
              <a:rPr lang="en-US" smtClean="0"/>
              <a:t>5</a:t>
            </a:fld>
            <a:endParaRPr lang="en-US"/>
          </a:p>
        </p:txBody>
      </p:sp>
      <p:sp>
        <p:nvSpPr>
          <p:cNvPr id="9" name="TextBox 8"/>
          <p:cNvSpPr txBox="1"/>
          <p:nvPr/>
        </p:nvSpPr>
        <p:spPr>
          <a:xfrm>
            <a:off x="838199" y="1089377"/>
            <a:ext cx="6425571" cy="3323987"/>
          </a:xfrm>
          <a:prstGeom prst="rect">
            <a:avLst/>
          </a:prstGeom>
          <a:noFill/>
        </p:spPr>
        <p:txBody>
          <a:bodyPr wrap="square" rtlCol="0">
            <a:spAutoFit/>
          </a:bodyPr>
          <a:lstStyle/>
          <a:p>
            <a:pPr marL="342900" indent="-342900">
              <a:spcBef>
                <a:spcPts val="0"/>
              </a:spcBef>
              <a:buClr>
                <a:schemeClr val="accent4"/>
              </a:buClr>
              <a:buFont typeface="Wingdings" panose="05000000000000000000" pitchFamily="2" charset="2"/>
              <a:buChar char="§"/>
            </a:pPr>
            <a:r>
              <a:rPr lang="en-US" sz="2200" dirty="0" smtClean="0">
                <a:latin typeface="Segoe UI Semibold" panose="020B0702040204020203" pitchFamily="34" charset="0"/>
                <a:cs typeface="Segoe UI Semibold" panose="020B0702040204020203" pitchFamily="34" charset="0"/>
              </a:rPr>
              <a:t>Google </a:t>
            </a:r>
            <a:r>
              <a:rPr lang="en-US" sz="2200" dirty="0" err="1" smtClean="0">
                <a:latin typeface="Segoe UI Semibold" panose="020B0702040204020203" pitchFamily="34" charset="0"/>
                <a:cs typeface="Segoe UI Semibold" panose="020B0702040204020203" pitchFamily="34" charset="0"/>
              </a:rPr>
              <a:t>sử</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dụng</a:t>
            </a:r>
            <a:r>
              <a:rPr lang="en-US" sz="2200" dirty="0" smtClean="0">
                <a:latin typeface="Segoe UI Semibold" panose="020B0702040204020203" pitchFamily="34" charset="0"/>
                <a:cs typeface="Segoe UI Semibold" panose="020B0702040204020203" pitchFamily="34" charset="0"/>
              </a:rPr>
              <a:t> MR </a:t>
            </a:r>
            <a:r>
              <a:rPr lang="en-US" sz="2200" dirty="0" err="1" smtClean="0">
                <a:latin typeface="Segoe UI Semibold" panose="020B0702040204020203" pitchFamily="34" charset="0"/>
                <a:cs typeface="Segoe UI Semibold" panose="020B0702040204020203" pitchFamily="34" charset="0"/>
              </a:rPr>
              <a:t>để</a:t>
            </a:r>
            <a:r>
              <a:rPr lang="en-US" sz="2200" dirty="0" smtClean="0">
                <a:latin typeface="Segoe UI Semibold" panose="020B0702040204020203" pitchFamily="34" charset="0"/>
                <a:cs typeface="Segoe UI Semibold" panose="020B0702040204020203" pitchFamily="34" charset="0"/>
              </a:rPr>
              <a:t> index </a:t>
            </a:r>
            <a:r>
              <a:rPr lang="en-US" sz="2200" dirty="0" err="1" smtClean="0">
                <a:latin typeface="Segoe UI Semibold" panose="020B0702040204020203" pitchFamily="34" charset="0"/>
                <a:cs typeface="Segoe UI Semibold" panose="020B0702040204020203" pitchFamily="34" charset="0"/>
              </a:rPr>
              <a:t>và</a:t>
            </a:r>
            <a:r>
              <a:rPr lang="en-US" sz="2200" dirty="0" smtClean="0">
                <a:latin typeface="Segoe UI Semibold" panose="020B0702040204020203" pitchFamily="34" charset="0"/>
                <a:cs typeface="Segoe UI Semibold" panose="020B0702040204020203" pitchFamily="34" charset="0"/>
              </a:rPr>
              <a:t> exploding </a:t>
            </a:r>
            <a:r>
              <a:rPr lang="en-US" sz="2200" dirty="0" err="1" smtClean="0">
                <a:latin typeface="Segoe UI Semibold" panose="020B0702040204020203" pitchFamily="34" charset="0"/>
                <a:cs typeface="Segoe UI Semibold" panose="020B0702040204020203" pitchFamily="34" charset="0"/>
              </a:rPr>
              <a:t>lượng</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lớn</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dữ</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liệu</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trên</a:t>
            </a:r>
            <a:r>
              <a:rPr lang="en-US" sz="2200" dirty="0" smtClean="0">
                <a:latin typeface="Segoe UI Semibold" panose="020B0702040204020203" pitchFamily="34" charset="0"/>
                <a:cs typeface="Segoe UI Semibold" panose="020B0702040204020203" pitchFamily="34" charset="0"/>
              </a:rPr>
              <a:t> web </a:t>
            </a:r>
            <a:r>
              <a:rPr lang="en-US" sz="2200" dirty="0" err="1" smtClean="0">
                <a:latin typeface="Segoe UI Semibold" panose="020B0702040204020203" pitchFamily="34" charset="0"/>
                <a:cs typeface="Segoe UI Semibold" panose="020B0702040204020203" pitchFamily="34" charset="0"/>
              </a:rPr>
              <a:t>trên</a:t>
            </a:r>
            <a:r>
              <a:rPr lang="en-US" sz="2200" dirty="0" smtClean="0">
                <a:latin typeface="Segoe UI Semibold" panose="020B0702040204020203" pitchFamily="34" charset="0"/>
                <a:cs typeface="Segoe UI Semibold" panose="020B0702040204020203" pitchFamily="34" charset="0"/>
              </a:rPr>
              <a:t> cluster </a:t>
            </a:r>
            <a:r>
              <a:rPr lang="en-US" sz="2200" dirty="0" err="1" smtClean="0">
                <a:latin typeface="Segoe UI Semibold" panose="020B0702040204020203" pitchFamily="34" charset="0"/>
                <a:cs typeface="Segoe UI Semibold" panose="020B0702040204020203" pitchFamily="34" charset="0"/>
              </a:rPr>
              <a:t>lớn</a:t>
            </a:r>
            <a:r>
              <a:rPr lang="en-US" sz="2200" dirty="0" smtClean="0">
                <a:latin typeface="Segoe UI Semibold" panose="020B0702040204020203" pitchFamily="34" charset="0"/>
                <a:cs typeface="Segoe UI Semibold" panose="020B0702040204020203" pitchFamily="34" charset="0"/>
              </a:rPr>
              <a:t>.</a:t>
            </a:r>
          </a:p>
          <a:p>
            <a:pPr marL="342900" indent="-342900">
              <a:spcBef>
                <a:spcPts val="0"/>
              </a:spcBef>
              <a:buClr>
                <a:schemeClr val="accent4"/>
              </a:buClr>
              <a:buFont typeface="Wingdings" panose="05000000000000000000" pitchFamily="2" charset="2"/>
              <a:buChar char="§"/>
            </a:pPr>
            <a:endParaRPr lang="en-US" sz="2200" dirty="0" smtClean="0">
              <a:latin typeface="Segoe UI" panose="020B0502040204020203" pitchFamily="34" charset="0"/>
              <a:cs typeface="Segoe UI" panose="020B0502040204020203" pitchFamily="34" charset="0"/>
            </a:endParaRPr>
          </a:p>
          <a:p>
            <a:pPr marL="342900" indent="-342900">
              <a:spcBef>
                <a:spcPts val="0"/>
              </a:spcBef>
              <a:buClr>
                <a:schemeClr val="accent4"/>
              </a:buClr>
              <a:buFont typeface="Wingdings" panose="05000000000000000000" pitchFamily="2" charset="2"/>
              <a:buChar char="§"/>
            </a:pPr>
            <a:r>
              <a:rPr lang="en-US" sz="2200" dirty="0" smtClean="0">
                <a:latin typeface="Segoe UI Semibold" panose="020B0702040204020203" pitchFamily="34" charset="0"/>
                <a:cs typeface="Segoe UI Semibold" panose="020B0702040204020203" pitchFamily="34" charset="0"/>
              </a:rPr>
              <a:t>Concept </a:t>
            </a:r>
            <a:r>
              <a:rPr lang="en-US" sz="2200" dirty="0" err="1" smtClean="0">
                <a:latin typeface="Segoe UI Semibold" panose="020B0702040204020203" pitchFamily="34" charset="0"/>
                <a:cs typeface="Segoe UI Semibold" panose="020B0702040204020203" pitchFamily="34" charset="0"/>
              </a:rPr>
              <a:t>của</a:t>
            </a:r>
            <a:r>
              <a:rPr lang="en-US" sz="2200" dirty="0" smtClean="0">
                <a:latin typeface="Segoe UI Semibold" panose="020B0702040204020203" pitchFamily="34" charset="0"/>
                <a:cs typeface="Segoe UI Semibold" panose="020B0702040204020203" pitchFamily="34" charset="0"/>
              </a:rPr>
              <a:t> Google MR</a:t>
            </a:r>
          </a:p>
          <a:p>
            <a:pPr marL="800100" lvl="1" indent="-342900">
              <a:spcBef>
                <a:spcPts val="0"/>
              </a:spcBef>
              <a:buClr>
                <a:schemeClr val="accent4"/>
              </a:buClr>
              <a:buFont typeface="Arial" panose="020B0604020202020204" pitchFamily="34" charset="0"/>
              <a:buChar char="•"/>
            </a:pPr>
            <a:r>
              <a:rPr lang="en-US" sz="2000" dirty="0" smtClean="0">
                <a:latin typeface="Segoe UI Semibold" panose="020B0702040204020203" pitchFamily="34" charset="0"/>
                <a:cs typeface="Segoe UI Semibold" panose="020B0702040204020203" pitchFamily="34" charset="0"/>
              </a:rPr>
              <a:t>Distributed Data</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Dữ</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liệu</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được</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phân</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tán</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trên</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cụm</a:t>
            </a:r>
            <a:endParaRPr lang="en-US" sz="2000" dirty="0" smtClean="0">
              <a:latin typeface="Segoe UI" panose="020B0502040204020203" pitchFamily="34" charset="0"/>
              <a:cs typeface="Segoe UI" panose="020B0502040204020203" pitchFamily="34" charset="0"/>
            </a:endParaRPr>
          </a:p>
          <a:p>
            <a:pPr marL="800100" lvl="1" indent="-342900">
              <a:spcBef>
                <a:spcPts val="0"/>
              </a:spcBef>
              <a:buClr>
                <a:schemeClr val="accent4"/>
              </a:buClr>
              <a:buFont typeface="Arial" panose="020B0604020202020204" pitchFamily="34" charset="0"/>
              <a:buChar char="•"/>
            </a:pPr>
            <a:r>
              <a:rPr lang="en-US" sz="2000" dirty="0" smtClean="0">
                <a:latin typeface="Segoe UI Semibold" panose="020B0702040204020203" pitchFamily="34" charset="0"/>
                <a:cs typeface="Segoe UI Semibold" panose="020B0702040204020203" pitchFamily="34" charset="0"/>
              </a:rPr>
              <a:t>Distributed Computation</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Tính</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toán</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phân</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tán</a:t>
            </a:r>
            <a:r>
              <a:rPr lang="en-US" sz="2000" dirty="0" smtClean="0">
                <a:latin typeface="Segoe UI" panose="020B0502040204020203" pitchFamily="34" charset="0"/>
                <a:cs typeface="Segoe UI" panose="020B0502040204020203" pitchFamily="34" charset="0"/>
              </a:rPr>
              <a:t>.</a:t>
            </a:r>
          </a:p>
          <a:p>
            <a:pPr marL="800100" lvl="1" indent="-342900">
              <a:spcBef>
                <a:spcPts val="0"/>
              </a:spcBef>
              <a:buClr>
                <a:schemeClr val="accent4"/>
              </a:buClr>
              <a:buFont typeface="Arial" panose="020B0604020202020204" pitchFamily="34" charset="0"/>
              <a:buChar char="•"/>
            </a:pPr>
            <a:r>
              <a:rPr lang="en-US" sz="2000" dirty="0" smtClean="0">
                <a:latin typeface="Segoe UI Semibold" panose="020B0702040204020203" pitchFamily="34" charset="0"/>
                <a:cs typeface="Segoe UI Semibold" panose="020B0702040204020203" pitchFamily="34" charset="0"/>
              </a:rPr>
              <a:t>Tolerate faults</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Có</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khả</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năng</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tự</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động</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thực</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hiện</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lại</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tính</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toán</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khi</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có</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lỗi</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trên</a:t>
            </a:r>
            <a:r>
              <a:rPr lang="en-US" sz="2000" dirty="0" smtClean="0">
                <a:latin typeface="Segoe UI" panose="020B0502040204020203" pitchFamily="34" charset="0"/>
                <a:cs typeface="Segoe UI" panose="020B0502040204020203" pitchFamily="34" charset="0"/>
              </a:rPr>
              <a:t> nodes </a:t>
            </a:r>
            <a:r>
              <a:rPr lang="en-US" sz="2000" dirty="0" err="1" smtClean="0">
                <a:latin typeface="Segoe UI" panose="020B0502040204020203" pitchFamily="34" charset="0"/>
                <a:cs typeface="Segoe UI" panose="020B0502040204020203" pitchFamily="34" charset="0"/>
              </a:rPr>
              <a:t>bất</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kỳ</a:t>
            </a:r>
            <a:endParaRPr lang="en-US" sz="2000" dirty="0" smtClean="0">
              <a:latin typeface="Segoe UI" panose="020B0502040204020203" pitchFamily="34" charset="0"/>
              <a:cs typeface="Segoe UI" panose="020B0502040204020203" pitchFamily="34" charset="0"/>
            </a:endParaRPr>
          </a:p>
          <a:p>
            <a:pPr marL="800100" lvl="1" indent="-342900">
              <a:spcBef>
                <a:spcPts val="0"/>
              </a:spcBef>
              <a:buClr>
                <a:schemeClr val="accent4"/>
              </a:buClr>
              <a:buFont typeface="Arial" panose="020B0604020202020204" pitchFamily="34" charset="0"/>
              <a:buChar char="•"/>
            </a:pPr>
            <a:endParaRPr lang="en-US" sz="2200" dirty="0">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3"/>
          <a:stretch>
            <a:fillRect/>
          </a:stretch>
        </p:blipFill>
        <p:spPr>
          <a:xfrm>
            <a:off x="7380783" y="925690"/>
            <a:ext cx="4066150" cy="2668411"/>
          </a:xfrm>
          <a:prstGeom prst="rect">
            <a:avLst/>
          </a:prstGeom>
        </p:spPr>
      </p:pic>
    </p:spTree>
    <p:extLst>
      <p:ext uri="{BB962C8B-B14F-4D97-AF65-F5344CB8AC3E}">
        <p14:creationId xmlns:p14="http://schemas.microsoft.com/office/powerpoint/2010/main" val="1062308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dirty="0" smtClean="0"/>
              <a:t>Hadoop </a:t>
            </a:r>
            <a:r>
              <a:rPr lang="en-US" dirty="0" err="1" smtClean="0"/>
              <a:t>MapReduce</a:t>
            </a:r>
            <a:endParaRPr lang="en-US" dirty="0"/>
          </a:p>
        </p:txBody>
      </p:sp>
      <p:sp>
        <p:nvSpPr>
          <p:cNvPr id="7" name="Slide Number Placeholder 6"/>
          <p:cNvSpPr>
            <a:spLocks noGrp="1"/>
          </p:cNvSpPr>
          <p:nvPr>
            <p:ph type="sldNum" sz="quarter" idx="12"/>
          </p:nvPr>
        </p:nvSpPr>
        <p:spPr/>
        <p:txBody>
          <a:bodyPr/>
          <a:lstStyle/>
          <a:p>
            <a:fld id="{B9D55AC1-BDD8-46B4-BF02-EBE24CD1C861}" type="slidenum">
              <a:rPr lang="en-US" smtClean="0"/>
              <a:t>6</a:t>
            </a:fld>
            <a:endParaRPr lang="en-US"/>
          </a:p>
        </p:txBody>
      </p:sp>
      <p:sp>
        <p:nvSpPr>
          <p:cNvPr id="4" name="TextBox 3"/>
          <p:cNvSpPr txBox="1"/>
          <p:nvPr/>
        </p:nvSpPr>
        <p:spPr>
          <a:xfrm>
            <a:off x="838199" y="1089377"/>
            <a:ext cx="10271235" cy="3046988"/>
          </a:xfrm>
          <a:prstGeom prst="rect">
            <a:avLst/>
          </a:prstGeom>
          <a:noFill/>
        </p:spPr>
        <p:txBody>
          <a:bodyPr wrap="square" rtlCol="0">
            <a:spAutoFit/>
          </a:bodyPr>
          <a:lstStyle/>
          <a:p>
            <a:pPr marL="342900" indent="-342900">
              <a:spcBef>
                <a:spcPts val="0"/>
              </a:spcBef>
              <a:buClr>
                <a:schemeClr val="accent4"/>
              </a:buClr>
              <a:buFont typeface="Wingdings" panose="05000000000000000000" pitchFamily="2" charset="2"/>
              <a:buChar char="§"/>
            </a:pPr>
            <a:r>
              <a:rPr lang="en-US" sz="2200" dirty="0" err="1" smtClean="0">
                <a:latin typeface="Segoe UI Semibold" panose="020B0702040204020203" pitchFamily="34" charset="0"/>
                <a:cs typeface="Segoe UI Semibold" panose="020B0702040204020203" pitchFamily="34" charset="0"/>
              </a:rPr>
              <a:t>Được</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xây</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dựng</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dựa</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trên</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mô</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hình</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MapReduce</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của</a:t>
            </a:r>
            <a:r>
              <a:rPr lang="en-US" sz="2200" dirty="0" smtClean="0">
                <a:latin typeface="Segoe UI Semibold" panose="020B0702040204020203" pitchFamily="34" charset="0"/>
                <a:cs typeface="Segoe UI Semibold" panose="020B0702040204020203" pitchFamily="34" charset="0"/>
              </a:rPr>
              <a:t> Google.</a:t>
            </a:r>
          </a:p>
          <a:p>
            <a:pPr marL="342900" indent="-342900">
              <a:spcBef>
                <a:spcPts val="0"/>
              </a:spcBef>
              <a:buClr>
                <a:schemeClr val="accent4"/>
              </a:buClr>
              <a:buFont typeface="Wingdings" panose="05000000000000000000" pitchFamily="2" charset="2"/>
              <a:buChar char="§"/>
            </a:pPr>
            <a:endParaRPr lang="en-US" sz="2200" dirty="0" smtClean="0">
              <a:latin typeface="Segoe UI" panose="020B0502040204020203" pitchFamily="34" charset="0"/>
              <a:cs typeface="Segoe UI" panose="020B0502040204020203" pitchFamily="34" charset="0"/>
            </a:endParaRPr>
          </a:p>
          <a:p>
            <a:pPr marL="342900" indent="-342900">
              <a:spcBef>
                <a:spcPts val="0"/>
              </a:spcBef>
              <a:buClr>
                <a:schemeClr val="accent4"/>
              </a:buClr>
              <a:buFont typeface="Wingdings" panose="05000000000000000000" pitchFamily="2" charset="2"/>
              <a:buChar char="§"/>
            </a:pPr>
            <a:r>
              <a:rPr lang="en-US" sz="2200" dirty="0" err="1" smtClean="0">
                <a:latin typeface="Segoe UI Semibold" panose="020B0702040204020203" pitchFamily="34" charset="0"/>
                <a:cs typeface="Segoe UI Semibold" panose="020B0702040204020203" pitchFamily="34" charset="0"/>
              </a:rPr>
              <a:t>Cơ</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chế</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hoạt</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động</a:t>
            </a:r>
            <a:endParaRPr lang="en-US" sz="2200" dirty="0" smtClean="0">
              <a:latin typeface="Segoe UI Semibold" panose="020B0702040204020203" pitchFamily="34" charset="0"/>
              <a:cs typeface="Segoe UI Semibold" panose="020B0702040204020203" pitchFamily="34" charset="0"/>
            </a:endParaRPr>
          </a:p>
          <a:p>
            <a:pPr marL="800100" lvl="1" indent="-342900">
              <a:spcBef>
                <a:spcPts val="0"/>
              </a:spcBef>
              <a:buClr>
                <a:schemeClr val="accent4"/>
              </a:buClr>
              <a:buFont typeface="Arial" panose="020B0604020202020204" pitchFamily="34" charset="0"/>
              <a:buChar char="•"/>
            </a:pPr>
            <a:r>
              <a:rPr lang="vi-VN" sz="2000" dirty="0">
                <a:latin typeface="Segoe UI" panose="020B0502040204020203" pitchFamily="34" charset="0"/>
                <a:cs typeface="Segoe UI" panose="020B0502040204020203" pitchFamily="34" charset="0"/>
              </a:rPr>
              <a:t>Input data được đọc từ HDFS</a:t>
            </a:r>
            <a:r>
              <a:rPr lang="en-US" sz="2000" dirty="0" smtClean="0">
                <a:latin typeface="Segoe UI" panose="020B0502040204020203" pitchFamily="34" charset="0"/>
                <a:cs typeface="Segoe UI" panose="020B0502040204020203" pitchFamily="34" charset="0"/>
              </a:rPr>
              <a:t> </a:t>
            </a:r>
          </a:p>
          <a:p>
            <a:pPr marL="800100" lvl="1" indent="-342900">
              <a:spcBef>
                <a:spcPts val="0"/>
              </a:spcBef>
              <a:buClr>
                <a:schemeClr val="accent4"/>
              </a:buClr>
              <a:buFont typeface="Arial" panose="020B0604020202020204" pitchFamily="34" charset="0"/>
              <a:buChar char="•"/>
            </a:pPr>
            <a:r>
              <a:rPr lang="en-US" sz="2000" dirty="0" err="1" smtClean="0">
                <a:latin typeface="Segoe UI" panose="020B0502040204020203" pitchFamily="34" charset="0"/>
                <a:cs typeface="Segoe UI" panose="020B0502040204020203" pitchFamily="34" charset="0"/>
              </a:rPr>
              <a:t>Xử</a:t>
            </a:r>
            <a:r>
              <a:rPr lang="en-US" sz="2000" dirty="0" smtClean="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lý</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bằng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các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thao</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tác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chỉ</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định</a:t>
            </a:r>
            <a:r>
              <a:rPr lang="en-US" sz="2000" dirty="0">
                <a:latin typeface="Segoe UI" panose="020B0502040204020203" pitchFamily="34" charset="0"/>
                <a:cs typeface="Segoe UI" panose="020B0502040204020203" pitchFamily="34" charset="0"/>
              </a:rPr>
              <a:t>.</a:t>
            </a:r>
            <a:endParaRPr lang="en-US" sz="2000" dirty="0" smtClean="0">
              <a:latin typeface="Segoe UI" panose="020B0502040204020203" pitchFamily="34" charset="0"/>
              <a:cs typeface="Segoe UI" panose="020B0502040204020203" pitchFamily="34" charset="0"/>
            </a:endParaRPr>
          </a:p>
          <a:p>
            <a:pPr marL="800100" lvl="1" indent="-342900">
              <a:spcBef>
                <a:spcPts val="0"/>
              </a:spcBef>
              <a:buClr>
                <a:schemeClr val="accent4"/>
              </a:buClr>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O</a:t>
            </a:r>
            <a:r>
              <a:rPr lang="vi-VN" sz="2000" dirty="0" smtClean="0">
                <a:latin typeface="Segoe UI" panose="020B0502040204020203" pitchFamily="34" charset="0"/>
                <a:cs typeface="Segoe UI" panose="020B0502040204020203" pitchFamily="34" charset="0"/>
              </a:rPr>
              <a:t>utput </a:t>
            </a:r>
            <a:r>
              <a:rPr lang="vi-VN" sz="2000" dirty="0">
                <a:latin typeface="Segoe UI" panose="020B0502040204020203" pitchFamily="34" charset="0"/>
                <a:cs typeface="Segoe UI" panose="020B0502040204020203" pitchFamily="34" charset="0"/>
              </a:rPr>
              <a:t>được ghi vào </a:t>
            </a:r>
            <a:r>
              <a:rPr lang="vi-VN" sz="2000" dirty="0" smtClean="0">
                <a:latin typeface="Segoe UI" panose="020B0502040204020203" pitchFamily="34" charset="0"/>
                <a:cs typeface="Segoe UI" panose="020B0502040204020203" pitchFamily="34" charset="0"/>
              </a:rPr>
              <a:t>HDFS</a:t>
            </a:r>
            <a:r>
              <a:rPr lang="en-US" sz="2000" dirty="0" smtClean="0">
                <a:latin typeface="Segoe UI" panose="020B0502040204020203" pitchFamily="34" charset="0"/>
                <a:cs typeface="Segoe UI" panose="020B0502040204020203" pitchFamily="34" charset="0"/>
              </a:rPr>
              <a:t>.</a:t>
            </a:r>
          </a:p>
          <a:p>
            <a:pPr marL="800100" lvl="1" indent="-342900">
              <a:spcBef>
                <a:spcPts val="0"/>
              </a:spcBef>
              <a:buClr>
                <a:schemeClr val="accent4"/>
              </a:buClr>
              <a:buFont typeface="Arial" panose="020B0604020202020204" pitchFamily="34" charset="0"/>
              <a:buChar char="•"/>
            </a:pPr>
            <a:r>
              <a:rPr lang="en-US" sz="2200" dirty="0" smtClean="0">
                <a:latin typeface="Segoe UI" panose="020B0502040204020203" pitchFamily="34" charset="0"/>
                <a:cs typeface="Segoe UI" panose="020B0502040204020203" pitchFamily="34" charset="0"/>
              </a:rPr>
              <a:t>D</a:t>
            </a:r>
            <a:r>
              <a:rPr lang="vi-VN" sz="2200" dirty="0" smtClean="0">
                <a:latin typeface="Segoe UI" panose="020B0502040204020203" pitchFamily="34" charset="0"/>
                <a:cs typeface="Segoe UI" panose="020B0502040204020203" pitchFamily="34" charset="0"/>
              </a:rPr>
              <a:t>ata </a:t>
            </a:r>
            <a:r>
              <a:rPr lang="vi-VN" sz="2200" dirty="0">
                <a:latin typeface="Segoe UI" panose="020B0502040204020203" pitchFamily="34" charset="0"/>
                <a:cs typeface="Segoe UI" panose="020B0502040204020203" pitchFamily="34" charset="0"/>
              </a:rPr>
              <a:t>tiếp tục được </a:t>
            </a:r>
            <a:r>
              <a:rPr lang="vi-VN" sz="2200" dirty="0" smtClean="0">
                <a:latin typeface="Segoe UI" panose="020B0502040204020203" pitchFamily="34" charset="0"/>
                <a:cs typeface="Segoe UI" panose="020B0502040204020203" pitchFamily="34" charset="0"/>
              </a:rPr>
              <a:t>load</a:t>
            </a:r>
            <a:r>
              <a:rPr lang="en-US" sz="2200" dirty="0" smtClean="0">
                <a:latin typeface="Segoe UI" panose="020B0502040204020203" pitchFamily="34" charset="0"/>
                <a:cs typeface="Segoe UI" panose="020B0502040204020203" pitchFamily="34" charset="0"/>
              </a:rPr>
              <a:t>.</a:t>
            </a:r>
          </a:p>
          <a:p>
            <a:pPr marL="800100" lvl="1" indent="-342900">
              <a:spcBef>
                <a:spcPts val="0"/>
              </a:spcBef>
              <a:buClr>
                <a:schemeClr val="accent4"/>
              </a:buClr>
              <a:buFont typeface="Arial" panose="020B0604020202020204" pitchFamily="34" charset="0"/>
              <a:buChar char="•"/>
            </a:pPr>
            <a:r>
              <a:rPr lang="en-US" sz="2200" dirty="0" smtClean="0">
                <a:latin typeface="Segoe UI" panose="020B0502040204020203" pitchFamily="34" charset="0"/>
                <a:cs typeface="Segoe UI" panose="020B0502040204020203" pitchFamily="34" charset="0"/>
              </a:rPr>
              <a:t>T</a:t>
            </a:r>
            <a:r>
              <a:rPr lang="vi-VN" sz="2200" dirty="0" smtClean="0">
                <a:latin typeface="Segoe UI" panose="020B0502040204020203" pitchFamily="34" charset="0"/>
                <a:cs typeface="Segoe UI" panose="020B0502040204020203" pitchFamily="34" charset="0"/>
              </a:rPr>
              <a:t>hao </a:t>
            </a:r>
            <a:r>
              <a:rPr lang="vi-VN" sz="2200" dirty="0">
                <a:latin typeface="Segoe UI" panose="020B0502040204020203" pitchFamily="34" charset="0"/>
                <a:cs typeface="Segoe UI" panose="020B0502040204020203" pitchFamily="34" charset="0"/>
              </a:rPr>
              <a:t>tác tiếp theo được thực </a:t>
            </a:r>
            <a:r>
              <a:rPr lang="vi-VN" sz="2200" dirty="0" smtClean="0">
                <a:latin typeface="Segoe UI" panose="020B0502040204020203" pitchFamily="34" charset="0"/>
                <a:cs typeface="Segoe UI" panose="020B0502040204020203" pitchFamily="34" charset="0"/>
              </a:rPr>
              <a:t>hiệ</a:t>
            </a:r>
            <a:r>
              <a:rPr lang="en-US" sz="2200" dirty="0" smtClean="0">
                <a:latin typeface="Segoe UI" panose="020B0502040204020203" pitchFamily="34" charset="0"/>
                <a:cs typeface="Segoe UI" panose="020B0502040204020203" pitchFamily="34" charset="0"/>
              </a:rPr>
              <a:t>n.</a:t>
            </a:r>
          </a:p>
          <a:p>
            <a:pPr marL="800100" lvl="1" indent="-342900">
              <a:spcBef>
                <a:spcPts val="0"/>
              </a:spcBef>
              <a:buClr>
                <a:schemeClr val="accent4"/>
              </a:buClr>
              <a:buFont typeface="Arial" panose="020B0604020202020204" pitchFamily="34" charset="0"/>
              <a:buChar char="•"/>
            </a:pPr>
            <a:r>
              <a:rPr lang="en-US" sz="2200" dirty="0" smtClean="0">
                <a:latin typeface="Segoe UI" panose="020B0502040204020203" pitchFamily="34" charset="0"/>
                <a:cs typeface="Segoe UI" panose="020B0502040204020203" pitchFamily="34" charset="0"/>
              </a:rPr>
              <a:t>Output </a:t>
            </a:r>
            <a:r>
              <a:rPr lang="en-US" sz="2200" dirty="0" err="1">
                <a:latin typeface="Segoe UI" panose="020B0502040204020203" pitchFamily="34" charset="0"/>
                <a:cs typeface="Segoe UI" panose="020B0502040204020203" pitchFamily="34" charset="0"/>
              </a:rPr>
              <a:t>tiếp</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tục</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ghi</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vào</a:t>
            </a:r>
            <a:r>
              <a:rPr lang="en-US" sz="2200" dirty="0">
                <a:latin typeface="Segoe UI" panose="020B0502040204020203" pitchFamily="34" charset="0"/>
                <a:cs typeface="Segoe UI" panose="020B0502040204020203" pitchFamily="34" charset="0"/>
              </a:rPr>
              <a:t> </a:t>
            </a:r>
            <a:r>
              <a:rPr lang="en-US" sz="2200" dirty="0" err="1" smtClean="0">
                <a:latin typeface="Segoe UI" panose="020B0502040204020203" pitchFamily="34" charset="0"/>
                <a:cs typeface="Segoe UI" panose="020B0502040204020203" pitchFamily="34" charset="0"/>
              </a:rPr>
              <a:t>HDFS</a:t>
            </a:r>
            <a:r>
              <a:rPr lang="en-US" sz="2200" dirty="0" smtClean="0">
                <a:latin typeface="Segoe UI" panose="020B0502040204020203" pitchFamily="34" charset="0"/>
                <a:cs typeface="Segoe UI" panose="020B0502040204020203" pitchFamily="34" charset="0"/>
              </a:rPr>
              <a:t>.</a:t>
            </a:r>
            <a:endParaRPr lang="en-US"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041804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dirty="0" smtClean="0"/>
              <a:t>Map-Reduce (2)</a:t>
            </a:r>
            <a:endParaRPr lang="en-US" dirty="0"/>
          </a:p>
        </p:txBody>
      </p:sp>
      <p:sp>
        <p:nvSpPr>
          <p:cNvPr id="7" name="Slide Number Placeholder 6"/>
          <p:cNvSpPr>
            <a:spLocks noGrp="1"/>
          </p:cNvSpPr>
          <p:nvPr>
            <p:ph type="sldNum" sz="quarter" idx="12"/>
          </p:nvPr>
        </p:nvSpPr>
        <p:spPr/>
        <p:txBody>
          <a:bodyPr/>
          <a:lstStyle/>
          <a:p>
            <a:fld id="{B9D55AC1-BDD8-46B4-BF02-EBE24CD1C861}" type="slidenum">
              <a:rPr lang="en-US" smtClean="0"/>
              <a:t>7</a:t>
            </a:fld>
            <a:endParaRPr lang="en-US"/>
          </a:p>
        </p:txBody>
      </p:sp>
      <p:sp>
        <p:nvSpPr>
          <p:cNvPr id="8" name="TextBox 7"/>
          <p:cNvSpPr txBox="1"/>
          <p:nvPr/>
        </p:nvSpPr>
        <p:spPr>
          <a:xfrm>
            <a:off x="838199" y="1128888"/>
            <a:ext cx="6425571" cy="5373512"/>
          </a:xfrm>
          <a:prstGeom prst="rect">
            <a:avLst/>
          </a:prstGeom>
          <a:noFill/>
        </p:spPr>
        <p:txBody>
          <a:bodyPr wrap="square" rtlCol="0">
            <a:spAutoFit/>
          </a:bodyPr>
          <a:lstStyle/>
          <a:p>
            <a:endParaRPr lang="en-US" dirty="0"/>
          </a:p>
        </p:txBody>
      </p:sp>
      <p:pic>
        <p:nvPicPr>
          <p:cNvPr id="3" name="Picture 2"/>
          <p:cNvPicPr>
            <a:picLocks noChangeAspect="1"/>
          </p:cNvPicPr>
          <p:nvPr/>
        </p:nvPicPr>
        <p:blipFill>
          <a:blip r:embed="rId3"/>
          <a:stretch>
            <a:fillRect/>
          </a:stretch>
        </p:blipFill>
        <p:spPr>
          <a:xfrm>
            <a:off x="1682045" y="925690"/>
            <a:ext cx="8757708" cy="5795288"/>
          </a:xfrm>
          <a:prstGeom prst="rect">
            <a:avLst/>
          </a:prstGeom>
        </p:spPr>
      </p:pic>
    </p:spTree>
    <p:extLst>
      <p:ext uri="{BB962C8B-B14F-4D97-AF65-F5344CB8AC3E}">
        <p14:creationId xmlns:p14="http://schemas.microsoft.com/office/powerpoint/2010/main" val="256414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dirty="0" smtClean="0"/>
              <a:t>Reduce – Word Count </a:t>
            </a:r>
            <a:endParaRPr lang="en-US" dirty="0"/>
          </a:p>
        </p:txBody>
      </p:sp>
      <p:sp>
        <p:nvSpPr>
          <p:cNvPr id="7" name="Slide Number Placeholder 6"/>
          <p:cNvSpPr>
            <a:spLocks noGrp="1"/>
          </p:cNvSpPr>
          <p:nvPr>
            <p:ph type="sldNum" sz="quarter" idx="12"/>
          </p:nvPr>
        </p:nvSpPr>
        <p:spPr/>
        <p:txBody>
          <a:bodyPr/>
          <a:lstStyle/>
          <a:p>
            <a:fld id="{B9D55AC1-BDD8-46B4-BF02-EBE24CD1C861}" type="slidenum">
              <a:rPr lang="en-US" smtClean="0"/>
              <a:t>8</a:t>
            </a:fld>
            <a:endParaRPr lang="en-US"/>
          </a:p>
        </p:txBody>
      </p:sp>
      <p:pic>
        <p:nvPicPr>
          <p:cNvPr id="2" name="Picture 1"/>
          <p:cNvPicPr>
            <a:picLocks noChangeAspect="1"/>
          </p:cNvPicPr>
          <p:nvPr/>
        </p:nvPicPr>
        <p:blipFill>
          <a:blip r:embed="rId3"/>
          <a:stretch>
            <a:fillRect/>
          </a:stretch>
        </p:blipFill>
        <p:spPr>
          <a:xfrm>
            <a:off x="2015380" y="925690"/>
            <a:ext cx="8218879" cy="5939190"/>
          </a:xfrm>
          <a:prstGeom prst="rect">
            <a:avLst/>
          </a:prstGeom>
        </p:spPr>
      </p:pic>
    </p:spTree>
    <p:extLst>
      <p:ext uri="{BB962C8B-B14F-4D97-AF65-F5344CB8AC3E}">
        <p14:creationId xmlns:p14="http://schemas.microsoft.com/office/powerpoint/2010/main" val="1081061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1353800" cy="560564"/>
          </a:xfrm>
        </p:spPr>
        <p:txBody>
          <a:bodyPr>
            <a:noAutofit/>
          </a:bodyPr>
          <a:lstStyle/>
          <a:p>
            <a:r>
              <a:rPr lang="en-US" dirty="0" smtClean="0"/>
              <a:t>Apache Spark: </a:t>
            </a:r>
            <a:r>
              <a:rPr lang="en-US" b="1" dirty="0"/>
              <a:t>An Engine for Large-Scale Data </a:t>
            </a:r>
            <a:r>
              <a:rPr lang="en-US" b="1" dirty="0" smtClean="0"/>
              <a:t>Processing (1)</a:t>
            </a:r>
            <a:endParaRPr lang="en-US" dirty="0"/>
          </a:p>
        </p:txBody>
      </p:sp>
      <p:sp>
        <p:nvSpPr>
          <p:cNvPr id="7" name="Slide Number Placeholder 6"/>
          <p:cNvSpPr>
            <a:spLocks noGrp="1"/>
          </p:cNvSpPr>
          <p:nvPr>
            <p:ph type="sldNum" sz="quarter" idx="12"/>
          </p:nvPr>
        </p:nvSpPr>
        <p:spPr/>
        <p:txBody>
          <a:bodyPr/>
          <a:lstStyle/>
          <a:p>
            <a:fld id="{B9D55AC1-BDD8-46B4-BF02-EBE24CD1C861}" type="slidenum">
              <a:rPr lang="en-US" smtClean="0"/>
              <a:t>9</a:t>
            </a:fld>
            <a:endParaRPr lang="en-US"/>
          </a:p>
        </p:txBody>
      </p:sp>
      <p:pic>
        <p:nvPicPr>
          <p:cNvPr id="6" name="Picture 5"/>
          <p:cNvPicPr>
            <a:picLocks noChangeAspect="1"/>
          </p:cNvPicPr>
          <p:nvPr/>
        </p:nvPicPr>
        <p:blipFill>
          <a:blip r:embed="rId4"/>
          <a:stretch>
            <a:fillRect/>
          </a:stretch>
        </p:blipFill>
        <p:spPr>
          <a:xfrm>
            <a:off x="7263771" y="1128888"/>
            <a:ext cx="4284586" cy="2197629"/>
          </a:xfrm>
          <a:prstGeom prst="rect">
            <a:avLst/>
          </a:prstGeom>
        </p:spPr>
      </p:pic>
      <p:sp>
        <p:nvSpPr>
          <p:cNvPr id="9" name="TextBox 8"/>
          <p:cNvSpPr txBox="1"/>
          <p:nvPr/>
        </p:nvSpPr>
        <p:spPr>
          <a:xfrm>
            <a:off x="838199" y="1089377"/>
            <a:ext cx="6425571" cy="5139869"/>
          </a:xfrm>
          <a:prstGeom prst="rect">
            <a:avLst/>
          </a:prstGeom>
          <a:noFill/>
        </p:spPr>
        <p:txBody>
          <a:bodyPr wrap="square" rtlCol="0">
            <a:spAutoFit/>
          </a:bodyPr>
          <a:lstStyle/>
          <a:p>
            <a:pPr marL="342900" indent="-342900">
              <a:spcBef>
                <a:spcPts val="0"/>
              </a:spcBef>
              <a:buClr>
                <a:schemeClr val="accent4"/>
              </a:buClr>
              <a:buFont typeface="Wingdings" panose="05000000000000000000" pitchFamily="2" charset="2"/>
              <a:buChar char="§"/>
            </a:pPr>
            <a:r>
              <a:rPr lang="en-US" sz="2200" dirty="0" smtClean="0">
                <a:latin typeface="Segoe UI Semibold" panose="020B0702040204020203" pitchFamily="34" charset="0"/>
                <a:cs typeface="Segoe UI Semibold" panose="020B0702040204020203" pitchFamily="34" charset="0"/>
              </a:rPr>
              <a:t>Engine </a:t>
            </a:r>
            <a:r>
              <a:rPr lang="en-US" sz="2200" dirty="0" err="1" smtClean="0">
                <a:latin typeface="Segoe UI Semibold" panose="020B0702040204020203" pitchFamily="34" charset="0"/>
                <a:cs typeface="Segoe UI Semibold" panose="020B0702040204020203" pitchFamily="34" charset="0"/>
              </a:rPr>
              <a:t>xử</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lý</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dữ</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liệu</a:t>
            </a:r>
            <a:r>
              <a:rPr lang="en-US" sz="2200" dirty="0" smtClean="0">
                <a:latin typeface="Segoe UI Semibold" panose="020B0702040204020203" pitchFamily="34" charset="0"/>
                <a:cs typeface="Segoe UI Semibold" panose="020B0702040204020203" pitchFamily="34" charset="0"/>
              </a:rPr>
              <a:t> in-memory, </a:t>
            </a:r>
            <a:r>
              <a:rPr lang="en-US" sz="2200" dirty="0" err="1" smtClean="0">
                <a:latin typeface="Segoe UI Semibold" panose="020B0702040204020203" pitchFamily="34" charset="0"/>
                <a:cs typeface="Segoe UI Semibold" panose="020B0702040204020203" pitchFamily="34" charset="0"/>
              </a:rPr>
              <a:t>phân</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tán</a:t>
            </a:r>
            <a:r>
              <a:rPr lang="en-US" sz="2200" dirty="0" smtClean="0">
                <a:latin typeface="Segoe UI Semibold" panose="020B0702040204020203" pitchFamily="34" charset="0"/>
                <a:cs typeface="Segoe UI Semibold" panose="020B0702040204020203" pitchFamily="34" charset="0"/>
              </a:rPr>
              <a:t>.</a:t>
            </a:r>
          </a:p>
          <a:p>
            <a:pPr marL="342900" indent="-342900">
              <a:spcBef>
                <a:spcPts val="0"/>
              </a:spcBef>
              <a:buClr>
                <a:schemeClr val="accent4"/>
              </a:buClr>
              <a:buFont typeface="Wingdings" panose="05000000000000000000" pitchFamily="2" charset="2"/>
              <a:buChar char="§"/>
            </a:pPr>
            <a:endParaRPr lang="en-US" sz="2200" dirty="0" smtClean="0">
              <a:latin typeface="Segoe UI" panose="020B0502040204020203" pitchFamily="34" charset="0"/>
              <a:cs typeface="Segoe UI" panose="020B0502040204020203" pitchFamily="34" charset="0"/>
            </a:endParaRPr>
          </a:p>
          <a:p>
            <a:pPr marL="342900" indent="-342900">
              <a:spcBef>
                <a:spcPts val="0"/>
              </a:spcBef>
              <a:buClr>
                <a:schemeClr val="accent4"/>
              </a:buClr>
              <a:buFont typeface="Wingdings" panose="05000000000000000000" pitchFamily="2" charset="2"/>
              <a:buChar char="§"/>
            </a:pPr>
            <a:r>
              <a:rPr lang="en-US" sz="2200" dirty="0">
                <a:latin typeface="Segoe UI Semibold" panose="020B0702040204020203" pitchFamily="34" charset="0"/>
                <a:cs typeface="Segoe UI Semibold" panose="020B0702040204020203" pitchFamily="34" charset="0"/>
              </a:rPr>
              <a:t>Ban </a:t>
            </a:r>
            <a:r>
              <a:rPr lang="en-US" sz="2200" dirty="0" err="1">
                <a:latin typeface="Segoe UI Semibold" panose="020B0702040204020203" pitchFamily="34" charset="0"/>
                <a:cs typeface="Segoe UI Semibold" panose="020B0702040204020203" pitchFamily="34" charset="0"/>
              </a:rPr>
              <a:t>đầu</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là</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nghiên</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cứu</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của</a:t>
            </a:r>
            <a:r>
              <a:rPr lang="en-US" sz="2200" dirty="0">
                <a:latin typeface="Segoe UI Semibold" panose="020B0702040204020203" pitchFamily="34" charset="0"/>
                <a:cs typeface="Segoe UI Semibold" panose="020B0702040204020203" pitchFamily="34" charset="0"/>
              </a:rPr>
              <a:t> Berkeley </a:t>
            </a:r>
            <a:r>
              <a:rPr lang="en-US" sz="2200" dirty="0" err="1">
                <a:latin typeface="Segoe UI Semibold" panose="020B0702040204020203" pitchFamily="34" charset="0"/>
                <a:cs typeface="Segoe UI Semibold" panose="020B0702040204020203" pitchFamily="34" charset="0"/>
              </a:rPr>
              <a:t>AMPLab</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vào</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năm</a:t>
            </a:r>
            <a:r>
              <a:rPr lang="en-US" sz="2200" dirty="0">
                <a:latin typeface="Segoe UI Semibold" panose="020B0702040204020203" pitchFamily="34" charset="0"/>
                <a:cs typeface="Segoe UI Semibold" panose="020B0702040204020203" pitchFamily="34" charset="0"/>
              </a:rPr>
              <a:t> 2009</a:t>
            </a:r>
            <a:r>
              <a:rPr lang="en-US" sz="2200" dirty="0" smtClean="0">
                <a:latin typeface="Segoe UI Semibold" panose="020B0702040204020203" pitchFamily="34" charset="0"/>
                <a:cs typeface="Segoe UI Semibold" panose="020B0702040204020203" pitchFamily="34" charset="0"/>
              </a:rPr>
              <a:t>. </a:t>
            </a:r>
            <a:endParaRPr lang="en-US" sz="2200" dirty="0">
              <a:latin typeface="Segoe UI Semibold" panose="020B0702040204020203" pitchFamily="34" charset="0"/>
              <a:cs typeface="Segoe UI Semibold" panose="020B0702040204020203" pitchFamily="34" charset="0"/>
            </a:endParaRPr>
          </a:p>
          <a:p>
            <a:pPr lvl="1">
              <a:spcBef>
                <a:spcPts val="0"/>
              </a:spcBef>
              <a:buClr>
                <a:schemeClr val="accent4"/>
              </a:buClr>
            </a:pPr>
            <a:r>
              <a:rPr lang="en-US" sz="1000" dirty="0" smtClean="0">
                <a:latin typeface="Consolas" panose="020B0609020204030204" pitchFamily="49" charset="0"/>
                <a:hlinkClick r:id="rId5"/>
              </a:rPr>
              <a:t>http</a:t>
            </a:r>
            <a:r>
              <a:rPr lang="en-US" sz="1000" dirty="0">
                <a:latin typeface="Consolas" panose="020B0609020204030204" pitchFamily="49" charset="0"/>
                <a:hlinkClick r:id="rId5"/>
              </a:rPr>
              <a:t>://</a:t>
            </a:r>
            <a:r>
              <a:rPr lang="en-US" sz="1000" dirty="0" err="1" smtClean="0">
                <a:latin typeface="Consolas" panose="020B0609020204030204" pitchFamily="49" charset="0"/>
                <a:hlinkClick r:id="rId5"/>
              </a:rPr>
              <a:t>people.csail.mit.edu</a:t>
            </a:r>
            <a:r>
              <a:rPr lang="en-US" sz="1000" dirty="0" smtClean="0">
                <a:latin typeface="Consolas" panose="020B0609020204030204" pitchFamily="49" charset="0"/>
                <a:hlinkClick r:id="rId5"/>
              </a:rPr>
              <a:t>/</a:t>
            </a:r>
            <a:r>
              <a:rPr lang="en-US" sz="1000" dirty="0" err="1" smtClean="0">
                <a:latin typeface="Consolas" panose="020B0609020204030204" pitchFamily="49" charset="0"/>
                <a:hlinkClick r:id="rId5"/>
              </a:rPr>
              <a:t>matei</a:t>
            </a:r>
            <a:r>
              <a:rPr lang="en-US" sz="1000" dirty="0" smtClean="0">
                <a:latin typeface="Consolas" panose="020B0609020204030204" pitchFamily="49" charset="0"/>
                <a:hlinkClick r:id="rId5"/>
              </a:rPr>
              <a:t>/papers/2010/</a:t>
            </a:r>
            <a:r>
              <a:rPr lang="en-US" sz="1000" dirty="0" err="1" smtClean="0">
                <a:latin typeface="Consolas" panose="020B0609020204030204" pitchFamily="49" charset="0"/>
                <a:hlinkClick r:id="rId5"/>
              </a:rPr>
              <a:t>hotcloud_spark.pdf</a:t>
            </a:r>
            <a:endParaRPr lang="en-US" sz="1000" dirty="0" smtClean="0">
              <a:latin typeface="Consolas" panose="020B0609020204030204" pitchFamily="49" charset="0"/>
            </a:endParaRPr>
          </a:p>
          <a:p>
            <a:pPr lvl="1">
              <a:spcBef>
                <a:spcPts val="0"/>
              </a:spcBef>
              <a:buClr>
                <a:schemeClr val="accent4"/>
              </a:buClr>
            </a:pPr>
            <a:r>
              <a:rPr lang="en-US" sz="1000" dirty="0">
                <a:hlinkClick r:id="rId6"/>
              </a:rPr>
              <a:t>http://</a:t>
            </a:r>
            <a:r>
              <a:rPr lang="en-US" sz="1000" dirty="0" err="1" smtClean="0">
                <a:hlinkClick r:id="rId6"/>
              </a:rPr>
              <a:t>people.csail.mit.edu</a:t>
            </a:r>
            <a:r>
              <a:rPr lang="en-US" sz="1000" dirty="0" smtClean="0">
                <a:hlinkClick r:id="rId6"/>
              </a:rPr>
              <a:t>/</a:t>
            </a:r>
            <a:r>
              <a:rPr lang="en-US" sz="1000" dirty="0" err="1" smtClean="0">
                <a:hlinkClick r:id="rId6"/>
              </a:rPr>
              <a:t>matei</a:t>
            </a:r>
            <a:r>
              <a:rPr lang="en-US" sz="1000" dirty="0" smtClean="0">
                <a:hlinkClick r:id="rId6"/>
              </a:rPr>
              <a:t>/papers/2012/</a:t>
            </a:r>
            <a:r>
              <a:rPr lang="en-US" sz="1000" dirty="0" err="1" smtClean="0">
                <a:hlinkClick r:id="rId6"/>
              </a:rPr>
              <a:t>nsdi_spark.pdf</a:t>
            </a:r>
            <a:endParaRPr lang="en-US" sz="1000" dirty="0" smtClean="0"/>
          </a:p>
          <a:p>
            <a:pPr lvl="1">
              <a:spcBef>
                <a:spcPts val="0"/>
              </a:spcBef>
              <a:buClr>
                <a:schemeClr val="accent4"/>
              </a:buClr>
            </a:pPr>
            <a:endParaRPr lang="en-US" sz="1000" dirty="0" smtClean="0">
              <a:latin typeface="Consolas" panose="020B0609020204030204" pitchFamily="49" charset="0"/>
              <a:cs typeface="Segoe UI" panose="020B0502040204020203" pitchFamily="34" charset="0"/>
            </a:endParaRPr>
          </a:p>
          <a:p>
            <a:pPr marL="342900" indent="-342900">
              <a:spcBef>
                <a:spcPts val="0"/>
              </a:spcBef>
              <a:buClr>
                <a:schemeClr val="accent4"/>
              </a:buClr>
              <a:buFont typeface="Wingdings" panose="05000000000000000000" pitchFamily="2" charset="2"/>
              <a:buChar char="§"/>
            </a:pPr>
            <a:r>
              <a:rPr lang="en-US" sz="2200" dirty="0" err="1" smtClean="0">
                <a:latin typeface="Segoe UI Semibold" panose="020B0702040204020203" pitchFamily="34" charset="0"/>
                <a:cs typeface="Segoe UI Semibold" panose="020B0702040204020203" pitchFamily="34" charset="0"/>
              </a:rPr>
              <a:t>Khắc</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phục</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nhược</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điểm</a:t>
            </a:r>
            <a:r>
              <a:rPr lang="en-US" sz="2200" dirty="0" smtClean="0">
                <a:latin typeface="Segoe UI Semibold" panose="020B0702040204020203" pitchFamily="34" charset="0"/>
                <a:cs typeface="Segoe UI Semibold" panose="020B0702040204020203" pitchFamily="34" charset="0"/>
              </a:rPr>
              <a:t> </a:t>
            </a:r>
            <a:r>
              <a:rPr lang="en-US" sz="2200" dirty="0" err="1" smtClean="0">
                <a:latin typeface="Segoe UI Semibold" panose="020B0702040204020203" pitchFamily="34" charset="0"/>
                <a:cs typeface="Segoe UI Semibold" panose="020B0702040204020203" pitchFamily="34" charset="0"/>
              </a:rPr>
              <a:t>của</a:t>
            </a:r>
            <a:r>
              <a:rPr lang="en-US" sz="2200" dirty="0" smtClean="0">
                <a:latin typeface="Segoe UI Semibold" panose="020B0702040204020203" pitchFamily="34" charset="0"/>
                <a:cs typeface="Segoe UI Semibold" panose="020B0702040204020203" pitchFamily="34" charset="0"/>
              </a:rPr>
              <a:t> Hadoop </a:t>
            </a:r>
            <a:r>
              <a:rPr lang="en-US" sz="2200" dirty="0" err="1" smtClean="0">
                <a:latin typeface="Segoe UI Semibold" panose="020B0702040204020203" pitchFamily="34" charset="0"/>
                <a:cs typeface="Segoe UI Semibold" panose="020B0702040204020203" pitchFamily="34" charset="0"/>
              </a:rPr>
              <a:t>MapReduce</a:t>
            </a:r>
            <a:endParaRPr lang="en-US" sz="2200" dirty="0">
              <a:latin typeface="Segoe UI Semibold" panose="020B0702040204020203" pitchFamily="34" charset="0"/>
              <a:cs typeface="Segoe UI Semibold" panose="020B0702040204020203" pitchFamily="34" charset="0"/>
            </a:endParaRPr>
          </a:p>
          <a:p>
            <a:pPr marL="342900" indent="-342900">
              <a:spcBef>
                <a:spcPts val="0"/>
              </a:spcBef>
              <a:buClr>
                <a:schemeClr val="accent4"/>
              </a:buClr>
              <a:buFont typeface="Wingdings" panose="05000000000000000000" pitchFamily="2" charset="2"/>
              <a:buChar char="§"/>
            </a:pPr>
            <a:endParaRPr lang="en-US" sz="2200" dirty="0">
              <a:latin typeface="Segoe UI" panose="020B0502040204020203" pitchFamily="34" charset="0"/>
              <a:cs typeface="Segoe UI" panose="020B0502040204020203" pitchFamily="34" charset="0"/>
            </a:endParaRPr>
          </a:p>
          <a:p>
            <a:pPr marL="342900" indent="-342900">
              <a:spcBef>
                <a:spcPts val="0"/>
              </a:spcBef>
              <a:buClr>
                <a:schemeClr val="accent4"/>
              </a:buClr>
              <a:buFont typeface="Wingdings" panose="05000000000000000000" pitchFamily="2" charset="2"/>
              <a:buChar char="§"/>
            </a:pPr>
            <a:r>
              <a:rPr lang="en-US" sz="2200" dirty="0" err="1">
                <a:latin typeface="Segoe UI Semibold" panose="020B0702040204020203" pitchFamily="34" charset="0"/>
                <a:cs typeface="Segoe UI Semibold" panose="020B0702040204020203" pitchFamily="34" charset="0"/>
              </a:rPr>
              <a:t>Hỗ</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trợ</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nhiều</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loại</a:t>
            </a:r>
            <a:r>
              <a:rPr lang="en-US" sz="2200" dirty="0">
                <a:latin typeface="Segoe UI Semibold" panose="020B0702040204020203" pitchFamily="34" charset="0"/>
                <a:cs typeface="Segoe UI Semibold" panose="020B0702040204020203" pitchFamily="34" charset="0"/>
              </a:rPr>
              <a:t> workload </a:t>
            </a:r>
            <a:r>
              <a:rPr lang="en-US" sz="2200" dirty="0" err="1">
                <a:latin typeface="Segoe UI Semibold" panose="020B0702040204020203" pitchFamily="34" charset="0"/>
                <a:cs typeface="Segoe UI Semibold" panose="020B0702040204020203" pitchFamily="34" charset="0"/>
              </a:rPr>
              <a:t>trong</a:t>
            </a:r>
            <a:r>
              <a:rPr lang="en-US" sz="2200" dirty="0">
                <a:latin typeface="Segoe UI Semibold" panose="020B0702040204020203" pitchFamily="34" charset="0"/>
                <a:cs typeface="Segoe UI Semibold" panose="020B0702040204020203" pitchFamily="34" charset="0"/>
              </a:rPr>
              <a:t> 1 engine:</a:t>
            </a:r>
          </a:p>
          <a:p>
            <a:pPr marL="800100" lvl="1" indent="-342900">
              <a:spcBef>
                <a:spcPts val="0"/>
              </a:spcBef>
              <a:buClr>
                <a:schemeClr val="accent4"/>
              </a:buClr>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Batch Processing (Spark Core, Spark SQL)</a:t>
            </a:r>
          </a:p>
          <a:p>
            <a:pPr marL="800100" lvl="1" indent="-342900">
              <a:spcBef>
                <a:spcPts val="0"/>
              </a:spcBef>
              <a:buClr>
                <a:schemeClr val="accent4"/>
              </a:buClr>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Machine Learning (</a:t>
            </a:r>
            <a:r>
              <a:rPr lang="en-US" sz="2000" dirty="0" err="1" smtClean="0">
                <a:latin typeface="Segoe UI" panose="020B0502040204020203" pitchFamily="34" charset="0"/>
                <a:cs typeface="Segoe UI" panose="020B0502040204020203" pitchFamily="34" charset="0"/>
              </a:rPr>
              <a:t>MLlib</a:t>
            </a:r>
            <a:r>
              <a:rPr lang="en-US" sz="2000" dirty="0" smtClean="0">
                <a:latin typeface="Segoe UI" panose="020B0502040204020203" pitchFamily="34" charset="0"/>
                <a:cs typeface="Segoe UI" panose="020B0502040204020203" pitchFamily="34" charset="0"/>
              </a:rPr>
              <a:t>)</a:t>
            </a:r>
          </a:p>
          <a:p>
            <a:pPr marL="800100" lvl="1" indent="-342900">
              <a:spcBef>
                <a:spcPts val="0"/>
              </a:spcBef>
              <a:buClr>
                <a:schemeClr val="accent4"/>
              </a:buClr>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Streaming (Spark Streaming)</a:t>
            </a:r>
          </a:p>
          <a:p>
            <a:pPr marL="800100" lvl="1" indent="-342900">
              <a:spcBef>
                <a:spcPts val="0"/>
              </a:spcBef>
              <a:buClr>
                <a:schemeClr val="accent4"/>
              </a:buClr>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Graph (</a:t>
            </a:r>
            <a:r>
              <a:rPr lang="en-US" sz="2000" dirty="0" err="1" smtClean="0">
                <a:latin typeface="Segoe UI" panose="020B0502040204020203" pitchFamily="34" charset="0"/>
                <a:cs typeface="Segoe UI" panose="020B0502040204020203" pitchFamily="34" charset="0"/>
              </a:rPr>
              <a:t>GraphX</a:t>
            </a:r>
            <a:r>
              <a:rPr lang="en-US" sz="2000" dirty="0" smtClean="0">
                <a:latin typeface="Segoe UI" panose="020B0502040204020203" pitchFamily="34" charset="0"/>
                <a:cs typeface="Segoe UI" panose="020B0502040204020203" pitchFamily="34" charset="0"/>
              </a:rPr>
              <a:t>)</a:t>
            </a:r>
          </a:p>
          <a:p>
            <a:pPr marL="800100" lvl="1" indent="-342900">
              <a:spcBef>
                <a:spcPts val="0"/>
              </a:spcBef>
              <a:buClr>
                <a:schemeClr val="accent4"/>
              </a:buClr>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Querying Structured Data (Spark SQL)</a:t>
            </a:r>
          </a:p>
          <a:p>
            <a:pPr marL="342900" indent="-342900">
              <a:spcBef>
                <a:spcPts val="0"/>
              </a:spcBef>
              <a:buClr>
                <a:schemeClr val="accent4"/>
              </a:buClr>
              <a:buFont typeface="Wingdings" panose="05000000000000000000" pitchFamily="2" charset="2"/>
              <a:buChar char="§"/>
            </a:pPr>
            <a:endParaRPr lang="en-US"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165933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fontScheme name="Custom 1">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10.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11.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12.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13.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14.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15.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16.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17.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18.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19.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2.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20.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21.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22.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23.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24.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25.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26.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27.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3.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4.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5.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6.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7.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8.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ppt/theme/themeOverride9.xml><?xml version="1.0" encoding="utf-8"?>
<a:themeOverride xmlns:a="http://schemas.openxmlformats.org/drawingml/2006/main">
  <a:clrScheme name="Custom 2">
    <a:dk1>
      <a:srgbClr val="494949"/>
    </a:dk1>
    <a:lt1>
      <a:srgbClr val="FFFFFF"/>
    </a:lt1>
    <a:dk2>
      <a:srgbClr val="494949"/>
    </a:dk2>
    <a:lt2>
      <a:srgbClr val="FFFFFF"/>
    </a:lt2>
    <a:accent1>
      <a:srgbClr val="00A09C"/>
    </a:accent1>
    <a:accent2>
      <a:srgbClr val="0098A5"/>
    </a:accent2>
    <a:accent3>
      <a:srgbClr val="1991AB"/>
    </a:accent3>
    <a:accent4>
      <a:srgbClr val="2B85AE"/>
    </a:accent4>
    <a:accent5>
      <a:srgbClr val="4175A9"/>
    </a:accent5>
    <a:accent6>
      <a:srgbClr val="5267A5"/>
    </a:accent6>
    <a:hlink>
      <a:srgbClr val="F33B48"/>
    </a:hlink>
    <a:folHlink>
      <a:srgbClr val="FFC000"/>
    </a:folHlink>
  </a:clrScheme>
</a:themeOverride>
</file>

<file path=docProps/app.xml><?xml version="1.0" encoding="utf-8"?>
<Properties xmlns="http://schemas.openxmlformats.org/officeDocument/2006/extended-properties" xmlns:vt="http://schemas.openxmlformats.org/officeDocument/2006/docPropsVTypes">
  <Template/>
  <TotalTime>5677</TotalTime>
  <Words>1519</Words>
  <Application>Microsoft Office PowerPoint</Application>
  <PresentationFormat>Widescreen</PresentationFormat>
  <Paragraphs>186</Paragraphs>
  <Slides>27</Slides>
  <Notes>15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Arial</vt:lpstr>
      <vt:lpstr>Calibri</vt:lpstr>
      <vt:lpstr>Consolas</vt:lpstr>
      <vt:lpstr>Lato</vt:lpstr>
      <vt:lpstr>Lato Black</vt:lpstr>
      <vt:lpstr>Montserrat</vt:lpstr>
      <vt:lpstr>Open Sans</vt:lpstr>
      <vt:lpstr>Open Sans Light</vt:lpstr>
      <vt:lpstr>Raleway Light</vt:lpstr>
      <vt:lpstr>Segoe UI</vt:lpstr>
      <vt:lpstr>Segoe UI Semibold</vt:lpstr>
      <vt:lpstr>Wingdings</vt:lpstr>
      <vt:lpstr>1_Office Theme</vt:lpstr>
      <vt:lpstr>PowerPoint Presentation</vt:lpstr>
      <vt:lpstr>Hệ thống phân tán</vt:lpstr>
      <vt:lpstr>Concurrency &amp; Parallelism </vt:lpstr>
      <vt:lpstr>MapReduce Programing Model</vt:lpstr>
      <vt:lpstr>Google Map-Reduce (1)</vt:lpstr>
      <vt:lpstr>Hadoop MapReduce</vt:lpstr>
      <vt:lpstr>Map-Reduce (2)</vt:lpstr>
      <vt:lpstr>Reduce – Word Count </vt:lpstr>
      <vt:lpstr>Apache Spark: An Engine for Large-Scale Data Processing (1)</vt:lpstr>
      <vt:lpstr>Apache Spark: An Engine for Large-Scale Data Processing (2)</vt:lpstr>
      <vt:lpstr>Apache Spark: An Engine for Large-Scale Data Processing (3)</vt:lpstr>
      <vt:lpstr>Apache Spark: An Engine for Large-Scale Data Processing (4)</vt:lpstr>
      <vt:lpstr>Spark Application</vt:lpstr>
      <vt:lpstr>PowerPoint Presentation</vt:lpstr>
      <vt:lpstr>Resilient Distributed Datasets (RDDs) (1)</vt:lpstr>
      <vt:lpstr>Resilient Distributed Datasets (RDDs) (2)</vt:lpstr>
      <vt:lpstr>RDD Operations</vt:lpstr>
      <vt:lpstr>Map Transformation (1)</vt:lpstr>
      <vt:lpstr>Map Transformation (2)</vt:lpstr>
      <vt:lpstr>Filter Transformation (1)</vt:lpstr>
      <vt:lpstr>Filter Transformation (2)</vt:lpstr>
      <vt:lpstr>Flatmap Transformation (1)</vt:lpstr>
      <vt:lpstr>Flatmap Transformation (2)</vt:lpstr>
      <vt:lpstr>ReduceByKey Transformation (2)</vt:lpstr>
      <vt:lpstr>Collect Action</vt:lpstr>
      <vt:lpstr>Take Action</vt:lpstr>
      <vt:lpstr>SaveAsTextFile Action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hieunt82</dc:creator>
  <cp:lastModifiedBy>hieunt82</cp:lastModifiedBy>
  <cp:revision>2</cp:revision>
  <dcterms:created xsi:type="dcterms:W3CDTF">2021-01-20T07:05:57Z</dcterms:created>
  <dcterms:modified xsi:type="dcterms:W3CDTF">2021-07-12T08:28:07Z</dcterms:modified>
</cp:coreProperties>
</file>