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7.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8.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0.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1.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2.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3.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4.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15.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6.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17.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18.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19.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20.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21.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520" r:id="rId2"/>
    <p:sldId id="262" r:id="rId3"/>
    <p:sldId id="587" r:id="rId4"/>
    <p:sldId id="576" r:id="rId5"/>
    <p:sldId id="627" r:id="rId6"/>
    <p:sldId id="628" r:id="rId7"/>
    <p:sldId id="629" r:id="rId8"/>
    <p:sldId id="630" r:id="rId9"/>
    <p:sldId id="631" r:id="rId10"/>
    <p:sldId id="632" r:id="rId11"/>
    <p:sldId id="651" r:id="rId12"/>
    <p:sldId id="633" r:id="rId13"/>
    <p:sldId id="638" r:id="rId14"/>
    <p:sldId id="637" r:id="rId15"/>
    <p:sldId id="645" r:id="rId16"/>
    <p:sldId id="652" r:id="rId17"/>
    <p:sldId id="650" r:id="rId18"/>
    <p:sldId id="646" r:id="rId19"/>
    <p:sldId id="647" r:id="rId20"/>
    <p:sldId id="648" r:id="rId21"/>
    <p:sldId id="656" r:id="rId22"/>
    <p:sldId id="653" r:id="rId23"/>
    <p:sldId id="654" r:id="rId24"/>
    <p:sldId id="655" r:id="rId25"/>
    <p:sldId id="625" r:id="rId26"/>
    <p:sldId id="626" r:id="rId2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Lato" pitchFamily="34" charset="0"/>
        <a:ea typeface="+mn-ea"/>
        <a:cs typeface="+mn-cs"/>
      </a:defRPr>
    </a:lvl1pPr>
    <a:lvl2pPr marL="457200" algn="l" rtl="0" eaLnBrk="0" fontAlgn="base" hangingPunct="0">
      <a:spcBef>
        <a:spcPct val="0"/>
      </a:spcBef>
      <a:spcAft>
        <a:spcPct val="0"/>
      </a:spcAft>
      <a:defRPr kern="1200">
        <a:solidFill>
          <a:schemeClr val="tx1"/>
        </a:solidFill>
        <a:latin typeface="Lato" pitchFamily="34" charset="0"/>
        <a:ea typeface="+mn-ea"/>
        <a:cs typeface="+mn-cs"/>
      </a:defRPr>
    </a:lvl2pPr>
    <a:lvl3pPr marL="914400" algn="l" rtl="0" eaLnBrk="0" fontAlgn="base" hangingPunct="0">
      <a:spcBef>
        <a:spcPct val="0"/>
      </a:spcBef>
      <a:spcAft>
        <a:spcPct val="0"/>
      </a:spcAft>
      <a:defRPr kern="1200">
        <a:solidFill>
          <a:schemeClr val="tx1"/>
        </a:solidFill>
        <a:latin typeface="Lato" pitchFamily="34" charset="0"/>
        <a:ea typeface="+mn-ea"/>
        <a:cs typeface="+mn-cs"/>
      </a:defRPr>
    </a:lvl3pPr>
    <a:lvl4pPr marL="1371600" algn="l" rtl="0" eaLnBrk="0" fontAlgn="base" hangingPunct="0">
      <a:spcBef>
        <a:spcPct val="0"/>
      </a:spcBef>
      <a:spcAft>
        <a:spcPct val="0"/>
      </a:spcAft>
      <a:defRPr kern="1200">
        <a:solidFill>
          <a:schemeClr val="tx1"/>
        </a:solidFill>
        <a:latin typeface="Lato" pitchFamily="34" charset="0"/>
        <a:ea typeface="+mn-ea"/>
        <a:cs typeface="+mn-cs"/>
      </a:defRPr>
    </a:lvl4pPr>
    <a:lvl5pPr marL="1828800" algn="l" rtl="0" eaLnBrk="0" fontAlgn="base" hangingPunct="0">
      <a:spcBef>
        <a:spcPct val="0"/>
      </a:spcBef>
      <a:spcAft>
        <a:spcPct val="0"/>
      </a:spcAft>
      <a:defRPr kern="1200">
        <a:solidFill>
          <a:schemeClr val="tx1"/>
        </a:solidFill>
        <a:latin typeface="Lato" pitchFamily="34" charset="0"/>
        <a:ea typeface="+mn-ea"/>
        <a:cs typeface="+mn-cs"/>
      </a:defRPr>
    </a:lvl5pPr>
    <a:lvl6pPr marL="2286000" algn="l" defTabSz="914400" rtl="0" eaLnBrk="1" latinLnBrk="0" hangingPunct="1">
      <a:defRPr kern="1200">
        <a:solidFill>
          <a:schemeClr val="tx1"/>
        </a:solidFill>
        <a:latin typeface="Lato" pitchFamily="34" charset="0"/>
        <a:ea typeface="+mn-ea"/>
        <a:cs typeface="+mn-cs"/>
      </a:defRPr>
    </a:lvl6pPr>
    <a:lvl7pPr marL="2743200" algn="l" defTabSz="914400" rtl="0" eaLnBrk="1" latinLnBrk="0" hangingPunct="1">
      <a:defRPr kern="1200">
        <a:solidFill>
          <a:schemeClr val="tx1"/>
        </a:solidFill>
        <a:latin typeface="Lato" pitchFamily="34" charset="0"/>
        <a:ea typeface="+mn-ea"/>
        <a:cs typeface="+mn-cs"/>
      </a:defRPr>
    </a:lvl7pPr>
    <a:lvl8pPr marL="3200400" algn="l" defTabSz="914400" rtl="0" eaLnBrk="1" latinLnBrk="0" hangingPunct="1">
      <a:defRPr kern="1200">
        <a:solidFill>
          <a:schemeClr val="tx1"/>
        </a:solidFill>
        <a:latin typeface="Lato" pitchFamily="34" charset="0"/>
        <a:ea typeface="+mn-ea"/>
        <a:cs typeface="+mn-cs"/>
      </a:defRPr>
    </a:lvl8pPr>
    <a:lvl9pPr marL="3657600" algn="l" defTabSz="914400" rtl="0" eaLnBrk="1" latinLnBrk="0" hangingPunct="1">
      <a:defRPr kern="1200">
        <a:solidFill>
          <a:schemeClr val="tx1"/>
        </a:solidFill>
        <a:latin typeface="Lato"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1008">
          <p15:clr>
            <a:srgbClr val="A4A3A4"/>
          </p15:clr>
        </p15:guide>
        <p15:guide id="4" orient="horz" pos="3888">
          <p15:clr>
            <a:srgbClr val="A4A3A4"/>
          </p15:clr>
        </p15:guide>
        <p15:guide id="5" pos="384">
          <p15:clr>
            <a:srgbClr val="A4A3A4"/>
          </p15:clr>
        </p15:guide>
        <p15:guide id="6" pos="7296">
          <p15:clr>
            <a:srgbClr val="A4A3A4"/>
          </p15:clr>
        </p15:guide>
        <p15:guide id="7" pos="552">
          <p15:clr>
            <a:srgbClr val="A4A3A4"/>
          </p15:clr>
        </p15:guide>
        <p15:guide id="8" pos="7128">
          <p15:clr>
            <a:srgbClr val="A4A3A4"/>
          </p15:clr>
        </p15:guide>
        <p15:guide id="9" orient="horz" pos="3312">
          <p15:clr>
            <a:srgbClr val="A4A3A4"/>
          </p15:clr>
        </p15:guide>
        <p15:guide id="10" orient="horz" pos="432">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entt32" initials="k" lastIdx="4" clrIdx="0">
    <p:extLst>
      <p:ext uri="{19B8F6BF-5375-455C-9EA6-DF929625EA0E}">
        <p15:presenceInfo xmlns:p15="http://schemas.microsoft.com/office/powerpoint/2012/main" userId="S-1-5-21-1978076751-3396122582-1341001408-14995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E3092C"/>
    <a:srgbClr val="339966"/>
    <a:srgbClr val="FF9900"/>
    <a:srgbClr val="FF9933"/>
    <a:srgbClr val="FFCC00"/>
    <a:srgbClr val="04908D"/>
    <a:srgbClr val="FF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0882" autoAdjust="0"/>
  </p:normalViewPr>
  <p:slideViewPr>
    <p:cSldViewPr snapToGrid="0">
      <p:cViewPr varScale="1">
        <p:scale>
          <a:sx n="84" d="100"/>
          <a:sy n="84" d="100"/>
        </p:scale>
        <p:origin x="366" y="48"/>
      </p:cViewPr>
      <p:guideLst>
        <p:guide orient="horz" pos="2160"/>
        <p:guide pos="3840"/>
        <p:guide orient="horz" pos="1008"/>
        <p:guide orient="horz" pos="3888"/>
        <p:guide pos="384"/>
        <p:guide pos="7296"/>
        <p:guide pos="552"/>
        <p:guide pos="7128"/>
        <p:guide orient="horz" pos="3312"/>
        <p:guide orient="horz" pos="432"/>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showGuides="1">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690E81-4887-4F6A-8E10-DE4D91CA9B5F}" type="datetimeFigureOut">
              <a:rPr lang="en-US" smtClean="0"/>
              <a:t>11/26/2021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72A877-9BDC-4F25-BCCB-C91210D5A65A}" type="slidenum">
              <a:rPr lang="en-US" smtClean="0"/>
              <a:t>‹#›</a:t>
            </a:fld>
            <a:endParaRPr lang="en-US"/>
          </a:p>
        </p:txBody>
      </p:sp>
    </p:spTree>
    <p:extLst>
      <p:ext uri="{BB962C8B-B14F-4D97-AF65-F5344CB8AC3E}">
        <p14:creationId xmlns:p14="http://schemas.microsoft.com/office/powerpoint/2010/main" val="4886492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5C0E6C44-05B4-48F1-942E-0649089046AD}" type="datetimeFigureOut">
              <a:rPr lang="en-US"/>
              <a:pPr>
                <a:defRPr/>
              </a:pPr>
              <a:t>11/26/2021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8F8BD621-9FC3-431A-897B-5A42A3637ED3}" type="slidenum">
              <a:rPr lang="en-US"/>
              <a:pPr>
                <a:defRPr/>
              </a:pPr>
              <a:t>‹#›</a:t>
            </a:fld>
            <a:endParaRPr lang="en-US"/>
          </a:p>
        </p:txBody>
      </p:sp>
    </p:spTree>
    <p:extLst>
      <p:ext uri="{BB962C8B-B14F-4D97-AF65-F5344CB8AC3E}">
        <p14:creationId xmlns:p14="http://schemas.microsoft.com/office/powerpoint/2010/main" val="239644254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F8BD621-9FC3-431A-897B-5A42A3637ED3}" type="slidenum">
              <a:rPr lang="en-US" smtClean="0"/>
              <a:pPr>
                <a:defRPr/>
              </a:pPr>
              <a:t>4</a:t>
            </a:fld>
            <a:endParaRPr lang="en-US"/>
          </a:p>
        </p:txBody>
      </p:sp>
    </p:spTree>
    <p:extLst>
      <p:ext uri="{BB962C8B-B14F-4D97-AF65-F5344CB8AC3E}">
        <p14:creationId xmlns:p14="http://schemas.microsoft.com/office/powerpoint/2010/main" val="491690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F8BD621-9FC3-431A-897B-5A42A3637ED3}" type="slidenum">
              <a:rPr lang="en-US" smtClean="0"/>
              <a:pPr>
                <a:defRPr/>
              </a:pPr>
              <a:t>13</a:t>
            </a:fld>
            <a:endParaRPr lang="en-US"/>
          </a:p>
        </p:txBody>
      </p:sp>
    </p:spTree>
    <p:extLst>
      <p:ext uri="{BB962C8B-B14F-4D97-AF65-F5344CB8AC3E}">
        <p14:creationId xmlns:p14="http://schemas.microsoft.com/office/powerpoint/2010/main" val="3212386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F8BD621-9FC3-431A-897B-5A42A3637ED3}" type="slidenum">
              <a:rPr lang="en-US" smtClean="0"/>
              <a:pPr>
                <a:defRPr/>
              </a:pPr>
              <a:t>14</a:t>
            </a:fld>
            <a:endParaRPr lang="en-US"/>
          </a:p>
        </p:txBody>
      </p:sp>
    </p:spTree>
    <p:extLst>
      <p:ext uri="{BB962C8B-B14F-4D97-AF65-F5344CB8AC3E}">
        <p14:creationId xmlns:p14="http://schemas.microsoft.com/office/powerpoint/2010/main" val="2121138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F8BD621-9FC3-431A-897B-5A42A3637ED3}" type="slidenum">
              <a:rPr lang="en-US" smtClean="0"/>
              <a:pPr>
                <a:defRPr/>
              </a:pPr>
              <a:t>15</a:t>
            </a:fld>
            <a:endParaRPr lang="en-US"/>
          </a:p>
        </p:txBody>
      </p:sp>
    </p:spTree>
    <p:extLst>
      <p:ext uri="{BB962C8B-B14F-4D97-AF65-F5344CB8AC3E}">
        <p14:creationId xmlns:p14="http://schemas.microsoft.com/office/powerpoint/2010/main" val="171887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F8BD621-9FC3-431A-897B-5A42A3637ED3}" type="slidenum">
              <a:rPr lang="en-US" smtClean="0"/>
              <a:pPr>
                <a:defRPr/>
              </a:pPr>
              <a:t>16</a:t>
            </a:fld>
            <a:endParaRPr lang="en-US"/>
          </a:p>
        </p:txBody>
      </p:sp>
    </p:spTree>
    <p:extLst>
      <p:ext uri="{BB962C8B-B14F-4D97-AF65-F5344CB8AC3E}">
        <p14:creationId xmlns:p14="http://schemas.microsoft.com/office/powerpoint/2010/main" val="770775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F8BD621-9FC3-431A-897B-5A42A3637ED3}" type="slidenum">
              <a:rPr lang="en-US" smtClean="0"/>
              <a:pPr>
                <a:defRPr/>
              </a:pPr>
              <a:t>17</a:t>
            </a:fld>
            <a:endParaRPr lang="en-US"/>
          </a:p>
        </p:txBody>
      </p:sp>
    </p:spTree>
    <p:extLst>
      <p:ext uri="{BB962C8B-B14F-4D97-AF65-F5344CB8AC3E}">
        <p14:creationId xmlns:p14="http://schemas.microsoft.com/office/powerpoint/2010/main" val="16465936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F8BD621-9FC3-431A-897B-5A42A3637ED3}" type="slidenum">
              <a:rPr lang="en-US" smtClean="0"/>
              <a:pPr>
                <a:defRPr/>
              </a:pPr>
              <a:t>18</a:t>
            </a:fld>
            <a:endParaRPr lang="en-US"/>
          </a:p>
        </p:txBody>
      </p:sp>
    </p:spTree>
    <p:extLst>
      <p:ext uri="{BB962C8B-B14F-4D97-AF65-F5344CB8AC3E}">
        <p14:creationId xmlns:p14="http://schemas.microsoft.com/office/powerpoint/2010/main" val="31593788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F8BD621-9FC3-431A-897B-5A42A3637ED3}" type="slidenum">
              <a:rPr lang="en-US" smtClean="0"/>
              <a:pPr>
                <a:defRPr/>
              </a:pPr>
              <a:t>19</a:t>
            </a:fld>
            <a:endParaRPr lang="en-US"/>
          </a:p>
        </p:txBody>
      </p:sp>
    </p:spTree>
    <p:extLst>
      <p:ext uri="{BB962C8B-B14F-4D97-AF65-F5344CB8AC3E}">
        <p14:creationId xmlns:p14="http://schemas.microsoft.com/office/powerpoint/2010/main" val="18251407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F8BD621-9FC3-431A-897B-5A42A3637ED3}" type="slidenum">
              <a:rPr lang="en-US" smtClean="0"/>
              <a:pPr>
                <a:defRPr/>
              </a:pPr>
              <a:t>20</a:t>
            </a:fld>
            <a:endParaRPr lang="en-US"/>
          </a:p>
        </p:txBody>
      </p:sp>
    </p:spTree>
    <p:extLst>
      <p:ext uri="{BB962C8B-B14F-4D97-AF65-F5344CB8AC3E}">
        <p14:creationId xmlns:p14="http://schemas.microsoft.com/office/powerpoint/2010/main" val="12204998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F8BD621-9FC3-431A-897B-5A42A3637ED3}" type="slidenum">
              <a:rPr lang="en-US" smtClean="0"/>
              <a:pPr>
                <a:defRPr/>
              </a:pPr>
              <a:t>21</a:t>
            </a:fld>
            <a:endParaRPr lang="en-US"/>
          </a:p>
        </p:txBody>
      </p:sp>
    </p:spTree>
    <p:extLst>
      <p:ext uri="{BB962C8B-B14F-4D97-AF65-F5344CB8AC3E}">
        <p14:creationId xmlns:p14="http://schemas.microsoft.com/office/powerpoint/2010/main" val="20408361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F8BD621-9FC3-431A-897B-5A42A3637ED3}" type="slidenum">
              <a:rPr lang="en-US" smtClean="0"/>
              <a:pPr>
                <a:defRPr/>
              </a:pPr>
              <a:t>22</a:t>
            </a:fld>
            <a:endParaRPr lang="en-US"/>
          </a:p>
        </p:txBody>
      </p:sp>
    </p:spTree>
    <p:extLst>
      <p:ext uri="{BB962C8B-B14F-4D97-AF65-F5344CB8AC3E}">
        <p14:creationId xmlns:p14="http://schemas.microsoft.com/office/powerpoint/2010/main" val="4226800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F8BD621-9FC3-431A-897B-5A42A3637ED3}" type="slidenum">
              <a:rPr lang="en-US" smtClean="0"/>
              <a:pPr>
                <a:defRPr/>
              </a:pPr>
              <a:t>5</a:t>
            </a:fld>
            <a:endParaRPr lang="en-US"/>
          </a:p>
        </p:txBody>
      </p:sp>
    </p:spTree>
    <p:extLst>
      <p:ext uri="{BB962C8B-B14F-4D97-AF65-F5344CB8AC3E}">
        <p14:creationId xmlns:p14="http://schemas.microsoft.com/office/powerpoint/2010/main" val="7524250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F8BD621-9FC3-431A-897B-5A42A3637ED3}" type="slidenum">
              <a:rPr lang="en-US" smtClean="0"/>
              <a:pPr>
                <a:defRPr/>
              </a:pPr>
              <a:t>23</a:t>
            </a:fld>
            <a:endParaRPr lang="en-US"/>
          </a:p>
        </p:txBody>
      </p:sp>
    </p:spTree>
    <p:extLst>
      <p:ext uri="{BB962C8B-B14F-4D97-AF65-F5344CB8AC3E}">
        <p14:creationId xmlns:p14="http://schemas.microsoft.com/office/powerpoint/2010/main" val="17209092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F8BD621-9FC3-431A-897B-5A42A3637ED3}" type="slidenum">
              <a:rPr lang="en-US" smtClean="0"/>
              <a:pPr>
                <a:defRPr/>
              </a:pPr>
              <a:t>24</a:t>
            </a:fld>
            <a:endParaRPr lang="en-US"/>
          </a:p>
        </p:txBody>
      </p:sp>
    </p:spTree>
    <p:extLst>
      <p:ext uri="{BB962C8B-B14F-4D97-AF65-F5344CB8AC3E}">
        <p14:creationId xmlns:p14="http://schemas.microsoft.com/office/powerpoint/2010/main" val="39601433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F8BD621-9FC3-431A-897B-5A42A3637ED3}" type="slidenum">
              <a:rPr lang="en-US" smtClean="0"/>
              <a:pPr>
                <a:defRPr/>
              </a:pPr>
              <a:t>25</a:t>
            </a:fld>
            <a:endParaRPr lang="en-US"/>
          </a:p>
        </p:txBody>
      </p:sp>
    </p:spTree>
    <p:extLst>
      <p:ext uri="{BB962C8B-B14F-4D97-AF65-F5344CB8AC3E}">
        <p14:creationId xmlns:p14="http://schemas.microsoft.com/office/powerpoint/2010/main" val="409392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F8BD621-9FC3-431A-897B-5A42A3637ED3}" type="slidenum">
              <a:rPr lang="en-US" smtClean="0"/>
              <a:pPr>
                <a:defRPr/>
              </a:pPr>
              <a:t>6</a:t>
            </a:fld>
            <a:endParaRPr lang="en-US"/>
          </a:p>
        </p:txBody>
      </p:sp>
    </p:spTree>
    <p:extLst>
      <p:ext uri="{BB962C8B-B14F-4D97-AF65-F5344CB8AC3E}">
        <p14:creationId xmlns:p14="http://schemas.microsoft.com/office/powerpoint/2010/main" val="1580102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F8BD621-9FC3-431A-897B-5A42A3637ED3}" type="slidenum">
              <a:rPr lang="en-US" smtClean="0"/>
              <a:pPr>
                <a:defRPr/>
              </a:pPr>
              <a:t>7</a:t>
            </a:fld>
            <a:endParaRPr lang="en-US"/>
          </a:p>
        </p:txBody>
      </p:sp>
    </p:spTree>
    <p:extLst>
      <p:ext uri="{BB962C8B-B14F-4D97-AF65-F5344CB8AC3E}">
        <p14:creationId xmlns:p14="http://schemas.microsoft.com/office/powerpoint/2010/main" val="1803689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F8BD621-9FC3-431A-897B-5A42A3637ED3}" type="slidenum">
              <a:rPr lang="en-US" smtClean="0"/>
              <a:pPr>
                <a:defRPr/>
              </a:pPr>
              <a:t>8</a:t>
            </a:fld>
            <a:endParaRPr lang="en-US"/>
          </a:p>
        </p:txBody>
      </p:sp>
    </p:spTree>
    <p:extLst>
      <p:ext uri="{BB962C8B-B14F-4D97-AF65-F5344CB8AC3E}">
        <p14:creationId xmlns:p14="http://schemas.microsoft.com/office/powerpoint/2010/main" val="2321918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F8BD621-9FC3-431A-897B-5A42A3637ED3}" type="slidenum">
              <a:rPr lang="en-US" smtClean="0"/>
              <a:pPr>
                <a:defRPr/>
              </a:pPr>
              <a:t>9</a:t>
            </a:fld>
            <a:endParaRPr lang="en-US"/>
          </a:p>
        </p:txBody>
      </p:sp>
    </p:spTree>
    <p:extLst>
      <p:ext uri="{BB962C8B-B14F-4D97-AF65-F5344CB8AC3E}">
        <p14:creationId xmlns:p14="http://schemas.microsoft.com/office/powerpoint/2010/main" val="114801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F8BD621-9FC3-431A-897B-5A42A3637ED3}" type="slidenum">
              <a:rPr lang="en-US" smtClean="0"/>
              <a:pPr>
                <a:defRPr/>
              </a:pPr>
              <a:t>10</a:t>
            </a:fld>
            <a:endParaRPr lang="en-US"/>
          </a:p>
        </p:txBody>
      </p:sp>
    </p:spTree>
    <p:extLst>
      <p:ext uri="{BB962C8B-B14F-4D97-AF65-F5344CB8AC3E}">
        <p14:creationId xmlns:p14="http://schemas.microsoft.com/office/powerpoint/2010/main" val="3235914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F8BD621-9FC3-431A-897B-5A42A3637ED3}" type="slidenum">
              <a:rPr lang="en-US" smtClean="0"/>
              <a:pPr>
                <a:defRPr/>
              </a:pPr>
              <a:t>11</a:t>
            </a:fld>
            <a:endParaRPr lang="en-US"/>
          </a:p>
        </p:txBody>
      </p:sp>
    </p:spTree>
    <p:extLst>
      <p:ext uri="{BB962C8B-B14F-4D97-AF65-F5344CB8AC3E}">
        <p14:creationId xmlns:p14="http://schemas.microsoft.com/office/powerpoint/2010/main" val="1890631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F8BD621-9FC3-431A-897B-5A42A3637ED3}" type="slidenum">
              <a:rPr lang="en-US" smtClean="0"/>
              <a:pPr>
                <a:defRPr/>
              </a:pPr>
              <a:t>12</a:t>
            </a:fld>
            <a:endParaRPr lang="en-US"/>
          </a:p>
        </p:txBody>
      </p:sp>
    </p:spTree>
    <p:extLst>
      <p:ext uri="{BB962C8B-B14F-4D97-AF65-F5344CB8AC3E}">
        <p14:creationId xmlns:p14="http://schemas.microsoft.com/office/powerpoint/2010/main" val="34819890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0" y="6463145"/>
            <a:ext cx="1080506" cy="394855"/>
          </a:xfrm>
          <a:prstGeom prst="rect">
            <a:avLst/>
          </a:prstGeom>
        </p:spPr>
      </p:pic>
      <p:sp>
        <p:nvSpPr>
          <p:cNvPr id="4" name="Rectangle 3"/>
          <p:cNvSpPr/>
          <p:nvPr userDrawn="1"/>
        </p:nvSpPr>
        <p:spPr>
          <a:xfrm>
            <a:off x="1080506" y="6463145"/>
            <a:ext cx="11111494" cy="394855"/>
          </a:xfrm>
          <a:prstGeom prst="rect">
            <a:avLst/>
          </a:prstGeom>
          <a:gradFill flip="none" rotWithShape="1">
            <a:gsLst>
              <a:gs pos="0">
                <a:schemeClr val="accent5">
                  <a:lumMod val="0"/>
                  <a:lumOff val="100000"/>
                </a:schemeClr>
              </a:gs>
              <a:gs pos="18000">
                <a:schemeClr val="accent5">
                  <a:lumMod val="0"/>
                  <a:lumOff val="100000"/>
                </a:schemeClr>
              </a:gs>
              <a:gs pos="100000">
                <a:srgbClr val="E3092C"/>
              </a:gs>
            </a:gsLst>
            <a:path path="circle">
              <a:fillToRect l="100000" t="100000"/>
            </a:path>
            <a:tileRect r="-100000" b="-100000"/>
          </a:gradFill>
          <a:ln>
            <a:noFill/>
          </a:ln>
        </p:spPr>
        <p:style>
          <a:lnRef idx="0">
            <a:scrgbClr r="0" g="0" b="0"/>
          </a:lnRef>
          <a:fillRef idx="0">
            <a:scrgbClr r="0" g="0" b="0"/>
          </a:fillRef>
          <a:effectRef idx="0">
            <a:scrgbClr r="0" g="0" b="0"/>
          </a:effectRef>
          <a:fontRef idx="minor">
            <a:schemeClr val="lt1"/>
          </a:fontRef>
        </p:style>
        <p:txBody>
          <a:bodyPr rtlCol="0" anchor="ctr"/>
          <a:lstStyle/>
          <a:p>
            <a:pPr algn="l"/>
            <a:r>
              <a:rPr lang="en-US" sz="1200" dirty="0" err="1">
                <a:latin typeface="Abel" panose="02000506030000020004" pitchFamily="2" charset="0"/>
              </a:rPr>
              <a:t>Viettel</a:t>
            </a:r>
            <a:r>
              <a:rPr lang="en-US" sz="1200" baseline="0" dirty="0">
                <a:latin typeface="Abel" panose="02000506030000020004" pitchFamily="2" charset="0"/>
              </a:rPr>
              <a:t> Data Analytics Center</a:t>
            </a:r>
            <a:endParaRPr lang="vi-VN" sz="1200" dirty="0"/>
          </a:p>
        </p:txBody>
      </p:sp>
      <p:pic>
        <p:nvPicPr>
          <p:cNvPr id="5" name="Picture 4"/>
          <p:cNvPicPr>
            <a:picLocks noChangeAspect="1"/>
          </p:cNvPicPr>
          <p:nvPr userDrawn="1"/>
        </p:nvPicPr>
        <p:blipFill>
          <a:blip r:embed="rId3"/>
          <a:stretch>
            <a:fillRect/>
          </a:stretch>
        </p:blipFill>
        <p:spPr>
          <a:xfrm>
            <a:off x="10868891" y="6500330"/>
            <a:ext cx="1302327" cy="295323"/>
          </a:xfrm>
          <a:prstGeom prst="rect">
            <a:avLst/>
          </a:prstGeom>
        </p:spPr>
      </p:pic>
    </p:spTree>
    <p:extLst>
      <p:ext uri="{BB962C8B-B14F-4D97-AF65-F5344CB8AC3E}">
        <p14:creationId xmlns:p14="http://schemas.microsoft.com/office/powerpoint/2010/main" val="286337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Work #3">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527895" y="1600200"/>
            <a:ext cx="1828800" cy="1828800"/>
          </a:xfrm>
          <a:prstGeom prst="rect">
            <a:avLst/>
          </a:prstGeom>
          <a:solidFill>
            <a:schemeClr val="bg1">
              <a:lumMod val="85000"/>
            </a:schemeClr>
          </a:solidFill>
        </p:spPr>
        <p:txBody>
          <a:bodyPr/>
          <a:lstStyle>
            <a:lvl1pPr marL="0" indent="0">
              <a:buNone/>
              <a:defRPr sz="1000">
                <a:solidFill>
                  <a:schemeClr val="tx1">
                    <a:lumMod val="65000"/>
                    <a:lumOff val="35000"/>
                  </a:schemeClr>
                </a:solidFill>
              </a:defRPr>
            </a:lvl1pPr>
          </a:lstStyle>
          <a:p>
            <a:pPr lvl="0"/>
            <a:r>
              <a:rPr lang="en-US" noProof="0"/>
              <a:t>Click icon to add picture</a:t>
            </a:r>
          </a:p>
        </p:txBody>
      </p:sp>
      <p:sp>
        <p:nvSpPr>
          <p:cNvPr id="8" name="Picture Placeholder 6"/>
          <p:cNvSpPr>
            <a:spLocks noGrp="1"/>
          </p:cNvSpPr>
          <p:nvPr>
            <p:ph type="pic" sz="quarter" idx="11"/>
          </p:nvPr>
        </p:nvSpPr>
        <p:spPr>
          <a:xfrm>
            <a:off x="2401882" y="1600200"/>
            <a:ext cx="1828800" cy="1828800"/>
          </a:xfrm>
          <a:prstGeom prst="rect">
            <a:avLst/>
          </a:prstGeom>
          <a:solidFill>
            <a:schemeClr val="bg1">
              <a:lumMod val="85000"/>
            </a:schemeClr>
          </a:solidFill>
        </p:spPr>
        <p:txBody>
          <a:bodyPr/>
          <a:lstStyle>
            <a:lvl1pPr marL="0" indent="0">
              <a:buNone/>
              <a:defRPr sz="1000">
                <a:solidFill>
                  <a:schemeClr val="tx1">
                    <a:lumMod val="65000"/>
                    <a:lumOff val="35000"/>
                  </a:schemeClr>
                </a:solidFill>
              </a:defRPr>
            </a:lvl1pPr>
          </a:lstStyle>
          <a:p>
            <a:pPr lvl="0"/>
            <a:r>
              <a:rPr lang="en-US" noProof="0"/>
              <a:t>Click icon to add picture</a:t>
            </a:r>
          </a:p>
        </p:txBody>
      </p:sp>
      <p:sp>
        <p:nvSpPr>
          <p:cNvPr id="9" name="Picture Placeholder 6"/>
          <p:cNvSpPr>
            <a:spLocks noGrp="1"/>
          </p:cNvSpPr>
          <p:nvPr>
            <p:ph type="pic" sz="quarter" idx="12"/>
          </p:nvPr>
        </p:nvSpPr>
        <p:spPr>
          <a:xfrm>
            <a:off x="527895" y="3470119"/>
            <a:ext cx="1828800" cy="1828800"/>
          </a:xfrm>
          <a:prstGeom prst="rect">
            <a:avLst/>
          </a:prstGeom>
          <a:solidFill>
            <a:schemeClr val="bg1">
              <a:lumMod val="85000"/>
            </a:schemeClr>
          </a:solidFill>
        </p:spPr>
        <p:txBody>
          <a:bodyPr/>
          <a:lstStyle>
            <a:lvl1pPr marL="0" indent="0">
              <a:buNone/>
              <a:defRPr sz="1000">
                <a:solidFill>
                  <a:schemeClr val="tx1">
                    <a:lumMod val="65000"/>
                    <a:lumOff val="35000"/>
                  </a:schemeClr>
                </a:solidFill>
              </a:defRPr>
            </a:lvl1pPr>
          </a:lstStyle>
          <a:p>
            <a:pPr lvl="0"/>
            <a:r>
              <a:rPr lang="en-US" noProof="0"/>
              <a:t>Click icon to add picture</a:t>
            </a:r>
          </a:p>
        </p:txBody>
      </p:sp>
      <p:sp>
        <p:nvSpPr>
          <p:cNvPr id="10" name="Picture Placeholder 6"/>
          <p:cNvSpPr>
            <a:spLocks noGrp="1"/>
          </p:cNvSpPr>
          <p:nvPr>
            <p:ph type="pic" sz="quarter" idx="13"/>
          </p:nvPr>
        </p:nvSpPr>
        <p:spPr>
          <a:xfrm>
            <a:off x="2401882" y="3470119"/>
            <a:ext cx="1828800" cy="1828800"/>
          </a:xfrm>
          <a:prstGeom prst="rect">
            <a:avLst/>
          </a:prstGeom>
          <a:solidFill>
            <a:schemeClr val="bg1">
              <a:lumMod val="85000"/>
            </a:schemeClr>
          </a:solidFill>
        </p:spPr>
        <p:txBody>
          <a:bodyPr/>
          <a:lstStyle>
            <a:lvl1pPr marL="0" indent="0">
              <a:buNone/>
              <a:defRPr sz="1000">
                <a:solidFill>
                  <a:schemeClr val="tx1">
                    <a:lumMod val="65000"/>
                    <a:lumOff val="35000"/>
                  </a:schemeClr>
                </a:solidFill>
              </a:defRPr>
            </a:lvl1pPr>
          </a:lstStyle>
          <a:p>
            <a:pPr lvl="0"/>
            <a:r>
              <a:rPr lang="en-US" noProof="0"/>
              <a:t>Click icon to add picture</a:t>
            </a:r>
          </a:p>
        </p:txBody>
      </p:sp>
    </p:spTree>
    <p:extLst>
      <p:ext uri="{BB962C8B-B14F-4D97-AF65-F5344CB8AC3E}">
        <p14:creationId xmlns:p14="http://schemas.microsoft.com/office/powerpoint/2010/main" val="1626518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ortfolio #1">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3790" y="53160"/>
            <a:ext cx="5665204" cy="3375840"/>
          </a:xfrm>
          <a:prstGeom prst="rect">
            <a:avLst/>
          </a:prstGeom>
          <a:solidFill>
            <a:schemeClr val="bg1">
              <a:lumMod val="85000"/>
            </a:schemeClr>
          </a:solidFill>
          <a:ln w="19050">
            <a:solidFill>
              <a:schemeClr val="bg1"/>
            </a:solidFill>
          </a:ln>
        </p:spPr>
        <p:txBody>
          <a:bodyPr/>
          <a:lstStyle>
            <a:lvl1pPr marL="0" indent="0">
              <a:buNone/>
              <a:defRPr sz="1000" baseline="0">
                <a:solidFill>
                  <a:schemeClr val="tx1">
                    <a:lumMod val="65000"/>
                    <a:lumOff val="35000"/>
                  </a:schemeClr>
                </a:solidFill>
              </a:defRPr>
            </a:lvl1pPr>
          </a:lstStyle>
          <a:p>
            <a:pPr lvl="0"/>
            <a:r>
              <a:rPr lang="en-US" noProof="0"/>
              <a:t>Click icon to add picture</a:t>
            </a:r>
          </a:p>
        </p:txBody>
      </p:sp>
      <p:sp>
        <p:nvSpPr>
          <p:cNvPr id="9" name="Picture Placeholder 7"/>
          <p:cNvSpPr>
            <a:spLocks noGrp="1"/>
          </p:cNvSpPr>
          <p:nvPr>
            <p:ph type="pic" sz="quarter" idx="11"/>
          </p:nvPr>
        </p:nvSpPr>
        <p:spPr>
          <a:xfrm>
            <a:off x="5782160" y="53160"/>
            <a:ext cx="2309218" cy="3375840"/>
          </a:xfrm>
          <a:prstGeom prst="rect">
            <a:avLst/>
          </a:prstGeom>
          <a:solidFill>
            <a:schemeClr val="bg1">
              <a:lumMod val="85000"/>
            </a:schemeClr>
          </a:solidFill>
          <a:ln w="19050">
            <a:solidFill>
              <a:schemeClr val="bg1"/>
            </a:solidFill>
          </a:ln>
        </p:spPr>
        <p:txBody>
          <a:bodyPr/>
          <a:lstStyle>
            <a:lvl1pPr marL="0" indent="0">
              <a:buNone/>
              <a:defRPr sz="1000" baseline="0">
                <a:solidFill>
                  <a:schemeClr val="tx1">
                    <a:lumMod val="65000"/>
                    <a:lumOff val="35000"/>
                  </a:schemeClr>
                </a:solidFill>
              </a:defRPr>
            </a:lvl1pPr>
          </a:lstStyle>
          <a:p>
            <a:pPr lvl="0"/>
            <a:r>
              <a:rPr lang="en-US" noProof="0"/>
              <a:t>Click icon to add picture</a:t>
            </a:r>
          </a:p>
        </p:txBody>
      </p:sp>
      <p:sp>
        <p:nvSpPr>
          <p:cNvPr id="10" name="Picture Placeholder 7"/>
          <p:cNvSpPr>
            <a:spLocks noGrp="1"/>
          </p:cNvSpPr>
          <p:nvPr>
            <p:ph type="pic" sz="quarter" idx="12"/>
          </p:nvPr>
        </p:nvSpPr>
        <p:spPr>
          <a:xfrm>
            <a:off x="8144544" y="53160"/>
            <a:ext cx="3996656" cy="3375840"/>
          </a:xfrm>
          <a:prstGeom prst="rect">
            <a:avLst/>
          </a:prstGeom>
          <a:solidFill>
            <a:schemeClr val="bg1">
              <a:lumMod val="85000"/>
            </a:schemeClr>
          </a:solidFill>
          <a:ln w="19050">
            <a:solidFill>
              <a:schemeClr val="bg1"/>
            </a:solidFill>
          </a:ln>
        </p:spPr>
        <p:txBody>
          <a:bodyPr/>
          <a:lstStyle>
            <a:lvl1pPr marL="0" indent="0">
              <a:buNone/>
              <a:defRPr sz="1000" baseline="0">
                <a:solidFill>
                  <a:schemeClr val="tx1">
                    <a:lumMod val="65000"/>
                    <a:lumOff val="35000"/>
                  </a:schemeClr>
                </a:solidFill>
              </a:defRPr>
            </a:lvl1pPr>
          </a:lstStyle>
          <a:p>
            <a:pPr lvl="0"/>
            <a:r>
              <a:rPr lang="en-US" noProof="0"/>
              <a:t>Click icon to add picture</a:t>
            </a:r>
          </a:p>
        </p:txBody>
      </p:sp>
      <p:sp>
        <p:nvSpPr>
          <p:cNvPr id="11" name="Picture Placeholder 7"/>
          <p:cNvSpPr>
            <a:spLocks noGrp="1"/>
          </p:cNvSpPr>
          <p:nvPr>
            <p:ph type="pic" sz="quarter" idx="13"/>
          </p:nvPr>
        </p:nvSpPr>
        <p:spPr>
          <a:xfrm>
            <a:off x="3129512" y="3482160"/>
            <a:ext cx="2599481" cy="3290780"/>
          </a:xfrm>
          <a:prstGeom prst="rect">
            <a:avLst/>
          </a:prstGeom>
          <a:solidFill>
            <a:schemeClr val="bg1">
              <a:lumMod val="85000"/>
            </a:schemeClr>
          </a:solidFill>
          <a:ln w="19050">
            <a:solidFill>
              <a:schemeClr val="bg1"/>
            </a:solidFill>
          </a:ln>
        </p:spPr>
        <p:txBody>
          <a:bodyPr/>
          <a:lstStyle>
            <a:lvl1pPr marL="0" indent="0">
              <a:buNone/>
              <a:defRPr sz="1000" baseline="0">
                <a:solidFill>
                  <a:schemeClr val="tx1">
                    <a:lumMod val="65000"/>
                    <a:lumOff val="35000"/>
                  </a:schemeClr>
                </a:solidFill>
              </a:defRPr>
            </a:lvl1pPr>
          </a:lstStyle>
          <a:p>
            <a:pPr lvl="0"/>
            <a:r>
              <a:rPr lang="en-US" noProof="0"/>
              <a:t>Click icon to add picture</a:t>
            </a:r>
          </a:p>
        </p:txBody>
      </p:sp>
      <p:sp>
        <p:nvSpPr>
          <p:cNvPr id="12" name="Picture Placeholder 7"/>
          <p:cNvSpPr>
            <a:spLocks noGrp="1"/>
          </p:cNvSpPr>
          <p:nvPr>
            <p:ph type="pic" sz="quarter" idx="14"/>
          </p:nvPr>
        </p:nvSpPr>
        <p:spPr>
          <a:xfrm>
            <a:off x="63788" y="3482160"/>
            <a:ext cx="2998389" cy="3290780"/>
          </a:xfrm>
          <a:prstGeom prst="rect">
            <a:avLst/>
          </a:prstGeom>
          <a:solidFill>
            <a:schemeClr val="bg1">
              <a:lumMod val="85000"/>
            </a:schemeClr>
          </a:solidFill>
          <a:ln w="19050">
            <a:solidFill>
              <a:schemeClr val="bg1"/>
            </a:solidFill>
          </a:ln>
        </p:spPr>
        <p:txBody>
          <a:bodyPr/>
          <a:lstStyle>
            <a:lvl1pPr marL="0" indent="0">
              <a:buNone/>
              <a:defRPr sz="1000" baseline="0">
                <a:solidFill>
                  <a:schemeClr val="tx1">
                    <a:lumMod val="65000"/>
                    <a:lumOff val="35000"/>
                  </a:schemeClr>
                </a:solidFill>
              </a:defRPr>
            </a:lvl1pPr>
          </a:lstStyle>
          <a:p>
            <a:pPr lvl="0"/>
            <a:r>
              <a:rPr lang="en-US" noProof="0"/>
              <a:t>Click icon to add picture</a:t>
            </a:r>
          </a:p>
        </p:txBody>
      </p:sp>
    </p:spTree>
    <p:extLst>
      <p:ext uri="{BB962C8B-B14F-4D97-AF65-F5344CB8AC3E}">
        <p14:creationId xmlns:p14="http://schemas.microsoft.com/office/powerpoint/2010/main" val="2436979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ortfolio #2">
    <p:spTree>
      <p:nvGrpSpPr>
        <p:cNvPr id="1" name=""/>
        <p:cNvGrpSpPr/>
        <p:nvPr/>
      </p:nvGrpSpPr>
      <p:grpSpPr>
        <a:xfrm>
          <a:off x="0" y="0"/>
          <a:ext cx="0" cy="0"/>
          <a:chOff x="0" y="0"/>
          <a:chExt cx="0" cy="0"/>
        </a:xfrm>
      </p:grpSpPr>
      <p:sp>
        <p:nvSpPr>
          <p:cNvPr id="10" name="Picture Placeholder 6"/>
          <p:cNvSpPr>
            <a:spLocks noGrp="1"/>
          </p:cNvSpPr>
          <p:nvPr>
            <p:ph type="pic" sz="quarter" idx="10"/>
          </p:nvPr>
        </p:nvSpPr>
        <p:spPr>
          <a:xfrm>
            <a:off x="0" y="0"/>
            <a:ext cx="12192000" cy="3429000"/>
          </a:xfrm>
          <a:prstGeom prst="rect">
            <a:avLst/>
          </a:prstGeom>
          <a:solidFill>
            <a:schemeClr val="bg1">
              <a:lumMod val="85000"/>
            </a:schemeClr>
          </a:solidFill>
        </p:spPr>
        <p:txBody>
          <a:bodyPr/>
          <a:lstStyle>
            <a:lvl1pPr marL="0" indent="0">
              <a:buNone/>
              <a:defRPr sz="1000">
                <a:solidFill>
                  <a:schemeClr val="tx1">
                    <a:lumMod val="65000"/>
                    <a:lumOff val="35000"/>
                  </a:schemeClr>
                </a:solidFill>
              </a:defRPr>
            </a:lvl1pPr>
          </a:lstStyle>
          <a:p>
            <a:pPr lvl="0"/>
            <a:r>
              <a:rPr lang="en-US" noProof="0"/>
              <a:t>Click icon to add picture</a:t>
            </a:r>
          </a:p>
        </p:txBody>
      </p:sp>
      <p:sp>
        <p:nvSpPr>
          <p:cNvPr id="11" name="Picture Placeholder 6"/>
          <p:cNvSpPr>
            <a:spLocks noGrp="1"/>
          </p:cNvSpPr>
          <p:nvPr>
            <p:ph type="pic" sz="quarter" idx="11"/>
          </p:nvPr>
        </p:nvSpPr>
        <p:spPr>
          <a:xfrm>
            <a:off x="0" y="3429000"/>
            <a:ext cx="3351438" cy="3429000"/>
          </a:xfrm>
          <a:prstGeom prst="rect">
            <a:avLst/>
          </a:prstGeom>
          <a:solidFill>
            <a:schemeClr val="bg1">
              <a:lumMod val="85000"/>
            </a:schemeClr>
          </a:solidFill>
        </p:spPr>
        <p:txBody>
          <a:bodyPr/>
          <a:lstStyle>
            <a:lvl1pPr marL="0" indent="0">
              <a:buNone/>
              <a:defRPr sz="1000">
                <a:solidFill>
                  <a:schemeClr val="tx1">
                    <a:lumMod val="65000"/>
                    <a:lumOff val="35000"/>
                  </a:schemeClr>
                </a:solidFill>
              </a:defRPr>
            </a:lvl1pPr>
          </a:lstStyle>
          <a:p>
            <a:pPr lvl="0"/>
            <a:r>
              <a:rPr lang="en-US" noProof="0"/>
              <a:t>Click icon to add picture</a:t>
            </a:r>
          </a:p>
        </p:txBody>
      </p:sp>
      <p:sp>
        <p:nvSpPr>
          <p:cNvPr id="12" name="Picture Placeholder 6"/>
          <p:cNvSpPr>
            <a:spLocks noGrp="1"/>
          </p:cNvSpPr>
          <p:nvPr>
            <p:ph type="pic" sz="quarter" idx="12"/>
          </p:nvPr>
        </p:nvSpPr>
        <p:spPr>
          <a:xfrm>
            <a:off x="6094638" y="3429000"/>
            <a:ext cx="6097362" cy="3429000"/>
          </a:xfrm>
          <a:prstGeom prst="rect">
            <a:avLst/>
          </a:prstGeom>
          <a:solidFill>
            <a:schemeClr val="bg1">
              <a:lumMod val="85000"/>
            </a:schemeClr>
          </a:solidFill>
        </p:spPr>
        <p:txBody>
          <a:bodyPr/>
          <a:lstStyle>
            <a:lvl1pPr marL="0" indent="0">
              <a:buNone/>
              <a:defRPr sz="1000">
                <a:solidFill>
                  <a:schemeClr val="tx1">
                    <a:lumMod val="65000"/>
                    <a:lumOff val="35000"/>
                  </a:schemeClr>
                </a:solidFill>
              </a:defRPr>
            </a:lvl1pPr>
          </a:lstStyle>
          <a:p>
            <a:pPr lvl="0"/>
            <a:r>
              <a:rPr lang="en-US" noProof="0"/>
              <a:t>Click icon to add picture</a:t>
            </a:r>
          </a:p>
        </p:txBody>
      </p:sp>
      <p:sp>
        <p:nvSpPr>
          <p:cNvPr id="13" name="Picture Placeholder 6"/>
          <p:cNvSpPr>
            <a:spLocks noGrp="1"/>
          </p:cNvSpPr>
          <p:nvPr>
            <p:ph type="pic" sz="quarter" idx="13"/>
          </p:nvPr>
        </p:nvSpPr>
        <p:spPr>
          <a:xfrm>
            <a:off x="4211655" y="4751918"/>
            <a:ext cx="1024128" cy="1024128"/>
          </a:xfrm>
          <a:prstGeom prst="ellipse">
            <a:avLst/>
          </a:prstGeom>
          <a:solidFill>
            <a:schemeClr val="bg1">
              <a:lumMod val="85000"/>
            </a:schemeClr>
          </a:solidFill>
          <a:ln>
            <a:solidFill>
              <a:schemeClr val="bg1"/>
            </a:solidFill>
          </a:ln>
        </p:spPr>
        <p:txBody>
          <a:bodyPr/>
          <a:lstStyle>
            <a:lvl1pPr marL="0" indent="0">
              <a:buNone/>
              <a:defRPr sz="1000">
                <a:solidFill>
                  <a:schemeClr val="tx1">
                    <a:lumMod val="65000"/>
                    <a:lumOff val="35000"/>
                  </a:schemeClr>
                </a:solidFill>
              </a:defRPr>
            </a:lvl1pPr>
          </a:lstStyle>
          <a:p>
            <a:pPr lvl="0"/>
            <a:r>
              <a:rPr lang="en-US" noProof="0"/>
              <a:t>Click icon to add picture</a:t>
            </a:r>
          </a:p>
        </p:txBody>
      </p:sp>
    </p:spTree>
    <p:extLst>
      <p:ext uri="{BB962C8B-B14F-4D97-AF65-F5344CB8AC3E}">
        <p14:creationId xmlns:p14="http://schemas.microsoft.com/office/powerpoint/2010/main" val="232430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roduct Image">
    <p:spTree>
      <p:nvGrpSpPr>
        <p:cNvPr id="1" name=""/>
        <p:cNvGrpSpPr/>
        <p:nvPr/>
      </p:nvGrpSpPr>
      <p:grpSpPr>
        <a:xfrm>
          <a:off x="0" y="0"/>
          <a:ext cx="0" cy="0"/>
          <a:chOff x="0" y="0"/>
          <a:chExt cx="0" cy="0"/>
        </a:xfrm>
      </p:grpSpPr>
      <p:sp>
        <p:nvSpPr>
          <p:cNvPr id="6" name="Picture Placeholder 4"/>
          <p:cNvSpPr>
            <a:spLocks noGrp="1"/>
          </p:cNvSpPr>
          <p:nvPr>
            <p:ph type="pic" sz="quarter" idx="10"/>
          </p:nvPr>
        </p:nvSpPr>
        <p:spPr>
          <a:xfrm>
            <a:off x="876300" y="1152569"/>
            <a:ext cx="3794760" cy="2377440"/>
          </a:xfrm>
          <a:prstGeom prst="rect">
            <a:avLst/>
          </a:prstGeom>
          <a:solidFill>
            <a:schemeClr val="bg1">
              <a:lumMod val="85000"/>
            </a:schemeClr>
          </a:solidFill>
        </p:spPr>
        <p:txBody>
          <a:bodyPr/>
          <a:lstStyle>
            <a:lvl1pPr marL="0" indent="0">
              <a:buNone/>
              <a:defRPr sz="1000">
                <a:solidFill>
                  <a:schemeClr val="tx1">
                    <a:lumMod val="65000"/>
                    <a:lumOff val="35000"/>
                  </a:schemeClr>
                </a:solidFill>
              </a:defRPr>
            </a:lvl1pPr>
          </a:lstStyle>
          <a:p>
            <a:pPr lvl="0"/>
            <a:r>
              <a:rPr lang="en-US" noProof="0"/>
              <a:t>Click icon to add picture</a:t>
            </a:r>
          </a:p>
        </p:txBody>
      </p:sp>
      <p:sp>
        <p:nvSpPr>
          <p:cNvPr id="7" name="Picture Placeholder 4"/>
          <p:cNvSpPr>
            <a:spLocks noGrp="1"/>
          </p:cNvSpPr>
          <p:nvPr>
            <p:ph type="pic" sz="quarter" idx="11"/>
          </p:nvPr>
        </p:nvSpPr>
        <p:spPr>
          <a:xfrm>
            <a:off x="876300" y="3709878"/>
            <a:ext cx="3794760" cy="2377440"/>
          </a:xfrm>
          <a:prstGeom prst="rect">
            <a:avLst/>
          </a:prstGeom>
          <a:solidFill>
            <a:schemeClr val="bg1">
              <a:lumMod val="85000"/>
            </a:schemeClr>
          </a:solidFill>
        </p:spPr>
        <p:txBody>
          <a:bodyPr/>
          <a:lstStyle>
            <a:lvl1pPr marL="0" indent="0">
              <a:buNone/>
              <a:defRPr sz="1000">
                <a:solidFill>
                  <a:schemeClr val="tx1">
                    <a:lumMod val="65000"/>
                    <a:lumOff val="35000"/>
                  </a:schemeClr>
                </a:solidFill>
              </a:defRPr>
            </a:lvl1pPr>
          </a:lstStyle>
          <a:p>
            <a:pPr lvl="0"/>
            <a:r>
              <a:rPr lang="en-US" noProof="0"/>
              <a:t>Click icon to add picture</a:t>
            </a:r>
          </a:p>
        </p:txBody>
      </p:sp>
    </p:spTree>
    <p:extLst>
      <p:ext uri="{BB962C8B-B14F-4D97-AF65-F5344CB8AC3E}">
        <p14:creationId xmlns:p14="http://schemas.microsoft.com/office/powerpoint/2010/main" val="3797595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duct Image #2">
    <p:spTree>
      <p:nvGrpSpPr>
        <p:cNvPr id="1" name=""/>
        <p:cNvGrpSpPr/>
        <p:nvPr/>
      </p:nvGrpSpPr>
      <p:grpSpPr>
        <a:xfrm>
          <a:off x="0" y="0"/>
          <a:ext cx="0" cy="0"/>
          <a:chOff x="0" y="0"/>
          <a:chExt cx="0" cy="0"/>
        </a:xfrm>
      </p:grpSpPr>
      <p:sp>
        <p:nvSpPr>
          <p:cNvPr id="5" name="Picture Placeholder 12"/>
          <p:cNvSpPr>
            <a:spLocks noGrp="1"/>
          </p:cNvSpPr>
          <p:nvPr>
            <p:ph type="pic" sz="quarter" idx="10"/>
          </p:nvPr>
        </p:nvSpPr>
        <p:spPr>
          <a:xfrm>
            <a:off x="0" y="0"/>
            <a:ext cx="12192000" cy="3429000"/>
          </a:xfrm>
          <a:prstGeom prst="rect">
            <a:avLst/>
          </a:prstGeom>
          <a:solidFill>
            <a:schemeClr val="bg1">
              <a:lumMod val="85000"/>
            </a:schemeClr>
          </a:solidFill>
        </p:spPr>
        <p:txBody>
          <a:bodyPr/>
          <a:lstStyle>
            <a:lvl1pPr marL="0" indent="0">
              <a:buNone/>
              <a:defRPr sz="1000">
                <a:solidFill>
                  <a:schemeClr val="tx1">
                    <a:lumMod val="65000"/>
                    <a:lumOff val="35000"/>
                  </a:schemeClr>
                </a:solidFill>
              </a:defRPr>
            </a:lvl1pPr>
          </a:lstStyle>
          <a:p>
            <a:pPr lvl="0"/>
            <a:r>
              <a:rPr lang="en-US" noProof="0"/>
              <a:t>Click icon to add picture</a:t>
            </a:r>
          </a:p>
        </p:txBody>
      </p:sp>
      <p:sp>
        <p:nvSpPr>
          <p:cNvPr id="6" name="Picture Placeholder 14"/>
          <p:cNvSpPr>
            <a:spLocks noGrp="1"/>
          </p:cNvSpPr>
          <p:nvPr>
            <p:ph type="pic" sz="quarter" idx="11"/>
          </p:nvPr>
        </p:nvSpPr>
        <p:spPr>
          <a:xfrm>
            <a:off x="1115863" y="3426874"/>
            <a:ext cx="2468880" cy="1508760"/>
          </a:xfrm>
          <a:prstGeom prst="rect">
            <a:avLst/>
          </a:prstGeom>
          <a:solidFill>
            <a:schemeClr val="bg1">
              <a:lumMod val="85000"/>
            </a:schemeClr>
          </a:solidFill>
        </p:spPr>
        <p:txBody>
          <a:bodyPr/>
          <a:lstStyle>
            <a:lvl1pPr marL="0" indent="0">
              <a:buNone/>
              <a:defRPr sz="1000"/>
            </a:lvl1pPr>
          </a:lstStyle>
          <a:p>
            <a:pPr lvl="0"/>
            <a:r>
              <a:rPr lang="en-US" noProof="0"/>
              <a:t>Click icon to add picture</a:t>
            </a:r>
          </a:p>
        </p:txBody>
      </p:sp>
      <p:sp>
        <p:nvSpPr>
          <p:cNvPr id="7" name="Picture Placeholder 14"/>
          <p:cNvSpPr>
            <a:spLocks noGrp="1"/>
          </p:cNvSpPr>
          <p:nvPr>
            <p:ph type="pic" sz="quarter" idx="12"/>
          </p:nvPr>
        </p:nvSpPr>
        <p:spPr>
          <a:xfrm>
            <a:off x="3607560" y="3426874"/>
            <a:ext cx="2468880" cy="1508760"/>
          </a:xfrm>
          <a:prstGeom prst="rect">
            <a:avLst/>
          </a:prstGeom>
          <a:solidFill>
            <a:schemeClr val="bg1">
              <a:lumMod val="85000"/>
            </a:schemeClr>
          </a:solidFill>
        </p:spPr>
        <p:txBody>
          <a:bodyPr/>
          <a:lstStyle>
            <a:lvl1pPr marL="0" indent="0">
              <a:buNone/>
              <a:defRPr sz="1000"/>
            </a:lvl1pPr>
          </a:lstStyle>
          <a:p>
            <a:pPr lvl="0"/>
            <a:r>
              <a:rPr lang="en-US" noProof="0"/>
              <a:t>Click icon to add picture</a:t>
            </a:r>
          </a:p>
        </p:txBody>
      </p:sp>
      <p:sp>
        <p:nvSpPr>
          <p:cNvPr id="8" name="Picture Placeholder 14"/>
          <p:cNvSpPr>
            <a:spLocks noGrp="1"/>
          </p:cNvSpPr>
          <p:nvPr>
            <p:ph type="pic" sz="quarter" idx="13"/>
          </p:nvPr>
        </p:nvSpPr>
        <p:spPr>
          <a:xfrm>
            <a:off x="6109447" y="3426874"/>
            <a:ext cx="2468880" cy="1508760"/>
          </a:xfrm>
          <a:prstGeom prst="rect">
            <a:avLst/>
          </a:prstGeom>
          <a:solidFill>
            <a:schemeClr val="bg1">
              <a:lumMod val="85000"/>
            </a:schemeClr>
          </a:solidFill>
        </p:spPr>
        <p:txBody>
          <a:bodyPr/>
          <a:lstStyle>
            <a:lvl1pPr marL="0" indent="0">
              <a:buNone/>
              <a:defRPr sz="1000"/>
            </a:lvl1pPr>
          </a:lstStyle>
          <a:p>
            <a:pPr lvl="0"/>
            <a:r>
              <a:rPr lang="en-US" noProof="0"/>
              <a:t>Click icon to add picture</a:t>
            </a:r>
          </a:p>
        </p:txBody>
      </p:sp>
      <p:sp>
        <p:nvSpPr>
          <p:cNvPr id="9" name="Picture Placeholder 14"/>
          <p:cNvSpPr>
            <a:spLocks noGrp="1"/>
          </p:cNvSpPr>
          <p:nvPr>
            <p:ph type="pic" sz="quarter" idx="14"/>
          </p:nvPr>
        </p:nvSpPr>
        <p:spPr>
          <a:xfrm>
            <a:off x="8601144" y="3426874"/>
            <a:ext cx="2468880" cy="1508760"/>
          </a:xfrm>
          <a:prstGeom prst="rect">
            <a:avLst/>
          </a:prstGeom>
          <a:solidFill>
            <a:schemeClr val="bg1">
              <a:lumMod val="85000"/>
            </a:schemeClr>
          </a:solidFill>
        </p:spPr>
        <p:txBody>
          <a:bodyPr/>
          <a:lstStyle>
            <a:lvl1pPr marL="0" indent="0">
              <a:buNone/>
              <a:defRPr sz="1000"/>
            </a:lvl1pPr>
          </a:lstStyle>
          <a:p>
            <a:pPr lvl="0"/>
            <a:r>
              <a:rPr lang="en-US" noProof="0"/>
              <a:t>Click icon to add picture</a:t>
            </a:r>
          </a:p>
        </p:txBody>
      </p:sp>
    </p:spTree>
    <p:extLst>
      <p:ext uri="{BB962C8B-B14F-4D97-AF65-F5344CB8AC3E}">
        <p14:creationId xmlns:p14="http://schemas.microsoft.com/office/powerpoint/2010/main" val="9050708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ircular Image">
    <p:spTree>
      <p:nvGrpSpPr>
        <p:cNvPr id="1" name=""/>
        <p:cNvGrpSpPr/>
        <p:nvPr/>
      </p:nvGrpSpPr>
      <p:grpSpPr>
        <a:xfrm>
          <a:off x="0" y="0"/>
          <a:ext cx="0" cy="0"/>
          <a:chOff x="0" y="0"/>
          <a:chExt cx="0" cy="0"/>
        </a:xfrm>
      </p:grpSpPr>
      <p:sp>
        <p:nvSpPr>
          <p:cNvPr id="8" name="Picture Placeholder 13"/>
          <p:cNvSpPr>
            <a:spLocks noGrp="1"/>
          </p:cNvSpPr>
          <p:nvPr>
            <p:ph type="pic" sz="quarter" idx="10"/>
          </p:nvPr>
        </p:nvSpPr>
        <p:spPr>
          <a:xfrm>
            <a:off x="1039818" y="4831389"/>
            <a:ext cx="841248" cy="841248"/>
          </a:xfrm>
          <a:prstGeom prst="ellipse">
            <a:avLst/>
          </a:prstGeom>
          <a:solidFill>
            <a:schemeClr val="bg1">
              <a:lumMod val="85000"/>
            </a:schemeClr>
          </a:solidFill>
        </p:spPr>
        <p:txBody>
          <a:bodyPr/>
          <a:lstStyle>
            <a:lvl1pPr marL="0" indent="0">
              <a:buNone/>
              <a:defRPr sz="1000"/>
            </a:lvl1pPr>
          </a:lstStyle>
          <a:p>
            <a:pPr lvl="0"/>
            <a:r>
              <a:rPr lang="en-US" noProof="0"/>
              <a:t>Click icon to add picture</a:t>
            </a:r>
          </a:p>
        </p:txBody>
      </p:sp>
      <p:sp>
        <p:nvSpPr>
          <p:cNvPr id="9" name="Picture Placeholder 13"/>
          <p:cNvSpPr>
            <a:spLocks noGrp="1"/>
          </p:cNvSpPr>
          <p:nvPr>
            <p:ph type="pic" sz="quarter" idx="11"/>
          </p:nvPr>
        </p:nvSpPr>
        <p:spPr>
          <a:xfrm>
            <a:off x="3355744" y="4831389"/>
            <a:ext cx="841248" cy="841248"/>
          </a:xfrm>
          <a:prstGeom prst="ellipse">
            <a:avLst/>
          </a:prstGeom>
          <a:solidFill>
            <a:schemeClr val="bg1">
              <a:lumMod val="85000"/>
            </a:schemeClr>
          </a:solidFill>
        </p:spPr>
        <p:txBody>
          <a:bodyPr/>
          <a:lstStyle>
            <a:lvl1pPr marL="0" indent="0">
              <a:buNone/>
              <a:defRPr sz="1000"/>
            </a:lvl1pPr>
          </a:lstStyle>
          <a:p>
            <a:pPr lvl="0"/>
            <a:r>
              <a:rPr lang="en-US" noProof="0"/>
              <a:t>Click icon to add picture</a:t>
            </a:r>
          </a:p>
        </p:txBody>
      </p:sp>
      <p:sp>
        <p:nvSpPr>
          <p:cNvPr id="10" name="Picture Placeholder 13"/>
          <p:cNvSpPr>
            <a:spLocks noGrp="1"/>
          </p:cNvSpPr>
          <p:nvPr>
            <p:ph type="pic" sz="quarter" idx="12"/>
          </p:nvPr>
        </p:nvSpPr>
        <p:spPr>
          <a:xfrm>
            <a:off x="5679082" y="4812516"/>
            <a:ext cx="841248" cy="841248"/>
          </a:xfrm>
          <a:prstGeom prst="ellipse">
            <a:avLst/>
          </a:prstGeom>
          <a:solidFill>
            <a:schemeClr val="bg1">
              <a:lumMod val="85000"/>
            </a:schemeClr>
          </a:solidFill>
        </p:spPr>
        <p:txBody>
          <a:bodyPr/>
          <a:lstStyle>
            <a:lvl1pPr marL="0" indent="0">
              <a:buNone/>
              <a:defRPr sz="1000"/>
            </a:lvl1pPr>
          </a:lstStyle>
          <a:p>
            <a:pPr lvl="0"/>
            <a:r>
              <a:rPr lang="en-US" noProof="0"/>
              <a:t>Click icon to add picture</a:t>
            </a:r>
          </a:p>
        </p:txBody>
      </p:sp>
      <p:sp>
        <p:nvSpPr>
          <p:cNvPr id="11" name="Picture Placeholder 13"/>
          <p:cNvSpPr>
            <a:spLocks noGrp="1"/>
          </p:cNvSpPr>
          <p:nvPr>
            <p:ph type="pic" sz="quarter" idx="13"/>
          </p:nvPr>
        </p:nvSpPr>
        <p:spPr>
          <a:xfrm>
            <a:off x="7995933" y="4831389"/>
            <a:ext cx="841248" cy="841248"/>
          </a:xfrm>
          <a:prstGeom prst="ellipse">
            <a:avLst/>
          </a:prstGeom>
          <a:solidFill>
            <a:schemeClr val="bg1">
              <a:lumMod val="85000"/>
            </a:schemeClr>
          </a:solidFill>
        </p:spPr>
        <p:txBody>
          <a:bodyPr/>
          <a:lstStyle>
            <a:lvl1pPr marL="0" indent="0">
              <a:buNone/>
              <a:defRPr sz="1000"/>
            </a:lvl1pPr>
          </a:lstStyle>
          <a:p>
            <a:pPr lvl="0"/>
            <a:r>
              <a:rPr lang="en-US" noProof="0"/>
              <a:t>Click icon to add picture</a:t>
            </a:r>
          </a:p>
        </p:txBody>
      </p:sp>
      <p:sp>
        <p:nvSpPr>
          <p:cNvPr id="12" name="Picture Placeholder 13"/>
          <p:cNvSpPr>
            <a:spLocks noGrp="1"/>
          </p:cNvSpPr>
          <p:nvPr>
            <p:ph type="pic" sz="quarter" idx="14"/>
          </p:nvPr>
        </p:nvSpPr>
        <p:spPr>
          <a:xfrm>
            <a:off x="10307227" y="4831389"/>
            <a:ext cx="841248" cy="841248"/>
          </a:xfrm>
          <a:prstGeom prst="ellipse">
            <a:avLst/>
          </a:prstGeom>
          <a:solidFill>
            <a:schemeClr val="bg1">
              <a:lumMod val="85000"/>
            </a:schemeClr>
          </a:solidFill>
        </p:spPr>
        <p:txBody>
          <a:bodyPr/>
          <a:lstStyle>
            <a:lvl1pPr marL="0" indent="0">
              <a:buNone/>
              <a:defRPr sz="1000"/>
            </a:lvl1pPr>
          </a:lstStyle>
          <a:p>
            <a:pPr lvl="0"/>
            <a:r>
              <a:rPr lang="en-US" noProof="0"/>
              <a:t>Click icon to add picture</a:t>
            </a:r>
          </a:p>
        </p:txBody>
      </p:sp>
    </p:spTree>
    <p:extLst>
      <p:ext uri="{BB962C8B-B14F-4D97-AF65-F5344CB8AC3E}">
        <p14:creationId xmlns:p14="http://schemas.microsoft.com/office/powerpoint/2010/main" val="3544602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ircular &amp; Box image">
    <p:spTree>
      <p:nvGrpSpPr>
        <p:cNvPr id="1" name=""/>
        <p:cNvGrpSpPr/>
        <p:nvPr/>
      </p:nvGrpSpPr>
      <p:grpSpPr>
        <a:xfrm>
          <a:off x="0" y="0"/>
          <a:ext cx="0" cy="0"/>
          <a:chOff x="0" y="0"/>
          <a:chExt cx="0" cy="0"/>
        </a:xfrm>
      </p:grpSpPr>
      <p:sp>
        <p:nvSpPr>
          <p:cNvPr id="8" name="Picture Placeholder 13"/>
          <p:cNvSpPr>
            <a:spLocks noGrp="1"/>
          </p:cNvSpPr>
          <p:nvPr>
            <p:ph type="pic" sz="quarter" idx="10"/>
          </p:nvPr>
        </p:nvSpPr>
        <p:spPr>
          <a:xfrm>
            <a:off x="1039818" y="4831389"/>
            <a:ext cx="841248" cy="841248"/>
          </a:xfrm>
          <a:prstGeom prst="ellipse">
            <a:avLst/>
          </a:prstGeom>
          <a:solidFill>
            <a:schemeClr val="bg1">
              <a:lumMod val="85000"/>
            </a:schemeClr>
          </a:solidFill>
        </p:spPr>
        <p:txBody>
          <a:bodyPr/>
          <a:lstStyle>
            <a:lvl1pPr marL="0" indent="0">
              <a:buNone/>
              <a:defRPr sz="1000"/>
            </a:lvl1pPr>
          </a:lstStyle>
          <a:p>
            <a:pPr lvl="0"/>
            <a:r>
              <a:rPr lang="en-US" noProof="0"/>
              <a:t>Click icon to add picture</a:t>
            </a:r>
          </a:p>
        </p:txBody>
      </p:sp>
      <p:sp>
        <p:nvSpPr>
          <p:cNvPr id="9" name="Picture Placeholder 13"/>
          <p:cNvSpPr>
            <a:spLocks noGrp="1"/>
          </p:cNvSpPr>
          <p:nvPr>
            <p:ph type="pic" sz="quarter" idx="11"/>
          </p:nvPr>
        </p:nvSpPr>
        <p:spPr>
          <a:xfrm>
            <a:off x="3355744" y="4831389"/>
            <a:ext cx="841248" cy="841248"/>
          </a:xfrm>
          <a:prstGeom prst="ellipse">
            <a:avLst/>
          </a:prstGeom>
          <a:solidFill>
            <a:schemeClr val="bg1">
              <a:lumMod val="85000"/>
            </a:schemeClr>
          </a:solidFill>
        </p:spPr>
        <p:txBody>
          <a:bodyPr/>
          <a:lstStyle>
            <a:lvl1pPr marL="0" indent="0">
              <a:buNone/>
              <a:defRPr sz="1000"/>
            </a:lvl1pPr>
          </a:lstStyle>
          <a:p>
            <a:pPr lvl="0"/>
            <a:r>
              <a:rPr lang="en-US" noProof="0"/>
              <a:t>Click icon to add picture</a:t>
            </a:r>
          </a:p>
        </p:txBody>
      </p:sp>
      <p:sp>
        <p:nvSpPr>
          <p:cNvPr id="10" name="Picture Placeholder 13"/>
          <p:cNvSpPr>
            <a:spLocks noGrp="1"/>
          </p:cNvSpPr>
          <p:nvPr>
            <p:ph type="pic" sz="quarter" idx="12"/>
          </p:nvPr>
        </p:nvSpPr>
        <p:spPr>
          <a:xfrm>
            <a:off x="5679082" y="4812516"/>
            <a:ext cx="841248" cy="841248"/>
          </a:xfrm>
          <a:prstGeom prst="ellipse">
            <a:avLst/>
          </a:prstGeom>
          <a:solidFill>
            <a:schemeClr val="bg1">
              <a:lumMod val="85000"/>
            </a:schemeClr>
          </a:solidFill>
        </p:spPr>
        <p:txBody>
          <a:bodyPr/>
          <a:lstStyle>
            <a:lvl1pPr marL="0" indent="0">
              <a:buNone/>
              <a:defRPr sz="1000"/>
            </a:lvl1pPr>
          </a:lstStyle>
          <a:p>
            <a:pPr lvl="0"/>
            <a:r>
              <a:rPr lang="en-US" noProof="0"/>
              <a:t>Click icon to add picture</a:t>
            </a:r>
          </a:p>
        </p:txBody>
      </p:sp>
      <p:sp>
        <p:nvSpPr>
          <p:cNvPr id="11" name="Picture Placeholder 13"/>
          <p:cNvSpPr>
            <a:spLocks noGrp="1"/>
          </p:cNvSpPr>
          <p:nvPr>
            <p:ph type="pic" sz="quarter" idx="13"/>
          </p:nvPr>
        </p:nvSpPr>
        <p:spPr>
          <a:xfrm>
            <a:off x="7995933" y="4831389"/>
            <a:ext cx="841248" cy="841248"/>
          </a:xfrm>
          <a:prstGeom prst="ellipse">
            <a:avLst/>
          </a:prstGeom>
          <a:solidFill>
            <a:schemeClr val="bg1">
              <a:lumMod val="85000"/>
            </a:schemeClr>
          </a:solidFill>
        </p:spPr>
        <p:txBody>
          <a:bodyPr/>
          <a:lstStyle>
            <a:lvl1pPr marL="0" indent="0">
              <a:buNone/>
              <a:defRPr sz="1000"/>
            </a:lvl1pPr>
          </a:lstStyle>
          <a:p>
            <a:pPr lvl="0"/>
            <a:r>
              <a:rPr lang="en-US" noProof="0"/>
              <a:t>Click icon to add picture</a:t>
            </a:r>
          </a:p>
        </p:txBody>
      </p:sp>
      <p:sp>
        <p:nvSpPr>
          <p:cNvPr id="12" name="Picture Placeholder 13"/>
          <p:cNvSpPr>
            <a:spLocks noGrp="1"/>
          </p:cNvSpPr>
          <p:nvPr>
            <p:ph type="pic" sz="quarter" idx="14"/>
          </p:nvPr>
        </p:nvSpPr>
        <p:spPr>
          <a:xfrm>
            <a:off x="10307227" y="4831389"/>
            <a:ext cx="841248" cy="841248"/>
          </a:xfrm>
          <a:prstGeom prst="ellipse">
            <a:avLst/>
          </a:prstGeom>
          <a:solidFill>
            <a:schemeClr val="bg1">
              <a:lumMod val="85000"/>
            </a:schemeClr>
          </a:solidFill>
        </p:spPr>
        <p:txBody>
          <a:bodyPr/>
          <a:lstStyle>
            <a:lvl1pPr marL="0" indent="0">
              <a:buNone/>
              <a:defRPr sz="1000"/>
            </a:lvl1pPr>
          </a:lstStyle>
          <a:p>
            <a:pPr lvl="0"/>
            <a:r>
              <a:rPr lang="en-US" noProof="0"/>
              <a:t>Click icon to add picture</a:t>
            </a:r>
          </a:p>
        </p:txBody>
      </p:sp>
      <p:sp>
        <p:nvSpPr>
          <p:cNvPr id="13" name="Picture Placeholder 15"/>
          <p:cNvSpPr>
            <a:spLocks noGrp="1"/>
          </p:cNvSpPr>
          <p:nvPr>
            <p:ph type="pic" sz="quarter" idx="15"/>
          </p:nvPr>
        </p:nvSpPr>
        <p:spPr>
          <a:xfrm>
            <a:off x="1003242" y="2416778"/>
            <a:ext cx="914400" cy="914400"/>
          </a:xfrm>
          <a:prstGeom prst="rect">
            <a:avLst/>
          </a:prstGeom>
          <a:solidFill>
            <a:schemeClr val="bg1">
              <a:lumMod val="85000"/>
            </a:schemeClr>
          </a:solidFill>
        </p:spPr>
        <p:txBody>
          <a:bodyPr/>
          <a:lstStyle>
            <a:lvl1pPr marL="0" indent="0">
              <a:buNone/>
              <a:defRPr sz="1000">
                <a:solidFill>
                  <a:schemeClr val="tx1">
                    <a:lumMod val="65000"/>
                    <a:lumOff val="35000"/>
                  </a:schemeClr>
                </a:solidFill>
              </a:defRPr>
            </a:lvl1pPr>
          </a:lstStyle>
          <a:p>
            <a:pPr lvl="0"/>
            <a:r>
              <a:rPr lang="en-US" noProof="0"/>
              <a:t>Click icon to add picture</a:t>
            </a:r>
          </a:p>
        </p:txBody>
      </p:sp>
      <p:sp>
        <p:nvSpPr>
          <p:cNvPr id="14" name="Picture Placeholder 15"/>
          <p:cNvSpPr>
            <a:spLocks noGrp="1"/>
          </p:cNvSpPr>
          <p:nvPr>
            <p:ph type="pic" sz="quarter" idx="16"/>
          </p:nvPr>
        </p:nvSpPr>
        <p:spPr>
          <a:xfrm>
            <a:off x="3319168" y="2416778"/>
            <a:ext cx="914400" cy="914400"/>
          </a:xfrm>
          <a:prstGeom prst="rect">
            <a:avLst/>
          </a:prstGeom>
          <a:solidFill>
            <a:schemeClr val="bg1">
              <a:lumMod val="85000"/>
            </a:schemeClr>
          </a:solidFill>
        </p:spPr>
        <p:txBody>
          <a:bodyPr/>
          <a:lstStyle>
            <a:lvl1pPr marL="0" indent="0">
              <a:buNone/>
              <a:defRPr sz="1000">
                <a:solidFill>
                  <a:schemeClr val="tx1">
                    <a:lumMod val="65000"/>
                    <a:lumOff val="35000"/>
                  </a:schemeClr>
                </a:solidFill>
              </a:defRPr>
            </a:lvl1pPr>
          </a:lstStyle>
          <a:p>
            <a:pPr lvl="0"/>
            <a:r>
              <a:rPr lang="en-US" noProof="0"/>
              <a:t>Click icon to add picture</a:t>
            </a:r>
          </a:p>
        </p:txBody>
      </p:sp>
      <p:sp>
        <p:nvSpPr>
          <p:cNvPr id="15" name="Picture Placeholder 15"/>
          <p:cNvSpPr>
            <a:spLocks noGrp="1"/>
          </p:cNvSpPr>
          <p:nvPr>
            <p:ph type="pic" sz="quarter" idx="17"/>
          </p:nvPr>
        </p:nvSpPr>
        <p:spPr>
          <a:xfrm>
            <a:off x="5642506" y="2416177"/>
            <a:ext cx="914400" cy="914400"/>
          </a:xfrm>
          <a:prstGeom prst="rect">
            <a:avLst/>
          </a:prstGeom>
          <a:solidFill>
            <a:schemeClr val="bg1">
              <a:lumMod val="85000"/>
            </a:schemeClr>
          </a:solidFill>
        </p:spPr>
        <p:txBody>
          <a:bodyPr/>
          <a:lstStyle>
            <a:lvl1pPr marL="0" indent="0">
              <a:buNone/>
              <a:defRPr sz="1000">
                <a:solidFill>
                  <a:schemeClr val="tx1">
                    <a:lumMod val="65000"/>
                    <a:lumOff val="35000"/>
                  </a:schemeClr>
                </a:solidFill>
              </a:defRPr>
            </a:lvl1pPr>
          </a:lstStyle>
          <a:p>
            <a:pPr lvl="0"/>
            <a:r>
              <a:rPr lang="en-US" noProof="0"/>
              <a:t>Click icon to add picture</a:t>
            </a:r>
          </a:p>
        </p:txBody>
      </p:sp>
      <p:sp>
        <p:nvSpPr>
          <p:cNvPr id="16" name="Picture Placeholder 15"/>
          <p:cNvSpPr>
            <a:spLocks noGrp="1"/>
          </p:cNvSpPr>
          <p:nvPr>
            <p:ph type="pic" sz="quarter" idx="18"/>
          </p:nvPr>
        </p:nvSpPr>
        <p:spPr>
          <a:xfrm>
            <a:off x="7958432" y="2416177"/>
            <a:ext cx="914400" cy="914400"/>
          </a:xfrm>
          <a:prstGeom prst="rect">
            <a:avLst/>
          </a:prstGeom>
          <a:solidFill>
            <a:schemeClr val="bg1">
              <a:lumMod val="85000"/>
            </a:schemeClr>
          </a:solidFill>
        </p:spPr>
        <p:txBody>
          <a:bodyPr/>
          <a:lstStyle>
            <a:lvl1pPr marL="0" indent="0">
              <a:buNone/>
              <a:defRPr sz="1000">
                <a:solidFill>
                  <a:schemeClr val="tx1">
                    <a:lumMod val="65000"/>
                    <a:lumOff val="35000"/>
                  </a:schemeClr>
                </a:solidFill>
              </a:defRPr>
            </a:lvl1pPr>
          </a:lstStyle>
          <a:p>
            <a:pPr lvl="0"/>
            <a:r>
              <a:rPr lang="en-US" noProof="0"/>
              <a:t>Click icon to add picture</a:t>
            </a:r>
          </a:p>
        </p:txBody>
      </p:sp>
      <p:sp>
        <p:nvSpPr>
          <p:cNvPr id="17" name="Picture Placeholder 15"/>
          <p:cNvSpPr>
            <a:spLocks noGrp="1"/>
          </p:cNvSpPr>
          <p:nvPr>
            <p:ph type="pic" sz="quarter" idx="19"/>
          </p:nvPr>
        </p:nvSpPr>
        <p:spPr>
          <a:xfrm>
            <a:off x="10281770" y="2416177"/>
            <a:ext cx="914400" cy="914400"/>
          </a:xfrm>
          <a:prstGeom prst="rect">
            <a:avLst/>
          </a:prstGeom>
          <a:solidFill>
            <a:schemeClr val="bg1">
              <a:lumMod val="85000"/>
            </a:schemeClr>
          </a:solidFill>
        </p:spPr>
        <p:txBody>
          <a:bodyPr/>
          <a:lstStyle>
            <a:lvl1pPr marL="0" indent="0">
              <a:buNone/>
              <a:defRPr sz="1000">
                <a:solidFill>
                  <a:schemeClr val="tx1">
                    <a:lumMod val="65000"/>
                    <a:lumOff val="35000"/>
                  </a:schemeClr>
                </a:solidFill>
              </a:defRPr>
            </a:lvl1pPr>
          </a:lstStyle>
          <a:p>
            <a:pPr lvl="0"/>
            <a:r>
              <a:rPr lang="en-US" noProof="0"/>
              <a:t>Click icon to add picture</a:t>
            </a:r>
          </a:p>
        </p:txBody>
      </p:sp>
    </p:spTree>
    <p:extLst>
      <p:ext uri="{BB962C8B-B14F-4D97-AF65-F5344CB8AC3E}">
        <p14:creationId xmlns:p14="http://schemas.microsoft.com/office/powerpoint/2010/main" val="3100555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ader Image">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3429000"/>
          </a:xfrm>
          <a:prstGeom prst="rect">
            <a:avLst/>
          </a:prstGeom>
          <a:solidFill>
            <a:schemeClr val="bg1">
              <a:lumMod val="85000"/>
            </a:schemeClr>
          </a:solidFill>
        </p:spPr>
        <p:txBody>
          <a:bodyPr/>
          <a:lstStyle>
            <a:lvl1pPr marL="0" indent="0">
              <a:buNone/>
              <a:defRPr sz="1000">
                <a:solidFill>
                  <a:schemeClr val="tx1">
                    <a:lumMod val="65000"/>
                    <a:lumOff val="35000"/>
                  </a:schemeClr>
                </a:solidFill>
              </a:defRPr>
            </a:lvl1pPr>
          </a:lstStyle>
          <a:p>
            <a:pPr lvl="0"/>
            <a:r>
              <a:rPr lang="en-US" noProof="0"/>
              <a:t>Click icon to add picture</a:t>
            </a:r>
          </a:p>
        </p:txBody>
      </p:sp>
    </p:spTree>
    <p:extLst>
      <p:ext uri="{BB962C8B-B14F-4D97-AF65-F5344CB8AC3E}">
        <p14:creationId xmlns:p14="http://schemas.microsoft.com/office/powerpoint/2010/main" val="1789103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Phone Image's">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2136447" y="1457325"/>
            <a:ext cx="2032000" cy="1392238"/>
          </a:xfrm>
          <a:prstGeom prst="rect">
            <a:avLst/>
          </a:prstGeom>
          <a:solidFill>
            <a:schemeClr val="bg1">
              <a:lumMod val="85000"/>
            </a:schemeClr>
          </a:solidFill>
        </p:spPr>
        <p:txBody>
          <a:bodyPr/>
          <a:lstStyle>
            <a:lvl1pPr marL="0" indent="0">
              <a:buNone/>
              <a:defRPr sz="1000"/>
            </a:lvl1pPr>
          </a:lstStyle>
          <a:p>
            <a:pPr lvl="0"/>
            <a:r>
              <a:rPr lang="en-US" noProof="0"/>
              <a:t>Click icon to add picture</a:t>
            </a:r>
          </a:p>
        </p:txBody>
      </p:sp>
      <p:sp>
        <p:nvSpPr>
          <p:cNvPr id="15" name="Picture Placeholder 13"/>
          <p:cNvSpPr>
            <a:spLocks noGrp="1"/>
          </p:cNvSpPr>
          <p:nvPr>
            <p:ph type="pic" sz="quarter" idx="11"/>
          </p:nvPr>
        </p:nvSpPr>
        <p:spPr>
          <a:xfrm>
            <a:off x="5081665" y="1457325"/>
            <a:ext cx="2032000" cy="1392238"/>
          </a:xfrm>
          <a:prstGeom prst="rect">
            <a:avLst/>
          </a:prstGeom>
          <a:solidFill>
            <a:schemeClr val="bg1">
              <a:lumMod val="85000"/>
            </a:schemeClr>
          </a:solidFill>
        </p:spPr>
        <p:txBody>
          <a:bodyPr/>
          <a:lstStyle>
            <a:lvl1pPr marL="0" indent="0">
              <a:buNone/>
              <a:defRPr sz="1000"/>
            </a:lvl1pPr>
          </a:lstStyle>
          <a:p>
            <a:pPr lvl="0"/>
            <a:r>
              <a:rPr lang="en-US" noProof="0"/>
              <a:t>Click icon to add picture</a:t>
            </a:r>
          </a:p>
        </p:txBody>
      </p:sp>
      <p:sp>
        <p:nvSpPr>
          <p:cNvPr id="16" name="Picture Placeholder 13"/>
          <p:cNvSpPr>
            <a:spLocks noGrp="1"/>
          </p:cNvSpPr>
          <p:nvPr>
            <p:ph type="pic" sz="quarter" idx="12"/>
          </p:nvPr>
        </p:nvSpPr>
        <p:spPr>
          <a:xfrm>
            <a:off x="8026883" y="1457325"/>
            <a:ext cx="2032000" cy="1392238"/>
          </a:xfrm>
          <a:prstGeom prst="rect">
            <a:avLst/>
          </a:prstGeom>
          <a:solidFill>
            <a:schemeClr val="bg1">
              <a:lumMod val="85000"/>
            </a:schemeClr>
          </a:solidFill>
        </p:spPr>
        <p:txBody>
          <a:bodyPr/>
          <a:lstStyle>
            <a:lvl1pPr marL="0" indent="0">
              <a:buNone/>
              <a:defRPr sz="1000"/>
            </a:lvl1pPr>
          </a:lstStyle>
          <a:p>
            <a:pPr lvl="0"/>
            <a:r>
              <a:rPr lang="en-US" noProof="0"/>
              <a:t>Click icon to add picture</a:t>
            </a:r>
          </a:p>
        </p:txBody>
      </p:sp>
      <p:sp>
        <p:nvSpPr>
          <p:cNvPr id="17" name="Picture Placeholder 13"/>
          <p:cNvSpPr>
            <a:spLocks noGrp="1"/>
          </p:cNvSpPr>
          <p:nvPr>
            <p:ph type="pic" sz="quarter" idx="13"/>
          </p:nvPr>
        </p:nvSpPr>
        <p:spPr>
          <a:xfrm>
            <a:off x="2199947" y="2971800"/>
            <a:ext cx="914400" cy="914400"/>
          </a:xfrm>
          <a:prstGeom prst="rect">
            <a:avLst/>
          </a:prstGeom>
          <a:solidFill>
            <a:schemeClr val="bg1">
              <a:lumMod val="85000"/>
            </a:schemeClr>
          </a:solidFill>
        </p:spPr>
        <p:txBody>
          <a:bodyPr/>
          <a:lstStyle>
            <a:lvl1pPr marL="0" indent="0">
              <a:buNone/>
              <a:defRPr sz="1000"/>
            </a:lvl1pPr>
          </a:lstStyle>
          <a:p>
            <a:pPr lvl="0"/>
            <a:r>
              <a:rPr lang="en-US" noProof="0"/>
              <a:t>Click icon to add picture</a:t>
            </a:r>
          </a:p>
        </p:txBody>
      </p:sp>
      <p:sp>
        <p:nvSpPr>
          <p:cNvPr id="18" name="Picture Placeholder 13"/>
          <p:cNvSpPr>
            <a:spLocks noGrp="1"/>
          </p:cNvSpPr>
          <p:nvPr>
            <p:ph type="pic" sz="quarter" idx="14"/>
          </p:nvPr>
        </p:nvSpPr>
        <p:spPr>
          <a:xfrm>
            <a:off x="3184197" y="2971800"/>
            <a:ext cx="914400" cy="914400"/>
          </a:xfrm>
          <a:prstGeom prst="rect">
            <a:avLst/>
          </a:prstGeom>
          <a:solidFill>
            <a:schemeClr val="bg1">
              <a:lumMod val="85000"/>
            </a:schemeClr>
          </a:solidFill>
        </p:spPr>
        <p:txBody>
          <a:bodyPr/>
          <a:lstStyle>
            <a:lvl1pPr marL="0" indent="0">
              <a:buNone/>
              <a:defRPr sz="1000"/>
            </a:lvl1pPr>
          </a:lstStyle>
          <a:p>
            <a:pPr lvl="0"/>
            <a:r>
              <a:rPr lang="en-US" noProof="0"/>
              <a:t>Click icon to add picture</a:t>
            </a:r>
          </a:p>
        </p:txBody>
      </p:sp>
      <p:sp>
        <p:nvSpPr>
          <p:cNvPr id="19" name="Picture Placeholder 13"/>
          <p:cNvSpPr>
            <a:spLocks noGrp="1"/>
          </p:cNvSpPr>
          <p:nvPr>
            <p:ph type="pic" sz="quarter" idx="15"/>
          </p:nvPr>
        </p:nvSpPr>
        <p:spPr>
          <a:xfrm>
            <a:off x="5145165" y="2971800"/>
            <a:ext cx="914400" cy="914400"/>
          </a:xfrm>
          <a:prstGeom prst="rect">
            <a:avLst/>
          </a:prstGeom>
          <a:solidFill>
            <a:schemeClr val="bg1">
              <a:lumMod val="85000"/>
            </a:schemeClr>
          </a:solidFill>
        </p:spPr>
        <p:txBody>
          <a:bodyPr/>
          <a:lstStyle>
            <a:lvl1pPr marL="0" indent="0">
              <a:buNone/>
              <a:defRPr sz="1000"/>
            </a:lvl1pPr>
          </a:lstStyle>
          <a:p>
            <a:pPr lvl="0"/>
            <a:r>
              <a:rPr lang="en-US" noProof="0"/>
              <a:t>Click icon to add picture</a:t>
            </a:r>
          </a:p>
        </p:txBody>
      </p:sp>
      <p:sp>
        <p:nvSpPr>
          <p:cNvPr id="20" name="Picture Placeholder 13"/>
          <p:cNvSpPr>
            <a:spLocks noGrp="1"/>
          </p:cNvSpPr>
          <p:nvPr>
            <p:ph type="pic" sz="quarter" idx="16"/>
          </p:nvPr>
        </p:nvSpPr>
        <p:spPr>
          <a:xfrm>
            <a:off x="6129415" y="2971800"/>
            <a:ext cx="914400" cy="914400"/>
          </a:xfrm>
          <a:prstGeom prst="rect">
            <a:avLst/>
          </a:prstGeom>
          <a:solidFill>
            <a:schemeClr val="bg1">
              <a:lumMod val="85000"/>
            </a:schemeClr>
          </a:solidFill>
        </p:spPr>
        <p:txBody>
          <a:bodyPr/>
          <a:lstStyle>
            <a:lvl1pPr marL="0" indent="0">
              <a:buNone/>
              <a:defRPr sz="1000"/>
            </a:lvl1pPr>
          </a:lstStyle>
          <a:p>
            <a:pPr lvl="0"/>
            <a:r>
              <a:rPr lang="en-US" noProof="0"/>
              <a:t>Click icon to add picture</a:t>
            </a:r>
          </a:p>
        </p:txBody>
      </p:sp>
      <p:sp>
        <p:nvSpPr>
          <p:cNvPr id="21" name="Picture Placeholder 13"/>
          <p:cNvSpPr>
            <a:spLocks noGrp="1"/>
          </p:cNvSpPr>
          <p:nvPr>
            <p:ph type="pic" sz="quarter" idx="17"/>
          </p:nvPr>
        </p:nvSpPr>
        <p:spPr>
          <a:xfrm>
            <a:off x="8090383" y="2971800"/>
            <a:ext cx="914400" cy="914400"/>
          </a:xfrm>
          <a:prstGeom prst="rect">
            <a:avLst/>
          </a:prstGeom>
          <a:solidFill>
            <a:schemeClr val="bg1">
              <a:lumMod val="85000"/>
            </a:schemeClr>
          </a:solidFill>
        </p:spPr>
        <p:txBody>
          <a:bodyPr/>
          <a:lstStyle>
            <a:lvl1pPr marL="0" indent="0">
              <a:buNone/>
              <a:defRPr sz="1000"/>
            </a:lvl1pPr>
          </a:lstStyle>
          <a:p>
            <a:pPr lvl="0"/>
            <a:r>
              <a:rPr lang="en-US" noProof="0"/>
              <a:t>Click icon to add picture</a:t>
            </a:r>
          </a:p>
        </p:txBody>
      </p:sp>
      <p:sp>
        <p:nvSpPr>
          <p:cNvPr id="22" name="Picture Placeholder 13"/>
          <p:cNvSpPr>
            <a:spLocks noGrp="1"/>
          </p:cNvSpPr>
          <p:nvPr>
            <p:ph type="pic" sz="quarter" idx="18"/>
          </p:nvPr>
        </p:nvSpPr>
        <p:spPr>
          <a:xfrm>
            <a:off x="9074633" y="2971800"/>
            <a:ext cx="914400" cy="914400"/>
          </a:xfrm>
          <a:prstGeom prst="rect">
            <a:avLst/>
          </a:prstGeom>
          <a:solidFill>
            <a:schemeClr val="bg1">
              <a:lumMod val="85000"/>
            </a:schemeClr>
          </a:solidFill>
        </p:spPr>
        <p:txBody>
          <a:bodyPr/>
          <a:lstStyle>
            <a:lvl1pPr marL="0" indent="0">
              <a:buNone/>
              <a:defRPr sz="1000"/>
            </a:lvl1pPr>
          </a:lstStyle>
          <a:p>
            <a:pPr lvl="0"/>
            <a:r>
              <a:rPr lang="en-US" noProof="0"/>
              <a:t>Click icon to add picture</a:t>
            </a:r>
          </a:p>
        </p:txBody>
      </p:sp>
    </p:spTree>
    <p:extLst>
      <p:ext uri="{BB962C8B-B14F-4D97-AF65-F5344CB8AC3E}">
        <p14:creationId xmlns:p14="http://schemas.microsoft.com/office/powerpoint/2010/main" val="28780017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6858000"/>
          </a:xfrm>
          <a:prstGeom prst="rect">
            <a:avLst/>
          </a:prstGeom>
          <a:solidFill>
            <a:schemeClr val="bg1">
              <a:lumMod val="85000"/>
            </a:schemeClr>
          </a:solidFill>
        </p:spPr>
        <p:txBody>
          <a:bodyPr/>
          <a:lstStyle>
            <a:lvl1pPr marL="0" indent="0">
              <a:buNone/>
              <a:defRPr sz="1000">
                <a:solidFill>
                  <a:schemeClr val="tx1">
                    <a:lumMod val="65000"/>
                    <a:lumOff val="35000"/>
                  </a:schemeClr>
                </a:solidFill>
              </a:defRPr>
            </a:lvl1pPr>
          </a:lstStyle>
          <a:p>
            <a:pPr lvl="0"/>
            <a:r>
              <a:rPr lang="en-US" noProof="0"/>
              <a:t>Click icon to add picture</a:t>
            </a:r>
          </a:p>
        </p:txBody>
      </p:sp>
    </p:spTree>
    <p:extLst>
      <p:ext uri="{BB962C8B-B14F-4D97-AF65-F5344CB8AC3E}">
        <p14:creationId xmlns:p14="http://schemas.microsoft.com/office/powerpoint/2010/main" val="123671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ingle Image">
    <p:spTree>
      <p:nvGrpSpPr>
        <p:cNvPr id="1" name=""/>
        <p:cNvGrpSpPr/>
        <p:nvPr/>
      </p:nvGrpSpPr>
      <p:grpSpPr>
        <a:xfrm>
          <a:off x="0" y="0"/>
          <a:ext cx="0" cy="0"/>
          <a:chOff x="0" y="0"/>
          <a:chExt cx="0" cy="0"/>
        </a:xfrm>
      </p:grpSpPr>
      <p:sp>
        <p:nvSpPr>
          <p:cNvPr id="3" name="Oval 2"/>
          <p:cNvSpPr/>
          <p:nvPr userDrawn="1"/>
        </p:nvSpPr>
        <p:spPr>
          <a:xfrm>
            <a:off x="5089525" y="617538"/>
            <a:ext cx="2012950" cy="20129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Picture Placeholder 7"/>
          <p:cNvSpPr>
            <a:spLocks noGrp="1"/>
          </p:cNvSpPr>
          <p:nvPr>
            <p:ph type="pic" sz="quarter" idx="10"/>
          </p:nvPr>
        </p:nvSpPr>
        <p:spPr>
          <a:xfrm>
            <a:off x="5181600" y="709613"/>
            <a:ext cx="1828800" cy="1828800"/>
          </a:xfrm>
          <a:prstGeom prst="ellipse">
            <a:avLst/>
          </a:prstGeom>
          <a:solidFill>
            <a:schemeClr val="bg1">
              <a:lumMod val="85000"/>
            </a:schemeClr>
          </a:solidFill>
          <a:ln>
            <a:noFill/>
          </a:ln>
        </p:spPr>
        <p:txBody>
          <a:bodyPr/>
          <a:lstStyle>
            <a:lvl1pPr marL="0" indent="0">
              <a:buNone/>
              <a:defRPr sz="1000" b="0" baseline="0">
                <a:solidFill>
                  <a:schemeClr val="tx1">
                    <a:lumMod val="65000"/>
                    <a:lumOff val="35000"/>
                  </a:schemeClr>
                </a:solidFill>
              </a:defRPr>
            </a:lvl1pPr>
          </a:lstStyle>
          <a:p>
            <a:pPr lvl="0"/>
            <a:r>
              <a:rPr lang="en-US" noProof="0"/>
              <a:t>Click icon to add picture</a:t>
            </a:r>
          </a:p>
        </p:txBody>
      </p:sp>
    </p:spTree>
    <p:extLst>
      <p:ext uri="{BB962C8B-B14F-4D97-AF65-F5344CB8AC3E}">
        <p14:creationId xmlns:p14="http://schemas.microsoft.com/office/powerpoint/2010/main" val="32555633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749778" y="1670756"/>
            <a:ext cx="2494844" cy="3330222"/>
          </a:xfrm>
          <a:prstGeom prst="rect">
            <a:avLst/>
          </a:prstGeom>
        </p:spPr>
        <p:txBody>
          <a:bodyPr/>
          <a:lstStyle>
            <a:lvl1pPr marL="0" indent="0">
              <a:buFontTx/>
              <a:buNone/>
              <a:defRPr/>
            </a:lvl1pPr>
          </a:lstStyle>
          <a:p>
            <a:pPr lvl="0"/>
            <a:r>
              <a:rPr lang="en-US" noProof="0"/>
              <a:t>Click icon to add picture</a:t>
            </a:r>
          </a:p>
        </p:txBody>
      </p:sp>
    </p:spTree>
    <p:extLst>
      <p:ext uri="{BB962C8B-B14F-4D97-AF65-F5344CB8AC3E}">
        <p14:creationId xmlns:p14="http://schemas.microsoft.com/office/powerpoint/2010/main" val="24366255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4_Title and Conten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9027130" y="1972901"/>
            <a:ext cx="2031471" cy="3548642"/>
          </a:xfrm>
          <a:prstGeom prst="rect">
            <a:avLst/>
          </a:prstGeom>
        </p:spPr>
        <p:txBody>
          <a:bodyPr/>
          <a:lstStyle/>
          <a:p>
            <a:pPr lvl="0"/>
            <a:endParaRPr lang="en-US" noProof="0"/>
          </a:p>
        </p:txBody>
      </p:sp>
    </p:spTree>
    <p:extLst>
      <p:ext uri="{BB962C8B-B14F-4D97-AF65-F5344CB8AC3E}">
        <p14:creationId xmlns:p14="http://schemas.microsoft.com/office/powerpoint/2010/main" val="40984200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3_Title and Conten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7103770" y="1677295"/>
            <a:ext cx="4424616" cy="4424614"/>
          </a:xfrm>
          <a:prstGeom prst="ellipse">
            <a:avLst/>
          </a:prstGeom>
        </p:spPr>
        <p:txBody>
          <a:bodyPr/>
          <a:lstStyle/>
          <a:p>
            <a:pPr lvl="0"/>
            <a:endParaRPr lang="en-US" noProof="0" dirty="0"/>
          </a:p>
        </p:txBody>
      </p:sp>
    </p:spTree>
    <p:extLst>
      <p:ext uri="{BB962C8B-B14F-4D97-AF65-F5344CB8AC3E}">
        <p14:creationId xmlns:p14="http://schemas.microsoft.com/office/powerpoint/2010/main" val="11842909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039662" y="2048125"/>
            <a:ext cx="2263149" cy="3332951"/>
          </a:xfrm>
          <a:prstGeom prst="rect">
            <a:avLst/>
          </a:prstGeom>
        </p:spPr>
        <p:txBody>
          <a:bodyPr/>
          <a:lstStyle/>
          <a:p>
            <a:pPr lvl="0"/>
            <a:endParaRPr lang="en-US" noProof="0"/>
          </a:p>
        </p:txBody>
      </p:sp>
    </p:spTree>
    <p:extLst>
      <p:ext uri="{BB962C8B-B14F-4D97-AF65-F5344CB8AC3E}">
        <p14:creationId xmlns:p14="http://schemas.microsoft.com/office/powerpoint/2010/main" val="6640013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763713" y="2095499"/>
            <a:ext cx="4073525" cy="2532063"/>
          </a:xfrm>
          <a:prstGeom prst="rect">
            <a:avLst/>
          </a:prstGeom>
        </p:spPr>
        <p:txBody>
          <a:bodyPr/>
          <a:lstStyle/>
          <a:p>
            <a:pPr lvl="0"/>
            <a:endParaRPr lang="en-US" noProof="0"/>
          </a:p>
        </p:txBody>
      </p:sp>
    </p:spTree>
    <p:extLst>
      <p:ext uri="{BB962C8B-B14F-4D97-AF65-F5344CB8AC3E}">
        <p14:creationId xmlns:p14="http://schemas.microsoft.com/office/powerpoint/2010/main" val="6177247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4" name="Freeform 76"/>
          <p:cNvSpPr>
            <a:spLocks noEditPoints="1"/>
          </p:cNvSpPr>
          <p:nvPr userDrawn="1"/>
        </p:nvSpPr>
        <p:spPr bwMode="auto">
          <a:xfrm>
            <a:off x="871538" y="1927225"/>
            <a:ext cx="2959100" cy="3840163"/>
          </a:xfrm>
          <a:custGeom>
            <a:avLst/>
            <a:gdLst>
              <a:gd name="T0" fmla="*/ 2147483646 w 580"/>
              <a:gd name="T1" fmla="*/ 2147483646 h 753"/>
              <a:gd name="T2" fmla="*/ 2147483646 w 580"/>
              <a:gd name="T3" fmla="*/ 0 h 753"/>
              <a:gd name="T4" fmla="*/ 2147483646 w 580"/>
              <a:gd name="T5" fmla="*/ 0 h 753"/>
              <a:gd name="T6" fmla="*/ 0 w 580"/>
              <a:gd name="T7" fmla="*/ 2147483646 h 753"/>
              <a:gd name="T8" fmla="*/ 0 w 580"/>
              <a:gd name="T9" fmla="*/ 2147483646 h 753"/>
              <a:gd name="T10" fmla="*/ 2147483646 w 580"/>
              <a:gd name="T11" fmla="*/ 2147483646 h 753"/>
              <a:gd name="T12" fmla="*/ 2147483646 w 580"/>
              <a:gd name="T13" fmla="*/ 2147483646 h 753"/>
              <a:gd name="T14" fmla="*/ 2147483646 w 580"/>
              <a:gd name="T15" fmla="*/ 2147483646 h 753"/>
              <a:gd name="T16" fmla="*/ 2147483646 w 580"/>
              <a:gd name="T17" fmla="*/ 2147483646 h 753"/>
              <a:gd name="T18" fmla="*/ 2147483646 w 580"/>
              <a:gd name="T19" fmla="*/ 2147483646 h 753"/>
              <a:gd name="T20" fmla="*/ 2147483646 w 580"/>
              <a:gd name="T21" fmla="*/ 2147483646 h 753"/>
              <a:gd name="T22" fmla="*/ 2147483646 w 580"/>
              <a:gd name="T23" fmla="*/ 2147483646 h 753"/>
              <a:gd name="T24" fmla="*/ 2147483646 w 580"/>
              <a:gd name="T25" fmla="*/ 2147483646 h 753"/>
              <a:gd name="T26" fmla="*/ 2147483646 w 580"/>
              <a:gd name="T27" fmla="*/ 2147483646 h 7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80" h="753">
                <a:moveTo>
                  <a:pt x="580" y="31"/>
                </a:moveTo>
                <a:cubicBezTo>
                  <a:pt x="580" y="14"/>
                  <a:pt x="566" y="0"/>
                  <a:pt x="550" y="0"/>
                </a:cubicBezTo>
                <a:cubicBezTo>
                  <a:pt x="30" y="0"/>
                  <a:pt x="30" y="0"/>
                  <a:pt x="30" y="0"/>
                </a:cubicBezTo>
                <a:cubicBezTo>
                  <a:pt x="13" y="0"/>
                  <a:pt x="0" y="14"/>
                  <a:pt x="0" y="31"/>
                </a:cubicBezTo>
                <a:cubicBezTo>
                  <a:pt x="0" y="723"/>
                  <a:pt x="0" y="723"/>
                  <a:pt x="0" y="723"/>
                </a:cubicBezTo>
                <a:cubicBezTo>
                  <a:pt x="0" y="740"/>
                  <a:pt x="13" y="753"/>
                  <a:pt x="30" y="753"/>
                </a:cubicBezTo>
                <a:cubicBezTo>
                  <a:pt x="550" y="753"/>
                  <a:pt x="550" y="753"/>
                  <a:pt x="550" y="753"/>
                </a:cubicBezTo>
                <a:cubicBezTo>
                  <a:pt x="566" y="753"/>
                  <a:pt x="580" y="740"/>
                  <a:pt x="580" y="723"/>
                </a:cubicBezTo>
                <a:lnTo>
                  <a:pt x="580" y="31"/>
                </a:lnTo>
                <a:close/>
                <a:moveTo>
                  <a:pt x="520" y="689"/>
                </a:moveTo>
                <a:cubicBezTo>
                  <a:pt x="57" y="689"/>
                  <a:pt x="57" y="689"/>
                  <a:pt x="57" y="689"/>
                </a:cubicBezTo>
                <a:cubicBezTo>
                  <a:pt x="57" y="66"/>
                  <a:pt x="57" y="66"/>
                  <a:pt x="57" y="66"/>
                </a:cubicBezTo>
                <a:cubicBezTo>
                  <a:pt x="520" y="66"/>
                  <a:pt x="520" y="66"/>
                  <a:pt x="520" y="66"/>
                </a:cubicBezTo>
                <a:lnTo>
                  <a:pt x="520" y="68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Rectangle 68"/>
          <p:cNvSpPr>
            <a:spLocks noChangeArrowheads="1"/>
          </p:cNvSpPr>
          <p:nvPr userDrawn="1"/>
        </p:nvSpPr>
        <p:spPr bwMode="auto">
          <a:xfrm>
            <a:off x="1068388" y="2205038"/>
            <a:ext cx="2565400" cy="3271837"/>
          </a:xfrm>
          <a:prstGeom prst="rect">
            <a:avLst/>
          </a:prstGeom>
          <a:solidFill>
            <a:schemeClr val="bg1">
              <a:lumMod val="85000"/>
            </a:schemeClr>
          </a:solidFill>
          <a:ln>
            <a:noFill/>
          </a:ln>
        </p:spPr>
        <p:txBody>
          <a:bodyPr/>
          <a:lstStyle/>
          <a:p>
            <a:pPr eaLnBrk="1" fontAlgn="auto" hangingPunct="1">
              <a:spcBef>
                <a:spcPts val="0"/>
              </a:spcBef>
              <a:spcAft>
                <a:spcPts val="0"/>
              </a:spcAft>
              <a:defRPr/>
            </a:pPr>
            <a:endParaRPr lang="en-US">
              <a:latin typeface="+mn-lt"/>
            </a:endParaRPr>
          </a:p>
        </p:txBody>
      </p:sp>
      <p:sp>
        <p:nvSpPr>
          <p:cNvPr id="14" name="Picture Placeholder 13"/>
          <p:cNvSpPr>
            <a:spLocks noGrp="1"/>
          </p:cNvSpPr>
          <p:nvPr>
            <p:ph type="pic" sz="quarter" idx="10"/>
          </p:nvPr>
        </p:nvSpPr>
        <p:spPr>
          <a:xfrm>
            <a:off x="1068489" y="2205781"/>
            <a:ext cx="2565906" cy="3271566"/>
          </a:xfrm>
          <a:prstGeom prst="rect">
            <a:avLst/>
          </a:prstGeom>
        </p:spPr>
        <p:txBody>
          <a:bodyPr/>
          <a:lstStyle/>
          <a:p>
            <a:pPr lvl="0"/>
            <a:endParaRPr lang="en-US" noProof="0"/>
          </a:p>
        </p:txBody>
      </p:sp>
      <p:sp>
        <p:nvSpPr>
          <p:cNvPr id="16" name="Picture Placeholder 15"/>
          <p:cNvSpPr>
            <a:spLocks noGrp="1"/>
          </p:cNvSpPr>
          <p:nvPr>
            <p:ph type="pic" sz="quarter" idx="11"/>
          </p:nvPr>
        </p:nvSpPr>
        <p:spPr>
          <a:xfrm>
            <a:off x="3201352" y="3350572"/>
            <a:ext cx="1402519" cy="2062700"/>
          </a:xfrm>
          <a:prstGeom prst="rect">
            <a:avLst/>
          </a:prstGeom>
        </p:spPr>
        <p:txBody>
          <a:bodyPr/>
          <a:lstStyle/>
          <a:p>
            <a:pPr lvl="0"/>
            <a:endParaRPr lang="en-US" noProof="0" dirty="0"/>
          </a:p>
        </p:txBody>
      </p:sp>
    </p:spTree>
    <p:extLst>
      <p:ext uri="{BB962C8B-B14F-4D97-AF65-F5344CB8AC3E}">
        <p14:creationId xmlns:p14="http://schemas.microsoft.com/office/powerpoint/2010/main" val="13459746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Default slide">
    <p:spTree>
      <p:nvGrpSpPr>
        <p:cNvPr id="1" name=""/>
        <p:cNvGrpSpPr/>
        <p:nvPr/>
      </p:nvGrpSpPr>
      <p:grpSpPr>
        <a:xfrm>
          <a:off x="0" y="0"/>
          <a:ext cx="0" cy="0"/>
          <a:chOff x="0" y="0"/>
          <a:chExt cx="0" cy="0"/>
        </a:xfrm>
      </p:grpSpPr>
      <p:grpSp>
        <p:nvGrpSpPr>
          <p:cNvPr id="5" name="Group 4"/>
          <p:cNvGrpSpPr/>
          <p:nvPr userDrawn="1"/>
        </p:nvGrpSpPr>
        <p:grpSpPr>
          <a:xfrm>
            <a:off x="0" y="904371"/>
            <a:ext cx="543560" cy="38331"/>
            <a:chOff x="3244850" y="3002280"/>
            <a:chExt cx="1752600" cy="152400"/>
          </a:xfrm>
          <a:solidFill>
            <a:schemeClr val="accent3"/>
          </a:solidFill>
        </p:grpSpPr>
        <p:sp>
          <p:nvSpPr>
            <p:cNvPr id="6" name="Rectangle 5"/>
            <p:cNvSpPr/>
            <p:nvPr/>
          </p:nvSpPr>
          <p:spPr>
            <a:xfrm>
              <a:off x="4121150" y="3002280"/>
              <a:ext cx="876300" cy="152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Lato"/>
                <a:ea typeface="+mn-ea"/>
                <a:cs typeface="+mn-cs"/>
              </a:endParaRPr>
            </a:p>
          </p:txBody>
        </p:sp>
        <p:sp>
          <p:nvSpPr>
            <p:cNvPr id="7" name="Rectangle 6"/>
            <p:cNvSpPr/>
            <p:nvPr/>
          </p:nvSpPr>
          <p:spPr>
            <a:xfrm>
              <a:off x="3244850" y="3002280"/>
              <a:ext cx="876300" cy="152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Lato"/>
                <a:ea typeface="+mn-ea"/>
                <a:cs typeface="+mn-cs"/>
              </a:endParaRPr>
            </a:p>
          </p:txBody>
        </p:sp>
      </p:grpSp>
      <p:sp>
        <p:nvSpPr>
          <p:cNvPr id="9" name="Title 8"/>
          <p:cNvSpPr>
            <a:spLocks noGrp="1"/>
          </p:cNvSpPr>
          <p:nvPr>
            <p:ph type="title"/>
          </p:nvPr>
        </p:nvSpPr>
        <p:spPr>
          <a:xfrm>
            <a:off x="815340" y="687548"/>
            <a:ext cx="10538460" cy="508179"/>
          </a:xfrm>
          <a:prstGeom prst="rect">
            <a:avLst/>
          </a:prstGeom>
        </p:spPr>
        <p:txBody>
          <a:bodyPr lIns="0" tIns="0" rIns="0" bIns="0" anchor="t" anchorCtr="0"/>
          <a:lstStyle>
            <a:lvl1pPr>
              <a:defRPr sz="3600" b="1">
                <a:solidFill>
                  <a:schemeClr val="accent1"/>
                </a:solidFill>
                <a:latin typeface="Lato (Body)"/>
                <a:ea typeface="Lato (Body)"/>
                <a:cs typeface="Lato (Body)"/>
              </a:defRPr>
            </a:lvl1pPr>
          </a:lstStyle>
          <a:p>
            <a:r>
              <a:rPr lang="en-US" dirty="0"/>
              <a:t>Click to edit Master title style</a:t>
            </a:r>
          </a:p>
        </p:txBody>
      </p:sp>
      <p:sp>
        <p:nvSpPr>
          <p:cNvPr id="19" name="Text Placeholder 18"/>
          <p:cNvSpPr>
            <a:spLocks noGrp="1"/>
          </p:cNvSpPr>
          <p:nvPr>
            <p:ph type="body" sz="quarter" idx="10"/>
          </p:nvPr>
        </p:nvSpPr>
        <p:spPr>
          <a:xfrm>
            <a:off x="838200" y="417563"/>
            <a:ext cx="10515600" cy="152350"/>
          </a:xfrm>
          <a:prstGeom prst="rect">
            <a:avLst/>
          </a:prstGeom>
        </p:spPr>
        <p:txBody>
          <a:bodyPr wrap="square" lIns="0" tIns="0" rIns="0" bIns="0">
            <a:noAutofit/>
          </a:bodyPr>
          <a:lstStyle>
            <a:lvl1pPr marL="0" indent="0">
              <a:lnSpc>
                <a:spcPct val="100000"/>
              </a:lnSpc>
              <a:spcBef>
                <a:spcPts val="0"/>
              </a:spcBef>
              <a:buNone/>
              <a:defRPr sz="1100" cap="all" spc="250" baseline="0">
                <a:solidFill>
                  <a:schemeClr val="tx2"/>
                </a:solidFill>
                <a:latin typeface="Lato (Body)"/>
                <a:ea typeface="Lato (Body)"/>
                <a:cs typeface="Lato (Body)"/>
              </a:defRPr>
            </a:lvl1pPr>
            <a:lvl2pPr marL="4572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20" name="Text Placeholder 18"/>
          <p:cNvSpPr>
            <a:spLocks noGrp="1"/>
          </p:cNvSpPr>
          <p:nvPr>
            <p:ph type="body" sz="quarter" idx="11"/>
          </p:nvPr>
        </p:nvSpPr>
        <p:spPr>
          <a:xfrm>
            <a:off x="838200" y="1251718"/>
            <a:ext cx="10515600" cy="212350"/>
          </a:xfrm>
          <a:prstGeom prst="rect">
            <a:avLst/>
          </a:prstGeom>
        </p:spPr>
        <p:txBody>
          <a:bodyPr wrap="square" lIns="0" tIns="0" rIns="0" bIns="0">
            <a:noAutofit/>
          </a:bodyPr>
          <a:lstStyle>
            <a:lvl1pPr marL="0" indent="0">
              <a:lnSpc>
                <a:spcPct val="100000"/>
              </a:lnSpc>
              <a:spcBef>
                <a:spcPts val="0"/>
              </a:spcBef>
              <a:buNone/>
              <a:defRPr sz="1200" cap="none" spc="0" baseline="0">
                <a:solidFill>
                  <a:schemeClr val="tx1"/>
                </a:solidFill>
                <a:latin typeface="Lato (Body)"/>
                <a:ea typeface="Lato (Body)"/>
                <a:cs typeface="Lato (Body)"/>
              </a:defRPr>
            </a:lvl1pPr>
            <a:lvl2pPr marL="4572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100" cap="all" spc="250" baseline="0">
                <a:solidFill>
                  <a:schemeClr val="accent4"/>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p:txBody>
      </p:sp>
      <p:sp>
        <p:nvSpPr>
          <p:cNvPr id="14" name="Oval 13"/>
          <p:cNvSpPr/>
          <p:nvPr userDrawn="1"/>
        </p:nvSpPr>
        <p:spPr>
          <a:xfrm>
            <a:off x="11609547" y="400050"/>
            <a:ext cx="339725" cy="33972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5" name="TextBox 14"/>
          <p:cNvSpPr txBox="1"/>
          <p:nvPr userDrawn="1"/>
        </p:nvSpPr>
        <p:spPr>
          <a:xfrm>
            <a:off x="11638914" y="479425"/>
            <a:ext cx="269875" cy="169277"/>
          </a:xfrm>
          <a:prstGeom prst="rect">
            <a:avLst/>
          </a:prstGeom>
          <a:noFill/>
        </p:spPr>
        <p:txBody>
          <a:bodyPr wrap="square" lIns="0" tIns="0" rIns="0" bIns="0"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BD8018E6-5008-4D09-8834-2943DEA75A3D}" type="slidenum">
              <a:rPr kumimoji="0" lang="en-US" sz="1100" b="1" i="0" u="none" strike="noStrike" kern="1200" cap="none" spc="0" normalizeH="0" baseline="0" noProof="0">
                <a:ln>
                  <a:noFill/>
                </a:ln>
                <a:solidFill>
                  <a:srgbClr val="FFFFFF"/>
                </a:solidFill>
                <a:effectLst/>
                <a:uLnTx/>
                <a:uFillTx/>
                <a:latin typeface="Lato (Body)"/>
                <a:ea typeface="Open Sans" panose="020B0606030504020204" pitchFamily="34" charset="0"/>
                <a:cs typeface="Open Sans" panose="020B0606030504020204" pitchFamily="34" charset="0"/>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sz="1100" b="1" i="0" u="none" strike="noStrike" kern="1200" cap="none" spc="0" normalizeH="0" baseline="0" noProof="0" dirty="0">
              <a:ln>
                <a:noFill/>
              </a:ln>
              <a:solidFill>
                <a:srgbClr val="FFFFFF"/>
              </a:solidFill>
              <a:effectLst/>
              <a:uLnTx/>
              <a:uFillTx/>
              <a:latin typeface="Lato (Body)"/>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07828787"/>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1056">
          <p15:clr>
            <a:srgbClr val="FBAE40"/>
          </p15:clr>
        </p15:guide>
        <p15:guide id="2" pos="14304">
          <p15:clr>
            <a:srgbClr val="FBAE40"/>
          </p15:clr>
        </p15:guide>
        <p15:guide id="3" orient="horz" pos="7920">
          <p15:clr>
            <a:srgbClr val="FBAE40"/>
          </p15:clr>
        </p15:guide>
        <p15:guide id="4" orient="horz" pos="504">
          <p15:clr>
            <a:srgbClr val="FBAE40"/>
          </p15:clr>
        </p15:guide>
        <p15:guide id="5" orient="horz" pos="2304">
          <p15:clr>
            <a:srgbClr val="FBAE40"/>
          </p15:clr>
        </p15:guide>
        <p15:guide id="6" pos="2208">
          <p15:clr>
            <a:srgbClr val="FBAE40"/>
          </p15:clr>
        </p15:guide>
        <p15:guide id="7" pos="1315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xmlns="" id="{4A978961-E983-5243-9D40-751A29EC2008}"/>
              </a:ext>
            </a:extLst>
          </p:cNvPr>
          <p:cNvSpPr>
            <a:spLocks noGrp="1"/>
          </p:cNvSpPr>
          <p:nvPr>
            <p:ph type="sldNum" sz="quarter" idx="10"/>
          </p:nvPr>
        </p:nvSpPr>
        <p:spPr>
          <a:ln/>
        </p:spPr>
        <p:txBody>
          <a:bodyPr/>
          <a:lstStyle>
            <a:lvl1pPr>
              <a:defRPr/>
            </a:lvl1pPr>
          </a:lstStyle>
          <a:p>
            <a:pPr>
              <a:defRPr/>
            </a:pPr>
            <a:fld id="{46C54448-ED05-E24C-B5D5-B54034DCC9F7}" type="slidenum">
              <a:rPr lang="ru-RU" altLang="ru-RU"/>
              <a:pPr>
                <a:defRPr/>
              </a:pPr>
              <a:t>‹#›</a:t>
            </a:fld>
            <a:endParaRPr lang="ru-RU" altLang="ru-RU"/>
          </a:p>
        </p:txBody>
      </p:sp>
    </p:spTree>
    <p:extLst>
      <p:ext uri="{BB962C8B-B14F-4D97-AF65-F5344CB8AC3E}">
        <p14:creationId xmlns:p14="http://schemas.microsoft.com/office/powerpoint/2010/main" val="1338906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ingle Image">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609600" y="687982"/>
            <a:ext cx="10706100" cy="4569818"/>
          </a:xfrm>
          <a:prstGeom prst="rect">
            <a:avLst/>
          </a:prstGeom>
        </p:spPr>
      </p:sp>
    </p:spTree>
    <p:extLst>
      <p:ext uri="{BB962C8B-B14F-4D97-AF65-F5344CB8AC3E}">
        <p14:creationId xmlns:p14="http://schemas.microsoft.com/office/powerpoint/2010/main" val="1583948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s Layout">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1477197" y="1321976"/>
            <a:ext cx="1828800" cy="1828800"/>
          </a:xfrm>
          <a:prstGeom prst="rect">
            <a:avLst/>
          </a:prstGeom>
          <a:solidFill>
            <a:schemeClr val="bg1">
              <a:lumMod val="85000"/>
            </a:schemeClr>
          </a:solidFill>
        </p:spPr>
        <p:txBody>
          <a:bodyPr/>
          <a:lstStyle>
            <a:lvl1pPr marL="0" indent="0">
              <a:buNone/>
              <a:defRPr sz="1000" b="0" baseline="0">
                <a:solidFill>
                  <a:schemeClr val="tx1">
                    <a:lumMod val="65000"/>
                    <a:lumOff val="35000"/>
                  </a:schemeClr>
                </a:solidFill>
              </a:defRPr>
            </a:lvl1pPr>
          </a:lstStyle>
          <a:p>
            <a:pPr lvl="0"/>
            <a:r>
              <a:rPr lang="en-US" noProof="0"/>
              <a:t>Click icon to add picture</a:t>
            </a:r>
          </a:p>
        </p:txBody>
      </p:sp>
      <p:sp>
        <p:nvSpPr>
          <p:cNvPr id="3" name="Picture Placeholder 7"/>
          <p:cNvSpPr>
            <a:spLocks noGrp="1"/>
          </p:cNvSpPr>
          <p:nvPr>
            <p:ph type="pic" sz="quarter" idx="11"/>
          </p:nvPr>
        </p:nvSpPr>
        <p:spPr>
          <a:xfrm>
            <a:off x="3926107" y="1321976"/>
            <a:ext cx="1828800" cy="1828800"/>
          </a:xfrm>
          <a:prstGeom prst="rect">
            <a:avLst/>
          </a:prstGeom>
          <a:solidFill>
            <a:schemeClr val="bg1">
              <a:lumMod val="85000"/>
            </a:schemeClr>
          </a:solidFill>
        </p:spPr>
        <p:txBody>
          <a:bodyPr/>
          <a:lstStyle>
            <a:lvl1pPr marL="0" indent="0">
              <a:buNone/>
              <a:defRPr sz="1000" b="0" baseline="0">
                <a:solidFill>
                  <a:schemeClr val="tx1">
                    <a:lumMod val="65000"/>
                    <a:lumOff val="35000"/>
                  </a:schemeClr>
                </a:solidFill>
              </a:defRPr>
            </a:lvl1pPr>
          </a:lstStyle>
          <a:p>
            <a:pPr lvl="0"/>
            <a:r>
              <a:rPr lang="en-US" noProof="0"/>
              <a:t>Click icon to add picture</a:t>
            </a:r>
          </a:p>
        </p:txBody>
      </p:sp>
      <p:sp>
        <p:nvSpPr>
          <p:cNvPr id="4" name="Picture Placeholder 7"/>
          <p:cNvSpPr>
            <a:spLocks noGrp="1"/>
          </p:cNvSpPr>
          <p:nvPr>
            <p:ph type="pic" sz="quarter" idx="12"/>
          </p:nvPr>
        </p:nvSpPr>
        <p:spPr>
          <a:xfrm>
            <a:off x="6375017" y="1321976"/>
            <a:ext cx="1828800" cy="1828800"/>
          </a:xfrm>
          <a:prstGeom prst="rect">
            <a:avLst/>
          </a:prstGeom>
          <a:solidFill>
            <a:schemeClr val="bg1">
              <a:lumMod val="85000"/>
            </a:schemeClr>
          </a:solidFill>
        </p:spPr>
        <p:txBody>
          <a:bodyPr/>
          <a:lstStyle>
            <a:lvl1pPr marL="0" indent="0">
              <a:buNone/>
              <a:defRPr sz="1000" b="0" baseline="0">
                <a:solidFill>
                  <a:schemeClr val="tx1">
                    <a:lumMod val="65000"/>
                    <a:lumOff val="35000"/>
                  </a:schemeClr>
                </a:solidFill>
              </a:defRPr>
            </a:lvl1pPr>
          </a:lstStyle>
          <a:p>
            <a:pPr lvl="0"/>
            <a:r>
              <a:rPr lang="en-US" noProof="0"/>
              <a:t>Click icon to add picture</a:t>
            </a:r>
          </a:p>
        </p:txBody>
      </p:sp>
      <p:sp>
        <p:nvSpPr>
          <p:cNvPr id="5" name="Picture Placeholder 7"/>
          <p:cNvSpPr>
            <a:spLocks noGrp="1"/>
          </p:cNvSpPr>
          <p:nvPr>
            <p:ph type="pic" sz="quarter" idx="13"/>
          </p:nvPr>
        </p:nvSpPr>
        <p:spPr>
          <a:xfrm>
            <a:off x="8823927" y="1321976"/>
            <a:ext cx="1828800" cy="1828800"/>
          </a:xfrm>
          <a:prstGeom prst="rect">
            <a:avLst/>
          </a:prstGeom>
          <a:solidFill>
            <a:schemeClr val="bg1">
              <a:lumMod val="85000"/>
            </a:schemeClr>
          </a:solidFill>
        </p:spPr>
        <p:txBody>
          <a:bodyPr/>
          <a:lstStyle>
            <a:lvl1pPr marL="0" indent="0">
              <a:buNone/>
              <a:defRPr sz="1000" b="0" baseline="0">
                <a:solidFill>
                  <a:schemeClr val="tx1">
                    <a:lumMod val="65000"/>
                    <a:lumOff val="35000"/>
                  </a:schemeClr>
                </a:solidFill>
              </a:defRPr>
            </a:lvl1pPr>
          </a:lstStyle>
          <a:p>
            <a:pPr lvl="0"/>
            <a:r>
              <a:rPr lang="en-US" noProof="0"/>
              <a:t>Click icon to add picture</a:t>
            </a:r>
          </a:p>
        </p:txBody>
      </p:sp>
      <p:sp>
        <p:nvSpPr>
          <p:cNvPr id="6" name="Picture Placeholder 7"/>
          <p:cNvSpPr>
            <a:spLocks noGrp="1"/>
          </p:cNvSpPr>
          <p:nvPr>
            <p:ph type="pic" sz="quarter" idx="14"/>
          </p:nvPr>
        </p:nvSpPr>
        <p:spPr>
          <a:xfrm>
            <a:off x="1477197" y="3697314"/>
            <a:ext cx="1828800" cy="1828800"/>
          </a:xfrm>
          <a:prstGeom prst="rect">
            <a:avLst/>
          </a:prstGeom>
          <a:solidFill>
            <a:schemeClr val="bg1">
              <a:lumMod val="85000"/>
            </a:schemeClr>
          </a:solidFill>
        </p:spPr>
        <p:txBody>
          <a:bodyPr/>
          <a:lstStyle>
            <a:lvl1pPr marL="0" indent="0">
              <a:buNone/>
              <a:defRPr sz="1000" b="0" baseline="0">
                <a:solidFill>
                  <a:schemeClr val="tx1">
                    <a:lumMod val="65000"/>
                    <a:lumOff val="35000"/>
                  </a:schemeClr>
                </a:solidFill>
              </a:defRPr>
            </a:lvl1pPr>
          </a:lstStyle>
          <a:p>
            <a:pPr lvl="0"/>
            <a:r>
              <a:rPr lang="en-US" noProof="0"/>
              <a:t>Click icon to add picture</a:t>
            </a:r>
          </a:p>
        </p:txBody>
      </p:sp>
      <p:sp>
        <p:nvSpPr>
          <p:cNvPr id="7" name="Picture Placeholder 7"/>
          <p:cNvSpPr>
            <a:spLocks noGrp="1"/>
          </p:cNvSpPr>
          <p:nvPr>
            <p:ph type="pic" sz="quarter" idx="15"/>
          </p:nvPr>
        </p:nvSpPr>
        <p:spPr>
          <a:xfrm>
            <a:off x="3926107" y="3697314"/>
            <a:ext cx="1828800" cy="1828800"/>
          </a:xfrm>
          <a:prstGeom prst="rect">
            <a:avLst/>
          </a:prstGeom>
          <a:solidFill>
            <a:schemeClr val="bg1">
              <a:lumMod val="85000"/>
            </a:schemeClr>
          </a:solidFill>
        </p:spPr>
        <p:txBody>
          <a:bodyPr/>
          <a:lstStyle>
            <a:lvl1pPr marL="0" indent="0">
              <a:buNone/>
              <a:defRPr sz="1000" b="0" baseline="0">
                <a:solidFill>
                  <a:schemeClr val="tx1">
                    <a:lumMod val="65000"/>
                    <a:lumOff val="35000"/>
                  </a:schemeClr>
                </a:solidFill>
              </a:defRPr>
            </a:lvl1pPr>
          </a:lstStyle>
          <a:p>
            <a:pPr lvl="0"/>
            <a:r>
              <a:rPr lang="en-US" noProof="0"/>
              <a:t>Click icon to add picture</a:t>
            </a:r>
          </a:p>
        </p:txBody>
      </p:sp>
      <p:sp>
        <p:nvSpPr>
          <p:cNvPr id="8" name="Picture Placeholder 7"/>
          <p:cNvSpPr>
            <a:spLocks noGrp="1"/>
          </p:cNvSpPr>
          <p:nvPr>
            <p:ph type="pic" sz="quarter" idx="16"/>
          </p:nvPr>
        </p:nvSpPr>
        <p:spPr>
          <a:xfrm>
            <a:off x="6375017" y="3697314"/>
            <a:ext cx="1828800" cy="1828800"/>
          </a:xfrm>
          <a:prstGeom prst="rect">
            <a:avLst/>
          </a:prstGeom>
          <a:solidFill>
            <a:schemeClr val="bg1">
              <a:lumMod val="85000"/>
            </a:schemeClr>
          </a:solidFill>
        </p:spPr>
        <p:txBody>
          <a:bodyPr/>
          <a:lstStyle>
            <a:lvl1pPr marL="0" indent="0">
              <a:buNone/>
              <a:defRPr sz="1000" b="0" baseline="0">
                <a:solidFill>
                  <a:schemeClr val="tx1">
                    <a:lumMod val="65000"/>
                    <a:lumOff val="35000"/>
                  </a:schemeClr>
                </a:solidFill>
              </a:defRPr>
            </a:lvl1pPr>
          </a:lstStyle>
          <a:p>
            <a:pPr lvl="0"/>
            <a:r>
              <a:rPr lang="en-US" noProof="0"/>
              <a:t>Click icon to add picture</a:t>
            </a:r>
          </a:p>
        </p:txBody>
      </p:sp>
      <p:sp>
        <p:nvSpPr>
          <p:cNvPr id="9" name="Picture Placeholder 7"/>
          <p:cNvSpPr>
            <a:spLocks noGrp="1"/>
          </p:cNvSpPr>
          <p:nvPr>
            <p:ph type="pic" sz="quarter" idx="17"/>
          </p:nvPr>
        </p:nvSpPr>
        <p:spPr>
          <a:xfrm>
            <a:off x="8823927" y="3697314"/>
            <a:ext cx="1828800" cy="1828800"/>
          </a:xfrm>
          <a:prstGeom prst="rect">
            <a:avLst/>
          </a:prstGeom>
          <a:solidFill>
            <a:schemeClr val="bg1">
              <a:lumMod val="85000"/>
            </a:schemeClr>
          </a:solidFill>
        </p:spPr>
        <p:txBody>
          <a:bodyPr/>
          <a:lstStyle>
            <a:lvl1pPr marL="0" indent="0">
              <a:buNone/>
              <a:defRPr sz="1000" b="0" baseline="0">
                <a:solidFill>
                  <a:schemeClr val="tx1">
                    <a:lumMod val="65000"/>
                    <a:lumOff val="35000"/>
                  </a:schemeClr>
                </a:solidFill>
              </a:defRPr>
            </a:lvl1pPr>
          </a:lstStyle>
          <a:p>
            <a:pPr lvl="0"/>
            <a:r>
              <a:rPr lang="en-US" noProof="0"/>
              <a:t>Click icon to add picture</a:t>
            </a:r>
          </a:p>
        </p:txBody>
      </p:sp>
    </p:spTree>
    <p:extLst>
      <p:ext uri="{BB962C8B-B14F-4D97-AF65-F5344CB8AC3E}">
        <p14:creationId xmlns:p14="http://schemas.microsoft.com/office/powerpoint/2010/main" val="3481759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ight Image">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0" y="0"/>
            <a:ext cx="6096000" cy="6858000"/>
          </a:xfrm>
          <a:prstGeom prst="rect">
            <a:avLst/>
          </a:prstGeom>
          <a:solidFill>
            <a:schemeClr val="bg1">
              <a:lumMod val="85000"/>
            </a:schemeClr>
          </a:solidFill>
        </p:spPr>
        <p:txBody>
          <a:bodyPr/>
          <a:lstStyle>
            <a:lvl1pPr marL="0" indent="0">
              <a:buNone/>
              <a:defRPr sz="1000" b="0" baseline="0">
                <a:solidFill>
                  <a:schemeClr val="tx1">
                    <a:lumMod val="65000"/>
                    <a:lumOff val="35000"/>
                  </a:schemeClr>
                </a:solidFill>
              </a:defRPr>
            </a:lvl1pPr>
          </a:lstStyle>
          <a:p>
            <a:pPr lvl="0"/>
            <a:r>
              <a:rPr lang="en-US" noProof="0"/>
              <a:t>Click icon to add picture</a:t>
            </a:r>
          </a:p>
        </p:txBody>
      </p:sp>
    </p:spTree>
    <p:extLst>
      <p:ext uri="{BB962C8B-B14F-4D97-AF65-F5344CB8AC3E}">
        <p14:creationId xmlns:p14="http://schemas.microsoft.com/office/powerpoint/2010/main" val="2526501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 Image">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6096000" y="0"/>
            <a:ext cx="6096000" cy="6858000"/>
          </a:xfrm>
          <a:prstGeom prst="rect">
            <a:avLst/>
          </a:prstGeom>
          <a:solidFill>
            <a:schemeClr val="bg1">
              <a:lumMod val="85000"/>
            </a:schemeClr>
          </a:solidFill>
        </p:spPr>
        <p:txBody>
          <a:bodyPr/>
          <a:lstStyle>
            <a:lvl1pPr marL="0" indent="0">
              <a:buNone/>
              <a:defRPr sz="1000" b="0" baseline="0">
                <a:solidFill>
                  <a:schemeClr val="tx1">
                    <a:lumMod val="65000"/>
                    <a:lumOff val="35000"/>
                  </a:schemeClr>
                </a:solidFill>
              </a:defRPr>
            </a:lvl1pPr>
          </a:lstStyle>
          <a:p>
            <a:pPr lvl="0"/>
            <a:r>
              <a:rPr lang="en-US" noProof="0"/>
              <a:t>Click icon to add picture</a:t>
            </a:r>
          </a:p>
        </p:txBody>
      </p:sp>
    </p:spTree>
    <p:extLst>
      <p:ext uri="{BB962C8B-B14F-4D97-AF65-F5344CB8AC3E}">
        <p14:creationId xmlns:p14="http://schemas.microsoft.com/office/powerpoint/2010/main" val="1872420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Work #1">
    <p:spTree>
      <p:nvGrpSpPr>
        <p:cNvPr id="1" name=""/>
        <p:cNvGrpSpPr/>
        <p:nvPr/>
      </p:nvGrpSpPr>
      <p:grpSpPr>
        <a:xfrm>
          <a:off x="0" y="0"/>
          <a:ext cx="0" cy="0"/>
          <a:chOff x="0" y="0"/>
          <a:chExt cx="0" cy="0"/>
        </a:xfrm>
      </p:grpSpPr>
      <p:sp>
        <p:nvSpPr>
          <p:cNvPr id="2" name="Picture Placeholder 6"/>
          <p:cNvSpPr>
            <a:spLocks noGrp="1"/>
          </p:cNvSpPr>
          <p:nvPr>
            <p:ph type="pic" sz="quarter" idx="10"/>
          </p:nvPr>
        </p:nvSpPr>
        <p:spPr>
          <a:xfrm>
            <a:off x="876300" y="1598174"/>
            <a:ext cx="1828800" cy="1828800"/>
          </a:xfrm>
          <a:prstGeom prst="rect">
            <a:avLst/>
          </a:prstGeom>
          <a:solidFill>
            <a:schemeClr val="bg1">
              <a:lumMod val="85000"/>
            </a:schemeClr>
          </a:solidFill>
        </p:spPr>
        <p:txBody>
          <a:bodyPr/>
          <a:lstStyle>
            <a:lvl1pPr marL="0" indent="0">
              <a:buNone/>
              <a:defRPr sz="1000">
                <a:solidFill>
                  <a:schemeClr val="tx1">
                    <a:lumMod val="65000"/>
                    <a:lumOff val="35000"/>
                  </a:schemeClr>
                </a:solidFill>
              </a:defRPr>
            </a:lvl1pPr>
          </a:lstStyle>
          <a:p>
            <a:pPr lvl="0"/>
            <a:r>
              <a:rPr lang="en-US" noProof="0"/>
              <a:t>Click icon to add picture</a:t>
            </a:r>
          </a:p>
        </p:txBody>
      </p:sp>
      <p:sp>
        <p:nvSpPr>
          <p:cNvPr id="3" name="Picture Placeholder 6"/>
          <p:cNvSpPr>
            <a:spLocks noGrp="1"/>
          </p:cNvSpPr>
          <p:nvPr>
            <p:ph type="pic" sz="quarter" idx="11"/>
          </p:nvPr>
        </p:nvSpPr>
        <p:spPr>
          <a:xfrm>
            <a:off x="6492949" y="1598174"/>
            <a:ext cx="1828800" cy="1828800"/>
          </a:xfrm>
          <a:prstGeom prst="rect">
            <a:avLst/>
          </a:prstGeom>
          <a:solidFill>
            <a:schemeClr val="bg1">
              <a:lumMod val="85000"/>
            </a:schemeClr>
          </a:solidFill>
        </p:spPr>
        <p:txBody>
          <a:bodyPr/>
          <a:lstStyle>
            <a:lvl1pPr marL="0" indent="0">
              <a:buNone/>
              <a:defRPr sz="1000">
                <a:solidFill>
                  <a:schemeClr val="tx1">
                    <a:lumMod val="65000"/>
                    <a:lumOff val="35000"/>
                  </a:schemeClr>
                </a:solidFill>
              </a:defRPr>
            </a:lvl1pPr>
          </a:lstStyle>
          <a:p>
            <a:pPr lvl="0"/>
            <a:r>
              <a:rPr lang="en-US" noProof="0"/>
              <a:t>Click icon to add picture</a:t>
            </a:r>
          </a:p>
        </p:txBody>
      </p:sp>
      <p:sp>
        <p:nvSpPr>
          <p:cNvPr id="4" name="Picture Placeholder 6"/>
          <p:cNvSpPr>
            <a:spLocks noGrp="1"/>
          </p:cNvSpPr>
          <p:nvPr>
            <p:ph type="pic" sz="quarter" idx="12"/>
          </p:nvPr>
        </p:nvSpPr>
        <p:spPr>
          <a:xfrm>
            <a:off x="876300" y="4233639"/>
            <a:ext cx="1828800" cy="1828800"/>
          </a:xfrm>
          <a:prstGeom prst="rect">
            <a:avLst/>
          </a:prstGeom>
          <a:solidFill>
            <a:schemeClr val="bg1">
              <a:lumMod val="85000"/>
            </a:schemeClr>
          </a:solidFill>
        </p:spPr>
        <p:txBody>
          <a:bodyPr/>
          <a:lstStyle>
            <a:lvl1pPr marL="0" indent="0">
              <a:buNone/>
              <a:defRPr sz="1000">
                <a:solidFill>
                  <a:schemeClr val="tx1">
                    <a:lumMod val="65000"/>
                    <a:lumOff val="35000"/>
                  </a:schemeClr>
                </a:solidFill>
              </a:defRPr>
            </a:lvl1pPr>
          </a:lstStyle>
          <a:p>
            <a:pPr lvl="0"/>
            <a:r>
              <a:rPr lang="en-US" noProof="0"/>
              <a:t>Click icon to add picture</a:t>
            </a:r>
          </a:p>
        </p:txBody>
      </p:sp>
      <p:sp>
        <p:nvSpPr>
          <p:cNvPr id="5" name="Picture Placeholder 6"/>
          <p:cNvSpPr>
            <a:spLocks noGrp="1"/>
          </p:cNvSpPr>
          <p:nvPr>
            <p:ph type="pic" sz="quarter" idx="13"/>
          </p:nvPr>
        </p:nvSpPr>
        <p:spPr>
          <a:xfrm>
            <a:off x="6492949" y="4233639"/>
            <a:ext cx="1828800" cy="1828800"/>
          </a:xfrm>
          <a:prstGeom prst="rect">
            <a:avLst/>
          </a:prstGeom>
          <a:solidFill>
            <a:schemeClr val="bg1">
              <a:lumMod val="85000"/>
            </a:schemeClr>
          </a:solidFill>
        </p:spPr>
        <p:txBody>
          <a:bodyPr/>
          <a:lstStyle>
            <a:lvl1pPr marL="0" indent="0">
              <a:buNone/>
              <a:defRPr sz="1000">
                <a:solidFill>
                  <a:schemeClr val="tx1">
                    <a:lumMod val="65000"/>
                    <a:lumOff val="35000"/>
                  </a:schemeClr>
                </a:solidFill>
              </a:defRPr>
            </a:lvl1pPr>
          </a:lstStyle>
          <a:p>
            <a:pPr lvl="0"/>
            <a:r>
              <a:rPr lang="en-US" noProof="0"/>
              <a:t>Click icon to add picture</a:t>
            </a:r>
          </a:p>
        </p:txBody>
      </p:sp>
    </p:spTree>
    <p:extLst>
      <p:ext uri="{BB962C8B-B14F-4D97-AF65-F5344CB8AC3E}">
        <p14:creationId xmlns:p14="http://schemas.microsoft.com/office/powerpoint/2010/main" val="2976080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eam Work #1">
    <p:spTree>
      <p:nvGrpSpPr>
        <p:cNvPr id="1" name=""/>
        <p:cNvGrpSpPr/>
        <p:nvPr/>
      </p:nvGrpSpPr>
      <p:grpSpPr>
        <a:xfrm>
          <a:off x="0" y="0"/>
          <a:ext cx="0" cy="0"/>
          <a:chOff x="0" y="0"/>
          <a:chExt cx="0" cy="0"/>
        </a:xfrm>
      </p:grpSpPr>
      <p:sp>
        <p:nvSpPr>
          <p:cNvPr id="14" name="Picture Placeholder 13"/>
          <p:cNvSpPr>
            <a:spLocks noGrp="1"/>
          </p:cNvSpPr>
          <p:nvPr>
            <p:ph type="pic" sz="quarter" idx="16"/>
          </p:nvPr>
        </p:nvSpPr>
        <p:spPr>
          <a:xfrm>
            <a:off x="6239423" y="4841077"/>
            <a:ext cx="841248" cy="841248"/>
          </a:xfrm>
          <a:prstGeom prst="ellipse">
            <a:avLst/>
          </a:prstGeom>
        </p:spPr>
        <p:txBody>
          <a:bodyPr/>
          <a:lstStyle/>
          <a:p>
            <a:pPr lvl="0"/>
            <a:endParaRPr lang="en-US" noProof="0"/>
          </a:p>
        </p:txBody>
      </p:sp>
      <p:sp>
        <p:nvSpPr>
          <p:cNvPr id="10" name="Picture Placeholder 9"/>
          <p:cNvSpPr>
            <a:spLocks noGrp="1"/>
          </p:cNvSpPr>
          <p:nvPr>
            <p:ph type="pic" sz="quarter" idx="14"/>
          </p:nvPr>
        </p:nvSpPr>
        <p:spPr>
          <a:xfrm>
            <a:off x="876300" y="1598613"/>
            <a:ext cx="4610100" cy="2749550"/>
          </a:xfrm>
          <a:prstGeom prst="rect">
            <a:avLst/>
          </a:prstGeom>
        </p:spPr>
        <p:txBody>
          <a:bodyPr/>
          <a:lstStyle/>
          <a:p>
            <a:pPr lvl="0"/>
            <a:endParaRPr lang="en-US" noProof="0"/>
          </a:p>
        </p:txBody>
      </p:sp>
      <p:sp>
        <p:nvSpPr>
          <p:cNvPr id="11" name="Picture Placeholder 9"/>
          <p:cNvSpPr>
            <a:spLocks noGrp="1"/>
          </p:cNvSpPr>
          <p:nvPr>
            <p:ph type="pic" sz="quarter" idx="15"/>
          </p:nvPr>
        </p:nvSpPr>
        <p:spPr>
          <a:xfrm>
            <a:off x="7829993" y="3616612"/>
            <a:ext cx="3485707" cy="2555588"/>
          </a:xfrm>
          <a:prstGeom prst="rect">
            <a:avLst/>
          </a:prstGeom>
        </p:spPr>
        <p:txBody>
          <a:bodyPr/>
          <a:lstStyle/>
          <a:p>
            <a:pPr lvl="0"/>
            <a:endParaRPr lang="en-US" noProof="0" dirty="0"/>
          </a:p>
        </p:txBody>
      </p:sp>
    </p:spTree>
    <p:extLst>
      <p:ext uri="{BB962C8B-B14F-4D97-AF65-F5344CB8AC3E}">
        <p14:creationId xmlns:p14="http://schemas.microsoft.com/office/powerpoint/2010/main" val="3508105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Work #2">
    <p:spTree>
      <p:nvGrpSpPr>
        <p:cNvPr id="1" name=""/>
        <p:cNvGrpSpPr/>
        <p:nvPr/>
      </p:nvGrpSpPr>
      <p:grpSpPr>
        <a:xfrm>
          <a:off x="0" y="0"/>
          <a:ext cx="0" cy="0"/>
          <a:chOff x="0" y="0"/>
          <a:chExt cx="0" cy="0"/>
        </a:xfrm>
      </p:grpSpPr>
      <p:sp>
        <p:nvSpPr>
          <p:cNvPr id="2" name="Picture Placeholder 6"/>
          <p:cNvSpPr>
            <a:spLocks noGrp="1"/>
          </p:cNvSpPr>
          <p:nvPr>
            <p:ph type="pic" sz="quarter" idx="10"/>
          </p:nvPr>
        </p:nvSpPr>
        <p:spPr>
          <a:xfrm>
            <a:off x="1449572" y="2060829"/>
            <a:ext cx="1828800" cy="1828800"/>
          </a:xfrm>
          <a:prstGeom prst="roundRect">
            <a:avLst>
              <a:gd name="adj" fmla="val 16092"/>
            </a:avLst>
          </a:prstGeom>
          <a:solidFill>
            <a:schemeClr val="bg1">
              <a:lumMod val="85000"/>
            </a:schemeClr>
          </a:solidFill>
        </p:spPr>
        <p:txBody>
          <a:bodyPr/>
          <a:lstStyle>
            <a:lvl1pPr marL="0" indent="0">
              <a:buNone/>
              <a:defRPr sz="1000">
                <a:solidFill>
                  <a:schemeClr val="tx1">
                    <a:lumMod val="65000"/>
                    <a:lumOff val="35000"/>
                  </a:schemeClr>
                </a:solidFill>
              </a:defRPr>
            </a:lvl1pPr>
          </a:lstStyle>
          <a:p>
            <a:pPr lvl="0"/>
            <a:r>
              <a:rPr lang="en-US" noProof="0"/>
              <a:t>Click icon to add picture</a:t>
            </a:r>
          </a:p>
        </p:txBody>
      </p:sp>
      <p:sp>
        <p:nvSpPr>
          <p:cNvPr id="3" name="Picture Placeholder 6"/>
          <p:cNvSpPr>
            <a:spLocks noGrp="1"/>
          </p:cNvSpPr>
          <p:nvPr>
            <p:ph type="pic" sz="quarter" idx="11"/>
          </p:nvPr>
        </p:nvSpPr>
        <p:spPr>
          <a:xfrm>
            <a:off x="3937590" y="2060829"/>
            <a:ext cx="1828800" cy="1828800"/>
          </a:xfrm>
          <a:prstGeom prst="roundRect">
            <a:avLst>
              <a:gd name="adj" fmla="val 16092"/>
            </a:avLst>
          </a:prstGeom>
          <a:solidFill>
            <a:schemeClr val="bg1">
              <a:lumMod val="85000"/>
            </a:schemeClr>
          </a:solidFill>
        </p:spPr>
        <p:txBody>
          <a:bodyPr/>
          <a:lstStyle>
            <a:lvl1pPr marL="0" indent="0">
              <a:buNone/>
              <a:defRPr sz="1000">
                <a:solidFill>
                  <a:schemeClr val="tx1">
                    <a:lumMod val="65000"/>
                    <a:lumOff val="35000"/>
                  </a:schemeClr>
                </a:solidFill>
              </a:defRPr>
            </a:lvl1pPr>
          </a:lstStyle>
          <a:p>
            <a:pPr lvl="0"/>
            <a:r>
              <a:rPr lang="en-US" noProof="0"/>
              <a:t>Click icon to add picture</a:t>
            </a:r>
          </a:p>
        </p:txBody>
      </p:sp>
      <p:sp>
        <p:nvSpPr>
          <p:cNvPr id="4" name="Picture Placeholder 6"/>
          <p:cNvSpPr>
            <a:spLocks noGrp="1"/>
          </p:cNvSpPr>
          <p:nvPr>
            <p:ph type="pic" sz="quarter" idx="12"/>
          </p:nvPr>
        </p:nvSpPr>
        <p:spPr>
          <a:xfrm>
            <a:off x="6425608" y="2060829"/>
            <a:ext cx="1828800" cy="1828800"/>
          </a:xfrm>
          <a:prstGeom prst="roundRect">
            <a:avLst>
              <a:gd name="adj" fmla="val 16092"/>
            </a:avLst>
          </a:prstGeom>
          <a:solidFill>
            <a:schemeClr val="bg1">
              <a:lumMod val="85000"/>
            </a:schemeClr>
          </a:solidFill>
        </p:spPr>
        <p:txBody>
          <a:bodyPr/>
          <a:lstStyle>
            <a:lvl1pPr marL="0" indent="0">
              <a:buNone/>
              <a:defRPr sz="1000">
                <a:solidFill>
                  <a:schemeClr val="tx1">
                    <a:lumMod val="65000"/>
                    <a:lumOff val="35000"/>
                  </a:schemeClr>
                </a:solidFill>
              </a:defRPr>
            </a:lvl1pPr>
          </a:lstStyle>
          <a:p>
            <a:pPr lvl="0"/>
            <a:r>
              <a:rPr lang="en-US" noProof="0"/>
              <a:t>Click icon to add picture</a:t>
            </a:r>
          </a:p>
        </p:txBody>
      </p:sp>
      <p:sp>
        <p:nvSpPr>
          <p:cNvPr id="5" name="Picture Placeholder 6"/>
          <p:cNvSpPr>
            <a:spLocks noGrp="1"/>
          </p:cNvSpPr>
          <p:nvPr>
            <p:ph type="pic" sz="quarter" idx="13"/>
          </p:nvPr>
        </p:nvSpPr>
        <p:spPr>
          <a:xfrm>
            <a:off x="8913626" y="2060829"/>
            <a:ext cx="1828800" cy="1828800"/>
          </a:xfrm>
          <a:prstGeom prst="roundRect">
            <a:avLst>
              <a:gd name="adj" fmla="val 16092"/>
            </a:avLst>
          </a:prstGeom>
          <a:solidFill>
            <a:schemeClr val="bg1">
              <a:lumMod val="85000"/>
            </a:schemeClr>
          </a:solidFill>
        </p:spPr>
        <p:txBody>
          <a:bodyPr/>
          <a:lstStyle>
            <a:lvl1pPr marL="0" indent="0">
              <a:buNone/>
              <a:defRPr sz="1000">
                <a:solidFill>
                  <a:schemeClr val="tx1">
                    <a:lumMod val="65000"/>
                    <a:lumOff val="35000"/>
                  </a:schemeClr>
                </a:solidFill>
              </a:defRPr>
            </a:lvl1pPr>
          </a:lstStyle>
          <a:p>
            <a:pPr lvl="0"/>
            <a:r>
              <a:rPr lang="en-US" noProof="0"/>
              <a:t>Click icon to add picture</a:t>
            </a:r>
          </a:p>
        </p:txBody>
      </p:sp>
    </p:spTree>
    <p:extLst>
      <p:ext uri="{BB962C8B-B14F-4D97-AF65-F5344CB8AC3E}">
        <p14:creationId xmlns:p14="http://schemas.microsoft.com/office/powerpoint/2010/main" val="4274635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87A9265-1E1D-6E48-BD1F-5616CEA18022}"/>
              </a:ext>
            </a:extLst>
          </p:cNvPr>
          <p:cNvSpPr/>
          <p:nvPr userDrawn="1"/>
        </p:nvSpPr>
        <p:spPr>
          <a:xfrm rot="16200000">
            <a:off x="9795309" y="3165884"/>
            <a:ext cx="4219074" cy="369332"/>
          </a:xfrm>
          <a:prstGeom prst="rect">
            <a:avLst/>
          </a:prstGeom>
        </p:spPr>
        <p:txBody>
          <a:bodyPr wrap="square">
            <a:spAutoFit/>
          </a:bodyPr>
          <a:lstStyle/>
          <a:p>
            <a:pPr marL="0" marR="0" algn="ctr">
              <a:spcBef>
                <a:spcPts val="0"/>
              </a:spcBef>
              <a:spcAft>
                <a:spcPts val="0"/>
              </a:spcAft>
            </a:pPr>
            <a:r>
              <a:rPr lang="en-US" sz="900" b="0" i="0" u="none" strike="noStrike" dirty="0">
                <a:solidFill>
                  <a:schemeClr val="tx1">
                    <a:lumMod val="60000"/>
                    <a:lumOff val="40000"/>
                  </a:schemeClr>
                </a:solidFill>
                <a:effectLst/>
                <a:latin typeface="Calibri" panose="020F0502020204030204" pitchFamily="34" charset="0"/>
              </a:rPr>
              <a:t>Copyright ©2020 by </a:t>
            </a:r>
            <a:r>
              <a:rPr lang="en-US" sz="900" b="1" i="0" u="none" strike="noStrike" dirty="0">
                <a:solidFill>
                  <a:schemeClr val="tx1">
                    <a:lumMod val="60000"/>
                    <a:lumOff val="40000"/>
                  </a:schemeClr>
                </a:solidFill>
                <a:effectLst/>
                <a:latin typeface="Calibri" panose="020F0502020204030204" pitchFamily="34" charset="0"/>
              </a:rPr>
              <a:t>Data Analytics Center</a:t>
            </a:r>
            <a:r>
              <a:rPr lang="en-US" sz="900" b="0" i="0" u="none" strike="noStrike" dirty="0">
                <a:solidFill>
                  <a:schemeClr val="tx1">
                    <a:lumMod val="60000"/>
                    <a:lumOff val="40000"/>
                  </a:schemeClr>
                </a:solidFill>
                <a:effectLst/>
                <a:latin typeface="Calibri" panose="020F0502020204030204" pitchFamily="34" charset="0"/>
              </a:rPr>
              <a:t> – Viettel Telecom. </a:t>
            </a:r>
          </a:p>
          <a:p>
            <a:pPr marL="0" marR="0" algn="ctr">
              <a:spcBef>
                <a:spcPts val="0"/>
              </a:spcBef>
              <a:spcAft>
                <a:spcPts val="0"/>
              </a:spcAft>
            </a:pPr>
            <a:r>
              <a:rPr lang="en-US" sz="900" b="0" i="0" u="none" strike="noStrike" dirty="0" err="1">
                <a:solidFill>
                  <a:schemeClr val="tx1">
                    <a:lumMod val="60000"/>
                    <a:lumOff val="40000"/>
                  </a:schemeClr>
                </a:solidFill>
                <a:effectLst/>
                <a:latin typeface="Calibri" panose="020F0502020204030204" pitchFamily="34" charset="0"/>
              </a:rPr>
              <a:t>Bản</a:t>
            </a:r>
            <a:r>
              <a:rPr lang="en-US" sz="900" b="0" i="0" u="none" strike="noStrike" dirty="0">
                <a:solidFill>
                  <a:schemeClr val="tx1">
                    <a:lumMod val="60000"/>
                    <a:lumOff val="40000"/>
                  </a:schemeClr>
                </a:solidFill>
                <a:effectLst/>
                <a:latin typeface="Calibri" panose="020F0502020204030204" pitchFamily="34" charset="0"/>
              </a:rPr>
              <a:t> </a:t>
            </a:r>
            <a:r>
              <a:rPr lang="en-US" sz="900" b="0" i="0" u="none" strike="noStrike" dirty="0" err="1">
                <a:solidFill>
                  <a:schemeClr val="tx1">
                    <a:lumMod val="60000"/>
                    <a:lumOff val="40000"/>
                  </a:schemeClr>
                </a:solidFill>
                <a:effectLst/>
                <a:latin typeface="Calibri" panose="020F0502020204030204" pitchFamily="34" charset="0"/>
              </a:rPr>
              <a:t>quyền</a:t>
            </a:r>
            <a:r>
              <a:rPr lang="en-US" sz="900" b="0" i="0" u="none" strike="noStrike" dirty="0">
                <a:solidFill>
                  <a:schemeClr val="tx1">
                    <a:lumMod val="60000"/>
                    <a:lumOff val="40000"/>
                  </a:schemeClr>
                </a:solidFill>
                <a:effectLst/>
                <a:latin typeface="Calibri" panose="020F0502020204030204" pitchFamily="34" charset="0"/>
              </a:rPr>
              <a:t> </a:t>
            </a:r>
            <a:r>
              <a:rPr lang="en-US" sz="900" b="0" i="0" u="none" strike="noStrike">
                <a:solidFill>
                  <a:schemeClr val="tx1">
                    <a:lumMod val="60000"/>
                    <a:lumOff val="40000"/>
                  </a:schemeClr>
                </a:solidFill>
                <a:effectLst/>
                <a:latin typeface="Calibri" panose="020F0502020204030204" pitchFamily="34" charset="0"/>
              </a:rPr>
              <a:t>©2020</a:t>
            </a:r>
            <a:r>
              <a:rPr lang="en-US" sz="900" b="0" i="0" u="none" strike="noStrike" dirty="0">
                <a:solidFill>
                  <a:schemeClr val="tx1">
                    <a:lumMod val="60000"/>
                    <a:lumOff val="40000"/>
                  </a:schemeClr>
                </a:solidFill>
                <a:effectLst/>
                <a:latin typeface="Calibri" panose="020F0502020204030204" pitchFamily="34" charset="0"/>
              </a:rPr>
              <a:t> </a:t>
            </a:r>
            <a:r>
              <a:rPr lang="en-US" sz="900" b="0" i="0" u="none" strike="noStrike" dirty="0" err="1">
                <a:solidFill>
                  <a:schemeClr val="tx1">
                    <a:lumMod val="60000"/>
                    <a:lumOff val="40000"/>
                  </a:schemeClr>
                </a:solidFill>
                <a:effectLst/>
                <a:latin typeface="Calibri" panose="020F0502020204030204" pitchFamily="34" charset="0"/>
              </a:rPr>
              <a:t>bởi</a:t>
            </a:r>
            <a:r>
              <a:rPr lang="en-US" sz="900" b="0" i="0" u="none" strike="noStrike" dirty="0">
                <a:solidFill>
                  <a:schemeClr val="tx1">
                    <a:lumMod val="60000"/>
                    <a:lumOff val="40000"/>
                  </a:schemeClr>
                </a:solidFill>
                <a:effectLst/>
                <a:latin typeface="Calibri" panose="020F0502020204030204" pitchFamily="34" charset="0"/>
              </a:rPr>
              <a:t> </a:t>
            </a:r>
            <a:r>
              <a:rPr lang="en-US" sz="900" b="1" i="0" u="none" strike="noStrike" dirty="0">
                <a:solidFill>
                  <a:schemeClr val="tx1">
                    <a:lumMod val="60000"/>
                    <a:lumOff val="40000"/>
                  </a:schemeClr>
                </a:solidFill>
                <a:effectLst/>
                <a:latin typeface="Calibri" panose="020F0502020204030204" pitchFamily="34" charset="0"/>
              </a:rPr>
              <a:t>Trung </a:t>
            </a:r>
            <a:r>
              <a:rPr lang="en-US" sz="900" b="1" i="0" u="none" strike="noStrike" dirty="0" err="1">
                <a:solidFill>
                  <a:schemeClr val="tx1">
                    <a:lumMod val="60000"/>
                    <a:lumOff val="40000"/>
                  </a:schemeClr>
                </a:solidFill>
                <a:effectLst/>
                <a:latin typeface="Calibri" panose="020F0502020204030204" pitchFamily="34" charset="0"/>
              </a:rPr>
              <a:t>tâm</a:t>
            </a:r>
            <a:r>
              <a:rPr lang="en-US" sz="900" b="1" i="0" u="none" strike="noStrike" dirty="0">
                <a:solidFill>
                  <a:schemeClr val="tx1">
                    <a:lumMod val="60000"/>
                    <a:lumOff val="40000"/>
                  </a:schemeClr>
                </a:solidFill>
                <a:effectLst/>
                <a:latin typeface="Calibri" panose="020F0502020204030204" pitchFamily="34" charset="0"/>
              </a:rPr>
              <a:t> </a:t>
            </a:r>
            <a:r>
              <a:rPr lang="en-US" sz="900" b="1" i="0" u="none" strike="noStrike" dirty="0" err="1">
                <a:solidFill>
                  <a:schemeClr val="tx1">
                    <a:lumMod val="60000"/>
                    <a:lumOff val="40000"/>
                  </a:schemeClr>
                </a:solidFill>
                <a:effectLst/>
                <a:latin typeface="Calibri" panose="020F0502020204030204" pitchFamily="34" charset="0"/>
              </a:rPr>
              <a:t>phân</a:t>
            </a:r>
            <a:r>
              <a:rPr lang="en-US" sz="900" b="1" i="0" u="none" strike="noStrike" dirty="0">
                <a:solidFill>
                  <a:schemeClr val="tx1">
                    <a:lumMod val="60000"/>
                    <a:lumOff val="40000"/>
                  </a:schemeClr>
                </a:solidFill>
                <a:effectLst/>
                <a:latin typeface="Calibri" panose="020F0502020204030204" pitchFamily="34" charset="0"/>
              </a:rPr>
              <a:t> </a:t>
            </a:r>
            <a:r>
              <a:rPr lang="en-US" sz="900" b="1" i="0" u="none" strike="noStrike" dirty="0" err="1">
                <a:solidFill>
                  <a:schemeClr val="tx1">
                    <a:lumMod val="60000"/>
                    <a:lumOff val="40000"/>
                  </a:schemeClr>
                </a:solidFill>
                <a:effectLst/>
                <a:latin typeface="Calibri" panose="020F0502020204030204" pitchFamily="34" charset="0"/>
              </a:rPr>
              <a:t>tích</a:t>
            </a:r>
            <a:r>
              <a:rPr lang="en-US" sz="900" b="1" i="0" u="none" strike="noStrike" dirty="0">
                <a:solidFill>
                  <a:schemeClr val="tx1">
                    <a:lumMod val="60000"/>
                    <a:lumOff val="40000"/>
                  </a:schemeClr>
                </a:solidFill>
                <a:effectLst/>
                <a:latin typeface="Calibri" panose="020F0502020204030204" pitchFamily="34" charset="0"/>
              </a:rPr>
              <a:t> </a:t>
            </a:r>
            <a:r>
              <a:rPr lang="en-US" sz="900" b="1" i="0" u="none" strike="noStrike" dirty="0" err="1">
                <a:solidFill>
                  <a:schemeClr val="tx1">
                    <a:lumMod val="60000"/>
                    <a:lumOff val="40000"/>
                  </a:schemeClr>
                </a:solidFill>
                <a:effectLst/>
                <a:latin typeface="Calibri" panose="020F0502020204030204" pitchFamily="34" charset="0"/>
              </a:rPr>
              <a:t>dữ</a:t>
            </a:r>
            <a:r>
              <a:rPr lang="en-US" sz="900" b="1" i="0" u="none" strike="noStrike" dirty="0">
                <a:solidFill>
                  <a:schemeClr val="tx1">
                    <a:lumMod val="60000"/>
                    <a:lumOff val="40000"/>
                  </a:schemeClr>
                </a:solidFill>
                <a:effectLst/>
                <a:latin typeface="Calibri" panose="020F0502020204030204" pitchFamily="34" charset="0"/>
              </a:rPr>
              <a:t> </a:t>
            </a:r>
            <a:r>
              <a:rPr lang="en-US" sz="900" b="1" i="0" u="none" strike="noStrike" dirty="0" err="1">
                <a:solidFill>
                  <a:schemeClr val="tx1">
                    <a:lumMod val="60000"/>
                    <a:lumOff val="40000"/>
                  </a:schemeClr>
                </a:solidFill>
                <a:effectLst/>
                <a:latin typeface="Calibri" panose="020F0502020204030204" pitchFamily="34" charset="0"/>
              </a:rPr>
              <a:t>liệu</a:t>
            </a:r>
            <a:r>
              <a:rPr lang="en-US" sz="900" b="1" i="0" u="none" strike="noStrike" dirty="0">
                <a:solidFill>
                  <a:schemeClr val="tx1">
                    <a:lumMod val="60000"/>
                    <a:lumOff val="40000"/>
                  </a:schemeClr>
                </a:solidFill>
                <a:effectLst/>
                <a:latin typeface="Calibri" panose="020F0502020204030204" pitchFamily="34" charset="0"/>
              </a:rPr>
              <a:t> </a:t>
            </a:r>
            <a:r>
              <a:rPr lang="en-US" sz="900" b="0" i="0" u="none" strike="noStrike" dirty="0">
                <a:solidFill>
                  <a:schemeClr val="tx1">
                    <a:lumMod val="60000"/>
                    <a:lumOff val="40000"/>
                  </a:schemeClr>
                </a:solidFill>
                <a:effectLst/>
                <a:latin typeface="Calibri" panose="020F0502020204030204" pitchFamily="34" charset="0"/>
              </a:rPr>
              <a:t>– Viettel Telecom.</a:t>
            </a:r>
          </a:p>
        </p:txBody>
      </p:sp>
      <p:sp>
        <p:nvSpPr>
          <p:cNvPr id="3" name="TextBox 2"/>
          <p:cNvSpPr txBox="1"/>
          <p:nvPr userDrawn="1"/>
        </p:nvSpPr>
        <p:spPr>
          <a:xfrm>
            <a:off x="12016673" y="2629912"/>
            <a:ext cx="184731" cy="369332"/>
          </a:xfrm>
          <a:prstGeom prst="rect">
            <a:avLst/>
          </a:prstGeom>
          <a:noFill/>
        </p:spPr>
        <p:txBody>
          <a:bodyPr wrap="none" rtlCol="0">
            <a:spAutoFit/>
          </a:bodyPr>
          <a:lstStyle/>
          <a:p>
            <a:endParaRPr lang="en-US" dirty="0"/>
          </a:p>
        </p:txBody>
      </p:sp>
      <p:pic>
        <p:nvPicPr>
          <p:cNvPr id="4" name="Picture 3"/>
          <p:cNvPicPr>
            <a:picLocks noChangeAspect="1"/>
          </p:cNvPicPr>
          <p:nvPr userDrawn="1"/>
        </p:nvPicPr>
        <p:blipFill>
          <a:blip r:embed="rId29"/>
          <a:stretch>
            <a:fillRect/>
          </a:stretch>
        </p:blipFill>
        <p:spPr>
          <a:xfrm>
            <a:off x="0" y="6463145"/>
            <a:ext cx="1080506" cy="394855"/>
          </a:xfrm>
          <a:prstGeom prst="rect">
            <a:avLst/>
          </a:prstGeom>
        </p:spPr>
      </p:pic>
      <p:sp>
        <p:nvSpPr>
          <p:cNvPr id="5" name="Rectangle 4"/>
          <p:cNvSpPr/>
          <p:nvPr userDrawn="1"/>
        </p:nvSpPr>
        <p:spPr>
          <a:xfrm>
            <a:off x="1080506" y="6463145"/>
            <a:ext cx="11111494" cy="394855"/>
          </a:xfrm>
          <a:prstGeom prst="rect">
            <a:avLst/>
          </a:prstGeom>
          <a:gradFill flip="none" rotWithShape="1">
            <a:gsLst>
              <a:gs pos="0">
                <a:schemeClr val="accent5">
                  <a:lumMod val="0"/>
                  <a:lumOff val="100000"/>
                </a:schemeClr>
              </a:gs>
              <a:gs pos="18000">
                <a:schemeClr val="accent5">
                  <a:lumMod val="0"/>
                  <a:lumOff val="100000"/>
                </a:schemeClr>
              </a:gs>
              <a:gs pos="100000">
                <a:srgbClr val="E3092C"/>
              </a:gs>
            </a:gsLst>
            <a:path path="circle">
              <a:fillToRect l="100000" t="100000"/>
            </a:path>
            <a:tileRect r="-100000" b="-100000"/>
          </a:gradFill>
          <a:ln>
            <a:noFill/>
          </a:ln>
        </p:spPr>
        <p:style>
          <a:lnRef idx="0">
            <a:scrgbClr r="0" g="0" b="0"/>
          </a:lnRef>
          <a:fillRef idx="0">
            <a:scrgbClr r="0" g="0" b="0"/>
          </a:fillRef>
          <a:effectRef idx="0">
            <a:scrgbClr r="0" g="0" b="0"/>
          </a:effectRef>
          <a:fontRef idx="minor">
            <a:schemeClr val="lt1"/>
          </a:fontRef>
        </p:style>
        <p:txBody>
          <a:bodyPr rtlCol="0" anchor="ctr"/>
          <a:lstStyle/>
          <a:p>
            <a:pPr algn="l"/>
            <a:r>
              <a:rPr lang="en-US" sz="1200" dirty="0" err="1">
                <a:latin typeface="Abel" panose="02000506030000020004" pitchFamily="2" charset="0"/>
              </a:rPr>
              <a:t>Viettel</a:t>
            </a:r>
            <a:r>
              <a:rPr lang="en-US" sz="1200" baseline="0" dirty="0">
                <a:latin typeface="Abel" panose="02000506030000020004" pitchFamily="2" charset="0"/>
              </a:rPr>
              <a:t> Data Analytics Center</a:t>
            </a:r>
            <a:endParaRPr lang="vi-VN" sz="1200" dirty="0"/>
          </a:p>
        </p:txBody>
      </p:sp>
      <p:pic>
        <p:nvPicPr>
          <p:cNvPr id="6" name="Picture 5"/>
          <p:cNvPicPr>
            <a:picLocks noChangeAspect="1"/>
          </p:cNvPicPr>
          <p:nvPr userDrawn="1"/>
        </p:nvPicPr>
        <p:blipFill>
          <a:blip r:embed="rId30"/>
          <a:stretch>
            <a:fillRect/>
          </a:stretch>
        </p:blipFill>
        <p:spPr>
          <a:xfrm>
            <a:off x="10868891" y="6500330"/>
            <a:ext cx="1302327" cy="295323"/>
          </a:xfrm>
          <a:prstGeom prst="rect">
            <a:avLst/>
          </a:prstGeom>
        </p:spPr>
      </p:pic>
    </p:spTree>
  </p:cSld>
  <p:clrMap bg1="lt1" tx1="dk1" bg2="lt2" tx2="dk2" accent1="accent1" accent2="accent2" accent3="accent3" accent4="accent4" accent5="accent5" accent6="accent6" hlink="hlink" folHlink="folHlink"/>
  <p:sldLayoutIdLst>
    <p:sldLayoutId id="2147483803" r:id="rId1"/>
    <p:sldLayoutId id="2147483838"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 id="2147483818" r:id="rId17"/>
    <p:sldLayoutId id="2147483819" r:id="rId18"/>
    <p:sldLayoutId id="2147483820" r:id="rId19"/>
    <p:sldLayoutId id="2147483821" r:id="rId20"/>
    <p:sldLayoutId id="2147483833" r:id="rId21"/>
    <p:sldLayoutId id="2147483834" r:id="rId22"/>
    <p:sldLayoutId id="2147483836" r:id="rId23"/>
    <p:sldLayoutId id="2147483837" r:id="rId24"/>
    <p:sldLayoutId id="2147483841" r:id="rId25"/>
    <p:sldLayoutId id="2147483844" r:id="rId26"/>
    <p:sldLayoutId id="2147483845" r:id="rId27"/>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Lato Black" pitchFamily="34" charset="0"/>
        </a:defRPr>
      </a:lvl2pPr>
      <a:lvl3pPr algn="l" rtl="0" eaLnBrk="0" fontAlgn="base" hangingPunct="0">
        <a:lnSpc>
          <a:spcPct val="90000"/>
        </a:lnSpc>
        <a:spcBef>
          <a:spcPct val="0"/>
        </a:spcBef>
        <a:spcAft>
          <a:spcPct val="0"/>
        </a:spcAft>
        <a:defRPr sz="4400">
          <a:solidFill>
            <a:schemeClr val="tx1"/>
          </a:solidFill>
          <a:latin typeface="Lato Black" pitchFamily="34" charset="0"/>
        </a:defRPr>
      </a:lvl3pPr>
      <a:lvl4pPr algn="l" rtl="0" eaLnBrk="0" fontAlgn="base" hangingPunct="0">
        <a:lnSpc>
          <a:spcPct val="90000"/>
        </a:lnSpc>
        <a:spcBef>
          <a:spcPct val="0"/>
        </a:spcBef>
        <a:spcAft>
          <a:spcPct val="0"/>
        </a:spcAft>
        <a:defRPr sz="4400">
          <a:solidFill>
            <a:schemeClr val="tx1"/>
          </a:solidFill>
          <a:latin typeface="Lato Black" pitchFamily="34" charset="0"/>
        </a:defRPr>
      </a:lvl4pPr>
      <a:lvl5pPr algn="l" rtl="0" eaLnBrk="0" fontAlgn="base" hangingPunct="0">
        <a:lnSpc>
          <a:spcPct val="90000"/>
        </a:lnSpc>
        <a:spcBef>
          <a:spcPct val="0"/>
        </a:spcBef>
        <a:spcAft>
          <a:spcPct val="0"/>
        </a:spcAft>
        <a:defRPr sz="4400">
          <a:solidFill>
            <a:schemeClr val="tx1"/>
          </a:solidFill>
          <a:latin typeface="Lato Black" pitchFamily="34" charset="0"/>
        </a:defRPr>
      </a:lvl5pPr>
      <a:lvl6pPr marL="457200" algn="l" rtl="0" fontAlgn="base">
        <a:lnSpc>
          <a:spcPct val="90000"/>
        </a:lnSpc>
        <a:spcBef>
          <a:spcPct val="0"/>
        </a:spcBef>
        <a:spcAft>
          <a:spcPct val="0"/>
        </a:spcAft>
        <a:defRPr sz="4400">
          <a:solidFill>
            <a:schemeClr val="tx1"/>
          </a:solidFill>
          <a:latin typeface="Lato Black" pitchFamily="34" charset="0"/>
        </a:defRPr>
      </a:lvl6pPr>
      <a:lvl7pPr marL="914400" algn="l" rtl="0" fontAlgn="base">
        <a:lnSpc>
          <a:spcPct val="90000"/>
        </a:lnSpc>
        <a:spcBef>
          <a:spcPct val="0"/>
        </a:spcBef>
        <a:spcAft>
          <a:spcPct val="0"/>
        </a:spcAft>
        <a:defRPr sz="4400">
          <a:solidFill>
            <a:schemeClr val="tx1"/>
          </a:solidFill>
          <a:latin typeface="Lato Black" pitchFamily="34" charset="0"/>
        </a:defRPr>
      </a:lvl7pPr>
      <a:lvl8pPr marL="1371600" algn="l" rtl="0" fontAlgn="base">
        <a:lnSpc>
          <a:spcPct val="90000"/>
        </a:lnSpc>
        <a:spcBef>
          <a:spcPct val="0"/>
        </a:spcBef>
        <a:spcAft>
          <a:spcPct val="0"/>
        </a:spcAft>
        <a:defRPr sz="4400">
          <a:solidFill>
            <a:schemeClr val="tx1"/>
          </a:solidFill>
          <a:latin typeface="Lato Black" pitchFamily="34" charset="0"/>
        </a:defRPr>
      </a:lvl8pPr>
      <a:lvl9pPr marL="1828800" algn="l" rtl="0" fontAlgn="base">
        <a:lnSpc>
          <a:spcPct val="90000"/>
        </a:lnSpc>
        <a:spcBef>
          <a:spcPct val="0"/>
        </a:spcBef>
        <a:spcAft>
          <a:spcPct val="0"/>
        </a:spcAft>
        <a:defRPr sz="4400">
          <a:solidFill>
            <a:schemeClr val="tx1"/>
          </a:solidFill>
          <a:latin typeface="Lato Black"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14.xml"/><Relationship Id="rId7" Type="http://schemas.openxmlformats.org/officeDocument/2006/relationships/image" Target="../media/image7.emf"/><Relationship Id="rId2" Type="http://schemas.openxmlformats.org/officeDocument/2006/relationships/tags" Target="../tags/tag13.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notesSlide" Target="../notesSlides/notesSlide7.xml"/><Relationship Id="rId4"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7.emf"/><Relationship Id="rId2" Type="http://schemas.openxmlformats.org/officeDocument/2006/relationships/tags" Target="../tags/tag15.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notesSlide" Target="../notesSlides/notesSlide8.xml"/><Relationship Id="rId4"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18.xml"/><Relationship Id="rId7" Type="http://schemas.openxmlformats.org/officeDocument/2006/relationships/image" Target="../media/image7.emf"/><Relationship Id="rId2" Type="http://schemas.openxmlformats.org/officeDocument/2006/relationships/tags" Target="../tags/tag17.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notesSlide" Target="../notesSlides/notesSlide9.xml"/><Relationship Id="rId4"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20.xml"/><Relationship Id="rId7" Type="http://schemas.openxmlformats.org/officeDocument/2006/relationships/image" Target="../media/image7.emf"/><Relationship Id="rId2" Type="http://schemas.openxmlformats.org/officeDocument/2006/relationships/tags" Target="../tags/tag19.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notesSlide" Target="../notesSlides/notesSlide10.xml"/><Relationship Id="rId4"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22.xml"/><Relationship Id="rId7" Type="http://schemas.openxmlformats.org/officeDocument/2006/relationships/image" Target="../media/image7.emf"/><Relationship Id="rId2" Type="http://schemas.openxmlformats.org/officeDocument/2006/relationships/tags" Target="../tags/tag21.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notesSlide" Target="../notesSlides/notesSlide11.xml"/><Relationship Id="rId4"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tags" Target="../tags/tag24.xml"/><Relationship Id="rId7" Type="http://schemas.openxmlformats.org/officeDocument/2006/relationships/image" Target="../media/image7.emf"/><Relationship Id="rId2" Type="http://schemas.openxmlformats.org/officeDocument/2006/relationships/tags" Target="../tags/tag23.xml"/><Relationship Id="rId1" Type="http://schemas.openxmlformats.org/officeDocument/2006/relationships/vmlDrawing" Target="../drawings/vmlDrawing12.vml"/><Relationship Id="rId6" Type="http://schemas.openxmlformats.org/officeDocument/2006/relationships/oleObject" Target="../embeddings/oleObject12.bin"/><Relationship Id="rId5" Type="http://schemas.openxmlformats.org/officeDocument/2006/relationships/notesSlide" Target="../notesSlides/notesSlide12.xml"/><Relationship Id="rId4"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tags" Target="../tags/tag26.xml"/><Relationship Id="rId7" Type="http://schemas.openxmlformats.org/officeDocument/2006/relationships/image" Target="../media/image7.emf"/><Relationship Id="rId2" Type="http://schemas.openxmlformats.org/officeDocument/2006/relationships/tags" Target="../tags/tag25.xml"/><Relationship Id="rId1" Type="http://schemas.openxmlformats.org/officeDocument/2006/relationships/vmlDrawing" Target="../drawings/vmlDrawing13.vml"/><Relationship Id="rId6" Type="http://schemas.openxmlformats.org/officeDocument/2006/relationships/oleObject" Target="../embeddings/oleObject13.bin"/><Relationship Id="rId5" Type="http://schemas.openxmlformats.org/officeDocument/2006/relationships/notesSlide" Target="../notesSlides/notesSlide13.xml"/><Relationship Id="rId4"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tags" Target="../tags/tag28.xml"/><Relationship Id="rId7" Type="http://schemas.openxmlformats.org/officeDocument/2006/relationships/image" Target="../media/image7.emf"/><Relationship Id="rId2" Type="http://schemas.openxmlformats.org/officeDocument/2006/relationships/tags" Target="../tags/tag27.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notesSlide" Target="../notesSlides/notesSlide14.xml"/><Relationship Id="rId4"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30.xml"/><Relationship Id="rId7" Type="http://schemas.openxmlformats.org/officeDocument/2006/relationships/image" Target="../media/image7.emf"/><Relationship Id="rId2" Type="http://schemas.openxmlformats.org/officeDocument/2006/relationships/tags" Target="../tags/tag29.xml"/><Relationship Id="rId1" Type="http://schemas.openxmlformats.org/officeDocument/2006/relationships/vmlDrawing" Target="../drawings/vmlDrawing15.vml"/><Relationship Id="rId6" Type="http://schemas.openxmlformats.org/officeDocument/2006/relationships/oleObject" Target="../embeddings/oleObject15.bin"/><Relationship Id="rId5" Type="http://schemas.openxmlformats.org/officeDocument/2006/relationships/notesSlide" Target="../notesSlides/notesSlide15.xml"/><Relationship Id="rId4"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tags" Target="../tags/tag32.xml"/><Relationship Id="rId7" Type="http://schemas.openxmlformats.org/officeDocument/2006/relationships/image" Target="../media/image7.emf"/><Relationship Id="rId2" Type="http://schemas.openxmlformats.org/officeDocument/2006/relationships/tags" Target="../tags/tag31.xml"/><Relationship Id="rId1" Type="http://schemas.openxmlformats.org/officeDocument/2006/relationships/vmlDrawing" Target="../drawings/vmlDrawing16.vml"/><Relationship Id="rId6" Type="http://schemas.openxmlformats.org/officeDocument/2006/relationships/oleObject" Target="../embeddings/oleObject16.bin"/><Relationship Id="rId5" Type="http://schemas.openxmlformats.org/officeDocument/2006/relationships/notesSlide" Target="../notesSlides/notesSlide16.xml"/><Relationship Id="rId4"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7.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tags" Target="../tags/tag34.xml"/><Relationship Id="rId7" Type="http://schemas.openxmlformats.org/officeDocument/2006/relationships/image" Target="../media/image7.emf"/><Relationship Id="rId2" Type="http://schemas.openxmlformats.org/officeDocument/2006/relationships/tags" Target="../tags/tag33.xml"/><Relationship Id="rId1" Type="http://schemas.openxmlformats.org/officeDocument/2006/relationships/vmlDrawing" Target="../drawings/vmlDrawing17.vml"/><Relationship Id="rId6" Type="http://schemas.openxmlformats.org/officeDocument/2006/relationships/oleObject" Target="../embeddings/oleObject17.bin"/><Relationship Id="rId5" Type="http://schemas.openxmlformats.org/officeDocument/2006/relationships/notesSlide" Target="../notesSlides/notesSlide17.xml"/><Relationship Id="rId4"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tags" Target="../tags/tag36.xml"/><Relationship Id="rId7" Type="http://schemas.openxmlformats.org/officeDocument/2006/relationships/image" Target="../media/image7.emf"/><Relationship Id="rId2" Type="http://schemas.openxmlformats.org/officeDocument/2006/relationships/tags" Target="../tags/tag35.xml"/><Relationship Id="rId1" Type="http://schemas.openxmlformats.org/officeDocument/2006/relationships/vmlDrawing" Target="../drawings/vmlDrawing18.vml"/><Relationship Id="rId6" Type="http://schemas.openxmlformats.org/officeDocument/2006/relationships/oleObject" Target="../embeddings/oleObject18.bin"/><Relationship Id="rId5" Type="http://schemas.openxmlformats.org/officeDocument/2006/relationships/notesSlide" Target="../notesSlides/notesSlide18.xml"/><Relationship Id="rId4"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tags" Target="../tags/tag38.xml"/><Relationship Id="rId7" Type="http://schemas.openxmlformats.org/officeDocument/2006/relationships/image" Target="../media/image7.emf"/><Relationship Id="rId2" Type="http://schemas.openxmlformats.org/officeDocument/2006/relationships/tags" Target="../tags/tag37.xml"/><Relationship Id="rId1" Type="http://schemas.openxmlformats.org/officeDocument/2006/relationships/vmlDrawing" Target="../drawings/vmlDrawing19.vml"/><Relationship Id="rId6" Type="http://schemas.openxmlformats.org/officeDocument/2006/relationships/oleObject" Target="../embeddings/oleObject19.bin"/><Relationship Id="rId5" Type="http://schemas.openxmlformats.org/officeDocument/2006/relationships/notesSlide" Target="../notesSlides/notesSlide19.xml"/><Relationship Id="rId4"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tags" Target="../tags/tag40.xml"/><Relationship Id="rId7" Type="http://schemas.openxmlformats.org/officeDocument/2006/relationships/image" Target="../media/image7.emf"/><Relationship Id="rId2" Type="http://schemas.openxmlformats.org/officeDocument/2006/relationships/tags" Target="../tags/tag39.xml"/><Relationship Id="rId1" Type="http://schemas.openxmlformats.org/officeDocument/2006/relationships/vmlDrawing" Target="../drawings/vmlDrawing20.vml"/><Relationship Id="rId6" Type="http://schemas.openxmlformats.org/officeDocument/2006/relationships/oleObject" Target="../embeddings/oleObject20.bin"/><Relationship Id="rId5" Type="http://schemas.openxmlformats.org/officeDocument/2006/relationships/notesSlide" Target="../notesSlides/notesSlide20.xml"/><Relationship Id="rId4"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tags" Target="../tags/tag42.xml"/><Relationship Id="rId7" Type="http://schemas.openxmlformats.org/officeDocument/2006/relationships/image" Target="../media/image7.emf"/><Relationship Id="rId2" Type="http://schemas.openxmlformats.org/officeDocument/2006/relationships/tags" Target="../tags/tag41.xml"/><Relationship Id="rId1" Type="http://schemas.openxmlformats.org/officeDocument/2006/relationships/vmlDrawing" Target="../drawings/vmlDrawing21.vml"/><Relationship Id="rId6" Type="http://schemas.openxmlformats.org/officeDocument/2006/relationships/oleObject" Target="../embeddings/oleObject21.bin"/><Relationship Id="rId5" Type="http://schemas.openxmlformats.org/officeDocument/2006/relationships/notesSlide" Target="../notesSlides/notesSlide21.xml"/><Relationship Id="rId4"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3" Type="http://schemas.openxmlformats.org/officeDocument/2006/relationships/tags" Target="../tags/tag44.xml"/><Relationship Id="rId7" Type="http://schemas.openxmlformats.org/officeDocument/2006/relationships/image" Target="../media/image7.emf"/><Relationship Id="rId2" Type="http://schemas.openxmlformats.org/officeDocument/2006/relationships/tags" Target="../tags/tag43.xml"/><Relationship Id="rId1" Type="http://schemas.openxmlformats.org/officeDocument/2006/relationships/vmlDrawing" Target="../drawings/vmlDrawing22.vml"/><Relationship Id="rId6" Type="http://schemas.openxmlformats.org/officeDocument/2006/relationships/oleObject" Target="../embeddings/oleObject22.bin"/><Relationship Id="rId5" Type="http://schemas.openxmlformats.org/officeDocument/2006/relationships/notesSlide" Target="../notesSlides/notesSlide22.xml"/><Relationship Id="rId4"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xml"/><Relationship Id="rId7" Type="http://schemas.openxmlformats.org/officeDocument/2006/relationships/image" Target="../media/image7.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1.xml"/><Relationship Id="rId4"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4.xml"/><Relationship Id="rId7" Type="http://schemas.openxmlformats.org/officeDocument/2006/relationships/image" Target="../media/image7.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notesSlide" Target="../notesSlides/notesSlide2.xml"/><Relationship Id="rId4"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tags" Target="../tags/tag6.xml"/><Relationship Id="rId7" Type="http://schemas.openxmlformats.org/officeDocument/2006/relationships/image" Target="../media/image7.emf"/><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notesSlide" Target="../notesSlides/notesSlide3.xml"/><Relationship Id="rId4"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8.xml"/><Relationship Id="rId7" Type="http://schemas.openxmlformats.org/officeDocument/2006/relationships/image" Target="../media/image7.emf"/><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4.xml"/><Relationship Id="rId4"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0.xml"/><Relationship Id="rId7" Type="http://schemas.openxmlformats.org/officeDocument/2006/relationships/image" Target="../media/image7.emf"/><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notesSlide" Target="../notesSlides/notesSlide5.xml"/><Relationship Id="rId4"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12.xml"/><Relationship Id="rId7" Type="http://schemas.openxmlformats.org/officeDocument/2006/relationships/image" Target="../media/image7.emf"/><Relationship Id="rId2" Type="http://schemas.openxmlformats.org/officeDocument/2006/relationships/tags" Target="../tags/tag11.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notesSlide" Target="../notesSlides/notesSlide6.xml"/><Relationship Id="rId4"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54B4F600-206C-422A-8AB2-4A6577BECBFC}"/>
              </a:ext>
            </a:extLst>
          </p:cNvPr>
          <p:cNvSpPr/>
          <p:nvPr/>
        </p:nvSpPr>
        <p:spPr>
          <a:xfrm>
            <a:off x="0" y="0"/>
            <a:ext cx="12192000" cy="6858000"/>
          </a:xfrm>
          <a:prstGeom prst="rect">
            <a:avLst/>
          </a:prstGeom>
          <a:solidFill>
            <a:srgbClr val="DA2F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Times New Roman" panose="02020603050405020304" pitchFamily="18" charset="0"/>
            </a:endParaRPr>
          </a:p>
        </p:txBody>
      </p:sp>
      <p:sp>
        <p:nvSpPr>
          <p:cNvPr id="22" name="Title 2"/>
          <p:cNvSpPr txBox="1">
            <a:spLocks/>
          </p:cNvSpPr>
          <p:nvPr/>
        </p:nvSpPr>
        <p:spPr>
          <a:xfrm>
            <a:off x="1454150" y="1708728"/>
            <a:ext cx="9283700" cy="396848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solidFill>
                  <a:schemeClr val="bg1"/>
                </a:solidFill>
                <a:latin typeface="Calibri" panose="020F0502020204030204" pitchFamily="34" charset="0"/>
                <a:cs typeface="Times New Roman" panose="02020603050405020304" pitchFamily="18" charset="0"/>
              </a:rPr>
              <a:t>SECURITY OF MACHINE LEARNING</a:t>
            </a:r>
          </a:p>
        </p:txBody>
      </p:sp>
      <p:sp>
        <p:nvSpPr>
          <p:cNvPr id="24" name="Text Placeholder 4"/>
          <p:cNvSpPr txBox="1">
            <a:spLocks/>
          </p:cNvSpPr>
          <p:nvPr/>
        </p:nvSpPr>
        <p:spPr>
          <a:xfrm>
            <a:off x="2661600" y="5308339"/>
            <a:ext cx="6868800" cy="327148"/>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solidFill>
                  <a:schemeClr val="bg1"/>
                </a:solidFill>
                <a:latin typeface="Calibri" panose="020F0502020204030204" pitchFamily="34" charset="0"/>
                <a:cs typeface="Times New Roman" panose="02020603050405020304" pitchFamily="18" charset="0"/>
              </a:rPr>
              <a:t>11/2021</a:t>
            </a:r>
          </a:p>
          <a:p>
            <a:pPr algn="ctr"/>
            <a:r>
              <a:rPr lang="en-US" dirty="0" smtClean="0">
                <a:solidFill>
                  <a:schemeClr val="bg1"/>
                </a:solidFill>
                <a:latin typeface="Calibri" panose="020F0502020204030204" pitchFamily="34" charset="0"/>
                <a:cs typeface="Times New Roman" panose="02020603050405020304" pitchFamily="18" charset="0"/>
              </a:rPr>
              <a:t>Hientx7</a:t>
            </a:r>
            <a:endParaRPr lang="en-US" dirty="0">
              <a:solidFill>
                <a:schemeClr val="bg1"/>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90340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7940" name="think-cell Slide" r:id="rId6" imgW="319" imgH="319" progId="TCLayout.ActiveDocument.1">
                  <p:embed/>
                </p:oleObj>
              </mc:Choice>
              <mc:Fallback>
                <p:oleObj name="think-cell Slide" r:id="rId6" imgW="319" imgH="319" progId="TCLayout.ActiveDocument.1">
                  <p:embed/>
                  <p:pic>
                    <p:nvPicPr>
                      <p:cNvPr id="6" name="Object 5"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36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9" name="Title 1">
            <a:extLst>
              <a:ext uri="{FF2B5EF4-FFF2-40B4-BE49-F238E27FC236}">
                <a16:creationId xmlns:a16="http://schemas.microsoft.com/office/drawing/2014/main" xmlns="" id="{309C52B5-3417-477A-A8C2-63250B52B0D8}"/>
              </a:ext>
            </a:extLst>
          </p:cNvPr>
          <p:cNvSpPr>
            <a:spLocks noGrp="1"/>
          </p:cNvSpPr>
          <p:nvPr>
            <p:ph type="title"/>
          </p:nvPr>
        </p:nvSpPr>
        <p:spPr>
          <a:xfrm>
            <a:off x="827690" y="653490"/>
            <a:ext cx="10538460" cy="333124"/>
          </a:xfrm>
        </p:spPr>
        <p:txBody>
          <a:bodyPr lIns="0" tIns="0" rIns="0" bIns="0" anchor="t" anchorCtr="0"/>
          <a:lstStyle/>
          <a:p>
            <a:r>
              <a:rPr lang="en-US" sz="2400" dirty="0">
                <a:solidFill>
                  <a:srgbClr val="EE0033"/>
                </a:solidFill>
              </a:rPr>
              <a:t>Inference </a:t>
            </a:r>
            <a:r>
              <a:rPr lang="en-US" sz="2400" dirty="0" smtClean="0">
                <a:solidFill>
                  <a:srgbClr val="EE0033"/>
                </a:solidFill>
              </a:rPr>
              <a:t>Attacks: Evasion</a:t>
            </a:r>
            <a:endParaRPr lang="en-US" sz="2400" dirty="0">
              <a:solidFill>
                <a:srgbClr val="EE0033"/>
              </a:solidFill>
            </a:endParaRPr>
          </a:p>
        </p:txBody>
      </p:sp>
      <p:sp>
        <p:nvSpPr>
          <p:cNvPr id="27" name="Rectangle 26"/>
          <p:cNvSpPr/>
          <p:nvPr/>
        </p:nvSpPr>
        <p:spPr>
          <a:xfrm>
            <a:off x="1108739" y="940201"/>
            <a:ext cx="10666032" cy="375552"/>
          </a:xfrm>
          <a:prstGeom prst="rect">
            <a:avLst/>
          </a:prstGeom>
        </p:spPr>
        <p:txBody>
          <a:bodyPr wrap="square">
            <a:spAutoFit/>
          </a:bodyPr>
          <a:lstStyle/>
          <a:p>
            <a:pPr marL="1371600" lvl="1" indent="-1371600" algn="just" defTabSz="711200">
              <a:lnSpc>
                <a:spcPct val="150000"/>
              </a:lnSpc>
              <a:spcAft>
                <a:spcPct val="15000"/>
              </a:spcAft>
              <a:defRPr/>
            </a:pPr>
            <a:endParaRPr kumimoji="0" lang="en-US" sz="1400" i="0" u="none" strike="noStrike" kern="1200" cap="none" spc="0" normalizeH="0" baseline="0" noProof="0" dirty="0">
              <a:ln>
                <a:noFill/>
              </a:ln>
              <a:solidFill>
                <a:srgbClr val="262626"/>
              </a:solidFill>
              <a:effectLst/>
              <a:uLnTx/>
              <a:uFillTx/>
              <a:latin typeface="+mj-lt"/>
              <a:cs typeface="Arial" panose="020B0604020202020204" pitchFamily="34" charset="0"/>
            </a:endParaRPr>
          </a:p>
        </p:txBody>
      </p:sp>
      <p:sp>
        <p:nvSpPr>
          <p:cNvPr id="10" name="Text Placeholder 2"/>
          <p:cNvSpPr>
            <a:spLocks noGrp="1"/>
          </p:cNvSpPr>
          <p:nvPr>
            <p:ph type="body" sz="quarter" idx="11"/>
          </p:nvPr>
        </p:nvSpPr>
        <p:spPr>
          <a:xfrm>
            <a:off x="1108739" y="1037209"/>
            <a:ext cx="10515600" cy="212350"/>
          </a:xfrm>
        </p:spPr>
        <p:txBody>
          <a:bodyPr/>
          <a:lstStyle/>
          <a:p>
            <a:endParaRPr lang="en-US" i="1" dirty="0">
              <a:solidFill>
                <a:schemeClr val="tx2"/>
              </a:solidFill>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8"/>
          <a:stretch>
            <a:fillRect/>
          </a:stretch>
        </p:blipFill>
        <p:spPr>
          <a:xfrm>
            <a:off x="1333192" y="1983908"/>
            <a:ext cx="9843979" cy="3456193"/>
          </a:xfrm>
          <a:prstGeom prst="rect">
            <a:avLst/>
          </a:prstGeom>
        </p:spPr>
      </p:pic>
      <p:sp>
        <p:nvSpPr>
          <p:cNvPr id="2" name="Rectangle 1"/>
          <p:cNvSpPr/>
          <p:nvPr/>
        </p:nvSpPr>
        <p:spPr>
          <a:xfrm>
            <a:off x="4482219" y="5501759"/>
            <a:ext cx="2915798" cy="461665"/>
          </a:xfrm>
          <a:prstGeom prst="rect">
            <a:avLst/>
          </a:prstGeom>
        </p:spPr>
        <p:txBody>
          <a:bodyPr wrap="none">
            <a:spAutoFit/>
          </a:bodyPr>
          <a:lstStyle/>
          <a:p>
            <a:r>
              <a:rPr lang="en-US" sz="2400" dirty="0" smtClean="0">
                <a:solidFill>
                  <a:srgbClr val="EE0033"/>
                </a:solidFill>
              </a:rPr>
              <a:t>Adversarial example</a:t>
            </a:r>
            <a:endParaRPr lang="en-US" sz="2400" dirty="0"/>
          </a:p>
        </p:txBody>
      </p:sp>
    </p:spTree>
    <p:extLst>
      <p:ext uri="{BB962C8B-B14F-4D97-AF65-F5344CB8AC3E}">
        <p14:creationId xmlns:p14="http://schemas.microsoft.com/office/powerpoint/2010/main" val="4286045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7380" name="think-cell Slide" r:id="rId6" imgW="319" imgH="319" progId="TCLayout.ActiveDocument.1">
                  <p:embed/>
                </p:oleObj>
              </mc:Choice>
              <mc:Fallback>
                <p:oleObj name="think-cell Slide" r:id="rId6" imgW="319" imgH="319" progId="TCLayout.ActiveDocument.1">
                  <p:embed/>
                  <p:pic>
                    <p:nvPicPr>
                      <p:cNvPr id="6" name="Object 5"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36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9" name="Title 1">
            <a:extLst>
              <a:ext uri="{FF2B5EF4-FFF2-40B4-BE49-F238E27FC236}">
                <a16:creationId xmlns:a16="http://schemas.microsoft.com/office/drawing/2014/main" xmlns="" id="{309C52B5-3417-477A-A8C2-63250B52B0D8}"/>
              </a:ext>
            </a:extLst>
          </p:cNvPr>
          <p:cNvSpPr>
            <a:spLocks noGrp="1"/>
          </p:cNvSpPr>
          <p:nvPr>
            <p:ph type="title"/>
          </p:nvPr>
        </p:nvSpPr>
        <p:spPr>
          <a:xfrm>
            <a:off x="827690" y="653490"/>
            <a:ext cx="10538460" cy="333124"/>
          </a:xfrm>
        </p:spPr>
        <p:txBody>
          <a:bodyPr lIns="0" tIns="0" rIns="0" bIns="0" anchor="t" anchorCtr="0"/>
          <a:lstStyle/>
          <a:p>
            <a:r>
              <a:rPr lang="en-US" sz="2400" dirty="0">
                <a:solidFill>
                  <a:srgbClr val="EE0033"/>
                </a:solidFill>
              </a:rPr>
              <a:t>How to find adversarial examples: FGSM</a:t>
            </a:r>
          </a:p>
        </p:txBody>
      </p:sp>
      <p:sp>
        <p:nvSpPr>
          <p:cNvPr id="27" name="Rectangle 26"/>
          <p:cNvSpPr/>
          <p:nvPr/>
        </p:nvSpPr>
        <p:spPr>
          <a:xfrm>
            <a:off x="1108739" y="940201"/>
            <a:ext cx="10666032" cy="375552"/>
          </a:xfrm>
          <a:prstGeom prst="rect">
            <a:avLst/>
          </a:prstGeom>
        </p:spPr>
        <p:txBody>
          <a:bodyPr wrap="square">
            <a:spAutoFit/>
          </a:bodyPr>
          <a:lstStyle/>
          <a:p>
            <a:pPr marL="1371600" lvl="1" indent="-1371600" algn="just" defTabSz="711200">
              <a:lnSpc>
                <a:spcPct val="150000"/>
              </a:lnSpc>
              <a:spcAft>
                <a:spcPct val="15000"/>
              </a:spcAft>
              <a:defRPr/>
            </a:pPr>
            <a:endParaRPr kumimoji="0" lang="en-US" sz="1400" i="0" u="none" strike="noStrike" kern="1200" cap="none" spc="0" normalizeH="0" baseline="0" noProof="0" dirty="0">
              <a:ln>
                <a:noFill/>
              </a:ln>
              <a:solidFill>
                <a:srgbClr val="262626"/>
              </a:solidFill>
              <a:effectLst/>
              <a:uLnTx/>
              <a:uFillTx/>
              <a:latin typeface="+mj-lt"/>
              <a:cs typeface="Arial" panose="020B0604020202020204" pitchFamily="34" charset="0"/>
            </a:endParaRPr>
          </a:p>
        </p:txBody>
      </p:sp>
      <p:sp>
        <p:nvSpPr>
          <p:cNvPr id="10" name="Text Placeholder 2"/>
          <p:cNvSpPr>
            <a:spLocks noGrp="1"/>
          </p:cNvSpPr>
          <p:nvPr>
            <p:ph type="body" sz="quarter" idx="11"/>
          </p:nvPr>
        </p:nvSpPr>
        <p:spPr>
          <a:xfrm>
            <a:off x="1108739" y="1037209"/>
            <a:ext cx="10515600" cy="212350"/>
          </a:xfrm>
        </p:spPr>
        <p:txBody>
          <a:bodyPr/>
          <a:lstStyle/>
          <a:p>
            <a:endParaRPr lang="en-US" i="1" dirty="0">
              <a:solidFill>
                <a:schemeClr val="tx2"/>
              </a:solidFill>
              <a:latin typeface="Arial" panose="020B0604020202020204" pitchFamily="34" charset="0"/>
              <a:cs typeface="Arial" panose="020B0604020202020204" pitchFamily="34" charset="0"/>
            </a:endParaRPr>
          </a:p>
        </p:txBody>
      </p:sp>
      <p:sp>
        <p:nvSpPr>
          <p:cNvPr id="2" name="Rectangle 1"/>
          <p:cNvSpPr/>
          <p:nvPr/>
        </p:nvSpPr>
        <p:spPr>
          <a:xfrm>
            <a:off x="755730" y="1787009"/>
            <a:ext cx="6147837" cy="2246769"/>
          </a:xfrm>
          <a:prstGeom prst="rect">
            <a:avLst/>
          </a:prstGeom>
        </p:spPr>
        <p:txBody>
          <a:bodyPr wrap="none">
            <a:spAutoFit/>
          </a:bodyPr>
          <a:lstStyle/>
          <a:p>
            <a:pPr marL="285750" indent="-285750">
              <a:buFontTx/>
              <a:buChar char="-"/>
            </a:pPr>
            <a:r>
              <a:rPr lang="en-US" sz="2800" dirty="0">
                <a:solidFill>
                  <a:schemeClr val="tx2"/>
                </a:solidFill>
              </a:rPr>
              <a:t>Fast Gradient Sign Method (FGSM</a:t>
            </a:r>
            <a:r>
              <a:rPr lang="en-US" sz="2800" dirty="0" smtClean="0">
                <a:solidFill>
                  <a:schemeClr val="tx2"/>
                </a:solidFill>
              </a:rPr>
              <a:t>)</a:t>
            </a:r>
            <a:endParaRPr lang="en-US" sz="2800" b="1" dirty="0" smtClean="0">
              <a:solidFill>
                <a:schemeClr val="tx2"/>
              </a:solidFill>
            </a:endParaRPr>
          </a:p>
          <a:p>
            <a:pPr marL="285750" indent="-285750">
              <a:buFontTx/>
              <a:buChar char="-"/>
            </a:pPr>
            <a:r>
              <a:rPr lang="en-US" sz="2800" dirty="0" smtClean="0">
                <a:solidFill>
                  <a:schemeClr val="tx2"/>
                </a:solidFill>
              </a:rPr>
              <a:t>Gradient-based </a:t>
            </a:r>
            <a:r>
              <a:rPr lang="en-US" sz="2800" dirty="0">
                <a:solidFill>
                  <a:schemeClr val="tx2"/>
                </a:solidFill>
              </a:rPr>
              <a:t>evasion attack </a:t>
            </a:r>
            <a:endParaRPr lang="en-US" sz="2800" dirty="0" smtClean="0">
              <a:solidFill>
                <a:schemeClr val="tx2"/>
              </a:solidFill>
            </a:endParaRPr>
          </a:p>
          <a:p>
            <a:pPr marL="285750" indent="-285750">
              <a:buFontTx/>
              <a:buChar char="-"/>
            </a:pPr>
            <a:r>
              <a:rPr lang="en-US" sz="2800" dirty="0" smtClean="0">
                <a:solidFill>
                  <a:schemeClr val="tx2"/>
                </a:solidFill>
              </a:rPr>
              <a:t>Projected </a:t>
            </a:r>
            <a:r>
              <a:rPr lang="en-US" sz="2800" dirty="0">
                <a:solidFill>
                  <a:schemeClr val="tx2"/>
                </a:solidFill>
              </a:rPr>
              <a:t>Gradient Descent (</a:t>
            </a:r>
            <a:r>
              <a:rPr lang="en-US" sz="2800" dirty="0" smtClean="0">
                <a:solidFill>
                  <a:schemeClr val="tx2"/>
                </a:solidFill>
              </a:rPr>
              <a:t>PGD)</a:t>
            </a:r>
          </a:p>
          <a:p>
            <a:pPr marL="285750" indent="-285750">
              <a:buFontTx/>
              <a:buChar char="-"/>
            </a:pPr>
            <a:r>
              <a:rPr lang="en-US" sz="2800" dirty="0" err="1" smtClean="0">
                <a:solidFill>
                  <a:schemeClr val="tx2"/>
                </a:solidFill>
              </a:rPr>
              <a:t>Carlini</a:t>
            </a:r>
            <a:r>
              <a:rPr lang="en-US" sz="2800" dirty="0" smtClean="0">
                <a:solidFill>
                  <a:schemeClr val="tx2"/>
                </a:solidFill>
              </a:rPr>
              <a:t> </a:t>
            </a:r>
            <a:r>
              <a:rPr lang="en-US" sz="2800" dirty="0">
                <a:solidFill>
                  <a:schemeClr val="tx2"/>
                </a:solidFill>
              </a:rPr>
              <a:t>and Wagner (C&amp;W) </a:t>
            </a:r>
            <a:r>
              <a:rPr lang="en-US" sz="2800" dirty="0" smtClean="0">
                <a:solidFill>
                  <a:schemeClr val="tx2"/>
                </a:solidFill>
              </a:rPr>
              <a:t>attack</a:t>
            </a:r>
            <a:endParaRPr lang="en-US" sz="2800" dirty="0">
              <a:solidFill>
                <a:schemeClr val="tx2"/>
              </a:solidFill>
            </a:endParaRPr>
          </a:p>
          <a:p>
            <a:pPr marL="285750" indent="-285750">
              <a:buFontTx/>
              <a:buChar char="-"/>
            </a:pPr>
            <a:r>
              <a:rPr lang="en-US" sz="2800" dirty="0">
                <a:solidFill>
                  <a:schemeClr val="tx2"/>
                </a:solidFill>
              </a:rPr>
              <a:t>Adversarial patch </a:t>
            </a:r>
            <a:r>
              <a:rPr lang="en-US" sz="2800" dirty="0" smtClean="0">
                <a:solidFill>
                  <a:schemeClr val="tx2"/>
                </a:solidFill>
              </a:rPr>
              <a:t>attack</a:t>
            </a:r>
            <a:endParaRPr lang="en-US" sz="2800" dirty="0">
              <a:solidFill>
                <a:schemeClr val="tx2"/>
              </a:solidFill>
            </a:endParaRPr>
          </a:p>
        </p:txBody>
      </p:sp>
    </p:spTree>
    <p:extLst>
      <p:ext uri="{BB962C8B-B14F-4D97-AF65-F5344CB8AC3E}">
        <p14:creationId xmlns:p14="http://schemas.microsoft.com/office/powerpoint/2010/main" val="2073498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8962" name="think-cell Slide" r:id="rId6" imgW="319" imgH="319" progId="TCLayout.ActiveDocument.1">
                  <p:embed/>
                </p:oleObj>
              </mc:Choice>
              <mc:Fallback>
                <p:oleObj name="think-cell Slide" r:id="rId6" imgW="319" imgH="319" progId="TCLayout.ActiveDocument.1">
                  <p:embed/>
                  <p:pic>
                    <p:nvPicPr>
                      <p:cNvPr id="6" name="Object 5"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36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9" name="Title 1">
            <a:extLst>
              <a:ext uri="{FF2B5EF4-FFF2-40B4-BE49-F238E27FC236}">
                <a16:creationId xmlns:a16="http://schemas.microsoft.com/office/drawing/2014/main" xmlns="" id="{309C52B5-3417-477A-A8C2-63250B52B0D8}"/>
              </a:ext>
            </a:extLst>
          </p:cNvPr>
          <p:cNvSpPr>
            <a:spLocks noGrp="1"/>
          </p:cNvSpPr>
          <p:nvPr>
            <p:ph type="title"/>
          </p:nvPr>
        </p:nvSpPr>
        <p:spPr>
          <a:xfrm>
            <a:off x="827690" y="653490"/>
            <a:ext cx="10538460" cy="333124"/>
          </a:xfrm>
        </p:spPr>
        <p:txBody>
          <a:bodyPr lIns="0" tIns="0" rIns="0" bIns="0" anchor="t" anchorCtr="0"/>
          <a:lstStyle/>
          <a:p>
            <a:r>
              <a:rPr lang="en-US" sz="2400" dirty="0">
                <a:solidFill>
                  <a:srgbClr val="EE0033"/>
                </a:solidFill>
              </a:rPr>
              <a:t>How to find adversarial examples: FGSM</a:t>
            </a:r>
          </a:p>
        </p:txBody>
      </p:sp>
      <p:sp>
        <p:nvSpPr>
          <p:cNvPr id="27" name="Rectangle 26"/>
          <p:cNvSpPr/>
          <p:nvPr/>
        </p:nvSpPr>
        <p:spPr>
          <a:xfrm>
            <a:off x="1108739" y="940201"/>
            <a:ext cx="10666032" cy="375552"/>
          </a:xfrm>
          <a:prstGeom prst="rect">
            <a:avLst/>
          </a:prstGeom>
        </p:spPr>
        <p:txBody>
          <a:bodyPr wrap="square">
            <a:spAutoFit/>
          </a:bodyPr>
          <a:lstStyle/>
          <a:p>
            <a:pPr marL="1371600" lvl="1" indent="-1371600" algn="just" defTabSz="711200">
              <a:lnSpc>
                <a:spcPct val="150000"/>
              </a:lnSpc>
              <a:spcAft>
                <a:spcPct val="15000"/>
              </a:spcAft>
              <a:defRPr/>
            </a:pPr>
            <a:endParaRPr kumimoji="0" lang="en-US" sz="1400" i="0" u="none" strike="noStrike" kern="1200" cap="none" spc="0" normalizeH="0" baseline="0" noProof="0" dirty="0">
              <a:ln>
                <a:noFill/>
              </a:ln>
              <a:solidFill>
                <a:srgbClr val="262626"/>
              </a:solidFill>
              <a:effectLst/>
              <a:uLnTx/>
              <a:uFillTx/>
              <a:latin typeface="+mj-lt"/>
              <a:cs typeface="Arial" panose="020B0604020202020204" pitchFamily="34" charset="0"/>
            </a:endParaRPr>
          </a:p>
        </p:txBody>
      </p:sp>
      <p:sp>
        <p:nvSpPr>
          <p:cNvPr id="10" name="Text Placeholder 2"/>
          <p:cNvSpPr>
            <a:spLocks noGrp="1"/>
          </p:cNvSpPr>
          <p:nvPr>
            <p:ph type="body" sz="quarter" idx="11"/>
          </p:nvPr>
        </p:nvSpPr>
        <p:spPr>
          <a:xfrm>
            <a:off x="1108739" y="1037209"/>
            <a:ext cx="10515600" cy="212350"/>
          </a:xfrm>
        </p:spPr>
        <p:txBody>
          <a:bodyPr/>
          <a:lstStyle/>
          <a:p>
            <a:endParaRPr lang="en-US" i="1" dirty="0">
              <a:solidFill>
                <a:schemeClr val="tx2"/>
              </a:solidFill>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8"/>
          <a:stretch>
            <a:fillRect/>
          </a:stretch>
        </p:blipFill>
        <p:spPr>
          <a:xfrm>
            <a:off x="1456467" y="1111170"/>
            <a:ext cx="9340070" cy="5085562"/>
          </a:xfrm>
          <a:prstGeom prst="rect">
            <a:avLst/>
          </a:prstGeom>
        </p:spPr>
      </p:pic>
    </p:spTree>
    <p:extLst>
      <p:ext uri="{BB962C8B-B14F-4D97-AF65-F5344CB8AC3E}">
        <p14:creationId xmlns:p14="http://schemas.microsoft.com/office/powerpoint/2010/main" val="3671072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4080" name="think-cell Slide" r:id="rId6" imgW="319" imgH="319" progId="TCLayout.ActiveDocument.1">
                  <p:embed/>
                </p:oleObj>
              </mc:Choice>
              <mc:Fallback>
                <p:oleObj name="think-cell Slide" r:id="rId6" imgW="319" imgH="319" progId="TCLayout.ActiveDocument.1">
                  <p:embed/>
                  <p:pic>
                    <p:nvPicPr>
                      <p:cNvPr id="6" name="Object 5"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36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9" name="Title 1">
            <a:extLst>
              <a:ext uri="{FF2B5EF4-FFF2-40B4-BE49-F238E27FC236}">
                <a16:creationId xmlns:a16="http://schemas.microsoft.com/office/drawing/2014/main" xmlns="" id="{309C52B5-3417-477A-A8C2-63250B52B0D8}"/>
              </a:ext>
            </a:extLst>
          </p:cNvPr>
          <p:cNvSpPr>
            <a:spLocks noGrp="1"/>
          </p:cNvSpPr>
          <p:nvPr>
            <p:ph type="title"/>
          </p:nvPr>
        </p:nvSpPr>
        <p:spPr>
          <a:xfrm>
            <a:off x="827690" y="653490"/>
            <a:ext cx="10538460" cy="333124"/>
          </a:xfrm>
        </p:spPr>
        <p:txBody>
          <a:bodyPr lIns="0" tIns="0" rIns="0" bIns="0" anchor="t" anchorCtr="0"/>
          <a:lstStyle/>
          <a:p>
            <a:r>
              <a:rPr lang="en-US" sz="2400" dirty="0">
                <a:solidFill>
                  <a:srgbClr val="EE0033"/>
                </a:solidFill>
              </a:rPr>
              <a:t>How to find adversarial examples: FGSM</a:t>
            </a:r>
          </a:p>
        </p:txBody>
      </p:sp>
      <p:sp>
        <p:nvSpPr>
          <p:cNvPr id="27" name="Rectangle 26"/>
          <p:cNvSpPr/>
          <p:nvPr/>
        </p:nvSpPr>
        <p:spPr>
          <a:xfrm>
            <a:off x="1108739" y="940201"/>
            <a:ext cx="10666032" cy="375552"/>
          </a:xfrm>
          <a:prstGeom prst="rect">
            <a:avLst/>
          </a:prstGeom>
        </p:spPr>
        <p:txBody>
          <a:bodyPr wrap="square">
            <a:spAutoFit/>
          </a:bodyPr>
          <a:lstStyle/>
          <a:p>
            <a:pPr marL="1371600" lvl="1" indent="-1371600" algn="just" defTabSz="711200">
              <a:lnSpc>
                <a:spcPct val="150000"/>
              </a:lnSpc>
              <a:spcAft>
                <a:spcPct val="15000"/>
              </a:spcAft>
              <a:defRPr/>
            </a:pPr>
            <a:endParaRPr kumimoji="0" lang="en-US" sz="1400" i="0" u="none" strike="noStrike" kern="1200" cap="none" spc="0" normalizeH="0" baseline="0" noProof="0" dirty="0">
              <a:ln>
                <a:noFill/>
              </a:ln>
              <a:solidFill>
                <a:srgbClr val="262626"/>
              </a:solidFill>
              <a:effectLst/>
              <a:uLnTx/>
              <a:uFillTx/>
              <a:latin typeface="+mj-lt"/>
              <a:cs typeface="Arial" panose="020B0604020202020204" pitchFamily="34" charset="0"/>
            </a:endParaRPr>
          </a:p>
        </p:txBody>
      </p:sp>
      <p:sp>
        <p:nvSpPr>
          <p:cNvPr id="10" name="Text Placeholder 2"/>
          <p:cNvSpPr>
            <a:spLocks noGrp="1"/>
          </p:cNvSpPr>
          <p:nvPr>
            <p:ph type="body" sz="quarter" idx="11"/>
          </p:nvPr>
        </p:nvSpPr>
        <p:spPr>
          <a:xfrm>
            <a:off x="1108739" y="1037209"/>
            <a:ext cx="10515600" cy="212350"/>
          </a:xfrm>
        </p:spPr>
        <p:txBody>
          <a:bodyPr/>
          <a:lstStyle/>
          <a:p>
            <a:endParaRPr lang="en-US" i="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8"/>
          <a:stretch>
            <a:fillRect/>
          </a:stretch>
        </p:blipFill>
        <p:spPr>
          <a:xfrm>
            <a:off x="1108739" y="1602464"/>
            <a:ext cx="9975072" cy="4347281"/>
          </a:xfrm>
          <a:prstGeom prst="rect">
            <a:avLst/>
          </a:prstGeom>
        </p:spPr>
      </p:pic>
    </p:spTree>
    <p:extLst>
      <p:ext uri="{BB962C8B-B14F-4D97-AF65-F5344CB8AC3E}">
        <p14:creationId xmlns:p14="http://schemas.microsoft.com/office/powerpoint/2010/main" val="2593098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3059" name="think-cell Slide" r:id="rId6" imgW="319" imgH="319" progId="TCLayout.ActiveDocument.1">
                  <p:embed/>
                </p:oleObj>
              </mc:Choice>
              <mc:Fallback>
                <p:oleObj name="think-cell Slide" r:id="rId6" imgW="319" imgH="319" progId="TCLayout.ActiveDocument.1">
                  <p:embed/>
                  <p:pic>
                    <p:nvPicPr>
                      <p:cNvPr id="6" name="Object 5"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36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9" name="Title 1">
            <a:extLst>
              <a:ext uri="{FF2B5EF4-FFF2-40B4-BE49-F238E27FC236}">
                <a16:creationId xmlns:a16="http://schemas.microsoft.com/office/drawing/2014/main" xmlns="" id="{309C52B5-3417-477A-A8C2-63250B52B0D8}"/>
              </a:ext>
            </a:extLst>
          </p:cNvPr>
          <p:cNvSpPr>
            <a:spLocks noGrp="1"/>
          </p:cNvSpPr>
          <p:nvPr>
            <p:ph type="title"/>
          </p:nvPr>
        </p:nvSpPr>
        <p:spPr>
          <a:xfrm>
            <a:off x="827690" y="653490"/>
            <a:ext cx="10538460" cy="333124"/>
          </a:xfrm>
        </p:spPr>
        <p:txBody>
          <a:bodyPr lIns="0" tIns="0" rIns="0" bIns="0" anchor="t" anchorCtr="0"/>
          <a:lstStyle/>
          <a:p>
            <a:r>
              <a:rPr lang="en-US" sz="2400" dirty="0">
                <a:solidFill>
                  <a:srgbClr val="EE0033"/>
                </a:solidFill>
              </a:rPr>
              <a:t>Adversarial examples are everywhere</a:t>
            </a:r>
          </a:p>
        </p:txBody>
      </p:sp>
      <p:sp>
        <p:nvSpPr>
          <p:cNvPr id="27" name="Rectangle 26"/>
          <p:cNvSpPr/>
          <p:nvPr/>
        </p:nvSpPr>
        <p:spPr>
          <a:xfrm>
            <a:off x="1108739" y="940201"/>
            <a:ext cx="10666032" cy="375552"/>
          </a:xfrm>
          <a:prstGeom prst="rect">
            <a:avLst/>
          </a:prstGeom>
        </p:spPr>
        <p:txBody>
          <a:bodyPr wrap="square">
            <a:spAutoFit/>
          </a:bodyPr>
          <a:lstStyle/>
          <a:p>
            <a:pPr marL="1371600" lvl="1" indent="-1371600" algn="just" defTabSz="711200">
              <a:lnSpc>
                <a:spcPct val="150000"/>
              </a:lnSpc>
              <a:spcAft>
                <a:spcPct val="15000"/>
              </a:spcAft>
              <a:defRPr/>
            </a:pPr>
            <a:endParaRPr kumimoji="0" lang="en-US" sz="1400" i="0" u="none" strike="noStrike" kern="1200" cap="none" spc="0" normalizeH="0" baseline="0" noProof="0" dirty="0">
              <a:ln>
                <a:noFill/>
              </a:ln>
              <a:solidFill>
                <a:srgbClr val="262626"/>
              </a:solidFill>
              <a:effectLst/>
              <a:uLnTx/>
              <a:uFillTx/>
              <a:latin typeface="+mj-lt"/>
              <a:cs typeface="Arial" panose="020B0604020202020204" pitchFamily="34" charset="0"/>
            </a:endParaRPr>
          </a:p>
        </p:txBody>
      </p:sp>
      <p:sp>
        <p:nvSpPr>
          <p:cNvPr id="10" name="Text Placeholder 2"/>
          <p:cNvSpPr>
            <a:spLocks noGrp="1"/>
          </p:cNvSpPr>
          <p:nvPr>
            <p:ph type="body" sz="quarter" idx="11"/>
          </p:nvPr>
        </p:nvSpPr>
        <p:spPr>
          <a:xfrm>
            <a:off x="1108739" y="1037209"/>
            <a:ext cx="10515600" cy="212350"/>
          </a:xfrm>
        </p:spPr>
        <p:txBody>
          <a:bodyPr/>
          <a:lstStyle/>
          <a:p>
            <a:endParaRPr lang="en-US" i="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8"/>
          <a:stretch>
            <a:fillRect/>
          </a:stretch>
        </p:blipFill>
        <p:spPr>
          <a:xfrm>
            <a:off x="1108739" y="1782922"/>
            <a:ext cx="9606087" cy="3610880"/>
          </a:xfrm>
          <a:prstGeom prst="rect">
            <a:avLst/>
          </a:prstGeom>
        </p:spPr>
      </p:pic>
    </p:spTree>
    <p:extLst>
      <p:ext uri="{BB962C8B-B14F-4D97-AF65-F5344CB8AC3E}">
        <p14:creationId xmlns:p14="http://schemas.microsoft.com/office/powerpoint/2010/main" val="4020127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9201" name="think-cell Slide" r:id="rId6" imgW="319" imgH="319" progId="TCLayout.ActiveDocument.1">
                  <p:embed/>
                </p:oleObj>
              </mc:Choice>
              <mc:Fallback>
                <p:oleObj name="think-cell Slide" r:id="rId6" imgW="319" imgH="319" progId="TCLayout.ActiveDocument.1">
                  <p:embed/>
                  <p:pic>
                    <p:nvPicPr>
                      <p:cNvPr id="6" name="Object 5"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36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9" name="Title 1">
            <a:extLst>
              <a:ext uri="{FF2B5EF4-FFF2-40B4-BE49-F238E27FC236}">
                <a16:creationId xmlns:a16="http://schemas.microsoft.com/office/drawing/2014/main" xmlns="" id="{309C52B5-3417-477A-A8C2-63250B52B0D8}"/>
              </a:ext>
            </a:extLst>
          </p:cNvPr>
          <p:cNvSpPr>
            <a:spLocks noGrp="1"/>
          </p:cNvSpPr>
          <p:nvPr>
            <p:ph type="title"/>
          </p:nvPr>
        </p:nvSpPr>
        <p:spPr>
          <a:xfrm>
            <a:off x="827690" y="653490"/>
            <a:ext cx="10538460" cy="333124"/>
          </a:xfrm>
        </p:spPr>
        <p:txBody>
          <a:bodyPr lIns="0" tIns="0" rIns="0" bIns="0" anchor="t" anchorCtr="0"/>
          <a:lstStyle/>
          <a:p>
            <a:r>
              <a:rPr lang="en-US" sz="2400" dirty="0">
                <a:solidFill>
                  <a:srgbClr val="EE0033"/>
                </a:solidFill>
              </a:rPr>
              <a:t>Why do adversarial examples matter?</a:t>
            </a:r>
          </a:p>
        </p:txBody>
      </p:sp>
      <p:sp>
        <p:nvSpPr>
          <p:cNvPr id="27" name="Rectangle 26"/>
          <p:cNvSpPr/>
          <p:nvPr/>
        </p:nvSpPr>
        <p:spPr>
          <a:xfrm>
            <a:off x="1108739" y="940201"/>
            <a:ext cx="10666032" cy="375552"/>
          </a:xfrm>
          <a:prstGeom prst="rect">
            <a:avLst/>
          </a:prstGeom>
        </p:spPr>
        <p:txBody>
          <a:bodyPr wrap="square">
            <a:spAutoFit/>
          </a:bodyPr>
          <a:lstStyle/>
          <a:p>
            <a:pPr marL="1371600" lvl="1" indent="-1371600" algn="just" defTabSz="711200">
              <a:lnSpc>
                <a:spcPct val="150000"/>
              </a:lnSpc>
              <a:spcAft>
                <a:spcPct val="15000"/>
              </a:spcAft>
              <a:defRPr/>
            </a:pPr>
            <a:endParaRPr kumimoji="0" lang="en-US" sz="1400" i="0" u="none" strike="noStrike" kern="1200" cap="none" spc="0" normalizeH="0" baseline="0" noProof="0" dirty="0">
              <a:ln>
                <a:noFill/>
              </a:ln>
              <a:solidFill>
                <a:srgbClr val="262626"/>
              </a:solidFill>
              <a:effectLst/>
              <a:uLnTx/>
              <a:uFillTx/>
              <a:latin typeface="+mj-lt"/>
              <a:cs typeface="Arial" panose="020B0604020202020204" pitchFamily="34" charset="0"/>
            </a:endParaRPr>
          </a:p>
        </p:txBody>
      </p:sp>
      <p:sp>
        <p:nvSpPr>
          <p:cNvPr id="10" name="Text Placeholder 2"/>
          <p:cNvSpPr>
            <a:spLocks noGrp="1"/>
          </p:cNvSpPr>
          <p:nvPr>
            <p:ph type="body" sz="quarter" idx="11"/>
          </p:nvPr>
        </p:nvSpPr>
        <p:spPr>
          <a:xfrm>
            <a:off x="1108739" y="1037209"/>
            <a:ext cx="10515600" cy="212350"/>
          </a:xfrm>
        </p:spPr>
        <p:txBody>
          <a:bodyPr/>
          <a:lstStyle/>
          <a:p>
            <a:endParaRPr lang="en-US" i="1" dirty="0">
              <a:solidFill>
                <a:schemeClr val="tx2"/>
              </a:solidFill>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8"/>
          <a:stretch>
            <a:fillRect/>
          </a:stretch>
        </p:blipFill>
        <p:spPr>
          <a:xfrm>
            <a:off x="940127" y="1807841"/>
            <a:ext cx="10053617" cy="4007172"/>
          </a:xfrm>
          <a:prstGeom prst="rect">
            <a:avLst/>
          </a:prstGeom>
        </p:spPr>
      </p:pic>
    </p:spTree>
    <p:extLst>
      <p:ext uri="{BB962C8B-B14F-4D97-AF65-F5344CB8AC3E}">
        <p14:creationId xmlns:p14="http://schemas.microsoft.com/office/powerpoint/2010/main" val="3163778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8405" name="think-cell Slide" r:id="rId6" imgW="319" imgH="319" progId="TCLayout.ActiveDocument.1">
                  <p:embed/>
                </p:oleObj>
              </mc:Choice>
              <mc:Fallback>
                <p:oleObj name="think-cell Slide" r:id="rId6" imgW="319" imgH="319" progId="TCLayout.ActiveDocument.1">
                  <p:embed/>
                  <p:pic>
                    <p:nvPicPr>
                      <p:cNvPr id="6" name="Object 5"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36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7" name="Rectangle 26"/>
          <p:cNvSpPr/>
          <p:nvPr/>
        </p:nvSpPr>
        <p:spPr>
          <a:xfrm>
            <a:off x="1108739" y="940201"/>
            <a:ext cx="10666032" cy="375552"/>
          </a:xfrm>
          <a:prstGeom prst="rect">
            <a:avLst/>
          </a:prstGeom>
        </p:spPr>
        <p:txBody>
          <a:bodyPr wrap="square">
            <a:spAutoFit/>
          </a:bodyPr>
          <a:lstStyle/>
          <a:p>
            <a:pPr marL="1371600" lvl="1" indent="-1371600" algn="just" defTabSz="711200">
              <a:lnSpc>
                <a:spcPct val="150000"/>
              </a:lnSpc>
              <a:spcAft>
                <a:spcPct val="15000"/>
              </a:spcAft>
              <a:defRPr/>
            </a:pPr>
            <a:endParaRPr kumimoji="0" lang="en-US" sz="1400" i="0" u="none" strike="noStrike" kern="1200" cap="none" spc="0" normalizeH="0" baseline="0" noProof="0" dirty="0">
              <a:ln>
                <a:noFill/>
              </a:ln>
              <a:solidFill>
                <a:srgbClr val="262626"/>
              </a:solidFill>
              <a:effectLst/>
              <a:uLnTx/>
              <a:uFillTx/>
              <a:latin typeface="+mj-lt"/>
              <a:cs typeface="Arial" panose="020B0604020202020204" pitchFamily="34" charset="0"/>
            </a:endParaRPr>
          </a:p>
        </p:txBody>
      </p:sp>
      <p:sp>
        <p:nvSpPr>
          <p:cNvPr id="10" name="Text Placeholder 2"/>
          <p:cNvSpPr>
            <a:spLocks noGrp="1"/>
          </p:cNvSpPr>
          <p:nvPr>
            <p:ph type="body" sz="quarter" idx="11"/>
          </p:nvPr>
        </p:nvSpPr>
        <p:spPr>
          <a:xfrm>
            <a:off x="1108739" y="1037209"/>
            <a:ext cx="10515600" cy="212350"/>
          </a:xfrm>
        </p:spPr>
        <p:txBody>
          <a:bodyPr/>
          <a:lstStyle/>
          <a:p>
            <a:endParaRPr lang="en-US" i="1" dirty="0">
              <a:solidFill>
                <a:schemeClr val="tx2"/>
              </a:solidFill>
              <a:latin typeface="Arial" panose="020B0604020202020204" pitchFamily="34" charset="0"/>
              <a:cs typeface="Arial" panose="020B0604020202020204" pitchFamily="34" charset="0"/>
            </a:endParaRPr>
          </a:p>
        </p:txBody>
      </p:sp>
      <p:pic>
        <p:nvPicPr>
          <p:cNvPr id="58372" name="Picture 4" descr="https://pralab.diee.unica.it/sites/default/files/adversarialchess.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84461" y="1333498"/>
            <a:ext cx="6673852" cy="442142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z="2400" dirty="0">
                <a:solidFill>
                  <a:srgbClr val="EE0033"/>
                </a:solidFill>
              </a:rPr>
              <a:t>Defense </a:t>
            </a:r>
            <a:endParaRPr lang="en-US" sz="2400" dirty="0"/>
          </a:p>
        </p:txBody>
      </p:sp>
    </p:spTree>
    <p:extLst>
      <p:ext uri="{BB962C8B-B14F-4D97-AF65-F5344CB8AC3E}">
        <p14:creationId xmlns:p14="http://schemas.microsoft.com/office/powerpoint/2010/main" val="42722383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6358" name="think-cell Slide" r:id="rId6" imgW="319" imgH="319" progId="TCLayout.ActiveDocument.1">
                  <p:embed/>
                </p:oleObj>
              </mc:Choice>
              <mc:Fallback>
                <p:oleObj name="think-cell Slide" r:id="rId6" imgW="319" imgH="319" progId="TCLayout.ActiveDocument.1">
                  <p:embed/>
                  <p:pic>
                    <p:nvPicPr>
                      <p:cNvPr id="6" name="Object 5"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36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9" name="Title 1">
            <a:extLst>
              <a:ext uri="{FF2B5EF4-FFF2-40B4-BE49-F238E27FC236}">
                <a16:creationId xmlns:a16="http://schemas.microsoft.com/office/drawing/2014/main" xmlns="" id="{309C52B5-3417-477A-A8C2-63250B52B0D8}"/>
              </a:ext>
            </a:extLst>
          </p:cNvPr>
          <p:cNvSpPr>
            <a:spLocks noGrp="1"/>
          </p:cNvSpPr>
          <p:nvPr>
            <p:ph type="title"/>
          </p:nvPr>
        </p:nvSpPr>
        <p:spPr>
          <a:xfrm>
            <a:off x="827690" y="653490"/>
            <a:ext cx="10538460" cy="333124"/>
          </a:xfrm>
        </p:spPr>
        <p:txBody>
          <a:bodyPr lIns="0" tIns="0" rIns="0" bIns="0" anchor="t" anchorCtr="0"/>
          <a:lstStyle/>
          <a:p>
            <a:r>
              <a:rPr lang="en-US" sz="2400" dirty="0">
                <a:solidFill>
                  <a:srgbClr val="EE0033"/>
                </a:solidFill>
              </a:rPr>
              <a:t>Mechanisms</a:t>
            </a:r>
          </a:p>
        </p:txBody>
      </p:sp>
      <p:sp>
        <p:nvSpPr>
          <p:cNvPr id="27" name="Rectangle 26"/>
          <p:cNvSpPr/>
          <p:nvPr/>
        </p:nvSpPr>
        <p:spPr>
          <a:xfrm>
            <a:off x="1108739" y="940201"/>
            <a:ext cx="10666032" cy="375552"/>
          </a:xfrm>
          <a:prstGeom prst="rect">
            <a:avLst/>
          </a:prstGeom>
        </p:spPr>
        <p:txBody>
          <a:bodyPr wrap="square">
            <a:spAutoFit/>
          </a:bodyPr>
          <a:lstStyle/>
          <a:p>
            <a:pPr marL="1371600" lvl="1" indent="-1371600" algn="just" defTabSz="711200">
              <a:lnSpc>
                <a:spcPct val="150000"/>
              </a:lnSpc>
              <a:spcAft>
                <a:spcPct val="15000"/>
              </a:spcAft>
              <a:defRPr/>
            </a:pPr>
            <a:endParaRPr kumimoji="0" lang="en-US" sz="1400" i="0" u="none" strike="noStrike" kern="1200" cap="none" spc="0" normalizeH="0" baseline="0" noProof="0" dirty="0">
              <a:ln>
                <a:noFill/>
              </a:ln>
              <a:solidFill>
                <a:srgbClr val="262626"/>
              </a:solidFill>
              <a:effectLst/>
              <a:uLnTx/>
              <a:uFillTx/>
              <a:latin typeface="+mj-lt"/>
              <a:cs typeface="Arial" panose="020B0604020202020204" pitchFamily="34" charset="0"/>
            </a:endParaRPr>
          </a:p>
        </p:txBody>
      </p:sp>
      <p:sp>
        <p:nvSpPr>
          <p:cNvPr id="10" name="Text Placeholder 2"/>
          <p:cNvSpPr>
            <a:spLocks noGrp="1"/>
          </p:cNvSpPr>
          <p:nvPr>
            <p:ph type="body" sz="quarter" idx="11"/>
          </p:nvPr>
        </p:nvSpPr>
        <p:spPr>
          <a:xfrm>
            <a:off x="1108739" y="1037209"/>
            <a:ext cx="10515600" cy="212350"/>
          </a:xfrm>
        </p:spPr>
        <p:txBody>
          <a:bodyPr/>
          <a:lstStyle/>
          <a:p>
            <a:endParaRPr lang="en-US" i="1" dirty="0">
              <a:solidFill>
                <a:schemeClr val="tx2"/>
              </a:solidFill>
              <a:latin typeface="Arial" panose="020B0604020202020204" pitchFamily="34" charset="0"/>
              <a:cs typeface="Arial" panose="020B0604020202020204" pitchFamily="34" charset="0"/>
            </a:endParaRPr>
          </a:p>
        </p:txBody>
      </p:sp>
      <p:pic>
        <p:nvPicPr>
          <p:cNvPr id="56322" name="Picture 2" descr="https://miro.medium.com/max/700/1*6ZTX7jQSmRoN-1dIo_0UOg.jpe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88847" y="1343025"/>
            <a:ext cx="8092614" cy="454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570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224" name="think-cell Slide" r:id="rId6" imgW="319" imgH="319" progId="TCLayout.ActiveDocument.1">
                  <p:embed/>
                </p:oleObj>
              </mc:Choice>
              <mc:Fallback>
                <p:oleObj name="think-cell Slide" r:id="rId6" imgW="319" imgH="319" progId="TCLayout.ActiveDocument.1">
                  <p:embed/>
                  <p:pic>
                    <p:nvPicPr>
                      <p:cNvPr id="6" name="Object 5"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36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9" name="Title 1">
            <a:extLst>
              <a:ext uri="{FF2B5EF4-FFF2-40B4-BE49-F238E27FC236}">
                <a16:creationId xmlns:a16="http://schemas.microsoft.com/office/drawing/2014/main" xmlns="" id="{309C52B5-3417-477A-A8C2-63250B52B0D8}"/>
              </a:ext>
            </a:extLst>
          </p:cNvPr>
          <p:cNvSpPr>
            <a:spLocks noGrp="1"/>
          </p:cNvSpPr>
          <p:nvPr>
            <p:ph type="title"/>
          </p:nvPr>
        </p:nvSpPr>
        <p:spPr>
          <a:xfrm>
            <a:off x="827690" y="653490"/>
            <a:ext cx="10538460" cy="333124"/>
          </a:xfrm>
        </p:spPr>
        <p:txBody>
          <a:bodyPr lIns="0" tIns="0" rIns="0" bIns="0" anchor="t" anchorCtr="0"/>
          <a:lstStyle/>
          <a:p>
            <a:r>
              <a:rPr lang="en-US" sz="2400" dirty="0">
                <a:solidFill>
                  <a:srgbClr val="EE0033"/>
                </a:solidFill>
              </a:rPr>
              <a:t>Most proposed defenses are broken</a:t>
            </a:r>
          </a:p>
        </p:txBody>
      </p:sp>
      <p:sp>
        <p:nvSpPr>
          <p:cNvPr id="27" name="Rectangle 26"/>
          <p:cNvSpPr/>
          <p:nvPr/>
        </p:nvSpPr>
        <p:spPr>
          <a:xfrm>
            <a:off x="1108739" y="940201"/>
            <a:ext cx="10666032" cy="375552"/>
          </a:xfrm>
          <a:prstGeom prst="rect">
            <a:avLst/>
          </a:prstGeom>
        </p:spPr>
        <p:txBody>
          <a:bodyPr wrap="square">
            <a:spAutoFit/>
          </a:bodyPr>
          <a:lstStyle/>
          <a:p>
            <a:pPr marL="1371600" lvl="1" indent="-1371600" algn="just" defTabSz="711200">
              <a:lnSpc>
                <a:spcPct val="150000"/>
              </a:lnSpc>
              <a:spcAft>
                <a:spcPct val="15000"/>
              </a:spcAft>
              <a:defRPr/>
            </a:pPr>
            <a:endParaRPr kumimoji="0" lang="en-US" sz="1400" i="0" u="none" strike="noStrike" kern="1200" cap="none" spc="0" normalizeH="0" baseline="0" noProof="0" dirty="0">
              <a:ln>
                <a:noFill/>
              </a:ln>
              <a:solidFill>
                <a:srgbClr val="262626"/>
              </a:solidFill>
              <a:effectLst/>
              <a:uLnTx/>
              <a:uFillTx/>
              <a:latin typeface="+mj-lt"/>
              <a:cs typeface="Arial" panose="020B0604020202020204" pitchFamily="34" charset="0"/>
            </a:endParaRPr>
          </a:p>
        </p:txBody>
      </p:sp>
      <p:sp>
        <p:nvSpPr>
          <p:cNvPr id="10" name="Text Placeholder 2"/>
          <p:cNvSpPr>
            <a:spLocks noGrp="1"/>
          </p:cNvSpPr>
          <p:nvPr>
            <p:ph type="body" sz="quarter" idx="11"/>
          </p:nvPr>
        </p:nvSpPr>
        <p:spPr>
          <a:xfrm>
            <a:off x="1108739" y="1037209"/>
            <a:ext cx="10515600" cy="212350"/>
          </a:xfrm>
        </p:spPr>
        <p:txBody>
          <a:bodyPr/>
          <a:lstStyle/>
          <a:p>
            <a:endParaRPr lang="en-US" i="1" dirty="0">
              <a:solidFill>
                <a:schemeClr val="tx2"/>
              </a:solidFill>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8"/>
          <a:stretch>
            <a:fillRect/>
          </a:stretch>
        </p:blipFill>
        <p:spPr>
          <a:xfrm>
            <a:off x="1431493" y="1602464"/>
            <a:ext cx="9330853" cy="3677032"/>
          </a:xfrm>
          <a:prstGeom prst="rect">
            <a:avLst/>
          </a:prstGeom>
        </p:spPr>
      </p:pic>
    </p:spTree>
    <p:extLst>
      <p:ext uri="{BB962C8B-B14F-4D97-AF65-F5344CB8AC3E}">
        <p14:creationId xmlns:p14="http://schemas.microsoft.com/office/powerpoint/2010/main" val="1905117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272" name="think-cell Slide" r:id="rId6" imgW="319" imgH="319" progId="TCLayout.ActiveDocument.1">
                  <p:embed/>
                </p:oleObj>
              </mc:Choice>
              <mc:Fallback>
                <p:oleObj name="think-cell Slide" r:id="rId6" imgW="319" imgH="319" progId="TCLayout.ActiveDocument.1">
                  <p:embed/>
                  <p:pic>
                    <p:nvPicPr>
                      <p:cNvPr id="6" name="Object 5"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36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7" name="Rectangle 26"/>
          <p:cNvSpPr/>
          <p:nvPr/>
        </p:nvSpPr>
        <p:spPr>
          <a:xfrm>
            <a:off x="1108739" y="940201"/>
            <a:ext cx="10666032" cy="375552"/>
          </a:xfrm>
          <a:prstGeom prst="rect">
            <a:avLst/>
          </a:prstGeom>
        </p:spPr>
        <p:txBody>
          <a:bodyPr wrap="square">
            <a:spAutoFit/>
          </a:bodyPr>
          <a:lstStyle/>
          <a:p>
            <a:pPr marL="1371600" lvl="1" indent="-1371600" algn="just" defTabSz="711200">
              <a:lnSpc>
                <a:spcPct val="150000"/>
              </a:lnSpc>
              <a:spcAft>
                <a:spcPct val="15000"/>
              </a:spcAft>
              <a:defRPr/>
            </a:pPr>
            <a:endParaRPr kumimoji="0" lang="en-US" sz="1400" i="0" u="none" strike="noStrike" kern="1200" cap="none" spc="0" normalizeH="0" baseline="0" noProof="0" dirty="0">
              <a:ln>
                <a:noFill/>
              </a:ln>
              <a:solidFill>
                <a:srgbClr val="262626"/>
              </a:solidFill>
              <a:effectLst/>
              <a:uLnTx/>
              <a:uFillTx/>
              <a:latin typeface="+mj-lt"/>
              <a:cs typeface="Arial" panose="020B0604020202020204" pitchFamily="34" charset="0"/>
            </a:endParaRPr>
          </a:p>
        </p:txBody>
      </p:sp>
      <p:sp>
        <p:nvSpPr>
          <p:cNvPr id="10" name="Text Placeholder 2"/>
          <p:cNvSpPr>
            <a:spLocks noGrp="1"/>
          </p:cNvSpPr>
          <p:nvPr>
            <p:ph type="body" sz="quarter" idx="11"/>
          </p:nvPr>
        </p:nvSpPr>
        <p:spPr>
          <a:xfrm>
            <a:off x="1108739" y="1037209"/>
            <a:ext cx="10515600" cy="212350"/>
          </a:xfrm>
        </p:spPr>
        <p:txBody>
          <a:bodyPr/>
          <a:lstStyle/>
          <a:p>
            <a:endParaRPr lang="en-US" i="1" dirty="0">
              <a:solidFill>
                <a:schemeClr val="tx2"/>
              </a:solidFill>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8"/>
          <a:stretch>
            <a:fillRect/>
          </a:stretch>
        </p:blipFill>
        <p:spPr>
          <a:xfrm>
            <a:off x="1421876" y="1249559"/>
            <a:ext cx="9331003" cy="4408172"/>
          </a:xfrm>
          <a:prstGeom prst="rect">
            <a:avLst/>
          </a:prstGeom>
        </p:spPr>
      </p:pic>
    </p:spTree>
    <p:extLst>
      <p:ext uri="{BB962C8B-B14F-4D97-AF65-F5344CB8AC3E}">
        <p14:creationId xmlns:p14="http://schemas.microsoft.com/office/powerpoint/2010/main" val="40345432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2702" y="6495359"/>
            <a:ext cx="868543" cy="311743"/>
          </a:xfrm>
          <a:prstGeom prst="rect">
            <a:avLst/>
          </a:prstGeom>
        </p:spPr>
      </p:pic>
      <p:sp>
        <p:nvSpPr>
          <p:cNvPr id="18" name="Rectangle 17"/>
          <p:cNvSpPr/>
          <p:nvPr/>
        </p:nvSpPr>
        <p:spPr>
          <a:xfrm>
            <a:off x="663535" y="4123108"/>
            <a:ext cx="11368167" cy="318100"/>
          </a:xfrm>
          <a:prstGeom prst="rect">
            <a:avLst/>
          </a:prstGeom>
        </p:spPr>
        <p:txBody>
          <a:bodyPr wrap="square">
            <a:spAutoFit/>
          </a:bodyPr>
          <a:lstStyle/>
          <a:p>
            <a:endParaRPr lang="en-US" sz="1467" i="1">
              <a:solidFill>
                <a:schemeClr val="bg1">
                  <a:lumMod val="50000"/>
                </a:schemeClr>
              </a:solidFill>
            </a:endParaRPr>
          </a:p>
        </p:txBody>
      </p:sp>
      <p:grpSp>
        <p:nvGrpSpPr>
          <p:cNvPr id="6" name="Group 5"/>
          <p:cNvGrpSpPr/>
          <p:nvPr/>
        </p:nvGrpSpPr>
        <p:grpSpPr>
          <a:xfrm>
            <a:off x="0" y="6416090"/>
            <a:ext cx="12192000" cy="441905"/>
            <a:chOff x="0" y="4812071"/>
            <a:chExt cx="9144000" cy="331429"/>
          </a:xfrm>
        </p:grpSpPr>
        <p:grpSp>
          <p:nvGrpSpPr>
            <p:cNvPr id="2" name="Group 1"/>
            <p:cNvGrpSpPr/>
            <p:nvPr/>
          </p:nvGrpSpPr>
          <p:grpSpPr>
            <a:xfrm>
              <a:off x="0" y="4812071"/>
              <a:ext cx="9144000" cy="331429"/>
              <a:chOff x="0" y="4812071"/>
              <a:chExt cx="9144000" cy="331429"/>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812071"/>
                <a:ext cx="9144000" cy="331429"/>
              </a:xfrm>
              <a:prstGeom prst="rect">
                <a:avLst/>
              </a:prstGeom>
            </p:spPr>
          </p:pic>
          <p:sp>
            <p:nvSpPr>
              <p:cNvPr id="25" name="TextBox 24"/>
              <p:cNvSpPr txBox="1"/>
              <p:nvPr/>
            </p:nvSpPr>
            <p:spPr>
              <a:xfrm>
                <a:off x="374649" y="4889882"/>
                <a:ext cx="2006241" cy="192409"/>
              </a:xfrm>
              <a:prstGeom prst="rect">
                <a:avLst/>
              </a:prstGeom>
              <a:noFill/>
            </p:spPr>
            <p:txBody>
              <a:bodyPr wrap="square" rtlCol="0">
                <a:spAutoFit/>
              </a:bodyPr>
              <a:lstStyle/>
              <a:p>
                <a:pPr defTabSz="914377" eaLnBrk="1" fontAlgn="auto" hangingPunct="1">
                  <a:spcBef>
                    <a:spcPts val="0"/>
                  </a:spcBef>
                  <a:spcAft>
                    <a:spcPts val="0"/>
                  </a:spcAft>
                  <a:defRPr/>
                </a:pPr>
                <a:r>
                  <a:rPr lang="en-US" sz="1067" spc="400">
                    <a:solidFill>
                      <a:srgbClr val="B4B4B4"/>
                    </a:solidFill>
                    <a:latin typeface="FS PF BeauSans Pro Light" panose="02000500000000020004" pitchFamily="2" charset="0"/>
                  </a:rPr>
                  <a:t>www.viette.vn</a:t>
                </a:r>
                <a:endParaRPr lang="en-US" sz="1067" spc="400" dirty="0">
                  <a:solidFill>
                    <a:srgbClr val="B4B4B4"/>
                  </a:solidFill>
                  <a:latin typeface="FS PF BeauSans Pro Light" panose="02000500000000020004" pitchFamily="2" charset="0"/>
                </a:endParaRPr>
              </a:p>
            </p:txBody>
          </p:sp>
        </p:grp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34010" y="4887636"/>
              <a:ext cx="716032" cy="157684"/>
            </a:xfrm>
            <a:prstGeom prst="rect">
              <a:avLst/>
            </a:prstGeom>
          </p:spPr>
        </p:pic>
      </p:grpSp>
      <p:sp>
        <p:nvSpPr>
          <p:cNvPr id="20" name="Rounded Rectangle 19"/>
          <p:cNvSpPr/>
          <p:nvPr/>
        </p:nvSpPr>
        <p:spPr>
          <a:xfrm>
            <a:off x="606137" y="1318662"/>
            <a:ext cx="818402" cy="2396691"/>
          </a:xfrm>
          <a:prstGeom prst="roundRect">
            <a:avLst>
              <a:gd name="adj" fmla="val 50000"/>
            </a:avLst>
          </a:prstGeom>
          <a:solidFill>
            <a:srgbClr val="EE0033"/>
          </a:solidFill>
          <a:ln w="12700" cap="flat" cmpd="sng" algn="ctr">
            <a:solidFill>
              <a:srgbClr val="5267A5">
                <a:lumMod val="90000"/>
              </a:srgbClr>
            </a:solidFill>
            <a:prstDash val="solid"/>
            <a:miter lim="800000"/>
          </a:ln>
          <a:effectLst/>
        </p:spPr>
        <p:txBody>
          <a:bodyPr rtlCol="0" anchor="ctr"/>
          <a:lstStyle/>
          <a:p>
            <a:pPr algn="ctr">
              <a:defRPr/>
            </a:pPr>
            <a:endParaRPr lang="en-US" sz="1800" kern="0">
              <a:solidFill>
                <a:srgbClr val="FFFFFF"/>
              </a:solidFill>
            </a:endParaRPr>
          </a:p>
        </p:txBody>
      </p:sp>
      <p:sp>
        <p:nvSpPr>
          <p:cNvPr id="21" name="Oval 20"/>
          <p:cNvSpPr/>
          <p:nvPr/>
        </p:nvSpPr>
        <p:spPr>
          <a:xfrm>
            <a:off x="687650" y="1768933"/>
            <a:ext cx="660968" cy="660967"/>
          </a:xfrm>
          <a:prstGeom prst="ellipse">
            <a:avLst/>
          </a:prstGeom>
          <a:solidFill>
            <a:srgbClr val="FF5050"/>
          </a:solidFill>
          <a:ln w="12700" cap="flat" cmpd="sng" algn="ctr">
            <a:noFill/>
            <a:prstDash val="solid"/>
            <a:miter lim="800000"/>
          </a:ln>
          <a:effectLst/>
        </p:spPr>
        <p:txBody>
          <a:bodyPr rtlCol="0" anchor="ctr"/>
          <a:lstStyle/>
          <a:p>
            <a:pPr algn="ctr">
              <a:defRPr/>
            </a:pPr>
            <a:endParaRPr lang="en-US" sz="1800" kern="0">
              <a:solidFill>
                <a:srgbClr val="FFFFFF"/>
              </a:solidFill>
            </a:endParaRPr>
          </a:p>
        </p:txBody>
      </p:sp>
      <p:sp>
        <p:nvSpPr>
          <p:cNvPr id="22" name="TextBox 21"/>
          <p:cNvSpPr txBox="1"/>
          <p:nvPr/>
        </p:nvSpPr>
        <p:spPr>
          <a:xfrm>
            <a:off x="702844" y="1960917"/>
            <a:ext cx="579783" cy="276999"/>
          </a:xfrm>
          <a:prstGeom prst="rect">
            <a:avLst/>
          </a:prstGeom>
          <a:noFill/>
        </p:spPr>
        <p:txBody>
          <a:bodyPr wrap="square" lIns="0" tIns="0" rIns="0" bIns="0" rtlCol="0">
            <a:spAutoFit/>
          </a:bodyPr>
          <a:lstStyle/>
          <a:p>
            <a:pPr algn="ctr">
              <a:defRPr/>
            </a:pPr>
            <a:r>
              <a:rPr lang="en-US" sz="1800" b="1" kern="0" dirty="0">
                <a:solidFill>
                  <a:srgbClr val="FFFFFF"/>
                </a:solidFill>
                <a:ea typeface="Open Sans" panose="020B0606030504020204" pitchFamily="34" charset="0"/>
                <a:cs typeface="Open Sans" panose="020B0606030504020204" pitchFamily="34" charset="0"/>
              </a:rPr>
              <a:t>01</a:t>
            </a:r>
          </a:p>
        </p:txBody>
      </p:sp>
      <p:sp>
        <p:nvSpPr>
          <p:cNvPr id="23" name="Oval 22"/>
          <p:cNvSpPr/>
          <p:nvPr/>
        </p:nvSpPr>
        <p:spPr>
          <a:xfrm>
            <a:off x="687650" y="2592104"/>
            <a:ext cx="660968" cy="660967"/>
          </a:xfrm>
          <a:prstGeom prst="ellipse">
            <a:avLst/>
          </a:prstGeom>
          <a:solidFill>
            <a:srgbClr val="FF5050"/>
          </a:solidFill>
          <a:ln w="12700" cap="flat" cmpd="sng" algn="ctr">
            <a:noFill/>
            <a:prstDash val="solid"/>
            <a:miter lim="800000"/>
          </a:ln>
          <a:effectLst/>
        </p:spPr>
        <p:txBody>
          <a:bodyPr rtlCol="0" anchor="ctr"/>
          <a:lstStyle/>
          <a:p>
            <a:pPr algn="ctr">
              <a:defRPr/>
            </a:pPr>
            <a:endParaRPr lang="en-US" sz="1800" kern="0">
              <a:solidFill>
                <a:srgbClr val="FFFFFF"/>
              </a:solidFill>
            </a:endParaRPr>
          </a:p>
        </p:txBody>
      </p:sp>
      <p:sp>
        <p:nvSpPr>
          <p:cNvPr id="24" name="TextBox 23"/>
          <p:cNvSpPr txBox="1"/>
          <p:nvPr/>
        </p:nvSpPr>
        <p:spPr>
          <a:xfrm>
            <a:off x="702844" y="2784088"/>
            <a:ext cx="579783" cy="276999"/>
          </a:xfrm>
          <a:prstGeom prst="rect">
            <a:avLst/>
          </a:prstGeom>
          <a:noFill/>
        </p:spPr>
        <p:txBody>
          <a:bodyPr wrap="square" lIns="0" tIns="0" rIns="0" bIns="0" rtlCol="0">
            <a:spAutoFit/>
          </a:bodyPr>
          <a:lstStyle/>
          <a:p>
            <a:pPr algn="ctr">
              <a:defRPr/>
            </a:pPr>
            <a:r>
              <a:rPr lang="en-US" sz="1800" b="1" kern="0" dirty="0">
                <a:solidFill>
                  <a:srgbClr val="FFFFFF"/>
                </a:solidFill>
                <a:ea typeface="Open Sans" panose="020B0606030504020204" pitchFamily="34" charset="0"/>
                <a:cs typeface="Open Sans" panose="020B0606030504020204" pitchFamily="34" charset="0"/>
              </a:rPr>
              <a:t>02</a:t>
            </a:r>
          </a:p>
        </p:txBody>
      </p:sp>
      <p:sp>
        <p:nvSpPr>
          <p:cNvPr id="26" name="TextBox 25"/>
          <p:cNvSpPr txBox="1"/>
          <p:nvPr/>
        </p:nvSpPr>
        <p:spPr>
          <a:xfrm>
            <a:off x="1672860" y="1911191"/>
            <a:ext cx="5486400" cy="307777"/>
          </a:xfrm>
          <a:prstGeom prst="rect">
            <a:avLst/>
          </a:prstGeom>
          <a:noFill/>
        </p:spPr>
        <p:txBody>
          <a:bodyPr wrap="square" lIns="0" tIns="0" rIns="0" bIns="0" rtlCol="0">
            <a:spAutoFit/>
          </a:bodyPr>
          <a:lstStyle/>
          <a:p>
            <a:r>
              <a:rPr lang="en-US" sz="2000" b="1" kern="0" dirty="0">
                <a:solidFill>
                  <a:srgbClr val="494949"/>
                </a:solidFill>
                <a:ea typeface="Open Sans" panose="020B0606030504020204" pitchFamily="34" charset="0"/>
                <a:cs typeface="Open Sans" panose="020B0606030504020204" pitchFamily="34" charset="0"/>
              </a:rPr>
              <a:t>Learn about vulnerabilities of machine learning</a:t>
            </a:r>
            <a:endParaRPr lang="vi-VN" sz="2000" b="1" kern="0" dirty="0">
              <a:solidFill>
                <a:srgbClr val="494949"/>
              </a:solidFill>
              <a:ea typeface="Open Sans" panose="020B0606030504020204" pitchFamily="34" charset="0"/>
              <a:cs typeface="Open Sans" panose="020B0606030504020204" pitchFamily="34" charset="0"/>
            </a:endParaRPr>
          </a:p>
        </p:txBody>
      </p:sp>
      <p:sp>
        <p:nvSpPr>
          <p:cNvPr id="27" name="TextBox 26"/>
          <p:cNvSpPr txBox="1"/>
          <p:nvPr/>
        </p:nvSpPr>
        <p:spPr>
          <a:xfrm>
            <a:off x="1672859" y="2718722"/>
            <a:ext cx="5486400" cy="307777"/>
          </a:xfrm>
          <a:prstGeom prst="rect">
            <a:avLst/>
          </a:prstGeom>
          <a:noFill/>
        </p:spPr>
        <p:txBody>
          <a:bodyPr wrap="square" lIns="0" tIns="0" rIns="0" bIns="0" rtlCol="0">
            <a:spAutoFit/>
          </a:bodyPr>
          <a:lstStyle/>
          <a:p>
            <a:r>
              <a:rPr lang="en-US" sz="2000" b="1" kern="0" dirty="0">
                <a:solidFill>
                  <a:srgbClr val="494949"/>
                </a:solidFill>
                <a:ea typeface="Open Sans" panose="020B0606030504020204" pitchFamily="34" charset="0"/>
                <a:cs typeface="Open Sans" panose="020B0606030504020204" pitchFamily="34" charset="0"/>
              </a:rPr>
              <a:t>Explore existing defense techniques</a:t>
            </a:r>
            <a:endParaRPr lang="vi-VN" sz="2000" b="1" kern="0" dirty="0">
              <a:solidFill>
                <a:srgbClr val="494949"/>
              </a:solidFill>
              <a:ea typeface="Open Sans" panose="020B0606030504020204" pitchFamily="34" charset="0"/>
              <a:cs typeface="Open Sans" panose="020B0606030504020204" pitchFamily="34" charset="0"/>
            </a:endParaRPr>
          </a:p>
        </p:txBody>
      </p:sp>
      <p:sp>
        <p:nvSpPr>
          <p:cNvPr id="28" name="TextBox 27"/>
          <p:cNvSpPr txBox="1"/>
          <p:nvPr/>
        </p:nvSpPr>
        <p:spPr>
          <a:xfrm>
            <a:off x="4722066" y="522194"/>
            <a:ext cx="2747868" cy="584775"/>
          </a:xfrm>
          <a:prstGeom prst="rect">
            <a:avLst/>
          </a:prstGeom>
          <a:noFill/>
        </p:spPr>
        <p:txBody>
          <a:bodyPr wrap="none" rtlCol="0">
            <a:spAutoFit/>
          </a:bodyPr>
          <a:lstStyle/>
          <a:p>
            <a:r>
              <a:rPr lang="en-US" sz="3200" b="1" dirty="0">
                <a:cs typeface="Arial" panose="020B0604020202020204" pitchFamily="34" charset="0"/>
              </a:rPr>
              <a:t>Nội dung chính</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298" name="think-cell Slide" r:id="rId6" imgW="319" imgH="319" progId="TCLayout.ActiveDocument.1">
                  <p:embed/>
                </p:oleObj>
              </mc:Choice>
              <mc:Fallback>
                <p:oleObj name="think-cell Slide" r:id="rId6" imgW="319" imgH="319" progId="TCLayout.ActiveDocument.1">
                  <p:embed/>
                  <p:pic>
                    <p:nvPicPr>
                      <p:cNvPr id="6" name="Object 5"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36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9" name="Title 1">
            <a:extLst>
              <a:ext uri="{FF2B5EF4-FFF2-40B4-BE49-F238E27FC236}">
                <a16:creationId xmlns:a16="http://schemas.microsoft.com/office/drawing/2014/main" xmlns="" id="{309C52B5-3417-477A-A8C2-63250B52B0D8}"/>
              </a:ext>
            </a:extLst>
          </p:cNvPr>
          <p:cNvSpPr>
            <a:spLocks noGrp="1"/>
          </p:cNvSpPr>
          <p:nvPr>
            <p:ph type="title"/>
          </p:nvPr>
        </p:nvSpPr>
        <p:spPr>
          <a:xfrm>
            <a:off x="827690" y="653490"/>
            <a:ext cx="10538460" cy="333124"/>
          </a:xfrm>
        </p:spPr>
        <p:txBody>
          <a:bodyPr lIns="0" tIns="0" rIns="0" bIns="0" anchor="t" anchorCtr="0"/>
          <a:lstStyle/>
          <a:p>
            <a:r>
              <a:rPr lang="en-US" sz="2400" dirty="0" smtClean="0">
                <a:solidFill>
                  <a:srgbClr val="EE0033"/>
                </a:solidFill>
              </a:rPr>
              <a:t>Adversarial robustness toolbox</a:t>
            </a:r>
            <a:endParaRPr lang="en-US" sz="2400" dirty="0">
              <a:solidFill>
                <a:srgbClr val="EE0033"/>
              </a:solidFill>
            </a:endParaRPr>
          </a:p>
        </p:txBody>
      </p:sp>
      <p:sp>
        <p:nvSpPr>
          <p:cNvPr id="27" name="Rectangle 26"/>
          <p:cNvSpPr/>
          <p:nvPr/>
        </p:nvSpPr>
        <p:spPr>
          <a:xfrm>
            <a:off x="1108739" y="940201"/>
            <a:ext cx="10666032" cy="375552"/>
          </a:xfrm>
          <a:prstGeom prst="rect">
            <a:avLst/>
          </a:prstGeom>
        </p:spPr>
        <p:txBody>
          <a:bodyPr wrap="square">
            <a:spAutoFit/>
          </a:bodyPr>
          <a:lstStyle/>
          <a:p>
            <a:pPr marL="1371600" lvl="1" indent="-1371600" algn="just" defTabSz="711200">
              <a:lnSpc>
                <a:spcPct val="150000"/>
              </a:lnSpc>
              <a:spcAft>
                <a:spcPct val="15000"/>
              </a:spcAft>
              <a:defRPr/>
            </a:pPr>
            <a:endParaRPr kumimoji="0" lang="en-US" sz="1400" i="0" u="none" strike="noStrike" kern="1200" cap="none" spc="0" normalizeH="0" baseline="0" noProof="0" dirty="0">
              <a:ln>
                <a:noFill/>
              </a:ln>
              <a:solidFill>
                <a:srgbClr val="262626"/>
              </a:solidFill>
              <a:effectLst/>
              <a:uLnTx/>
              <a:uFillTx/>
              <a:latin typeface="+mj-lt"/>
              <a:cs typeface="Arial" panose="020B0604020202020204" pitchFamily="34" charset="0"/>
            </a:endParaRPr>
          </a:p>
        </p:txBody>
      </p:sp>
      <p:sp>
        <p:nvSpPr>
          <p:cNvPr id="10" name="Text Placeholder 2"/>
          <p:cNvSpPr>
            <a:spLocks noGrp="1"/>
          </p:cNvSpPr>
          <p:nvPr>
            <p:ph type="body" sz="quarter" idx="11"/>
          </p:nvPr>
        </p:nvSpPr>
        <p:spPr>
          <a:xfrm>
            <a:off x="1108739" y="1037209"/>
            <a:ext cx="10515600" cy="212350"/>
          </a:xfrm>
        </p:spPr>
        <p:txBody>
          <a:bodyPr/>
          <a:lstStyle/>
          <a:p>
            <a:endParaRPr lang="en-US" i="1" dirty="0">
              <a:solidFill>
                <a:schemeClr val="tx2"/>
              </a:solidFill>
              <a:latin typeface="Arial" panose="020B0604020202020204" pitchFamily="34" charset="0"/>
              <a:cs typeface="Arial" panose="020B0604020202020204" pitchFamily="34" charset="0"/>
            </a:endParaRPr>
          </a:p>
        </p:txBody>
      </p:sp>
      <p:pic>
        <p:nvPicPr>
          <p:cNvPr id="53286" name="Picture 38" descr="Welcome to the Adversarial Robustness Toolbox — Adversarial Robustness  Toolbox 1.8.1 documentati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61813" y="1466849"/>
            <a:ext cx="4570604" cy="21336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19125" y="1649403"/>
            <a:ext cx="6096000" cy="3416320"/>
          </a:xfrm>
          <a:prstGeom prst="rect">
            <a:avLst/>
          </a:prstGeom>
        </p:spPr>
        <p:txBody>
          <a:bodyPr>
            <a:spAutoFit/>
          </a:bodyPr>
          <a:lstStyle/>
          <a:p>
            <a:pPr algn="just"/>
            <a:r>
              <a:rPr lang="en-US" dirty="0">
                <a:solidFill>
                  <a:schemeClr val="tx2"/>
                </a:solidFill>
              </a:rPr>
              <a:t>Adversarial Robustness Toolbox (ART) is a Python library for Machine Learning Security. ART provides tools that enable developers and researchers to evaluate, defend, certify and verify Machine Learning models and applications against the adversarial threats of Evasion, Poisoning, Extraction, and Inference. ART supports all popular machine learning frameworks (</a:t>
            </a:r>
            <a:r>
              <a:rPr lang="en-US" dirty="0" err="1">
                <a:solidFill>
                  <a:schemeClr val="tx2"/>
                </a:solidFill>
              </a:rPr>
              <a:t>TensorFlow</a:t>
            </a:r>
            <a:r>
              <a:rPr lang="en-US" dirty="0">
                <a:solidFill>
                  <a:schemeClr val="tx2"/>
                </a:solidFill>
              </a:rPr>
              <a:t>, </a:t>
            </a:r>
            <a:r>
              <a:rPr lang="en-US" dirty="0" err="1">
                <a:solidFill>
                  <a:schemeClr val="tx2"/>
                </a:solidFill>
              </a:rPr>
              <a:t>Keras</a:t>
            </a:r>
            <a:r>
              <a:rPr lang="en-US" dirty="0">
                <a:solidFill>
                  <a:schemeClr val="tx2"/>
                </a:solidFill>
              </a:rPr>
              <a:t>, </a:t>
            </a:r>
            <a:r>
              <a:rPr lang="en-US" dirty="0" err="1">
                <a:solidFill>
                  <a:schemeClr val="tx2"/>
                </a:solidFill>
              </a:rPr>
              <a:t>PyTorch</a:t>
            </a:r>
            <a:r>
              <a:rPr lang="en-US" dirty="0">
                <a:solidFill>
                  <a:schemeClr val="tx2"/>
                </a:solidFill>
              </a:rPr>
              <a:t>, </a:t>
            </a:r>
            <a:r>
              <a:rPr lang="en-US" dirty="0" err="1">
                <a:solidFill>
                  <a:schemeClr val="tx2"/>
                </a:solidFill>
              </a:rPr>
              <a:t>MXNet</a:t>
            </a:r>
            <a:r>
              <a:rPr lang="en-US" dirty="0">
                <a:solidFill>
                  <a:schemeClr val="tx2"/>
                </a:solidFill>
              </a:rPr>
              <a:t>, </a:t>
            </a:r>
            <a:r>
              <a:rPr lang="en-US" dirty="0" err="1">
                <a:solidFill>
                  <a:schemeClr val="tx2"/>
                </a:solidFill>
              </a:rPr>
              <a:t>scikit</a:t>
            </a:r>
            <a:r>
              <a:rPr lang="en-US" dirty="0">
                <a:solidFill>
                  <a:schemeClr val="tx2"/>
                </a:solidFill>
              </a:rPr>
              <a:t>-learn, </a:t>
            </a:r>
            <a:r>
              <a:rPr lang="en-US" dirty="0" err="1">
                <a:solidFill>
                  <a:schemeClr val="tx2"/>
                </a:solidFill>
              </a:rPr>
              <a:t>XGBoost</a:t>
            </a:r>
            <a:r>
              <a:rPr lang="en-US" dirty="0">
                <a:solidFill>
                  <a:schemeClr val="tx2"/>
                </a:solidFill>
              </a:rPr>
              <a:t>, </a:t>
            </a:r>
            <a:r>
              <a:rPr lang="en-US" dirty="0" err="1">
                <a:solidFill>
                  <a:schemeClr val="tx2"/>
                </a:solidFill>
              </a:rPr>
              <a:t>LightGBM</a:t>
            </a:r>
            <a:r>
              <a:rPr lang="en-US" dirty="0">
                <a:solidFill>
                  <a:schemeClr val="tx2"/>
                </a:solidFill>
              </a:rPr>
              <a:t>, </a:t>
            </a:r>
            <a:r>
              <a:rPr lang="en-US" dirty="0" err="1">
                <a:solidFill>
                  <a:schemeClr val="tx2"/>
                </a:solidFill>
              </a:rPr>
              <a:t>CatBoost</a:t>
            </a:r>
            <a:r>
              <a:rPr lang="en-US" dirty="0">
                <a:solidFill>
                  <a:schemeClr val="tx2"/>
                </a:solidFill>
              </a:rPr>
              <a:t>, </a:t>
            </a:r>
            <a:r>
              <a:rPr lang="en-US" dirty="0" err="1">
                <a:solidFill>
                  <a:schemeClr val="tx2"/>
                </a:solidFill>
              </a:rPr>
              <a:t>GPy</a:t>
            </a:r>
            <a:r>
              <a:rPr lang="en-US" dirty="0">
                <a:solidFill>
                  <a:schemeClr val="tx2"/>
                </a:solidFill>
              </a:rPr>
              <a:t>, etc.), all data types (images, tables, audio, video, etc.) and machine learning tasks (classification, object detection, speech recognition, generation, certification, etc.)</a:t>
            </a:r>
          </a:p>
        </p:txBody>
      </p:sp>
    </p:spTree>
    <p:extLst>
      <p:ext uri="{BB962C8B-B14F-4D97-AF65-F5344CB8AC3E}">
        <p14:creationId xmlns:p14="http://schemas.microsoft.com/office/powerpoint/2010/main" val="23762595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3503" name="think-cell Slide" r:id="rId6" imgW="319" imgH="319" progId="TCLayout.ActiveDocument.1">
                  <p:embed/>
                </p:oleObj>
              </mc:Choice>
              <mc:Fallback>
                <p:oleObj name="think-cell Slide" r:id="rId6" imgW="319" imgH="319" progId="TCLayout.ActiveDocument.1">
                  <p:embed/>
                  <p:pic>
                    <p:nvPicPr>
                      <p:cNvPr id="6" name="Object 5"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36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9" name="Title 1">
            <a:extLst>
              <a:ext uri="{FF2B5EF4-FFF2-40B4-BE49-F238E27FC236}">
                <a16:creationId xmlns:a16="http://schemas.microsoft.com/office/drawing/2014/main" xmlns="" id="{309C52B5-3417-477A-A8C2-63250B52B0D8}"/>
              </a:ext>
            </a:extLst>
          </p:cNvPr>
          <p:cNvSpPr>
            <a:spLocks noGrp="1"/>
          </p:cNvSpPr>
          <p:nvPr>
            <p:ph type="title"/>
          </p:nvPr>
        </p:nvSpPr>
        <p:spPr>
          <a:xfrm>
            <a:off x="827690" y="653490"/>
            <a:ext cx="10538460" cy="333124"/>
          </a:xfrm>
        </p:spPr>
        <p:txBody>
          <a:bodyPr lIns="0" tIns="0" rIns="0" bIns="0" anchor="t" anchorCtr="0"/>
          <a:lstStyle/>
          <a:p>
            <a:r>
              <a:rPr lang="en-US" sz="2400" dirty="0" err="1">
                <a:solidFill>
                  <a:srgbClr val="EE0033"/>
                </a:solidFill>
              </a:rPr>
              <a:t>Cleverhans</a:t>
            </a:r>
            <a:endParaRPr lang="en-US" sz="2400" dirty="0">
              <a:solidFill>
                <a:srgbClr val="EE0033"/>
              </a:solidFill>
            </a:endParaRPr>
          </a:p>
        </p:txBody>
      </p:sp>
      <p:sp>
        <p:nvSpPr>
          <p:cNvPr id="27" name="Rectangle 26"/>
          <p:cNvSpPr/>
          <p:nvPr/>
        </p:nvSpPr>
        <p:spPr>
          <a:xfrm>
            <a:off x="1108739" y="940201"/>
            <a:ext cx="10666032" cy="375552"/>
          </a:xfrm>
          <a:prstGeom prst="rect">
            <a:avLst/>
          </a:prstGeom>
        </p:spPr>
        <p:txBody>
          <a:bodyPr wrap="square">
            <a:spAutoFit/>
          </a:bodyPr>
          <a:lstStyle/>
          <a:p>
            <a:pPr marL="1371600" lvl="1" indent="-1371600" algn="just" defTabSz="711200">
              <a:lnSpc>
                <a:spcPct val="150000"/>
              </a:lnSpc>
              <a:spcAft>
                <a:spcPct val="15000"/>
              </a:spcAft>
              <a:defRPr/>
            </a:pPr>
            <a:endParaRPr kumimoji="0" lang="en-US" sz="1400" i="0" u="none" strike="noStrike" kern="1200" cap="none" spc="0" normalizeH="0" baseline="0" noProof="0" dirty="0">
              <a:ln>
                <a:noFill/>
              </a:ln>
              <a:solidFill>
                <a:srgbClr val="262626"/>
              </a:solidFill>
              <a:effectLst/>
              <a:uLnTx/>
              <a:uFillTx/>
              <a:latin typeface="+mj-lt"/>
              <a:cs typeface="Arial" panose="020B0604020202020204" pitchFamily="34" charset="0"/>
            </a:endParaRPr>
          </a:p>
        </p:txBody>
      </p:sp>
      <p:sp>
        <p:nvSpPr>
          <p:cNvPr id="10" name="Text Placeholder 2"/>
          <p:cNvSpPr>
            <a:spLocks noGrp="1"/>
          </p:cNvSpPr>
          <p:nvPr>
            <p:ph type="body" sz="quarter" idx="11"/>
          </p:nvPr>
        </p:nvSpPr>
        <p:spPr>
          <a:xfrm>
            <a:off x="1108739" y="1037209"/>
            <a:ext cx="10515600" cy="212350"/>
          </a:xfrm>
        </p:spPr>
        <p:txBody>
          <a:bodyPr/>
          <a:lstStyle/>
          <a:p>
            <a:endParaRPr lang="en-US" i="1" dirty="0">
              <a:solidFill>
                <a:schemeClr val="tx2"/>
              </a:solidFill>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8"/>
          <a:stretch>
            <a:fillRect/>
          </a:stretch>
        </p:blipFill>
        <p:spPr>
          <a:xfrm>
            <a:off x="2944812" y="1042987"/>
            <a:ext cx="6556376" cy="4878766"/>
          </a:xfrm>
          <a:prstGeom prst="rect">
            <a:avLst/>
          </a:prstGeom>
        </p:spPr>
      </p:pic>
      <p:sp>
        <p:nvSpPr>
          <p:cNvPr id="2" name="Rectangle 1"/>
          <p:cNvSpPr/>
          <p:nvPr/>
        </p:nvSpPr>
        <p:spPr>
          <a:xfrm>
            <a:off x="4258582" y="5673209"/>
            <a:ext cx="3955570" cy="369332"/>
          </a:xfrm>
          <a:prstGeom prst="rect">
            <a:avLst/>
          </a:prstGeom>
        </p:spPr>
        <p:txBody>
          <a:bodyPr wrap="none">
            <a:spAutoFit/>
          </a:bodyPr>
          <a:lstStyle/>
          <a:p>
            <a:r>
              <a:rPr lang="en-US" dirty="0">
                <a:solidFill>
                  <a:schemeClr val="tx2"/>
                </a:solidFill>
              </a:rPr>
              <a:t>Ian </a:t>
            </a:r>
            <a:r>
              <a:rPr lang="en-US" dirty="0" err="1">
                <a:solidFill>
                  <a:schemeClr val="tx2"/>
                </a:solidFill>
              </a:rPr>
              <a:t>Goodfellow</a:t>
            </a:r>
            <a:r>
              <a:rPr lang="en-US" dirty="0">
                <a:solidFill>
                  <a:schemeClr val="tx2"/>
                </a:solidFill>
              </a:rPr>
              <a:t> </a:t>
            </a:r>
            <a:r>
              <a:rPr lang="en-US" dirty="0" smtClean="0">
                <a:solidFill>
                  <a:schemeClr val="tx2"/>
                </a:solidFill>
              </a:rPr>
              <a:t>and </a:t>
            </a:r>
            <a:r>
              <a:rPr lang="en-US" dirty="0">
                <a:solidFill>
                  <a:schemeClr val="tx2"/>
                </a:solidFill>
              </a:rPr>
              <a:t>Nicolas </a:t>
            </a:r>
            <a:r>
              <a:rPr lang="en-US" dirty="0" err="1">
                <a:solidFill>
                  <a:schemeClr val="tx2"/>
                </a:solidFill>
              </a:rPr>
              <a:t>Papernot</a:t>
            </a:r>
            <a:r>
              <a:rPr lang="en-US" dirty="0">
                <a:solidFill>
                  <a:schemeClr val="tx2"/>
                </a:solidFill>
              </a:rPr>
              <a:t> </a:t>
            </a:r>
          </a:p>
        </p:txBody>
      </p:sp>
    </p:spTree>
    <p:extLst>
      <p:ext uri="{BB962C8B-B14F-4D97-AF65-F5344CB8AC3E}">
        <p14:creationId xmlns:p14="http://schemas.microsoft.com/office/powerpoint/2010/main" val="30421319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0436" name="think-cell Slide" r:id="rId6" imgW="319" imgH="319" progId="TCLayout.ActiveDocument.1">
                  <p:embed/>
                </p:oleObj>
              </mc:Choice>
              <mc:Fallback>
                <p:oleObj name="think-cell Slide" r:id="rId6" imgW="319" imgH="319" progId="TCLayout.ActiveDocument.1">
                  <p:embed/>
                  <p:pic>
                    <p:nvPicPr>
                      <p:cNvPr id="6" name="Object 5"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36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9" name="Title 1">
            <a:extLst>
              <a:ext uri="{FF2B5EF4-FFF2-40B4-BE49-F238E27FC236}">
                <a16:creationId xmlns:a16="http://schemas.microsoft.com/office/drawing/2014/main" xmlns="" id="{309C52B5-3417-477A-A8C2-63250B52B0D8}"/>
              </a:ext>
            </a:extLst>
          </p:cNvPr>
          <p:cNvSpPr>
            <a:spLocks noGrp="1"/>
          </p:cNvSpPr>
          <p:nvPr>
            <p:ph type="title"/>
          </p:nvPr>
        </p:nvSpPr>
        <p:spPr>
          <a:xfrm>
            <a:off x="827690" y="653490"/>
            <a:ext cx="10538460" cy="333124"/>
          </a:xfrm>
        </p:spPr>
        <p:txBody>
          <a:bodyPr lIns="0" tIns="0" rIns="0" bIns="0" anchor="t" anchorCtr="0"/>
          <a:lstStyle/>
          <a:p>
            <a:r>
              <a:rPr lang="en-US" sz="2400" dirty="0" err="1">
                <a:solidFill>
                  <a:srgbClr val="EE0033"/>
                </a:solidFill>
              </a:rPr>
              <a:t>ALFASVMLib</a:t>
            </a:r>
            <a:endParaRPr lang="en-US" sz="2400" dirty="0">
              <a:solidFill>
                <a:srgbClr val="EE0033"/>
              </a:solidFill>
            </a:endParaRPr>
          </a:p>
        </p:txBody>
      </p:sp>
      <p:sp>
        <p:nvSpPr>
          <p:cNvPr id="27" name="Rectangle 26"/>
          <p:cNvSpPr/>
          <p:nvPr/>
        </p:nvSpPr>
        <p:spPr>
          <a:xfrm>
            <a:off x="1108739" y="940201"/>
            <a:ext cx="10666032" cy="375552"/>
          </a:xfrm>
          <a:prstGeom prst="rect">
            <a:avLst/>
          </a:prstGeom>
        </p:spPr>
        <p:txBody>
          <a:bodyPr wrap="square">
            <a:spAutoFit/>
          </a:bodyPr>
          <a:lstStyle/>
          <a:p>
            <a:pPr marL="1371600" lvl="1" indent="-1371600" algn="just" defTabSz="711200">
              <a:lnSpc>
                <a:spcPct val="150000"/>
              </a:lnSpc>
              <a:spcAft>
                <a:spcPct val="15000"/>
              </a:spcAft>
              <a:defRPr/>
            </a:pPr>
            <a:endParaRPr kumimoji="0" lang="en-US" sz="1400" i="0" u="none" strike="noStrike" kern="1200" cap="none" spc="0" normalizeH="0" baseline="0" noProof="0" dirty="0">
              <a:ln>
                <a:noFill/>
              </a:ln>
              <a:solidFill>
                <a:srgbClr val="262626"/>
              </a:solidFill>
              <a:effectLst/>
              <a:uLnTx/>
              <a:uFillTx/>
              <a:latin typeface="+mj-lt"/>
              <a:cs typeface="Arial" panose="020B0604020202020204" pitchFamily="34" charset="0"/>
            </a:endParaRPr>
          </a:p>
        </p:txBody>
      </p:sp>
      <p:sp>
        <p:nvSpPr>
          <p:cNvPr id="10" name="Text Placeholder 2"/>
          <p:cNvSpPr>
            <a:spLocks noGrp="1"/>
          </p:cNvSpPr>
          <p:nvPr>
            <p:ph type="body" sz="quarter" idx="11"/>
          </p:nvPr>
        </p:nvSpPr>
        <p:spPr>
          <a:xfrm>
            <a:off x="1108739" y="1037209"/>
            <a:ext cx="10515600" cy="212350"/>
          </a:xfrm>
        </p:spPr>
        <p:txBody>
          <a:bodyPr/>
          <a:lstStyle/>
          <a:p>
            <a:endParaRPr lang="en-US" i="1" dirty="0">
              <a:solidFill>
                <a:schemeClr val="tx2"/>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8"/>
          <a:stretch>
            <a:fillRect/>
          </a:stretch>
        </p:blipFill>
        <p:spPr>
          <a:xfrm>
            <a:off x="1609724" y="1443037"/>
            <a:ext cx="8526066" cy="1571625"/>
          </a:xfrm>
          <a:prstGeom prst="rect">
            <a:avLst/>
          </a:prstGeom>
        </p:spPr>
      </p:pic>
      <p:sp>
        <p:nvSpPr>
          <p:cNvPr id="3" name="Rectangle 2"/>
          <p:cNvSpPr/>
          <p:nvPr/>
        </p:nvSpPr>
        <p:spPr>
          <a:xfrm>
            <a:off x="1128713" y="3342025"/>
            <a:ext cx="10215562" cy="1631216"/>
          </a:xfrm>
          <a:prstGeom prst="rect">
            <a:avLst/>
          </a:prstGeom>
        </p:spPr>
        <p:txBody>
          <a:bodyPr wrap="square">
            <a:spAutoFit/>
          </a:bodyPr>
          <a:lstStyle/>
          <a:p>
            <a:pPr algn="just"/>
            <a:r>
              <a:rPr lang="en-US" sz="2000" dirty="0" err="1">
                <a:solidFill>
                  <a:schemeClr val="tx2"/>
                </a:solidFill>
              </a:rPr>
              <a:t>ALFASVMLib</a:t>
            </a:r>
            <a:r>
              <a:rPr lang="en-US" sz="2000" dirty="0">
                <a:solidFill>
                  <a:schemeClr val="tx2"/>
                </a:solidFill>
              </a:rPr>
              <a:t> is an open-source </a:t>
            </a:r>
            <a:r>
              <a:rPr lang="en-US" sz="2000" dirty="0" err="1">
                <a:solidFill>
                  <a:schemeClr val="tx2"/>
                </a:solidFill>
              </a:rPr>
              <a:t>Matlab</a:t>
            </a:r>
            <a:r>
              <a:rPr lang="en-US" sz="2000" dirty="0">
                <a:solidFill>
                  <a:schemeClr val="tx2"/>
                </a:solidFill>
              </a:rPr>
              <a:t> library that implements a set of heuristic attacks against Support Vector Machines (SVMs). The goal of such attacks is to maximally compromise the SVM's classification accuracy by mislabeling a given fraction of training samples. They are indeed referred to as </a:t>
            </a:r>
            <a:r>
              <a:rPr lang="en-US" sz="2000" b="1" dirty="0">
                <a:solidFill>
                  <a:schemeClr val="accent1"/>
                </a:solidFill>
              </a:rPr>
              <a:t>adversarial label flip attacks</a:t>
            </a:r>
            <a:r>
              <a:rPr lang="en-US" sz="2000" dirty="0">
                <a:solidFill>
                  <a:schemeClr val="tx2"/>
                </a:solidFill>
              </a:rPr>
              <a:t>, and can be also considered a form of worst-case label noise.</a:t>
            </a:r>
          </a:p>
        </p:txBody>
      </p:sp>
    </p:spTree>
    <p:extLst>
      <p:ext uri="{BB962C8B-B14F-4D97-AF65-F5344CB8AC3E}">
        <p14:creationId xmlns:p14="http://schemas.microsoft.com/office/powerpoint/2010/main" val="27673069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58" name="think-cell Slide" r:id="rId6" imgW="319" imgH="319" progId="TCLayout.ActiveDocument.1">
                  <p:embed/>
                </p:oleObj>
              </mc:Choice>
              <mc:Fallback>
                <p:oleObj name="think-cell Slide" r:id="rId6" imgW="319" imgH="319" progId="TCLayout.ActiveDocument.1">
                  <p:embed/>
                  <p:pic>
                    <p:nvPicPr>
                      <p:cNvPr id="6" name="Object 5"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36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9" name="Title 1">
            <a:extLst>
              <a:ext uri="{FF2B5EF4-FFF2-40B4-BE49-F238E27FC236}">
                <a16:creationId xmlns:a16="http://schemas.microsoft.com/office/drawing/2014/main" xmlns="" id="{309C52B5-3417-477A-A8C2-63250B52B0D8}"/>
              </a:ext>
            </a:extLst>
          </p:cNvPr>
          <p:cNvSpPr>
            <a:spLocks noGrp="1"/>
          </p:cNvSpPr>
          <p:nvPr>
            <p:ph type="title"/>
          </p:nvPr>
        </p:nvSpPr>
        <p:spPr>
          <a:xfrm>
            <a:off x="827690" y="653490"/>
            <a:ext cx="10538460" cy="333124"/>
          </a:xfrm>
        </p:spPr>
        <p:txBody>
          <a:bodyPr lIns="0" tIns="0" rIns="0" bIns="0" anchor="t" anchorCtr="0"/>
          <a:lstStyle/>
          <a:p>
            <a:r>
              <a:rPr lang="en-US" sz="2400" dirty="0">
                <a:solidFill>
                  <a:srgbClr val="EE0033"/>
                </a:solidFill>
              </a:rPr>
              <a:t> </a:t>
            </a:r>
            <a:r>
              <a:rPr lang="en-US" sz="2400" dirty="0" err="1">
                <a:solidFill>
                  <a:srgbClr val="EE0033"/>
                </a:solidFill>
              </a:rPr>
              <a:t>AdversariaLib</a:t>
            </a:r>
            <a:r>
              <a:rPr lang="en-US" sz="2400" dirty="0">
                <a:solidFill>
                  <a:srgbClr val="EE0033"/>
                </a:solidFill>
              </a:rPr>
              <a:t> </a:t>
            </a:r>
          </a:p>
        </p:txBody>
      </p:sp>
      <p:sp>
        <p:nvSpPr>
          <p:cNvPr id="27" name="Rectangle 26"/>
          <p:cNvSpPr/>
          <p:nvPr/>
        </p:nvSpPr>
        <p:spPr>
          <a:xfrm>
            <a:off x="1108739" y="940201"/>
            <a:ext cx="10666032" cy="375552"/>
          </a:xfrm>
          <a:prstGeom prst="rect">
            <a:avLst/>
          </a:prstGeom>
        </p:spPr>
        <p:txBody>
          <a:bodyPr wrap="square">
            <a:spAutoFit/>
          </a:bodyPr>
          <a:lstStyle/>
          <a:p>
            <a:pPr marL="1371600" lvl="1" indent="-1371600" algn="just" defTabSz="711200">
              <a:lnSpc>
                <a:spcPct val="150000"/>
              </a:lnSpc>
              <a:spcAft>
                <a:spcPct val="15000"/>
              </a:spcAft>
              <a:defRPr/>
            </a:pPr>
            <a:endParaRPr kumimoji="0" lang="en-US" sz="1400" i="0" u="none" strike="noStrike" kern="1200" cap="none" spc="0" normalizeH="0" baseline="0" noProof="0" dirty="0">
              <a:ln>
                <a:noFill/>
              </a:ln>
              <a:solidFill>
                <a:srgbClr val="262626"/>
              </a:solidFill>
              <a:effectLst/>
              <a:uLnTx/>
              <a:uFillTx/>
              <a:latin typeface="+mj-lt"/>
              <a:cs typeface="Arial" panose="020B0604020202020204" pitchFamily="34" charset="0"/>
            </a:endParaRPr>
          </a:p>
        </p:txBody>
      </p:sp>
      <p:sp>
        <p:nvSpPr>
          <p:cNvPr id="10" name="Text Placeholder 2"/>
          <p:cNvSpPr>
            <a:spLocks noGrp="1"/>
          </p:cNvSpPr>
          <p:nvPr>
            <p:ph type="body" sz="quarter" idx="11"/>
          </p:nvPr>
        </p:nvSpPr>
        <p:spPr>
          <a:xfrm>
            <a:off x="1108739" y="1037209"/>
            <a:ext cx="10515600" cy="212350"/>
          </a:xfrm>
        </p:spPr>
        <p:txBody>
          <a:bodyPr/>
          <a:lstStyle/>
          <a:p>
            <a:endParaRPr lang="en-US" i="1" dirty="0">
              <a:solidFill>
                <a:schemeClr val="tx2"/>
              </a:solidFill>
              <a:latin typeface="Arial" panose="020B0604020202020204" pitchFamily="34" charset="0"/>
              <a:cs typeface="Arial" panose="020B0604020202020204" pitchFamily="34" charset="0"/>
            </a:endParaRPr>
          </a:p>
        </p:txBody>
      </p:sp>
      <p:pic>
        <p:nvPicPr>
          <p:cNvPr id="11" name="Picture 10"/>
          <p:cNvPicPr/>
          <p:nvPr/>
        </p:nvPicPr>
        <p:blipFill>
          <a:blip r:embed="rId8"/>
          <a:stretch>
            <a:fillRect/>
          </a:stretch>
        </p:blipFill>
        <p:spPr>
          <a:xfrm>
            <a:off x="1843088" y="1877377"/>
            <a:ext cx="8658225" cy="2951798"/>
          </a:xfrm>
          <a:prstGeom prst="rect">
            <a:avLst/>
          </a:prstGeom>
        </p:spPr>
      </p:pic>
    </p:spTree>
    <p:extLst>
      <p:ext uri="{BB962C8B-B14F-4D97-AF65-F5344CB8AC3E}">
        <p14:creationId xmlns:p14="http://schemas.microsoft.com/office/powerpoint/2010/main" val="39602923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481" name="think-cell Slide" r:id="rId6" imgW="319" imgH="319" progId="TCLayout.ActiveDocument.1">
                  <p:embed/>
                </p:oleObj>
              </mc:Choice>
              <mc:Fallback>
                <p:oleObj name="think-cell Slide" r:id="rId6" imgW="319" imgH="319" progId="TCLayout.ActiveDocument.1">
                  <p:embed/>
                  <p:pic>
                    <p:nvPicPr>
                      <p:cNvPr id="6" name="Object 5"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36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9" name="Title 1">
            <a:extLst>
              <a:ext uri="{FF2B5EF4-FFF2-40B4-BE49-F238E27FC236}">
                <a16:creationId xmlns:a16="http://schemas.microsoft.com/office/drawing/2014/main" xmlns="" id="{309C52B5-3417-477A-A8C2-63250B52B0D8}"/>
              </a:ext>
            </a:extLst>
          </p:cNvPr>
          <p:cNvSpPr>
            <a:spLocks noGrp="1"/>
          </p:cNvSpPr>
          <p:nvPr>
            <p:ph type="title"/>
          </p:nvPr>
        </p:nvSpPr>
        <p:spPr>
          <a:xfrm>
            <a:off x="827690" y="653489"/>
            <a:ext cx="3401410" cy="1103873"/>
          </a:xfrm>
        </p:spPr>
        <p:txBody>
          <a:bodyPr lIns="0" tIns="0" rIns="0" bIns="0" anchor="t" anchorCtr="0"/>
          <a:lstStyle/>
          <a:p>
            <a:r>
              <a:rPr lang="en-US" sz="2400" dirty="0">
                <a:solidFill>
                  <a:srgbClr val="EE0033"/>
                </a:solidFill>
              </a:rPr>
              <a:t>Wild Patterns: Ten Years After the Rise of Adversarial Machine Learning</a:t>
            </a:r>
          </a:p>
        </p:txBody>
      </p:sp>
      <p:sp>
        <p:nvSpPr>
          <p:cNvPr id="27" name="Rectangle 26"/>
          <p:cNvSpPr/>
          <p:nvPr/>
        </p:nvSpPr>
        <p:spPr>
          <a:xfrm>
            <a:off x="1108739" y="940201"/>
            <a:ext cx="10666032" cy="375552"/>
          </a:xfrm>
          <a:prstGeom prst="rect">
            <a:avLst/>
          </a:prstGeom>
        </p:spPr>
        <p:txBody>
          <a:bodyPr wrap="square">
            <a:spAutoFit/>
          </a:bodyPr>
          <a:lstStyle/>
          <a:p>
            <a:pPr marL="1371600" lvl="1" indent="-1371600" algn="just" defTabSz="711200">
              <a:lnSpc>
                <a:spcPct val="150000"/>
              </a:lnSpc>
              <a:spcAft>
                <a:spcPct val="15000"/>
              </a:spcAft>
              <a:defRPr/>
            </a:pPr>
            <a:endParaRPr kumimoji="0" lang="en-US" sz="1400" i="0" u="none" strike="noStrike" kern="1200" cap="none" spc="0" normalizeH="0" baseline="0" noProof="0" dirty="0">
              <a:ln>
                <a:noFill/>
              </a:ln>
              <a:solidFill>
                <a:srgbClr val="262626"/>
              </a:solidFill>
              <a:effectLst/>
              <a:uLnTx/>
              <a:uFillTx/>
              <a:latin typeface="+mj-lt"/>
              <a:cs typeface="Arial" panose="020B0604020202020204" pitchFamily="34" charset="0"/>
            </a:endParaRPr>
          </a:p>
        </p:txBody>
      </p:sp>
      <p:sp>
        <p:nvSpPr>
          <p:cNvPr id="10" name="Text Placeholder 2"/>
          <p:cNvSpPr>
            <a:spLocks noGrp="1"/>
          </p:cNvSpPr>
          <p:nvPr>
            <p:ph type="body" sz="quarter" idx="11"/>
          </p:nvPr>
        </p:nvSpPr>
        <p:spPr>
          <a:xfrm>
            <a:off x="1108739" y="1037209"/>
            <a:ext cx="10515600" cy="212350"/>
          </a:xfrm>
        </p:spPr>
        <p:txBody>
          <a:bodyPr/>
          <a:lstStyle/>
          <a:p>
            <a:endParaRPr lang="en-US" i="1" dirty="0">
              <a:solidFill>
                <a:schemeClr val="tx2"/>
              </a:solidFill>
              <a:latin typeface="Arial" panose="020B0604020202020204" pitchFamily="34" charset="0"/>
              <a:cs typeface="Arial" panose="020B0604020202020204" pitchFamily="34" charset="0"/>
            </a:endParaRPr>
          </a:p>
        </p:txBody>
      </p:sp>
      <p:pic>
        <p:nvPicPr>
          <p:cNvPr id="62466" name="Picture 2" descr="https://www.pluribus-one.it/images/2020/timeline-advml_2020_.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4662" y="226374"/>
            <a:ext cx="4502150" cy="607917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688013" y="6488668"/>
            <a:ext cx="3558923" cy="369332"/>
          </a:xfrm>
          <a:prstGeom prst="rect">
            <a:avLst/>
          </a:prstGeom>
        </p:spPr>
        <p:txBody>
          <a:bodyPr wrap="none">
            <a:spAutoFit/>
          </a:bodyPr>
          <a:lstStyle/>
          <a:p>
            <a:r>
              <a:rPr lang="en-US" dirty="0">
                <a:solidFill>
                  <a:schemeClr val="tx2"/>
                </a:solidFill>
              </a:rPr>
              <a:t>https://arxiv.org/abs/1712.03141</a:t>
            </a:r>
          </a:p>
        </p:txBody>
      </p:sp>
    </p:spTree>
    <p:extLst>
      <p:ext uri="{BB962C8B-B14F-4D97-AF65-F5344CB8AC3E}">
        <p14:creationId xmlns:p14="http://schemas.microsoft.com/office/powerpoint/2010/main" val="14663022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804" name="think-cell Slide" r:id="rId6" imgW="319" imgH="319" progId="TCLayout.ActiveDocument.1">
                  <p:embed/>
                </p:oleObj>
              </mc:Choice>
              <mc:Fallback>
                <p:oleObj name="think-cell Slide" r:id="rId6" imgW="319" imgH="319" progId="TCLayout.ActiveDocument.1">
                  <p:embed/>
                  <p:pic>
                    <p:nvPicPr>
                      <p:cNvPr id="6" name="Object 5"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36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9" name="Title 1">
            <a:extLst>
              <a:ext uri="{FF2B5EF4-FFF2-40B4-BE49-F238E27FC236}">
                <a16:creationId xmlns:a16="http://schemas.microsoft.com/office/drawing/2014/main" xmlns="" id="{309C52B5-3417-477A-A8C2-63250B52B0D8}"/>
              </a:ext>
            </a:extLst>
          </p:cNvPr>
          <p:cNvSpPr>
            <a:spLocks noGrp="1"/>
          </p:cNvSpPr>
          <p:nvPr>
            <p:ph type="title"/>
          </p:nvPr>
        </p:nvSpPr>
        <p:spPr>
          <a:xfrm>
            <a:off x="827690" y="653490"/>
            <a:ext cx="10538460" cy="333124"/>
          </a:xfrm>
        </p:spPr>
        <p:txBody>
          <a:bodyPr lIns="0" tIns="0" rIns="0" bIns="0" anchor="t" anchorCtr="0"/>
          <a:lstStyle/>
          <a:p>
            <a:r>
              <a:rPr lang="en-US" sz="2400" dirty="0" smtClean="0">
                <a:latin typeface="Arial" panose="020B0604020202020204" pitchFamily="34" charset="0"/>
                <a:cs typeface="Arial" panose="020B0604020202020204" pitchFamily="34" charset="0"/>
              </a:rPr>
              <a:t>REFRENCE</a:t>
            </a:r>
            <a:endParaRPr lang="en-GB" sz="2400" dirty="0">
              <a:latin typeface="+mj-lt"/>
              <a:cs typeface="Arial" panose="020B0604020202020204" pitchFamily="34" charset="0"/>
            </a:endParaRPr>
          </a:p>
        </p:txBody>
      </p:sp>
      <p:sp>
        <p:nvSpPr>
          <p:cNvPr id="27" name="Rectangle 26"/>
          <p:cNvSpPr/>
          <p:nvPr/>
        </p:nvSpPr>
        <p:spPr>
          <a:xfrm>
            <a:off x="1108739" y="940201"/>
            <a:ext cx="10666032" cy="375552"/>
          </a:xfrm>
          <a:prstGeom prst="rect">
            <a:avLst/>
          </a:prstGeom>
        </p:spPr>
        <p:txBody>
          <a:bodyPr wrap="square">
            <a:spAutoFit/>
          </a:bodyPr>
          <a:lstStyle/>
          <a:p>
            <a:pPr marL="1371600" lvl="1" indent="-1371600" algn="just" defTabSz="711200">
              <a:lnSpc>
                <a:spcPct val="150000"/>
              </a:lnSpc>
              <a:spcAft>
                <a:spcPct val="15000"/>
              </a:spcAft>
              <a:defRPr/>
            </a:pPr>
            <a:endParaRPr kumimoji="0" lang="en-US" sz="1400" i="0" u="none" strike="noStrike" kern="1200" cap="none" spc="0" normalizeH="0" baseline="0" noProof="0" dirty="0">
              <a:ln>
                <a:noFill/>
              </a:ln>
              <a:solidFill>
                <a:srgbClr val="262626"/>
              </a:solidFill>
              <a:effectLst/>
              <a:uLnTx/>
              <a:uFillTx/>
              <a:latin typeface="+mj-lt"/>
              <a:cs typeface="Arial" panose="020B0604020202020204" pitchFamily="34" charset="0"/>
            </a:endParaRPr>
          </a:p>
        </p:txBody>
      </p:sp>
      <p:sp>
        <p:nvSpPr>
          <p:cNvPr id="3" name="TextBox 2"/>
          <p:cNvSpPr txBox="1"/>
          <p:nvPr/>
        </p:nvSpPr>
        <p:spPr>
          <a:xfrm>
            <a:off x="1403927" y="1430078"/>
            <a:ext cx="9384145" cy="2462213"/>
          </a:xfrm>
          <a:prstGeom prst="rect">
            <a:avLst/>
          </a:prstGeom>
          <a:noFill/>
        </p:spPr>
        <p:txBody>
          <a:bodyPr wrap="square" rtlCol="0">
            <a:spAutoFit/>
          </a:bodyPr>
          <a:lstStyle/>
          <a:p>
            <a:pPr marL="342900" indent="-342900">
              <a:buAutoNum type="arabicPeriod"/>
            </a:pPr>
            <a:r>
              <a:rPr lang="en-US" sz="1400" dirty="0">
                <a:solidFill>
                  <a:schemeClr val="tx2"/>
                </a:solidFill>
              </a:rPr>
              <a:t>Nicolas </a:t>
            </a:r>
            <a:r>
              <a:rPr lang="en-US" sz="1400" dirty="0" err="1">
                <a:solidFill>
                  <a:schemeClr val="tx2"/>
                </a:solidFill>
              </a:rPr>
              <a:t>Papernot</a:t>
            </a:r>
            <a:r>
              <a:rPr lang="en-US" sz="1400" dirty="0">
                <a:solidFill>
                  <a:schemeClr val="tx2"/>
                </a:solidFill>
              </a:rPr>
              <a:t>, Patrick McDaniel, </a:t>
            </a:r>
            <a:r>
              <a:rPr lang="en-US" sz="1400" dirty="0" err="1">
                <a:solidFill>
                  <a:schemeClr val="tx2"/>
                </a:solidFill>
              </a:rPr>
              <a:t>Arunesh</a:t>
            </a:r>
            <a:r>
              <a:rPr lang="en-US" sz="1400" dirty="0">
                <a:solidFill>
                  <a:schemeClr val="tx2"/>
                </a:solidFill>
              </a:rPr>
              <a:t> Sinha, and Michael Wellman. </a:t>
            </a:r>
            <a:r>
              <a:rPr lang="en-US" sz="1400" dirty="0" err="1">
                <a:solidFill>
                  <a:schemeClr val="tx2"/>
                </a:solidFill>
              </a:rPr>
              <a:t>SoK</a:t>
            </a:r>
            <a:r>
              <a:rPr lang="en-US" sz="1400" dirty="0">
                <a:solidFill>
                  <a:schemeClr val="tx2"/>
                </a:solidFill>
              </a:rPr>
              <a:t>: Towards the Science of Security and Privacy in Machine Learning. In IEEE European Symposium on Security and Privacy, 2018</a:t>
            </a:r>
            <a:endParaRPr lang="en-US" sz="1400" dirty="0" smtClean="0">
              <a:solidFill>
                <a:schemeClr val="tx2"/>
              </a:solidFill>
              <a:latin typeface="Arial" panose="020B0604020202020204" pitchFamily="34" charset="0"/>
              <a:cs typeface="Arial" panose="020B0604020202020204" pitchFamily="34" charset="0"/>
            </a:endParaRPr>
          </a:p>
          <a:p>
            <a:pPr marL="342900" indent="-342900">
              <a:buAutoNum type="arabicPeriod"/>
            </a:pPr>
            <a:r>
              <a:rPr lang="en-US" sz="1400" dirty="0" err="1">
                <a:solidFill>
                  <a:schemeClr val="tx2"/>
                </a:solidFill>
              </a:rPr>
              <a:t>Kianpour</a:t>
            </a:r>
            <a:r>
              <a:rPr lang="en-US" sz="1400" dirty="0">
                <a:solidFill>
                  <a:schemeClr val="tx2"/>
                </a:solidFill>
              </a:rPr>
              <a:t>, </a:t>
            </a:r>
            <a:r>
              <a:rPr lang="en-US" sz="1400" dirty="0" err="1">
                <a:solidFill>
                  <a:schemeClr val="tx2"/>
                </a:solidFill>
              </a:rPr>
              <a:t>Mazaher</a:t>
            </a:r>
            <a:r>
              <a:rPr lang="en-US" sz="1400" dirty="0">
                <a:solidFill>
                  <a:schemeClr val="tx2"/>
                </a:solidFill>
              </a:rPr>
              <a:t>; Wen, Shao-Fang (2020). "Timing Attacks on Machine Learning: State of the Art". Intelligent Systems and Applications. Advances in Intelligent Systems and </a:t>
            </a:r>
            <a:r>
              <a:rPr lang="en-US" sz="1400" dirty="0" smtClean="0">
                <a:solidFill>
                  <a:schemeClr val="tx2"/>
                </a:solidFill>
              </a:rPr>
              <a:t>Computing</a:t>
            </a:r>
            <a:endParaRPr lang="en-US" sz="1400" i="1" dirty="0" smtClean="0">
              <a:solidFill>
                <a:schemeClr val="tx2"/>
              </a:solidFill>
              <a:latin typeface="Arial" panose="020B0604020202020204" pitchFamily="34" charset="0"/>
              <a:cs typeface="Arial" panose="020B0604020202020204" pitchFamily="34" charset="0"/>
            </a:endParaRPr>
          </a:p>
          <a:p>
            <a:pPr marL="342900" indent="-342900">
              <a:buAutoNum type="arabicPeriod"/>
            </a:pPr>
            <a:r>
              <a:rPr lang="en-US" sz="1400" dirty="0" err="1">
                <a:solidFill>
                  <a:schemeClr val="tx2"/>
                </a:solidFill>
                <a:latin typeface="Arial" panose="020B0604020202020204" pitchFamily="34" charset="0"/>
                <a:cs typeface="Arial" panose="020B0604020202020204" pitchFamily="34" charset="0"/>
              </a:rPr>
              <a:t>Goodfellow</a:t>
            </a:r>
            <a:r>
              <a:rPr lang="en-US" sz="1400" dirty="0">
                <a:solidFill>
                  <a:schemeClr val="tx2"/>
                </a:solidFill>
                <a:latin typeface="Arial" panose="020B0604020202020204" pitchFamily="34" charset="0"/>
                <a:cs typeface="Arial" panose="020B0604020202020204" pitchFamily="34" charset="0"/>
              </a:rPr>
              <a:t>, Ian; McDaniel, Patrick; </a:t>
            </a:r>
            <a:r>
              <a:rPr lang="en-US" sz="1400" dirty="0" err="1">
                <a:solidFill>
                  <a:schemeClr val="tx2"/>
                </a:solidFill>
                <a:latin typeface="Arial" panose="020B0604020202020204" pitchFamily="34" charset="0"/>
                <a:cs typeface="Arial" panose="020B0604020202020204" pitchFamily="34" charset="0"/>
              </a:rPr>
              <a:t>Papernot</a:t>
            </a:r>
            <a:r>
              <a:rPr lang="en-US" sz="1400" dirty="0">
                <a:solidFill>
                  <a:schemeClr val="tx2"/>
                </a:solidFill>
                <a:latin typeface="Arial" panose="020B0604020202020204" pitchFamily="34" charset="0"/>
                <a:cs typeface="Arial" panose="020B0604020202020204" pitchFamily="34" charset="0"/>
              </a:rPr>
              <a:t>, Nicolas (25 June 2018). "Making machine learning robust against adversarial inputs". Communications of the </a:t>
            </a:r>
            <a:r>
              <a:rPr lang="en-US" sz="1400" dirty="0" smtClean="0">
                <a:solidFill>
                  <a:schemeClr val="tx2"/>
                </a:solidFill>
                <a:latin typeface="Arial" panose="020B0604020202020204" pitchFamily="34" charset="0"/>
                <a:cs typeface="Arial" panose="020B0604020202020204" pitchFamily="34" charset="0"/>
              </a:rPr>
              <a:t>ACM</a:t>
            </a:r>
          </a:p>
          <a:p>
            <a:pPr marL="342900" indent="-342900">
              <a:buAutoNum type="arabicPeriod"/>
            </a:pPr>
            <a:r>
              <a:rPr lang="en-US" sz="1400" dirty="0">
                <a:solidFill>
                  <a:schemeClr val="tx2"/>
                </a:solidFill>
                <a:latin typeface="Arial" panose="020B0604020202020204" pitchFamily="34" charset="0"/>
                <a:cs typeface="Arial" panose="020B0604020202020204" pitchFamily="34" charset="0"/>
              </a:rPr>
              <a:t>Understanding Black-box Predictions via Influence </a:t>
            </a:r>
            <a:r>
              <a:rPr lang="en-US" sz="1400" dirty="0" smtClean="0">
                <a:solidFill>
                  <a:schemeClr val="tx2"/>
                </a:solidFill>
                <a:latin typeface="Arial" panose="020B0604020202020204" pitchFamily="34" charset="0"/>
                <a:cs typeface="Arial" panose="020B0604020202020204" pitchFamily="34" charset="0"/>
              </a:rPr>
              <a:t>Functions, Pang </a:t>
            </a:r>
            <a:r>
              <a:rPr lang="en-US" sz="1400" dirty="0">
                <a:solidFill>
                  <a:schemeClr val="tx2"/>
                </a:solidFill>
                <a:latin typeface="Arial" panose="020B0604020202020204" pitchFamily="34" charset="0"/>
                <a:cs typeface="Arial" panose="020B0604020202020204" pitchFamily="34" charset="0"/>
              </a:rPr>
              <a:t>Wei </a:t>
            </a:r>
            <a:r>
              <a:rPr lang="en-US" sz="1400" dirty="0" err="1">
                <a:solidFill>
                  <a:schemeClr val="tx2"/>
                </a:solidFill>
                <a:latin typeface="Arial" panose="020B0604020202020204" pitchFamily="34" charset="0"/>
                <a:cs typeface="Arial" panose="020B0604020202020204" pitchFamily="34" charset="0"/>
              </a:rPr>
              <a:t>Koh</a:t>
            </a:r>
            <a:r>
              <a:rPr lang="en-US" sz="1400" dirty="0">
                <a:solidFill>
                  <a:schemeClr val="tx2"/>
                </a:solidFill>
                <a:latin typeface="Arial" panose="020B0604020202020204" pitchFamily="34" charset="0"/>
                <a:cs typeface="Arial" panose="020B0604020202020204" pitchFamily="34" charset="0"/>
              </a:rPr>
              <a:t>, Percy </a:t>
            </a:r>
            <a:r>
              <a:rPr lang="en-US" sz="1400" dirty="0" smtClean="0">
                <a:solidFill>
                  <a:schemeClr val="tx2"/>
                </a:solidFill>
                <a:latin typeface="Arial" panose="020B0604020202020204" pitchFamily="34" charset="0"/>
                <a:cs typeface="Arial" panose="020B0604020202020204" pitchFamily="34" charset="0"/>
              </a:rPr>
              <a:t>Liang</a:t>
            </a:r>
          </a:p>
          <a:p>
            <a:pPr marL="342900" indent="-342900">
              <a:buAutoNum type="arabicPeriod"/>
            </a:pPr>
            <a:r>
              <a:rPr lang="en-US" sz="1400" dirty="0">
                <a:solidFill>
                  <a:schemeClr val="tx2"/>
                </a:solidFill>
                <a:latin typeface="Arial" panose="020B0604020202020204" pitchFamily="34" charset="0"/>
                <a:cs typeface="Arial" panose="020B0604020202020204" pitchFamily="34" charset="0"/>
              </a:rPr>
              <a:t>Accessorize to a Crime: Real and Stealthy Attacks on State-of-the-Art Face </a:t>
            </a:r>
            <a:r>
              <a:rPr lang="en-US" sz="1400" dirty="0" smtClean="0">
                <a:solidFill>
                  <a:schemeClr val="tx2"/>
                </a:solidFill>
                <a:latin typeface="Arial" panose="020B0604020202020204" pitchFamily="34" charset="0"/>
                <a:cs typeface="Arial" panose="020B0604020202020204" pitchFamily="34" charset="0"/>
              </a:rPr>
              <a:t>Recognition</a:t>
            </a:r>
            <a:r>
              <a:rPr lang="en-US" sz="1400" dirty="0">
                <a:solidFill>
                  <a:schemeClr val="tx2"/>
                </a:solidFill>
                <a:latin typeface="Arial" panose="020B0604020202020204" pitchFamily="34" charset="0"/>
                <a:cs typeface="Arial" panose="020B0604020202020204" pitchFamily="34" charset="0"/>
              </a:rPr>
              <a:t>, Mahmood Sharif , </a:t>
            </a:r>
            <a:r>
              <a:rPr lang="en-US" sz="1400" dirty="0" err="1">
                <a:solidFill>
                  <a:schemeClr val="tx2"/>
                </a:solidFill>
                <a:latin typeface="Arial" panose="020B0604020202020204" pitchFamily="34" charset="0"/>
                <a:cs typeface="Arial" panose="020B0604020202020204" pitchFamily="34" charset="0"/>
              </a:rPr>
              <a:t>Sruti</a:t>
            </a:r>
            <a:r>
              <a:rPr lang="en-US" sz="1400" dirty="0">
                <a:solidFill>
                  <a:schemeClr val="tx2"/>
                </a:solidFill>
                <a:latin typeface="Arial" panose="020B0604020202020204" pitchFamily="34" charset="0"/>
                <a:cs typeface="Arial" panose="020B0604020202020204" pitchFamily="34" charset="0"/>
              </a:rPr>
              <a:t> </a:t>
            </a:r>
            <a:r>
              <a:rPr lang="en-US" sz="1400" dirty="0" err="1">
                <a:solidFill>
                  <a:schemeClr val="tx2"/>
                </a:solidFill>
                <a:latin typeface="Arial" panose="020B0604020202020204" pitchFamily="34" charset="0"/>
                <a:cs typeface="Arial" panose="020B0604020202020204" pitchFamily="34" charset="0"/>
              </a:rPr>
              <a:t>Bhagavatula</a:t>
            </a:r>
            <a:r>
              <a:rPr lang="en-US" sz="1400" dirty="0">
                <a:solidFill>
                  <a:schemeClr val="tx2"/>
                </a:solidFill>
                <a:latin typeface="Arial" panose="020B0604020202020204" pitchFamily="34" charset="0"/>
                <a:cs typeface="Arial" panose="020B0604020202020204" pitchFamily="34" charset="0"/>
              </a:rPr>
              <a:t> , </a:t>
            </a:r>
            <a:r>
              <a:rPr lang="en-US" sz="1400" dirty="0" err="1">
                <a:solidFill>
                  <a:schemeClr val="tx2"/>
                </a:solidFill>
                <a:latin typeface="Arial" panose="020B0604020202020204" pitchFamily="34" charset="0"/>
                <a:cs typeface="Arial" panose="020B0604020202020204" pitchFamily="34" charset="0"/>
              </a:rPr>
              <a:t>Lujo</a:t>
            </a:r>
            <a:r>
              <a:rPr lang="en-US" sz="1400" dirty="0">
                <a:solidFill>
                  <a:schemeClr val="tx2"/>
                </a:solidFill>
                <a:latin typeface="Arial" panose="020B0604020202020204" pitchFamily="34" charset="0"/>
                <a:cs typeface="Arial" panose="020B0604020202020204" pitchFamily="34" charset="0"/>
              </a:rPr>
              <a:t> Bauer , Michael K. </a:t>
            </a:r>
            <a:r>
              <a:rPr lang="en-US" sz="1400" dirty="0" smtClean="0">
                <a:solidFill>
                  <a:schemeClr val="tx2"/>
                </a:solidFill>
                <a:latin typeface="Arial" panose="020B0604020202020204" pitchFamily="34" charset="0"/>
                <a:cs typeface="Arial" panose="020B0604020202020204" pitchFamily="34" charset="0"/>
              </a:rPr>
              <a:t>Reiter, 2016.</a:t>
            </a:r>
          </a:p>
          <a:p>
            <a:pPr marL="342900" indent="-342900">
              <a:buAutoNum type="arabicPeriod"/>
            </a:pPr>
            <a:r>
              <a:rPr lang="en-US" sz="1400" dirty="0">
                <a:solidFill>
                  <a:schemeClr val="tx2"/>
                </a:solidFill>
                <a:latin typeface="Arial" panose="020B0604020202020204" pitchFamily="34" charset="0"/>
                <a:cs typeface="Arial" panose="020B0604020202020204" pitchFamily="34" charset="0"/>
              </a:rPr>
              <a:t>Webinar with Dan </a:t>
            </a:r>
            <a:r>
              <a:rPr lang="en-US" sz="1400" dirty="0" err="1">
                <a:solidFill>
                  <a:schemeClr val="tx2"/>
                </a:solidFill>
                <a:latin typeface="Arial" panose="020B0604020202020204" pitchFamily="34" charset="0"/>
                <a:cs typeface="Arial" panose="020B0604020202020204" pitchFamily="34" charset="0"/>
              </a:rPr>
              <a:t>Boneh</a:t>
            </a:r>
            <a:r>
              <a:rPr lang="en-US" sz="1400" dirty="0">
                <a:solidFill>
                  <a:schemeClr val="tx2"/>
                </a:solidFill>
                <a:latin typeface="Arial" panose="020B0604020202020204" pitchFamily="34" charset="0"/>
                <a:cs typeface="Arial" panose="020B0604020202020204" pitchFamily="34" charset="0"/>
              </a:rPr>
              <a:t> - Hacking AI: Security &amp; Privacy of Machine Learning </a:t>
            </a:r>
            <a:r>
              <a:rPr lang="en-US" sz="1400" dirty="0" smtClean="0">
                <a:solidFill>
                  <a:schemeClr val="tx2"/>
                </a:solidFill>
                <a:latin typeface="Arial" panose="020B0604020202020204" pitchFamily="34" charset="0"/>
                <a:cs typeface="Arial" panose="020B0604020202020204" pitchFamily="34" charset="0"/>
              </a:rPr>
              <a:t>Models</a:t>
            </a:r>
          </a:p>
          <a:p>
            <a:pPr marL="342900" indent="-342900">
              <a:buAutoNum type="arabicPeriod"/>
            </a:pPr>
            <a:r>
              <a:rPr lang="en-US" sz="1400" dirty="0">
                <a:solidFill>
                  <a:schemeClr val="tx2"/>
                </a:solidFill>
                <a:latin typeface="Arial" panose="020B0604020202020204" pitchFamily="34" charset="0"/>
                <a:cs typeface="Arial" panose="020B0604020202020204" pitchFamily="34" charset="0"/>
              </a:rPr>
              <a:t>Security and Privacy of Machine Learning, Ian </a:t>
            </a:r>
            <a:r>
              <a:rPr lang="en-US" sz="1400" dirty="0" err="1">
                <a:solidFill>
                  <a:schemeClr val="tx2"/>
                </a:solidFill>
                <a:latin typeface="Arial" panose="020B0604020202020204" pitchFamily="34" charset="0"/>
                <a:cs typeface="Arial" panose="020B0604020202020204" pitchFamily="34" charset="0"/>
              </a:rPr>
              <a:t>Goodfellow</a:t>
            </a:r>
            <a:r>
              <a:rPr lang="en-US" sz="1400" dirty="0">
                <a:solidFill>
                  <a:schemeClr val="tx2"/>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0582494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54B4F600-206C-422A-8AB2-4A6577BECBFC}"/>
              </a:ext>
            </a:extLst>
          </p:cNvPr>
          <p:cNvSpPr/>
          <p:nvPr/>
        </p:nvSpPr>
        <p:spPr>
          <a:xfrm>
            <a:off x="0" y="0"/>
            <a:ext cx="12192000" cy="6858000"/>
          </a:xfrm>
          <a:prstGeom prst="rect">
            <a:avLst/>
          </a:prstGeom>
          <a:solidFill>
            <a:srgbClr val="DA2F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Times New Roman" panose="02020603050405020304" pitchFamily="18" charset="0"/>
            </a:endParaRPr>
          </a:p>
        </p:txBody>
      </p:sp>
      <p:cxnSp>
        <p:nvCxnSpPr>
          <p:cNvPr id="9" name="Straight Connector 8">
            <a:extLst>
              <a:ext uri="{FF2B5EF4-FFF2-40B4-BE49-F238E27FC236}">
                <a16:creationId xmlns:a16="http://schemas.microsoft.com/office/drawing/2014/main" xmlns="" id="{F2218315-D0AB-4776-A601-90394F6876FA}"/>
              </a:ext>
            </a:extLst>
          </p:cNvPr>
          <p:cNvCxnSpPr/>
          <p:nvPr/>
        </p:nvCxnSpPr>
        <p:spPr>
          <a:xfrm>
            <a:off x="11049000" y="1282700"/>
            <a:ext cx="0" cy="42926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9E5570A0-9CE8-466E-8836-69B22DE83C7E}"/>
              </a:ext>
            </a:extLst>
          </p:cNvPr>
          <p:cNvCxnSpPr/>
          <p:nvPr/>
        </p:nvCxnSpPr>
        <p:spPr>
          <a:xfrm>
            <a:off x="1143000" y="1282700"/>
            <a:ext cx="0" cy="42926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Title 2"/>
          <p:cNvSpPr txBox="1">
            <a:spLocks/>
          </p:cNvSpPr>
          <p:nvPr/>
        </p:nvSpPr>
        <p:spPr>
          <a:xfrm>
            <a:off x="1454150" y="2888280"/>
            <a:ext cx="9283700" cy="8330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smtClean="0">
                <a:solidFill>
                  <a:schemeClr val="bg1"/>
                </a:solidFill>
                <a:latin typeface="Calibri" panose="020F0502020204030204" pitchFamily="34" charset="0"/>
                <a:cs typeface="Times New Roman" panose="02020603050405020304" pitchFamily="18" charset="0"/>
              </a:rPr>
              <a:t>THANK YOU &lt;3 </a:t>
            </a:r>
            <a:endParaRPr lang="en-US" sz="4000" b="1" dirty="0">
              <a:solidFill>
                <a:schemeClr val="bg1"/>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092838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57" y="686769"/>
            <a:ext cx="10538460" cy="508179"/>
          </a:xfrm>
        </p:spPr>
        <p:txBody>
          <a:bodyPr/>
          <a:lstStyle/>
          <a:p>
            <a:r>
              <a:rPr lang="en-US" sz="2400" dirty="0">
                <a:solidFill>
                  <a:srgbClr val="EE0033"/>
                </a:solidFill>
              </a:rPr>
              <a:t>Machine Learning and Security</a:t>
            </a:r>
          </a:p>
        </p:txBody>
      </p:sp>
      <p:pic>
        <p:nvPicPr>
          <p:cNvPr id="9" name="Picture 8"/>
          <p:cNvPicPr>
            <a:picLocks noChangeAspect="1"/>
          </p:cNvPicPr>
          <p:nvPr/>
        </p:nvPicPr>
        <p:blipFill>
          <a:blip r:embed="rId2"/>
          <a:stretch>
            <a:fillRect/>
          </a:stretch>
        </p:blipFill>
        <p:spPr>
          <a:xfrm>
            <a:off x="994011" y="1417416"/>
            <a:ext cx="10354506" cy="4312052"/>
          </a:xfrm>
          <a:prstGeom prst="rect">
            <a:avLst/>
          </a:prstGeom>
        </p:spPr>
      </p:pic>
    </p:spTree>
    <p:extLst>
      <p:ext uri="{BB962C8B-B14F-4D97-AF65-F5344CB8AC3E}">
        <p14:creationId xmlns:p14="http://schemas.microsoft.com/office/powerpoint/2010/main" val="9298491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556" name="think-cell Slide" r:id="rId6" imgW="319" imgH="319" progId="TCLayout.ActiveDocument.1">
                  <p:embed/>
                </p:oleObj>
              </mc:Choice>
              <mc:Fallback>
                <p:oleObj name="think-cell Slide" r:id="rId6" imgW="319" imgH="319" progId="TCLayout.ActiveDocument.1">
                  <p:embed/>
                  <p:pic>
                    <p:nvPicPr>
                      <p:cNvPr id="6" name="Object 5"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36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9" name="Title 1">
            <a:extLst>
              <a:ext uri="{FF2B5EF4-FFF2-40B4-BE49-F238E27FC236}">
                <a16:creationId xmlns:a16="http://schemas.microsoft.com/office/drawing/2014/main" xmlns="" id="{309C52B5-3417-477A-A8C2-63250B52B0D8}"/>
              </a:ext>
            </a:extLst>
          </p:cNvPr>
          <p:cNvSpPr>
            <a:spLocks noGrp="1"/>
          </p:cNvSpPr>
          <p:nvPr>
            <p:ph type="title"/>
          </p:nvPr>
        </p:nvSpPr>
        <p:spPr>
          <a:xfrm>
            <a:off x="827690" y="653490"/>
            <a:ext cx="10538460" cy="333124"/>
          </a:xfrm>
        </p:spPr>
        <p:txBody>
          <a:bodyPr lIns="0" tIns="0" rIns="0" bIns="0" anchor="t" anchorCtr="0"/>
          <a:lstStyle/>
          <a:p>
            <a:r>
              <a:rPr lang="en-US" sz="2400" dirty="0">
                <a:solidFill>
                  <a:srgbClr val="EE0033"/>
                </a:solidFill>
              </a:rPr>
              <a:t>Security of Machine Learning</a:t>
            </a:r>
          </a:p>
        </p:txBody>
      </p:sp>
      <p:sp>
        <p:nvSpPr>
          <p:cNvPr id="27" name="Rectangle 26"/>
          <p:cNvSpPr/>
          <p:nvPr/>
        </p:nvSpPr>
        <p:spPr>
          <a:xfrm>
            <a:off x="1108739" y="940201"/>
            <a:ext cx="10666032" cy="375552"/>
          </a:xfrm>
          <a:prstGeom prst="rect">
            <a:avLst/>
          </a:prstGeom>
        </p:spPr>
        <p:txBody>
          <a:bodyPr wrap="square">
            <a:spAutoFit/>
          </a:bodyPr>
          <a:lstStyle/>
          <a:p>
            <a:pPr marL="1371600" lvl="1" indent="-1371600" algn="just" defTabSz="711200">
              <a:lnSpc>
                <a:spcPct val="150000"/>
              </a:lnSpc>
              <a:spcAft>
                <a:spcPct val="15000"/>
              </a:spcAft>
              <a:defRPr/>
            </a:pPr>
            <a:endParaRPr kumimoji="0" lang="en-US" sz="1400" i="0" u="none" strike="noStrike" kern="1200" cap="none" spc="0" normalizeH="0" baseline="0" noProof="0" dirty="0">
              <a:ln>
                <a:noFill/>
              </a:ln>
              <a:solidFill>
                <a:srgbClr val="262626"/>
              </a:solidFill>
              <a:effectLst/>
              <a:uLnTx/>
              <a:uFillTx/>
              <a:latin typeface="+mj-lt"/>
              <a:cs typeface="Arial" panose="020B0604020202020204" pitchFamily="34" charset="0"/>
            </a:endParaRPr>
          </a:p>
        </p:txBody>
      </p:sp>
      <p:sp>
        <p:nvSpPr>
          <p:cNvPr id="10" name="Text Placeholder 2"/>
          <p:cNvSpPr>
            <a:spLocks noGrp="1"/>
          </p:cNvSpPr>
          <p:nvPr>
            <p:ph type="body" sz="quarter" idx="11"/>
          </p:nvPr>
        </p:nvSpPr>
        <p:spPr>
          <a:xfrm>
            <a:off x="1108739" y="1037209"/>
            <a:ext cx="10515600" cy="212350"/>
          </a:xfrm>
        </p:spPr>
        <p:txBody>
          <a:bodyPr/>
          <a:lstStyle/>
          <a:p>
            <a:endParaRPr lang="en-US" i="1" dirty="0">
              <a:solidFill>
                <a:schemeClr val="tx2"/>
              </a:solidFill>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8"/>
          <a:stretch>
            <a:fillRect/>
          </a:stretch>
        </p:blipFill>
        <p:spPr>
          <a:xfrm>
            <a:off x="1536217" y="1127977"/>
            <a:ext cx="8221241" cy="5130903"/>
          </a:xfrm>
          <a:prstGeom prst="rect">
            <a:avLst/>
          </a:prstGeom>
        </p:spPr>
      </p:pic>
    </p:spTree>
    <p:extLst>
      <p:ext uri="{BB962C8B-B14F-4D97-AF65-F5344CB8AC3E}">
        <p14:creationId xmlns:p14="http://schemas.microsoft.com/office/powerpoint/2010/main" val="16579903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819" name="think-cell Slide" r:id="rId6" imgW="319" imgH="319" progId="TCLayout.ActiveDocument.1">
                  <p:embed/>
                </p:oleObj>
              </mc:Choice>
              <mc:Fallback>
                <p:oleObj name="think-cell Slide" r:id="rId6" imgW="319" imgH="319" progId="TCLayout.ActiveDocument.1">
                  <p:embed/>
                  <p:pic>
                    <p:nvPicPr>
                      <p:cNvPr id="6" name="Object 5"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36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9" name="Title 1">
            <a:extLst>
              <a:ext uri="{FF2B5EF4-FFF2-40B4-BE49-F238E27FC236}">
                <a16:creationId xmlns:a16="http://schemas.microsoft.com/office/drawing/2014/main" xmlns="" id="{309C52B5-3417-477A-A8C2-63250B52B0D8}"/>
              </a:ext>
            </a:extLst>
          </p:cNvPr>
          <p:cNvSpPr>
            <a:spLocks noGrp="1"/>
          </p:cNvSpPr>
          <p:nvPr>
            <p:ph type="title"/>
          </p:nvPr>
        </p:nvSpPr>
        <p:spPr>
          <a:xfrm>
            <a:off x="827690" y="653490"/>
            <a:ext cx="10538460" cy="333124"/>
          </a:xfrm>
        </p:spPr>
        <p:txBody>
          <a:bodyPr lIns="0" tIns="0" rIns="0" bIns="0" anchor="t" anchorCtr="0"/>
          <a:lstStyle/>
          <a:p>
            <a:r>
              <a:rPr lang="en-US" sz="2400" dirty="0">
                <a:solidFill>
                  <a:srgbClr val="EE0033"/>
                </a:solidFill>
              </a:rPr>
              <a:t>Most Traditional Machine Learning: Optimization</a:t>
            </a:r>
          </a:p>
        </p:txBody>
      </p:sp>
      <p:sp>
        <p:nvSpPr>
          <p:cNvPr id="27" name="Rectangle 26"/>
          <p:cNvSpPr/>
          <p:nvPr/>
        </p:nvSpPr>
        <p:spPr>
          <a:xfrm>
            <a:off x="1108739" y="940201"/>
            <a:ext cx="10666032" cy="375552"/>
          </a:xfrm>
          <a:prstGeom prst="rect">
            <a:avLst/>
          </a:prstGeom>
        </p:spPr>
        <p:txBody>
          <a:bodyPr wrap="square">
            <a:spAutoFit/>
          </a:bodyPr>
          <a:lstStyle/>
          <a:p>
            <a:pPr marL="1371600" lvl="1" indent="-1371600" algn="just" defTabSz="711200">
              <a:lnSpc>
                <a:spcPct val="150000"/>
              </a:lnSpc>
              <a:spcAft>
                <a:spcPct val="15000"/>
              </a:spcAft>
              <a:defRPr/>
            </a:pPr>
            <a:endParaRPr kumimoji="0" lang="en-US" sz="1400" i="0" u="none" strike="noStrike" kern="1200" cap="none" spc="0" normalizeH="0" baseline="0" noProof="0" dirty="0">
              <a:ln>
                <a:noFill/>
              </a:ln>
              <a:solidFill>
                <a:srgbClr val="262626"/>
              </a:solidFill>
              <a:effectLst/>
              <a:uLnTx/>
              <a:uFillTx/>
              <a:latin typeface="+mj-lt"/>
              <a:cs typeface="Arial" panose="020B0604020202020204" pitchFamily="34" charset="0"/>
            </a:endParaRPr>
          </a:p>
        </p:txBody>
      </p:sp>
      <p:sp>
        <p:nvSpPr>
          <p:cNvPr id="10" name="Text Placeholder 2"/>
          <p:cNvSpPr>
            <a:spLocks noGrp="1"/>
          </p:cNvSpPr>
          <p:nvPr>
            <p:ph type="body" sz="quarter" idx="11"/>
          </p:nvPr>
        </p:nvSpPr>
        <p:spPr>
          <a:xfrm>
            <a:off x="1108739" y="1037209"/>
            <a:ext cx="10515600" cy="212350"/>
          </a:xfrm>
        </p:spPr>
        <p:txBody>
          <a:bodyPr/>
          <a:lstStyle/>
          <a:p>
            <a:endParaRPr lang="en-US" i="1" dirty="0">
              <a:solidFill>
                <a:schemeClr val="tx2"/>
              </a:solidFill>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8"/>
          <a:stretch>
            <a:fillRect/>
          </a:stretch>
        </p:blipFill>
        <p:spPr>
          <a:xfrm>
            <a:off x="2953773" y="1249559"/>
            <a:ext cx="5183229" cy="5089413"/>
          </a:xfrm>
          <a:prstGeom prst="rect">
            <a:avLst/>
          </a:prstGeom>
        </p:spPr>
      </p:pic>
    </p:spTree>
    <p:extLst>
      <p:ext uri="{BB962C8B-B14F-4D97-AF65-F5344CB8AC3E}">
        <p14:creationId xmlns:p14="http://schemas.microsoft.com/office/powerpoint/2010/main" val="16911749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843" name="think-cell Slide" r:id="rId6" imgW="319" imgH="319" progId="TCLayout.ActiveDocument.1">
                  <p:embed/>
                </p:oleObj>
              </mc:Choice>
              <mc:Fallback>
                <p:oleObj name="think-cell Slide" r:id="rId6" imgW="319" imgH="319" progId="TCLayout.ActiveDocument.1">
                  <p:embed/>
                  <p:pic>
                    <p:nvPicPr>
                      <p:cNvPr id="6" name="Object 5"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36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9" name="Title 1">
            <a:extLst>
              <a:ext uri="{FF2B5EF4-FFF2-40B4-BE49-F238E27FC236}">
                <a16:creationId xmlns:a16="http://schemas.microsoft.com/office/drawing/2014/main" xmlns="" id="{309C52B5-3417-477A-A8C2-63250B52B0D8}"/>
              </a:ext>
            </a:extLst>
          </p:cNvPr>
          <p:cNvSpPr>
            <a:spLocks noGrp="1"/>
          </p:cNvSpPr>
          <p:nvPr>
            <p:ph type="title"/>
          </p:nvPr>
        </p:nvSpPr>
        <p:spPr>
          <a:xfrm>
            <a:off x="827690" y="653490"/>
            <a:ext cx="10538460" cy="333124"/>
          </a:xfrm>
        </p:spPr>
        <p:txBody>
          <a:bodyPr lIns="0" tIns="0" rIns="0" bIns="0" anchor="t" anchorCtr="0"/>
          <a:lstStyle/>
          <a:p>
            <a:r>
              <a:rPr lang="en-US" sz="2400" dirty="0">
                <a:solidFill>
                  <a:srgbClr val="EE0033"/>
                </a:solidFill>
              </a:rPr>
              <a:t>Adversarial Machine Learning: Game Theory</a:t>
            </a:r>
          </a:p>
        </p:txBody>
      </p:sp>
      <p:sp>
        <p:nvSpPr>
          <p:cNvPr id="27" name="Rectangle 26"/>
          <p:cNvSpPr/>
          <p:nvPr/>
        </p:nvSpPr>
        <p:spPr>
          <a:xfrm>
            <a:off x="1108739" y="940201"/>
            <a:ext cx="10666032" cy="375552"/>
          </a:xfrm>
          <a:prstGeom prst="rect">
            <a:avLst/>
          </a:prstGeom>
        </p:spPr>
        <p:txBody>
          <a:bodyPr wrap="square">
            <a:spAutoFit/>
          </a:bodyPr>
          <a:lstStyle/>
          <a:p>
            <a:pPr marL="1371600" lvl="1" indent="-1371600" algn="just" defTabSz="711200">
              <a:lnSpc>
                <a:spcPct val="150000"/>
              </a:lnSpc>
              <a:spcAft>
                <a:spcPct val="15000"/>
              </a:spcAft>
              <a:defRPr/>
            </a:pPr>
            <a:endParaRPr kumimoji="0" lang="en-US" sz="1400" i="0" u="none" strike="noStrike" kern="1200" cap="none" spc="0" normalizeH="0" baseline="0" noProof="0" dirty="0">
              <a:ln>
                <a:noFill/>
              </a:ln>
              <a:solidFill>
                <a:srgbClr val="262626"/>
              </a:solidFill>
              <a:effectLst/>
              <a:uLnTx/>
              <a:uFillTx/>
              <a:latin typeface="+mj-lt"/>
              <a:cs typeface="Arial" panose="020B0604020202020204" pitchFamily="34" charset="0"/>
            </a:endParaRPr>
          </a:p>
        </p:txBody>
      </p:sp>
      <p:sp>
        <p:nvSpPr>
          <p:cNvPr id="10" name="Text Placeholder 2"/>
          <p:cNvSpPr>
            <a:spLocks noGrp="1"/>
          </p:cNvSpPr>
          <p:nvPr>
            <p:ph type="body" sz="quarter" idx="11"/>
          </p:nvPr>
        </p:nvSpPr>
        <p:spPr>
          <a:xfrm>
            <a:off x="1108739" y="1037209"/>
            <a:ext cx="10515600" cy="212350"/>
          </a:xfrm>
        </p:spPr>
        <p:txBody>
          <a:bodyPr/>
          <a:lstStyle/>
          <a:p>
            <a:endParaRPr lang="en-US" i="1" dirty="0">
              <a:solidFill>
                <a:schemeClr val="tx2"/>
              </a:solidFill>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6888" y="1602464"/>
            <a:ext cx="10267341" cy="3515259"/>
          </a:xfrm>
          <a:prstGeom prst="rect">
            <a:avLst/>
          </a:prstGeom>
        </p:spPr>
      </p:pic>
    </p:spTree>
    <p:extLst>
      <p:ext uri="{BB962C8B-B14F-4D97-AF65-F5344CB8AC3E}">
        <p14:creationId xmlns:p14="http://schemas.microsoft.com/office/powerpoint/2010/main" val="2849791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4867" name="think-cell Slide" r:id="rId6" imgW="319" imgH="319" progId="TCLayout.ActiveDocument.1">
                  <p:embed/>
                </p:oleObj>
              </mc:Choice>
              <mc:Fallback>
                <p:oleObj name="think-cell Slide" r:id="rId6" imgW="319" imgH="319" progId="TCLayout.ActiveDocument.1">
                  <p:embed/>
                  <p:pic>
                    <p:nvPicPr>
                      <p:cNvPr id="6" name="Object 5"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36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9" name="Title 1">
            <a:extLst>
              <a:ext uri="{FF2B5EF4-FFF2-40B4-BE49-F238E27FC236}">
                <a16:creationId xmlns:a16="http://schemas.microsoft.com/office/drawing/2014/main" xmlns="" id="{309C52B5-3417-477A-A8C2-63250B52B0D8}"/>
              </a:ext>
            </a:extLst>
          </p:cNvPr>
          <p:cNvSpPr>
            <a:spLocks noGrp="1"/>
          </p:cNvSpPr>
          <p:nvPr>
            <p:ph type="title"/>
          </p:nvPr>
        </p:nvSpPr>
        <p:spPr>
          <a:xfrm>
            <a:off x="827690" y="653490"/>
            <a:ext cx="10538460" cy="333124"/>
          </a:xfrm>
        </p:spPr>
        <p:txBody>
          <a:bodyPr lIns="0" tIns="0" rIns="0" bIns="0" anchor="t" anchorCtr="0"/>
          <a:lstStyle/>
          <a:p>
            <a:r>
              <a:rPr lang="en-US" sz="2400" dirty="0">
                <a:solidFill>
                  <a:srgbClr val="EE0033"/>
                </a:solidFill>
              </a:rPr>
              <a:t>Machine Learning Pipeline</a:t>
            </a:r>
          </a:p>
        </p:txBody>
      </p:sp>
      <p:sp>
        <p:nvSpPr>
          <p:cNvPr id="27" name="Rectangle 26"/>
          <p:cNvSpPr/>
          <p:nvPr/>
        </p:nvSpPr>
        <p:spPr>
          <a:xfrm>
            <a:off x="1108739" y="940201"/>
            <a:ext cx="10666032" cy="375552"/>
          </a:xfrm>
          <a:prstGeom prst="rect">
            <a:avLst/>
          </a:prstGeom>
        </p:spPr>
        <p:txBody>
          <a:bodyPr wrap="square">
            <a:spAutoFit/>
          </a:bodyPr>
          <a:lstStyle/>
          <a:p>
            <a:pPr marL="1371600" lvl="1" indent="-1371600" algn="just" defTabSz="711200">
              <a:lnSpc>
                <a:spcPct val="150000"/>
              </a:lnSpc>
              <a:spcAft>
                <a:spcPct val="15000"/>
              </a:spcAft>
              <a:defRPr/>
            </a:pPr>
            <a:endParaRPr kumimoji="0" lang="en-US" sz="1400" i="0" u="none" strike="noStrike" kern="1200" cap="none" spc="0" normalizeH="0" baseline="0" noProof="0" dirty="0">
              <a:ln>
                <a:noFill/>
              </a:ln>
              <a:solidFill>
                <a:srgbClr val="262626"/>
              </a:solidFill>
              <a:effectLst/>
              <a:uLnTx/>
              <a:uFillTx/>
              <a:latin typeface="+mj-lt"/>
              <a:cs typeface="Arial" panose="020B0604020202020204" pitchFamily="34" charset="0"/>
            </a:endParaRPr>
          </a:p>
        </p:txBody>
      </p:sp>
      <p:sp>
        <p:nvSpPr>
          <p:cNvPr id="10" name="Text Placeholder 2"/>
          <p:cNvSpPr>
            <a:spLocks noGrp="1"/>
          </p:cNvSpPr>
          <p:nvPr>
            <p:ph type="body" sz="quarter" idx="11"/>
          </p:nvPr>
        </p:nvSpPr>
        <p:spPr>
          <a:xfrm>
            <a:off x="1108739" y="1037209"/>
            <a:ext cx="10515600" cy="212350"/>
          </a:xfrm>
        </p:spPr>
        <p:txBody>
          <a:bodyPr/>
          <a:lstStyle/>
          <a:p>
            <a:endParaRPr lang="en-US" i="1" dirty="0">
              <a:solidFill>
                <a:schemeClr val="tx2"/>
              </a:solidFill>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8"/>
          <a:stretch>
            <a:fillRect/>
          </a:stretch>
        </p:blipFill>
        <p:spPr>
          <a:xfrm>
            <a:off x="3266309" y="1249559"/>
            <a:ext cx="5661222" cy="4565502"/>
          </a:xfrm>
          <a:prstGeom prst="rect">
            <a:avLst/>
          </a:prstGeom>
        </p:spPr>
      </p:pic>
    </p:spTree>
    <p:extLst>
      <p:ext uri="{BB962C8B-B14F-4D97-AF65-F5344CB8AC3E}">
        <p14:creationId xmlns:p14="http://schemas.microsoft.com/office/powerpoint/2010/main" val="1427281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5891" name="think-cell Slide" r:id="rId6" imgW="319" imgH="319" progId="TCLayout.ActiveDocument.1">
                  <p:embed/>
                </p:oleObj>
              </mc:Choice>
              <mc:Fallback>
                <p:oleObj name="think-cell Slide" r:id="rId6" imgW="319" imgH="319" progId="TCLayout.ActiveDocument.1">
                  <p:embed/>
                  <p:pic>
                    <p:nvPicPr>
                      <p:cNvPr id="6" name="Object 5"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36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9" name="Title 1">
            <a:extLst>
              <a:ext uri="{FF2B5EF4-FFF2-40B4-BE49-F238E27FC236}">
                <a16:creationId xmlns:a16="http://schemas.microsoft.com/office/drawing/2014/main" xmlns="" id="{309C52B5-3417-477A-A8C2-63250B52B0D8}"/>
              </a:ext>
            </a:extLst>
          </p:cNvPr>
          <p:cNvSpPr>
            <a:spLocks noGrp="1"/>
          </p:cNvSpPr>
          <p:nvPr>
            <p:ph type="title"/>
          </p:nvPr>
        </p:nvSpPr>
        <p:spPr>
          <a:xfrm>
            <a:off x="827690" y="653490"/>
            <a:ext cx="10538460" cy="333124"/>
          </a:xfrm>
        </p:spPr>
        <p:txBody>
          <a:bodyPr lIns="0" tIns="0" rIns="0" bIns="0" anchor="t" anchorCtr="0"/>
          <a:lstStyle/>
          <a:p>
            <a:r>
              <a:rPr lang="en-US" sz="2400" dirty="0">
                <a:solidFill>
                  <a:srgbClr val="EE0033"/>
                </a:solidFill>
              </a:rPr>
              <a:t>Method attacks</a:t>
            </a:r>
          </a:p>
        </p:txBody>
      </p:sp>
      <p:sp>
        <p:nvSpPr>
          <p:cNvPr id="27" name="Rectangle 26"/>
          <p:cNvSpPr/>
          <p:nvPr/>
        </p:nvSpPr>
        <p:spPr>
          <a:xfrm>
            <a:off x="1108739" y="940201"/>
            <a:ext cx="10666032" cy="375552"/>
          </a:xfrm>
          <a:prstGeom prst="rect">
            <a:avLst/>
          </a:prstGeom>
        </p:spPr>
        <p:txBody>
          <a:bodyPr wrap="square">
            <a:spAutoFit/>
          </a:bodyPr>
          <a:lstStyle/>
          <a:p>
            <a:pPr marL="1371600" lvl="1" indent="-1371600" algn="just" defTabSz="711200">
              <a:lnSpc>
                <a:spcPct val="150000"/>
              </a:lnSpc>
              <a:spcAft>
                <a:spcPct val="15000"/>
              </a:spcAft>
              <a:defRPr/>
            </a:pPr>
            <a:endParaRPr kumimoji="0" lang="en-US" sz="1400" i="0" u="none" strike="noStrike" kern="1200" cap="none" spc="0" normalizeH="0" baseline="0" noProof="0" dirty="0">
              <a:ln>
                <a:noFill/>
              </a:ln>
              <a:solidFill>
                <a:srgbClr val="262626"/>
              </a:solidFill>
              <a:effectLst/>
              <a:uLnTx/>
              <a:uFillTx/>
              <a:latin typeface="+mj-lt"/>
              <a:cs typeface="Arial" panose="020B0604020202020204" pitchFamily="34" charset="0"/>
            </a:endParaRPr>
          </a:p>
        </p:txBody>
      </p:sp>
      <p:sp>
        <p:nvSpPr>
          <p:cNvPr id="10" name="Text Placeholder 2"/>
          <p:cNvSpPr>
            <a:spLocks noGrp="1"/>
          </p:cNvSpPr>
          <p:nvPr>
            <p:ph type="body" sz="quarter" idx="11"/>
          </p:nvPr>
        </p:nvSpPr>
        <p:spPr>
          <a:xfrm>
            <a:off x="1108739" y="1037209"/>
            <a:ext cx="10515600" cy="212350"/>
          </a:xfrm>
        </p:spPr>
        <p:txBody>
          <a:bodyPr/>
          <a:lstStyle/>
          <a:p>
            <a:endParaRPr lang="en-US" i="1" dirty="0">
              <a:solidFill>
                <a:schemeClr val="tx2"/>
              </a:solidFill>
              <a:latin typeface="Arial" panose="020B0604020202020204" pitchFamily="34" charset="0"/>
              <a:cs typeface="Arial" panose="020B0604020202020204" pitchFamily="34" charset="0"/>
            </a:endParaRPr>
          </a:p>
        </p:txBody>
      </p:sp>
      <p:pic>
        <p:nvPicPr>
          <p:cNvPr id="8" name="Picture 7"/>
          <p:cNvPicPr/>
          <p:nvPr/>
        </p:nvPicPr>
        <p:blipFill>
          <a:blip r:embed="rId8"/>
          <a:stretch>
            <a:fillRect/>
          </a:stretch>
        </p:blipFill>
        <p:spPr>
          <a:xfrm>
            <a:off x="2240329" y="1602464"/>
            <a:ext cx="7713182" cy="4455718"/>
          </a:xfrm>
          <a:prstGeom prst="rect">
            <a:avLst/>
          </a:prstGeom>
        </p:spPr>
      </p:pic>
    </p:spTree>
    <p:extLst>
      <p:ext uri="{BB962C8B-B14F-4D97-AF65-F5344CB8AC3E}">
        <p14:creationId xmlns:p14="http://schemas.microsoft.com/office/powerpoint/2010/main" val="20098953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6917" name="think-cell Slide" r:id="rId6" imgW="319" imgH="319" progId="TCLayout.ActiveDocument.1">
                  <p:embed/>
                </p:oleObj>
              </mc:Choice>
              <mc:Fallback>
                <p:oleObj name="think-cell Slide" r:id="rId6" imgW="319" imgH="319" progId="TCLayout.ActiveDocument.1">
                  <p:embed/>
                  <p:pic>
                    <p:nvPicPr>
                      <p:cNvPr id="6" name="Object 5"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36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9" name="Title 1">
            <a:extLst>
              <a:ext uri="{FF2B5EF4-FFF2-40B4-BE49-F238E27FC236}">
                <a16:creationId xmlns:a16="http://schemas.microsoft.com/office/drawing/2014/main" xmlns="" id="{309C52B5-3417-477A-A8C2-63250B52B0D8}"/>
              </a:ext>
            </a:extLst>
          </p:cNvPr>
          <p:cNvSpPr>
            <a:spLocks noGrp="1"/>
          </p:cNvSpPr>
          <p:nvPr>
            <p:ph type="title"/>
          </p:nvPr>
        </p:nvSpPr>
        <p:spPr>
          <a:xfrm>
            <a:off x="827690" y="653490"/>
            <a:ext cx="10538460" cy="333124"/>
          </a:xfrm>
        </p:spPr>
        <p:txBody>
          <a:bodyPr lIns="0" tIns="0" rIns="0" bIns="0" anchor="t" anchorCtr="0"/>
          <a:lstStyle/>
          <a:p>
            <a:r>
              <a:rPr lang="en-US" sz="2400" dirty="0" smtClean="0">
                <a:solidFill>
                  <a:srgbClr val="EE0033"/>
                </a:solidFill>
              </a:rPr>
              <a:t>Training attacks: Poisoning</a:t>
            </a:r>
            <a:endParaRPr lang="en-US" sz="2400" dirty="0">
              <a:solidFill>
                <a:srgbClr val="EE0033"/>
              </a:solidFill>
            </a:endParaRPr>
          </a:p>
        </p:txBody>
      </p:sp>
      <p:sp>
        <p:nvSpPr>
          <p:cNvPr id="27" name="Rectangle 26"/>
          <p:cNvSpPr/>
          <p:nvPr/>
        </p:nvSpPr>
        <p:spPr>
          <a:xfrm>
            <a:off x="1108739" y="940201"/>
            <a:ext cx="10666032" cy="375552"/>
          </a:xfrm>
          <a:prstGeom prst="rect">
            <a:avLst/>
          </a:prstGeom>
        </p:spPr>
        <p:txBody>
          <a:bodyPr wrap="square">
            <a:spAutoFit/>
          </a:bodyPr>
          <a:lstStyle/>
          <a:p>
            <a:pPr marL="1371600" lvl="1" indent="-1371600" algn="just" defTabSz="711200">
              <a:lnSpc>
                <a:spcPct val="150000"/>
              </a:lnSpc>
              <a:spcAft>
                <a:spcPct val="15000"/>
              </a:spcAft>
              <a:defRPr/>
            </a:pPr>
            <a:endParaRPr kumimoji="0" lang="en-US" sz="1400" i="0" u="none" strike="noStrike" kern="1200" cap="none" spc="0" normalizeH="0" baseline="0" noProof="0" dirty="0">
              <a:ln>
                <a:noFill/>
              </a:ln>
              <a:solidFill>
                <a:srgbClr val="262626"/>
              </a:solidFill>
              <a:effectLst/>
              <a:uLnTx/>
              <a:uFillTx/>
              <a:latin typeface="+mj-lt"/>
              <a:cs typeface="Arial" panose="020B0604020202020204" pitchFamily="34" charset="0"/>
            </a:endParaRPr>
          </a:p>
        </p:txBody>
      </p:sp>
      <p:sp>
        <p:nvSpPr>
          <p:cNvPr id="10" name="Text Placeholder 2"/>
          <p:cNvSpPr>
            <a:spLocks noGrp="1"/>
          </p:cNvSpPr>
          <p:nvPr>
            <p:ph type="body" sz="quarter" idx="11"/>
          </p:nvPr>
        </p:nvSpPr>
        <p:spPr>
          <a:xfrm>
            <a:off x="1108739" y="1037209"/>
            <a:ext cx="10515600" cy="212350"/>
          </a:xfrm>
        </p:spPr>
        <p:txBody>
          <a:bodyPr/>
          <a:lstStyle/>
          <a:p>
            <a:endParaRPr lang="en-US" i="1" dirty="0">
              <a:solidFill>
                <a:schemeClr val="tx2"/>
              </a:solidFill>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8"/>
          <a:stretch>
            <a:fillRect/>
          </a:stretch>
        </p:blipFill>
        <p:spPr>
          <a:xfrm>
            <a:off x="2214563" y="1412760"/>
            <a:ext cx="8101011" cy="4320539"/>
          </a:xfrm>
          <a:prstGeom prst="rect">
            <a:avLst/>
          </a:prstGeom>
        </p:spPr>
      </p:pic>
      <p:sp>
        <p:nvSpPr>
          <p:cNvPr id="11" name="Rectangle 10"/>
          <p:cNvSpPr/>
          <p:nvPr/>
        </p:nvSpPr>
        <p:spPr>
          <a:xfrm>
            <a:off x="2081212" y="5238751"/>
            <a:ext cx="1876425" cy="6048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347950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wQJheIRuU6RPtDs8VDhVo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wQJheIRuU6RPtDs8VDhVo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wQJheIRuU6RPtDs8VDhVo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wQJheIRuU6RPtDs8VDhV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wQJheIRuU6RPtDs8VDhVo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wQJheIRuU6RPtDs8VDhVo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wQJheIRuU6RPtDs8VDhVo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wQJheIRuU6RPtDs8VDhVo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wQJheIRuU6RPtDs8VDhVo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wQJheIRuU6RPtDs8VDhVo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wQJheIRuU6RPtDs8VDhVo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wQJheIRuU6RPtDs8VDhVo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wQJheIRuU6RPtDs8VDhVo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wQJheIRuU6RPtDs8VDhVo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wQJheIRuU6RPtDs8VDhVo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wQJheIRuU6RPtDs8VDhVo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wQJheIRuU6RPtDs8VDhVo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wQJheIRuU6RPtDs8VDhVo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wQJheIRuU6RPtDs8VDhVo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wQJheIRuU6RPtDs8VDhVo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wQJheIRuU6RPtDs8VDhVo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wQJheIRuU6RPtDs8VDhVo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16">
      <a:dk1>
        <a:srgbClr val="939393"/>
      </a:dk1>
      <a:lt1>
        <a:srgbClr val="FFFFFF"/>
      </a:lt1>
      <a:dk2>
        <a:srgbClr val="262626"/>
      </a:dk2>
      <a:lt2>
        <a:srgbClr val="FFFFFF"/>
      </a:lt2>
      <a:accent1>
        <a:srgbClr val="FF0000"/>
      </a:accent1>
      <a:accent2>
        <a:srgbClr val="262626"/>
      </a:accent2>
      <a:accent3>
        <a:srgbClr val="FF0909"/>
      </a:accent3>
      <a:accent4>
        <a:srgbClr val="393939"/>
      </a:accent4>
      <a:accent5>
        <a:srgbClr val="D20000"/>
      </a:accent5>
      <a:accent6>
        <a:srgbClr val="929292"/>
      </a:accent6>
      <a:hlink>
        <a:srgbClr val="FF0101"/>
      </a:hlink>
      <a:folHlink>
        <a:srgbClr val="B00000"/>
      </a:folHlink>
    </a:clrScheme>
    <a:fontScheme name="Lato (Body)">
      <a:majorFont>
        <a:latin typeface="Lato (Body)"/>
        <a:ea typeface=""/>
        <a:cs typeface=""/>
      </a:majorFont>
      <a:minorFont>
        <a:latin typeface="Lato (Bod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38536</TotalTime>
  <Words>517</Words>
  <Application>Microsoft Office PowerPoint</Application>
  <PresentationFormat>Widescreen</PresentationFormat>
  <Paragraphs>71</Paragraphs>
  <Slides>26</Slides>
  <Notes>22</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8" baseType="lpstr">
      <vt:lpstr>Abel</vt:lpstr>
      <vt:lpstr>Arial</vt:lpstr>
      <vt:lpstr>Calibri</vt:lpstr>
      <vt:lpstr>FS PF BeauSans Pro Light</vt:lpstr>
      <vt:lpstr>Lato</vt:lpstr>
      <vt:lpstr>Lato (Body)</vt:lpstr>
      <vt:lpstr>Lato Black</vt:lpstr>
      <vt:lpstr>Open Sans</vt:lpstr>
      <vt:lpstr>Open Sans Light</vt:lpstr>
      <vt:lpstr>Times New Roman</vt:lpstr>
      <vt:lpstr>Office Theme</vt:lpstr>
      <vt:lpstr>think-cell Slide</vt:lpstr>
      <vt:lpstr>PowerPoint Presentation</vt:lpstr>
      <vt:lpstr>PowerPoint Presentation</vt:lpstr>
      <vt:lpstr>Machine Learning and Security</vt:lpstr>
      <vt:lpstr>Security of Machine Learning</vt:lpstr>
      <vt:lpstr>Most Traditional Machine Learning: Optimization</vt:lpstr>
      <vt:lpstr>Adversarial Machine Learning: Game Theory</vt:lpstr>
      <vt:lpstr>Machine Learning Pipeline</vt:lpstr>
      <vt:lpstr>Method attacks</vt:lpstr>
      <vt:lpstr>Training attacks: Poisoning</vt:lpstr>
      <vt:lpstr>Inference Attacks: Evasion</vt:lpstr>
      <vt:lpstr>How to find adversarial examples: FGSM</vt:lpstr>
      <vt:lpstr>How to find adversarial examples: FGSM</vt:lpstr>
      <vt:lpstr>How to find adversarial examples: FGSM</vt:lpstr>
      <vt:lpstr>Adversarial examples are everywhere</vt:lpstr>
      <vt:lpstr>Why do adversarial examples matter?</vt:lpstr>
      <vt:lpstr>Defense </vt:lpstr>
      <vt:lpstr>Mechanisms</vt:lpstr>
      <vt:lpstr>Most proposed defenses are broken</vt:lpstr>
      <vt:lpstr>PowerPoint Presentation</vt:lpstr>
      <vt:lpstr>Adversarial robustness toolbox</vt:lpstr>
      <vt:lpstr>Cleverhans</vt:lpstr>
      <vt:lpstr>ALFASVMLib</vt:lpstr>
      <vt:lpstr> AdversariaLib </vt:lpstr>
      <vt:lpstr>Wild Patterns: Ten Years After the Rise of Adversarial Machine Learning</vt:lpstr>
      <vt:lpstr>REFRENCE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kientt32</dc:creator>
  <cp:lastModifiedBy>cntt_hientx</cp:lastModifiedBy>
  <cp:revision>2795</cp:revision>
  <dcterms:created xsi:type="dcterms:W3CDTF">2015-02-03T13:50:57Z</dcterms:created>
  <dcterms:modified xsi:type="dcterms:W3CDTF">2021-11-26T07:30:56Z</dcterms:modified>
</cp:coreProperties>
</file>