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2" r:id="rId4"/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ross_validation" id="{1B4E0D16-3299-441A-A32E-F3253A74A981}">
          <p14:sldIdLst>
            <p14:sldId id="261"/>
          </p14:sldIdLst>
        </p14:section>
        <p14:section name="confusion_matrix" id="{44A77890-8AB7-4A37-8595-282E85500BA5}">
          <p14:sldIdLst>
            <p14:sldId id="263"/>
            <p14:sldId id="262"/>
          </p14:sldIdLst>
        </p14:section>
        <p14:section name="svm_hard" id="{2CB418FF-EDE3-42F9-BE2D-F8FBE9335820}">
          <p14:sldIdLst>
            <p14:sldId id="256"/>
          </p14:sldIdLst>
        </p14:section>
        <p14:section name="svm_soft" id="{A22B0D4B-31A1-436E-B8E7-0F42FE582E35}">
          <p14:sldIdLst>
            <p14:sldId id="257"/>
          </p14:sldIdLst>
        </p14:section>
        <p14:section name="svm_kernel" id="{5202002B-19F9-41BF-9117-6302B71CC38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222A35"/>
    <a:srgbClr val="00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3CBC-F396-40F1-A5CF-ADEFC5919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86CBA-BC38-4376-93E4-8B124DC38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F9714-FEAA-4E64-A462-19308A1AD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04-01-2021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9E338-4DD2-4752-81F2-157BF18D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58DF6-4DBE-49B4-AA3E-F2C32C26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8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32A3-9181-4031-BEBC-B327203D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30781-3FB9-42B9-A6E8-1FDD2A920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0151-EBD7-4DDC-A636-20B10EC0A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04-01-2021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0F4C1-9B3B-4DCC-97F5-5E24E1CE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A19A0-ECE6-4F0F-8565-99B59EDA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8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D949D3-720E-4DED-966E-18442EE1B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81953-E9CF-48E6-9662-87DE24F95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000A5-33FE-4B83-B33F-DF7F655A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04-01-2021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DEFF9-3FD5-4A85-AD1A-B248AB81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8DE09-34F7-4A0B-AB8B-94B8EAF0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4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6F63A-C397-477E-A411-8D858A22C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7CDF0-64E4-41BB-8F8B-7C6594F4A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65D56-4D94-4BB4-A09D-A0B99347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04-01-2021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350BE-9B55-4B14-9868-D86E0C73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0054C-6619-46CD-89BC-0D913A09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5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8D355-55D7-4D9A-8520-8F5331607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C7D57-424A-4783-A990-556DDE5A6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18A08-B5CC-40E6-A987-CBE72816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04-01-2021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4BC47-4D93-47B2-8274-1635B593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8A64A-A82A-4350-952A-1D554C33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B29D-6A89-42F5-A3C6-C63B42A2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68907-79E2-4D58-A353-EC56F2ECF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C555D-D7AD-43A0-BD42-6AFDDDACB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8F131-7873-4BF9-88BB-1CD5587FE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04-01-2021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017C6-83C5-4FFE-BFA3-4F2ABCE93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61492-AC52-4021-9E86-DBCAB513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AB217-36AE-4562-B8CB-CBDB142A8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76373-492B-46A4-A9AF-3F9DB84D2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EC876-8407-48F7-93F7-24D779309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C9EC5-258D-438C-83C8-1BE59D798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78764-A5BF-4E3F-9FAA-EE0D382A9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0D3F98-0C46-4899-85E5-C917C1EF5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04-01-2021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4DB584-2944-41F4-A8A5-DC903232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D065D5-B58C-4C14-B6FE-9555190B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2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BCF1-8FE6-40B2-8A5A-E9C569E7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AFABE1-408C-45D4-B656-16D25DAA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04-01-2021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A006C-4D68-4F47-BC69-56291E8F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745BA-B7B1-4CC5-9F6E-13E587F1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8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E3806-259E-448E-996F-BF9B659B8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04-01-2021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FAD61-E521-4919-A5E6-7F37FFAB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F1962-4472-4D28-85A4-B9BD8A61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0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159E-572A-44A8-AF42-B76D5203C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7258D-261A-4318-886C-2370912FC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8CE0E-9683-4E4E-AF34-3AEAB9059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F795F-9D39-4ECB-96B6-1B308B87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04-01-2021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26C8F-2ECF-4599-A9C7-2BC8054D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B1234-FD6F-4329-9E2D-74266757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1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B8C58-E166-43CF-81B2-7CD979DCC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A7CD48-5949-410C-8F03-23D195E4E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8C308-0D40-4B4D-B1B6-E575E7525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4582B-44EE-4209-82B5-631CD9835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04-01-2021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A9F5D-44F0-49FE-AFDE-6C8A50FE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B25C2-A124-4F90-A46F-25DA45AC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A36EEF-F6A5-4B04-AA4D-FC65E5D2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30C28-3522-4C42-BB6A-74F72CCBF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93637-C785-4641-8956-655ED831F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0918D-4361-4CFD-83C0-A19C315B9995}" type="datetimeFigureOut">
              <a:rPr lang="en-US" smtClean="0"/>
              <a:t>04-01-2021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7026A-2724-43C6-9C70-E8615AA95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D25CF-62B7-4202-ABBF-A528C4FA8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0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9F647379-2177-463C-BF12-7D8FEECAEEE0}"/>
              </a:ext>
            </a:extLst>
          </p:cNvPr>
          <p:cNvGrpSpPr/>
          <p:nvPr/>
        </p:nvGrpSpPr>
        <p:grpSpPr>
          <a:xfrm>
            <a:off x="728742" y="838200"/>
            <a:ext cx="10650458" cy="5424552"/>
            <a:chOff x="728742" y="838200"/>
            <a:chExt cx="10650458" cy="542455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37288DF-3575-4CA8-A94B-3C49F0E845DF}"/>
                </a:ext>
              </a:extLst>
            </p:cNvPr>
            <p:cNvSpPr/>
            <p:nvPr/>
          </p:nvSpPr>
          <p:spPr>
            <a:xfrm>
              <a:off x="5067128" y="31810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FD4E82E-AA53-429A-842D-4433EEC84B75}"/>
                </a:ext>
              </a:extLst>
            </p:cNvPr>
            <p:cNvSpPr/>
            <p:nvPr/>
          </p:nvSpPr>
          <p:spPr>
            <a:xfrm>
              <a:off x="3654540" y="31810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1B4A7A-249A-4CD8-8147-225C5D3C9E68}"/>
                </a:ext>
              </a:extLst>
            </p:cNvPr>
            <p:cNvSpPr/>
            <p:nvPr/>
          </p:nvSpPr>
          <p:spPr>
            <a:xfrm>
              <a:off x="6479716" y="31810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D40310-0737-43A6-A72C-A509C8420221}"/>
                </a:ext>
              </a:extLst>
            </p:cNvPr>
            <p:cNvSpPr/>
            <p:nvPr/>
          </p:nvSpPr>
          <p:spPr>
            <a:xfrm>
              <a:off x="7892306" y="317610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549E2D-EB20-4202-B86C-843B0CBAC208}"/>
                </a:ext>
              </a:extLst>
            </p:cNvPr>
            <p:cNvSpPr/>
            <p:nvPr/>
          </p:nvSpPr>
          <p:spPr>
            <a:xfrm>
              <a:off x="2241952" y="3176103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70AC715-0844-4D85-8B1C-3576A17442C3}"/>
                </a:ext>
              </a:extLst>
            </p:cNvPr>
            <p:cNvSpPr/>
            <p:nvPr/>
          </p:nvSpPr>
          <p:spPr>
            <a:xfrm>
              <a:off x="5067128" y="38287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C3FAE07-F767-4173-9E1A-9219EA120898}"/>
                </a:ext>
              </a:extLst>
            </p:cNvPr>
            <p:cNvSpPr/>
            <p:nvPr/>
          </p:nvSpPr>
          <p:spPr>
            <a:xfrm>
              <a:off x="3654540" y="3828774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55D175-9B8A-4083-9FFD-5F37DDB740B0}"/>
                </a:ext>
              </a:extLst>
            </p:cNvPr>
            <p:cNvSpPr/>
            <p:nvPr/>
          </p:nvSpPr>
          <p:spPr>
            <a:xfrm>
              <a:off x="6479716" y="38287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BD03078-EACA-42D4-B254-B4A85840F7A8}"/>
                </a:ext>
              </a:extLst>
            </p:cNvPr>
            <p:cNvSpPr/>
            <p:nvPr/>
          </p:nvSpPr>
          <p:spPr>
            <a:xfrm>
              <a:off x="7892306" y="382380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3AE54E-C08F-46B3-A42F-4BD612BB6339}"/>
                </a:ext>
              </a:extLst>
            </p:cNvPr>
            <p:cNvSpPr/>
            <p:nvPr/>
          </p:nvSpPr>
          <p:spPr>
            <a:xfrm>
              <a:off x="2241952" y="382380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65E73C-F697-4AFB-9643-40EDE24A9B4C}"/>
                </a:ext>
              </a:extLst>
            </p:cNvPr>
            <p:cNvSpPr/>
            <p:nvPr/>
          </p:nvSpPr>
          <p:spPr>
            <a:xfrm>
              <a:off x="5067128" y="4476474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478F89-F5B5-45B4-ABE2-92D0A452D3BC}"/>
                </a:ext>
              </a:extLst>
            </p:cNvPr>
            <p:cNvSpPr/>
            <p:nvPr/>
          </p:nvSpPr>
          <p:spPr>
            <a:xfrm>
              <a:off x="3654540" y="44764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30E145C-F2F0-4FE3-B482-F28B4F159993}"/>
                </a:ext>
              </a:extLst>
            </p:cNvPr>
            <p:cNvSpPr/>
            <p:nvPr/>
          </p:nvSpPr>
          <p:spPr>
            <a:xfrm>
              <a:off x="6479716" y="44764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2660FE6-EA88-4C58-9A19-0EB5AC9A676D}"/>
                </a:ext>
              </a:extLst>
            </p:cNvPr>
            <p:cNvSpPr/>
            <p:nvPr/>
          </p:nvSpPr>
          <p:spPr>
            <a:xfrm>
              <a:off x="7892306" y="447150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019B020-6364-4C62-9BE6-BE364324979F}"/>
                </a:ext>
              </a:extLst>
            </p:cNvPr>
            <p:cNvSpPr/>
            <p:nvPr/>
          </p:nvSpPr>
          <p:spPr>
            <a:xfrm>
              <a:off x="2241952" y="447150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051657-B9F3-484A-A1D1-938EB7248316}"/>
                </a:ext>
              </a:extLst>
            </p:cNvPr>
            <p:cNvSpPr/>
            <p:nvPr/>
          </p:nvSpPr>
          <p:spPr>
            <a:xfrm>
              <a:off x="5067128" y="511920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7541986-AE83-4E0A-917A-6DBE4E1400F1}"/>
                </a:ext>
              </a:extLst>
            </p:cNvPr>
            <p:cNvSpPr/>
            <p:nvPr/>
          </p:nvSpPr>
          <p:spPr>
            <a:xfrm>
              <a:off x="3654540" y="511920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C6BF5BD-04DE-4E20-A1FA-512E66C72FD7}"/>
                </a:ext>
              </a:extLst>
            </p:cNvPr>
            <p:cNvSpPr/>
            <p:nvPr/>
          </p:nvSpPr>
          <p:spPr>
            <a:xfrm>
              <a:off x="6479716" y="5119203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9EE60E5-CA1E-4226-AC84-560AB705C4AF}"/>
                </a:ext>
              </a:extLst>
            </p:cNvPr>
            <p:cNvSpPr/>
            <p:nvPr/>
          </p:nvSpPr>
          <p:spPr>
            <a:xfrm>
              <a:off x="7892306" y="511423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C760C2D-4083-4918-A208-13736C7CE7F3}"/>
                </a:ext>
              </a:extLst>
            </p:cNvPr>
            <p:cNvSpPr/>
            <p:nvPr/>
          </p:nvSpPr>
          <p:spPr>
            <a:xfrm>
              <a:off x="2241952" y="5114232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8C66CCF-91F9-4304-8C30-78AE63C10B69}"/>
                </a:ext>
              </a:extLst>
            </p:cNvPr>
            <p:cNvSpPr/>
            <p:nvPr/>
          </p:nvSpPr>
          <p:spPr>
            <a:xfrm>
              <a:off x="5067128" y="5756961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2903D2B-B202-49E9-98D8-883527C6C575}"/>
                </a:ext>
              </a:extLst>
            </p:cNvPr>
            <p:cNvSpPr/>
            <p:nvPr/>
          </p:nvSpPr>
          <p:spPr>
            <a:xfrm>
              <a:off x="3654540" y="5756961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D6E26B0-FAC0-4539-982A-2057F72D6D39}"/>
                </a:ext>
              </a:extLst>
            </p:cNvPr>
            <p:cNvSpPr/>
            <p:nvPr/>
          </p:nvSpPr>
          <p:spPr>
            <a:xfrm>
              <a:off x="6479716" y="5756961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BB50058-AAD9-4667-AE27-3C23E74C65A4}"/>
                </a:ext>
              </a:extLst>
            </p:cNvPr>
            <p:cNvSpPr/>
            <p:nvPr/>
          </p:nvSpPr>
          <p:spPr>
            <a:xfrm>
              <a:off x="7892306" y="5751991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203FF17-36C1-4F67-867A-DBF8549E3347}"/>
                </a:ext>
              </a:extLst>
            </p:cNvPr>
            <p:cNvSpPr/>
            <p:nvPr/>
          </p:nvSpPr>
          <p:spPr>
            <a:xfrm>
              <a:off x="2241952" y="5751990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E3D49E1-ECB0-416D-B4ED-561BEEFA0BD5}"/>
                </a:ext>
              </a:extLst>
            </p:cNvPr>
            <p:cNvSpPr/>
            <p:nvPr/>
          </p:nvSpPr>
          <p:spPr>
            <a:xfrm>
              <a:off x="5067128" y="2133600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3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2764783-4F63-4E73-8E50-6871F76B443A}"/>
                </a:ext>
              </a:extLst>
            </p:cNvPr>
            <p:cNvSpPr/>
            <p:nvPr/>
          </p:nvSpPr>
          <p:spPr>
            <a:xfrm>
              <a:off x="3654540" y="2133600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09AAD4-9497-40A2-A2F2-5BC390021E93}"/>
                </a:ext>
              </a:extLst>
            </p:cNvPr>
            <p:cNvSpPr/>
            <p:nvPr/>
          </p:nvSpPr>
          <p:spPr>
            <a:xfrm>
              <a:off x="6479716" y="2133600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4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B7547F4-12FE-423C-B502-FC19D2DBE773}"/>
                </a:ext>
              </a:extLst>
            </p:cNvPr>
            <p:cNvSpPr/>
            <p:nvPr/>
          </p:nvSpPr>
          <p:spPr>
            <a:xfrm>
              <a:off x="7892306" y="2128630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5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6134255-3902-46D9-A3EE-777C1D490610}"/>
                </a:ext>
              </a:extLst>
            </p:cNvPr>
            <p:cNvSpPr/>
            <p:nvPr/>
          </p:nvSpPr>
          <p:spPr>
            <a:xfrm>
              <a:off x="2241952" y="2128629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3D8B4F3-72CB-48DE-95BD-8E30DDCC6155}"/>
                </a:ext>
              </a:extLst>
            </p:cNvPr>
            <p:cNvSpPr/>
            <p:nvPr/>
          </p:nvSpPr>
          <p:spPr>
            <a:xfrm>
              <a:off x="728742" y="3176103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DC06380-EF79-4B2E-A4C4-064B85E62FDC}"/>
                </a:ext>
              </a:extLst>
            </p:cNvPr>
            <p:cNvSpPr/>
            <p:nvPr/>
          </p:nvSpPr>
          <p:spPr>
            <a:xfrm>
              <a:off x="728742" y="3823803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781C6DC-2C7F-4745-A828-70D951E5297A}"/>
                </a:ext>
              </a:extLst>
            </p:cNvPr>
            <p:cNvSpPr/>
            <p:nvPr/>
          </p:nvSpPr>
          <p:spPr>
            <a:xfrm>
              <a:off x="728742" y="4471503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3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050669C-C3A4-4EBF-83A5-8DCC7D771731}"/>
                </a:ext>
              </a:extLst>
            </p:cNvPr>
            <p:cNvSpPr/>
            <p:nvPr/>
          </p:nvSpPr>
          <p:spPr>
            <a:xfrm>
              <a:off x="728742" y="5114232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4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62C4085-A8B5-4D8A-91CF-E940432C21ED}"/>
                </a:ext>
              </a:extLst>
            </p:cNvPr>
            <p:cNvSpPr/>
            <p:nvPr/>
          </p:nvSpPr>
          <p:spPr>
            <a:xfrm>
              <a:off x="728742" y="5751990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5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B5B19DD-71BB-49CD-81A1-36626A45FA72}"/>
                </a:ext>
              </a:extLst>
            </p:cNvPr>
            <p:cNvSpPr/>
            <p:nvPr/>
          </p:nvSpPr>
          <p:spPr>
            <a:xfrm>
              <a:off x="2241952" y="1485900"/>
              <a:ext cx="6962320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 data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24706E9-7AF3-4FC7-9528-F0F90D162A84}"/>
                </a:ext>
              </a:extLst>
            </p:cNvPr>
            <p:cNvSpPr/>
            <p:nvPr/>
          </p:nvSpPr>
          <p:spPr>
            <a:xfrm>
              <a:off x="9405516" y="1485899"/>
              <a:ext cx="1973684" cy="50579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Test data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BE44529-1338-40E8-9F44-F7A24B93D1E9}"/>
                </a:ext>
              </a:extLst>
            </p:cNvPr>
            <p:cNvSpPr/>
            <p:nvPr/>
          </p:nvSpPr>
          <p:spPr>
            <a:xfrm>
              <a:off x="2241952" y="838200"/>
              <a:ext cx="9137248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All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762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961C02-FDE3-4186-85C2-49AFFD78F3E5}"/>
              </a:ext>
            </a:extLst>
          </p:cNvPr>
          <p:cNvGrpSpPr/>
          <p:nvPr/>
        </p:nvGrpSpPr>
        <p:grpSpPr>
          <a:xfrm>
            <a:off x="3605920" y="940115"/>
            <a:ext cx="4980160" cy="4977769"/>
            <a:chOff x="2844054" y="1004976"/>
            <a:chExt cx="4980160" cy="49777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8148D7D-824F-4484-9EC2-2BFCE95907DD}"/>
                </a:ext>
              </a:extLst>
            </p:cNvPr>
            <p:cNvSpPr/>
            <p:nvPr/>
          </p:nvSpPr>
          <p:spPr>
            <a:xfrm>
              <a:off x="5266544" y="2044921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A4273B-7EFA-4744-A934-65AD81DB5C9E}"/>
                </a:ext>
              </a:extLst>
            </p:cNvPr>
            <p:cNvSpPr/>
            <p:nvPr/>
          </p:nvSpPr>
          <p:spPr>
            <a:xfrm>
              <a:off x="3878540" y="2044921"/>
              <a:ext cx="1169666" cy="11696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89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DC56AB-BFDB-4336-8F54-508DAC1D4A07}"/>
                </a:ext>
              </a:extLst>
            </p:cNvPr>
            <p:cNvSpPr/>
            <p:nvPr/>
          </p:nvSpPr>
          <p:spPr>
            <a:xfrm>
              <a:off x="5266544" y="3429000"/>
              <a:ext cx="1169666" cy="11696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C1AAC8-A91E-4281-ACFC-567881305BD4}"/>
                </a:ext>
              </a:extLst>
            </p:cNvPr>
            <p:cNvSpPr/>
            <p:nvPr/>
          </p:nvSpPr>
          <p:spPr>
            <a:xfrm>
              <a:off x="3878540" y="3429000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1E53DA-4255-49C4-8835-1A13C2AFA10E}"/>
                </a:ext>
              </a:extLst>
            </p:cNvPr>
            <p:cNvSpPr txBox="1"/>
            <p:nvPr/>
          </p:nvSpPr>
          <p:spPr>
            <a:xfrm>
              <a:off x="3878540" y="1573848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Apple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8F367E-4592-405F-9165-F3585E3ACB5F}"/>
                </a:ext>
              </a:extLst>
            </p:cNvPr>
            <p:cNvSpPr txBox="1"/>
            <p:nvPr/>
          </p:nvSpPr>
          <p:spPr>
            <a:xfrm>
              <a:off x="5266544" y="1573848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Orange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CEBAFC-09A7-431A-B3FD-C467B213EE66}"/>
                </a:ext>
              </a:extLst>
            </p:cNvPr>
            <p:cNvSpPr txBox="1"/>
            <p:nvPr/>
          </p:nvSpPr>
          <p:spPr>
            <a:xfrm rot="16200000">
              <a:off x="3007297" y="2445088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Apple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D2F04E-759F-4D30-B343-873537F1A2BA}"/>
                </a:ext>
              </a:extLst>
            </p:cNvPr>
            <p:cNvSpPr txBox="1"/>
            <p:nvPr/>
          </p:nvSpPr>
          <p:spPr>
            <a:xfrm rot="16200000">
              <a:off x="3007297" y="3829167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Orange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D5AE6B-3A3F-4F19-BC5C-BE25939F38D9}"/>
                </a:ext>
              </a:extLst>
            </p:cNvPr>
            <p:cNvSpPr txBox="1"/>
            <p:nvPr/>
          </p:nvSpPr>
          <p:spPr>
            <a:xfrm>
              <a:off x="3878540" y="1004976"/>
              <a:ext cx="3945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ACTUAL CLASS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F9DDFF-3F79-4775-A0BC-3F23DB09A616}"/>
                </a:ext>
              </a:extLst>
            </p:cNvPr>
            <p:cNvSpPr txBox="1"/>
            <p:nvPr/>
          </p:nvSpPr>
          <p:spPr>
            <a:xfrm rot="16200000">
              <a:off x="1105974" y="3783000"/>
              <a:ext cx="39378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PREDICTED CLASS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18D33C-1D04-4ABB-A7B5-B1EF2B896BCC}"/>
                </a:ext>
              </a:extLst>
            </p:cNvPr>
            <p:cNvSpPr/>
            <p:nvPr/>
          </p:nvSpPr>
          <p:spPr>
            <a:xfrm>
              <a:off x="6654548" y="2044921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35CBCE-FE08-4FE3-8631-E1CC2DF78CCE}"/>
                </a:ext>
              </a:extLst>
            </p:cNvPr>
            <p:cNvSpPr/>
            <p:nvPr/>
          </p:nvSpPr>
          <p:spPr>
            <a:xfrm>
              <a:off x="6654548" y="3429000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BCCFA30-3BBC-45A3-AE7E-DE4D35DE8FF9}"/>
                </a:ext>
              </a:extLst>
            </p:cNvPr>
            <p:cNvSpPr/>
            <p:nvPr/>
          </p:nvSpPr>
          <p:spPr>
            <a:xfrm>
              <a:off x="5266544" y="4813079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BC87890-242D-4BBB-966D-8B74202AF45D}"/>
                </a:ext>
              </a:extLst>
            </p:cNvPr>
            <p:cNvSpPr/>
            <p:nvPr/>
          </p:nvSpPr>
          <p:spPr>
            <a:xfrm>
              <a:off x="3878540" y="4813079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04A9BF6-DC08-4D4F-84F7-4245D6973333}"/>
                </a:ext>
              </a:extLst>
            </p:cNvPr>
            <p:cNvSpPr/>
            <p:nvPr/>
          </p:nvSpPr>
          <p:spPr>
            <a:xfrm>
              <a:off x="6654548" y="4813079"/>
              <a:ext cx="1169666" cy="11696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85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DA12C8-9830-484D-8FFE-B1D3A6D4C03C}"/>
                </a:ext>
              </a:extLst>
            </p:cNvPr>
            <p:cNvSpPr txBox="1"/>
            <p:nvPr/>
          </p:nvSpPr>
          <p:spPr>
            <a:xfrm>
              <a:off x="6654548" y="1573848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Mango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BF36F0-034A-4F84-A168-96BBD670E181}"/>
                </a:ext>
              </a:extLst>
            </p:cNvPr>
            <p:cNvSpPr txBox="1"/>
            <p:nvPr/>
          </p:nvSpPr>
          <p:spPr>
            <a:xfrm rot="16200000">
              <a:off x="3007297" y="5213246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Mango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0546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1B82863-CEF0-44F2-A433-CD2C9F4ABF79}"/>
              </a:ext>
            </a:extLst>
          </p:cNvPr>
          <p:cNvGrpSpPr/>
          <p:nvPr/>
        </p:nvGrpSpPr>
        <p:grpSpPr>
          <a:xfrm>
            <a:off x="4330700" y="1662933"/>
            <a:ext cx="3530599" cy="3532134"/>
            <a:chOff x="4315311" y="1647544"/>
            <a:chExt cx="3530599" cy="353213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8148D7D-824F-4484-9EC2-2BFCE95907DD}"/>
                </a:ext>
              </a:extLst>
            </p:cNvPr>
            <p:cNvSpPr/>
            <p:nvPr/>
          </p:nvSpPr>
          <p:spPr>
            <a:xfrm>
              <a:off x="6676244" y="2625933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FP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A4273B-7EFA-4744-A934-65AD81DB5C9E}"/>
                </a:ext>
              </a:extLst>
            </p:cNvPr>
            <p:cNvSpPr/>
            <p:nvPr/>
          </p:nvSpPr>
          <p:spPr>
            <a:xfrm>
              <a:off x="5288240" y="2625933"/>
              <a:ext cx="1169666" cy="11696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TP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DC56AB-BFDB-4336-8F54-508DAC1D4A07}"/>
                </a:ext>
              </a:extLst>
            </p:cNvPr>
            <p:cNvSpPr/>
            <p:nvPr/>
          </p:nvSpPr>
          <p:spPr>
            <a:xfrm>
              <a:off x="6676244" y="4010012"/>
              <a:ext cx="1169666" cy="11696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C1AAC8-A91E-4281-ACFC-567881305BD4}"/>
                </a:ext>
              </a:extLst>
            </p:cNvPr>
            <p:cNvSpPr/>
            <p:nvPr/>
          </p:nvSpPr>
          <p:spPr>
            <a:xfrm>
              <a:off x="5288240" y="4010012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1E53DA-4255-49C4-8835-1A13C2AFA10E}"/>
                </a:ext>
              </a:extLst>
            </p:cNvPr>
            <p:cNvSpPr txBox="1"/>
            <p:nvPr/>
          </p:nvSpPr>
          <p:spPr>
            <a:xfrm>
              <a:off x="5288240" y="2154860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Positive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8F367E-4592-405F-9165-F3585E3ACB5F}"/>
                </a:ext>
              </a:extLst>
            </p:cNvPr>
            <p:cNvSpPr txBox="1"/>
            <p:nvPr/>
          </p:nvSpPr>
          <p:spPr>
            <a:xfrm>
              <a:off x="6676244" y="2154860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Negative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CEBAFC-09A7-431A-B3FD-C467B213EE66}"/>
                </a:ext>
              </a:extLst>
            </p:cNvPr>
            <p:cNvSpPr txBox="1"/>
            <p:nvPr/>
          </p:nvSpPr>
          <p:spPr>
            <a:xfrm rot="16200000">
              <a:off x="4416997" y="3026100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Positive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D2F04E-759F-4D30-B343-873537F1A2BA}"/>
                </a:ext>
              </a:extLst>
            </p:cNvPr>
            <p:cNvSpPr txBox="1"/>
            <p:nvPr/>
          </p:nvSpPr>
          <p:spPr>
            <a:xfrm rot="16200000">
              <a:off x="4416997" y="4410179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Negative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D5AE6B-3A3F-4F19-BC5C-BE25939F38D9}"/>
                </a:ext>
              </a:extLst>
            </p:cNvPr>
            <p:cNvSpPr txBox="1"/>
            <p:nvPr/>
          </p:nvSpPr>
          <p:spPr>
            <a:xfrm>
              <a:off x="5288240" y="1647544"/>
              <a:ext cx="25576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ACTUAL CLASS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F9DDFF-3F79-4775-A0BC-3F23DB09A616}"/>
                </a:ext>
              </a:extLst>
            </p:cNvPr>
            <p:cNvSpPr txBox="1"/>
            <p:nvPr/>
          </p:nvSpPr>
          <p:spPr>
            <a:xfrm rot="16200000">
              <a:off x="3238493" y="3702749"/>
              <a:ext cx="25537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PREDICTED CLASS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58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B989E620-F81E-494C-810A-4A9B6427FA70}"/>
              </a:ext>
            </a:extLst>
          </p:cNvPr>
          <p:cNvGrpSpPr/>
          <p:nvPr/>
        </p:nvGrpSpPr>
        <p:grpSpPr>
          <a:xfrm>
            <a:off x="2732088" y="1182338"/>
            <a:ext cx="6640512" cy="4581806"/>
            <a:chOff x="2732088" y="1182338"/>
            <a:chExt cx="6640512" cy="4581806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07B4A82-2097-4968-BB61-C90CBE45789D}"/>
                </a:ext>
              </a:extLst>
            </p:cNvPr>
            <p:cNvCxnSpPr>
              <a:cxnSpLocks/>
              <a:stCxn id="50" idx="1"/>
              <a:endCxn id="61" idx="6"/>
            </p:cNvCxnSpPr>
            <p:nvPr/>
          </p:nvCxnSpPr>
          <p:spPr>
            <a:xfrm flipH="1">
              <a:off x="6403656" y="3303114"/>
              <a:ext cx="1627662" cy="715149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FC16FB1-322D-4A0A-A128-0AFD84E1D21C}"/>
                </a:ext>
              </a:extLst>
            </p:cNvPr>
            <p:cNvCxnSpPr>
              <a:stCxn id="50" idx="1"/>
              <a:endCxn id="58" idx="6"/>
            </p:cNvCxnSpPr>
            <p:nvPr/>
          </p:nvCxnSpPr>
          <p:spPr>
            <a:xfrm flipH="1">
              <a:off x="4829902" y="3303114"/>
              <a:ext cx="3201416" cy="34074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B0B523C-ABB0-45C9-A4E8-FE34A0EFFC51}"/>
                </a:ext>
              </a:extLst>
            </p:cNvPr>
            <p:cNvCxnSpPr>
              <a:stCxn id="50" idx="1"/>
              <a:endCxn id="54" idx="6"/>
            </p:cNvCxnSpPr>
            <p:nvPr/>
          </p:nvCxnSpPr>
          <p:spPr>
            <a:xfrm flipH="1">
              <a:off x="4159338" y="3303114"/>
              <a:ext cx="3871980" cy="703195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EB1C249-7EAC-452A-A3D4-8FDDDDF1D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8900000">
              <a:off x="7022038" y="2020549"/>
              <a:ext cx="1838582" cy="276264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C090FBD-479C-43E7-B69F-7A471968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23620" y="5512104"/>
              <a:ext cx="247685" cy="200053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4C4154A-6137-4172-9036-B515791F4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6164" y="1182338"/>
              <a:ext cx="238158" cy="228632"/>
            </a:xfrm>
            <a:prstGeom prst="rect">
              <a:avLst/>
            </a:prstGeom>
          </p:spPr>
        </p:pic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ED01BEC1-4E3B-46B1-94F2-437974460882}"/>
                </a:ext>
              </a:extLst>
            </p:cNvPr>
            <p:cNvSpPr/>
            <p:nvPr/>
          </p:nvSpPr>
          <p:spPr>
            <a:xfrm>
              <a:off x="4662479" y="2359600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1B799897-5E51-416B-B411-04D297C6752E}"/>
                </a:ext>
              </a:extLst>
            </p:cNvPr>
            <p:cNvSpPr/>
            <p:nvPr/>
          </p:nvSpPr>
          <p:spPr>
            <a:xfrm>
              <a:off x="3123961" y="3063816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263E8C3E-9DCF-46E7-A9DC-5B21A30D5E49}"/>
                </a:ext>
              </a:extLst>
            </p:cNvPr>
            <p:cNvSpPr/>
            <p:nvPr/>
          </p:nvSpPr>
          <p:spPr>
            <a:xfrm>
              <a:off x="7154570" y="5082957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ADB0179-BF03-40DB-8FD5-E47883CFC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2088" y="1192144"/>
              <a:ext cx="0" cy="457200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46F5D00-2DD7-46F3-9464-DD6771027887}"/>
                </a:ext>
              </a:extLst>
            </p:cNvPr>
            <p:cNvCxnSpPr>
              <a:cxnSpLocks/>
            </p:cNvCxnSpPr>
            <p:nvPr/>
          </p:nvCxnSpPr>
          <p:spPr>
            <a:xfrm>
              <a:off x="2732088" y="5764144"/>
              <a:ext cx="6640512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2052F860-7FBF-42EA-94D9-BF0177D233ED}"/>
                </a:ext>
              </a:extLst>
            </p:cNvPr>
            <p:cNvSpPr/>
            <p:nvPr/>
          </p:nvSpPr>
          <p:spPr>
            <a:xfrm>
              <a:off x="7214507" y="3767976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4615169B-B2DC-45EC-B51A-4F9C8DA65B9F}"/>
                </a:ext>
              </a:extLst>
            </p:cNvPr>
            <p:cNvSpPr/>
            <p:nvPr/>
          </p:nvSpPr>
          <p:spPr>
            <a:xfrm>
              <a:off x="4102859" y="2340937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B4074890-4F27-4CB1-8A78-44B1E2D10CF8}"/>
                </a:ext>
              </a:extLst>
            </p:cNvPr>
            <p:cNvSpPr/>
            <p:nvPr/>
          </p:nvSpPr>
          <p:spPr>
            <a:xfrm>
              <a:off x="3727921" y="2857172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AEFA72CA-C3DC-4954-B4EB-8EC4D085134B}"/>
                </a:ext>
              </a:extLst>
            </p:cNvPr>
            <p:cNvSpPr/>
            <p:nvPr/>
          </p:nvSpPr>
          <p:spPr>
            <a:xfrm>
              <a:off x="3365809" y="2322273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ADE0F69C-6D70-4106-B730-1E948E492040}"/>
                </a:ext>
              </a:extLst>
            </p:cNvPr>
            <p:cNvSpPr/>
            <p:nvPr/>
          </p:nvSpPr>
          <p:spPr>
            <a:xfrm>
              <a:off x="3477322" y="3439126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68709FE-11AE-43F5-8025-BC1BFC04B6B8}"/>
                </a:ext>
              </a:extLst>
            </p:cNvPr>
            <p:cNvGrpSpPr/>
            <p:nvPr/>
          </p:nvGrpSpPr>
          <p:grpSpPr>
            <a:xfrm>
              <a:off x="3890670" y="3840963"/>
              <a:ext cx="330692" cy="330692"/>
              <a:chOff x="4737859" y="2615348"/>
              <a:chExt cx="330692" cy="330692"/>
            </a:xfrm>
          </p:grpSpPr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A3D7F9FF-02A6-40BE-A3EA-95677107C6BB}"/>
                  </a:ext>
                </a:extLst>
              </p:cNvPr>
              <p:cNvSpPr/>
              <p:nvPr/>
            </p:nvSpPr>
            <p:spPr>
              <a:xfrm>
                <a:off x="4799883" y="2677372"/>
                <a:ext cx="206644" cy="20664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F2749AF0-183B-4492-9B5E-A5D4FABF072A}"/>
                  </a:ext>
                </a:extLst>
              </p:cNvPr>
              <p:cNvSpPr/>
              <p:nvPr/>
            </p:nvSpPr>
            <p:spPr>
              <a:xfrm>
                <a:off x="4737859" y="2615348"/>
                <a:ext cx="330692" cy="330692"/>
              </a:xfrm>
              <a:prstGeom prst="flowChartConnector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952E881-D982-4C2D-BFA7-CC0669E40982}"/>
                </a:ext>
              </a:extLst>
            </p:cNvPr>
            <p:cNvGrpSpPr/>
            <p:nvPr/>
          </p:nvGrpSpPr>
          <p:grpSpPr>
            <a:xfrm>
              <a:off x="4561234" y="3171842"/>
              <a:ext cx="330692" cy="330692"/>
              <a:chOff x="4737859" y="2615348"/>
              <a:chExt cx="330692" cy="330692"/>
            </a:xfrm>
          </p:grpSpPr>
          <p:sp>
            <p:nvSpPr>
              <p:cNvPr id="58" name="Flowchart: Connector 57">
                <a:extLst>
                  <a:ext uri="{FF2B5EF4-FFF2-40B4-BE49-F238E27FC236}">
                    <a16:creationId xmlns:a16="http://schemas.microsoft.com/office/drawing/2014/main" id="{065366C8-FB2B-4CA1-9BB4-F215BC63C1BF}"/>
                  </a:ext>
                </a:extLst>
              </p:cNvPr>
              <p:cNvSpPr/>
              <p:nvPr/>
            </p:nvSpPr>
            <p:spPr>
              <a:xfrm>
                <a:off x="4799883" y="2677372"/>
                <a:ext cx="206644" cy="20664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lowchart: Connector 58">
                <a:extLst>
                  <a:ext uri="{FF2B5EF4-FFF2-40B4-BE49-F238E27FC236}">
                    <a16:creationId xmlns:a16="http://schemas.microsoft.com/office/drawing/2014/main" id="{02EAC9FC-815F-4E31-B6F3-2E31AC7CC625}"/>
                  </a:ext>
                </a:extLst>
              </p:cNvPr>
              <p:cNvSpPr/>
              <p:nvPr/>
            </p:nvSpPr>
            <p:spPr>
              <a:xfrm>
                <a:off x="4737859" y="2615348"/>
                <a:ext cx="330692" cy="330692"/>
              </a:xfrm>
              <a:prstGeom prst="flowChartConnector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9F10C00-E4EB-4446-BCAB-57D6B4F14AAA}"/>
                </a:ext>
              </a:extLst>
            </p:cNvPr>
            <p:cNvGrpSpPr/>
            <p:nvPr/>
          </p:nvGrpSpPr>
          <p:grpSpPr>
            <a:xfrm>
              <a:off x="6134988" y="3852917"/>
              <a:ext cx="330692" cy="330692"/>
              <a:chOff x="4737859" y="2615348"/>
              <a:chExt cx="330692" cy="330692"/>
            </a:xfrm>
          </p:grpSpPr>
          <p:sp>
            <p:nvSpPr>
              <p:cNvPr id="61" name="Flowchart: Connector 60">
                <a:extLst>
                  <a:ext uri="{FF2B5EF4-FFF2-40B4-BE49-F238E27FC236}">
                    <a16:creationId xmlns:a16="http://schemas.microsoft.com/office/drawing/2014/main" id="{949AB44D-FA2C-42F7-A3CB-5E6FAF1238EC}"/>
                  </a:ext>
                </a:extLst>
              </p:cNvPr>
              <p:cNvSpPr/>
              <p:nvPr/>
            </p:nvSpPr>
            <p:spPr>
              <a:xfrm>
                <a:off x="4799883" y="2677372"/>
                <a:ext cx="206644" cy="206644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Connector 61">
                <a:extLst>
                  <a:ext uri="{FF2B5EF4-FFF2-40B4-BE49-F238E27FC236}">
                    <a16:creationId xmlns:a16="http://schemas.microsoft.com/office/drawing/2014/main" id="{22561974-2A5A-424C-9A04-E625086B425C}"/>
                  </a:ext>
                </a:extLst>
              </p:cNvPr>
              <p:cNvSpPr/>
              <p:nvPr/>
            </p:nvSpPr>
            <p:spPr>
              <a:xfrm>
                <a:off x="4737859" y="2615348"/>
                <a:ext cx="330692" cy="330692"/>
              </a:xfrm>
              <a:prstGeom prst="flowChartConnector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Flowchart: Connector 62">
              <a:extLst>
                <a:ext uri="{FF2B5EF4-FFF2-40B4-BE49-F238E27FC236}">
                  <a16:creationId xmlns:a16="http://schemas.microsoft.com/office/drawing/2014/main" id="{0A3980B5-D378-4070-BAB3-2DA8DD04DBA5}"/>
                </a:ext>
              </a:extLst>
            </p:cNvPr>
            <p:cNvSpPr/>
            <p:nvPr/>
          </p:nvSpPr>
          <p:spPr>
            <a:xfrm>
              <a:off x="6035922" y="4876313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Connector 63">
              <a:extLst>
                <a:ext uri="{FF2B5EF4-FFF2-40B4-BE49-F238E27FC236}">
                  <a16:creationId xmlns:a16="http://schemas.microsoft.com/office/drawing/2014/main" id="{86831F6A-CE3F-44FF-B5F2-EC068D807CBE}"/>
                </a:ext>
              </a:extLst>
            </p:cNvPr>
            <p:cNvSpPr/>
            <p:nvPr/>
          </p:nvSpPr>
          <p:spPr>
            <a:xfrm>
              <a:off x="7656826" y="4311552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Connector 64">
              <a:extLst>
                <a:ext uri="{FF2B5EF4-FFF2-40B4-BE49-F238E27FC236}">
                  <a16:creationId xmlns:a16="http://schemas.microsoft.com/office/drawing/2014/main" id="{98B93E27-AC14-4150-9CBC-6B691A4EE286}"/>
                </a:ext>
              </a:extLst>
            </p:cNvPr>
            <p:cNvSpPr/>
            <p:nvPr/>
          </p:nvSpPr>
          <p:spPr>
            <a:xfrm>
              <a:off x="6780569" y="4538748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3CAD2FA-EFF6-4355-BA08-8BBE93F97D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9972" y="1484244"/>
              <a:ext cx="4266013" cy="4266013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ABCC97-0F3E-4B45-AB61-F89CCC2EF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681" y="1498132"/>
              <a:ext cx="4252124" cy="4252125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80F012F-7DCA-4672-8206-5CA383E43C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2088" y="1498131"/>
              <a:ext cx="3821188" cy="3821188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AE8AB43-DC82-47B6-89C3-4F9C5A336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8900000">
              <a:off x="4993403" y="1852603"/>
              <a:ext cx="1695687" cy="27626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CDCE36E-4A46-4BA0-AD58-570ECE618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8900000">
              <a:off x="6006727" y="1942554"/>
              <a:ext cx="1733792" cy="257211"/>
            </a:xfrm>
            <a:prstGeom prst="rect">
              <a:avLst/>
            </a:prstGeom>
          </p:spPr>
        </p:pic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8F72B24-1885-4EA9-9541-F3A457D2A4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2282" y="4469912"/>
              <a:ext cx="562303" cy="562303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7A3195E-9D8C-4DA3-B2AD-564F78CA8E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50023" y="5034176"/>
              <a:ext cx="568972" cy="568972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34E67F0-37D5-4075-A2D8-04EA3E2BD35B}"/>
                </a:ext>
              </a:extLst>
            </p:cNvPr>
            <p:cNvSpPr txBox="1"/>
            <p:nvPr/>
          </p:nvSpPr>
          <p:spPr>
            <a:xfrm rot="2700000">
              <a:off x="3621318" y="4487884"/>
              <a:ext cx="7634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margin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F6CD4BD-BBD2-4FAE-BB82-773EEB45EF11}"/>
                </a:ext>
              </a:extLst>
            </p:cNvPr>
            <p:cNvSpPr txBox="1"/>
            <p:nvPr/>
          </p:nvSpPr>
          <p:spPr>
            <a:xfrm rot="2700000">
              <a:off x="4167105" y="5052176"/>
              <a:ext cx="7940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margin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A73BF5B-D8BD-4BE0-A350-1D1B2129F2C9}"/>
                </a:ext>
              </a:extLst>
            </p:cNvPr>
            <p:cNvSpPr txBox="1"/>
            <p:nvPr/>
          </p:nvSpPr>
          <p:spPr>
            <a:xfrm>
              <a:off x="8031318" y="3041504"/>
              <a:ext cx="10907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support vectors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0351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6FE2E83-0CBD-4934-B8C8-C2DFB105060F}"/>
              </a:ext>
            </a:extLst>
          </p:cNvPr>
          <p:cNvGrpSpPr/>
          <p:nvPr/>
        </p:nvGrpSpPr>
        <p:grpSpPr>
          <a:xfrm>
            <a:off x="2732088" y="1182338"/>
            <a:ext cx="6640512" cy="4581806"/>
            <a:chOff x="2732088" y="1182338"/>
            <a:chExt cx="6640512" cy="4581806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943D7260-19F4-4A79-A3B6-64DC16AF9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09291" y="3037648"/>
              <a:ext cx="495369" cy="33342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E710FD0-F05C-4F9D-A947-04AE39487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13964" y="3590717"/>
              <a:ext cx="495369" cy="33342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D1C7B65-28F3-45F0-9B78-5D75B62A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1400" y="4938656"/>
              <a:ext cx="762106" cy="314369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EB1C249-7EAC-452A-A3D4-8FDDDDF1D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8900000">
              <a:off x="7022038" y="2020549"/>
              <a:ext cx="1838582" cy="276264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C090FBD-479C-43E7-B69F-7A471968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23620" y="5512104"/>
              <a:ext cx="247685" cy="200053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4C4154A-6137-4172-9036-B515791F4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56164" y="1182338"/>
              <a:ext cx="238158" cy="228632"/>
            </a:xfrm>
            <a:prstGeom prst="rect">
              <a:avLst/>
            </a:prstGeom>
          </p:spPr>
        </p:pic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ED01BEC1-4E3B-46B1-94F2-437974460882}"/>
                </a:ext>
              </a:extLst>
            </p:cNvPr>
            <p:cNvSpPr/>
            <p:nvPr/>
          </p:nvSpPr>
          <p:spPr>
            <a:xfrm>
              <a:off x="4662479" y="2359600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1B799897-5E51-416B-B411-04D297C6752E}"/>
                </a:ext>
              </a:extLst>
            </p:cNvPr>
            <p:cNvSpPr/>
            <p:nvPr/>
          </p:nvSpPr>
          <p:spPr>
            <a:xfrm>
              <a:off x="3123961" y="3063816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263E8C3E-9DCF-46E7-A9DC-5B21A30D5E49}"/>
                </a:ext>
              </a:extLst>
            </p:cNvPr>
            <p:cNvSpPr/>
            <p:nvPr/>
          </p:nvSpPr>
          <p:spPr>
            <a:xfrm>
              <a:off x="7154570" y="5082957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ADB0179-BF03-40DB-8FD5-E47883CFC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2088" y="1192144"/>
              <a:ext cx="0" cy="457200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46F5D00-2DD7-46F3-9464-DD6771027887}"/>
                </a:ext>
              </a:extLst>
            </p:cNvPr>
            <p:cNvCxnSpPr>
              <a:cxnSpLocks/>
            </p:cNvCxnSpPr>
            <p:nvPr/>
          </p:nvCxnSpPr>
          <p:spPr>
            <a:xfrm>
              <a:off x="2732088" y="5764144"/>
              <a:ext cx="6640512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2052F860-7FBF-42EA-94D9-BF0177D233ED}"/>
                </a:ext>
              </a:extLst>
            </p:cNvPr>
            <p:cNvSpPr/>
            <p:nvPr/>
          </p:nvSpPr>
          <p:spPr>
            <a:xfrm>
              <a:off x="7214507" y="3767976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4615169B-B2DC-45EC-B51A-4F9C8DA65B9F}"/>
                </a:ext>
              </a:extLst>
            </p:cNvPr>
            <p:cNvSpPr/>
            <p:nvPr/>
          </p:nvSpPr>
          <p:spPr>
            <a:xfrm>
              <a:off x="4102859" y="2340937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B4074890-4F27-4CB1-8A78-44B1E2D10CF8}"/>
                </a:ext>
              </a:extLst>
            </p:cNvPr>
            <p:cNvSpPr/>
            <p:nvPr/>
          </p:nvSpPr>
          <p:spPr>
            <a:xfrm>
              <a:off x="3727921" y="2857172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AEFA72CA-C3DC-4954-B4EB-8EC4D085134B}"/>
                </a:ext>
              </a:extLst>
            </p:cNvPr>
            <p:cNvSpPr/>
            <p:nvPr/>
          </p:nvSpPr>
          <p:spPr>
            <a:xfrm>
              <a:off x="3365809" y="2322273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ADE0F69C-6D70-4106-B730-1E948E492040}"/>
                </a:ext>
              </a:extLst>
            </p:cNvPr>
            <p:cNvSpPr/>
            <p:nvPr/>
          </p:nvSpPr>
          <p:spPr>
            <a:xfrm>
              <a:off x="3477322" y="3439126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68709FE-11AE-43F5-8025-BC1BFC04B6B8}"/>
                </a:ext>
              </a:extLst>
            </p:cNvPr>
            <p:cNvGrpSpPr/>
            <p:nvPr/>
          </p:nvGrpSpPr>
          <p:grpSpPr>
            <a:xfrm>
              <a:off x="3890670" y="3840963"/>
              <a:ext cx="330692" cy="330692"/>
              <a:chOff x="4737859" y="2615348"/>
              <a:chExt cx="330692" cy="330692"/>
            </a:xfrm>
          </p:grpSpPr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A3D7F9FF-02A6-40BE-A3EA-95677107C6BB}"/>
                  </a:ext>
                </a:extLst>
              </p:cNvPr>
              <p:cNvSpPr/>
              <p:nvPr/>
            </p:nvSpPr>
            <p:spPr>
              <a:xfrm>
                <a:off x="4799883" y="2677372"/>
                <a:ext cx="206644" cy="20664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F2749AF0-183B-4492-9B5E-A5D4FABF072A}"/>
                  </a:ext>
                </a:extLst>
              </p:cNvPr>
              <p:cNvSpPr/>
              <p:nvPr/>
            </p:nvSpPr>
            <p:spPr>
              <a:xfrm>
                <a:off x="4737859" y="2615348"/>
                <a:ext cx="330692" cy="330692"/>
              </a:xfrm>
              <a:prstGeom prst="flowChartConnector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952E881-D982-4C2D-BFA7-CC0669E40982}"/>
                </a:ext>
              </a:extLst>
            </p:cNvPr>
            <p:cNvGrpSpPr/>
            <p:nvPr/>
          </p:nvGrpSpPr>
          <p:grpSpPr>
            <a:xfrm>
              <a:off x="4561234" y="3171842"/>
              <a:ext cx="330692" cy="330692"/>
              <a:chOff x="4737859" y="2615348"/>
              <a:chExt cx="330692" cy="330692"/>
            </a:xfrm>
          </p:grpSpPr>
          <p:sp>
            <p:nvSpPr>
              <p:cNvPr id="58" name="Flowchart: Connector 57">
                <a:extLst>
                  <a:ext uri="{FF2B5EF4-FFF2-40B4-BE49-F238E27FC236}">
                    <a16:creationId xmlns:a16="http://schemas.microsoft.com/office/drawing/2014/main" id="{065366C8-FB2B-4CA1-9BB4-F215BC63C1BF}"/>
                  </a:ext>
                </a:extLst>
              </p:cNvPr>
              <p:cNvSpPr/>
              <p:nvPr/>
            </p:nvSpPr>
            <p:spPr>
              <a:xfrm>
                <a:off x="4799883" y="2677372"/>
                <a:ext cx="206644" cy="20664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lowchart: Connector 58">
                <a:extLst>
                  <a:ext uri="{FF2B5EF4-FFF2-40B4-BE49-F238E27FC236}">
                    <a16:creationId xmlns:a16="http://schemas.microsoft.com/office/drawing/2014/main" id="{02EAC9FC-815F-4E31-B6F3-2E31AC7CC625}"/>
                  </a:ext>
                </a:extLst>
              </p:cNvPr>
              <p:cNvSpPr/>
              <p:nvPr/>
            </p:nvSpPr>
            <p:spPr>
              <a:xfrm>
                <a:off x="4737859" y="2615348"/>
                <a:ext cx="330692" cy="330692"/>
              </a:xfrm>
              <a:prstGeom prst="flowChartConnector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9F10C00-E4EB-4446-BCAB-57D6B4F14AAA}"/>
                </a:ext>
              </a:extLst>
            </p:cNvPr>
            <p:cNvGrpSpPr/>
            <p:nvPr/>
          </p:nvGrpSpPr>
          <p:grpSpPr>
            <a:xfrm>
              <a:off x="6134988" y="3852917"/>
              <a:ext cx="330692" cy="330692"/>
              <a:chOff x="4737859" y="2615348"/>
              <a:chExt cx="330692" cy="330692"/>
            </a:xfrm>
          </p:grpSpPr>
          <p:sp>
            <p:nvSpPr>
              <p:cNvPr id="61" name="Flowchart: Connector 60">
                <a:extLst>
                  <a:ext uri="{FF2B5EF4-FFF2-40B4-BE49-F238E27FC236}">
                    <a16:creationId xmlns:a16="http://schemas.microsoft.com/office/drawing/2014/main" id="{949AB44D-FA2C-42F7-A3CB-5E6FAF1238EC}"/>
                  </a:ext>
                </a:extLst>
              </p:cNvPr>
              <p:cNvSpPr/>
              <p:nvPr/>
            </p:nvSpPr>
            <p:spPr>
              <a:xfrm>
                <a:off x="4799883" y="2677372"/>
                <a:ext cx="206644" cy="206644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Connector 61">
                <a:extLst>
                  <a:ext uri="{FF2B5EF4-FFF2-40B4-BE49-F238E27FC236}">
                    <a16:creationId xmlns:a16="http://schemas.microsoft.com/office/drawing/2014/main" id="{22561974-2A5A-424C-9A04-E625086B425C}"/>
                  </a:ext>
                </a:extLst>
              </p:cNvPr>
              <p:cNvSpPr/>
              <p:nvPr/>
            </p:nvSpPr>
            <p:spPr>
              <a:xfrm>
                <a:off x="4737859" y="2615348"/>
                <a:ext cx="330692" cy="330692"/>
              </a:xfrm>
              <a:prstGeom prst="flowChartConnector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Flowchart: Connector 62">
              <a:extLst>
                <a:ext uri="{FF2B5EF4-FFF2-40B4-BE49-F238E27FC236}">
                  <a16:creationId xmlns:a16="http://schemas.microsoft.com/office/drawing/2014/main" id="{0A3980B5-D378-4070-BAB3-2DA8DD04DBA5}"/>
                </a:ext>
              </a:extLst>
            </p:cNvPr>
            <p:cNvSpPr/>
            <p:nvPr/>
          </p:nvSpPr>
          <p:spPr>
            <a:xfrm>
              <a:off x="6035922" y="4876313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Connector 63">
              <a:extLst>
                <a:ext uri="{FF2B5EF4-FFF2-40B4-BE49-F238E27FC236}">
                  <a16:creationId xmlns:a16="http://schemas.microsoft.com/office/drawing/2014/main" id="{86831F6A-CE3F-44FF-B5F2-EC068D807CBE}"/>
                </a:ext>
              </a:extLst>
            </p:cNvPr>
            <p:cNvSpPr/>
            <p:nvPr/>
          </p:nvSpPr>
          <p:spPr>
            <a:xfrm>
              <a:off x="7656826" y="4311552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Connector 64">
              <a:extLst>
                <a:ext uri="{FF2B5EF4-FFF2-40B4-BE49-F238E27FC236}">
                  <a16:creationId xmlns:a16="http://schemas.microsoft.com/office/drawing/2014/main" id="{98B93E27-AC14-4150-9CBC-6B691A4EE286}"/>
                </a:ext>
              </a:extLst>
            </p:cNvPr>
            <p:cNvSpPr/>
            <p:nvPr/>
          </p:nvSpPr>
          <p:spPr>
            <a:xfrm>
              <a:off x="6780569" y="4538748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3CAD2FA-EFF6-4355-BA08-8BBE93F97D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9972" y="1484244"/>
              <a:ext cx="4266013" cy="4266013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ABCC97-0F3E-4B45-AB61-F89CCC2EF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681" y="1498132"/>
              <a:ext cx="4252124" cy="4252125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80F012F-7DCA-4672-8206-5CA383E43C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2088" y="1498131"/>
              <a:ext cx="3821188" cy="3821188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AE8AB43-DC82-47B6-89C3-4F9C5A336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8900000">
              <a:off x="4993403" y="1852603"/>
              <a:ext cx="1695687" cy="27626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CDCE36E-4A46-4BA0-AD58-570ECE618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8900000">
              <a:off x="6006727" y="1942554"/>
              <a:ext cx="1733792" cy="257211"/>
            </a:xfrm>
            <a:prstGeom prst="rect">
              <a:avLst/>
            </a:prstGeom>
          </p:spPr>
        </p:pic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F51B8727-8492-4519-A5F4-D00EA6BA7390}"/>
                </a:ext>
              </a:extLst>
            </p:cNvPr>
            <p:cNvSpPr/>
            <p:nvPr/>
          </p:nvSpPr>
          <p:spPr>
            <a:xfrm>
              <a:off x="3507742" y="4772991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91A58A8D-35EC-41BD-8F97-6AF55975EE50}"/>
                </a:ext>
              </a:extLst>
            </p:cNvPr>
            <p:cNvSpPr/>
            <p:nvPr/>
          </p:nvSpPr>
          <p:spPr>
            <a:xfrm>
              <a:off x="8053627" y="3428555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lowchart: Connector 46">
              <a:extLst>
                <a:ext uri="{FF2B5EF4-FFF2-40B4-BE49-F238E27FC236}">
                  <a16:creationId xmlns:a16="http://schemas.microsoft.com/office/drawing/2014/main" id="{22C0C5C6-AC17-4F6C-8F5A-5D13D15C704B}"/>
                </a:ext>
              </a:extLst>
            </p:cNvPr>
            <p:cNvSpPr/>
            <p:nvPr/>
          </p:nvSpPr>
          <p:spPr>
            <a:xfrm>
              <a:off x="5443068" y="2864032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2986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A5843CD-A176-49F3-A6A3-90B6A86C05CE}"/>
              </a:ext>
            </a:extLst>
          </p:cNvPr>
          <p:cNvGrpSpPr/>
          <p:nvPr/>
        </p:nvGrpSpPr>
        <p:grpSpPr>
          <a:xfrm>
            <a:off x="2732088" y="1182338"/>
            <a:ext cx="6640512" cy="4581806"/>
            <a:chOff x="2732088" y="1182338"/>
            <a:chExt cx="6640512" cy="4581806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C090FBD-479C-43E7-B69F-7A471968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23620" y="5512104"/>
              <a:ext cx="247685" cy="200053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4C4154A-6137-4172-9036-B515791F4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6164" y="1182338"/>
              <a:ext cx="238158" cy="228632"/>
            </a:xfrm>
            <a:prstGeom prst="rect">
              <a:avLst/>
            </a:prstGeom>
          </p:spPr>
        </p:pic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ED01BEC1-4E3B-46B1-94F2-437974460882}"/>
                </a:ext>
              </a:extLst>
            </p:cNvPr>
            <p:cNvSpPr/>
            <p:nvPr/>
          </p:nvSpPr>
          <p:spPr>
            <a:xfrm>
              <a:off x="5269651" y="3374822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263E8C3E-9DCF-46E7-A9DC-5B21A30D5E49}"/>
                </a:ext>
              </a:extLst>
            </p:cNvPr>
            <p:cNvSpPr/>
            <p:nvPr/>
          </p:nvSpPr>
          <p:spPr>
            <a:xfrm>
              <a:off x="7154570" y="5082957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ADB0179-BF03-40DB-8FD5-E47883CFC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2088" y="1192144"/>
              <a:ext cx="0" cy="457200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46F5D00-2DD7-46F3-9464-DD6771027887}"/>
                </a:ext>
              </a:extLst>
            </p:cNvPr>
            <p:cNvCxnSpPr>
              <a:cxnSpLocks/>
            </p:cNvCxnSpPr>
            <p:nvPr/>
          </p:nvCxnSpPr>
          <p:spPr>
            <a:xfrm>
              <a:off x="2732088" y="5764144"/>
              <a:ext cx="6640512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2052F860-7FBF-42EA-94D9-BF0177D233ED}"/>
                </a:ext>
              </a:extLst>
            </p:cNvPr>
            <p:cNvSpPr/>
            <p:nvPr/>
          </p:nvSpPr>
          <p:spPr>
            <a:xfrm>
              <a:off x="8032326" y="3542448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4615169B-B2DC-45EC-B51A-4F9C8DA65B9F}"/>
                </a:ext>
              </a:extLst>
            </p:cNvPr>
            <p:cNvSpPr/>
            <p:nvPr/>
          </p:nvSpPr>
          <p:spPr>
            <a:xfrm>
              <a:off x="6320910" y="3664654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B4074890-4F27-4CB1-8A78-44B1E2D10CF8}"/>
                </a:ext>
              </a:extLst>
            </p:cNvPr>
            <p:cNvSpPr/>
            <p:nvPr/>
          </p:nvSpPr>
          <p:spPr>
            <a:xfrm>
              <a:off x="6647676" y="2714491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AEFA72CA-C3DC-4954-B4EB-8EC4D085134B}"/>
                </a:ext>
              </a:extLst>
            </p:cNvPr>
            <p:cNvSpPr/>
            <p:nvPr/>
          </p:nvSpPr>
          <p:spPr>
            <a:xfrm>
              <a:off x="6028781" y="3270460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lowchart: Connector 62">
              <a:extLst>
                <a:ext uri="{FF2B5EF4-FFF2-40B4-BE49-F238E27FC236}">
                  <a16:creationId xmlns:a16="http://schemas.microsoft.com/office/drawing/2014/main" id="{0A3980B5-D378-4070-BAB3-2DA8DD04DBA5}"/>
                </a:ext>
              </a:extLst>
            </p:cNvPr>
            <p:cNvSpPr/>
            <p:nvPr/>
          </p:nvSpPr>
          <p:spPr>
            <a:xfrm>
              <a:off x="4794518" y="5055870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Connector 63">
              <a:extLst>
                <a:ext uri="{FF2B5EF4-FFF2-40B4-BE49-F238E27FC236}">
                  <a16:creationId xmlns:a16="http://schemas.microsoft.com/office/drawing/2014/main" id="{86831F6A-CE3F-44FF-B5F2-EC068D807CBE}"/>
                </a:ext>
              </a:extLst>
            </p:cNvPr>
            <p:cNvSpPr/>
            <p:nvPr/>
          </p:nvSpPr>
          <p:spPr>
            <a:xfrm>
              <a:off x="7656826" y="4311552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Connector 64">
              <a:extLst>
                <a:ext uri="{FF2B5EF4-FFF2-40B4-BE49-F238E27FC236}">
                  <a16:creationId xmlns:a16="http://schemas.microsoft.com/office/drawing/2014/main" id="{98B93E27-AC14-4150-9CBC-6B691A4EE286}"/>
                </a:ext>
              </a:extLst>
            </p:cNvPr>
            <p:cNvSpPr/>
            <p:nvPr/>
          </p:nvSpPr>
          <p:spPr>
            <a:xfrm>
              <a:off x="6663874" y="5133231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F51B8727-8492-4519-A5F4-D00EA6BA7390}"/>
                </a:ext>
              </a:extLst>
            </p:cNvPr>
            <p:cNvSpPr/>
            <p:nvPr/>
          </p:nvSpPr>
          <p:spPr>
            <a:xfrm>
              <a:off x="5553469" y="4418575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91A58A8D-35EC-41BD-8F97-6AF55975EE50}"/>
                </a:ext>
              </a:extLst>
            </p:cNvPr>
            <p:cNvSpPr/>
            <p:nvPr/>
          </p:nvSpPr>
          <p:spPr>
            <a:xfrm>
              <a:off x="5822137" y="2614316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lowchart: Connector 46">
              <a:extLst>
                <a:ext uri="{FF2B5EF4-FFF2-40B4-BE49-F238E27FC236}">
                  <a16:creationId xmlns:a16="http://schemas.microsoft.com/office/drawing/2014/main" id="{22C0C5C6-AC17-4F6C-8F5A-5D13D15C704B}"/>
                </a:ext>
              </a:extLst>
            </p:cNvPr>
            <p:cNvSpPr/>
            <p:nvPr/>
          </p:nvSpPr>
          <p:spPr>
            <a:xfrm>
              <a:off x="7931553" y="2276617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A28D0A-CD79-46E3-ADA5-B0403EE13C92}"/>
                </a:ext>
              </a:extLst>
            </p:cNvPr>
            <p:cNvSpPr/>
            <p:nvPr/>
          </p:nvSpPr>
          <p:spPr>
            <a:xfrm>
              <a:off x="4309503" y="1797008"/>
              <a:ext cx="3284236" cy="3284236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33209442-A127-4A1B-8FAB-1FC704206BCB}"/>
                </a:ext>
              </a:extLst>
            </p:cNvPr>
            <p:cNvSpPr/>
            <p:nvPr/>
          </p:nvSpPr>
          <p:spPr>
            <a:xfrm>
              <a:off x="7051248" y="1829599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F561621C-59B3-4382-9598-B4C430227647}"/>
                </a:ext>
              </a:extLst>
            </p:cNvPr>
            <p:cNvSpPr/>
            <p:nvPr/>
          </p:nvSpPr>
          <p:spPr>
            <a:xfrm>
              <a:off x="3971689" y="1864764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8763FC05-48F8-46C0-B89E-0095898C9805}"/>
                </a:ext>
              </a:extLst>
            </p:cNvPr>
            <p:cNvSpPr/>
            <p:nvPr/>
          </p:nvSpPr>
          <p:spPr>
            <a:xfrm>
              <a:off x="5099920" y="2452809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lowchart: Connector 45">
              <a:extLst>
                <a:ext uri="{FF2B5EF4-FFF2-40B4-BE49-F238E27FC236}">
                  <a16:creationId xmlns:a16="http://schemas.microsoft.com/office/drawing/2014/main" id="{D5D0F13E-3549-437F-9F91-4C0CE25C4BA5}"/>
                </a:ext>
              </a:extLst>
            </p:cNvPr>
            <p:cNvSpPr/>
            <p:nvPr/>
          </p:nvSpPr>
          <p:spPr>
            <a:xfrm>
              <a:off x="3911337" y="3176598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lowchart: Connector 47">
              <a:extLst>
                <a:ext uri="{FF2B5EF4-FFF2-40B4-BE49-F238E27FC236}">
                  <a16:creationId xmlns:a16="http://schemas.microsoft.com/office/drawing/2014/main" id="{59E70060-72A3-441B-B7E5-B8DBFB7B582C}"/>
                </a:ext>
              </a:extLst>
            </p:cNvPr>
            <p:cNvSpPr/>
            <p:nvPr/>
          </p:nvSpPr>
          <p:spPr>
            <a:xfrm>
              <a:off x="7553504" y="5164454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lowchart: Connector 48">
              <a:extLst>
                <a:ext uri="{FF2B5EF4-FFF2-40B4-BE49-F238E27FC236}">
                  <a16:creationId xmlns:a16="http://schemas.microsoft.com/office/drawing/2014/main" id="{1B98E587-9693-43AF-A5FA-D0B7121E5FBC}"/>
                </a:ext>
              </a:extLst>
            </p:cNvPr>
            <p:cNvSpPr/>
            <p:nvPr/>
          </p:nvSpPr>
          <p:spPr>
            <a:xfrm>
              <a:off x="8238970" y="4625219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lowchart: Connector 49">
              <a:extLst>
                <a:ext uri="{FF2B5EF4-FFF2-40B4-BE49-F238E27FC236}">
                  <a16:creationId xmlns:a16="http://schemas.microsoft.com/office/drawing/2014/main" id="{4909D926-6469-4E14-9CD9-18E1AEEDA2F8}"/>
                </a:ext>
              </a:extLst>
            </p:cNvPr>
            <p:cNvSpPr/>
            <p:nvPr/>
          </p:nvSpPr>
          <p:spPr>
            <a:xfrm>
              <a:off x="3950431" y="5145652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lowchart: Connector 50">
              <a:extLst>
                <a:ext uri="{FF2B5EF4-FFF2-40B4-BE49-F238E27FC236}">
                  <a16:creationId xmlns:a16="http://schemas.microsoft.com/office/drawing/2014/main" id="{9E04EC8E-3C17-4F63-9225-032687A7ECD4}"/>
                </a:ext>
              </a:extLst>
            </p:cNvPr>
            <p:cNvSpPr/>
            <p:nvPr/>
          </p:nvSpPr>
          <p:spPr>
            <a:xfrm>
              <a:off x="7394883" y="4715001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5E419A89-4C5A-4382-AB8D-3FCAE038BA54}"/>
                </a:ext>
              </a:extLst>
            </p:cNvPr>
            <p:cNvSpPr/>
            <p:nvPr/>
          </p:nvSpPr>
          <p:spPr>
            <a:xfrm>
              <a:off x="3204602" y="2397504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ADC19D74-753F-4693-8D4B-601B364D1F20}"/>
                </a:ext>
              </a:extLst>
            </p:cNvPr>
            <p:cNvSpPr/>
            <p:nvPr/>
          </p:nvSpPr>
          <p:spPr>
            <a:xfrm>
              <a:off x="8491996" y="2817813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lowchart: Connector 66">
              <a:extLst>
                <a:ext uri="{FF2B5EF4-FFF2-40B4-BE49-F238E27FC236}">
                  <a16:creationId xmlns:a16="http://schemas.microsoft.com/office/drawing/2014/main" id="{5E85AB91-DC78-449E-BFE0-8599047E6ECC}"/>
                </a:ext>
              </a:extLst>
            </p:cNvPr>
            <p:cNvSpPr/>
            <p:nvPr/>
          </p:nvSpPr>
          <p:spPr>
            <a:xfrm>
              <a:off x="6947926" y="3317048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lowchart: Connector 67">
              <a:extLst>
                <a:ext uri="{FF2B5EF4-FFF2-40B4-BE49-F238E27FC236}">
                  <a16:creationId xmlns:a16="http://schemas.microsoft.com/office/drawing/2014/main" id="{F1F0A5B3-5BD6-4ED6-AF87-2FFE2C929AEA}"/>
                </a:ext>
              </a:extLst>
            </p:cNvPr>
            <p:cNvSpPr/>
            <p:nvPr/>
          </p:nvSpPr>
          <p:spPr>
            <a:xfrm>
              <a:off x="6054405" y="2236174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lowchart: Connector 68">
              <a:extLst>
                <a:ext uri="{FF2B5EF4-FFF2-40B4-BE49-F238E27FC236}">
                  <a16:creationId xmlns:a16="http://schemas.microsoft.com/office/drawing/2014/main" id="{223F3B94-720F-4032-AB97-21E3DD521840}"/>
                </a:ext>
              </a:extLst>
            </p:cNvPr>
            <p:cNvSpPr/>
            <p:nvPr/>
          </p:nvSpPr>
          <p:spPr>
            <a:xfrm>
              <a:off x="4794518" y="3027418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lowchart: Connector 69">
              <a:extLst>
                <a:ext uri="{FF2B5EF4-FFF2-40B4-BE49-F238E27FC236}">
                  <a16:creationId xmlns:a16="http://schemas.microsoft.com/office/drawing/2014/main" id="{5A7270F4-A0AF-479D-B86F-8F471C35D3C6}"/>
                </a:ext>
              </a:extLst>
            </p:cNvPr>
            <p:cNvSpPr/>
            <p:nvPr/>
          </p:nvSpPr>
          <p:spPr>
            <a:xfrm>
              <a:off x="6584969" y="4329940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5788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86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Hưng Phạm</dc:creator>
  <cp:lastModifiedBy>Quang Hưng Phạm</cp:lastModifiedBy>
  <cp:revision>19</cp:revision>
  <dcterms:created xsi:type="dcterms:W3CDTF">2020-12-09T03:20:18Z</dcterms:created>
  <dcterms:modified xsi:type="dcterms:W3CDTF">2021-01-04T03:16:02Z</dcterms:modified>
</cp:coreProperties>
</file>