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2" r:id="rId4"/>
    <p:sldId id="263" r:id="rId5"/>
    <p:sldId id="266" r:id="rId6"/>
    <p:sldId id="256" r:id="rId7"/>
    <p:sldId id="257" r:id="rId8"/>
    <p:sldId id="258" r:id="rId9"/>
    <p:sldId id="268" r:id="rId10"/>
    <p:sldId id="269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dient_descent" id="{3A008FA6-D6A9-A94E-8918-E3A756929DDD}">
          <p14:sldIdLst>
            <p14:sldId id="267"/>
          </p14:sldIdLst>
        </p14:section>
        <p14:section name="cross_validation" id="{1B4E0D16-3299-441A-A32E-F3253A74A981}">
          <p14:sldIdLst>
            <p14:sldId id="261"/>
          </p14:sldIdLst>
        </p14:section>
        <p14:section name="confusion_matrix" id="{44A77890-8AB7-4A37-8595-282E85500BA5}">
          <p14:sldIdLst>
            <p14:sldId id="262"/>
            <p14:sldId id="263"/>
          </p14:sldIdLst>
        </p14:section>
        <p14:section name="tree_components" id="{9F728146-7686-D245-A939-AE0EBC1943C6}">
          <p14:sldIdLst>
            <p14:sldId id="266"/>
          </p14:sldIdLst>
        </p14:section>
        <p14:section name="svm" id="{2CB418FF-EDE3-42F9-BE2D-F8FBE9335820}">
          <p14:sldIdLst>
            <p14:sldId id="256"/>
            <p14:sldId id="257"/>
            <p14:sldId id="258"/>
          </p14:sldIdLst>
        </p14:section>
        <p14:section name="LOF" id="{2AEAD4EB-CD32-460A-B693-D557358F18F3}">
          <p14:sldIdLst>
            <p14:sldId id="268"/>
            <p14:sldId id="269"/>
            <p14:sldId id="270"/>
          </p14:sldIdLst>
        </p14:section>
        <p14:section name="matrix_factorization" id="{0DC92BB3-923E-A54B-87ED-BADEB6F45591}">
          <p14:sldIdLst>
            <p14:sldId id="264"/>
          </p14:sldIdLst>
        </p14:section>
        <p14:section name="data_chilly" id="{EFF3786B-9A0B-C648-8A0E-EB9B6F9755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82"/>
    <a:srgbClr val="1C4357"/>
    <a:srgbClr val="222A35"/>
    <a:srgbClr val="00B050"/>
    <a:srgbClr val="CA6665"/>
    <a:srgbClr val="589584"/>
    <a:srgbClr val="569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3CBC-F396-40F1-A5CF-ADEFC591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86CBA-BC38-4376-93E4-8B124DC3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9714-FEAA-4E64-A462-19308A1A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E338-4DD2-4752-81F2-157BF18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8DF6-4DBE-49B4-AA3E-F2C32C26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32A3-9181-4031-BEBC-B327203D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30781-3FB9-42B9-A6E8-1FDD2A92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151-EBD7-4DDC-A636-20B10EC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F4C1-9B3B-4DCC-97F5-5E24E1C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19A0-ECE6-4F0F-8565-99B59EDA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949D3-720E-4DED-966E-18442EE1B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1953-E9CF-48E6-9662-87DE24F9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00A5-33FE-4B83-B33F-DF7F655A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EFF9-3FD5-4A85-AD1A-B248AB81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DE09-34F7-4A0B-AB8B-94B8EAF0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F63A-C397-477E-A411-8D858A2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CDF0-64E4-41BB-8F8B-7C6594F4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5D56-4D94-4BB4-A09D-A0B99347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50BE-9B55-4B14-9868-D86E0C7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054C-6619-46CD-89BC-0D913A0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D355-55D7-4D9A-8520-8F53316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7D57-424A-4783-A990-556DDE5A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8A08-B5CC-40E6-A987-CBE72816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BC47-4D93-47B2-8274-1635B59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64A-A82A-4350-952A-1D554C33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29D-6A89-42F5-A3C6-C63B42A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8907-79E2-4D58-A353-EC56F2ECF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C555D-D7AD-43A0-BD42-6AFDDDAC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F131-7873-4BF9-88BB-1CD5587F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17C6-83C5-4FFE-BFA3-4F2ABCE9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1492-AC52-4021-9E86-DBCAB51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B217-36AE-4562-B8CB-CBDB142A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6373-492B-46A4-A9AF-3F9DB84D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EC876-8407-48F7-93F7-24D77930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C9EC5-258D-438C-83C8-1BE59D79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8764-A5BF-4E3F-9FAA-EE0D382A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D3F98-0C46-4899-85E5-C917C1EF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DB584-2944-41F4-A8A5-DC90323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065D5-B58C-4C14-B6FE-9555190B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BCF1-8FE6-40B2-8A5A-E9C569E7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FABE1-408C-45D4-B656-16D25DAA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A006C-4D68-4F47-BC69-56291E8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45BA-B7B1-4CC5-9F6E-13E587F1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E3806-259E-448E-996F-BF9B659B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AD61-E521-4919-A5E6-7F37FFAB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962-4472-4D28-85A4-B9BD8A61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159E-572A-44A8-AF42-B76D5203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258D-261A-4318-886C-2370912F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CE0E-9683-4E4E-AF34-3AEAB905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95F-9D39-4ECB-96B6-1B308B8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6C8F-2ECF-4599-A9C7-2BC8054D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1234-FD6F-4329-9E2D-7426675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8C58-E166-43CF-81B2-7CD979D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7CD48-5949-410C-8F03-23D195E4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C308-0D40-4B4D-B1B6-E575E752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582B-44EE-4209-82B5-631CD983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9F5D-44F0-49FE-AFDE-6C8A50F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25C2-A124-4F90-A46F-25DA45AC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36EEF-F6A5-4B04-AA4D-FC65E5D2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0C28-3522-4C42-BB6A-74F72CCB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3637-C785-4641-8956-655ED831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918D-4361-4CFD-83C0-A19C315B999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026A-2724-43C6-9C70-E8615AA9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25CF-62B7-4202-ABBF-A528C4FA8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D43E1E-924A-5F40-8A5D-F9402DD82EC9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120641" y="1449094"/>
            <a:ext cx="975359" cy="521977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EA626BA-C627-1E48-9088-3EF8D8AB007A}"/>
              </a:ext>
            </a:extLst>
          </p:cNvPr>
          <p:cNvSpPr/>
          <p:nvPr/>
        </p:nvSpPr>
        <p:spPr>
          <a:xfrm>
            <a:off x="5501640" y="1060474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SGD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0D6549-4A30-A748-B4E0-2C299F637930}"/>
              </a:ext>
            </a:extLst>
          </p:cNvPr>
          <p:cNvSpPr/>
          <p:nvPr/>
        </p:nvSpPr>
        <p:spPr>
          <a:xfrm>
            <a:off x="4526281" y="197107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Momentum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BE309E-53B8-E249-9F14-681678259D4A}"/>
              </a:ext>
            </a:extLst>
          </p:cNvPr>
          <p:cNvSpPr/>
          <p:nvPr/>
        </p:nvSpPr>
        <p:spPr>
          <a:xfrm>
            <a:off x="6477000" y="197107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AdaGrad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BEEBA2-A20C-014C-84ED-9EFDDE1E6FA6}"/>
              </a:ext>
            </a:extLst>
          </p:cNvPr>
          <p:cNvSpPr/>
          <p:nvPr/>
        </p:nvSpPr>
        <p:spPr>
          <a:xfrm>
            <a:off x="776097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AdaDelta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7038E5-D2F0-E342-ADCF-1B80AEB2E5DD}"/>
              </a:ext>
            </a:extLst>
          </p:cNvPr>
          <p:cNvSpPr/>
          <p:nvPr/>
        </p:nvSpPr>
        <p:spPr>
          <a:xfrm>
            <a:off x="630174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RMSProp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29AE82-9256-1345-A5ED-568875DE6CC9}"/>
              </a:ext>
            </a:extLst>
          </p:cNvPr>
          <p:cNvSpPr txBox="1"/>
          <p:nvPr/>
        </p:nvSpPr>
        <p:spPr>
          <a:xfrm>
            <a:off x="4461783" y="1429641"/>
            <a:ext cx="975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VN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gradient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AEEADF3-870A-E744-B9D2-20912898CDD0}"/>
              </a:ext>
            </a:extLst>
          </p:cNvPr>
          <p:cNvSpPr/>
          <p:nvPr/>
        </p:nvSpPr>
        <p:spPr>
          <a:xfrm>
            <a:off x="3882390" y="288229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Nesterov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33CD25D-D650-114F-BE0C-4461899D527D}"/>
              </a:ext>
            </a:extLst>
          </p:cNvPr>
          <p:cNvSpPr/>
          <p:nvPr/>
        </p:nvSpPr>
        <p:spPr>
          <a:xfrm>
            <a:off x="5501640" y="3793521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1AAC8A-9664-9240-B455-F41243AEE4F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6096000" y="1449094"/>
            <a:ext cx="975360" cy="521977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4191962-36AA-CC43-8C46-07BF80F4A512}"/>
              </a:ext>
            </a:extLst>
          </p:cNvPr>
          <p:cNvSpPr/>
          <p:nvPr/>
        </p:nvSpPr>
        <p:spPr>
          <a:xfrm>
            <a:off x="550164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AMSGrad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13E03ED-A0E8-1F4E-BED8-83B969DE5840}"/>
              </a:ext>
            </a:extLst>
          </p:cNvPr>
          <p:cNvSpPr/>
          <p:nvPr/>
        </p:nvSpPr>
        <p:spPr>
          <a:xfrm>
            <a:off x="712089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AdaMax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7B12D64-8A3E-5E4C-8B59-01E01BC1812D}"/>
              </a:ext>
            </a:extLst>
          </p:cNvPr>
          <p:cNvSpPr/>
          <p:nvPr/>
        </p:nvSpPr>
        <p:spPr>
          <a:xfrm>
            <a:off x="3882390" y="4704746"/>
            <a:ext cx="1188720" cy="388620"/>
          </a:xfrm>
          <a:prstGeom prst="roundRect">
            <a:avLst/>
          </a:prstGeom>
          <a:solidFill>
            <a:srgbClr val="00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Nadam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49B506-9189-1049-98F3-C218BCF9E8AC}"/>
              </a:ext>
            </a:extLst>
          </p:cNvPr>
          <p:cNvCxnSpPr>
            <a:cxnSpLocks/>
            <a:stCxn id="4" idx="2"/>
            <a:endCxn id="29" idx="0"/>
          </p:cNvCxnSpPr>
          <p:nvPr/>
        </p:nvCxnSpPr>
        <p:spPr>
          <a:xfrm flipH="1">
            <a:off x="4476750" y="2359691"/>
            <a:ext cx="643891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CD00C4-BFC0-FA4E-8543-FBD98674AD1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120641" y="2359691"/>
            <a:ext cx="818197" cy="1433830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EFAD0F-EC12-E24F-B184-92E5CFF7AD5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09348" y="3270916"/>
            <a:ext cx="686752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AAF6F7E-A78A-8947-BA79-776CE3AD330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896100" y="2359691"/>
            <a:ext cx="17526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4BAF06D-03A5-D040-96D8-E2315C3B6B4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071360" y="2359691"/>
            <a:ext cx="128397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A294F27-7602-F640-B299-B724D1692753}"/>
              </a:ext>
            </a:extLst>
          </p:cNvPr>
          <p:cNvCxnSpPr>
            <a:cxnSpLocks/>
            <a:stCxn id="39" idx="2"/>
            <a:endCxn id="57" idx="0"/>
          </p:cNvCxnSpPr>
          <p:nvPr/>
        </p:nvCxnSpPr>
        <p:spPr>
          <a:xfrm>
            <a:off x="6096000" y="4182141"/>
            <a:ext cx="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2571A50-3AAF-974A-A4FD-A71391FCFB28}"/>
              </a:ext>
            </a:extLst>
          </p:cNvPr>
          <p:cNvCxnSpPr>
            <a:cxnSpLocks/>
            <a:stCxn id="39" idx="2"/>
            <a:endCxn id="58" idx="0"/>
          </p:cNvCxnSpPr>
          <p:nvPr/>
        </p:nvCxnSpPr>
        <p:spPr>
          <a:xfrm>
            <a:off x="6096000" y="4182141"/>
            <a:ext cx="1619250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DFBB62-1199-4C42-AB45-89B5C2BD2BDD}"/>
              </a:ext>
            </a:extLst>
          </p:cNvPr>
          <p:cNvCxnSpPr>
            <a:cxnSpLocks/>
            <a:stCxn id="29" idx="2"/>
            <a:endCxn id="59" idx="0"/>
          </p:cNvCxnSpPr>
          <p:nvPr/>
        </p:nvCxnSpPr>
        <p:spPr>
          <a:xfrm>
            <a:off x="4476750" y="3270916"/>
            <a:ext cx="0" cy="1433830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89D8DE-AF90-E54D-BBEF-388641AEF45F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4615816" y="4182141"/>
            <a:ext cx="1480184" cy="522605"/>
          </a:xfrm>
          <a:prstGeom prst="line">
            <a:avLst/>
          </a:prstGeom>
          <a:ln w="19050">
            <a:solidFill>
              <a:srgbClr val="006082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5385410-CBC9-DC4A-93DC-E6C112A66418}"/>
              </a:ext>
            </a:extLst>
          </p:cNvPr>
          <p:cNvSpPr txBox="1"/>
          <p:nvPr/>
        </p:nvSpPr>
        <p:spPr>
          <a:xfrm>
            <a:off x="6764608" y="1429641"/>
            <a:ext cx="12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adaptive learning rate</a:t>
            </a:r>
          </a:p>
        </p:txBody>
      </p:sp>
    </p:spTree>
    <p:extLst>
      <p:ext uri="{BB962C8B-B14F-4D97-AF65-F5344CB8AC3E}">
        <p14:creationId xmlns:p14="http://schemas.microsoft.com/office/powerpoint/2010/main" val="90764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C5BE3978-8C76-18A8-9536-0440D2FED837}"/>
              </a:ext>
            </a:extLst>
          </p:cNvPr>
          <p:cNvSpPr/>
          <p:nvPr/>
        </p:nvSpPr>
        <p:spPr>
          <a:xfrm>
            <a:off x="5992678" y="93833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C920299-3AB6-C83B-5484-22FD42F98776}"/>
              </a:ext>
            </a:extLst>
          </p:cNvPr>
          <p:cNvSpPr/>
          <p:nvPr/>
        </p:nvSpPr>
        <p:spPr>
          <a:xfrm>
            <a:off x="4992553" y="187178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B71FA88-5E29-A5F6-778D-4B54BEB0EDCF}"/>
              </a:ext>
            </a:extLst>
          </p:cNvPr>
          <p:cNvSpPr/>
          <p:nvPr/>
        </p:nvSpPr>
        <p:spPr>
          <a:xfrm>
            <a:off x="6992805" y="187178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719CCAF-248F-011A-083E-167FE7CECEBF}"/>
              </a:ext>
            </a:extLst>
          </p:cNvPr>
          <p:cNvSpPr/>
          <p:nvPr/>
        </p:nvSpPr>
        <p:spPr>
          <a:xfrm>
            <a:off x="4445035" y="2509959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16E624C-090D-CF37-DD80-30C96DE11D65}"/>
              </a:ext>
            </a:extLst>
          </p:cNvPr>
          <p:cNvSpPr/>
          <p:nvPr/>
        </p:nvSpPr>
        <p:spPr>
          <a:xfrm>
            <a:off x="5496483" y="2511646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AF7857C-33FD-7462-9669-405959536EBF}"/>
              </a:ext>
            </a:extLst>
          </p:cNvPr>
          <p:cNvSpPr/>
          <p:nvPr/>
        </p:nvSpPr>
        <p:spPr>
          <a:xfrm>
            <a:off x="4028841" y="322235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04C0908-9096-E630-67C1-A61D0F4DF7C3}"/>
              </a:ext>
            </a:extLst>
          </p:cNvPr>
          <p:cNvSpPr/>
          <p:nvPr/>
        </p:nvSpPr>
        <p:spPr>
          <a:xfrm>
            <a:off x="4889231" y="322235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D6D683-EE57-9D4C-EA42-CD62A933B35B}"/>
              </a:ext>
            </a:extLst>
          </p:cNvPr>
          <p:cNvCxnSpPr>
            <a:cxnSpLocks/>
            <a:stCxn id="2" idx="4"/>
            <a:endCxn id="3" idx="7"/>
          </p:cNvCxnSpPr>
          <p:nvPr/>
        </p:nvCxnSpPr>
        <p:spPr>
          <a:xfrm flipH="1">
            <a:off x="5168935" y="1144978"/>
            <a:ext cx="927065" cy="75706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35B61F-8841-AFCA-CF7D-969F0DF26F4E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>
            <a:off x="6096000" y="1144978"/>
            <a:ext cx="927067" cy="757068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37816E-4E71-F64E-891B-A4A5781E88E2}"/>
              </a:ext>
            </a:extLst>
          </p:cNvPr>
          <p:cNvCxnSpPr>
            <a:cxnSpLocks/>
            <a:stCxn id="3" idx="4"/>
            <a:endCxn id="5" idx="7"/>
          </p:cNvCxnSpPr>
          <p:nvPr/>
        </p:nvCxnSpPr>
        <p:spPr>
          <a:xfrm flipH="1">
            <a:off x="4621417" y="2078428"/>
            <a:ext cx="474458" cy="461793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C16551-68D3-CF76-2A1B-1EB72FAEF743}"/>
              </a:ext>
            </a:extLst>
          </p:cNvPr>
          <p:cNvCxnSpPr>
            <a:cxnSpLocks/>
            <a:stCxn id="3" idx="4"/>
            <a:endCxn id="6" idx="1"/>
          </p:cNvCxnSpPr>
          <p:nvPr/>
        </p:nvCxnSpPr>
        <p:spPr>
          <a:xfrm>
            <a:off x="5095875" y="2078428"/>
            <a:ext cx="430870" cy="46348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ED8791-42D2-8CDB-18AA-D4B44FE8A84D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flipH="1">
            <a:off x="4205223" y="2716603"/>
            <a:ext cx="343134" cy="53601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32BF11-2FFE-15C2-570A-BBC555258B80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4548357" y="2716603"/>
            <a:ext cx="371136" cy="53601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E86B9C7-838F-5456-1CB6-9CDD9A17D763}"/>
              </a:ext>
            </a:extLst>
          </p:cNvPr>
          <p:cNvSpPr txBox="1"/>
          <p:nvPr/>
        </p:nvSpPr>
        <p:spPr>
          <a:xfrm>
            <a:off x="6549957" y="2108690"/>
            <a:ext cx="110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External-node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E07F77-A645-62A8-1F41-0627F0D403DB}"/>
              </a:ext>
            </a:extLst>
          </p:cNvPr>
          <p:cNvSpPr txBox="1"/>
          <p:nvPr/>
        </p:nvSpPr>
        <p:spPr>
          <a:xfrm>
            <a:off x="3917917" y="1763546"/>
            <a:ext cx="110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Internal-node</a:t>
            </a:r>
          </a:p>
        </p:txBody>
      </p:sp>
    </p:spTree>
    <p:extLst>
      <p:ext uri="{BB962C8B-B14F-4D97-AF65-F5344CB8AC3E}">
        <p14:creationId xmlns:p14="http://schemas.microsoft.com/office/powerpoint/2010/main" val="419043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BA90CBCD-79B7-AD19-F139-00463A3FD542}"/>
              </a:ext>
            </a:extLst>
          </p:cNvPr>
          <p:cNvSpPr/>
          <p:nvPr/>
        </p:nvSpPr>
        <p:spPr>
          <a:xfrm>
            <a:off x="4771218" y="183170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9437FFD-FC9F-5375-39E6-D88AD2BE2F3D}"/>
              </a:ext>
            </a:extLst>
          </p:cNvPr>
          <p:cNvSpPr/>
          <p:nvPr/>
        </p:nvSpPr>
        <p:spPr>
          <a:xfrm>
            <a:off x="5900980" y="183170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22D562B-062A-CD5F-B8DA-5903E56D36C1}"/>
              </a:ext>
            </a:extLst>
          </p:cNvPr>
          <p:cNvSpPr/>
          <p:nvPr/>
        </p:nvSpPr>
        <p:spPr>
          <a:xfrm>
            <a:off x="7000877" y="183170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4D39E05-C8C1-E68A-B29C-0CD8C1233958}"/>
              </a:ext>
            </a:extLst>
          </p:cNvPr>
          <p:cNvSpPr/>
          <p:nvPr/>
        </p:nvSpPr>
        <p:spPr>
          <a:xfrm>
            <a:off x="5422631" y="276515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9BA1CCF-8568-637A-5608-D084A6B8AF2B}"/>
              </a:ext>
            </a:extLst>
          </p:cNvPr>
          <p:cNvSpPr/>
          <p:nvPr/>
        </p:nvSpPr>
        <p:spPr>
          <a:xfrm>
            <a:off x="3641456" y="183170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A7C2E02-1483-B689-5588-2276A5BD9BAB}"/>
              </a:ext>
            </a:extLst>
          </p:cNvPr>
          <p:cNvSpPr/>
          <p:nvPr/>
        </p:nvSpPr>
        <p:spPr>
          <a:xfrm>
            <a:off x="6594206" y="4031981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1A193A3-828A-F242-D1C6-601A09AD4064}"/>
              </a:ext>
            </a:extLst>
          </p:cNvPr>
          <p:cNvSpPr/>
          <p:nvPr/>
        </p:nvSpPr>
        <p:spPr>
          <a:xfrm>
            <a:off x="8210549" y="183170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F1FB18-1915-4868-7EEF-A1AC532CD59E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5599013" y="2941538"/>
            <a:ext cx="1025455" cy="11207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359752-9C8F-AFFC-B505-F46B4FC3E8E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5525953" y="2008088"/>
            <a:ext cx="405289" cy="7570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44E70A-D9D7-F2DF-F138-A67949CD4C5A}"/>
                  </a:ext>
                </a:extLst>
              </p:cNvPr>
              <p:cNvSpPr txBox="1"/>
              <p:nvPr/>
            </p:nvSpPr>
            <p:spPr>
              <a:xfrm>
                <a:off x="5931242" y="3132558"/>
                <a:ext cx="558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44E70A-D9D7-F2DF-F138-A67949CD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42" y="3132558"/>
                <a:ext cx="5584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6D323F-50D5-B4B4-E263-9982E2FFD83E}"/>
                  </a:ext>
                </a:extLst>
              </p:cNvPr>
              <p:cNvSpPr txBox="1"/>
              <p:nvPr/>
            </p:nvSpPr>
            <p:spPr>
              <a:xfrm>
                <a:off x="5290894" y="2056901"/>
                <a:ext cx="558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6D323F-50D5-B4B4-E263-9982E2FFD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894" y="2056901"/>
                <a:ext cx="5584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ECE3F9-26E5-ACB2-2057-40DD9958701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6107624" y="1935028"/>
            <a:ext cx="8932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31DFB3-7897-F77B-4DA5-323F182F5EB1}"/>
                  </a:ext>
                </a:extLst>
              </p:cNvPr>
              <p:cNvSpPr txBox="1"/>
              <p:nvPr/>
            </p:nvSpPr>
            <p:spPr>
              <a:xfrm>
                <a:off x="6314993" y="1514035"/>
                <a:ext cx="558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31DFB3-7897-F77B-4DA5-323F182F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993" y="1514035"/>
                <a:ext cx="5584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99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37D98F-19CF-9B44-B568-3D9ADEE2B547}"/>
              </a:ext>
            </a:extLst>
          </p:cNvPr>
          <p:cNvGrpSpPr/>
          <p:nvPr/>
        </p:nvGrpSpPr>
        <p:grpSpPr>
          <a:xfrm>
            <a:off x="941792" y="1716945"/>
            <a:ext cx="2732500" cy="3228284"/>
            <a:chOff x="2071076" y="1111155"/>
            <a:chExt cx="2732500" cy="3228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9D33C7-C50A-1E4D-8A7D-64F9949D8D2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B7399B-CEB8-6844-9C59-DFA9062DF8D1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3A2D082-17B0-304C-9A95-A01EC0E1190B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69BE-2FC6-6346-8A59-FFBAC3108A0B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2A92E9C-D10C-C749-B70B-FBE2BF01782F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40" y="1575413"/>
              <a:ext cx="0" cy="2456761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4FAF4F-2998-214F-BE58-6FA61D133575}"/>
                </a:ext>
              </a:extLst>
            </p:cNvPr>
            <p:cNvSpPr txBox="1"/>
            <p:nvPr/>
          </p:nvSpPr>
          <p:spPr>
            <a:xfrm>
              <a:off x="2071076" y="264939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737F44-4594-1247-8359-3954FEABC02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99A126-37CE-0749-90C3-65E57189E372}"/>
                </a:ext>
              </a:extLst>
            </p:cNvPr>
            <p:cNvSpPr/>
            <p:nvPr/>
          </p:nvSpPr>
          <p:spPr>
            <a:xfrm rot="5400000">
              <a:off x="252128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6AE0CB-805C-4941-84DF-5903C173856D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C86287-140D-D74C-BF69-4C360625DFDF}"/>
                </a:ext>
              </a:extLst>
            </p:cNvPr>
            <p:cNvSpPr txBox="1"/>
            <p:nvPr/>
          </p:nvSpPr>
          <p:spPr>
            <a:xfrm>
              <a:off x="353483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6F610C-301A-7048-906B-A4842E67FF49}"/>
                </a:ext>
              </a:extLst>
            </p:cNvPr>
            <p:cNvSpPr/>
            <p:nvPr/>
          </p:nvSpPr>
          <p:spPr>
            <a:xfrm>
              <a:off x="3632702" y="3316845"/>
              <a:ext cx="233917" cy="233916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0B44AB-89F5-B44C-A6AD-F38FD8E8E5A0}"/>
                </a:ext>
              </a:extLst>
            </p:cNvPr>
            <p:cNvSpPr txBox="1"/>
            <p:nvPr/>
          </p:nvSpPr>
          <p:spPr>
            <a:xfrm>
              <a:off x="3205289" y="2978291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/>
              <p:nvPr/>
            </p:nvSpPr>
            <p:spPr>
              <a:xfrm>
                <a:off x="5424331" y="3260560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31" y="3260560"/>
                <a:ext cx="246862" cy="307777"/>
              </a:xfrm>
              <a:prstGeom prst="rect">
                <a:avLst/>
              </a:prstGeom>
              <a:blipFill>
                <a:blip r:embed="rId2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/>
              <p:nvPr/>
            </p:nvSpPr>
            <p:spPr>
              <a:xfrm>
                <a:off x="3710144" y="3255181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144" y="3255181"/>
                <a:ext cx="256480" cy="307777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86A5241-5249-0B42-A502-EB9BCA6729AD}"/>
              </a:ext>
            </a:extLst>
          </p:cNvPr>
          <p:cNvGrpSpPr/>
          <p:nvPr/>
        </p:nvGrpSpPr>
        <p:grpSpPr>
          <a:xfrm>
            <a:off x="5495700" y="1716945"/>
            <a:ext cx="2372206" cy="1492207"/>
            <a:chOff x="6219432" y="1111155"/>
            <a:chExt cx="2372206" cy="14922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1D259-FF80-034C-8A2F-2DBA684832C9}"/>
                </a:ext>
              </a:extLst>
            </p:cNvPr>
            <p:cNvSpPr txBox="1"/>
            <p:nvPr/>
          </p:nvSpPr>
          <p:spPr>
            <a:xfrm>
              <a:off x="7470785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B59045-26FB-4341-9A0E-4F749AEB40FF}"/>
                </a:ext>
              </a:extLst>
            </p:cNvPr>
            <p:cNvSpPr/>
            <p:nvPr/>
          </p:nvSpPr>
          <p:spPr>
            <a:xfrm>
              <a:off x="6784872" y="1575585"/>
              <a:ext cx="1806766" cy="7200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E96235-C51F-714D-AC2B-4D29B2D2EA04}"/>
                </a:ext>
              </a:extLst>
            </p:cNvPr>
            <p:cNvSpPr txBox="1"/>
            <p:nvPr/>
          </p:nvSpPr>
          <p:spPr>
            <a:xfrm>
              <a:off x="6784872" y="157490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6C3E713-234C-0B45-AA56-1F6E262B1A76}"/>
                </a:ext>
              </a:extLst>
            </p:cNvPr>
            <p:cNvCxnSpPr>
              <a:cxnSpLocks/>
            </p:cNvCxnSpPr>
            <p:nvPr/>
          </p:nvCxnSpPr>
          <p:spPr>
            <a:xfrm>
              <a:off x="6594196" y="1574900"/>
              <a:ext cx="0" cy="720685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3A42B3-6FAD-5348-9775-50D76A3DAC33}"/>
                </a:ext>
              </a:extLst>
            </p:cNvPr>
            <p:cNvSpPr txBox="1"/>
            <p:nvPr/>
          </p:nvSpPr>
          <p:spPr>
            <a:xfrm>
              <a:off x="6219432" y="175956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A2F7AC-4145-F244-A6B3-8556D38878B1}"/>
                </a:ext>
              </a:extLst>
            </p:cNvPr>
            <p:cNvSpPr/>
            <p:nvPr/>
          </p:nvSpPr>
          <p:spPr>
            <a:xfrm rot="5400000">
              <a:off x="7486374" y="1818585"/>
              <a:ext cx="720000" cy="234000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BE91044-8EA2-EE40-BC97-6EEAE1F7D191}"/>
                </a:ext>
              </a:extLst>
            </p:cNvPr>
            <p:cNvCxnSpPr>
              <a:cxnSpLocks/>
            </p:cNvCxnSpPr>
            <p:nvPr/>
          </p:nvCxnSpPr>
          <p:spPr>
            <a:xfrm>
              <a:off x="6784872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C0BE59-E8F6-7947-9220-1F0DCC56F992}"/>
                </a:ext>
              </a:extLst>
            </p:cNvPr>
            <p:cNvSpPr txBox="1"/>
            <p:nvPr/>
          </p:nvSpPr>
          <p:spPr>
            <a:xfrm>
              <a:off x="7634590" y="2295585"/>
              <a:ext cx="423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E7AA06-4EC1-E94D-955B-455A2FC45AFA}"/>
                </a:ext>
              </a:extLst>
            </p:cNvPr>
            <p:cNvSpPr txBox="1"/>
            <p:nvPr/>
          </p:nvSpPr>
          <p:spPr>
            <a:xfrm>
              <a:off x="7941542" y="177117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E8032-7635-5246-8B79-D091DB9CC94A}"/>
              </a:ext>
            </a:extLst>
          </p:cNvPr>
          <p:cNvGrpSpPr/>
          <p:nvPr/>
        </p:nvGrpSpPr>
        <p:grpSpPr>
          <a:xfrm>
            <a:off x="4302030" y="1716945"/>
            <a:ext cx="1046349" cy="2921019"/>
            <a:chOff x="4918450" y="1111155"/>
            <a:chExt cx="1046349" cy="29210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4FFC4A-0345-6C43-9223-D696AF31F160}"/>
                </a:ext>
              </a:extLst>
            </p:cNvPr>
            <p:cNvSpPr/>
            <p:nvPr/>
          </p:nvSpPr>
          <p:spPr>
            <a:xfrm>
              <a:off x="4918450" y="1575413"/>
              <a:ext cx="720000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34EB12-2FFD-924A-8319-060F96DDA0FF}"/>
                </a:ext>
              </a:extLst>
            </p:cNvPr>
            <p:cNvSpPr txBox="1"/>
            <p:nvPr/>
          </p:nvSpPr>
          <p:spPr>
            <a:xfrm>
              <a:off x="4918450" y="1575413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D9930-0C90-1449-B8A3-7E04437A63B6}"/>
                </a:ext>
              </a:extLst>
            </p:cNvPr>
            <p:cNvCxnSpPr>
              <a:cxnSpLocks/>
            </p:cNvCxnSpPr>
            <p:nvPr/>
          </p:nvCxnSpPr>
          <p:spPr>
            <a:xfrm>
              <a:off x="4918450" y="1377109"/>
              <a:ext cx="720000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A53722-650B-3148-9527-328369C1059E}"/>
                </a:ext>
              </a:extLst>
            </p:cNvPr>
            <p:cNvSpPr/>
            <p:nvPr/>
          </p:nvSpPr>
          <p:spPr>
            <a:xfrm>
              <a:off x="4918450" y="3317358"/>
              <a:ext cx="720000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BCD34D-69BA-714F-8DBA-20B85C00E4D4}"/>
                </a:ext>
              </a:extLst>
            </p:cNvPr>
            <p:cNvSpPr txBox="1"/>
            <p:nvPr/>
          </p:nvSpPr>
          <p:spPr>
            <a:xfrm>
              <a:off x="5063621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0E9CF7-28B6-644C-B871-97A91A81F26E}"/>
                </a:ext>
              </a:extLst>
            </p:cNvPr>
            <p:cNvSpPr txBox="1"/>
            <p:nvPr/>
          </p:nvSpPr>
          <p:spPr>
            <a:xfrm>
              <a:off x="5642515" y="3275111"/>
              <a:ext cx="322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EC10D2-74C4-E249-8608-24DF6A6FA037}"/>
                </a:ext>
              </a:extLst>
            </p:cNvPr>
            <p:cNvSpPr txBox="1"/>
            <p:nvPr/>
          </p:nvSpPr>
          <p:spPr>
            <a:xfrm>
              <a:off x="5053810" y="2991600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/>
              <p:nvPr/>
            </p:nvSpPr>
            <p:spPr>
              <a:xfrm>
                <a:off x="8114345" y="3260560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345" y="3260560"/>
                <a:ext cx="256480" cy="307777"/>
              </a:xfrm>
              <a:prstGeom prst="rect">
                <a:avLst/>
              </a:prstGeom>
              <a:blipFill>
                <a:blip r:embed="rId4"/>
                <a:stretch>
                  <a:fillRect l="-19048" r="-19048"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DE8B069-B4B7-0949-AD00-F4A31ED4EBC9}"/>
              </a:ext>
            </a:extLst>
          </p:cNvPr>
          <p:cNvGrpSpPr/>
          <p:nvPr/>
        </p:nvGrpSpPr>
        <p:grpSpPr>
          <a:xfrm>
            <a:off x="8733233" y="1716945"/>
            <a:ext cx="2115460" cy="3228284"/>
            <a:chOff x="2688116" y="1111155"/>
            <a:chExt cx="2115460" cy="322828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25481F-483D-AE47-A1C2-92B2AF3395D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7B193D-A6F4-284C-B4E7-69FAF22ECB97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52C83AF-8959-CB4D-95BA-6FD40A0C4479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F3A49F-E7A8-264F-8985-0319F530E5A2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22EEEE-9BC8-4440-A52A-CD9A3D3D6A3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A6E59C-C244-A340-A6DF-D87D66CE2678}"/>
                </a:ext>
              </a:extLst>
            </p:cNvPr>
            <p:cNvSpPr/>
            <p:nvPr/>
          </p:nvSpPr>
          <p:spPr>
            <a:xfrm rot="5400000">
              <a:off x="252965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22BA9B-2FFC-EA45-B877-0A3F29CDD007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A014BD-3D94-7941-A494-8AEA01CC1804}"/>
                </a:ext>
              </a:extLst>
            </p:cNvPr>
            <p:cNvSpPr txBox="1"/>
            <p:nvPr/>
          </p:nvSpPr>
          <p:spPr>
            <a:xfrm>
              <a:off x="354320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17C0D4-B38F-E742-A4F1-5B3ABE6A3D25}"/>
                </a:ext>
              </a:extLst>
            </p:cNvPr>
            <p:cNvSpPr/>
            <p:nvPr/>
          </p:nvSpPr>
          <p:spPr>
            <a:xfrm>
              <a:off x="3641072" y="3316845"/>
              <a:ext cx="233917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23053-CD37-1B47-98A9-EE988C847488}"/>
                </a:ext>
              </a:extLst>
            </p:cNvPr>
            <p:cNvSpPr txBox="1"/>
            <p:nvPr/>
          </p:nvSpPr>
          <p:spPr>
            <a:xfrm>
              <a:off x="2743128" y="2974230"/>
              <a:ext cx="897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94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3E144-4102-0D44-BE98-E8F88EE25E23}"/>
              </a:ext>
            </a:extLst>
          </p:cNvPr>
          <p:cNvGrpSpPr/>
          <p:nvPr/>
        </p:nvGrpSpPr>
        <p:grpSpPr>
          <a:xfrm>
            <a:off x="3553350" y="3797407"/>
            <a:ext cx="4180490" cy="1005733"/>
            <a:chOff x="3553350" y="3797407"/>
            <a:chExt cx="4180490" cy="100573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C5E5D0-CC8A-9B47-A048-BEF5702D316F}"/>
                </a:ext>
              </a:extLst>
            </p:cNvPr>
            <p:cNvSpPr txBox="1"/>
            <p:nvPr/>
          </p:nvSpPr>
          <p:spPr>
            <a:xfrm>
              <a:off x="4153358" y="3879810"/>
              <a:ext cx="3580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3600" b="1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en-VN" sz="3600" b="1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  <a:endParaRPr lang="en-VN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VN" spc="300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 with Data</a:t>
              </a:r>
            </a:p>
          </p:txBody>
        </p:sp>
        <p:sp>
          <p:nvSpPr>
            <p:cNvPr id="5" name="Pie 4">
              <a:extLst>
                <a:ext uri="{FF2B5EF4-FFF2-40B4-BE49-F238E27FC236}">
                  <a16:creationId xmlns:a16="http://schemas.microsoft.com/office/drawing/2014/main" id="{46995C22-1169-864C-BDA7-806376FC33F5}"/>
                </a:ext>
              </a:extLst>
            </p:cNvPr>
            <p:cNvSpPr/>
            <p:nvPr/>
          </p:nvSpPr>
          <p:spPr>
            <a:xfrm>
              <a:off x="3553350" y="3879810"/>
              <a:ext cx="923330" cy="923330"/>
            </a:xfrm>
            <a:prstGeom prst="pie">
              <a:avLst>
                <a:gd name="adj1" fmla="val 12413"/>
                <a:gd name="adj2" fmla="val 16200000"/>
              </a:avLst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  <p:sp>
          <p:nvSpPr>
            <p:cNvPr id="6" name="Pie 5">
              <a:extLst>
                <a:ext uri="{FF2B5EF4-FFF2-40B4-BE49-F238E27FC236}">
                  <a16:creationId xmlns:a16="http://schemas.microsoft.com/office/drawing/2014/main" id="{DC338990-83C1-9345-B7E0-96870F89898F}"/>
                </a:ext>
              </a:extLst>
            </p:cNvPr>
            <p:cNvSpPr/>
            <p:nvPr/>
          </p:nvSpPr>
          <p:spPr>
            <a:xfrm>
              <a:off x="3637445" y="3797407"/>
              <a:ext cx="923330" cy="923330"/>
            </a:xfrm>
            <a:prstGeom prst="pie">
              <a:avLst>
                <a:gd name="adj1" fmla="val 16190064"/>
                <a:gd name="adj2" fmla="val 21842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0B7A5B-494C-2342-965A-354BE4ED426C}"/>
              </a:ext>
            </a:extLst>
          </p:cNvPr>
          <p:cNvGrpSpPr/>
          <p:nvPr/>
        </p:nvGrpSpPr>
        <p:grpSpPr>
          <a:xfrm>
            <a:off x="4872251" y="2287009"/>
            <a:ext cx="1000836" cy="237827"/>
            <a:chOff x="4872251" y="2287009"/>
            <a:chExt cx="1000836" cy="23782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F589FD1-D8E7-7749-8131-113CFF248DBF}"/>
                </a:ext>
              </a:extLst>
            </p:cNvPr>
            <p:cNvSpPr/>
            <p:nvPr/>
          </p:nvSpPr>
          <p:spPr>
            <a:xfrm>
              <a:off x="5370451" y="2287009"/>
              <a:ext cx="502636" cy="237827"/>
            </a:xfrm>
            <a:prstGeom prst="roundRect">
              <a:avLst/>
            </a:prstGeom>
            <a:solidFill>
              <a:srgbClr val="CA6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0" rtlCol="0" anchor="ctr"/>
            <a:lstStyle/>
            <a:p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155D873-4206-724D-971E-2ACF773A8221}"/>
                </a:ext>
              </a:extLst>
            </p:cNvPr>
            <p:cNvSpPr/>
            <p:nvPr/>
          </p:nvSpPr>
          <p:spPr>
            <a:xfrm>
              <a:off x="4872251" y="2287009"/>
              <a:ext cx="582304" cy="237827"/>
            </a:xfrm>
            <a:prstGeom prst="roundRect">
              <a:avLst/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r"/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65C2DD-8D6F-AC4C-A23C-CA80E51D7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14225" y="2333485"/>
              <a:ext cx="144873" cy="144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32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F647379-2177-463C-BF12-7D8FEECAEEE0}"/>
              </a:ext>
            </a:extLst>
          </p:cNvPr>
          <p:cNvGrpSpPr/>
          <p:nvPr/>
        </p:nvGrpSpPr>
        <p:grpSpPr>
          <a:xfrm>
            <a:off x="728742" y="838200"/>
            <a:ext cx="10650458" cy="5424552"/>
            <a:chOff x="728742" y="838200"/>
            <a:chExt cx="10650458" cy="54245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7288DF-3575-4CA8-A94B-3C49F0E845DF}"/>
                </a:ext>
              </a:extLst>
            </p:cNvPr>
            <p:cNvSpPr/>
            <p:nvPr/>
          </p:nvSpPr>
          <p:spPr>
            <a:xfrm>
              <a:off x="5067128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D4E82E-AA53-429A-842D-4433EEC84B75}"/>
                </a:ext>
              </a:extLst>
            </p:cNvPr>
            <p:cNvSpPr/>
            <p:nvPr/>
          </p:nvSpPr>
          <p:spPr>
            <a:xfrm>
              <a:off x="3654540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B4A7A-249A-4CD8-8147-225C5D3C9E68}"/>
                </a:ext>
              </a:extLst>
            </p:cNvPr>
            <p:cNvSpPr/>
            <p:nvPr/>
          </p:nvSpPr>
          <p:spPr>
            <a:xfrm>
              <a:off x="6479716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40310-0737-43A6-A72C-A509C8420221}"/>
                </a:ext>
              </a:extLst>
            </p:cNvPr>
            <p:cNvSpPr/>
            <p:nvPr/>
          </p:nvSpPr>
          <p:spPr>
            <a:xfrm>
              <a:off x="7892306" y="31761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549E2D-EB20-4202-B86C-843B0CBAC208}"/>
                </a:ext>
              </a:extLst>
            </p:cNvPr>
            <p:cNvSpPr/>
            <p:nvPr/>
          </p:nvSpPr>
          <p:spPr>
            <a:xfrm>
              <a:off x="2241952" y="31761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AC715-0844-4D85-8B1C-3576A17442C3}"/>
                </a:ext>
              </a:extLst>
            </p:cNvPr>
            <p:cNvSpPr/>
            <p:nvPr/>
          </p:nvSpPr>
          <p:spPr>
            <a:xfrm>
              <a:off x="5067128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FAE07-F767-4173-9E1A-9219EA120898}"/>
                </a:ext>
              </a:extLst>
            </p:cNvPr>
            <p:cNvSpPr/>
            <p:nvPr/>
          </p:nvSpPr>
          <p:spPr>
            <a:xfrm>
              <a:off x="3654540" y="38287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5D175-9B8A-4083-9FFD-5F37DDB740B0}"/>
                </a:ext>
              </a:extLst>
            </p:cNvPr>
            <p:cNvSpPr/>
            <p:nvPr/>
          </p:nvSpPr>
          <p:spPr>
            <a:xfrm>
              <a:off x="6479716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D03078-EACA-42D4-B254-B4A85840F7A8}"/>
                </a:ext>
              </a:extLst>
            </p:cNvPr>
            <p:cNvSpPr/>
            <p:nvPr/>
          </p:nvSpPr>
          <p:spPr>
            <a:xfrm>
              <a:off x="7892306" y="38238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AE54E-C08F-46B3-A42F-4BD612BB6339}"/>
                </a:ext>
              </a:extLst>
            </p:cNvPr>
            <p:cNvSpPr/>
            <p:nvPr/>
          </p:nvSpPr>
          <p:spPr>
            <a:xfrm>
              <a:off x="2241952" y="38238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65E73C-F697-4AFB-9643-40EDE24A9B4C}"/>
                </a:ext>
              </a:extLst>
            </p:cNvPr>
            <p:cNvSpPr/>
            <p:nvPr/>
          </p:nvSpPr>
          <p:spPr>
            <a:xfrm>
              <a:off x="5067128" y="44764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478F89-F5B5-45B4-ABE2-92D0A452D3BC}"/>
                </a:ext>
              </a:extLst>
            </p:cNvPr>
            <p:cNvSpPr/>
            <p:nvPr/>
          </p:nvSpPr>
          <p:spPr>
            <a:xfrm>
              <a:off x="3654540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0E145C-F2F0-4FE3-B482-F28B4F159993}"/>
                </a:ext>
              </a:extLst>
            </p:cNvPr>
            <p:cNvSpPr/>
            <p:nvPr/>
          </p:nvSpPr>
          <p:spPr>
            <a:xfrm>
              <a:off x="6479716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660FE6-EA88-4C58-9A19-0EB5AC9A676D}"/>
                </a:ext>
              </a:extLst>
            </p:cNvPr>
            <p:cNvSpPr/>
            <p:nvPr/>
          </p:nvSpPr>
          <p:spPr>
            <a:xfrm>
              <a:off x="7892306" y="44715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19B020-6364-4C62-9BE6-BE364324979F}"/>
                </a:ext>
              </a:extLst>
            </p:cNvPr>
            <p:cNvSpPr/>
            <p:nvPr/>
          </p:nvSpPr>
          <p:spPr>
            <a:xfrm>
              <a:off x="2241952" y="44715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051657-B9F3-484A-A1D1-938EB7248316}"/>
                </a:ext>
              </a:extLst>
            </p:cNvPr>
            <p:cNvSpPr/>
            <p:nvPr/>
          </p:nvSpPr>
          <p:spPr>
            <a:xfrm>
              <a:off x="5067128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541986-AE83-4E0A-917A-6DBE4E1400F1}"/>
                </a:ext>
              </a:extLst>
            </p:cNvPr>
            <p:cNvSpPr/>
            <p:nvPr/>
          </p:nvSpPr>
          <p:spPr>
            <a:xfrm>
              <a:off x="3654540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6BF5BD-04DE-4E20-A1FA-512E66C72FD7}"/>
                </a:ext>
              </a:extLst>
            </p:cNvPr>
            <p:cNvSpPr/>
            <p:nvPr/>
          </p:nvSpPr>
          <p:spPr>
            <a:xfrm>
              <a:off x="6479716" y="51192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EE60E5-CA1E-4226-AC84-560AB705C4AF}"/>
                </a:ext>
              </a:extLst>
            </p:cNvPr>
            <p:cNvSpPr/>
            <p:nvPr/>
          </p:nvSpPr>
          <p:spPr>
            <a:xfrm>
              <a:off x="7892306" y="511423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760C2D-4083-4918-A208-13736C7CE7F3}"/>
                </a:ext>
              </a:extLst>
            </p:cNvPr>
            <p:cNvSpPr/>
            <p:nvPr/>
          </p:nvSpPr>
          <p:spPr>
            <a:xfrm>
              <a:off x="2241952" y="5114232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C66CCF-91F9-4304-8C30-78AE63C10B69}"/>
                </a:ext>
              </a:extLst>
            </p:cNvPr>
            <p:cNvSpPr/>
            <p:nvPr/>
          </p:nvSpPr>
          <p:spPr>
            <a:xfrm>
              <a:off x="5067128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903D2B-B202-49E9-98D8-883527C6C575}"/>
                </a:ext>
              </a:extLst>
            </p:cNvPr>
            <p:cNvSpPr/>
            <p:nvPr/>
          </p:nvSpPr>
          <p:spPr>
            <a:xfrm>
              <a:off x="3654540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E26B0-FAC0-4539-982A-2057F72D6D39}"/>
                </a:ext>
              </a:extLst>
            </p:cNvPr>
            <p:cNvSpPr/>
            <p:nvPr/>
          </p:nvSpPr>
          <p:spPr>
            <a:xfrm>
              <a:off x="6479716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B50058-AAD9-4667-AE27-3C23E74C65A4}"/>
                </a:ext>
              </a:extLst>
            </p:cNvPr>
            <p:cNvSpPr/>
            <p:nvPr/>
          </p:nvSpPr>
          <p:spPr>
            <a:xfrm>
              <a:off x="7892306" y="5751991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03FF17-36C1-4F67-867A-DBF8549E3347}"/>
                </a:ext>
              </a:extLst>
            </p:cNvPr>
            <p:cNvSpPr/>
            <p:nvPr/>
          </p:nvSpPr>
          <p:spPr>
            <a:xfrm>
              <a:off x="2241952" y="5751990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3D49E1-ECB0-416D-B4ED-561BEEFA0BD5}"/>
                </a:ext>
              </a:extLst>
            </p:cNvPr>
            <p:cNvSpPr/>
            <p:nvPr/>
          </p:nvSpPr>
          <p:spPr>
            <a:xfrm>
              <a:off x="5067128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64783-4F63-4E73-8E50-6871F76B443A}"/>
                </a:ext>
              </a:extLst>
            </p:cNvPr>
            <p:cNvSpPr/>
            <p:nvPr/>
          </p:nvSpPr>
          <p:spPr>
            <a:xfrm>
              <a:off x="3654540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09AAD4-9497-40A2-A2F2-5BC390021E93}"/>
                </a:ext>
              </a:extLst>
            </p:cNvPr>
            <p:cNvSpPr/>
            <p:nvPr/>
          </p:nvSpPr>
          <p:spPr>
            <a:xfrm>
              <a:off x="6479716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7547F4-12FE-423C-B502-FC19D2DBE773}"/>
                </a:ext>
              </a:extLst>
            </p:cNvPr>
            <p:cNvSpPr/>
            <p:nvPr/>
          </p:nvSpPr>
          <p:spPr>
            <a:xfrm>
              <a:off x="7892306" y="212863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134255-3902-46D9-A3EE-777C1D490610}"/>
                </a:ext>
              </a:extLst>
            </p:cNvPr>
            <p:cNvSpPr/>
            <p:nvPr/>
          </p:nvSpPr>
          <p:spPr>
            <a:xfrm>
              <a:off x="2241952" y="2128629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D8B4F3-72CB-48DE-95BD-8E30DDCC6155}"/>
                </a:ext>
              </a:extLst>
            </p:cNvPr>
            <p:cNvSpPr/>
            <p:nvPr/>
          </p:nvSpPr>
          <p:spPr>
            <a:xfrm>
              <a:off x="728742" y="31761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C06380-EF79-4B2E-A4C4-064B85E62FDC}"/>
                </a:ext>
              </a:extLst>
            </p:cNvPr>
            <p:cNvSpPr/>
            <p:nvPr/>
          </p:nvSpPr>
          <p:spPr>
            <a:xfrm>
              <a:off x="728742" y="38238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81C6DC-2C7F-4745-A828-70D951E5297A}"/>
                </a:ext>
              </a:extLst>
            </p:cNvPr>
            <p:cNvSpPr/>
            <p:nvPr/>
          </p:nvSpPr>
          <p:spPr>
            <a:xfrm>
              <a:off x="728742" y="44715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50669C-C3A4-4EBF-83A5-8DCC7D771731}"/>
                </a:ext>
              </a:extLst>
            </p:cNvPr>
            <p:cNvSpPr/>
            <p:nvPr/>
          </p:nvSpPr>
          <p:spPr>
            <a:xfrm>
              <a:off x="728742" y="5114232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2C4085-A8B5-4D8A-91CF-E940432C21ED}"/>
                </a:ext>
              </a:extLst>
            </p:cNvPr>
            <p:cNvSpPr/>
            <p:nvPr/>
          </p:nvSpPr>
          <p:spPr>
            <a:xfrm>
              <a:off x="728742" y="5751990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5B19DD-71BB-49CD-81A1-36626A45FA72}"/>
                </a:ext>
              </a:extLst>
            </p:cNvPr>
            <p:cNvSpPr/>
            <p:nvPr/>
          </p:nvSpPr>
          <p:spPr>
            <a:xfrm>
              <a:off x="2241952" y="1485900"/>
              <a:ext cx="6962320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4706E9-7AF3-4FC7-9528-F0F90D162A84}"/>
                </a:ext>
              </a:extLst>
            </p:cNvPr>
            <p:cNvSpPr/>
            <p:nvPr/>
          </p:nvSpPr>
          <p:spPr>
            <a:xfrm>
              <a:off x="9405516" y="1485899"/>
              <a:ext cx="1973684" cy="5057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E44529-1338-40E8-9F44-F7A24B93D1E9}"/>
                </a:ext>
              </a:extLst>
            </p:cNvPr>
            <p:cNvSpPr/>
            <p:nvPr/>
          </p:nvSpPr>
          <p:spPr>
            <a:xfrm>
              <a:off x="2241952" y="838200"/>
              <a:ext cx="9137248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62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148D7D-824F-4484-9EC2-2BFCE95907DD}"/>
              </a:ext>
            </a:extLst>
          </p:cNvPr>
          <p:cNvSpPr/>
          <p:nvPr/>
        </p:nvSpPr>
        <p:spPr>
          <a:xfrm>
            <a:off x="6691633" y="2641322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4273B-7EFA-4744-A934-65AD81DB5C9E}"/>
              </a:ext>
            </a:extLst>
          </p:cNvPr>
          <p:cNvSpPr/>
          <p:nvPr/>
        </p:nvSpPr>
        <p:spPr>
          <a:xfrm>
            <a:off x="5303629" y="2641322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1AAC8-A91E-4281-ACFC-567881305BD4}"/>
              </a:ext>
            </a:extLst>
          </p:cNvPr>
          <p:cNvSpPr/>
          <p:nvPr/>
        </p:nvSpPr>
        <p:spPr>
          <a:xfrm>
            <a:off x="5303629" y="4025401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3DA-4255-49C4-8835-1A13C2AFA10E}"/>
              </a:ext>
            </a:extLst>
          </p:cNvPr>
          <p:cNvSpPr txBox="1"/>
          <p:nvPr/>
        </p:nvSpPr>
        <p:spPr>
          <a:xfrm>
            <a:off x="5303629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DC56AB-BFDB-4336-8F54-508DAC1D4A07}"/>
              </a:ext>
            </a:extLst>
          </p:cNvPr>
          <p:cNvSpPr/>
          <p:nvPr/>
        </p:nvSpPr>
        <p:spPr>
          <a:xfrm>
            <a:off x="6691633" y="4025401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F367E-4592-405F-9165-F3585E3ACB5F}"/>
              </a:ext>
            </a:extLst>
          </p:cNvPr>
          <p:cNvSpPr txBox="1"/>
          <p:nvPr/>
        </p:nvSpPr>
        <p:spPr>
          <a:xfrm>
            <a:off x="6691633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EBAFC-09A7-431A-B3FD-C467B213EE66}"/>
              </a:ext>
            </a:extLst>
          </p:cNvPr>
          <p:cNvSpPr txBox="1"/>
          <p:nvPr/>
        </p:nvSpPr>
        <p:spPr>
          <a:xfrm rot="16200000">
            <a:off x="4432386" y="304148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2F04E-759F-4D30-B343-873537F1A2BA}"/>
              </a:ext>
            </a:extLst>
          </p:cNvPr>
          <p:cNvSpPr txBox="1"/>
          <p:nvPr/>
        </p:nvSpPr>
        <p:spPr>
          <a:xfrm rot="16200000">
            <a:off x="4432386" y="4425568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5AE6B-3A3F-4F19-BC5C-BE25939F38D9}"/>
              </a:ext>
            </a:extLst>
          </p:cNvPr>
          <p:cNvSpPr txBox="1"/>
          <p:nvPr/>
        </p:nvSpPr>
        <p:spPr>
          <a:xfrm>
            <a:off x="5303629" y="1662933"/>
            <a:ext cx="255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F9DDFF-3F79-4775-A0BC-3F23DB09A616}"/>
              </a:ext>
            </a:extLst>
          </p:cNvPr>
          <p:cNvSpPr txBox="1"/>
          <p:nvPr/>
        </p:nvSpPr>
        <p:spPr>
          <a:xfrm rot="16200000">
            <a:off x="3253882" y="3718138"/>
            <a:ext cx="255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PREDICTED CLASS</a:t>
            </a:r>
          </a:p>
        </p:txBody>
      </p:sp>
    </p:spTree>
    <p:extLst>
      <p:ext uri="{BB962C8B-B14F-4D97-AF65-F5344CB8AC3E}">
        <p14:creationId xmlns:p14="http://schemas.microsoft.com/office/powerpoint/2010/main" val="96058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61C02-FDE3-4186-85C2-49AFFD78F3E5}"/>
              </a:ext>
            </a:extLst>
          </p:cNvPr>
          <p:cNvGrpSpPr/>
          <p:nvPr/>
        </p:nvGrpSpPr>
        <p:grpSpPr>
          <a:xfrm>
            <a:off x="3605920" y="940115"/>
            <a:ext cx="4980160" cy="4977769"/>
            <a:chOff x="2844054" y="1004976"/>
            <a:chExt cx="4980160" cy="49777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148D7D-824F-4484-9EC2-2BFCE95907DD}"/>
                </a:ext>
              </a:extLst>
            </p:cNvPr>
            <p:cNvSpPr/>
            <p:nvPr/>
          </p:nvSpPr>
          <p:spPr>
            <a:xfrm>
              <a:off x="5266544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4273B-7EFA-4744-A934-65AD81DB5C9E}"/>
                </a:ext>
              </a:extLst>
            </p:cNvPr>
            <p:cNvSpPr/>
            <p:nvPr/>
          </p:nvSpPr>
          <p:spPr>
            <a:xfrm>
              <a:off x="3878540" y="2044921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C56AB-BFDB-4336-8F54-508DAC1D4A07}"/>
                </a:ext>
              </a:extLst>
            </p:cNvPr>
            <p:cNvSpPr/>
            <p:nvPr/>
          </p:nvSpPr>
          <p:spPr>
            <a:xfrm>
              <a:off x="5266544" y="3429000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C1AAC8-A91E-4281-ACFC-567881305BD4}"/>
                </a:ext>
              </a:extLst>
            </p:cNvPr>
            <p:cNvSpPr/>
            <p:nvPr/>
          </p:nvSpPr>
          <p:spPr>
            <a:xfrm>
              <a:off x="3878540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1E53DA-4255-49C4-8835-1A13C2AFA10E}"/>
                </a:ext>
              </a:extLst>
            </p:cNvPr>
            <p:cNvSpPr txBox="1"/>
            <p:nvPr/>
          </p:nvSpPr>
          <p:spPr>
            <a:xfrm>
              <a:off x="3878540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8F367E-4592-405F-9165-F3585E3ACB5F}"/>
                </a:ext>
              </a:extLst>
            </p:cNvPr>
            <p:cNvSpPr txBox="1"/>
            <p:nvPr/>
          </p:nvSpPr>
          <p:spPr>
            <a:xfrm>
              <a:off x="5266544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EBAFC-09A7-431A-B3FD-C467B213EE66}"/>
                </a:ext>
              </a:extLst>
            </p:cNvPr>
            <p:cNvSpPr txBox="1"/>
            <p:nvPr/>
          </p:nvSpPr>
          <p:spPr>
            <a:xfrm rot="16200000">
              <a:off x="3007297" y="244508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2F04E-759F-4D30-B343-873537F1A2BA}"/>
                </a:ext>
              </a:extLst>
            </p:cNvPr>
            <p:cNvSpPr txBox="1"/>
            <p:nvPr/>
          </p:nvSpPr>
          <p:spPr>
            <a:xfrm rot="16200000">
              <a:off x="3007297" y="3829167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5AE6B-3A3F-4F19-BC5C-BE25939F38D9}"/>
                </a:ext>
              </a:extLst>
            </p:cNvPr>
            <p:cNvSpPr txBox="1"/>
            <p:nvPr/>
          </p:nvSpPr>
          <p:spPr>
            <a:xfrm>
              <a:off x="3878540" y="1004976"/>
              <a:ext cx="394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 CLASS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9DDFF-3F79-4775-A0BC-3F23DB09A616}"/>
                </a:ext>
              </a:extLst>
            </p:cNvPr>
            <p:cNvSpPr txBox="1"/>
            <p:nvPr/>
          </p:nvSpPr>
          <p:spPr>
            <a:xfrm rot="16200000">
              <a:off x="1105974" y="3783000"/>
              <a:ext cx="3937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 CLASS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18D33C-1D04-4ABB-A7B5-B1EF2B896BCC}"/>
                </a:ext>
              </a:extLst>
            </p:cNvPr>
            <p:cNvSpPr/>
            <p:nvPr/>
          </p:nvSpPr>
          <p:spPr>
            <a:xfrm>
              <a:off x="6654548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35CBCE-FE08-4FE3-8631-E1CC2DF78CCE}"/>
                </a:ext>
              </a:extLst>
            </p:cNvPr>
            <p:cNvSpPr/>
            <p:nvPr/>
          </p:nvSpPr>
          <p:spPr>
            <a:xfrm>
              <a:off x="6654548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CCFA30-3BBC-45A3-AE7E-DE4D35DE8FF9}"/>
                </a:ext>
              </a:extLst>
            </p:cNvPr>
            <p:cNvSpPr/>
            <p:nvPr/>
          </p:nvSpPr>
          <p:spPr>
            <a:xfrm>
              <a:off x="5266544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C87890-242D-4BBB-966D-8B74202AF45D}"/>
                </a:ext>
              </a:extLst>
            </p:cNvPr>
            <p:cNvSpPr/>
            <p:nvPr/>
          </p:nvSpPr>
          <p:spPr>
            <a:xfrm>
              <a:off x="3878540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4A9BF6-DC08-4D4F-84F7-4245D6973333}"/>
                </a:ext>
              </a:extLst>
            </p:cNvPr>
            <p:cNvSpPr/>
            <p:nvPr/>
          </p:nvSpPr>
          <p:spPr>
            <a:xfrm>
              <a:off x="6654548" y="4813079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A12C8-9830-484D-8FFE-B1D3A6D4C03C}"/>
                </a:ext>
              </a:extLst>
            </p:cNvPr>
            <p:cNvSpPr txBox="1"/>
            <p:nvPr/>
          </p:nvSpPr>
          <p:spPr>
            <a:xfrm>
              <a:off x="6654548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BF36F0-034A-4F84-A168-96BBD670E181}"/>
                </a:ext>
              </a:extLst>
            </p:cNvPr>
            <p:cNvSpPr txBox="1"/>
            <p:nvPr/>
          </p:nvSpPr>
          <p:spPr>
            <a:xfrm rot="16200000">
              <a:off x="3007297" y="5213246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54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A2A7D4D-64FF-4F46-9C42-CDA751595F75}"/>
              </a:ext>
            </a:extLst>
          </p:cNvPr>
          <p:cNvGrpSpPr/>
          <p:nvPr/>
        </p:nvGrpSpPr>
        <p:grpSpPr>
          <a:xfrm>
            <a:off x="3169920" y="1727835"/>
            <a:ext cx="5482590" cy="2158365"/>
            <a:chOff x="3169920" y="1727835"/>
            <a:chExt cx="5482590" cy="215836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D43E1E-924A-5F40-8A5D-F9402DD82EC9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 flipH="1">
              <a:off x="3764280" y="2116455"/>
              <a:ext cx="154686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3DCB011-0C0B-EE4E-BB0D-FE19C8ADD220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>
              <a:off x="5311140" y="2116455"/>
              <a:ext cx="154686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732C35-DF96-2442-8058-6E9B9AA6DF8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5840730" y="2952750"/>
              <a:ext cx="101727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7820BA-862E-0945-AA4D-01619AD7EC6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6858000" y="2952750"/>
              <a:ext cx="1017270" cy="447675"/>
            </a:xfrm>
            <a:prstGeom prst="line">
              <a:avLst/>
            </a:prstGeom>
            <a:ln w="19050">
              <a:solidFill>
                <a:srgbClr val="222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EA626BA-C627-1E48-9088-3EF8D8AB007A}"/>
                </a:ext>
              </a:extLst>
            </p:cNvPr>
            <p:cNvSpPr/>
            <p:nvPr/>
          </p:nvSpPr>
          <p:spPr>
            <a:xfrm>
              <a:off x="4716780" y="1727835"/>
              <a:ext cx="1188720" cy="388620"/>
            </a:xfrm>
            <a:prstGeom prst="round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Root node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80D6549-4A30-A748-B4E0-2C299F637930}"/>
                </a:ext>
              </a:extLst>
            </p:cNvPr>
            <p:cNvSpPr/>
            <p:nvPr/>
          </p:nvSpPr>
          <p:spPr>
            <a:xfrm>
              <a:off x="3169920" y="2564130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ABE309E-53B8-E249-9F14-681678259D4A}"/>
                </a:ext>
              </a:extLst>
            </p:cNvPr>
            <p:cNvSpPr/>
            <p:nvPr/>
          </p:nvSpPr>
          <p:spPr>
            <a:xfrm>
              <a:off x="6263640" y="2564130"/>
              <a:ext cx="1188720" cy="388620"/>
            </a:xfrm>
            <a:prstGeom prst="round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Internal 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8BEEBA2-A20C-014C-84ED-9EFDDE1E6FA6}"/>
                </a:ext>
              </a:extLst>
            </p:cNvPr>
            <p:cNvSpPr/>
            <p:nvPr/>
          </p:nvSpPr>
          <p:spPr>
            <a:xfrm>
              <a:off x="7280910" y="3400425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27038E5-D2F0-E342-ADCF-1B80AEB2E5DD}"/>
                </a:ext>
              </a:extLst>
            </p:cNvPr>
            <p:cNvSpPr/>
            <p:nvPr/>
          </p:nvSpPr>
          <p:spPr>
            <a:xfrm>
              <a:off x="5246370" y="3400425"/>
              <a:ext cx="1188720" cy="38862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Leaf node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29AE82-9256-1345-A5ED-568875DE6CC9}"/>
                </a:ext>
              </a:extLst>
            </p:cNvPr>
            <p:cNvSpPr txBox="1"/>
            <p:nvPr/>
          </p:nvSpPr>
          <p:spPr>
            <a:xfrm>
              <a:off x="3825240" y="2117198"/>
              <a:ext cx="72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Edge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4F81A89-3463-3643-8DBC-BB6DEE67FD94}"/>
                </a:ext>
              </a:extLst>
            </p:cNvPr>
            <p:cNvSpPr/>
            <p:nvPr/>
          </p:nvSpPr>
          <p:spPr>
            <a:xfrm>
              <a:off x="5063490" y="2466974"/>
              <a:ext cx="3589020" cy="1419226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7C6201-73E3-C44D-AC58-B9970D613459}"/>
                </a:ext>
              </a:extLst>
            </p:cNvPr>
            <p:cNvSpPr txBox="1"/>
            <p:nvPr/>
          </p:nvSpPr>
          <p:spPr>
            <a:xfrm>
              <a:off x="7749540" y="2195124"/>
              <a:ext cx="720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764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0AB037B4-6EC6-B441-B614-DBA957930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807586" y="1102844"/>
            <a:ext cx="29845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83D62B-8E3D-5E46-93C4-47EC01A5B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1"/>
          <a:stretch/>
        </p:blipFill>
        <p:spPr>
          <a:xfrm>
            <a:off x="9074152" y="5433551"/>
            <a:ext cx="298448" cy="3429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07B4A82-2097-4968-BB61-C90CBE45789D}"/>
              </a:ext>
            </a:extLst>
          </p:cNvPr>
          <p:cNvCxnSpPr>
            <a:cxnSpLocks/>
            <a:stCxn id="50" idx="1"/>
            <a:endCxn id="61" idx="6"/>
          </p:cNvCxnSpPr>
          <p:nvPr/>
        </p:nvCxnSpPr>
        <p:spPr>
          <a:xfrm flipH="1">
            <a:off x="6403656" y="3303114"/>
            <a:ext cx="1627662" cy="7151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C16FB1-322D-4A0A-A128-0AFD84E1D21C}"/>
              </a:ext>
            </a:extLst>
          </p:cNvPr>
          <p:cNvCxnSpPr>
            <a:stCxn id="50" idx="1"/>
            <a:endCxn id="58" idx="6"/>
          </p:cNvCxnSpPr>
          <p:nvPr/>
        </p:nvCxnSpPr>
        <p:spPr>
          <a:xfrm flipH="1">
            <a:off x="4829902" y="3303114"/>
            <a:ext cx="3201416" cy="3407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B0B523C-ABB0-45C9-A4E8-FE34A0EFFC51}"/>
              </a:ext>
            </a:extLst>
          </p:cNvPr>
          <p:cNvCxnSpPr>
            <a:stCxn id="50" idx="1"/>
            <a:endCxn id="54" idx="6"/>
          </p:cNvCxnSpPr>
          <p:nvPr/>
        </p:nvCxnSpPr>
        <p:spPr>
          <a:xfrm flipH="1">
            <a:off x="4159338" y="3303114"/>
            <a:ext cx="3871980" cy="70319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D01BEC1-4E3B-46B1-94F2-437974460882}"/>
              </a:ext>
            </a:extLst>
          </p:cNvPr>
          <p:cNvSpPr/>
          <p:nvPr/>
        </p:nvSpPr>
        <p:spPr>
          <a:xfrm>
            <a:off x="4662479" y="235960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B799897-5E51-416B-B411-04D297C6752E}"/>
              </a:ext>
            </a:extLst>
          </p:cNvPr>
          <p:cNvSpPr/>
          <p:nvPr/>
        </p:nvSpPr>
        <p:spPr>
          <a:xfrm>
            <a:off x="3123961" y="306381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63E8C3E-9DCF-46E7-A9DC-5B21A30D5E49}"/>
              </a:ext>
            </a:extLst>
          </p:cNvPr>
          <p:cNvSpPr/>
          <p:nvPr/>
        </p:nvSpPr>
        <p:spPr>
          <a:xfrm>
            <a:off x="7154570" y="508295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DB0179-BF03-40DB-8FD5-E47883CFCD2A}"/>
              </a:ext>
            </a:extLst>
          </p:cNvPr>
          <p:cNvCxnSpPr>
            <a:cxnSpLocks/>
          </p:cNvCxnSpPr>
          <p:nvPr/>
        </p:nvCxnSpPr>
        <p:spPr>
          <a:xfrm flipV="1">
            <a:off x="2732088" y="1192144"/>
            <a:ext cx="0" cy="457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F5D00-2DD7-46F3-9464-DD6771027887}"/>
              </a:ext>
            </a:extLst>
          </p:cNvPr>
          <p:cNvCxnSpPr>
            <a:cxnSpLocks/>
          </p:cNvCxnSpPr>
          <p:nvPr/>
        </p:nvCxnSpPr>
        <p:spPr>
          <a:xfrm>
            <a:off x="2732088" y="5764144"/>
            <a:ext cx="6640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052F860-7FBF-42EA-94D9-BF0177D233ED}"/>
              </a:ext>
            </a:extLst>
          </p:cNvPr>
          <p:cNvSpPr/>
          <p:nvPr/>
        </p:nvSpPr>
        <p:spPr>
          <a:xfrm>
            <a:off x="7214507" y="3767976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615169B-B2DC-45EC-B51A-4F9C8DA65B9F}"/>
              </a:ext>
            </a:extLst>
          </p:cNvPr>
          <p:cNvSpPr/>
          <p:nvPr/>
        </p:nvSpPr>
        <p:spPr>
          <a:xfrm>
            <a:off x="4102859" y="2340937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4074890-4F27-4CB1-8A78-44B1E2D10CF8}"/>
              </a:ext>
            </a:extLst>
          </p:cNvPr>
          <p:cNvSpPr/>
          <p:nvPr/>
        </p:nvSpPr>
        <p:spPr>
          <a:xfrm>
            <a:off x="3727921" y="2857172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EFA72CA-C3DC-4954-B4EB-8EC4D085134B}"/>
              </a:ext>
            </a:extLst>
          </p:cNvPr>
          <p:cNvSpPr/>
          <p:nvPr/>
        </p:nvSpPr>
        <p:spPr>
          <a:xfrm>
            <a:off x="3365809" y="2322273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DE0F69C-6D70-4106-B730-1E948E492040}"/>
              </a:ext>
            </a:extLst>
          </p:cNvPr>
          <p:cNvSpPr/>
          <p:nvPr/>
        </p:nvSpPr>
        <p:spPr>
          <a:xfrm>
            <a:off x="3477322" y="343912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68709FE-11AE-43F5-8025-BC1BFC04B6B8}"/>
              </a:ext>
            </a:extLst>
          </p:cNvPr>
          <p:cNvGrpSpPr/>
          <p:nvPr/>
        </p:nvGrpSpPr>
        <p:grpSpPr>
          <a:xfrm>
            <a:off x="3890670" y="3840963"/>
            <a:ext cx="330692" cy="330692"/>
            <a:chOff x="4737859" y="2615348"/>
            <a:chExt cx="330692" cy="330692"/>
          </a:xfrm>
        </p:grpSpPr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A3D7F9FF-02A6-40BE-A3EA-95677107C6BB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F2749AF0-183B-4492-9B5E-A5D4FABF072A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52E881-D982-4C2D-BFA7-CC0669E40982}"/>
              </a:ext>
            </a:extLst>
          </p:cNvPr>
          <p:cNvGrpSpPr/>
          <p:nvPr/>
        </p:nvGrpSpPr>
        <p:grpSpPr>
          <a:xfrm>
            <a:off x="4561234" y="3171842"/>
            <a:ext cx="330692" cy="330692"/>
            <a:chOff x="4737859" y="2615348"/>
            <a:chExt cx="330692" cy="330692"/>
          </a:xfrm>
        </p:grpSpPr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65366C8-FB2B-4CA1-9BB4-F215BC63C1BF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02EAC9FC-815F-4E31-B6F3-2E31AC7CC625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F10C00-E4EB-4446-BCAB-57D6B4F14AAA}"/>
              </a:ext>
            </a:extLst>
          </p:cNvPr>
          <p:cNvGrpSpPr/>
          <p:nvPr/>
        </p:nvGrpSpPr>
        <p:grpSpPr>
          <a:xfrm>
            <a:off x="6134988" y="3852917"/>
            <a:ext cx="330692" cy="330692"/>
            <a:chOff x="4737859" y="2615348"/>
            <a:chExt cx="330692" cy="330692"/>
          </a:xfrm>
        </p:grpSpPr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949AB44D-FA2C-42F7-A3CB-5E6FAF1238EC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2561974-2A5A-424C-9A04-E625086B425C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A3980B5-D378-4070-BAB3-2DA8DD04DBA5}"/>
              </a:ext>
            </a:extLst>
          </p:cNvPr>
          <p:cNvSpPr/>
          <p:nvPr/>
        </p:nvSpPr>
        <p:spPr>
          <a:xfrm>
            <a:off x="6035922" y="4876313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831F6A-CE3F-44FF-B5F2-EC068D807CBE}"/>
              </a:ext>
            </a:extLst>
          </p:cNvPr>
          <p:cNvSpPr/>
          <p:nvPr/>
        </p:nvSpPr>
        <p:spPr>
          <a:xfrm>
            <a:off x="7656826" y="43115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8B93E27-AC14-4150-9CBC-6B691A4EE286}"/>
              </a:ext>
            </a:extLst>
          </p:cNvPr>
          <p:cNvSpPr/>
          <p:nvPr/>
        </p:nvSpPr>
        <p:spPr>
          <a:xfrm>
            <a:off x="6780569" y="453874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CAD2FA-EFF6-4355-BA08-8BBE93F97D4C}"/>
              </a:ext>
            </a:extLst>
          </p:cNvPr>
          <p:cNvCxnSpPr>
            <a:cxnSpLocks/>
          </p:cNvCxnSpPr>
          <p:nvPr/>
        </p:nvCxnSpPr>
        <p:spPr>
          <a:xfrm flipH="1">
            <a:off x="3429972" y="1484244"/>
            <a:ext cx="4266013" cy="42660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ABCC97-0F3E-4B45-AB61-F89CCC2EF2B8}"/>
              </a:ext>
            </a:extLst>
          </p:cNvPr>
          <p:cNvCxnSpPr>
            <a:cxnSpLocks/>
          </p:cNvCxnSpPr>
          <p:nvPr/>
        </p:nvCxnSpPr>
        <p:spPr>
          <a:xfrm flipH="1">
            <a:off x="4572681" y="1498132"/>
            <a:ext cx="4252124" cy="425212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0F012F-7DCA-4672-8206-5CA383E43CF4}"/>
              </a:ext>
            </a:extLst>
          </p:cNvPr>
          <p:cNvCxnSpPr>
            <a:cxnSpLocks/>
          </p:cNvCxnSpPr>
          <p:nvPr/>
        </p:nvCxnSpPr>
        <p:spPr>
          <a:xfrm flipH="1">
            <a:off x="2732088" y="1498131"/>
            <a:ext cx="3821188" cy="38211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F72B24-1885-4EA9-9541-F3A457D2A403}"/>
              </a:ext>
            </a:extLst>
          </p:cNvPr>
          <p:cNvCxnSpPr>
            <a:cxnSpLocks/>
          </p:cNvCxnSpPr>
          <p:nvPr/>
        </p:nvCxnSpPr>
        <p:spPr>
          <a:xfrm flipH="1" flipV="1">
            <a:off x="3592282" y="4469912"/>
            <a:ext cx="562303" cy="56230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7A3195E-9D8C-4DA3-B2AD-564F78CA8EEB}"/>
              </a:ext>
            </a:extLst>
          </p:cNvPr>
          <p:cNvCxnSpPr>
            <a:cxnSpLocks/>
          </p:cNvCxnSpPr>
          <p:nvPr/>
        </p:nvCxnSpPr>
        <p:spPr>
          <a:xfrm flipH="1" flipV="1">
            <a:off x="4150023" y="5034176"/>
            <a:ext cx="568972" cy="56897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4E67F0-37D5-4075-A2D8-04EA3E2BD35B}"/>
              </a:ext>
            </a:extLst>
          </p:cNvPr>
          <p:cNvSpPr txBox="1"/>
          <p:nvPr/>
        </p:nvSpPr>
        <p:spPr>
          <a:xfrm rot="2700000">
            <a:off x="3621318" y="4487884"/>
            <a:ext cx="763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6CD4BD-BBD2-4FAE-BB82-773EEB45EF11}"/>
              </a:ext>
            </a:extLst>
          </p:cNvPr>
          <p:cNvSpPr txBox="1"/>
          <p:nvPr/>
        </p:nvSpPr>
        <p:spPr>
          <a:xfrm rot="2700000">
            <a:off x="4167105" y="5052176"/>
            <a:ext cx="794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73BF5B-D8BD-4BE0-A350-1D1B2129F2C9}"/>
              </a:ext>
            </a:extLst>
          </p:cNvPr>
          <p:cNvSpPr txBox="1"/>
          <p:nvPr/>
        </p:nvSpPr>
        <p:spPr>
          <a:xfrm>
            <a:off x="8031318" y="3041504"/>
            <a:ext cx="1090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vectors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BD9EDD-08AC-5F47-AF40-8959F7FE3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3" t="5968" r="9379" b="73648"/>
          <a:stretch/>
        </p:blipFill>
        <p:spPr>
          <a:xfrm rot="18900000">
            <a:off x="6096782" y="1927718"/>
            <a:ext cx="1657832" cy="21627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2484BDB-6814-6E44-A3DD-CAA3FCB64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5" t="39513" r="9667" b="40103"/>
          <a:stretch/>
        </p:blipFill>
        <p:spPr>
          <a:xfrm rot="18900000">
            <a:off x="5025560" y="1897032"/>
            <a:ext cx="1657832" cy="21627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ECBCFCC-B500-A547-A5F9-3AAC91646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2" t="68301" r="5461" b="6673"/>
          <a:stretch/>
        </p:blipFill>
        <p:spPr>
          <a:xfrm rot="18900000">
            <a:off x="7145454" y="1971745"/>
            <a:ext cx="1730502" cy="2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5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7181E1-D9FC-1E4D-923C-04AC29CF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64" y="3074657"/>
            <a:ext cx="462177" cy="277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823CC-6947-A848-BE3C-0E1EABF53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50" y="4979176"/>
            <a:ext cx="790837" cy="2773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1E5136-7661-2244-9147-681202FB4A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1"/>
          <a:stretch/>
        </p:blipFill>
        <p:spPr>
          <a:xfrm>
            <a:off x="9074152" y="5433551"/>
            <a:ext cx="298448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710FD0-F05C-4F9D-A947-04AE39487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964" y="3590717"/>
            <a:ext cx="495369" cy="333422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D01BEC1-4E3B-46B1-94F2-437974460882}"/>
              </a:ext>
            </a:extLst>
          </p:cNvPr>
          <p:cNvSpPr/>
          <p:nvPr/>
        </p:nvSpPr>
        <p:spPr>
          <a:xfrm>
            <a:off x="4662479" y="235960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B799897-5E51-416B-B411-04D297C6752E}"/>
              </a:ext>
            </a:extLst>
          </p:cNvPr>
          <p:cNvSpPr/>
          <p:nvPr/>
        </p:nvSpPr>
        <p:spPr>
          <a:xfrm>
            <a:off x="3123961" y="306381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63E8C3E-9DCF-46E7-A9DC-5B21A30D5E49}"/>
              </a:ext>
            </a:extLst>
          </p:cNvPr>
          <p:cNvSpPr/>
          <p:nvPr/>
        </p:nvSpPr>
        <p:spPr>
          <a:xfrm>
            <a:off x="7154570" y="508295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DB0179-BF03-40DB-8FD5-E47883CFCD2A}"/>
              </a:ext>
            </a:extLst>
          </p:cNvPr>
          <p:cNvCxnSpPr>
            <a:cxnSpLocks/>
          </p:cNvCxnSpPr>
          <p:nvPr/>
        </p:nvCxnSpPr>
        <p:spPr>
          <a:xfrm flipV="1">
            <a:off x="2732088" y="1192144"/>
            <a:ext cx="0" cy="457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F5D00-2DD7-46F3-9464-DD6771027887}"/>
              </a:ext>
            </a:extLst>
          </p:cNvPr>
          <p:cNvCxnSpPr>
            <a:cxnSpLocks/>
          </p:cNvCxnSpPr>
          <p:nvPr/>
        </p:nvCxnSpPr>
        <p:spPr>
          <a:xfrm>
            <a:off x="2732088" y="5764144"/>
            <a:ext cx="6640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052F860-7FBF-42EA-94D9-BF0177D233ED}"/>
              </a:ext>
            </a:extLst>
          </p:cNvPr>
          <p:cNvSpPr/>
          <p:nvPr/>
        </p:nvSpPr>
        <p:spPr>
          <a:xfrm>
            <a:off x="7214507" y="3767976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615169B-B2DC-45EC-B51A-4F9C8DA65B9F}"/>
              </a:ext>
            </a:extLst>
          </p:cNvPr>
          <p:cNvSpPr/>
          <p:nvPr/>
        </p:nvSpPr>
        <p:spPr>
          <a:xfrm>
            <a:off x="4102859" y="2340937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4074890-4F27-4CB1-8A78-44B1E2D10CF8}"/>
              </a:ext>
            </a:extLst>
          </p:cNvPr>
          <p:cNvSpPr/>
          <p:nvPr/>
        </p:nvSpPr>
        <p:spPr>
          <a:xfrm>
            <a:off x="3727921" y="2857172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EFA72CA-C3DC-4954-B4EB-8EC4D085134B}"/>
              </a:ext>
            </a:extLst>
          </p:cNvPr>
          <p:cNvSpPr/>
          <p:nvPr/>
        </p:nvSpPr>
        <p:spPr>
          <a:xfrm>
            <a:off x="3365809" y="2322273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DE0F69C-6D70-4106-B730-1E948E492040}"/>
              </a:ext>
            </a:extLst>
          </p:cNvPr>
          <p:cNvSpPr/>
          <p:nvPr/>
        </p:nvSpPr>
        <p:spPr>
          <a:xfrm>
            <a:off x="3477322" y="343912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68709FE-11AE-43F5-8025-BC1BFC04B6B8}"/>
              </a:ext>
            </a:extLst>
          </p:cNvPr>
          <p:cNvGrpSpPr/>
          <p:nvPr/>
        </p:nvGrpSpPr>
        <p:grpSpPr>
          <a:xfrm>
            <a:off x="3890670" y="3840963"/>
            <a:ext cx="330692" cy="330692"/>
            <a:chOff x="4737859" y="2615348"/>
            <a:chExt cx="330692" cy="330692"/>
          </a:xfrm>
        </p:grpSpPr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A3D7F9FF-02A6-40BE-A3EA-95677107C6BB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F2749AF0-183B-4492-9B5E-A5D4FABF072A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52E881-D982-4C2D-BFA7-CC0669E40982}"/>
              </a:ext>
            </a:extLst>
          </p:cNvPr>
          <p:cNvGrpSpPr/>
          <p:nvPr/>
        </p:nvGrpSpPr>
        <p:grpSpPr>
          <a:xfrm>
            <a:off x="4561234" y="3171842"/>
            <a:ext cx="330692" cy="330692"/>
            <a:chOff x="4737859" y="2615348"/>
            <a:chExt cx="330692" cy="330692"/>
          </a:xfrm>
        </p:grpSpPr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65366C8-FB2B-4CA1-9BB4-F215BC63C1BF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02EAC9FC-815F-4E31-B6F3-2E31AC7CC625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F10C00-E4EB-4446-BCAB-57D6B4F14AAA}"/>
              </a:ext>
            </a:extLst>
          </p:cNvPr>
          <p:cNvGrpSpPr/>
          <p:nvPr/>
        </p:nvGrpSpPr>
        <p:grpSpPr>
          <a:xfrm>
            <a:off x="6134988" y="3852917"/>
            <a:ext cx="330692" cy="330692"/>
            <a:chOff x="4737859" y="2615348"/>
            <a:chExt cx="330692" cy="330692"/>
          </a:xfrm>
        </p:grpSpPr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949AB44D-FA2C-42F7-A3CB-5E6FAF1238EC}"/>
                </a:ext>
              </a:extLst>
            </p:cNvPr>
            <p:cNvSpPr/>
            <p:nvPr/>
          </p:nvSpPr>
          <p:spPr>
            <a:xfrm>
              <a:off x="4799883" y="267737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2561974-2A5A-424C-9A04-E625086B425C}"/>
                </a:ext>
              </a:extLst>
            </p:cNvPr>
            <p:cNvSpPr/>
            <p:nvPr/>
          </p:nvSpPr>
          <p:spPr>
            <a:xfrm>
              <a:off x="4737859" y="2615348"/>
              <a:ext cx="330692" cy="330692"/>
            </a:xfrm>
            <a:prstGeom prst="flowChartConnector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A3980B5-D378-4070-BAB3-2DA8DD04DBA5}"/>
              </a:ext>
            </a:extLst>
          </p:cNvPr>
          <p:cNvSpPr/>
          <p:nvPr/>
        </p:nvSpPr>
        <p:spPr>
          <a:xfrm>
            <a:off x="6035922" y="4876313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831F6A-CE3F-44FF-B5F2-EC068D807CBE}"/>
              </a:ext>
            </a:extLst>
          </p:cNvPr>
          <p:cNvSpPr/>
          <p:nvPr/>
        </p:nvSpPr>
        <p:spPr>
          <a:xfrm>
            <a:off x="7656826" y="43115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8B93E27-AC14-4150-9CBC-6B691A4EE286}"/>
              </a:ext>
            </a:extLst>
          </p:cNvPr>
          <p:cNvSpPr/>
          <p:nvPr/>
        </p:nvSpPr>
        <p:spPr>
          <a:xfrm>
            <a:off x="6780569" y="453874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CAD2FA-EFF6-4355-BA08-8BBE93F97D4C}"/>
              </a:ext>
            </a:extLst>
          </p:cNvPr>
          <p:cNvCxnSpPr>
            <a:cxnSpLocks/>
          </p:cNvCxnSpPr>
          <p:nvPr/>
        </p:nvCxnSpPr>
        <p:spPr>
          <a:xfrm flipH="1">
            <a:off x="3429972" y="1484244"/>
            <a:ext cx="4266013" cy="42660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ABCC97-0F3E-4B45-AB61-F89CCC2EF2B8}"/>
              </a:ext>
            </a:extLst>
          </p:cNvPr>
          <p:cNvCxnSpPr>
            <a:cxnSpLocks/>
          </p:cNvCxnSpPr>
          <p:nvPr/>
        </p:nvCxnSpPr>
        <p:spPr>
          <a:xfrm flipH="1">
            <a:off x="4572681" y="1498132"/>
            <a:ext cx="4252124" cy="425212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0F012F-7DCA-4672-8206-5CA383E43CF4}"/>
              </a:ext>
            </a:extLst>
          </p:cNvPr>
          <p:cNvCxnSpPr>
            <a:cxnSpLocks/>
          </p:cNvCxnSpPr>
          <p:nvPr/>
        </p:nvCxnSpPr>
        <p:spPr>
          <a:xfrm flipH="1">
            <a:off x="2732088" y="1498131"/>
            <a:ext cx="3821188" cy="38211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F51B8727-8492-4519-A5F4-D00EA6BA7390}"/>
              </a:ext>
            </a:extLst>
          </p:cNvPr>
          <p:cNvSpPr/>
          <p:nvPr/>
        </p:nvSpPr>
        <p:spPr>
          <a:xfrm>
            <a:off x="3507742" y="4772991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1A58A8D-35EC-41BD-8F97-6AF55975EE50}"/>
              </a:ext>
            </a:extLst>
          </p:cNvPr>
          <p:cNvSpPr/>
          <p:nvPr/>
        </p:nvSpPr>
        <p:spPr>
          <a:xfrm>
            <a:off x="8053627" y="3428555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22C0C5C6-AC17-4F6C-8F5A-5D13D15C704B}"/>
              </a:ext>
            </a:extLst>
          </p:cNvPr>
          <p:cNvSpPr/>
          <p:nvPr/>
        </p:nvSpPr>
        <p:spPr>
          <a:xfrm>
            <a:off x="5443068" y="286403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7C9728A-DAC1-6C4D-AE75-2754CB3C2B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>
            <a:off x="2807586" y="1102844"/>
            <a:ext cx="298450" cy="3429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7FE8574-4266-C244-9EC2-8466EDF5A0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3" t="5968" r="9379" b="73648"/>
          <a:stretch/>
        </p:blipFill>
        <p:spPr>
          <a:xfrm rot="18900000">
            <a:off x="6096782" y="1927718"/>
            <a:ext cx="1657832" cy="2162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739766-D363-F043-9B59-44E2BC351E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25" t="39513" r="9667" b="40103"/>
          <a:stretch/>
        </p:blipFill>
        <p:spPr>
          <a:xfrm rot="18900000">
            <a:off x="5025560" y="1897032"/>
            <a:ext cx="1657832" cy="21627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C403444-41BA-F84D-833B-762C2CD250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2" t="68301" r="5461" b="6673"/>
          <a:stretch/>
        </p:blipFill>
        <p:spPr>
          <a:xfrm rot="18900000">
            <a:off x="7145454" y="1971745"/>
            <a:ext cx="1730502" cy="2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8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7519E4B-70FF-0043-9FFD-6C11AE37A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1"/>
          <a:stretch/>
        </p:blipFill>
        <p:spPr>
          <a:xfrm>
            <a:off x="9074152" y="5433551"/>
            <a:ext cx="298448" cy="342900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D01BEC1-4E3B-46B1-94F2-437974460882}"/>
              </a:ext>
            </a:extLst>
          </p:cNvPr>
          <p:cNvSpPr/>
          <p:nvPr/>
        </p:nvSpPr>
        <p:spPr>
          <a:xfrm>
            <a:off x="5269651" y="3374822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63E8C3E-9DCF-46E7-A9DC-5B21A30D5E49}"/>
              </a:ext>
            </a:extLst>
          </p:cNvPr>
          <p:cNvSpPr/>
          <p:nvPr/>
        </p:nvSpPr>
        <p:spPr>
          <a:xfrm>
            <a:off x="7154570" y="508295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DB0179-BF03-40DB-8FD5-E47883CFCD2A}"/>
              </a:ext>
            </a:extLst>
          </p:cNvPr>
          <p:cNvCxnSpPr>
            <a:cxnSpLocks/>
          </p:cNvCxnSpPr>
          <p:nvPr/>
        </p:nvCxnSpPr>
        <p:spPr>
          <a:xfrm flipV="1">
            <a:off x="2732088" y="1192144"/>
            <a:ext cx="0" cy="4572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F5D00-2DD7-46F3-9464-DD6771027887}"/>
              </a:ext>
            </a:extLst>
          </p:cNvPr>
          <p:cNvCxnSpPr>
            <a:cxnSpLocks/>
          </p:cNvCxnSpPr>
          <p:nvPr/>
        </p:nvCxnSpPr>
        <p:spPr>
          <a:xfrm>
            <a:off x="2732088" y="5764144"/>
            <a:ext cx="664051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052F860-7FBF-42EA-94D9-BF0177D233ED}"/>
              </a:ext>
            </a:extLst>
          </p:cNvPr>
          <p:cNvSpPr/>
          <p:nvPr/>
        </p:nvSpPr>
        <p:spPr>
          <a:xfrm>
            <a:off x="8032326" y="354244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615169B-B2DC-45EC-B51A-4F9C8DA65B9F}"/>
              </a:ext>
            </a:extLst>
          </p:cNvPr>
          <p:cNvSpPr/>
          <p:nvPr/>
        </p:nvSpPr>
        <p:spPr>
          <a:xfrm>
            <a:off x="6320910" y="366465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4074890-4F27-4CB1-8A78-44B1E2D10CF8}"/>
              </a:ext>
            </a:extLst>
          </p:cNvPr>
          <p:cNvSpPr/>
          <p:nvPr/>
        </p:nvSpPr>
        <p:spPr>
          <a:xfrm>
            <a:off x="6647676" y="2714491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EFA72CA-C3DC-4954-B4EB-8EC4D085134B}"/>
              </a:ext>
            </a:extLst>
          </p:cNvPr>
          <p:cNvSpPr/>
          <p:nvPr/>
        </p:nvSpPr>
        <p:spPr>
          <a:xfrm>
            <a:off x="6028781" y="327046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0A3980B5-D378-4070-BAB3-2DA8DD04DBA5}"/>
              </a:ext>
            </a:extLst>
          </p:cNvPr>
          <p:cNvSpPr/>
          <p:nvPr/>
        </p:nvSpPr>
        <p:spPr>
          <a:xfrm>
            <a:off x="4794518" y="5055870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831F6A-CE3F-44FF-B5F2-EC068D807CBE}"/>
              </a:ext>
            </a:extLst>
          </p:cNvPr>
          <p:cNvSpPr/>
          <p:nvPr/>
        </p:nvSpPr>
        <p:spPr>
          <a:xfrm>
            <a:off x="7656826" y="43115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98B93E27-AC14-4150-9CBC-6B691A4EE286}"/>
              </a:ext>
            </a:extLst>
          </p:cNvPr>
          <p:cNvSpPr/>
          <p:nvPr/>
        </p:nvSpPr>
        <p:spPr>
          <a:xfrm>
            <a:off x="6663874" y="5133231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F51B8727-8492-4519-A5F4-D00EA6BA7390}"/>
              </a:ext>
            </a:extLst>
          </p:cNvPr>
          <p:cNvSpPr/>
          <p:nvPr/>
        </p:nvSpPr>
        <p:spPr>
          <a:xfrm>
            <a:off x="5553469" y="4418575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1A58A8D-35EC-41BD-8F97-6AF55975EE50}"/>
              </a:ext>
            </a:extLst>
          </p:cNvPr>
          <p:cNvSpPr/>
          <p:nvPr/>
        </p:nvSpPr>
        <p:spPr>
          <a:xfrm>
            <a:off x="5822137" y="261431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22C0C5C6-AC17-4F6C-8F5A-5D13D15C704B}"/>
              </a:ext>
            </a:extLst>
          </p:cNvPr>
          <p:cNvSpPr/>
          <p:nvPr/>
        </p:nvSpPr>
        <p:spPr>
          <a:xfrm>
            <a:off x="7931553" y="227661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A28D0A-CD79-46E3-ADA5-B0403EE13C92}"/>
              </a:ext>
            </a:extLst>
          </p:cNvPr>
          <p:cNvSpPr/>
          <p:nvPr/>
        </p:nvSpPr>
        <p:spPr>
          <a:xfrm>
            <a:off x="4309503" y="1797008"/>
            <a:ext cx="3284236" cy="3284236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33209442-A127-4A1B-8FAB-1FC704206BCB}"/>
              </a:ext>
            </a:extLst>
          </p:cNvPr>
          <p:cNvSpPr/>
          <p:nvPr/>
        </p:nvSpPr>
        <p:spPr>
          <a:xfrm>
            <a:off x="7051248" y="1829599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561621C-59B3-4382-9598-B4C430227647}"/>
              </a:ext>
            </a:extLst>
          </p:cNvPr>
          <p:cNvSpPr/>
          <p:nvPr/>
        </p:nvSpPr>
        <p:spPr>
          <a:xfrm>
            <a:off x="3971689" y="186476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763FC05-48F8-46C0-B89E-0095898C9805}"/>
              </a:ext>
            </a:extLst>
          </p:cNvPr>
          <p:cNvSpPr/>
          <p:nvPr/>
        </p:nvSpPr>
        <p:spPr>
          <a:xfrm>
            <a:off x="5099920" y="2452809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D5D0F13E-3549-437F-9F91-4C0CE25C4BA5}"/>
              </a:ext>
            </a:extLst>
          </p:cNvPr>
          <p:cNvSpPr/>
          <p:nvPr/>
        </p:nvSpPr>
        <p:spPr>
          <a:xfrm>
            <a:off x="3911337" y="3176598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59E70060-72A3-441B-B7E5-B8DBFB7B582C}"/>
              </a:ext>
            </a:extLst>
          </p:cNvPr>
          <p:cNvSpPr/>
          <p:nvPr/>
        </p:nvSpPr>
        <p:spPr>
          <a:xfrm>
            <a:off x="7553504" y="516445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1B98E587-9693-43AF-A5FA-D0B7121E5FBC}"/>
              </a:ext>
            </a:extLst>
          </p:cNvPr>
          <p:cNvSpPr/>
          <p:nvPr/>
        </p:nvSpPr>
        <p:spPr>
          <a:xfrm>
            <a:off x="8238970" y="4625219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4909D926-6469-4E14-9CD9-18E1AEEDA2F8}"/>
              </a:ext>
            </a:extLst>
          </p:cNvPr>
          <p:cNvSpPr/>
          <p:nvPr/>
        </p:nvSpPr>
        <p:spPr>
          <a:xfrm>
            <a:off x="3950431" y="5145652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9E04EC8E-3C17-4F63-9225-032687A7ECD4}"/>
              </a:ext>
            </a:extLst>
          </p:cNvPr>
          <p:cNvSpPr/>
          <p:nvPr/>
        </p:nvSpPr>
        <p:spPr>
          <a:xfrm>
            <a:off x="7394883" y="4715001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5E419A89-4C5A-4382-AB8D-3FCAE038BA54}"/>
              </a:ext>
            </a:extLst>
          </p:cNvPr>
          <p:cNvSpPr/>
          <p:nvPr/>
        </p:nvSpPr>
        <p:spPr>
          <a:xfrm>
            <a:off x="3204602" y="2397504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ADC19D74-753F-4693-8D4B-601B364D1F20}"/>
              </a:ext>
            </a:extLst>
          </p:cNvPr>
          <p:cNvSpPr/>
          <p:nvPr/>
        </p:nvSpPr>
        <p:spPr>
          <a:xfrm>
            <a:off x="8491996" y="2817813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E85AB91-DC78-449E-BFE0-8599047E6ECC}"/>
              </a:ext>
            </a:extLst>
          </p:cNvPr>
          <p:cNvSpPr/>
          <p:nvPr/>
        </p:nvSpPr>
        <p:spPr>
          <a:xfrm>
            <a:off x="6947926" y="3317048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F1F0A5B3-5BD6-4ED6-AF87-2FFE2C929AEA}"/>
              </a:ext>
            </a:extLst>
          </p:cNvPr>
          <p:cNvSpPr/>
          <p:nvPr/>
        </p:nvSpPr>
        <p:spPr>
          <a:xfrm>
            <a:off x="6054405" y="223617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223F3B94-720F-4032-AB97-21E3DD521840}"/>
              </a:ext>
            </a:extLst>
          </p:cNvPr>
          <p:cNvSpPr/>
          <p:nvPr/>
        </p:nvSpPr>
        <p:spPr>
          <a:xfrm>
            <a:off x="4794518" y="3027418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5A7270F4-A0AF-479D-B86F-8F471C35D3C6}"/>
              </a:ext>
            </a:extLst>
          </p:cNvPr>
          <p:cNvSpPr/>
          <p:nvPr/>
        </p:nvSpPr>
        <p:spPr>
          <a:xfrm>
            <a:off x="6584969" y="4329940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719D9D8-22D7-504A-81CF-715651700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2807586" y="1102844"/>
            <a:ext cx="2984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8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B89DDB-E639-7C58-F0E4-0868C62DFF57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5994663" y="1901987"/>
            <a:ext cx="1277186" cy="15080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A41672E-BFF7-A89D-3A40-3F9D75630226}"/>
              </a:ext>
            </a:extLst>
          </p:cNvPr>
          <p:cNvSpPr/>
          <p:nvPr/>
        </p:nvSpPr>
        <p:spPr>
          <a:xfrm>
            <a:off x="5818281" y="3379799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6B0337-1AEC-06B1-FE9D-F75332D03F14}"/>
              </a:ext>
            </a:extLst>
          </p:cNvPr>
          <p:cNvSpPr/>
          <p:nvPr/>
        </p:nvSpPr>
        <p:spPr>
          <a:xfrm>
            <a:off x="4309503" y="1797008"/>
            <a:ext cx="3284236" cy="3284236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8602923-6EC0-17BA-0AAA-99F8F6E3954E}"/>
              </a:ext>
            </a:extLst>
          </p:cNvPr>
          <p:cNvSpPr/>
          <p:nvPr/>
        </p:nvSpPr>
        <p:spPr>
          <a:xfrm>
            <a:off x="7239602" y="1700367"/>
            <a:ext cx="206644" cy="206644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5E22713-05D1-47EE-4B93-0A236167A561}"/>
              </a:ext>
            </a:extLst>
          </p:cNvPr>
          <p:cNvSpPr/>
          <p:nvPr/>
        </p:nvSpPr>
        <p:spPr>
          <a:xfrm>
            <a:off x="4973268" y="1968086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EE189A6E-066F-C1D5-41D0-DDED569CDF25}"/>
              </a:ext>
            </a:extLst>
          </p:cNvPr>
          <p:cNvSpPr/>
          <p:nvPr/>
        </p:nvSpPr>
        <p:spPr>
          <a:xfrm>
            <a:off x="7387095" y="282077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F742FC09-DBAE-217F-5B21-EF37F89A4396}"/>
              </a:ext>
            </a:extLst>
          </p:cNvPr>
          <p:cNvSpPr/>
          <p:nvPr/>
        </p:nvSpPr>
        <p:spPr>
          <a:xfrm>
            <a:off x="4848995" y="3306739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8B2FB4E6-D624-900B-061C-264FE4A41446}"/>
              </a:ext>
            </a:extLst>
          </p:cNvPr>
          <p:cNvSpPr/>
          <p:nvPr/>
        </p:nvSpPr>
        <p:spPr>
          <a:xfrm>
            <a:off x="6784651" y="3712814"/>
            <a:ext cx="206644" cy="206644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E19175-B51C-F1C4-D4E2-AC08BDD0BC8A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5164835" y="2174730"/>
            <a:ext cx="683708" cy="123533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CFA1159-2DBC-D7A9-B669-D3D3CE02DC64}"/>
              </a:ext>
            </a:extLst>
          </p:cNvPr>
          <p:cNvSpPr txBox="1"/>
          <p:nvPr/>
        </p:nvSpPr>
        <p:spPr>
          <a:xfrm rot="3846944">
            <a:off x="5088667" y="2666885"/>
            <a:ext cx="120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K-distance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CF99E8-9381-31BA-61F9-2F05573AB83F}"/>
                  </a:ext>
                </a:extLst>
              </p:cNvPr>
              <p:cNvSpPr txBox="1"/>
              <p:nvPr/>
            </p:nvSpPr>
            <p:spPr>
              <a:xfrm>
                <a:off x="5479765" y="4338202"/>
                <a:ext cx="1029796" cy="555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4CF99E8-9381-31BA-61F9-2F05573A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765" y="4338202"/>
                <a:ext cx="1029796" cy="555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B11CAA-ECFF-EA2C-5785-7E9096866688}"/>
                  </a:ext>
                </a:extLst>
              </p:cNvPr>
              <p:cNvSpPr txBox="1"/>
              <p:nvPr/>
            </p:nvSpPr>
            <p:spPr>
              <a:xfrm>
                <a:off x="5578703" y="361168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B11CAA-ECFF-EA2C-5785-7E9096866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703" y="3611681"/>
                <a:ext cx="68580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28F3D8-382C-85CD-81AA-B98DA6002B71}"/>
                  </a:ext>
                </a:extLst>
              </p:cNvPr>
              <p:cNvSpPr txBox="1"/>
              <p:nvPr/>
            </p:nvSpPr>
            <p:spPr>
              <a:xfrm>
                <a:off x="7239602" y="1419429"/>
                <a:ext cx="685800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28F3D8-382C-85CD-81AA-B98DA6002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02" y="1419429"/>
                <a:ext cx="685800" cy="325089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220249-72BE-2127-D0A8-D9BB67763BCA}"/>
                  </a:ext>
                </a:extLst>
              </p:cNvPr>
              <p:cNvSpPr txBox="1"/>
              <p:nvPr/>
            </p:nvSpPr>
            <p:spPr>
              <a:xfrm>
                <a:off x="4677723" y="1539675"/>
                <a:ext cx="685800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220249-72BE-2127-D0A8-D9BB67763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723" y="1539675"/>
                <a:ext cx="685800" cy="325089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88C9EE-437D-85B9-056B-98564773D476}"/>
                  </a:ext>
                </a:extLst>
              </p:cNvPr>
              <p:cNvSpPr txBox="1"/>
              <p:nvPr/>
            </p:nvSpPr>
            <p:spPr>
              <a:xfrm rot="18545252">
                <a:off x="6000702" y="2386156"/>
                <a:ext cx="964705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688C9EE-437D-85B9-056B-98564773D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45252">
                <a:off x="6000702" y="2386156"/>
                <a:ext cx="964705" cy="325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62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168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Hưng Phạm</dc:creator>
  <cp:lastModifiedBy>Thùy Linh Phạm</cp:lastModifiedBy>
  <cp:revision>38</cp:revision>
  <dcterms:created xsi:type="dcterms:W3CDTF">2020-12-09T03:20:18Z</dcterms:created>
  <dcterms:modified xsi:type="dcterms:W3CDTF">2022-11-03T16:33:55Z</dcterms:modified>
</cp:coreProperties>
</file>