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3" r:id="rId5"/>
    <p:sldId id="266" r:id="rId6"/>
    <p:sldId id="256" r:id="rId7"/>
    <p:sldId id="257" r:id="rId8"/>
    <p:sldId id="258" r:id="rId9"/>
    <p:sldId id="271" r:id="rId10"/>
    <p:sldId id="270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-descent" id="{3A008FA6-D6A9-A94E-8918-E3A756929DDD}">
          <p14:sldIdLst>
            <p14:sldId id="267"/>
          </p14:sldIdLst>
        </p14:section>
        <p14:section name="cross-validation" id="{1B4E0D16-3299-441A-A32E-F3253A74A981}">
          <p14:sldIdLst>
            <p14:sldId id="261"/>
          </p14:sldIdLst>
        </p14:section>
        <p14:section name="confusion-matrix" id="{44A77890-8AB7-4A37-8595-282E85500BA5}">
          <p14:sldIdLst>
            <p14:sldId id="262"/>
            <p14:sldId id="263"/>
          </p14:sldIdLst>
        </p14:section>
        <p14:section name="tree-components" id="{9F728146-7686-D245-A939-AE0EBC1943C6}">
          <p14:sldIdLst>
            <p14:sldId id="266"/>
          </p14:sldIdLst>
        </p14:section>
        <p14:section name="svm" id="{2CB418FF-EDE3-42F9-BE2D-F8FBE9335820}">
          <p14:sldIdLst>
            <p14:sldId id="256"/>
            <p14:sldId id="257"/>
            <p14:sldId id="258"/>
          </p14:sldIdLst>
        </p14:section>
        <p14:section name="local-outlier-factor" id="{2AEAD4EB-CD32-460A-B693-D557358F18F3}">
          <p14:sldIdLst>
            <p14:sldId id="271"/>
            <p14:sldId id="270"/>
          </p14:sldIdLst>
        </p14:section>
        <p14:section name="matrix-factorization" id="{0DC92BB3-923E-A54B-87ED-BADEB6F45591}">
          <p14:sldIdLst>
            <p14:sldId id="264"/>
          </p14:sldIdLst>
        </p14:section>
        <p14:section name="smote" id="{1AEBF380-1182-C04E-B9E7-4D87D3FB0B56}">
          <p14:sldIdLst>
            <p14:sldId id="272"/>
          </p14:sldIdLst>
        </p14:section>
        <p14:section name="data-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>
        <p:scale>
          <a:sx n="123" d="100"/>
          <a:sy n="123" d="100"/>
        </p:scale>
        <p:origin x="19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437FFD-FC9F-5375-39E6-D88AD2BE2F3D}"/>
              </a:ext>
            </a:extLst>
          </p:cNvPr>
          <p:cNvSpPr/>
          <p:nvPr/>
        </p:nvSpPr>
        <p:spPr>
          <a:xfrm>
            <a:off x="5900980" y="183170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2D562B-062A-CD5F-B8DA-5903E56D36C1}"/>
              </a:ext>
            </a:extLst>
          </p:cNvPr>
          <p:cNvSpPr/>
          <p:nvPr/>
        </p:nvSpPr>
        <p:spPr>
          <a:xfrm>
            <a:off x="7000877" y="183170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D39E05-C8C1-E68A-B29C-0CD8C1233958}"/>
              </a:ext>
            </a:extLst>
          </p:cNvPr>
          <p:cNvSpPr/>
          <p:nvPr/>
        </p:nvSpPr>
        <p:spPr>
          <a:xfrm>
            <a:off x="5422631" y="2765156"/>
            <a:ext cx="206644" cy="206644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A7C2E02-1483-B689-5588-2276A5BD9BAB}"/>
              </a:ext>
            </a:extLst>
          </p:cNvPr>
          <p:cNvSpPr/>
          <p:nvPr/>
        </p:nvSpPr>
        <p:spPr>
          <a:xfrm>
            <a:off x="6594206" y="403198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F1FB18-1915-4868-7EEF-A1AC532CD59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5599013" y="2941538"/>
            <a:ext cx="1025455" cy="112070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59752-9C8F-AFFC-B505-F46B4FC3E8E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5525953" y="2008088"/>
            <a:ext cx="405289" cy="7570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6D323F-50D5-B4B4-E263-9982E2FFD83E}"/>
              </a:ext>
            </a:extLst>
          </p:cNvPr>
          <p:cNvSpPr txBox="1"/>
          <p:nvPr/>
        </p:nvSpPr>
        <p:spPr>
          <a:xfrm>
            <a:off x="5652029" y="2214732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CE3F9-26E5-ACB2-2057-40DD9958701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6107624" y="1935028"/>
            <a:ext cx="89325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B5AD7-2D5F-B44A-85C6-FBEC37D003C2}"/>
              </a:ext>
            </a:extLst>
          </p:cNvPr>
          <p:cNvSpPr txBox="1"/>
          <p:nvPr/>
        </p:nvSpPr>
        <p:spPr>
          <a:xfrm>
            <a:off x="6004302" y="3101780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A4EDF-D496-3941-99C1-80D3E1237419}"/>
              </a:ext>
            </a:extLst>
          </p:cNvPr>
          <p:cNvSpPr txBox="1"/>
          <p:nvPr/>
        </p:nvSpPr>
        <p:spPr>
          <a:xfrm>
            <a:off x="6270533" y="1896303"/>
            <a:ext cx="5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AA40C-37FC-2744-8E2C-FF714EBE65EF}"/>
              </a:ext>
            </a:extLst>
          </p:cNvPr>
          <p:cNvSpPr txBox="1"/>
          <p:nvPr/>
        </p:nvSpPr>
        <p:spPr>
          <a:xfrm>
            <a:off x="6721664" y="3935248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D5E27-6F56-7B44-B879-F6A36E6CA3BF}"/>
              </a:ext>
            </a:extLst>
          </p:cNvPr>
          <p:cNvSpPr txBox="1"/>
          <p:nvPr/>
        </p:nvSpPr>
        <p:spPr>
          <a:xfrm>
            <a:off x="4939017" y="2633698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6DBC2-49F1-CC44-9A3A-EF8955265D2F}"/>
              </a:ext>
            </a:extLst>
          </p:cNvPr>
          <p:cNvSpPr txBox="1"/>
          <p:nvPr/>
        </p:nvSpPr>
        <p:spPr>
          <a:xfrm>
            <a:off x="5580826" y="1447735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34564-D51A-8D40-83FD-69ED5109356E}"/>
              </a:ext>
            </a:extLst>
          </p:cNvPr>
          <p:cNvSpPr txBox="1"/>
          <p:nvPr/>
        </p:nvSpPr>
        <p:spPr>
          <a:xfrm>
            <a:off x="7046324" y="1447735"/>
            <a:ext cx="5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799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68">
            <a:extLst>
              <a:ext uri="{FF2B5EF4-FFF2-40B4-BE49-F238E27FC236}">
                <a16:creationId xmlns:a16="http://schemas.microsoft.com/office/drawing/2014/main" id="{834348E9-1B06-6540-91F9-412581820922}"/>
              </a:ext>
            </a:extLst>
          </p:cNvPr>
          <p:cNvSpPr/>
          <p:nvPr/>
        </p:nvSpPr>
        <p:spPr>
          <a:xfrm>
            <a:off x="4564037" y="3199948"/>
            <a:ext cx="206644" cy="20664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68">
            <a:extLst>
              <a:ext uri="{FF2B5EF4-FFF2-40B4-BE49-F238E27FC236}">
                <a16:creationId xmlns:a16="http://schemas.microsoft.com/office/drawing/2014/main" id="{D261ED21-EE05-5E42-83EF-B4E9B37F9DDE}"/>
              </a:ext>
            </a:extLst>
          </p:cNvPr>
          <p:cNvSpPr/>
          <p:nvPr/>
        </p:nvSpPr>
        <p:spPr>
          <a:xfrm>
            <a:off x="5587180" y="2640505"/>
            <a:ext cx="206644" cy="20664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68">
            <a:extLst>
              <a:ext uri="{FF2B5EF4-FFF2-40B4-BE49-F238E27FC236}">
                <a16:creationId xmlns:a16="http://schemas.microsoft.com/office/drawing/2014/main" id="{13E6EE5F-B114-7D4B-9408-2F48B12F2425}"/>
              </a:ext>
            </a:extLst>
          </p:cNvPr>
          <p:cNvSpPr/>
          <p:nvPr/>
        </p:nvSpPr>
        <p:spPr>
          <a:xfrm>
            <a:off x="5078278" y="31999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39">
            <a:extLst>
              <a:ext uri="{FF2B5EF4-FFF2-40B4-BE49-F238E27FC236}">
                <a16:creationId xmlns:a16="http://schemas.microsoft.com/office/drawing/2014/main" id="{C41ED45C-8F47-6A4C-B760-CDFB44202AED}"/>
              </a:ext>
            </a:extLst>
          </p:cNvPr>
          <p:cNvSpPr/>
          <p:nvPr/>
        </p:nvSpPr>
        <p:spPr>
          <a:xfrm>
            <a:off x="4521311" y="273344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77C691-CEFD-5746-856E-66285BAD268F}"/>
              </a:ext>
            </a:extLst>
          </p:cNvPr>
          <p:cNvSpPr/>
          <p:nvPr/>
        </p:nvSpPr>
        <p:spPr>
          <a:xfrm>
            <a:off x="3381924" y="1490271"/>
            <a:ext cx="3599352" cy="359935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Flowchart: Connector 68">
            <a:extLst>
              <a:ext uri="{FF2B5EF4-FFF2-40B4-BE49-F238E27FC236}">
                <a16:creationId xmlns:a16="http://schemas.microsoft.com/office/drawing/2014/main" id="{FA6B99BF-76CF-C84D-9A87-8009921E8333}"/>
              </a:ext>
            </a:extLst>
          </p:cNvPr>
          <p:cNvSpPr/>
          <p:nvPr/>
        </p:nvSpPr>
        <p:spPr>
          <a:xfrm>
            <a:off x="5889439" y="229339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68">
            <a:extLst>
              <a:ext uri="{FF2B5EF4-FFF2-40B4-BE49-F238E27FC236}">
                <a16:creationId xmlns:a16="http://schemas.microsoft.com/office/drawing/2014/main" id="{CD4AC75A-28AB-EE46-B5D3-5817640A2433}"/>
              </a:ext>
            </a:extLst>
          </p:cNvPr>
          <p:cNvSpPr/>
          <p:nvPr/>
        </p:nvSpPr>
        <p:spPr>
          <a:xfrm>
            <a:off x="6099835" y="336592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68">
            <a:extLst>
              <a:ext uri="{FF2B5EF4-FFF2-40B4-BE49-F238E27FC236}">
                <a16:creationId xmlns:a16="http://schemas.microsoft.com/office/drawing/2014/main" id="{E754B149-0B47-CD42-9896-2F99F7D27BAC}"/>
              </a:ext>
            </a:extLst>
          </p:cNvPr>
          <p:cNvSpPr/>
          <p:nvPr/>
        </p:nvSpPr>
        <p:spPr>
          <a:xfrm>
            <a:off x="3460374" y="31999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39">
            <a:extLst>
              <a:ext uri="{FF2B5EF4-FFF2-40B4-BE49-F238E27FC236}">
                <a16:creationId xmlns:a16="http://schemas.microsoft.com/office/drawing/2014/main" id="{1F11AFEE-9EF5-1C47-BE92-DE6D51952CA9}"/>
              </a:ext>
            </a:extLst>
          </p:cNvPr>
          <p:cNvSpPr/>
          <p:nvPr/>
        </p:nvSpPr>
        <p:spPr>
          <a:xfrm>
            <a:off x="4871634" y="1986615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68">
            <a:extLst>
              <a:ext uri="{FF2B5EF4-FFF2-40B4-BE49-F238E27FC236}">
                <a16:creationId xmlns:a16="http://schemas.microsoft.com/office/drawing/2014/main" id="{7A5BC390-8D51-9A4D-8DAB-D52DFED64885}"/>
              </a:ext>
            </a:extLst>
          </p:cNvPr>
          <p:cNvSpPr/>
          <p:nvPr/>
        </p:nvSpPr>
        <p:spPr>
          <a:xfrm>
            <a:off x="7009002" y="229658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23F0E-E6CC-9A4C-B094-41B6F043D85B}"/>
              </a:ext>
            </a:extLst>
          </p:cNvPr>
          <p:cNvCxnSpPr>
            <a:cxnSpLocks/>
            <a:stCxn id="2" idx="7"/>
            <a:endCxn id="5" idx="3"/>
          </p:cNvCxnSpPr>
          <p:nvPr/>
        </p:nvCxnSpPr>
        <p:spPr>
          <a:xfrm flipV="1">
            <a:off x="5254660" y="2469777"/>
            <a:ext cx="665041" cy="760433"/>
          </a:xfrm>
          <a:prstGeom prst="straightConnector1">
            <a:avLst/>
          </a:prstGeom>
          <a:ln cap="flat">
            <a:solidFill>
              <a:schemeClr val="tx1">
                <a:lumMod val="75000"/>
                <a:lumOff val="25000"/>
              </a:schemeClr>
            </a:solidFill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68">
            <a:extLst>
              <a:ext uri="{FF2B5EF4-FFF2-40B4-BE49-F238E27FC236}">
                <a16:creationId xmlns:a16="http://schemas.microsoft.com/office/drawing/2014/main" id="{2F86F213-9044-634E-92D8-AA47D61B3401}"/>
              </a:ext>
            </a:extLst>
          </p:cNvPr>
          <p:cNvSpPr/>
          <p:nvPr/>
        </p:nvSpPr>
        <p:spPr>
          <a:xfrm>
            <a:off x="4508429" y="404609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EBF6C5-403E-4D4A-B29D-E56EA80C0FB3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 flipH="1">
            <a:off x="3667018" y="3303270"/>
            <a:ext cx="1411260" cy="0"/>
          </a:xfrm>
          <a:prstGeom prst="straightConnector1">
            <a:avLst/>
          </a:prstGeom>
          <a:ln cap="flat">
            <a:solidFill>
              <a:schemeClr val="tx1">
                <a:lumMod val="75000"/>
                <a:lumOff val="25000"/>
              </a:schemeClr>
            </a:solidFill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BEBEE-797A-1C4E-8762-BC6EC615865E}"/>
              </a:ext>
            </a:extLst>
          </p:cNvPr>
          <p:cNvCxnSpPr>
            <a:cxnSpLocks/>
            <a:stCxn id="2" idx="7"/>
            <a:endCxn id="28" idx="3"/>
          </p:cNvCxnSpPr>
          <p:nvPr/>
        </p:nvCxnSpPr>
        <p:spPr>
          <a:xfrm flipV="1">
            <a:off x="5254660" y="2816887"/>
            <a:ext cx="362782" cy="413323"/>
          </a:xfrm>
          <a:prstGeom prst="straightConnector1">
            <a:avLst/>
          </a:prstGeom>
          <a:ln w="12700" cap="flat">
            <a:solidFill>
              <a:schemeClr val="tx1">
                <a:lumMod val="75000"/>
                <a:lumOff val="25000"/>
              </a:schemeClr>
            </a:solidFill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94B96F-87DC-0D4A-9194-E43D72240CA9}"/>
              </a:ext>
            </a:extLst>
          </p:cNvPr>
          <p:cNvCxnSpPr>
            <a:cxnSpLocks/>
            <a:stCxn id="2" idx="2"/>
            <a:endCxn id="38" idx="6"/>
          </p:cNvCxnSpPr>
          <p:nvPr/>
        </p:nvCxnSpPr>
        <p:spPr>
          <a:xfrm flipH="1">
            <a:off x="4770681" y="3303270"/>
            <a:ext cx="307597" cy="0"/>
          </a:xfrm>
          <a:prstGeom prst="straightConnector1">
            <a:avLst/>
          </a:prstGeom>
          <a:ln w="12700" cap="flat">
            <a:solidFill>
              <a:schemeClr val="tx1">
                <a:lumMod val="75000"/>
                <a:lumOff val="25000"/>
              </a:schemeClr>
            </a:solidFill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39">
            <a:extLst>
              <a:ext uri="{FF2B5EF4-FFF2-40B4-BE49-F238E27FC236}">
                <a16:creationId xmlns:a16="http://schemas.microsoft.com/office/drawing/2014/main" id="{5C8E9228-6A0B-7149-933C-BBC964495C14}"/>
              </a:ext>
            </a:extLst>
          </p:cNvPr>
          <p:cNvSpPr/>
          <p:nvPr/>
        </p:nvSpPr>
        <p:spPr>
          <a:xfrm>
            <a:off x="6821296" y="454185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39">
            <a:extLst>
              <a:ext uri="{FF2B5EF4-FFF2-40B4-BE49-F238E27FC236}">
                <a16:creationId xmlns:a16="http://schemas.microsoft.com/office/drawing/2014/main" id="{6168A329-AFFF-5F47-A713-3DAA3E51FC0F}"/>
              </a:ext>
            </a:extLst>
          </p:cNvPr>
          <p:cNvSpPr/>
          <p:nvPr/>
        </p:nvSpPr>
        <p:spPr>
          <a:xfrm>
            <a:off x="5936282" y="485532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39">
            <a:extLst>
              <a:ext uri="{FF2B5EF4-FFF2-40B4-BE49-F238E27FC236}">
                <a16:creationId xmlns:a16="http://schemas.microsoft.com/office/drawing/2014/main" id="{90A3CF02-76B1-6349-A7DB-8CD93324EDDE}"/>
              </a:ext>
            </a:extLst>
          </p:cNvPr>
          <p:cNvSpPr/>
          <p:nvPr/>
        </p:nvSpPr>
        <p:spPr>
          <a:xfrm>
            <a:off x="6204444" y="390025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39">
            <a:extLst>
              <a:ext uri="{FF2B5EF4-FFF2-40B4-BE49-F238E27FC236}">
                <a16:creationId xmlns:a16="http://schemas.microsoft.com/office/drawing/2014/main" id="{37787DA0-6D6A-C24D-B6EC-23CA3B44C31D}"/>
              </a:ext>
            </a:extLst>
          </p:cNvPr>
          <p:cNvSpPr/>
          <p:nvPr/>
        </p:nvSpPr>
        <p:spPr>
          <a:xfrm>
            <a:off x="5578989" y="443852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39">
            <a:extLst>
              <a:ext uri="{FF2B5EF4-FFF2-40B4-BE49-F238E27FC236}">
                <a16:creationId xmlns:a16="http://schemas.microsoft.com/office/drawing/2014/main" id="{DDA8D256-9EEE-9E4A-AE5B-2C3A6A4395A2}"/>
              </a:ext>
            </a:extLst>
          </p:cNvPr>
          <p:cNvSpPr/>
          <p:nvPr/>
        </p:nvSpPr>
        <p:spPr>
          <a:xfrm>
            <a:off x="6194709" y="434865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39">
            <a:extLst>
              <a:ext uri="{FF2B5EF4-FFF2-40B4-BE49-F238E27FC236}">
                <a16:creationId xmlns:a16="http://schemas.microsoft.com/office/drawing/2014/main" id="{DE5A779B-14CB-E64C-B759-4985C1643871}"/>
              </a:ext>
            </a:extLst>
          </p:cNvPr>
          <p:cNvSpPr/>
          <p:nvPr/>
        </p:nvSpPr>
        <p:spPr>
          <a:xfrm>
            <a:off x="6774632" y="390025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39">
            <a:extLst>
              <a:ext uri="{FF2B5EF4-FFF2-40B4-BE49-F238E27FC236}">
                <a16:creationId xmlns:a16="http://schemas.microsoft.com/office/drawing/2014/main" id="{BAC8F4CC-A8F1-AB43-8BE7-CD2265C05BF0}"/>
              </a:ext>
            </a:extLst>
          </p:cNvPr>
          <p:cNvSpPr/>
          <p:nvPr/>
        </p:nvSpPr>
        <p:spPr>
          <a:xfrm>
            <a:off x="4245521" y="149027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39">
            <a:extLst>
              <a:ext uri="{FF2B5EF4-FFF2-40B4-BE49-F238E27FC236}">
                <a16:creationId xmlns:a16="http://schemas.microsoft.com/office/drawing/2014/main" id="{F4C24297-2FDA-0C45-B73B-067A68873B6B}"/>
              </a:ext>
            </a:extLst>
          </p:cNvPr>
          <p:cNvSpPr/>
          <p:nvPr/>
        </p:nvSpPr>
        <p:spPr>
          <a:xfrm>
            <a:off x="3778336" y="247610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39">
            <a:extLst>
              <a:ext uri="{FF2B5EF4-FFF2-40B4-BE49-F238E27FC236}">
                <a16:creationId xmlns:a16="http://schemas.microsoft.com/office/drawing/2014/main" id="{43112595-D223-CD4F-814B-36D57ACF6320}"/>
              </a:ext>
            </a:extLst>
          </p:cNvPr>
          <p:cNvSpPr/>
          <p:nvPr/>
        </p:nvSpPr>
        <p:spPr>
          <a:xfrm>
            <a:off x="4349287" y="202645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39">
            <a:extLst>
              <a:ext uri="{FF2B5EF4-FFF2-40B4-BE49-F238E27FC236}">
                <a16:creationId xmlns:a16="http://schemas.microsoft.com/office/drawing/2014/main" id="{C3CAB9E4-EE27-CD48-9B66-0522995DEE40}"/>
              </a:ext>
            </a:extLst>
          </p:cNvPr>
          <p:cNvSpPr/>
          <p:nvPr/>
        </p:nvSpPr>
        <p:spPr>
          <a:xfrm>
            <a:off x="3335260" y="2102675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AB037B4-6EC6-B441-B614-DBA9579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3D62B-8E3D-5E46-93C4-47EC01A5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7B4A82-2097-4968-BB61-C90CBE45789D}"/>
              </a:ext>
            </a:extLst>
          </p:cNvPr>
          <p:cNvCxnSpPr>
            <a:cxnSpLocks/>
            <a:stCxn id="50" idx="1"/>
            <a:endCxn id="61" idx="6"/>
          </p:cNvCxnSpPr>
          <p:nvPr/>
        </p:nvCxnSpPr>
        <p:spPr>
          <a:xfrm flipH="1">
            <a:off x="6403656" y="3303114"/>
            <a:ext cx="1627662" cy="715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C16FB1-322D-4A0A-A128-0AFD84E1D21C}"/>
              </a:ext>
            </a:extLst>
          </p:cNvPr>
          <p:cNvCxnSpPr>
            <a:stCxn id="50" idx="1"/>
            <a:endCxn id="58" idx="6"/>
          </p:cNvCxnSpPr>
          <p:nvPr/>
        </p:nvCxnSpPr>
        <p:spPr>
          <a:xfrm flipH="1">
            <a:off x="4829902" y="3303114"/>
            <a:ext cx="3201416" cy="34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0B523C-ABB0-45C9-A4E8-FE34A0EFFC51}"/>
              </a:ext>
            </a:extLst>
          </p:cNvPr>
          <p:cNvCxnSpPr>
            <a:stCxn id="50" idx="1"/>
            <a:endCxn id="54" idx="6"/>
          </p:cNvCxnSpPr>
          <p:nvPr/>
        </p:nvCxnSpPr>
        <p:spPr>
          <a:xfrm flipH="1">
            <a:off x="4159338" y="3303114"/>
            <a:ext cx="3871980" cy="7031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72B24-1885-4EA9-9541-F3A457D2A403}"/>
              </a:ext>
            </a:extLst>
          </p:cNvPr>
          <p:cNvCxnSpPr>
            <a:cxnSpLocks/>
          </p:cNvCxnSpPr>
          <p:nvPr/>
        </p:nvCxnSpPr>
        <p:spPr>
          <a:xfrm flipH="1" flipV="1">
            <a:off x="3592282" y="4469912"/>
            <a:ext cx="562303" cy="56230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A3195E-9D8C-4DA3-B2AD-564F78CA8EEB}"/>
              </a:ext>
            </a:extLst>
          </p:cNvPr>
          <p:cNvCxnSpPr>
            <a:cxnSpLocks/>
          </p:cNvCxnSpPr>
          <p:nvPr/>
        </p:nvCxnSpPr>
        <p:spPr>
          <a:xfrm flipH="1" flipV="1">
            <a:off x="4150023" y="5034176"/>
            <a:ext cx="568972" cy="5689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E67F0-37D5-4075-A2D8-04EA3E2BD35B}"/>
              </a:ext>
            </a:extLst>
          </p:cNvPr>
          <p:cNvSpPr txBox="1"/>
          <p:nvPr/>
        </p:nvSpPr>
        <p:spPr>
          <a:xfrm rot="2700000">
            <a:off x="3621318" y="4487884"/>
            <a:ext cx="763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CD4BD-BBD2-4FAE-BB82-773EEB45EF11}"/>
              </a:ext>
            </a:extLst>
          </p:cNvPr>
          <p:cNvSpPr txBox="1"/>
          <p:nvPr/>
        </p:nvSpPr>
        <p:spPr>
          <a:xfrm rot="2700000">
            <a:off x="4167105" y="5052176"/>
            <a:ext cx="79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3BF5B-D8BD-4BE0-A350-1D1B2129F2C9}"/>
              </a:ext>
            </a:extLst>
          </p:cNvPr>
          <p:cNvSpPr txBox="1"/>
          <p:nvPr/>
        </p:nvSpPr>
        <p:spPr>
          <a:xfrm>
            <a:off x="8031318" y="3041504"/>
            <a:ext cx="109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D9EDD-08AC-5F47-AF40-8959F7FE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484BDB-6814-6E44-A3DD-CAA3FCB6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ECBCFCC-B500-A547-A5F9-3AAC9164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181E1-D9FC-1E4D-923C-04AC29C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4" y="3074657"/>
            <a:ext cx="462177" cy="27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823CC-6947-A848-BE3C-0E1EABF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50" y="4979176"/>
            <a:ext cx="790837" cy="2773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E5136-7661-2244-9147-681202FB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10FD0-F05C-4F9D-A947-04AE39487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64" y="3590717"/>
            <a:ext cx="495369" cy="333422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3507742" y="47729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8053627" y="342855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5443068" y="286403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C9728A-DAC1-6C4D-AE75-2754CB3C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FE8574-4266-C244-9EC2-8466EDF5A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739766-D363-F043-9B59-44E2BC351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403444-41BA-F84D-833B-762C2CD25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519E4B-70FF-0043-9FFD-6C11AE37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5269651" y="337482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8032326" y="35424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6320910" y="366465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6647676" y="27144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6028781" y="327046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4794518" y="5055870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663874" y="513323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5553469" y="441857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5822137" y="26143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7931553" y="227661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A28D0A-CD79-46E3-ADA5-B0403EE13C92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3209442-A127-4A1B-8FAB-1FC704206BCB}"/>
              </a:ext>
            </a:extLst>
          </p:cNvPr>
          <p:cNvSpPr/>
          <p:nvPr/>
        </p:nvSpPr>
        <p:spPr>
          <a:xfrm>
            <a:off x="7051248" y="182959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61621C-59B3-4382-9598-B4C430227647}"/>
              </a:ext>
            </a:extLst>
          </p:cNvPr>
          <p:cNvSpPr/>
          <p:nvPr/>
        </p:nvSpPr>
        <p:spPr>
          <a:xfrm>
            <a:off x="3971689" y="186476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763FC05-48F8-46C0-B89E-0095898C9805}"/>
              </a:ext>
            </a:extLst>
          </p:cNvPr>
          <p:cNvSpPr/>
          <p:nvPr/>
        </p:nvSpPr>
        <p:spPr>
          <a:xfrm>
            <a:off x="5099920" y="245280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5D0F13E-3549-437F-9F91-4C0CE25C4BA5}"/>
              </a:ext>
            </a:extLst>
          </p:cNvPr>
          <p:cNvSpPr/>
          <p:nvPr/>
        </p:nvSpPr>
        <p:spPr>
          <a:xfrm>
            <a:off x="3911337" y="317659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9E70060-72A3-441B-B7E5-B8DBFB7B582C}"/>
              </a:ext>
            </a:extLst>
          </p:cNvPr>
          <p:cNvSpPr/>
          <p:nvPr/>
        </p:nvSpPr>
        <p:spPr>
          <a:xfrm>
            <a:off x="7553504" y="516445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B98E587-9693-43AF-A5FA-D0B7121E5FBC}"/>
              </a:ext>
            </a:extLst>
          </p:cNvPr>
          <p:cNvSpPr/>
          <p:nvPr/>
        </p:nvSpPr>
        <p:spPr>
          <a:xfrm>
            <a:off x="8238970" y="462521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909D926-6469-4E14-9CD9-18E1AEEDA2F8}"/>
              </a:ext>
            </a:extLst>
          </p:cNvPr>
          <p:cNvSpPr/>
          <p:nvPr/>
        </p:nvSpPr>
        <p:spPr>
          <a:xfrm>
            <a:off x="3950431" y="51456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E04EC8E-3C17-4F63-9225-032687A7ECD4}"/>
              </a:ext>
            </a:extLst>
          </p:cNvPr>
          <p:cNvSpPr/>
          <p:nvPr/>
        </p:nvSpPr>
        <p:spPr>
          <a:xfrm>
            <a:off x="7394883" y="471500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E419A89-4C5A-4382-AB8D-3FCAE038BA54}"/>
              </a:ext>
            </a:extLst>
          </p:cNvPr>
          <p:cNvSpPr/>
          <p:nvPr/>
        </p:nvSpPr>
        <p:spPr>
          <a:xfrm>
            <a:off x="3204602" y="239750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19D74-753F-4693-8D4B-601B364D1F20}"/>
              </a:ext>
            </a:extLst>
          </p:cNvPr>
          <p:cNvSpPr/>
          <p:nvPr/>
        </p:nvSpPr>
        <p:spPr>
          <a:xfrm>
            <a:off x="8491996" y="28178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E85AB91-DC78-449E-BFE0-8599047E6ECC}"/>
              </a:ext>
            </a:extLst>
          </p:cNvPr>
          <p:cNvSpPr/>
          <p:nvPr/>
        </p:nvSpPr>
        <p:spPr>
          <a:xfrm>
            <a:off x="6947926" y="33170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1F0A5B3-5BD6-4ED6-AF87-2FFE2C929AEA}"/>
              </a:ext>
            </a:extLst>
          </p:cNvPr>
          <p:cNvSpPr/>
          <p:nvPr/>
        </p:nvSpPr>
        <p:spPr>
          <a:xfrm>
            <a:off x="6054405" y="22361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23F3B94-720F-4032-AB97-21E3DD521840}"/>
              </a:ext>
            </a:extLst>
          </p:cNvPr>
          <p:cNvSpPr/>
          <p:nvPr/>
        </p:nvSpPr>
        <p:spPr>
          <a:xfrm>
            <a:off x="4794518" y="302741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A7270F4-A0AF-479D-B86F-8F471C35D3C6}"/>
              </a:ext>
            </a:extLst>
          </p:cNvPr>
          <p:cNvSpPr/>
          <p:nvPr/>
        </p:nvSpPr>
        <p:spPr>
          <a:xfrm>
            <a:off x="6584969" y="432994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19D9D8-22D7-504A-81CF-71565170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17">
            <a:extLst>
              <a:ext uri="{FF2B5EF4-FFF2-40B4-BE49-F238E27FC236}">
                <a16:creationId xmlns:a16="http://schemas.microsoft.com/office/drawing/2014/main" id="{30808DD7-5D69-E04C-85EE-C19FB6AABCCD}"/>
              </a:ext>
            </a:extLst>
          </p:cNvPr>
          <p:cNvSpPr/>
          <p:nvPr/>
        </p:nvSpPr>
        <p:spPr>
          <a:xfrm>
            <a:off x="4889507" y="2236916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83859-17EF-AB4D-A30F-15A6A10AA468}"/>
              </a:ext>
            </a:extLst>
          </p:cNvPr>
          <p:cNvSpPr/>
          <p:nvPr/>
        </p:nvSpPr>
        <p:spPr>
          <a:xfrm>
            <a:off x="4261594" y="1609003"/>
            <a:ext cx="1435826" cy="1435826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Flowchart: Connector 17">
            <a:extLst>
              <a:ext uri="{FF2B5EF4-FFF2-40B4-BE49-F238E27FC236}">
                <a16:creationId xmlns:a16="http://schemas.microsoft.com/office/drawing/2014/main" id="{4C66238B-1F04-AB4A-9E69-4D0A7568A7C6}"/>
              </a:ext>
            </a:extLst>
          </p:cNvPr>
          <p:cNvSpPr/>
          <p:nvPr/>
        </p:nvSpPr>
        <p:spPr>
          <a:xfrm>
            <a:off x="7765238" y="3325678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1A2AE-04F2-9D47-839F-65FB7DB43B3B}"/>
              </a:ext>
            </a:extLst>
          </p:cNvPr>
          <p:cNvSpPr/>
          <p:nvPr/>
        </p:nvSpPr>
        <p:spPr>
          <a:xfrm>
            <a:off x="5686518" y="1246957"/>
            <a:ext cx="4337440" cy="4337442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6E133-7F94-754E-A9FE-5C3E998F2E7B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5686518" y="3415678"/>
            <a:ext cx="20787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17">
            <a:extLst>
              <a:ext uri="{FF2B5EF4-FFF2-40B4-BE49-F238E27FC236}">
                <a16:creationId xmlns:a16="http://schemas.microsoft.com/office/drawing/2014/main" id="{B7301C5D-BE16-DA4A-9CC9-C08185280924}"/>
              </a:ext>
            </a:extLst>
          </p:cNvPr>
          <p:cNvSpPr/>
          <p:nvPr/>
        </p:nvSpPr>
        <p:spPr>
          <a:xfrm>
            <a:off x="5992678" y="3325678"/>
            <a:ext cx="180000" cy="1800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F2F17-42A0-A846-A605-5659FA616B03}"/>
              </a:ext>
            </a:extLst>
          </p:cNvPr>
          <p:cNvSpPr txBox="1"/>
          <p:nvPr/>
        </p:nvSpPr>
        <p:spPr>
          <a:xfrm>
            <a:off x="5814122" y="3417262"/>
            <a:ext cx="530486" cy="40011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CEDF7-5625-2649-AA0B-3107537FDF2E}"/>
              </a:ext>
            </a:extLst>
          </p:cNvPr>
          <p:cNvSpPr txBox="1"/>
          <p:nvPr/>
        </p:nvSpPr>
        <p:spPr>
          <a:xfrm>
            <a:off x="4714264" y="1836806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E8A6E-CFEB-7C46-8ABD-C96AD439439E}"/>
              </a:ext>
            </a:extLst>
          </p:cNvPr>
          <p:cNvSpPr txBox="1"/>
          <p:nvPr/>
        </p:nvSpPr>
        <p:spPr>
          <a:xfrm>
            <a:off x="7589995" y="3417262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05E69-F86A-AF45-A37D-019F139CE360}"/>
              </a:ext>
            </a:extLst>
          </p:cNvPr>
          <p:cNvSpPr txBox="1"/>
          <p:nvPr/>
        </p:nvSpPr>
        <p:spPr>
          <a:xfrm rot="2700000">
            <a:off x="4974072" y="2797107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B664D-BC4A-AF46-AE03-8058667FFDB8}"/>
              </a:ext>
            </a:extLst>
          </p:cNvPr>
          <p:cNvSpPr txBox="1"/>
          <p:nvPr/>
        </p:nvSpPr>
        <p:spPr>
          <a:xfrm>
            <a:off x="6371571" y="2997850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28FF9-2ED2-5142-9D25-8290073317F4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5043147" y="2390556"/>
            <a:ext cx="975891" cy="96148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156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42</cp:revision>
  <dcterms:created xsi:type="dcterms:W3CDTF">2020-12-09T03:20:18Z</dcterms:created>
  <dcterms:modified xsi:type="dcterms:W3CDTF">2023-02-10T17:22:03Z</dcterms:modified>
</cp:coreProperties>
</file>