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425-C947-A438-2A83-CEFA9514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B7783-B5EE-4755-6CD9-1A8F6A5E9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E810-FA07-00C8-A7AF-96DC52E0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E027-DFF9-8D04-5F73-DB1D770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423C-B9DA-B1E6-1BB8-D906A66A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1F5E-C220-1D46-F4B5-848B5EC7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1A066-588C-47A9-ADC6-C5601C2D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367D-330F-A623-D43A-6C31102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CB12-420B-F74A-F794-6B02DCCF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4CD4-CAF4-0C26-FA7D-03A3F24B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9FA48-7278-C12F-3190-2AD2327C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EB61-F827-210B-3F6F-39893686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1A92-F5AA-8EBF-BD89-DD0A5345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7C38-5A63-DEB1-0E64-9641B193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6D73-499E-8300-6DC7-23D7543A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00AE-041A-BD71-CA80-958AA75E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1525-B26D-9CE6-C209-9E44596A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3915-357B-07A4-844E-F6B79B26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E0EE-75C1-DEC1-8C65-F8FE9973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2434-4763-0ADF-D5C6-EEA0D9E2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3DE5-7649-BEA9-F1B0-516226EE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06CA-471F-743F-A3D6-55DE1854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4268-FAFB-3C37-D3A7-350181BB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C47E-B36B-73AA-092B-ADE32B7D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559C-4CCA-F279-1BAC-BEC11075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7DDF-4718-2361-DE78-54DDF036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6861-07BD-6F1F-4072-C6DA1B96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0434-A9F5-6389-C602-9F50F204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29F5-7F20-0B50-167F-DF4BE7E7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CFB6B-6D8A-8F05-AFDC-384465C5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EBB4-5B75-E80C-B1EA-4572376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AF58-DC27-312A-3E81-D9E449A0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557C-C50E-D5B8-6E94-7FBA5CD2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3CD7E-2051-673F-16C2-C2EFA918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05FD8-98B2-A751-E4F9-5AE1749E5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3B5EE-9B7A-A8CE-6744-F6D92E0C2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59F20-C086-29E5-4A81-4CBD7D6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CF26B-7FE4-6B3A-12A6-D1719A25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8FFB5-82F7-1939-33F8-E803C00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A705-31D3-2028-0126-F02344AA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3648A-EF05-130B-0F82-B6A51441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5E9A-A4BB-C8D1-6197-BEF7072A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BD248-71B6-7977-ACBB-6C3B5518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3223-24B5-3837-65AB-A18AB013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267C5-4A4B-040C-B47E-C363FE2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22443-4047-CD27-F1F2-5E526535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F674-B4F0-BD95-85C9-7F8870DA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A4C5-74EA-FB57-0B5F-046F0CF2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0C6A-C735-1A24-3FA8-6508E2DD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C72F-C820-CB20-CF3C-32336636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C835F-070A-14F7-AA88-D5A909A4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64A20-0FBA-F391-C4DB-EF43374B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E912-7E1A-F150-DABA-09B17938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C4648-2422-E19A-8BE1-05B86595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ECB00-EAB3-0D7A-A67A-A6C2915C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7DA69-C45F-1176-ADD4-9C4C224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F6CB-3153-5373-E2A1-625C0B0F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AF36-DCE9-4826-2A1C-C47F2145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A9D2-E1F8-8F03-4359-942C9FE2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473A-B6FA-4835-DCC8-BAE6265E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B27D-D8E7-59E2-6238-B2FB1EE9B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CB21-78A2-479D-BD7A-9C4F4413672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2AB5-E2C7-CEDE-4273-5EAA72F66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93F7-BEC0-4B65-C41C-83AA13B17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4B76-9A4F-4778-808B-2689CE941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7A1C-488A-278A-AAF2-7F68B331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fsferfretre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09EFE-3E7E-630A-BBDD-C39315815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fsferfretre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fsferfretre</dc:title>
  <dc:creator>Thao T. Nguyen</dc:creator>
  <cp:lastModifiedBy>Thao T. Nguyen</cp:lastModifiedBy>
  <cp:revision>1</cp:revision>
  <dcterms:created xsi:type="dcterms:W3CDTF">2023-07-04T03:19:27Z</dcterms:created>
  <dcterms:modified xsi:type="dcterms:W3CDTF">2023-07-04T03:19:35Z</dcterms:modified>
</cp:coreProperties>
</file>