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6867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6868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2400">
                <a:latin typeface="Times New Roman" pitchFamily="18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870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1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2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3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4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5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6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7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8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6879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5373688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1/10/2011</a:t>
            </a:fld>
            <a:endParaRPr lang="en-US"/>
          </a:p>
        </p:txBody>
      </p:sp>
      <p:sp>
        <p:nvSpPr>
          <p:cNvPr id="3688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Palatino Linotype" pitchFamily="18" charset="0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tr-TR" altLang="zh-TW"/>
          </a:p>
        </p:txBody>
      </p:sp>
      <p:sp>
        <p:nvSpPr>
          <p:cNvPr id="3688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>
                <a:latin typeface="Palatino Linotype" pitchFamily="18" charset="0"/>
              </a:defRPr>
            </a:lvl1pPr>
          </a:lstStyle>
          <a:p>
            <a:r>
              <a:rPr lang="en-US" altLang="zh-TW" smtClean="0"/>
              <a:t>Click to edit Master subtitle style</a:t>
            </a:r>
            <a:endParaRPr lang="tr-TR" altLang="zh-TW"/>
          </a:p>
        </p:txBody>
      </p:sp>
      <p:sp>
        <p:nvSpPr>
          <p:cNvPr id="36885" name="Rectangle 21"/>
          <p:cNvSpPr>
            <a:spLocks noGrp="1" noChangeArrowheads="1"/>
          </p:cNvSpPr>
          <p:nvPr>
            <p:ph type="ftr" sz="quarter" idx="3"/>
          </p:nvPr>
        </p:nvSpPr>
        <p:spPr>
          <a:xfrm>
            <a:off x="468313" y="6453188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6886" name="Rectangle 2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642100"/>
            <a:ext cx="6048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+mn-lt"/>
                <a:ea typeface="新細明體" pitchFamily="18" charset="-12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23728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i="1">
                <a:ea typeface="新細明體" pitchFamily="18" charset="-12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4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80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3585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585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GB" sz="1800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35854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  <a:endParaRPr lang="tr-TR" altLang="zh-TW" smtClean="0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tr-TR" altLang="zh-TW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i="1">
          <a:solidFill>
            <a:srgbClr val="990033"/>
          </a:solidFill>
          <a:latin typeface="Lucida Bright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nhocdaicuong.wordpress.com/" TargetMode="External"/><Relationship Id="rId2" Type="http://schemas.openxmlformats.org/officeDocument/2006/relationships/hyperlink" Target="mailto:nguyenduyhiep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structures &amp; </a:t>
            </a:r>
            <a:br>
              <a:rPr lang="en-US" dirty="0" smtClean="0"/>
            </a:br>
            <a:r>
              <a:rPr lang="en-US" dirty="0" smtClean="0"/>
              <a:t>Algorithms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Hiệp</a:t>
            </a:r>
            <a:endParaRPr lang="en-US" dirty="0" smtClean="0"/>
          </a:p>
          <a:p>
            <a:r>
              <a:rPr lang="en-US" smtClean="0">
                <a:hlinkClick r:id="rId2"/>
              </a:rPr>
              <a:t>nguyenduyhiep@gmail.com</a:t>
            </a:r>
            <a:endParaRPr lang="en-US" smtClean="0"/>
          </a:p>
          <a:p>
            <a:r>
              <a:rPr lang="en-US" smtClean="0">
                <a:hlinkClick r:id="rId3"/>
              </a:rPr>
              <a:t>tinhocdaicuong.wordpress.com</a:t>
            </a:r>
            <a:endParaRPr lang="en-US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1 – </a:t>
            </a:r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khái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niệm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bản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2 – </a:t>
            </a:r>
            <a:r>
              <a:rPr lang="en-US" dirty="0" err="1" smtClean="0">
                <a:latin typeface="Palatino Linotype" pitchFamily="18" charset="0"/>
              </a:rPr>
              <a:t>Giải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err="1" smtClean="0">
                <a:latin typeface="Palatino Linotype" pitchFamily="18" charset="0"/>
              </a:rPr>
              <a:t>thuật</a:t>
            </a:r>
            <a:r>
              <a:rPr lang="en-US" smtClean="0">
                <a:latin typeface="Palatino Linotype" pitchFamily="18" charset="0"/>
              </a:rPr>
              <a:t> đệ </a:t>
            </a:r>
            <a:r>
              <a:rPr lang="en-US" dirty="0" err="1" smtClean="0">
                <a:latin typeface="Palatino Linotype" pitchFamily="18" charset="0"/>
              </a:rPr>
              <a:t>quy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3 – </a:t>
            </a:r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cấu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trúc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dữ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liệu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bản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4 – </a:t>
            </a:r>
            <a:r>
              <a:rPr lang="en-US" dirty="0" err="1" smtClean="0">
                <a:latin typeface="Palatino Linotype" pitchFamily="18" charset="0"/>
              </a:rPr>
              <a:t>Cấu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trúc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cây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5 – </a:t>
            </a:r>
            <a:r>
              <a:rPr lang="en-US" dirty="0" err="1" smtClean="0">
                <a:latin typeface="Palatino Linotype" pitchFamily="18" charset="0"/>
              </a:rPr>
              <a:t>Sắp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xếp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6 – </a:t>
            </a:r>
            <a:r>
              <a:rPr lang="en-US" dirty="0" err="1" smtClean="0">
                <a:latin typeface="Palatino Linotype" pitchFamily="18" charset="0"/>
              </a:rPr>
              <a:t>Tìm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kiếm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err="1" smtClean="0">
                <a:latin typeface="Palatino Linotype" pitchFamily="18" charset="0"/>
              </a:rPr>
              <a:t>Chương</a:t>
            </a:r>
            <a:r>
              <a:rPr lang="en-US" dirty="0" smtClean="0">
                <a:latin typeface="Palatino Linotype" pitchFamily="18" charset="0"/>
              </a:rPr>
              <a:t> 7 – </a:t>
            </a:r>
            <a:r>
              <a:rPr lang="en-US" dirty="0" err="1" smtClean="0">
                <a:latin typeface="Palatino Linotype" pitchFamily="18" charset="0"/>
              </a:rPr>
              <a:t>Đồ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thị</a:t>
            </a:r>
            <a:endParaRPr lang="en-US" dirty="0" smtClean="0">
              <a:latin typeface="Palatino Linotype" pitchFamily="18" charset="0"/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991600" cy="495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FF0000"/>
                </a:solidFill>
                <a:latin typeface="Palatino Linotype" pitchFamily="18" charset="0"/>
              </a:rPr>
              <a:t>[1]</a:t>
            </a:r>
            <a:r>
              <a:rPr lang="en-US" dirty="0" smtClean="0">
                <a:latin typeface="Palatino Linotype" pitchFamily="18" charset="0"/>
              </a:rPr>
              <a:t>. </a:t>
            </a:r>
            <a:r>
              <a:rPr lang="en-US" b="1" i="1" dirty="0" err="1" smtClean="0">
                <a:latin typeface="Palatino Linotype" pitchFamily="18" charset="0"/>
              </a:rPr>
              <a:t>Cấu</a:t>
            </a:r>
            <a:r>
              <a:rPr lang="en-US" b="1" i="1" dirty="0" smtClean="0">
                <a:latin typeface="Palatino Linotype" pitchFamily="18" charset="0"/>
              </a:rPr>
              <a:t> </a:t>
            </a:r>
            <a:r>
              <a:rPr lang="en-US" b="1" i="1" dirty="0" err="1" smtClean="0">
                <a:latin typeface="Palatino Linotype" pitchFamily="18" charset="0"/>
              </a:rPr>
              <a:t>trúc</a:t>
            </a:r>
            <a:r>
              <a:rPr lang="en-US" b="1" i="1" dirty="0" smtClean="0">
                <a:latin typeface="Palatino Linotype" pitchFamily="18" charset="0"/>
              </a:rPr>
              <a:t> </a:t>
            </a:r>
            <a:r>
              <a:rPr lang="en-US" b="1" i="1" dirty="0" err="1" smtClean="0">
                <a:latin typeface="Palatino Linotype" pitchFamily="18" charset="0"/>
              </a:rPr>
              <a:t>dữ</a:t>
            </a:r>
            <a:r>
              <a:rPr lang="en-US" b="1" i="1" dirty="0" smtClean="0">
                <a:latin typeface="Palatino Linotype" pitchFamily="18" charset="0"/>
              </a:rPr>
              <a:t> </a:t>
            </a:r>
            <a:r>
              <a:rPr lang="en-US" b="1" i="1" dirty="0" err="1" smtClean="0">
                <a:latin typeface="Palatino Linotype" pitchFamily="18" charset="0"/>
              </a:rPr>
              <a:t>liệu</a:t>
            </a:r>
            <a:r>
              <a:rPr lang="en-US" b="1" i="1" dirty="0" smtClean="0">
                <a:latin typeface="Palatino Linotype" pitchFamily="18" charset="0"/>
              </a:rPr>
              <a:t> </a:t>
            </a:r>
            <a:r>
              <a:rPr lang="en-US" b="1" i="1" dirty="0" err="1" smtClean="0">
                <a:latin typeface="Palatino Linotype" pitchFamily="18" charset="0"/>
              </a:rPr>
              <a:t>và</a:t>
            </a:r>
            <a:r>
              <a:rPr lang="en-US" b="1" i="1" dirty="0" smtClean="0">
                <a:latin typeface="Palatino Linotype" pitchFamily="18" charset="0"/>
              </a:rPr>
              <a:t> </a:t>
            </a:r>
            <a:r>
              <a:rPr lang="en-US" b="1" i="1" dirty="0" err="1" smtClean="0">
                <a:latin typeface="Palatino Linotype" pitchFamily="18" charset="0"/>
              </a:rPr>
              <a:t>giải</a:t>
            </a:r>
            <a:r>
              <a:rPr lang="en-US" b="1" i="1" dirty="0" smtClean="0">
                <a:latin typeface="Palatino Linotype" pitchFamily="18" charset="0"/>
              </a:rPr>
              <a:t> </a:t>
            </a:r>
            <a:r>
              <a:rPr lang="en-US" b="1" i="1" dirty="0" err="1" smtClean="0">
                <a:latin typeface="Palatino Linotype" pitchFamily="18" charset="0"/>
              </a:rPr>
              <a:t>thuật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en-US" dirty="0" err="1" smtClean="0">
                <a:latin typeface="Palatino Linotype" pitchFamily="18" charset="0"/>
              </a:rPr>
              <a:t>Đỗ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Xuân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Lôi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en-US" smtClean="0">
                <a:latin typeface="Palatino Linotype" pitchFamily="18" charset="0"/>
              </a:rPr>
              <a:t>NXB </a:t>
            </a:r>
            <a:r>
              <a:rPr lang="en-US" smtClean="0">
                <a:latin typeface="Palatino Linotype" pitchFamily="18" charset="0"/>
              </a:rPr>
              <a:t>ĐHQGHN</a:t>
            </a:r>
          </a:p>
          <a:p>
            <a:pPr>
              <a:lnSpc>
                <a:spcPct val="150000"/>
              </a:lnSpc>
            </a:pPr>
            <a:r>
              <a:rPr lang="en-US" smtClean="0">
                <a:solidFill>
                  <a:srgbClr val="FF0000"/>
                </a:solidFill>
                <a:latin typeface="Palatino Linotype" pitchFamily="18" charset="0"/>
              </a:rPr>
              <a:t>[2]</a:t>
            </a:r>
            <a:r>
              <a:rPr lang="en-US" smtClean="0">
                <a:latin typeface="Palatino Linotype" pitchFamily="18" charset="0"/>
              </a:rPr>
              <a:t>. </a:t>
            </a:r>
            <a:r>
              <a:rPr lang="en-US" b="1" i="1" smtClean="0">
                <a:latin typeface="Palatino Linotype" pitchFamily="18" charset="0"/>
              </a:rPr>
              <a:t>Bài giảng cấu trúc dữ liệu và giải thuật</a:t>
            </a:r>
            <a:r>
              <a:rPr lang="en-US" smtClean="0">
                <a:latin typeface="Palatino Linotype" pitchFamily="18" charset="0"/>
              </a:rPr>
              <a:t>, Nguyễn Đức Nghĩa </a:t>
            </a:r>
            <a:endParaRPr lang="en-US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Palatino Linotype" pitchFamily="18" charset="0"/>
              </a:rPr>
              <a:t>[3]. </a:t>
            </a:r>
            <a:r>
              <a:rPr lang="en-US" b="1" i="1" dirty="0" smtClean="0">
                <a:latin typeface="Palatino Linotype" pitchFamily="18" charset="0"/>
              </a:rPr>
              <a:t>Data structures and program design in C++</a:t>
            </a:r>
            <a:r>
              <a:rPr lang="en-US" dirty="0" smtClean="0">
                <a:latin typeface="Palatino Linotype" pitchFamily="18" charset="0"/>
              </a:rPr>
              <a:t>, Robert L. Kruse, Alexander J. </a:t>
            </a:r>
            <a:r>
              <a:rPr lang="en-US" dirty="0" err="1" smtClean="0">
                <a:latin typeface="Palatino Linotype" pitchFamily="18" charset="0"/>
              </a:rPr>
              <a:t>Ryba</a:t>
            </a:r>
            <a:r>
              <a:rPr lang="en-US" dirty="0" smtClean="0">
                <a:latin typeface="Palatino Linotype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mtClean="0">
                <a:latin typeface="Palatino Linotype" pitchFamily="18" charset="0"/>
              </a:rPr>
              <a:t>[4]</a:t>
            </a:r>
            <a:r>
              <a:rPr lang="en-US" i="1" smtClean="0">
                <a:latin typeface="Palatino Linotype" pitchFamily="18" charset="0"/>
              </a:rPr>
              <a:t> </a:t>
            </a:r>
            <a:r>
              <a:rPr lang="en-US" b="1" i="1" dirty="0" smtClean="0">
                <a:latin typeface="Palatino Linotype" pitchFamily="18" charset="0"/>
              </a:rPr>
              <a:t>Algorithm in C</a:t>
            </a:r>
            <a:r>
              <a:rPr lang="en-US" dirty="0" smtClean="0">
                <a:latin typeface="Palatino Linotype" pitchFamily="18" charset="0"/>
              </a:rPr>
              <a:t>, R. </a:t>
            </a:r>
            <a:r>
              <a:rPr lang="en-US" dirty="0" err="1" smtClean="0">
                <a:latin typeface="Palatino Linotype" pitchFamily="18" charset="0"/>
              </a:rPr>
              <a:t>Sedgewick</a:t>
            </a:r>
            <a:r>
              <a:rPr lang="en-US" dirty="0" smtClean="0">
                <a:latin typeface="Palatino Linotype" pitchFamily="18" charset="0"/>
              </a:rPr>
              <a:t>, Addison Wesley</a:t>
            </a:r>
            <a:endParaRPr lang="en-US" i="1" dirty="0" smtClean="0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r>
              <a:rPr lang="en-US" smtClean="0">
                <a:latin typeface="Palatino Linotype" pitchFamily="18" charset="0"/>
              </a:rPr>
              <a:t>[5]. </a:t>
            </a:r>
            <a:r>
              <a:rPr lang="en-US" b="1" i="1" dirty="0" smtClean="0">
                <a:latin typeface="Palatino Linotype" pitchFamily="18" charset="0"/>
              </a:rPr>
              <a:t>Data structures and problem solving with C++</a:t>
            </a:r>
            <a:r>
              <a:rPr lang="en-US" dirty="0" smtClean="0">
                <a:latin typeface="Palatino Linotype" pitchFamily="18" charset="0"/>
              </a:rPr>
              <a:t>, </a:t>
            </a:r>
            <a:r>
              <a:rPr lang="de-DE" dirty="0" smtClean="0">
                <a:latin typeface="Palatino Linotype" pitchFamily="18" charset="0"/>
              </a:rPr>
              <a:t>Mark Allen Weiss</a:t>
            </a:r>
            <a:endParaRPr lang="en-US" dirty="0" smtClean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Palatino Linotype" pitchFamily="18" charset="0"/>
              </a:rPr>
              <a:t>Kiến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thức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bản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về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toán</a:t>
            </a:r>
            <a:endParaRPr lang="en-US" dirty="0" smtClean="0">
              <a:latin typeface="Palatino Linotype" pitchFamily="18" charset="0"/>
            </a:endParaRPr>
          </a:p>
          <a:p>
            <a:r>
              <a:rPr lang="en-US" dirty="0" err="1" smtClean="0">
                <a:latin typeface="Palatino Linotype" pitchFamily="18" charset="0"/>
              </a:rPr>
              <a:t>Kỹ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thuật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lập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cơ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bản</a:t>
            </a:r>
            <a:endParaRPr lang="en-US" dirty="0" smtClean="0">
              <a:latin typeface="Palatino Linotype" pitchFamily="18" charset="0"/>
            </a:endParaRPr>
          </a:p>
          <a:p>
            <a:r>
              <a:rPr lang="en-US" dirty="0" err="1" smtClean="0">
                <a:latin typeface="Palatino Linotype" pitchFamily="18" charset="0"/>
              </a:rPr>
              <a:t>Sử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dụng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được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một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trong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các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ngôn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ngữ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lập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err="1" smtClean="0">
                <a:latin typeface="Palatino Linotype" pitchFamily="18" charset="0"/>
              </a:rPr>
              <a:t>trình</a:t>
            </a:r>
            <a:r>
              <a:rPr lang="en-US" dirty="0" smtClean="0">
                <a:latin typeface="Palatino Linotype" pitchFamily="18" charset="0"/>
              </a:rPr>
              <a:t>: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PASCAL 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C/C++</a:t>
            </a:r>
          </a:p>
          <a:p>
            <a:pPr lvl="1"/>
            <a:r>
              <a:rPr lang="en-US" dirty="0" smtClean="0">
                <a:latin typeface="Palatino Linotype" pitchFamily="18" charset="0"/>
              </a:rPr>
              <a:t>Java</a:t>
            </a:r>
          </a:p>
          <a:p>
            <a:pPr lvl="1"/>
            <a:r>
              <a:rPr lang="en-US" dirty="0" err="1" smtClean="0">
                <a:latin typeface="Palatino Linotype" pitchFamily="18" charset="0"/>
              </a:rPr>
              <a:t>.Net</a:t>
            </a:r>
            <a:endParaRPr lang="en-GB" dirty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/>
          <a:p>
            <a:r>
              <a:rPr lang="en-US" sz="2800" smtClean="0">
                <a:latin typeface="Palatino Linotype" pitchFamily="18" charset="0"/>
              </a:rPr>
              <a:t>Thi giữa kỳ (30%)</a:t>
            </a:r>
          </a:p>
          <a:p>
            <a:r>
              <a:rPr lang="en-US" sz="2800" smtClean="0">
                <a:latin typeface="Palatino Linotype" pitchFamily="18" charset="0"/>
              </a:rPr>
              <a:t>Thi </a:t>
            </a:r>
            <a:r>
              <a:rPr lang="en-US" sz="2800" dirty="0" err="1" smtClean="0">
                <a:latin typeface="Palatino Linotype" pitchFamily="18" charset="0"/>
              </a:rPr>
              <a:t>cuối</a:t>
            </a:r>
            <a:r>
              <a:rPr lang="en-US" sz="2800" dirty="0" smtClean="0">
                <a:latin typeface="Palatino Linotype" pitchFamily="18" charset="0"/>
              </a:rPr>
              <a:t> </a:t>
            </a:r>
            <a:r>
              <a:rPr lang="en-US" sz="2800" err="1" smtClean="0">
                <a:latin typeface="Palatino Linotype" pitchFamily="18" charset="0"/>
              </a:rPr>
              <a:t>kỳ</a:t>
            </a:r>
            <a:r>
              <a:rPr lang="en-US" sz="2800" smtClean="0">
                <a:latin typeface="Palatino Linotype" pitchFamily="18" charset="0"/>
              </a:rPr>
              <a:t> </a:t>
            </a:r>
            <a:r>
              <a:rPr lang="en-US" sz="2800" smtClean="0">
                <a:latin typeface="Palatino Linotype" pitchFamily="18" charset="0"/>
              </a:rPr>
              <a:t>(70%): </a:t>
            </a:r>
            <a:endParaRPr lang="en-US" sz="2800" dirty="0" smtClean="0">
              <a:latin typeface="Palatino Linotype" pitchFamily="18" charset="0"/>
            </a:endParaRPr>
          </a:p>
          <a:p>
            <a:pPr lvl="1"/>
            <a:r>
              <a:rPr lang="en-US" sz="2400" dirty="0" err="1" smtClean="0">
                <a:latin typeface="Palatino Linotype" pitchFamily="18" charset="0"/>
              </a:rPr>
              <a:t>Thi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viết</a:t>
            </a:r>
            <a:endParaRPr lang="en-US" sz="2400" dirty="0" smtClean="0">
              <a:latin typeface="Palatino Linotype" pitchFamily="18" charset="0"/>
            </a:endParaRPr>
          </a:p>
          <a:p>
            <a:pPr lvl="1"/>
            <a:r>
              <a:rPr lang="en-US" sz="2400" smtClean="0">
                <a:latin typeface="Palatino Linotype" pitchFamily="18" charset="0"/>
              </a:rPr>
              <a:t>Sử </a:t>
            </a:r>
            <a:r>
              <a:rPr lang="en-US" sz="2400" dirty="0" err="1" smtClean="0">
                <a:latin typeface="Palatino Linotype" pitchFamily="18" charset="0"/>
              </a:rPr>
              <a:t>dụng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tài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liệu</a:t>
            </a:r>
            <a:endParaRPr lang="en-US" sz="2400" dirty="0" smtClean="0">
              <a:latin typeface="Palatino Linotype" pitchFamily="18" charset="0"/>
            </a:endParaRPr>
          </a:p>
          <a:p>
            <a:pPr lvl="1"/>
            <a:r>
              <a:rPr lang="en-US" sz="2400" err="1" smtClean="0">
                <a:latin typeface="Palatino Linotype" pitchFamily="18" charset="0"/>
              </a:rPr>
              <a:t>Nội</a:t>
            </a:r>
            <a:r>
              <a:rPr lang="en-US" sz="2400" smtClean="0">
                <a:latin typeface="Palatino Linotype" pitchFamily="18" charset="0"/>
              </a:rPr>
              <a:t> </a:t>
            </a:r>
            <a:r>
              <a:rPr lang="en-US" sz="2400" smtClean="0">
                <a:latin typeface="Palatino Linotype" pitchFamily="18" charset="0"/>
              </a:rPr>
              <a:t>dung </a:t>
            </a:r>
            <a:r>
              <a:rPr lang="en-US" sz="2400" dirty="0" err="1" smtClean="0">
                <a:latin typeface="Palatino Linotype" pitchFamily="18" charset="0"/>
              </a:rPr>
              <a:t>thi</a:t>
            </a:r>
            <a:r>
              <a:rPr lang="en-US" sz="2400" dirty="0" smtClean="0">
                <a:latin typeface="Palatino Linotype" pitchFamily="18" charset="0"/>
              </a:rPr>
              <a:t> : </a:t>
            </a:r>
            <a:r>
              <a:rPr lang="en-US" sz="2400" dirty="0" err="1" smtClean="0">
                <a:latin typeface="Palatino Linotype" pitchFamily="18" charset="0"/>
              </a:rPr>
              <a:t>tất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cả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những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gì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dirty="0" err="1" smtClean="0">
                <a:latin typeface="Palatino Linotype" pitchFamily="18" charset="0"/>
              </a:rPr>
              <a:t>đã</a:t>
            </a:r>
            <a:r>
              <a:rPr lang="en-US" sz="2400" dirty="0" smtClean="0">
                <a:latin typeface="Palatino Linotype" pitchFamily="18" charset="0"/>
              </a:rPr>
              <a:t> </a:t>
            </a:r>
            <a:r>
              <a:rPr lang="en-US" sz="2400" err="1" smtClean="0">
                <a:latin typeface="Palatino Linotype" pitchFamily="18" charset="0"/>
              </a:rPr>
              <a:t>học</a:t>
            </a:r>
            <a:r>
              <a:rPr lang="en-US" sz="2400">
                <a:latin typeface="Palatino Linotype" pitchFamily="18" charset="0"/>
              </a:rPr>
              <a:t> </a:t>
            </a:r>
            <a:r>
              <a:rPr lang="en-US" sz="2400" smtClean="0">
                <a:latin typeface="Palatino Linotype" pitchFamily="18" charset="0"/>
              </a:rPr>
              <a:t>!</a:t>
            </a:r>
          </a:p>
          <a:p>
            <a:r>
              <a:rPr lang="en-US" sz="2800" smtClean="0">
                <a:latin typeface="Palatino Linotype" pitchFamily="18" charset="0"/>
              </a:rPr>
              <a:t>Bài tập cộng điểm (0.5điểm/bài)</a:t>
            </a:r>
          </a:p>
          <a:p>
            <a:pPr lvl="1"/>
            <a:r>
              <a:rPr lang="en-US" sz="2400" smtClean="0">
                <a:latin typeface="Palatino Linotype" pitchFamily="18" charset="0"/>
              </a:rPr>
              <a:t>Xem thêm trên blog tinhocdaicuong.wordpress.com</a:t>
            </a:r>
            <a:endParaRPr lang="en-GB" dirty="0" smtClean="0">
              <a:latin typeface="Palatino Linotyp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Pixel">
      <a:majorFont>
        <a:latin typeface="Lucida Bright"/>
        <a:ea typeface=""/>
        <a:cs typeface=""/>
      </a:majorFont>
      <a:minorFont>
        <a:latin typeface="Lucida Br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chap2</Template>
  <TotalTime>31</TotalTime>
  <Words>213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Pixel</vt:lpstr>
      <vt:lpstr>Data structures &amp;  Algorithms</vt:lpstr>
      <vt:lpstr>Nội dung</vt:lpstr>
      <vt:lpstr>Tài liệu</vt:lpstr>
      <vt:lpstr>Yêu cầu</vt:lpstr>
      <vt:lpstr>Đánh giá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&amp;  Algorithms</dc:title>
  <dc:creator/>
  <cp:lastModifiedBy>Chihiro</cp:lastModifiedBy>
  <cp:revision>14</cp:revision>
  <dcterms:created xsi:type="dcterms:W3CDTF">2006-08-16T00:00:00Z</dcterms:created>
  <dcterms:modified xsi:type="dcterms:W3CDTF">2011-01-10T05:50:19Z</dcterms:modified>
</cp:coreProperties>
</file>