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599" autoAdjust="0"/>
  </p:normalViewPr>
  <p:slideViewPr>
    <p:cSldViewPr>
      <p:cViewPr varScale="1">
        <p:scale>
          <a:sx n="65" d="100"/>
          <a:sy n="65" d="100"/>
        </p:scale>
        <p:origin x="-98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0C290-5651-40BB-9E58-A94EC9952C7E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A28BE-5A9E-4108-9D1F-A0486FB884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A28BE-5A9E-4108-9D1F-A0486FB8847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C299-4584-4B8E-8026-B234D36F464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2A0A-41CA-483B-BCA0-1E9933ED8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C299-4584-4B8E-8026-B234D36F464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2A0A-41CA-483B-BCA0-1E9933ED8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C299-4584-4B8E-8026-B234D36F464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2A0A-41CA-483B-BCA0-1E9933ED8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C299-4584-4B8E-8026-B234D36F464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2A0A-41CA-483B-BCA0-1E9933ED8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C299-4584-4B8E-8026-B234D36F464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2A0A-41CA-483B-BCA0-1E9933ED8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C299-4584-4B8E-8026-B234D36F464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2A0A-41CA-483B-BCA0-1E9933ED8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C299-4584-4B8E-8026-B234D36F464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2A0A-41CA-483B-BCA0-1E9933ED8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C299-4584-4B8E-8026-B234D36F464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2A0A-41CA-483B-BCA0-1E9933ED8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C299-4584-4B8E-8026-B234D36F464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2A0A-41CA-483B-BCA0-1E9933ED8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C299-4584-4B8E-8026-B234D36F464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2A0A-41CA-483B-BCA0-1E9933ED8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C299-4584-4B8E-8026-B234D36F464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2A0A-41CA-483B-BCA0-1E9933ED8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6C299-4584-4B8E-8026-B234D36F464D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2A0A-41CA-483B-BCA0-1E9933ED86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Non-functional </a:t>
            </a:r>
            <a:br>
              <a:rPr lang="en-US" sz="6000" b="1" dirty="0" smtClean="0"/>
            </a:br>
            <a:r>
              <a:rPr lang="en-US" sz="6000" b="1" dirty="0" smtClean="0"/>
              <a:t>Requirements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o3ozone.com/abatement/pas2400_tech_portabilit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095498"/>
            <a:ext cx="3810000" cy="476250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Portability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can use the website with a browser and an internet connection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dapfor.com/images/ProductPicsImages/3e747_Performanc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0775" y="4343400"/>
            <a:ext cx="2943225" cy="19240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Load time</a:t>
            </a:r>
          </a:p>
          <a:p>
            <a:pPr lvl="1"/>
            <a:r>
              <a:rPr lang="en-US" dirty="0"/>
              <a:t>Every page should be completely displayed within: average 1.5 second and maximum 5 seconds.</a:t>
            </a:r>
          </a:p>
          <a:p>
            <a:pPr lvl="1"/>
            <a:r>
              <a:rPr lang="en-US" dirty="0"/>
              <a:t>Searching should return and display the result within 2 seconds.</a:t>
            </a:r>
          </a:p>
          <a:p>
            <a:pPr lvl="1"/>
            <a:r>
              <a:rPr lang="en-US" dirty="0"/>
              <a:t>Frequently accessed data must be </a:t>
            </a:r>
            <a:r>
              <a:rPr lang="en-US" dirty="0" smtClean="0"/>
              <a:t>cached</a:t>
            </a:r>
          </a:p>
          <a:p>
            <a:r>
              <a:rPr lang="en-US" dirty="0" smtClean="0"/>
              <a:t>Mailing</a:t>
            </a:r>
          </a:p>
          <a:p>
            <a:pPr lvl="1"/>
            <a:r>
              <a:rPr lang="en-US" dirty="0"/>
              <a:t>Mail server should send emails within </a:t>
            </a:r>
            <a:r>
              <a:rPr lang="en-US" dirty="0" smtClean="0"/>
              <a:t>                                1 </a:t>
            </a:r>
            <a:r>
              <a:rPr lang="en-US" dirty="0"/>
              <a:t>minute after associated events </a:t>
            </a:r>
            <a:r>
              <a:rPr lang="en-US" dirty="0" smtClean="0"/>
              <a:t>                               happen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Capacity</a:t>
            </a:r>
          </a:p>
          <a:p>
            <a:pPr lvl="1"/>
            <a:r>
              <a:rPr lang="en-US" sz="2400" dirty="0"/>
              <a:t>The system should serve correctly and reasonably with at least 1000 online users at a moment.</a:t>
            </a:r>
          </a:p>
          <a:p>
            <a:pPr lvl="1"/>
            <a:r>
              <a:rPr lang="en-US" sz="2400" dirty="0"/>
              <a:t>The system can store at least 100000 houses and 10000 users without affecting the loading speed.</a:t>
            </a:r>
          </a:p>
          <a:p>
            <a:pPr lvl="1"/>
            <a:r>
              <a:rPr lang="en-US" sz="2400" dirty="0"/>
              <a:t>If the system is busy, it should to inform users about </a:t>
            </a:r>
            <a:r>
              <a:rPr lang="en-US" sz="2400" dirty="0" smtClean="0"/>
              <a:t>that</a:t>
            </a:r>
          </a:p>
          <a:p>
            <a:r>
              <a:rPr lang="en-US" dirty="0" smtClean="0"/>
              <a:t>Compatibility</a:t>
            </a:r>
          </a:p>
          <a:p>
            <a:pPr lvl="1"/>
            <a:r>
              <a:rPr lang="en-US" sz="2400" dirty="0"/>
              <a:t>The system should provide elegant responses for nowadays common screen resolutions: 1024*768, 1280*800.</a:t>
            </a:r>
          </a:p>
          <a:p>
            <a:pPr lvl="1"/>
            <a:r>
              <a:rPr lang="en-US" sz="2400" dirty="0"/>
              <a:t>The output must be compatible with all common browsers with recent build: Mozilla Firefox, Internet Explorer, Google Chrome, Apple Safari, and Opera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Non-Functional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Portability</a:t>
            </a:r>
          </a:p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10242" name="Picture 2" descr="http://www.targetprocess.com/blog/wp-content/uploads/2009/06/error-78584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143000"/>
            <a:ext cx="3810000" cy="3028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blog.vkistudios.com/images/not%20usab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762000"/>
            <a:ext cx="2476500" cy="24765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Usability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General GUI</a:t>
            </a:r>
          </a:p>
          <a:p>
            <a:pPr lvl="1"/>
            <a:r>
              <a:rPr lang="en-US" dirty="0" smtClean="0"/>
              <a:t>Use Vietnamese as much as possible </a:t>
            </a:r>
            <a:r>
              <a:rPr lang="en-US" dirty="0" smtClean="0"/>
              <a:t>in texts, images, messages, </a:t>
            </a:r>
            <a:r>
              <a:rPr lang="en-US" dirty="0" smtClean="0"/>
              <a:t>help documents</a:t>
            </a:r>
          </a:p>
          <a:p>
            <a:pPr lvl="1"/>
            <a:r>
              <a:rPr lang="en-US" dirty="0" smtClean="0"/>
              <a:t>Simple, elegant interface</a:t>
            </a:r>
          </a:p>
          <a:p>
            <a:r>
              <a:rPr lang="en-US" dirty="0" smtClean="0"/>
              <a:t>End-user</a:t>
            </a:r>
            <a:endParaRPr lang="en-US" dirty="0" smtClean="0"/>
          </a:p>
          <a:p>
            <a:pPr lvl="1"/>
            <a:r>
              <a:rPr lang="en-US" dirty="0" smtClean="0"/>
              <a:t>Easy-to-use search tool</a:t>
            </a:r>
          </a:p>
          <a:p>
            <a:pPr lvl="1"/>
            <a:r>
              <a:rPr lang="en-US" dirty="0" smtClean="0"/>
              <a:t>TODO: Help/support page</a:t>
            </a:r>
          </a:p>
          <a:p>
            <a:pPr lvl="1"/>
            <a:r>
              <a:rPr lang="en-US" dirty="0" smtClean="0"/>
              <a:t>User can use most of main functions without registering and logging in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Usability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Admin/staff</a:t>
            </a:r>
          </a:p>
          <a:p>
            <a:pPr lvl="1"/>
            <a:r>
              <a:rPr lang="en-US" dirty="0" smtClean="0"/>
              <a:t>Admin should need minimal training to use and manage the system</a:t>
            </a:r>
          </a:p>
          <a:p>
            <a:pPr lvl="1"/>
            <a:r>
              <a:rPr lang="en-US" dirty="0" smtClean="0"/>
              <a:t>Detailed help for admin should be available in a separate document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Easy deployment</a:t>
            </a:r>
          </a:p>
          <a:p>
            <a:pPr lvl="1"/>
            <a:r>
              <a:rPr lang="en-US" dirty="0" smtClean="0"/>
              <a:t>Detailed deployment manual available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 descr="http://explorable.com/images/validity-and-reliabilit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Reliability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Initial data must be collected carefully and correctly</a:t>
            </a:r>
          </a:p>
          <a:p>
            <a:r>
              <a:rPr lang="en-US" sz="2800" dirty="0" smtClean="0"/>
              <a:t>Database should be backed up regularly and can be restored if necessary</a:t>
            </a:r>
          </a:p>
          <a:p>
            <a:r>
              <a:rPr lang="en-US" sz="2800" dirty="0" smtClean="0"/>
              <a:t>Can filter bad posts</a:t>
            </a:r>
          </a:p>
          <a:p>
            <a:r>
              <a:rPr lang="en-US" sz="2800" dirty="0" smtClean="0"/>
              <a:t>Does not conflict with other software</a:t>
            </a:r>
          </a:p>
          <a:p>
            <a:r>
              <a:rPr lang="en-US" sz="2800" dirty="0" smtClean="0"/>
              <a:t>Mean Time To Repair: as quick as possible. Estimated time is 1 day.</a:t>
            </a:r>
          </a:p>
          <a:p>
            <a:r>
              <a:rPr lang="en-US" sz="2800" dirty="0" smtClean="0"/>
              <a:t>Defect rates: should be 5 bugs/KLOC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Availability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should run 24/7</a:t>
            </a:r>
          </a:p>
          <a:p>
            <a:r>
              <a:rPr lang="en-US" dirty="0" smtClean="0"/>
              <a:t>Can be turned off for maintenance</a:t>
            </a:r>
          </a:p>
          <a:p>
            <a:r>
              <a:rPr lang="en-US" dirty="0" smtClean="0"/>
              <a:t>Up time should be at least 99%, depend on hosting service</a:t>
            </a:r>
            <a:endParaRPr lang="en-US" dirty="0"/>
          </a:p>
        </p:txBody>
      </p:sp>
      <p:pic>
        <p:nvPicPr>
          <p:cNvPr id="6148" name="Picture 4" descr="http://thumbs.gograph.com/gg5595619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886200"/>
            <a:ext cx="3036091" cy="2285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cheekysecurity.co.za/PNG/secure-cloud-compu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352800"/>
            <a:ext cx="3581400" cy="3505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71800"/>
            <a:ext cx="5638800" cy="21336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User </a:t>
            </a:r>
            <a:r>
              <a:rPr lang="en-US" dirty="0"/>
              <a:t>password is also invisible for the system administrator with MD5 </a:t>
            </a:r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Provide user with a password recovery method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1066800"/>
            <a:ext cx="85344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Privacy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information regarding users must not be available for anyone or software that is not part of the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outsystems.com/blog/2013/03/28/Maintainabil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3429000"/>
            <a:ext cx="3429000" cy="3429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Maintainability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Coding standards </a:t>
            </a:r>
            <a:endParaRPr lang="en-US" dirty="0" smtClean="0"/>
          </a:p>
          <a:p>
            <a:pPr lvl="1"/>
            <a:r>
              <a:rPr lang="en-US" sz="2400" dirty="0" smtClean="0"/>
              <a:t>Implemented code </a:t>
            </a:r>
            <a:r>
              <a:rPr lang="en-US" sz="2400" dirty="0"/>
              <a:t>must be easy to </a:t>
            </a:r>
            <a:r>
              <a:rPr lang="en-US" sz="2400" dirty="0" smtClean="0"/>
              <a:t>maintain</a:t>
            </a:r>
          </a:p>
          <a:p>
            <a:pPr lvl="1"/>
            <a:r>
              <a:rPr lang="en-US" sz="2400" dirty="0"/>
              <a:t>All code </a:t>
            </a:r>
            <a:r>
              <a:rPr lang="en-US" sz="2400" dirty="0" smtClean="0"/>
              <a:t>should be </a:t>
            </a:r>
            <a:r>
              <a:rPr lang="en-US" sz="2400" dirty="0"/>
              <a:t>clearly commented, including class, method </a:t>
            </a:r>
            <a:r>
              <a:rPr lang="en-US" sz="2400" dirty="0" smtClean="0"/>
              <a:t>documentations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sz="2400" dirty="0"/>
              <a:t>The design of the system must be loosely coupled </a:t>
            </a:r>
            <a:r>
              <a:rPr lang="en-US" sz="2400" dirty="0" smtClean="0"/>
              <a:t>         that </a:t>
            </a:r>
            <a:r>
              <a:rPr lang="en-US" sz="2400" dirty="0" smtClean="0"/>
              <a:t>changes on </a:t>
            </a:r>
            <a:r>
              <a:rPr lang="en-US" sz="2400" dirty="0"/>
              <a:t>some module will not affect </a:t>
            </a:r>
            <a:r>
              <a:rPr lang="en-US" sz="2400" dirty="0" smtClean="0"/>
              <a:t>others</a:t>
            </a:r>
            <a:endParaRPr lang="en-US" sz="2400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sz="2400" dirty="0"/>
              <a:t>All the errors should be logged, supporting </a:t>
            </a:r>
            <a:r>
              <a:rPr lang="en-US" sz="2400" dirty="0" smtClean="0"/>
              <a:t>		     bug </a:t>
            </a:r>
            <a:r>
              <a:rPr lang="en-US" sz="2400" dirty="0"/>
              <a:t>fixing and maintenance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407</Words>
  <Application>Microsoft Office PowerPoint</Application>
  <PresentationFormat>On-screen Show (4:3)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Non-functional  Requirements</vt:lpstr>
      <vt:lpstr>Non-Functional Requirements</vt:lpstr>
      <vt:lpstr>Usability</vt:lpstr>
      <vt:lpstr>Usability</vt:lpstr>
      <vt:lpstr>Reliability</vt:lpstr>
      <vt:lpstr>Reliability</vt:lpstr>
      <vt:lpstr>Availability</vt:lpstr>
      <vt:lpstr>Security</vt:lpstr>
      <vt:lpstr>Maintainability</vt:lpstr>
      <vt:lpstr>Portability</vt:lpstr>
      <vt:lpstr>Performance</vt:lpstr>
      <vt:lpstr>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Non-functional Requirement</dc:title>
  <dc:creator>Rental House Finding System Team | FPT University</dc:creator>
  <cp:lastModifiedBy>Rental House Finding System Team | FPT University</cp:lastModifiedBy>
  <cp:revision>86</cp:revision>
  <dcterms:created xsi:type="dcterms:W3CDTF">2013-04-18T08:21:17Z</dcterms:created>
  <dcterms:modified xsi:type="dcterms:W3CDTF">2013-04-21T06:27:40Z</dcterms:modified>
</cp:coreProperties>
</file>