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043" r:id="rId1"/>
  </p:sldMasterIdLst>
  <p:notesMasterIdLst>
    <p:notesMasterId r:id="rId40"/>
  </p:notesMasterIdLst>
  <p:handoutMasterIdLst>
    <p:handoutMasterId r:id="rId41"/>
  </p:handoutMasterIdLst>
  <p:sldIdLst>
    <p:sldId id="258" r:id="rId2"/>
    <p:sldId id="257" r:id="rId3"/>
    <p:sldId id="361" r:id="rId4"/>
    <p:sldId id="362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56" r:id="rId18"/>
    <p:sldId id="357" r:id="rId19"/>
    <p:sldId id="358" r:id="rId20"/>
    <p:sldId id="360" r:id="rId21"/>
    <p:sldId id="359" r:id="rId22"/>
    <p:sldId id="375" r:id="rId23"/>
    <p:sldId id="376" r:id="rId24"/>
    <p:sldId id="377" r:id="rId25"/>
    <p:sldId id="379" r:id="rId26"/>
    <p:sldId id="380" r:id="rId27"/>
    <p:sldId id="335" r:id="rId28"/>
    <p:sldId id="381" r:id="rId29"/>
    <p:sldId id="337" r:id="rId30"/>
    <p:sldId id="349" r:id="rId31"/>
    <p:sldId id="341" r:id="rId32"/>
    <p:sldId id="338" r:id="rId33"/>
    <p:sldId id="347" r:id="rId34"/>
    <p:sldId id="303" r:id="rId35"/>
    <p:sldId id="346" r:id="rId36"/>
    <p:sldId id="302" r:id="rId37"/>
    <p:sldId id="308" r:id="rId38"/>
    <p:sldId id="305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F5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3" autoAdjust="0"/>
    <p:restoredTop sz="90709" autoAdjust="0"/>
  </p:normalViewPr>
  <p:slideViewPr>
    <p:cSldViewPr>
      <p:cViewPr varScale="1">
        <p:scale>
          <a:sx n="67" d="100"/>
          <a:sy n="67" d="100"/>
        </p:scale>
        <p:origin x="-142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CA0A2-154E-0A47-8B76-5E4EBA041F31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9852B-45DC-3F43-AE78-0508304FF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01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F0FD11-5F92-4D0F-80A3-B47DBA080E92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F22E9-CB9E-4B95-A406-0468E5C10F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40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F3774-B487-44A9-A248-EFB8A701AD6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95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F3774-B487-44A9-A248-EFB8A701AD6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95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78A3-2A04-4AFF-835C-BF656210021C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C5EC-7BE2-4C17-958A-0761EBB1C6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78A3-2A04-4AFF-835C-BF656210021C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C5EC-7BE2-4C17-958A-0761EBB1C6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78A3-2A04-4AFF-835C-BF656210021C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C5EC-7BE2-4C17-958A-0761EBB1C6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78A3-2A04-4AFF-835C-BF656210021C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C5EC-7BE2-4C17-958A-0761EBB1C6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78A3-2A04-4AFF-835C-BF656210021C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C5EC-7BE2-4C17-958A-0761EBB1C6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78A3-2A04-4AFF-835C-BF656210021C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C5EC-7BE2-4C17-958A-0761EBB1C6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78A3-2A04-4AFF-835C-BF656210021C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C5EC-7BE2-4C17-958A-0761EBB1C6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78A3-2A04-4AFF-835C-BF656210021C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C5EC-7BE2-4C17-958A-0761EBB1C6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78A3-2A04-4AFF-835C-BF656210021C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C5EC-7BE2-4C17-958A-0761EBB1C6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78A3-2A04-4AFF-835C-BF656210021C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7A78A3-2A04-4AFF-835C-BF656210021C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30E1C5EC-7BE2-4C17-958A-0761EBB1C6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44" r:id="rId1"/>
    <p:sldLayoutId id="2147485045" r:id="rId2"/>
    <p:sldLayoutId id="2147485046" r:id="rId3"/>
    <p:sldLayoutId id="2147485047" r:id="rId4"/>
    <p:sldLayoutId id="2147485048" r:id="rId5"/>
    <p:sldLayoutId id="2147485049" r:id="rId6"/>
    <p:sldLayoutId id="2147485050" r:id="rId7"/>
    <p:sldLayoutId id="2147485051" r:id="rId8"/>
    <p:sldLayoutId id="2147485052" r:id="rId9"/>
    <p:sldLayoutId id="2147485053" r:id="rId10"/>
    <p:sldLayoutId id="2147485054" r:id="rId11"/>
    <p:sldLayoutId id="214748505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5house.us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52400"/>
            <a:ext cx="1277976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916215" y="1600200"/>
            <a:ext cx="758212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libri"/>
                <a:cs typeface="Calibri"/>
              </a:rPr>
              <a:t>Rental House Finding System</a:t>
            </a:r>
          </a:p>
          <a:p>
            <a:pPr algn="ctr"/>
            <a:r>
              <a:rPr lang="en-US" sz="4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libri"/>
                <a:cs typeface="Calibri"/>
              </a:rPr>
              <a:t>Presentation</a:t>
            </a:r>
            <a:endParaRPr lang="en-US" sz="48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Calibri"/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71800" y="3604498"/>
            <a:ext cx="35052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alibri"/>
                <a:cs typeface="Calibri"/>
              </a:rPr>
              <a:t>RFH Team</a:t>
            </a:r>
          </a:p>
          <a:p>
            <a:pPr algn="ctr"/>
            <a:r>
              <a:rPr lang="en-US" dirty="0" smtClean="0">
                <a:latin typeface="Calibri"/>
                <a:cs typeface="Calibri"/>
              </a:rPr>
              <a:t>Supervisor: Mr. </a:t>
            </a:r>
            <a:r>
              <a:rPr lang="en-US" dirty="0" err="1" smtClean="0">
                <a:latin typeface="Calibri"/>
                <a:cs typeface="Calibri"/>
              </a:rPr>
              <a:t>Phan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 err="1" smtClean="0">
                <a:latin typeface="Calibri"/>
                <a:cs typeface="Calibri"/>
              </a:rPr>
              <a:t>Trường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 err="1" smtClean="0">
                <a:latin typeface="Calibri"/>
                <a:cs typeface="Calibri"/>
              </a:rPr>
              <a:t>Lâm</a:t>
            </a:r>
            <a:r>
              <a:rPr lang="en-US" dirty="0" smtClean="0">
                <a:latin typeface="Calibri"/>
                <a:cs typeface="Calibri"/>
              </a:rPr>
              <a:t> </a:t>
            </a:r>
          </a:p>
          <a:p>
            <a:pPr algn="ctr"/>
            <a:r>
              <a:rPr lang="en-US" dirty="0" err="1" smtClean="0">
                <a:latin typeface="Calibri"/>
                <a:cs typeface="Calibri"/>
              </a:rPr>
              <a:t>Nguyễn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 err="1" smtClean="0">
                <a:latin typeface="Calibri"/>
                <a:cs typeface="Calibri"/>
              </a:rPr>
              <a:t>Việt</a:t>
            </a:r>
            <a:r>
              <a:rPr lang="en-US" dirty="0" smtClean="0">
                <a:latin typeface="Calibri"/>
                <a:cs typeface="Calibri"/>
              </a:rPr>
              <a:t> Nam – 01595</a:t>
            </a:r>
          </a:p>
          <a:p>
            <a:pPr algn="ctr"/>
            <a:r>
              <a:rPr lang="en-US" dirty="0" smtClean="0">
                <a:latin typeface="Calibri"/>
                <a:cs typeface="Calibri"/>
              </a:rPr>
              <a:t>Cao </a:t>
            </a:r>
            <a:r>
              <a:rPr lang="en-US" dirty="0" err="1" smtClean="0">
                <a:latin typeface="Calibri"/>
                <a:cs typeface="Calibri"/>
              </a:rPr>
              <a:t>Quốc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 err="1" smtClean="0">
                <a:latin typeface="Calibri"/>
                <a:cs typeface="Calibri"/>
              </a:rPr>
              <a:t>Hưng</a:t>
            </a:r>
            <a:r>
              <a:rPr lang="en-US" dirty="0" smtClean="0">
                <a:latin typeface="Calibri"/>
                <a:cs typeface="Calibri"/>
              </a:rPr>
              <a:t> – 01766</a:t>
            </a:r>
          </a:p>
          <a:p>
            <a:pPr algn="ctr"/>
            <a:r>
              <a:rPr lang="en-US" dirty="0" err="1" smtClean="0">
                <a:latin typeface="Calibri"/>
                <a:cs typeface="Calibri"/>
              </a:rPr>
              <a:t>Võ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 smtClean="0">
                <a:latin typeface="Calibri"/>
                <a:cs typeface="Calibri"/>
              </a:rPr>
              <a:t>Hoàng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 err="1" smtClean="0">
                <a:latin typeface="Calibri"/>
                <a:cs typeface="Calibri"/>
              </a:rPr>
              <a:t>Việt</a:t>
            </a:r>
            <a:r>
              <a:rPr lang="en-US" dirty="0" smtClean="0">
                <a:latin typeface="Calibri"/>
                <a:cs typeface="Calibri"/>
              </a:rPr>
              <a:t> – 01388</a:t>
            </a:r>
          </a:p>
          <a:p>
            <a:pPr algn="ctr"/>
            <a:r>
              <a:rPr lang="en-US" dirty="0" err="1" smtClean="0">
                <a:latin typeface="Calibri"/>
                <a:cs typeface="Calibri"/>
              </a:rPr>
              <a:t>Trần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 err="1" smtClean="0">
                <a:latin typeface="Calibri"/>
                <a:cs typeface="Calibri"/>
              </a:rPr>
              <a:t>Thị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 err="1" smtClean="0">
                <a:latin typeface="Calibri"/>
                <a:cs typeface="Calibri"/>
              </a:rPr>
              <a:t>Bích</a:t>
            </a:r>
            <a:r>
              <a:rPr lang="en-US" dirty="0" smtClean="0">
                <a:latin typeface="Calibri"/>
                <a:cs typeface="Calibri"/>
              </a:rPr>
              <a:t> – 01501</a:t>
            </a:r>
          </a:p>
          <a:p>
            <a:pPr algn="ctr"/>
            <a:r>
              <a:rPr lang="en-US" dirty="0" err="1" smtClean="0">
                <a:latin typeface="Calibri"/>
                <a:cs typeface="Calibri"/>
              </a:rPr>
              <a:t>Nguyễn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 err="1" smtClean="0">
                <a:latin typeface="Calibri"/>
                <a:cs typeface="Calibri"/>
              </a:rPr>
              <a:t>Tiến</a:t>
            </a:r>
            <a:r>
              <a:rPr lang="en-US" dirty="0" smtClean="0">
                <a:latin typeface="Calibri"/>
                <a:cs typeface="Calibri"/>
              </a:rPr>
              <a:t> Chung  - 01726</a:t>
            </a:r>
          </a:p>
          <a:p>
            <a:pPr algn="ctr"/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98415"/>
            <a:ext cx="2895600" cy="76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64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914400" y="914400"/>
            <a:ext cx="303220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Calibri"/>
                <a:cs typeface="Calibri"/>
              </a:rPr>
              <a:t>1.3 Our Proposal </a:t>
            </a:r>
            <a:endParaRPr lang="en-US" sz="3200" b="1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40" name="TextBox 39"/>
          <p:cNvSpPr txBox="1"/>
          <p:nvPr/>
        </p:nvSpPr>
        <p:spPr>
          <a:xfrm flipH="1">
            <a:off x="1447800" y="3276600"/>
            <a:ext cx="609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US" b="1" dirty="0" smtClean="0"/>
              <a:t>Visualization: </a:t>
            </a:r>
            <a:r>
              <a:rPr lang="en-US" dirty="0"/>
              <a:t>Improve the interaction between users and visual maps in friendly &amp; direct ways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/>
              <a:buChar char="•"/>
            </a:pPr>
            <a:endParaRPr lang="en-US" b="1" dirty="0"/>
          </a:p>
          <a:p>
            <a:pPr marL="742950" lvl="1" indent="-285750">
              <a:buFont typeface="Arial"/>
              <a:buChar char="•"/>
            </a:pPr>
            <a:r>
              <a:rPr lang="en-US" b="1" dirty="0"/>
              <a:t>Simple flows of </a:t>
            </a:r>
            <a:r>
              <a:rPr lang="en-US" b="1" dirty="0" smtClean="0"/>
              <a:t>interaction: </a:t>
            </a:r>
            <a:r>
              <a:rPr lang="en-US" dirty="0"/>
              <a:t>Improve the interaction between users and visual maps in friendly &amp; direct ways.</a:t>
            </a:r>
          </a:p>
          <a:p>
            <a:pPr lvl="1"/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838200" y="115669"/>
            <a:ext cx="4801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Calibri"/>
                <a:cs typeface="Calibri"/>
              </a:rPr>
              <a:t>PART 1: INTRODUCTION</a:t>
            </a:r>
            <a:endParaRPr lang="en-US" sz="3600" b="1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828800"/>
            <a:ext cx="3757062" cy="99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08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405876" y="152400"/>
            <a:ext cx="87511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Calibri"/>
                <a:cs typeface="Calibri"/>
              </a:rPr>
              <a:t>PART 2: SOFTWARE PROJECT MANAGEMENT</a:t>
            </a:r>
            <a:endParaRPr lang="en-US" sz="3600" b="1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40" name="TextBox 39"/>
          <p:cNvSpPr txBox="1"/>
          <p:nvPr/>
        </p:nvSpPr>
        <p:spPr>
          <a:xfrm flipH="1">
            <a:off x="1371600" y="1066800"/>
            <a:ext cx="6781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2.1 Development Environment</a:t>
            </a:r>
          </a:p>
          <a:p>
            <a:pPr lvl="2"/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2.2 Process</a:t>
            </a:r>
          </a:p>
          <a:p>
            <a:pPr lvl="2"/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2</a:t>
            </a: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.3 Project Planning</a:t>
            </a:r>
          </a:p>
        </p:txBody>
      </p:sp>
    </p:spTree>
    <p:extLst>
      <p:ext uri="{BB962C8B-B14F-4D97-AF65-F5344CB8AC3E}">
        <p14:creationId xmlns:p14="http://schemas.microsoft.com/office/powerpoint/2010/main" val="251702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405876" y="152400"/>
            <a:ext cx="87511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Calibri"/>
                <a:cs typeface="Calibri"/>
              </a:rPr>
              <a:t>PART 2: SOFTWARE PROJECT MANAGEMENT</a:t>
            </a:r>
            <a:endParaRPr lang="en-US" sz="3600" b="1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914400"/>
            <a:ext cx="541125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Calibri"/>
                <a:cs typeface="Calibri"/>
              </a:rPr>
              <a:t>2.1 Development Environment</a:t>
            </a:r>
            <a:endParaRPr lang="en-US" sz="3200" b="1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6" name="Freeform 4"/>
          <p:cNvSpPr>
            <a:spLocks/>
          </p:cNvSpPr>
          <p:nvPr/>
        </p:nvSpPr>
        <p:spPr bwMode="gray">
          <a:xfrm>
            <a:off x="963612" y="2743200"/>
            <a:ext cx="2019300" cy="962025"/>
          </a:xfrm>
          <a:custGeom>
            <a:avLst/>
            <a:gdLst>
              <a:gd name="T0" fmla="*/ 88 w 2320"/>
              <a:gd name="T1" fmla="*/ 696 h 792"/>
              <a:gd name="T2" fmla="*/ 88 w 2320"/>
              <a:gd name="T3" fmla="*/ 0 h 792"/>
              <a:gd name="T4" fmla="*/ 0 w 2320"/>
              <a:gd name="T5" fmla="*/ 0 h 792"/>
              <a:gd name="T6" fmla="*/ 0 w 2320"/>
              <a:gd name="T7" fmla="*/ 792 h 792"/>
              <a:gd name="T8" fmla="*/ 2320 w 2320"/>
              <a:gd name="T9" fmla="*/ 792 h 792"/>
              <a:gd name="T10" fmla="*/ 2320 w 2320"/>
              <a:gd name="T11" fmla="*/ 696 h 792"/>
              <a:gd name="T12" fmla="*/ 88 w 2320"/>
              <a:gd name="T13" fmla="*/ 696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 rot="10800000">
            <a:off x="6030912" y="1792287"/>
            <a:ext cx="1924050" cy="962025"/>
          </a:xfrm>
          <a:custGeom>
            <a:avLst/>
            <a:gdLst>
              <a:gd name="T0" fmla="*/ 88 w 2320"/>
              <a:gd name="T1" fmla="*/ 696 h 792"/>
              <a:gd name="T2" fmla="*/ 88 w 2320"/>
              <a:gd name="T3" fmla="*/ 0 h 792"/>
              <a:gd name="T4" fmla="*/ 0 w 2320"/>
              <a:gd name="T5" fmla="*/ 0 h 792"/>
              <a:gd name="T6" fmla="*/ 0 w 2320"/>
              <a:gd name="T7" fmla="*/ 792 h 792"/>
              <a:gd name="T8" fmla="*/ 2320 w 2320"/>
              <a:gd name="T9" fmla="*/ 792 h 792"/>
              <a:gd name="T10" fmla="*/ 2320 w 2320"/>
              <a:gd name="T11" fmla="*/ 696 h 792"/>
              <a:gd name="T12" fmla="*/ 88 w 2320"/>
              <a:gd name="T13" fmla="*/ 696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gray">
          <a:xfrm>
            <a:off x="1143000" y="1981200"/>
            <a:ext cx="6629400" cy="15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92D050"/>
            </a:solidFill>
            <a:miter lim="800000"/>
            <a:headEnd/>
            <a:tailEnd/>
          </a:ln>
          <a:effectLst>
            <a:outerShdw sy="50000" kx="-2453608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buClr>
                <a:srgbClr val="1F3F5F"/>
              </a:buClr>
            </a:pPr>
            <a:r>
              <a:rPr lang="en-US" sz="2800" b="1" dirty="0" smtClean="0">
                <a:solidFill>
                  <a:srgbClr val="00B050"/>
                </a:solidFill>
              </a:rPr>
              <a:t>Development Hardware</a:t>
            </a:r>
          </a:p>
          <a:p>
            <a:r>
              <a:rPr lang="en-US" dirty="0"/>
              <a:t>2 Gb of RAM</a:t>
            </a:r>
            <a:r>
              <a:rPr lang="en-US" dirty="0" smtClean="0"/>
              <a:t>,</a:t>
            </a:r>
          </a:p>
          <a:p>
            <a:r>
              <a:rPr lang="en-US" dirty="0" smtClean="0"/>
              <a:t>50 </a:t>
            </a:r>
            <a:r>
              <a:rPr lang="en-US" dirty="0"/>
              <a:t>Gb of hard </a:t>
            </a:r>
            <a:r>
              <a:rPr lang="en-US" dirty="0" smtClean="0"/>
              <a:t>disk</a:t>
            </a:r>
          </a:p>
          <a:p>
            <a:r>
              <a:rPr lang="en-US" dirty="0" smtClean="0"/>
              <a:t>Pentium </a:t>
            </a:r>
            <a:r>
              <a:rPr lang="en-US" dirty="0"/>
              <a:t>dual core 2.0 GHz.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gray">
          <a:xfrm>
            <a:off x="982662" y="4876800"/>
            <a:ext cx="2019300" cy="962025"/>
          </a:xfrm>
          <a:custGeom>
            <a:avLst/>
            <a:gdLst>
              <a:gd name="T0" fmla="*/ 88 w 2320"/>
              <a:gd name="T1" fmla="*/ 696 h 792"/>
              <a:gd name="T2" fmla="*/ 88 w 2320"/>
              <a:gd name="T3" fmla="*/ 0 h 792"/>
              <a:gd name="T4" fmla="*/ 0 w 2320"/>
              <a:gd name="T5" fmla="*/ 0 h 792"/>
              <a:gd name="T6" fmla="*/ 0 w 2320"/>
              <a:gd name="T7" fmla="*/ 792 h 792"/>
              <a:gd name="T8" fmla="*/ 2320 w 2320"/>
              <a:gd name="T9" fmla="*/ 792 h 792"/>
              <a:gd name="T10" fmla="*/ 2320 w 2320"/>
              <a:gd name="T11" fmla="*/ 696 h 792"/>
              <a:gd name="T12" fmla="*/ 88 w 2320"/>
              <a:gd name="T13" fmla="*/ 696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DFE29A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/>
        </p:nvSpPr>
        <p:spPr bwMode="gray">
          <a:xfrm rot="10800000">
            <a:off x="6049962" y="3925887"/>
            <a:ext cx="1924050" cy="962025"/>
          </a:xfrm>
          <a:custGeom>
            <a:avLst/>
            <a:gdLst>
              <a:gd name="T0" fmla="*/ 88 w 2320"/>
              <a:gd name="T1" fmla="*/ 696 h 792"/>
              <a:gd name="T2" fmla="*/ 88 w 2320"/>
              <a:gd name="T3" fmla="*/ 0 h 792"/>
              <a:gd name="T4" fmla="*/ 0 w 2320"/>
              <a:gd name="T5" fmla="*/ 0 h 792"/>
              <a:gd name="T6" fmla="*/ 0 w 2320"/>
              <a:gd name="T7" fmla="*/ 792 h 792"/>
              <a:gd name="T8" fmla="*/ 2320 w 2320"/>
              <a:gd name="T9" fmla="*/ 792 h 792"/>
              <a:gd name="T10" fmla="*/ 2320 w 2320"/>
              <a:gd name="T11" fmla="*/ 696 h 792"/>
              <a:gd name="T12" fmla="*/ 88 w 2320"/>
              <a:gd name="T13" fmla="*/ 696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DFE29A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gray">
          <a:xfrm>
            <a:off x="1162050" y="4114800"/>
            <a:ext cx="6629400" cy="15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>
            <a:outerShdw sy="50000" kx="-2453608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Server Hardware</a:t>
            </a:r>
          </a:p>
          <a:p>
            <a:r>
              <a:rPr lang="en-US" dirty="0" smtClean="0"/>
              <a:t>2 Gb of RAM</a:t>
            </a:r>
          </a:p>
          <a:p>
            <a:pPr lvl="0"/>
            <a:r>
              <a:rPr lang="en-US" dirty="0" smtClean="0"/>
              <a:t>50Gb </a:t>
            </a:r>
            <a:r>
              <a:rPr lang="en-US" dirty="0"/>
              <a:t>of hard </a:t>
            </a:r>
            <a:r>
              <a:rPr lang="en-US" dirty="0" smtClean="0"/>
              <a:t>disk</a:t>
            </a:r>
          </a:p>
          <a:p>
            <a:pPr lvl="0"/>
            <a:r>
              <a:rPr lang="en-US" dirty="0" smtClean="0"/>
              <a:t>Core </a:t>
            </a:r>
            <a:r>
              <a:rPr lang="en-US" dirty="0"/>
              <a:t>2 Duo 2.0 </a:t>
            </a:r>
            <a:r>
              <a:rPr lang="en-US" dirty="0" smtClean="0"/>
              <a:t>GHz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512" y="4267200"/>
            <a:ext cx="21336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080" y="2044879"/>
            <a:ext cx="1598296" cy="139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46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405876" y="152400"/>
            <a:ext cx="87511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Calibri"/>
                <a:cs typeface="Calibri"/>
              </a:rPr>
              <a:t>PART 2: SOFTWARE PROJECT MANAGEMENT</a:t>
            </a:r>
            <a:endParaRPr lang="en-US" sz="3600" b="1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914400"/>
            <a:ext cx="541125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Calibri"/>
                <a:cs typeface="Calibri"/>
              </a:rPr>
              <a:t>2.1 Development Environment</a:t>
            </a:r>
            <a:endParaRPr lang="en-US" sz="3200" b="1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219200" y="1905000"/>
            <a:ext cx="15782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000" b="1" dirty="0" smtClean="0">
                <a:solidFill>
                  <a:srgbClr val="000000"/>
                </a:solidFill>
              </a:rPr>
              <a:t>Framework : </a:t>
            </a:r>
            <a:endParaRPr lang="en-US" sz="2000" b="1" dirty="0"/>
          </a:p>
        </p:txBody>
      </p:sp>
      <p:sp>
        <p:nvSpPr>
          <p:cNvPr id="30" name="Rectangle 29"/>
          <p:cNvSpPr/>
          <p:nvPr/>
        </p:nvSpPr>
        <p:spPr>
          <a:xfrm>
            <a:off x="1219200" y="3124200"/>
            <a:ext cx="17400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000" b="1" dirty="0" smtClean="0"/>
              <a:t>Environment : </a:t>
            </a:r>
            <a:endParaRPr lang="en-US" sz="2000" b="1" dirty="0"/>
          </a:p>
        </p:txBody>
      </p:sp>
      <p:sp>
        <p:nvSpPr>
          <p:cNvPr id="31" name="Rectangle 30"/>
          <p:cNvSpPr/>
          <p:nvPr/>
        </p:nvSpPr>
        <p:spPr>
          <a:xfrm>
            <a:off x="1371600" y="4495800"/>
            <a:ext cx="15475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000" b="1" dirty="0"/>
              <a:t>Web Server: 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191000"/>
            <a:ext cx="1340619" cy="964964"/>
          </a:xfrm>
          <a:prstGeom prst="rect">
            <a:avLst/>
          </a:prstGeom>
        </p:spPr>
      </p:pic>
      <p:pic>
        <p:nvPicPr>
          <p:cNvPr id="33" name="Picture 3" descr="C:\Users\iLucas\Desktop\psn images\VisualStudio201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438400"/>
            <a:ext cx="1881789" cy="144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927141" y="203358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5" name="Picture 3" descr="C:\Users\White Eagle\Desktop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676400"/>
            <a:ext cx="1266825" cy="74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7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29" grpId="2"/>
      <p:bldP spid="30" grpId="0"/>
      <p:bldP spid="30" grpId="1"/>
      <p:bldP spid="30" grpId="2"/>
      <p:bldP spid="31" grpId="0"/>
      <p:bldP spid="31" grpId="1"/>
      <p:bldP spid="31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405876" y="152400"/>
            <a:ext cx="87511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Calibri"/>
                <a:cs typeface="Calibri"/>
              </a:rPr>
              <a:t>PART 2: SOFTWARE PROJECT MANAGEMENT</a:t>
            </a:r>
            <a:endParaRPr lang="en-US" sz="3600" b="1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914400"/>
            <a:ext cx="541125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Calibri"/>
                <a:cs typeface="Calibri"/>
              </a:rPr>
              <a:t>2.1 Development Environment</a:t>
            </a:r>
            <a:endParaRPr lang="en-US" sz="3200" b="1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pic>
        <p:nvPicPr>
          <p:cNvPr id="11" name="Picture 5" descr="C:\Users\Administrator\Desktop\FSH Project\Picture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362200"/>
            <a:ext cx="1470939" cy="98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:\Users\Administrator\Desktop\FSH Project\Picture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676400"/>
            <a:ext cx="1112227" cy="83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582303" y="2609910"/>
            <a:ext cx="2173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000" b="1" dirty="0"/>
              <a:t>Operating system: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38200" y="3733800"/>
            <a:ext cx="9653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DBMS: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87103" y="4648200"/>
            <a:ext cx="6735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API: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7200" y="1981200"/>
            <a:ext cx="18794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Source Control: </a:t>
            </a:r>
            <a:endParaRPr lang="en-US" sz="2000" b="1" dirty="0"/>
          </a:p>
        </p:txBody>
      </p:sp>
      <p:pic>
        <p:nvPicPr>
          <p:cNvPr id="17" name="Picture 8" descr="C:\Users\Administrator\Desktop\FSH Project\Picture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572000"/>
            <a:ext cx="1006105" cy="77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9" descr="C:\Users\Administrator\Desktop\FSH Project\Picture1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486400"/>
            <a:ext cx="1506145" cy="75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352800"/>
            <a:ext cx="2286000" cy="1287780"/>
          </a:xfrm>
          <a:prstGeom prst="rect">
            <a:avLst/>
          </a:prstGeom>
        </p:spPr>
      </p:pic>
      <p:pic>
        <p:nvPicPr>
          <p:cNvPr id="20" name="Picture 4" descr="C:\Users\White Eagle\Desktop\openid-logo-wordmark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958" y="4545628"/>
            <a:ext cx="1363861" cy="54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42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3" grpId="2"/>
      <p:bldP spid="14" grpId="0"/>
      <p:bldP spid="14" grpId="1"/>
      <p:bldP spid="14" grpId="2"/>
      <p:bldP spid="15" grpId="0"/>
      <p:bldP spid="15" grpId="1"/>
      <p:bldP spid="15" grpId="2"/>
      <p:bldP spid="16" grpId="0"/>
      <p:bldP spid="16" grpId="1"/>
      <p:bldP spid="16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405876" y="152400"/>
            <a:ext cx="87511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Calibri"/>
                <a:cs typeface="Calibri"/>
              </a:rPr>
              <a:t>PART 2: SOFTWARE PROJECT MANAGEMENT</a:t>
            </a:r>
            <a:endParaRPr lang="en-US" sz="3600" b="1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914400"/>
            <a:ext cx="44196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Calibri"/>
                <a:cs typeface="Calibri"/>
              </a:rPr>
              <a:t>2.2 Process</a:t>
            </a:r>
            <a:endParaRPr lang="en-US" sz="3200" b="1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00200" y="1600200"/>
            <a:ext cx="1951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Waterfall model</a:t>
            </a:r>
            <a:endParaRPr lang="en-US" b="1" dirty="0"/>
          </a:p>
        </p:txBody>
      </p:sp>
      <p:pic>
        <p:nvPicPr>
          <p:cNvPr id="21" name="Picture 2" descr="C:\Users\White Eagle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09800"/>
            <a:ext cx="4862513" cy="409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64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405876" y="152400"/>
            <a:ext cx="87511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Calibri"/>
                <a:cs typeface="Calibri"/>
              </a:rPr>
              <a:t>PART 2: SOFTWARE PROJECT MANAGEMENT</a:t>
            </a:r>
            <a:endParaRPr lang="en-US" sz="3600" b="1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914400"/>
            <a:ext cx="44196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Calibri"/>
                <a:cs typeface="Calibri"/>
              </a:rPr>
              <a:t>2.2 Project Planning</a:t>
            </a:r>
            <a:endParaRPr lang="en-US" sz="3200" b="1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pic>
        <p:nvPicPr>
          <p:cNvPr id="6" name="Picture 5" descr="C:\Users\Nambaby\Desktop\Untitled-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712912"/>
            <a:ext cx="6566990" cy="44376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143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libri"/>
                <a:cs typeface="Calibri"/>
              </a:rPr>
              <a:t>Part 3: System Requirement Specifications</a:t>
            </a:r>
          </a:p>
        </p:txBody>
      </p:sp>
      <p:sp>
        <p:nvSpPr>
          <p:cNvPr id="6" name="AutoShape 49"/>
          <p:cNvSpPr>
            <a:spLocks noChangeArrowheads="1"/>
          </p:cNvSpPr>
          <p:nvPr/>
        </p:nvSpPr>
        <p:spPr bwMode="auto">
          <a:xfrm>
            <a:off x="2209800" y="2362200"/>
            <a:ext cx="4335463" cy="4572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ECFF"/>
              </a:gs>
              <a:gs pos="100000">
                <a:srgbClr val="CCECFF">
                  <a:gamma/>
                  <a:tint val="0"/>
                  <a:invGamma/>
                </a:srgbClr>
              </a:gs>
            </a:gsLst>
            <a:lin ang="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 algn="ctr"/>
            <a:r>
              <a:rPr lang="en-US" dirty="0">
                <a:latin typeface="Calibri"/>
                <a:cs typeface="Calibri"/>
              </a:rPr>
              <a:t>User Requirements</a:t>
            </a:r>
          </a:p>
        </p:txBody>
      </p: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6296025" y="2590800"/>
            <a:ext cx="333375" cy="304800"/>
            <a:chOff x="2078" y="1680"/>
            <a:chExt cx="1615" cy="1615"/>
          </a:xfrm>
        </p:grpSpPr>
        <p:sp>
          <p:nvSpPr>
            <p:cNvPr id="8" name="Oval 5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5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5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Oval 5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Oval 5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Oval 5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4" name="AutoShape 57"/>
          <p:cNvSpPr>
            <a:spLocks noChangeArrowheads="1"/>
          </p:cNvSpPr>
          <p:nvPr/>
        </p:nvSpPr>
        <p:spPr bwMode="auto">
          <a:xfrm>
            <a:off x="2209800" y="3048000"/>
            <a:ext cx="4335463" cy="4572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ECFF"/>
              </a:gs>
              <a:gs pos="100000">
                <a:srgbClr val="CCECFF">
                  <a:gamma/>
                  <a:tint val="0"/>
                  <a:invGamma/>
                </a:srgbClr>
              </a:gs>
            </a:gsLst>
            <a:lin ang="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 algn="ctr"/>
            <a:r>
              <a:rPr lang="en-US" dirty="0">
                <a:latin typeface="Calibri"/>
                <a:cs typeface="Calibri"/>
              </a:rPr>
              <a:t>System Requirements</a:t>
            </a:r>
          </a:p>
        </p:txBody>
      </p:sp>
      <p:grpSp>
        <p:nvGrpSpPr>
          <p:cNvPr id="15" name="Group 58"/>
          <p:cNvGrpSpPr>
            <a:grpSpLocks/>
          </p:cNvGrpSpPr>
          <p:nvPr/>
        </p:nvGrpSpPr>
        <p:grpSpPr bwMode="auto">
          <a:xfrm>
            <a:off x="6296025" y="3276600"/>
            <a:ext cx="333375" cy="304800"/>
            <a:chOff x="2078" y="1680"/>
            <a:chExt cx="1615" cy="1615"/>
          </a:xfrm>
        </p:grpSpPr>
        <p:sp>
          <p:nvSpPr>
            <p:cNvPr id="16" name="Oval 5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6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6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Oval 6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Oval 6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" name="Oval 6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2" name="AutoShape 65"/>
          <p:cNvSpPr>
            <a:spLocks noChangeArrowheads="1"/>
          </p:cNvSpPr>
          <p:nvPr/>
        </p:nvSpPr>
        <p:spPr bwMode="auto">
          <a:xfrm>
            <a:off x="2209800" y="3733800"/>
            <a:ext cx="4335463" cy="4572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ECFF"/>
              </a:gs>
              <a:gs pos="100000">
                <a:srgbClr val="CCECFF">
                  <a:gamma/>
                  <a:tint val="0"/>
                  <a:invGamma/>
                </a:srgbClr>
              </a:gs>
            </a:gsLst>
            <a:lin ang="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indent="0" algn="ctr">
              <a:buNone/>
            </a:pPr>
            <a:r>
              <a:rPr lang="en-US" dirty="0" smtClean="0">
                <a:latin typeface="Calibri"/>
                <a:cs typeface="Calibri"/>
              </a:rPr>
              <a:t>Non-functional requirements*</a:t>
            </a:r>
            <a:endParaRPr lang="en-US" dirty="0">
              <a:latin typeface="Calibri"/>
              <a:cs typeface="Calibri"/>
            </a:endParaRPr>
          </a:p>
        </p:txBody>
      </p:sp>
      <p:grpSp>
        <p:nvGrpSpPr>
          <p:cNvPr id="23" name="Group 66"/>
          <p:cNvGrpSpPr>
            <a:grpSpLocks/>
          </p:cNvGrpSpPr>
          <p:nvPr/>
        </p:nvGrpSpPr>
        <p:grpSpPr bwMode="auto">
          <a:xfrm>
            <a:off x="6296025" y="3962400"/>
            <a:ext cx="333375" cy="304800"/>
            <a:chOff x="2078" y="1680"/>
            <a:chExt cx="1615" cy="1615"/>
          </a:xfrm>
        </p:grpSpPr>
        <p:sp>
          <p:nvSpPr>
            <p:cNvPr id="24" name="Oval 6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68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6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7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8" name="Oval 7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067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Calibri"/>
                <a:cs typeface="Calibri"/>
              </a:rPr>
              <a:t>User requirements</a:t>
            </a:r>
          </a:p>
        </p:txBody>
      </p:sp>
      <p:pic>
        <p:nvPicPr>
          <p:cNvPr id="3074" name="Picture 2" descr="C:\Users\VuongNM\Downloads\1303582314_not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28" y="1331913"/>
            <a:ext cx="703717" cy="70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C:\Users\iLucas\Desktop\psn images\Requirements-Docume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450" y="1548967"/>
            <a:ext cx="3453949" cy="248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AutoShape 45"/>
          <p:cNvSpPr>
            <a:spLocks noChangeArrowheads="1"/>
          </p:cNvSpPr>
          <p:nvPr/>
        </p:nvSpPr>
        <p:spPr bwMode="gray">
          <a:xfrm>
            <a:off x="387691" y="1729243"/>
            <a:ext cx="4532312" cy="4333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46"/>
          <p:cNvSpPr>
            <a:spLocks noChangeArrowheads="1"/>
          </p:cNvSpPr>
          <p:nvPr/>
        </p:nvSpPr>
        <p:spPr bwMode="auto">
          <a:xfrm>
            <a:off x="1481478" y="1797505"/>
            <a:ext cx="7883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b="0" dirty="0" smtClean="0">
                <a:solidFill>
                  <a:srgbClr val="000000"/>
                </a:solidFill>
              </a:rPr>
              <a:t>Visitor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33" name="AutoShape 47"/>
          <p:cNvSpPr>
            <a:spLocks noChangeArrowheads="1"/>
          </p:cNvSpPr>
          <p:nvPr/>
        </p:nvSpPr>
        <p:spPr bwMode="gray">
          <a:xfrm>
            <a:off x="387691" y="2394405"/>
            <a:ext cx="4532312" cy="43338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48"/>
          <p:cNvSpPr>
            <a:spLocks noChangeArrowheads="1"/>
          </p:cNvSpPr>
          <p:nvPr/>
        </p:nvSpPr>
        <p:spPr bwMode="auto">
          <a:xfrm>
            <a:off x="1481478" y="2462668"/>
            <a:ext cx="19177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b="0" dirty="0" smtClean="0">
                <a:solidFill>
                  <a:srgbClr val="000000"/>
                </a:solidFill>
              </a:rPr>
              <a:t>Registered User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35" name="AutoShape 49"/>
          <p:cNvSpPr>
            <a:spLocks noChangeArrowheads="1"/>
          </p:cNvSpPr>
          <p:nvPr/>
        </p:nvSpPr>
        <p:spPr bwMode="gray">
          <a:xfrm>
            <a:off x="384516" y="3053218"/>
            <a:ext cx="4532312" cy="4349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50"/>
          <p:cNvSpPr>
            <a:spLocks noChangeArrowheads="1"/>
          </p:cNvSpPr>
          <p:nvPr/>
        </p:nvSpPr>
        <p:spPr bwMode="auto">
          <a:xfrm>
            <a:off x="1478303" y="3121480"/>
            <a:ext cx="16466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000000"/>
                </a:solidFill>
              </a:rPr>
              <a:t>Administration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37" name="Oval 51"/>
          <p:cNvSpPr>
            <a:spLocks noChangeArrowheads="1"/>
          </p:cNvSpPr>
          <p:nvPr/>
        </p:nvSpPr>
        <p:spPr bwMode="gray">
          <a:xfrm>
            <a:off x="155916" y="1834018"/>
            <a:ext cx="203200" cy="2016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52"/>
          <p:cNvSpPr>
            <a:spLocks noChangeArrowheads="1"/>
          </p:cNvSpPr>
          <p:nvPr/>
        </p:nvSpPr>
        <p:spPr bwMode="gray">
          <a:xfrm>
            <a:off x="167028" y="2511880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53"/>
          <p:cNvSpPr>
            <a:spLocks noChangeArrowheads="1"/>
          </p:cNvSpPr>
          <p:nvPr/>
        </p:nvSpPr>
        <p:spPr bwMode="gray">
          <a:xfrm>
            <a:off x="167028" y="3183393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0" name="Picture 2" descr="C:\Users\VuongNM\Downloads\1303582314_not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28" y="1331913"/>
            <a:ext cx="703717" cy="70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:\Users\VuongNM\Downloads\1303582314_not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16" y="1993285"/>
            <a:ext cx="703717" cy="70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Users\VuongNM\Downloads\1303582314_not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28" y="2647334"/>
            <a:ext cx="703717" cy="70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74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b="1" dirty="0">
                <a:latin typeface="Calibri"/>
                <a:cs typeface="Calibri"/>
              </a:rPr>
              <a:t>User Requirements </a:t>
            </a:r>
            <a:r>
              <a:rPr lang="en-US" sz="3600" b="1" dirty="0" smtClean="0">
                <a:latin typeface="Calibri"/>
                <a:cs typeface="Calibri"/>
              </a:rPr>
              <a:t>– Visitor</a:t>
            </a:r>
            <a:endParaRPr lang="en-US" sz="3600" b="1" dirty="0">
              <a:latin typeface="Calibri"/>
              <a:cs typeface="Calibri"/>
            </a:endParaRPr>
          </a:p>
        </p:txBody>
      </p:sp>
      <p:sp>
        <p:nvSpPr>
          <p:cNvPr id="27" name="AutoShape 45"/>
          <p:cNvSpPr>
            <a:spLocks noChangeArrowheads="1"/>
          </p:cNvSpPr>
          <p:nvPr/>
        </p:nvSpPr>
        <p:spPr bwMode="gray">
          <a:xfrm>
            <a:off x="886509" y="1916906"/>
            <a:ext cx="4532312" cy="4333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8" name="Rectangle 46"/>
          <p:cNvSpPr>
            <a:spLocks noChangeArrowheads="1"/>
          </p:cNvSpPr>
          <p:nvPr/>
        </p:nvSpPr>
        <p:spPr bwMode="auto">
          <a:xfrm>
            <a:off x="1093260" y="1904761"/>
            <a:ext cx="22669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b="0" dirty="0" smtClean="0">
                <a:solidFill>
                  <a:srgbClr val="000000"/>
                </a:solidFill>
                <a:latin typeface="Calibri"/>
                <a:cs typeface="Calibri"/>
              </a:rPr>
              <a:t>Create a new account </a:t>
            </a:r>
            <a:endParaRPr lang="en-US" b="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2" name="AutoShape 45"/>
          <p:cNvSpPr>
            <a:spLocks noChangeArrowheads="1"/>
          </p:cNvSpPr>
          <p:nvPr/>
        </p:nvSpPr>
        <p:spPr bwMode="gray">
          <a:xfrm>
            <a:off x="900797" y="2586039"/>
            <a:ext cx="4532312" cy="4333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46"/>
          <p:cNvSpPr>
            <a:spLocks noChangeArrowheads="1"/>
          </p:cNvSpPr>
          <p:nvPr/>
        </p:nvSpPr>
        <p:spPr bwMode="auto">
          <a:xfrm>
            <a:off x="1107548" y="2573894"/>
            <a:ext cx="15940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b="0" dirty="0" smtClean="0">
                <a:solidFill>
                  <a:srgbClr val="000000"/>
                </a:solidFill>
                <a:latin typeface="Calibri"/>
                <a:cs typeface="Calibri"/>
              </a:rPr>
              <a:t>Search for post</a:t>
            </a:r>
            <a:endParaRPr lang="en-US" b="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4" name="AutoShape 45"/>
          <p:cNvSpPr>
            <a:spLocks noChangeArrowheads="1"/>
          </p:cNvSpPr>
          <p:nvPr/>
        </p:nvSpPr>
        <p:spPr bwMode="gray">
          <a:xfrm>
            <a:off x="900797" y="3248025"/>
            <a:ext cx="4532312" cy="4333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46"/>
          <p:cNvSpPr>
            <a:spLocks noChangeArrowheads="1"/>
          </p:cNvSpPr>
          <p:nvPr/>
        </p:nvSpPr>
        <p:spPr bwMode="auto">
          <a:xfrm>
            <a:off x="1107548" y="3235880"/>
            <a:ext cx="33517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Create ,edit , renew &amp; delete post</a:t>
            </a:r>
          </a:p>
        </p:txBody>
      </p:sp>
      <p:sp>
        <p:nvSpPr>
          <p:cNvPr id="36" name="AutoShape 45"/>
          <p:cNvSpPr>
            <a:spLocks noChangeArrowheads="1"/>
          </p:cNvSpPr>
          <p:nvPr/>
        </p:nvSpPr>
        <p:spPr bwMode="gray">
          <a:xfrm>
            <a:off x="900797" y="3911558"/>
            <a:ext cx="4532312" cy="4333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46"/>
          <p:cNvSpPr>
            <a:spLocks noChangeArrowheads="1"/>
          </p:cNvSpPr>
          <p:nvPr/>
        </p:nvSpPr>
        <p:spPr bwMode="auto">
          <a:xfrm>
            <a:off x="1107548" y="3899413"/>
            <a:ext cx="11090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b="0" dirty="0" smtClean="0">
                <a:solidFill>
                  <a:srgbClr val="000000"/>
                </a:solidFill>
                <a:latin typeface="Calibri"/>
                <a:cs typeface="Calibri"/>
              </a:rPr>
              <a:t>View post</a:t>
            </a:r>
            <a:endParaRPr lang="en-US" b="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0" name="AutoShape 45"/>
          <p:cNvSpPr>
            <a:spLocks noChangeArrowheads="1"/>
          </p:cNvSpPr>
          <p:nvPr/>
        </p:nvSpPr>
        <p:spPr bwMode="gray">
          <a:xfrm>
            <a:off x="941388" y="4595813"/>
            <a:ext cx="4532312" cy="4333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46"/>
          <p:cNvSpPr>
            <a:spLocks noChangeArrowheads="1"/>
          </p:cNvSpPr>
          <p:nvPr/>
        </p:nvSpPr>
        <p:spPr bwMode="auto">
          <a:xfrm>
            <a:off x="1148139" y="4583668"/>
            <a:ext cx="26743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b="0" dirty="0" smtClean="0">
                <a:solidFill>
                  <a:srgbClr val="000000"/>
                </a:solidFill>
                <a:latin typeface="Calibri"/>
                <a:cs typeface="Calibri"/>
              </a:rPr>
              <a:t>View, upload images posts</a:t>
            </a:r>
            <a:endParaRPr lang="en-US" b="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995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838200" y="115669"/>
            <a:ext cx="19093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Calibri"/>
                <a:cs typeface="Calibri"/>
              </a:rPr>
              <a:t>Contents</a:t>
            </a:r>
            <a:endParaRPr lang="en-US" sz="3600" b="1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40" name="TextBox 39"/>
          <p:cNvSpPr txBox="1"/>
          <p:nvPr/>
        </p:nvSpPr>
        <p:spPr>
          <a:xfrm flipH="1">
            <a:off x="1371600" y="1066800"/>
            <a:ext cx="6781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1.  Introduction</a:t>
            </a:r>
          </a:p>
          <a:p>
            <a:pPr marL="1428750" lvl="2" indent="-514350">
              <a:buAutoNum type="arabicPeriod" startAt="2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Project Management</a:t>
            </a:r>
          </a:p>
          <a:p>
            <a:pPr marL="1428750" lvl="2" indent="-514350">
              <a:buAutoNum type="arabicPeriod" startAt="2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Requirement Specifications</a:t>
            </a:r>
          </a:p>
          <a:p>
            <a:pPr marL="1428750" lvl="2" indent="-514350">
              <a:buAutoNum type="arabicPeriod" startAt="2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Design Description</a:t>
            </a:r>
          </a:p>
          <a:p>
            <a:pPr marL="1428750" lvl="2" indent="-514350">
              <a:buAutoNum type="arabicPeriod" startAt="2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Test Documentation</a:t>
            </a:r>
          </a:p>
          <a:p>
            <a:pPr marL="1428750" lvl="2" indent="-514350">
              <a:buAutoNum type="arabicPeriod" startAt="2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Summary</a:t>
            </a:r>
          </a:p>
          <a:p>
            <a:pPr marL="1428750" lvl="2" indent="-514350">
              <a:buAutoNum type="arabicPeriod" startAt="2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Demo </a:t>
            </a:r>
          </a:p>
          <a:p>
            <a:pPr marL="1428750" lvl="2" indent="-514350">
              <a:buAutoNum type="arabicPeriod" startAt="2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13872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66149"/>
            <a:ext cx="8042276" cy="1336956"/>
          </a:xfrm>
        </p:spPr>
        <p:txBody>
          <a:bodyPr>
            <a:normAutofit/>
          </a:bodyPr>
          <a:lstStyle/>
          <a:p>
            <a:pPr lvl="0"/>
            <a:r>
              <a:rPr lang="en-US" sz="3600" b="1" dirty="0">
                <a:latin typeface="Calibri"/>
                <a:cs typeface="Calibri"/>
              </a:rPr>
              <a:t>User Requirements </a:t>
            </a:r>
            <a:r>
              <a:rPr lang="en-US" sz="3600" b="1" dirty="0" smtClean="0">
                <a:latin typeface="Calibri"/>
                <a:cs typeface="Calibri"/>
              </a:rPr>
              <a:t>– Registered Users</a:t>
            </a:r>
            <a:endParaRPr lang="en-US" sz="3600" b="1" dirty="0">
              <a:latin typeface="Calibri"/>
              <a:cs typeface="Calibri"/>
            </a:endParaRPr>
          </a:p>
        </p:txBody>
      </p:sp>
      <p:sp>
        <p:nvSpPr>
          <p:cNvPr id="27" name="AutoShape 45"/>
          <p:cNvSpPr>
            <a:spLocks noChangeArrowheads="1"/>
          </p:cNvSpPr>
          <p:nvPr/>
        </p:nvSpPr>
        <p:spPr bwMode="gray">
          <a:xfrm>
            <a:off x="1127809" y="1535906"/>
            <a:ext cx="4532312" cy="4333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46"/>
          <p:cNvSpPr>
            <a:spLocks noChangeArrowheads="1"/>
          </p:cNvSpPr>
          <p:nvPr/>
        </p:nvSpPr>
        <p:spPr bwMode="auto">
          <a:xfrm>
            <a:off x="1107171" y="1535906"/>
            <a:ext cx="14430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b="0" dirty="0" smtClean="0">
                <a:solidFill>
                  <a:srgbClr val="000000"/>
                </a:solidFill>
              </a:rPr>
              <a:t>Login Log out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32" name="AutoShape 45"/>
          <p:cNvSpPr>
            <a:spLocks noChangeArrowheads="1"/>
          </p:cNvSpPr>
          <p:nvPr/>
        </p:nvSpPr>
        <p:spPr bwMode="gray">
          <a:xfrm>
            <a:off x="1142097" y="2205039"/>
            <a:ext cx="4532312" cy="4333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3" name="Rectangle 46"/>
          <p:cNvSpPr>
            <a:spLocks noChangeArrowheads="1"/>
          </p:cNvSpPr>
          <p:nvPr/>
        </p:nvSpPr>
        <p:spPr bwMode="auto">
          <a:xfrm>
            <a:off x="1121459" y="2205039"/>
            <a:ext cx="20353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b="0" dirty="0" smtClean="0">
                <a:solidFill>
                  <a:srgbClr val="000000"/>
                </a:solidFill>
                <a:latin typeface="Calibri"/>
                <a:cs typeface="Calibri"/>
              </a:rPr>
              <a:t>Change User profile</a:t>
            </a:r>
            <a:endParaRPr lang="en-US" b="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4" name="AutoShape 45"/>
          <p:cNvSpPr>
            <a:spLocks noChangeArrowheads="1"/>
          </p:cNvSpPr>
          <p:nvPr/>
        </p:nvSpPr>
        <p:spPr bwMode="gray">
          <a:xfrm>
            <a:off x="1142097" y="2867025"/>
            <a:ext cx="4532312" cy="4333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5" name="Rectangle 46"/>
          <p:cNvSpPr>
            <a:spLocks noChangeArrowheads="1"/>
          </p:cNvSpPr>
          <p:nvPr/>
        </p:nvSpPr>
        <p:spPr bwMode="auto">
          <a:xfrm>
            <a:off x="1121459" y="2867025"/>
            <a:ext cx="25130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Reset , Change password</a:t>
            </a: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6" name="AutoShape 45"/>
          <p:cNvSpPr>
            <a:spLocks noChangeArrowheads="1"/>
          </p:cNvSpPr>
          <p:nvPr/>
        </p:nvSpPr>
        <p:spPr bwMode="gray">
          <a:xfrm>
            <a:off x="1142097" y="3530558"/>
            <a:ext cx="4532312" cy="4333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7" name="Rectangle 46"/>
          <p:cNvSpPr>
            <a:spLocks noChangeArrowheads="1"/>
          </p:cNvSpPr>
          <p:nvPr/>
        </p:nvSpPr>
        <p:spPr bwMode="auto">
          <a:xfrm>
            <a:off x="1121459" y="3530558"/>
            <a:ext cx="32286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Manage Post, Payment, Favorite</a:t>
            </a:r>
            <a:endParaRPr lang="en-US" b="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0" name="AutoShape 45"/>
          <p:cNvSpPr>
            <a:spLocks noChangeArrowheads="1"/>
          </p:cNvSpPr>
          <p:nvPr/>
        </p:nvSpPr>
        <p:spPr bwMode="gray">
          <a:xfrm>
            <a:off x="1182688" y="4214813"/>
            <a:ext cx="4532312" cy="4333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" name="Rectangle 46"/>
          <p:cNvSpPr>
            <a:spLocks noChangeArrowheads="1"/>
          </p:cNvSpPr>
          <p:nvPr/>
        </p:nvSpPr>
        <p:spPr bwMode="auto">
          <a:xfrm>
            <a:off x="1162050" y="4214813"/>
            <a:ext cx="27067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b="0" dirty="0" smtClean="0">
                <a:solidFill>
                  <a:srgbClr val="000000"/>
                </a:solidFill>
                <a:latin typeface="Calibri"/>
                <a:cs typeface="Calibri"/>
              </a:rPr>
              <a:t>Add , remove Favorite post</a:t>
            </a:r>
            <a:endParaRPr lang="en-US" b="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5" name="AutoShape 45"/>
          <p:cNvSpPr>
            <a:spLocks noChangeArrowheads="1"/>
          </p:cNvSpPr>
          <p:nvPr/>
        </p:nvSpPr>
        <p:spPr bwMode="gray">
          <a:xfrm>
            <a:off x="1162050" y="4944785"/>
            <a:ext cx="4532312" cy="4333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6" name="Rectangle 46"/>
          <p:cNvSpPr>
            <a:spLocks noChangeArrowheads="1"/>
          </p:cNvSpPr>
          <p:nvPr/>
        </p:nvSpPr>
        <p:spPr bwMode="auto">
          <a:xfrm>
            <a:off x="1192213" y="4976813"/>
            <a:ext cx="12825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b="0" dirty="0" smtClean="0">
                <a:solidFill>
                  <a:srgbClr val="000000"/>
                </a:solidFill>
                <a:latin typeface="Calibri"/>
                <a:cs typeface="Calibri"/>
              </a:rPr>
              <a:t>Report post</a:t>
            </a:r>
            <a:endParaRPr lang="en-US" b="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7" name="AutoShape 45"/>
          <p:cNvSpPr>
            <a:spLocks noChangeArrowheads="1"/>
          </p:cNvSpPr>
          <p:nvPr/>
        </p:nvSpPr>
        <p:spPr bwMode="gray">
          <a:xfrm>
            <a:off x="1127809" y="5738813"/>
            <a:ext cx="4532312" cy="4333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8" name="Rectangle 46"/>
          <p:cNvSpPr>
            <a:spLocks noChangeArrowheads="1"/>
          </p:cNvSpPr>
          <p:nvPr/>
        </p:nvSpPr>
        <p:spPr bwMode="auto">
          <a:xfrm>
            <a:off x="1157972" y="5770841"/>
            <a:ext cx="26045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Use All Function of Visitor</a:t>
            </a:r>
            <a:endParaRPr lang="en-US" b="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045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User </a:t>
            </a:r>
            <a:r>
              <a:rPr lang="en-US" dirty="0" smtClean="0"/>
              <a:t>Requirements – Admin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 smtClean="0"/>
              <a:t>Manage Categories</a:t>
            </a:r>
            <a:endParaRPr lang="en-US" sz="2800" dirty="0"/>
          </a:p>
          <a:p>
            <a:pPr lvl="0"/>
            <a:r>
              <a:rPr lang="en-US" sz="2800" dirty="0"/>
              <a:t>Manage </a:t>
            </a:r>
            <a:r>
              <a:rPr lang="en-US" sz="2800" dirty="0" smtClean="0"/>
              <a:t>Reports post</a:t>
            </a:r>
          </a:p>
          <a:p>
            <a:pPr lvl="0"/>
            <a:r>
              <a:rPr lang="en-US" sz="2800" dirty="0"/>
              <a:t>Manage </a:t>
            </a:r>
            <a:r>
              <a:rPr lang="en-US" sz="2800" dirty="0" smtClean="0"/>
              <a:t>Posts</a:t>
            </a:r>
          </a:p>
          <a:p>
            <a:pPr lvl="0"/>
            <a:r>
              <a:rPr lang="en-US" sz="2800" dirty="0" smtClean="0"/>
              <a:t>Manage Bad Post</a:t>
            </a:r>
          </a:p>
          <a:p>
            <a:pPr lvl="0"/>
            <a:r>
              <a:rPr lang="en-US" sz="2800" dirty="0" smtClean="0"/>
              <a:t>Manage Provinces</a:t>
            </a:r>
          </a:p>
          <a:p>
            <a:pPr lvl="0"/>
            <a:r>
              <a:rPr lang="en-US" sz="2800" dirty="0" smtClean="0"/>
              <a:t>Manage Districts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62600" y="1828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46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User </a:t>
            </a:r>
            <a:r>
              <a:rPr lang="en-US" dirty="0" smtClean="0"/>
              <a:t>Requirements – Admin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sz="2800" dirty="0"/>
              <a:t>Manage Locations</a:t>
            </a:r>
          </a:p>
          <a:p>
            <a:pPr lvl="0"/>
            <a:r>
              <a:rPr lang="en-US" sz="2800" dirty="0"/>
              <a:t>Manage Post Status</a:t>
            </a:r>
          </a:p>
          <a:p>
            <a:pPr lvl="0"/>
            <a:r>
              <a:rPr lang="en-US" sz="2800" dirty="0"/>
              <a:t>Manage Roles</a:t>
            </a:r>
          </a:p>
          <a:p>
            <a:pPr lvl="0"/>
            <a:r>
              <a:rPr lang="en-US" sz="2800" dirty="0"/>
              <a:t>Manage Payment</a:t>
            </a:r>
          </a:p>
          <a:p>
            <a:pPr lvl="0"/>
            <a:r>
              <a:rPr lang="en-US" sz="2800" dirty="0"/>
              <a:t>Manage Bad Words</a:t>
            </a:r>
          </a:p>
          <a:p>
            <a:pPr lvl="0"/>
            <a:r>
              <a:rPr lang="en-US" sz="2800" dirty="0"/>
              <a:t>Manage Bad Word Types</a:t>
            </a:r>
          </a:p>
          <a:p>
            <a:pPr lvl="0"/>
            <a:r>
              <a:rPr lang="en-US" sz="2800" dirty="0"/>
              <a:t>Manage </a:t>
            </a:r>
            <a:r>
              <a:rPr lang="en-US" sz="2800" dirty="0" smtClean="0"/>
              <a:t>Configuration </a:t>
            </a:r>
            <a:endParaRPr lang="en-US" sz="2800" dirty="0"/>
          </a:p>
          <a:p>
            <a:pPr lvl="0"/>
            <a:r>
              <a:rPr lang="en-US" sz="2800" dirty="0"/>
              <a:t>Use all functions in the system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62600" y="1828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60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System 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5562600" y="1828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916331" y="2524840"/>
            <a:ext cx="7923034" cy="490180"/>
            <a:chOff x="1728" y="1472"/>
            <a:chExt cx="6554" cy="400"/>
          </a:xfrm>
        </p:grpSpPr>
        <p:grpSp>
          <p:nvGrpSpPr>
            <p:cNvPr id="8" name="Group 5"/>
            <p:cNvGrpSpPr>
              <a:grpSpLocks/>
            </p:cNvGrpSpPr>
            <p:nvPr/>
          </p:nvGrpSpPr>
          <p:grpSpPr bwMode="auto">
            <a:xfrm rot="-4423226">
              <a:off x="1676" y="1532"/>
              <a:ext cx="400" cy="280"/>
              <a:chOff x="1043" y="2596"/>
              <a:chExt cx="142" cy="99"/>
            </a:xfrm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49" y="2693"/>
                <a:ext cx="12" cy="2"/>
              </a:xfrm>
              <a:custGeom>
                <a:avLst/>
                <a:gdLst>
                  <a:gd name="T0" fmla="*/ 63 w 63"/>
                  <a:gd name="T1" fmla="*/ 14 h 14"/>
                  <a:gd name="T2" fmla="*/ 55 w 63"/>
                  <a:gd name="T3" fmla="*/ 14 h 14"/>
                  <a:gd name="T4" fmla="*/ 48 w 63"/>
                  <a:gd name="T5" fmla="*/ 14 h 14"/>
                  <a:gd name="T6" fmla="*/ 40 w 63"/>
                  <a:gd name="T7" fmla="*/ 14 h 14"/>
                  <a:gd name="T8" fmla="*/ 31 w 63"/>
                  <a:gd name="T9" fmla="*/ 11 h 14"/>
                  <a:gd name="T10" fmla="*/ 23 w 63"/>
                  <a:gd name="T11" fmla="*/ 10 h 14"/>
                  <a:gd name="T12" fmla="*/ 16 w 63"/>
                  <a:gd name="T13" fmla="*/ 8 h 14"/>
                  <a:gd name="T14" fmla="*/ 8 w 63"/>
                  <a:gd name="T15" fmla="*/ 4 h 14"/>
                  <a:gd name="T16" fmla="*/ 0 w 63"/>
                  <a:gd name="T17" fmla="*/ 0 h 14"/>
                  <a:gd name="T18" fmla="*/ 8 w 63"/>
                  <a:gd name="T19" fmla="*/ 3 h 14"/>
                  <a:gd name="T20" fmla="*/ 15 w 63"/>
                  <a:gd name="T21" fmla="*/ 6 h 14"/>
                  <a:gd name="T22" fmla="*/ 23 w 63"/>
                  <a:gd name="T23" fmla="*/ 8 h 14"/>
                  <a:gd name="T24" fmla="*/ 30 w 63"/>
                  <a:gd name="T25" fmla="*/ 10 h 14"/>
                  <a:gd name="T26" fmla="*/ 39 w 63"/>
                  <a:gd name="T27" fmla="*/ 11 h 14"/>
                  <a:gd name="T28" fmla="*/ 47 w 63"/>
                  <a:gd name="T29" fmla="*/ 12 h 14"/>
                  <a:gd name="T30" fmla="*/ 55 w 63"/>
                  <a:gd name="T31" fmla="*/ 14 h 14"/>
                  <a:gd name="T32" fmla="*/ 63 w 63"/>
                  <a:gd name="T3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" h="14">
                    <a:moveTo>
                      <a:pt x="63" y="14"/>
                    </a:moveTo>
                    <a:lnTo>
                      <a:pt x="55" y="14"/>
                    </a:lnTo>
                    <a:lnTo>
                      <a:pt x="48" y="14"/>
                    </a:lnTo>
                    <a:lnTo>
                      <a:pt x="40" y="14"/>
                    </a:lnTo>
                    <a:lnTo>
                      <a:pt x="31" y="11"/>
                    </a:lnTo>
                    <a:lnTo>
                      <a:pt x="23" y="10"/>
                    </a:lnTo>
                    <a:lnTo>
                      <a:pt x="16" y="8"/>
                    </a:lnTo>
                    <a:lnTo>
                      <a:pt x="8" y="4"/>
                    </a:lnTo>
                    <a:lnTo>
                      <a:pt x="0" y="0"/>
                    </a:lnTo>
                    <a:lnTo>
                      <a:pt x="8" y="3"/>
                    </a:lnTo>
                    <a:lnTo>
                      <a:pt x="15" y="6"/>
                    </a:lnTo>
                    <a:lnTo>
                      <a:pt x="23" y="8"/>
                    </a:lnTo>
                    <a:lnTo>
                      <a:pt x="30" y="10"/>
                    </a:lnTo>
                    <a:lnTo>
                      <a:pt x="39" y="11"/>
                    </a:lnTo>
                    <a:lnTo>
                      <a:pt x="47" y="12"/>
                    </a:lnTo>
                    <a:lnTo>
                      <a:pt x="55" y="14"/>
                    </a:lnTo>
                    <a:lnTo>
                      <a:pt x="63" y="14"/>
                    </a:lnTo>
                    <a:close/>
                  </a:path>
                </a:pathLst>
              </a:custGeom>
              <a:solidFill>
                <a:srgbClr val="F0A7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143" y="2689"/>
                <a:ext cx="26" cy="6"/>
              </a:xfrm>
              <a:custGeom>
                <a:avLst/>
                <a:gdLst>
                  <a:gd name="T0" fmla="*/ 129 w 129"/>
                  <a:gd name="T1" fmla="*/ 28 h 38"/>
                  <a:gd name="T2" fmla="*/ 116 w 129"/>
                  <a:gd name="T3" fmla="*/ 33 h 38"/>
                  <a:gd name="T4" fmla="*/ 102 w 129"/>
                  <a:gd name="T5" fmla="*/ 36 h 38"/>
                  <a:gd name="T6" fmla="*/ 89 w 129"/>
                  <a:gd name="T7" fmla="*/ 38 h 38"/>
                  <a:gd name="T8" fmla="*/ 75 w 129"/>
                  <a:gd name="T9" fmla="*/ 38 h 38"/>
                  <a:gd name="T10" fmla="*/ 60 w 129"/>
                  <a:gd name="T11" fmla="*/ 35 h 38"/>
                  <a:gd name="T12" fmla="*/ 47 w 129"/>
                  <a:gd name="T13" fmla="*/ 32 h 38"/>
                  <a:gd name="T14" fmla="*/ 33 w 129"/>
                  <a:gd name="T15" fmla="*/ 26 h 38"/>
                  <a:gd name="T16" fmla="*/ 20 w 129"/>
                  <a:gd name="T17" fmla="*/ 18 h 38"/>
                  <a:gd name="T18" fmla="*/ 18 w 129"/>
                  <a:gd name="T19" fmla="*/ 16 h 38"/>
                  <a:gd name="T20" fmla="*/ 15 w 129"/>
                  <a:gd name="T21" fmla="*/ 14 h 38"/>
                  <a:gd name="T22" fmla="*/ 12 w 129"/>
                  <a:gd name="T23" fmla="*/ 11 h 38"/>
                  <a:gd name="T24" fmla="*/ 10 w 129"/>
                  <a:gd name="T25" fmla="*/ 10 h 38"/>
                  <a:gd name="T26" fmla="*/ 7 w 129"/>
                  <a:gd name="T27" fmla="*/ 8 h 38"/>
                  <a:gd name="T28" fmla="*/ 5 w 129"/>
                  <a:gd name="T29" fmla="*/ 5 h 38"/>
                  <a:gd name="T30" fmla="*/ 2 w 129"/>
                  <a:gd name="T31" fmla="*/ 3 h 38"/>
                  <a:gd name="T32" fmla="*/ 0 w 129"/>
                  <a:gd name="T33" fmla="*/ 0 h 38"/>
                  <a:gd name="T34" fmla="*/ 10 w 129"/>
                  <a:gd name="T35" fmla="*/ 8 h 38"/>
                  <a:gd name="T36" fmla="*/ 21 w 129"/>
                  <a:gd name="T37" fmla="*/ 14 h 38"/>
                  <a:gd name="T38" fmla="*/ 32 w 129"/>
                  <a:gd name="T39" fmla="*/ 20 h 38"/>
                  <a:gd name="T40" fmla="*/ 44 w 129"/>
                  <a:gd name="T41" fmla="*/ 23 h 38"/>
                  <a:gd name="T42" fmla="*/ 56 w 129"/>
                  <a:gd name="T43" fmla="*/ 27 h 38"/>
                  <a:gd name="T44" fmla="*/ 69 w 129"/>
                  <a:gd name="T45" fmla="*/ 30 h 38"/>
                  <a:gd name="T46" fmla="*/ 81 w 129"/>
                  <a:gd name="T47" fmla="*/ 32 h 38"/>
                  <a:gd name="T48" fmla="*/ 94 w 129"/>
                  <a:gd name="T49" fmla="*/ 33 h 38"/>
                  <a:gd name="T50" fmla="*/ 99 w 129"/>
                  <a:gd name="T51" fmla="*/ 32 h 38"/>
                  <a:gd name="T52" fmla="*/ 103 w 129"/>
                  <a:gd name="T53" fmla="*/ 32 h 38"/>
                  <a:gd name="T54" fmla="*/ 107 w 129"/>
                  <a:gd name="T55" fmla="*/ 32 h 38"/>
                  <a:gd name="T56" fmla="*/ 112 w 129"/>
                  <a:gd name="T57" fmla="*/ 32 h 38"/>
                  <a:gd name="T58" fmla="*/ 116 w 129"/>
                  <a:gd name="T59" fmla="*/ 30 h 38"/>
                  <a:gd name="T60" fmla="*/ 120 w 129"/>
                  <a:gd name="T61" fmla="*/ 30 h 38"/>
                  <a:gd name="T62" fmla="*/ 124 w 129"/>
                  <a:gd name="T63" fmla="*/ 29 h 38"/>
                  <a:gd name="T64" fmla="*/ 129 w 129"/>
                  <a:gd name="T65" fmla="*/ 2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9" h="38">
                    <a:moveTo>
                      <a:pt x="129" y="28"/>
                    </a:moveTo>
                    <a:lnTo>
                      <a:pt x="116" y="33"/>
                    </a:lnTo>
                    <a:lnTo>
                      <a:pt x="102" y="36"/>
                    </a:lnTo>
                    <a:lnTo>
                      <a:pt x="89" y="38"/>
                    </a:lnTo>
                    <a:lnTo>
                      <a:pt x="75" y="38"/>
                    </a:lnTo>
                    <a:lnTo>
                      <a:pt x="60" y="35"/>
                    </a:lnTo>
                    <a:lnTo>
                      <a:pt x="47" y="32"/>
                    </a:lnTo>
                    <a:lnTo>
                      <a:pt x="33" y="26"/>
                    </a:lnTo>
                    <a:lnTo>
                      <a:pt x="20" y="18"/>
                    </a:lnTo>
                    <a:lnTo>
                      <a:pt x="18" y="16"/>
                    </a:lnTo>
                    <a:lnTo>
                      <a:pt x="15" y="14"/>
                    </a:lnTo>
                    <a:lnTo>
                      <a:pt x="12" y="11"/>
                    </a:lnTo>
                    <a:lnTo>
                      <a:pt x="10" y="10"/>
                    </a:lnTo>
                    <a:lnTo>
                      <a:pt x="7" y="8"/>
                    </a:lnTo>
                    <a:lnTo>
                      <a:pt x="5" y="5"/>
                    </a:lnTo>
                    <a:lnTo>
                      <a:pt x="2" y="3"/>
                    </a:lnTo>
                    <a:lnTo>
                      <a:pt x="0" y="0"/>
                    </a:lnTo>
                    <a:lnTo>
                      <a:pt x="10" y="8"/>
                    </a:lnTo>
                    <a:lnTo>
                      <a:pt x="21" y="14"/>
                    </a:lnTo>
                    <a:lnTo>
                      <a:pt x="32" y="20"/>
                    </a:lnTo>
                    <a:lnTo>
                      <a:pt x="44" y="23"/>
                    </a:lnTo>
                    <a:lnTo>
                      <a:pt x="56" y="27"/>
                    </a:lnTo>
                    <a:lnTo>
                      <a:pt x="69" y="30"/>
                    </a:lnTo>
                    <a:lnTo>
                      <a:pt x="81" y="32"/>
                    </a:lnTo>
                    <a:lnTo>
                      <a:pt x="94" y="33"/>
                    </a:lnTo>
                    <a:lnTo>
                      <a:pt x="99" y="32"/>
                    </a:lnTo>
                    <a:lnTo>
                      <a:pt x="103" y="32"/>
                    </a:lnTo>
                    <a:lnTo>
                      <a:pt x="107" y="32"/>
                    </a:lnTo>
                    <a:lnTo>
                      <a:pt x="112" y="32"/>
                    </a:lnTo>
                    <a:lnTo>
                      <a:pt x="116" y="30"/>
                    </a:lnTo>
                    <a:lnTo>
                      <a:pt x="120" y="30"/>
                    </a:lnTo>
                    <a:lnTo>
                      <a:pt x="124" y="29"/>
                    </a:lnTo>
                    <a:lnTo>
                      <a:pt x="129" y="28"/>
                    </a:lnTo>
                    <a:close/>
                  </a:path>
                </a:pathLst>
              </a:custGeom>
              <a:solidFill>
                <a:srgbClr val="F1AA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Freeform 8"/>
              <p:cNvSpPr>
                <a:spLocks/>
              </p:cNvSpPr>
              <p:nvPr/>
            </p:nvSpPr>
            <p:spPr bwMode="auto">
              <a:xfrm>
                <a:off x="1140" y="2685"/>
                <a:ext cx="33" cy="10"/>
              </a:xfrm>
              <a:custGeom>
                <a:avLst/>
                <a:gdLst>
                  <a:gd name="T0" fmla="*/ 47 w 166"/>
                  <a:gd name="T1" fmla="*/ 45 h 59"/>
                  <a:gd name="T2" fmla="*/ 54 w 166"/>
                  <a:gd name="T3" fmla="*/ 48 h 59"/>
                  <a:gd name="T4" fmla="*/ 61 w 166"/>
                  <a:gd name="T5" fmla="*/ 51 h 59"/>
                  <a:gd name="T6" fmla="*/ 69 w 166"/>
                  <a:gd name="T7" fmla="*/ 53 h 59"/>
                  <a:gd name="T8" fmla="*/ 76 w 166"/>
                  <a:gd name="T9" fmla="*/ 55 h 59"/>
                  <a:gd name="T10" fmla="*/ 85 w 166"/>
                  <a:gd name="T11" fmla="*/ 56 h 59"/>
                  <a:gd name="T12" fmla="*/ 93 w 166"/>
                  <a:gd name="T13" fmla="*/ 57 h 59"/>
                  <a:gd name="T14" fmla="*/ 101 w 166"/>
                  <a:gd name="T15" fmla="*/ 59 h 59"/>
                  <a:gd name="T16" fmla="*/ 109 w 166"/>
                  <a:gd name="T17" fmla="*/ 59 h 59"/>
                  <a:gd name="T18" fmla="*/ 117 w 166"/>
                  <a:gd name="T19" fmla="*/ 57 h 59"/>
                  <a:gd name="T20" fmla="*/ 124 w 166"/>
                  <a:gd name="T21" fmla="*/ 56 h 59"/>
                  <a:gd name="T22" fmla="*/ 131 w 166"/>
                  <a:gd name="T23" fmla="*/ 54 h 59"/>
                  <a:gd name="T24" fmla="*/ 139 w 166"/>
                  <a:gd name="T25" fmla="*/ 51 h 59"/>
                  <a:gd name="T26" fmla="*/ 146 w 166"/>
                  <a:gd name="T27" fmla="*/ 49 h 59"/>
                  <a:gd name="T28" fmla="*/ 153 w 166"/>
                  <a:gd name="T29" fmla="*/ 45 h 59"/>
                  <a:gd name="T30" fmla="*/ 159 w 166"/>
                  <a:gd name="T31" fmla="*/ 41 h 59"/>
                  <a:gd name="T32" fmla="*/ 166 w 166"/>
                  <a:gd name="T33" fmla="*/ 37 h 59"/>
                  <a:gd name="T34" fmla="*/ 159 w 166"/>
                  <a:gd name="T35" fmla="*/ 39 h 59"/>
                  <a:gd name="T36" fmla="*/ 152 w 166"/>
                  <a:gd name="T37" fmla="*/ 42 h 59"/>
                  <a:gd name="T38" fmla="*/ 146 w 166"/>
                  <a:gd name="T39" fmla="*/ 43 h 59"/>
                  <a:gd name="T40" fmla="*/ 139 w 166"/>
                  <a:gd name="T41" fmla="*/ 45 h 59"/>
                  <a:gd name="T42" fmla="*/ 132 w 166"/>
                  <a:gd name="T43" fmla="*/ 47 h 59"/>
                  <a:gd name="T44" fmla="*/ 125 w 166"/>
                  <a:gd name="T45" fmla="*/ 47 h 59"/>
                  <a:gd name="T46" fmla="*/ 117 w 166"/>
                  <a:gd name="T47" fmla="*/ 48 h 59"/>
                  <a:gd name="T48" fmla="*/ 110 w 166"/>
                  <a:gd name="T49" fmla="*/ 48 h 59"/>
                  <a:gd name="T50" fmla="*/ 95 w 166"/>
                  <a:gd name="T51" fmla="*/ 47 h 59"/>
                  <a:gd name="T52" fmla="*/ 79 w 166"/>
                  <a:gd name="T53" fmla="*/ 44 h 59"/>
                  <a:gd name="T54" fmla="*/ 64 w 166"/>
                  <a:gd name="T55" fmla="*/ 41 h 59"/>
                  <a:gd name="T56" fmla="*/ 50 w 166"/>
                  <a:gd name="T57" fmla="*/ 36 h 59"/>
                  <a:gd name="T58" fmla="*/ 36 w 166"/>
                  <a:gd name="T59" fmla="*/ 29 h 59"/>
                  <a:gd name="T60" fmla="*/ 24 w 166"/>
                  <a:gd name="T61" fmla="*/ 20 h 59"/>
                  <a:gd name="T62" fmla="*/ 11 w 166"/>
                  <a:gd name="T63" fmla="*/ 11 h 59"/>
                  <a:gd name="T64" fmla="*/ 0 w 166"/>
                  <a:gd name="T65" fmla="*/ 0 h 59"/>
                  <a:gd name="T66" fmla="*/ 4 w 166"/>
                  <a:gd name="T67" fmla="*/ 6 h 59"/>
                  <a:gd name="T68" fmla="*/ 8 w 166"/>
                  <a:gd name="T69" fmla="*/ 12 h 59"/>
                  <a:gd name="T70" fmla="*/ 12 w 166"/>
                  <a:gd name="T71" fmla="*/ 17 h 59"/>
                  <a:gd name="T72" fmla="*/ 16 w 166"/>
                  <a:gd name="T73" fmla="*/ 21 h 59"/>
                  <a:gd name="T74" fmla="*/ 21 w 166"/>
                  <a:gd name="T75" fmla="*/ 26 h 59"/>
                  <a:gd name="T76" fmla="*/ 26 w 166"/>
                  <a:gd name="T77" fmla="*/ 31 h 59"/>
                  <a:gd name="T78" fmla="*/ 31 w 166"/>
                  <a:gd name="T79" fmla="*/ 35 h 59"/>
                  <a:gd name="T80" fmla="*/ 36 w 166"/>
                  <a:gd name="T81" fmla="*/ 39 h 59"/>
                  <a:gd name="T82" fmla="*/ 38 w 166"/>
                  <a:gd name="T83" fmla="*/ 39 h 59"/>
                  <a:gd name="T84" fmla="*/ 39 w 166"/>
                  <a:gd name="T85" fmla="*/ 41 h 59"/>
                  <a:gd name="T86" fmla="*/ 40 w 166"/>
                  <a:gd name="T87" fmla="*/ 42 h 59"/>
                  <a:gd name="T88" fmla="*/ 41 w 166"/>
                  <a:gd name="T89" fmla="*/ 42 h 59"/>
                  <a:gd name="T90" fmla="*/ 43 w 166"/>
                  <a:gd name="T91" fmla="*/ 43 h 59"/>
                  <a:gd name="T92" fmla="*/ 44 w 166"/>
                  <a:gd name="T93" fmla="*/ 44 h 59"/>
                  <a:gd name="T94" fmla="*/ 45 w 166"/>
                  <a:gd name="T95" fmla="*/ 44 h 59"/>
                  <a:gd name="T96" fmla="*/ 47 w 166"/>
                  <a:gd name="T97" fmla="*/ 4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6" h="59">
                    <a:moveTo>
                      <a:pt x="47" y="45"/>
                    </a:moveTo>
                    <a:lnTo>
                      <a:pt x="54" y="48"/>
                    </a:lnTo>
                    <a:lnTo>
                      <a:pt x="61" y="51"/>
                    </a:lnTo>
                    <a:lnTo>
                      <a:pt x="69" y="53"/>
                    </a:lnTo>
                    <a:lnTo>
                      <a:pt x="76" y="55"/>
                    </a:lnTo>
                    <a:lnTo>
                      <a:pt x="85" y="56"/>
                    </a:lnTo>
                    <a:lnTo>
                      <a:pt x="93" y="57"/>
                    </a:lnTo>
                    <a:lnTo>
                      <a:pt x="101" y="59"/>
                    </a:lnTo>
                    <a:lnTo>
                      <a:pt x="109" y="59"/>
                    </a:lnTo>
                    <a:lnTo>
                      <a:pt x="117" y="57"/>
                    </a:lnTo>
                    <a:lnTo>
                      <a:pt x="124" y="56"/>
                    </a:lnTo>
                    <a:lnTo>
                      <a:pt x="131" y="54"/>
                    </a:lnTo>
                    <a:lnTo>
                      <a:pt x="139" y="51"/>
                    </a:lnTo>
                    <a:lnTo>
                      <a:pt x="146" y="49"/>
                    </a:lnTo>
                    <a:lnTo>
                      <a:pt x="153" y="45"/>
                    </a:lnTo>
                    <a:lnTo>
                      <a:pt x="159" y="41"/>
                    </a:lnTo>
                    <a:lnTo>
                      <a:pt x="166" y="37"/>
                    </a:lnTo>
                    <a:lnTo>
                      <a:pt x="159" y="39"/>
                    </a:lnTo>
                    <a:lnTo>
                      <a:pt x="152" y="42"/>
                    </a:lnTo>
                    <a:lnTo>
                      <a:pt x="146" y="43"/>
                    </a:lnTo>
                    <a:lnTo>
                      <a:pt x="139" y="45"/>
                    </a:lnTo>
                    <a:lnTo>
                      <a:pt x="132" y="47"/>
                    </a:lnTo>
                    <a:lnTo>
                      <a:pt x="125" y="47"/>
                    </a:lnTo>
                    <a:lnTo>
                      <a:pt x="117" y="48"/>
                    </a:lnTo>
                    <a:lnTo>
                      <a:pt x="110" y="48"/>
                    </a:lnTo>
                    <a:lnTo>
                      <a:pt x="95" y="47"/>
                    </a:lnTo>
                    <a:lnTo>
                      <a:pt x="79" y="44"/>
                    </a:lnTo>
                    <a:lnTo>
                      <a:pt x="64" y="41"/>
                    </a:lnTo>
                    <a:lnTo>
                      <a:pt x="50" y="36"/>
                    </a:lnTo>
                    <a:lnTo>
                      <a:pt x="36" y="29"/>
                    </a:lnTo>
                    <a:lnTo>
                      <a:pt x="24" y="20"/>
                    </a:lnTo>
                    <a:lnTo>
                      <a:pt x="11" y="11"/>
                    </a:lnTo>
                    <a:lnTo>
                      <a:pt x="0" y="0"/>
                    </a:lnTo>
                    <a:lnTo>
                      <a:pt x="4" y="6"/>
                    </a:lnTo>
                    <a:lnTo>
                      <a:pt x="8" y="12"/>
                    </a:lnTo>
                    <a:lnTo>
                      <a:pt x="12" y="17"/>
                    </a:lnTo>
                    <a:lnTo>
                      <a:pt x="16" y="21"/>
                    </a:lnTo>
                    <a:lnTo>
                      <a:pt x="21" y="26"/>
                    </a:lnTo>
                    <a:lnTo>
                      <a:pt x="26" y="31"/>
                    </a:lnTo>
                    <a:lnTo>
                      <a:pt x="31" y="35"/>
                    </a:lnTo>
                    <a:lnTo>
                      <a:pt x="36" y="39"/>
                    </a:lnTo>
                    <a:lnTo>
                      <a:pt x="38" y="39"/>
                    </a:lnTo>
                    <a:lnTo>
                      <a:pt x="39" y="41"/>
                    </a:lnTo>
                    <a:lnTo>
                      <a:pt x="40" y="42"/>
                    </a:lnTo>
                    <a:lnTo>
                      <a:pt x="41" y="42"/>
                    </a:lnTo>
                    <a:lnTo>
                      <a:pt x="43" y="43"/>
                    </a:lnTo>
                    <a:lnTo>
                      <a:pt x="44" y="44"/>
                    </a:lnTo>
                    <a:lnTo>
                      <a:pt x="45" y="44"/>
                    </a:lnTo>
                    <a:lnTo>
                      <a:pt x="47" y="45"/>
                    </a:lnTo>
                    <a:close/>
                  </a:path>
                </a:pathLst>
              </a:custGeom>
              <a:solidFill>
                <a:srgbClr val="F1AB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9"/>
              <p:cNvSpPr>
                <a:spLocks/>
              </p:cNvSpPr>
              <p:nvPr/>
            </p:nvSpPr>
            <p:spPr bwMode="auto">
              <a:xfrm>
                <a:off x="1138" y="2682"/>
                <a:ext cx="38" cy="12"/>
              </a:xfrm>
              <a:custGeom>
                <a:avLst/>
                <a:gdLst>
                  <a:gd name="T0" fmla="*/ 26 w 191"/>
                  <a:gd name="T1" fmla="*/ 39 h 72"/>
                  <a:gd name="T2" fmla="*/ 36 w 191"/>
                  <a:gd name="T3" fmla="*/ 47 h 72"/>
                  <a:gd name="T4" fmla="*/ 47 w 191"/>
                  <a:gd name="T5" fmla="*/ 53 h 72"/>
                  <a:gd name="T6" fmla="*/ 58 w 191"/>
                  <a:gd name="T7" fmla="*/ 59 h 72"/>
                  <a:gd name="T8" fmla="*/ 70 w 191"/>
                  <a:gd name="T9" fmla="*/ 62 h 72"/>
                  <a:gd name="T10" fmla="*/ 82 w 191"/>
                  <a:gd name="T11" fmla="*/ 66 h 72"/>
                  <a:gd name="T12" fmla="*/ 95 w 191"/>
                  <a:gd name="T13" fmla="*/ 69 h 72"/>
                  <a:gd name="T14" fmla="*/ 107 w 191"/>
                  <a:gd name="T15" fmla="*/ 71 h 72"/>
                  <a:gd name="T16" fmla="*/ 120 w 191"/>
                  <a:gd name="T17" fmla="*/ 72 h 72"/>
                  <a:gd name="T18" fmla="*/ 125 w 191"/>
                  <a:gd name="T19" fmla="*/ 71 h 72"/>
                  <a:gd name="T20" fmla="*/ 129 w 191"/>
                  <a:gd name="T21" fmla="*/ 71 h 72"/>
                  <a:gd name="T22" fmla="*/ 133 w 191"/>
                  <a:gd name="T23" fmla="*/ 71 h 72"/>
                  <a:gd name="T24" fmla="*/ 138 w 191"/>
                  <a:gd name="T25" fmla="*/ 71 h 72"/>
                  <a:gd name="T26" fmla="*/ 142 w 191"/>
                  <a:gd name="T27" fmla="*/ 69 h 72"/>
                  <a:gd name="T28" fmla="*/ 146 w 191"/>
                  <a:gd name="T29" fmla="*/ 69 h 72"/>
                  <a:gd name="T30" fmla="*/ 150 w 191"/>
                  <a:gd name="T31" fmla="*/ 68 h 72"/>
                  <a:gd name="T32" fmla="*/ 155 w 191"/>
                  <a:gd name="T33" fmla="*/ 67 h 72"/>
                  <a:gd name="T34" fmla="*/ 160 w 191"/>
                  <a:gd name="T35" fmla="*/ 65 h 72"/>
                  <a:gd name="T36" fmla="*/ 164 w 191"/>
                  <a:gd name="T37" fmla="*/ 62 h 72"/>
                  <a:gd name="T38" fmla="*/ 169 w 191"/>
                  <a:gd name="T39" fmla="*/ 60 h 72"/>
                  <a:gd name="T40" fmla="*/ 174 w 191"/>
                  <a:gd name="T41" fmla="*/ 56 h 72"/>
                  <a:gd name="T42" fmla="*/ 178 w 191"/>
                  <a:gd name="T43" fmla="*/ 53 h 72"/>
                  <a:gd name="T44" fmla="*/ 183 w 191"/>
                  <a:gd name="T45" fmla="*/ 49 h 72"/>
                  <a:gd name="T46" fmla="*/ 187 w 191"/>
                  <a:gd name="T47" fmla="*/ 45 h 72"/>
                  <a:gd name="T48" fmla="*/ 191 w 191"/>
                  <a:gd name="T49" fmla="*/ 42 h 72"/>
                  <a:gd name="T50" fmla="*/ 183 w 191"/>
                  <a:gd name="T51" fmla="*/ 45 h 72"/>
                  <a:gd name="T52" fmla="*/ 175 w 191"/>
                  <a:gd name="T53" fmla="*/ 49 h 72"/>
                  <a:gd name="T54" fmla="*/ 166 w 191"/>
                  <a:gd name="T55" fmla="*/ 53 h 72"/>
                  <a:gd name="T56" fmla="*/ 157 w 191"/>
                  <a:gd name="T57" fmla="*/ 55 h 72"/>
                  <a:gd name="T58" fmla="*/ 148 w 191"/>
                  <a:gd name="T59" fmla="*/ 57 h 72"/>
                  <a:gd name="T60" fmla="*/ 139 w 191"/>
                  <a:gd name="T61" fmla="*/ 59 h 72"/>
                  <a:gd name="T62" fmla="*/ 130 w 191"/>
                  <a:gd name="T63" fmla="*/ 60 h 72"/>
                  <a:gd name="T64" fmla="*/ 120 w 191"/>
                  <a:gd name="T65" fmla="*/ 60 h 72"/>
                  <a:gd name="T66" fmla="*/ 103 w 191"/>
                  <a:gd name="T67" fmla="*/ 60 h 72"/>
                  <a:gd name="T68" fmla="*/ 85 w 191"/>
                  <a:gd name="T69" fmla="*/ 56 h 72"/>
                  <a:gd name="T70" fmla="*/ 69 w 191"/>
                  <a:gd name="T71" fmla="*/ 51 h 72"/>
                  <a:gd name="T72" fmla="*/ 53 w 191"/>
                  <a:gd name="T73" fmla="*/ 44 h 72"/>
                  <a:gd name="T74" fmla="*/ 38 w 191"/>
                  <a:gd name="T75" fmla="*/ 36 h 72"/>
                  <a:gd name="T76" fmla="*/ 24 w 191"/>
                  <a:gd name="T77" fmla="*/ 25 h 72"/>
                  <a:gd name="T78" fmla="*/ 12 w 191"/>
                  <a:gd name="T79" fmla="*/ 13 h 72"/>
                  <a:gd name="T80" fmla="*/ 0 w 191"/>
                  <a:gd name="T81" fmla="*/ 0 h 72"/>
                  <a:gd name="T82" fmla="*/ 2 w 191"/>
                  <a:gd name="T83" fmla="*/ 5 h 72"/>
                  <a:gd name="T84" fmla="*/ 5 w 191"/>
                  <a:gd name="T85" fmla="*/ 11 h 72"/>
                  <a:gd name="T86" fmla="*/ 8 w 191"/>
                  <a:gd name="T87" fmla="*/ 15 h 72"/>
                  <a:gd name="T88" fmla="*/ 11 w 191"/>
                  <a:gd name="T89" fmla="*/ 20 h 72"/>
                  <a:gd name="T90" fmla="*/ 15 w 191"/>
                  <a:gd name="T91" fmla="*/ 25 h 72"/>
                  <a:gd name="T92" fmla="*/ 18 w 191"/>
                  <a:gd name="T93" fmla="*/ 30 h 72"/>
                  <a:gd name="T94" fmla="*/ 22 w 191"/>
                  <a:gd name="T95" fmla="*/ 35 h 72"/>
                  <a:gd name="T96" fmla="*/ 26 w 191"/>
                  <a:gd name="T97" fmla="*/ 3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1" h="72">
                    <a:moveTo>
                      <a:pt x="26" y="39"/>
                    </a:moveTo>
                    <a:lnTo>
                      <a:pt x="36" y="47"/>
                    </a:lnTo>
                    <a:lnTo>
                      <a:pt x="47" y="53"/>
                    </a:lnTo>
                    <a:lnTo>
                      <a:pt x="58" y="59"/>
                    </a:lnTo>
                    <a:lnTo>
                      <a:pt x="70" y="62"/>
                    </a:lnTo>
                    <a:lnTo>
                      <a:pt x="82" y="66"/>
                    </a:lnTo>
                    <a:lnTo>
                      <a:pt x="95" y="69"/>
                    </a:lnTo>
                    <a:lnTo>
                      <a:pt x="107" y="71"/>
                    </a:lnTo>
                    <a:lnTo>
                      <a:pt x="120" y="72"/>
                    </a:lnTo>
                    <a:lnTo>
                      <a:pt x="125" y="71"/>
                    </a:lnTo>
                    <a:lnTo>
                      <a:pt x="129" y="71"/>
                    </a:lnTo>
                    <a:lnTo>
                      <a:pt x="133" y="71"/>
                    </a:lnTo>
                    <a:lnTo>
                      <a:pt x="138" y="71"/>
                    </a:lnTo>
                    <a:lnTo>
                      <a:pt x="142" y="69"/>
                    </a:lnTo>
                    <a:lnTo>
                      <a:pt x="146" y="69"/>
                    </a:lnTo>
                    <a:lnTo>
                      <a:pt x="150" y="68"/>
                    </a:lnTo>
                    <a:lnTo>
                      <a:pt x="155" y="67"/>
                    </a:lnTo>
                    <a:lnTo>
                      <a:pt x="160" y="65"/>
                    </a:lnTo>
                    <a:lnTo>
                      <a:pt x="164" y="62"/>
                    </a:lnTo>
                    <a:lnTo>
                      <a:pt x="169" y="60"/>
                    </a:lnTo>
                    <a:lnTo>
                      <a:pt x="174" y="56"/>
                    </a:lnTo>
                    <a:lnTo>
                      <a:pt x="178" y="53"/>
                    </a:lnTo>
                    <a:lnTo>
                      <a:pt x="183" y="49"/>
                    </a:lnTo>
                    <a:lnTo>
                      <a:pt x="187" y="45"/>
                    </a:lnTo>
                    <a:lnTo>
                      <a:pt x="191" y="42"/>
                    </a:lnTo>
                    <a:lnTo>
                      <a:pt x="183" y="45"/>
                    </a:lnTo>
                    <a:lnTo>
                      <a:pt x="175" y="49"/>
                    </a:lnTo>
                    <a:lnTo>
                      <a:pt x="166" y="53"/>
                    </a:lnTo>
                    <a:lnTo>
                      <a:pt x="157" y="55"/>
                    </a:lnTo>
                    <a:lnTo>
                      <a:pt x="148" y="57"/>
                    </a:lnTo>
                    <a:lnTo>
                      <a:pt x="139" y="59"/>
                    </a:lnTo>
                    <a:lnTo>
                      <a:pt x="130" y="60"/>
                    </a:lnTo>
                    <a:lnTo>
                      <a:pt x="120" y="60"/>
                    </a:lnTo>
                    <a:lnTo>
                      <a:pt x="103" y="60"/>
                    </a:lnTo>
                    <a:lnTo>
                      <a:pt x="85" y="56"/>
                    </a:lnTo>
                    <a:lnTo>
                      <a:pt x="69" y="51"/>
                    </a:lnTo>
                    <a:lnTo>
                      <a:pt x="53" y="44"/>
                    </a:lnTo>
                    <a:lnTo>
                      <a:pt x="38" y="36"/>
                    </a:lnTo>
                    <a:lnTo>
                      <a:pt x="24" y="25"/>
                    </a:lnTo>
                    <a:lnTo>
                      <a:pt x="12" y="13"/>
                    </a:lnTo>
                    <a:lnTo>
                      <a:pt x="0" y="0"/>
                    </a:lnTo>
                    <a:lnTo>
                      <a:pt x="2" y="5"/>
                    </a:lnTo>
                    <a:lnTo>
                      <a:pt x="5" y="11"/>
                    </a:lnTo>
                    <a:lnTo>
                      <a:pt x="8" y="15"/>
                    </a:lnTo>
                    <a:lnTo>
                      <a:pt x="11" y="20"/>
                    </a:lnTo>
                    <a:lnTo>
                      <a:pt x="15" y="25"/>
                    </a:lnTo>
                    <a:lnTo>
                      <a:pt x="18" y="30"/>
                    </a:lnTo>
                    <a:lnTo>
                      <a:pt x="22" y="35"/>
                    </a:lnTo>
                    <a:lnTo>
                      <a:pt x="26" y="39"/>
                    </a:lnTo>
                    <a:close/>
                  </a:path>
                </a:pathLst>
              </a:custGeom>
              <a:solidFill>
                <a:srgbClr val="F1AB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10"/>
              <p:cNvSpPr>
                <a:spLocks/>
              </p:cNvSpPr>
              <p:nvPr/>
            </p:nvSpPr>
            <p:spPr bwMode="auto">
              <a:xfrm>
                <a:off x="1136" y="2679"/>
                <a:ext cx="42" cy="14"/>
              </a:xfrm>
              <a:custGeom>
                <a:avLst/>
                <a:gdLst>
                  <a:gd name="T0" fmla="*/ 17 w 210"/>
                  <a:gd name="T1" fmla="*/ 36 h 84"/>
                  <a:gd name="T2" fmla="*/ 28 w 210"/>
                  <a:gd name="T3" fmla="*/ 47 h 84"/>
                  <a:gd name="T4" fmla="*/ 41 w 210"/>
                  <a:gd name="T5" fmla="*/ 56 h 84"/>
                  <a:gd name="T6" fmla="*/ 53 w 210"/>
                  <a:gd name="T7" fmla="*/ 65 h 84"/>
                  <a:gd name="T8" fmla="*/ 67 w 210"/>
                  <a:gd name="T9" fmla="*/ 71 h 84"/>
                  <a:gd name="T10" fmla="*/ 81 w 210"/>
                  <a:gd name="T11" fmla="*/ 77 h 84"/>
                  <a:gd name="T12" fmla="*/ 96 w 210"/>
                  <a:gd name="T13" fmla="*/ 80 h 84"/>
                  <a:gd name="T14" fmla="*/ 112 w 210"/>
                  <a:gd name="T15" fmla="*/ 83 h 84"/>
                  <a:gd name="T16" fmla="*/ 127 w 210"/>
                  <a:gd name="T17" fmla="*/ 84 h 84"/>
                  <a:gd name="T18" fmla="*/ 134 w 210"/>
                  <a:gd name="T19" fmla="*/ 84 h 84"/>
                  <a:gd name="T20" fmla="*/ 142 w 210"/>
                  <a:gd name="T21" fmla="*/ 83 h 84"/>
                  <a:gd name="T22" fmla="*/ 149 w 210"/>
                  <a:gd name="T23" fmla="*/ 83 h 84"/>
                  <a:gd name="T24" fmla="*/ 156 w 210"/>
                  <a:gd name="T25" fmla="*/ 81 h 84"/>
                  <a:gd name="T26" fmla="*/ 163 w 210"/>
                  <a:gd name="T27" fmla="*/ 79 h 84"/>
                  <a:gd name="T28" fmla="*/ 170 w 210"/>
                  <a:gd name="T29" fmla="*/ 78 h 84"/>
                  <a:gd name="T30" fmla="*/ 176 w 210"/>
                  <a:gd name="T31" fmla="*/ 75 h 84"/>
                  <a:gd name="T32" fmla="*/ 183 w 210"/>
                  <a:gd name="T33" fmla="*/ 73 h 84"/>
                  <a:gd name="T34" fmla="*/ 187 w 210"/>
                  <a:gd name="T35" fmla="*/ 69 h 84"/>
                  <a:gd name="T36" fmla="*/ 190 w 210"/>
                  <a:gd name="T37" fmla="*/ 67 h 84"/>
                  <a:gd name="T38" fmla="*/ 194 w 210"/>
                  <a:gd name="T39" fmla="*/ 63 h 84"/>
                  <a:gd name="T40" fmla="*/ 197 w 210"/>
                  <a:gd name="T41" fmla="*/ 61 h 84"/>
                  <a:gd name="T42" fmla="*/ 200 w 210"/>
                  <a:gd name="T43" fmla="*/ 57 h 84"/>
                  <a:gd name="T44" fmla="*/ 204 w 210"/>
                  <a:gd name="T45" fmla="*/ 54 h 84"/>
                  <a:gd name="T46" fmla="*/ 207 w 210"/>
                  <a:gd name="T47" fmla="*/ 50 h 84"/>
                  <a:gd name="T48" fmla="*/ 210 w 210"/>
                  <a:gd name="T49" fmla="*/ 45 h 84"/>
                  <a:gd name="T50" fmla="*/ 201 w 210"/>
                  <a:gd name="T51" fmla="*/ 51 h 84"/>
                  <a:gd name="T52" fmla="*/ 191 w 210"/>
                  <a:gd name="T53" fmla="*/ 57 h 84"/>
                  <a:gd name="T54" fmla="*/ 181 w 210"/>
                  <a:gd name="T55" fmla="*/ 62 h 84"/>
                  <a:gd name="T56" fmla="*/ 171 w 210"/>
                  <a:gd name="T57" fmla="*/ 66 h 84"/>
                  <a:gd name="T58" fmla="*/ 160 w 210"/>
                  <a:gd name="T59" fmla="*/ 69 h 84"/>
                  <a:gd name="T60" fmla="*/ 149 w 210"/>
                  <a:gd name="T61" fmla="*/ 71 h 84"/>
                  <a:gd name="T62" fmla="*/ 138 w 210"/>
                  <a:gd name="T63" fmla="*/ 73 h 84"/>
                  <a:gd name="T64" fmla="*/ 127 w 210"/>
                  <a:gd name="T65" fmla="*/ 73 h 84"/>
                  <a:gd name="T66" fmla="*/ 118 w 210"/>
                  <a:gd name="T67" fmla="*/ 73 h 84"/>
                  <a:gd name="T68" fmla="*/ 108 w 210"/>
                  <a:gd name="T69" fmla="*/ 72 h 84"/>
                  <a:gd name="T70" fmla="*/ 99 w 210"/>
                  <a:gd name="T71" fmla="*/ 71 h 84"/>
                  <a:gd name="T72" fmla="*/ 89 w 210"/>
                  <a:gd name="T73" fmla="*/ 68 h 84"/>
                  <a:gd name="T74" fmla="*/ 80 w 210"/>
                  <a:gd name="T75" fmla="*/ 65 h 84"/>
                  <a:gd name="T76" fmla="*/ 71 w 210"/>
                  <a:gd name="T77" fmla="*/ 62 h 84"/>
                  <a:gd name="T78" fmla="*/ 63 w 210"/>
                  <a:gd name="T79" fmla="*/ 57 h 84"/>
                  <a:gd name="T80" fmla="*/ 55 w 210"/>
                  <a:gd name="T81" fmla="*/ 54 h 84"/>
                  <a:gd name="T82" fmla="*/ 39 w 210"/>
                  <a:gd name="T83" fmla="*/ 43 h 84"/>
                  <a:gd name="T84" fmla="*/ 25 w 210"/>
                  <a:gd name="T85" fmla="*/ 30 h 84"/>
                  <a:gd name="T86" fmla="*/ 12 w 210"/>
                  <a:gd name="T87" fmla="*/ 17 h 84"/>
                  <a:gd name="T88" fmla="*/ 0 w 210"/>
                  <a:gd name="T89" fmla="*/ 0 h 84"/>
                  <a:gd name="T90" fmla="*/ 1 w 210"/>
                  <a:gd name="T91" fmla="*/ 5 h 84"/>
                  <a:gd name="T92" fmla="*/ 3 w 210"/>
                  <a:gd name="T93" fmla="*/ 9 h 84"/>
                  <a:gd name="T94" fmla="*/ 5 w 210"/>
                  <a:gd name="T95" fmla="*/ 14 h 84"/>
                  <a:gd name="T96" fmla="*/ 7 w 210"/>
                  <a:gd name="T97" fmla="*/ 19 h 84"/>
                  <a:gd name="T98" fmla="*/ 9 w 210"/>
                  <a:gd name="T99" fmla="*/ 24 h 84"/>
                  <a:gd name="T100" fmla="*/ 12 w 210"/>
                  <a:gd name="T101" fmla="*/ 27 h 84"/>
                  <a:gd name="T102" fmla="*/ 14 w 210"/>
                  <a:gd name="T103" fmla="*/ 32 h 84"/>
                  <a:gd name="T104" fmla="*/ 17 w 210"/>
                  <a:gd name="T105" fmla="*/ 3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0" h="84">
                    <a:moveTo>
                      <a:pt x="17" y="36"/>
                    </a:moveTo>
                    <a:lnTo>
                      <a:pt x="28" y="47"/>
                    </a:lnTo>
                    <a:lnTo>
                      <a:pt x="41" y="56"/>
                    </a:lnTo>
                    <a:lnTo>
                      <a:pt x="53" y="65"/>
                    </a:lnTo>
                    <a:lnTo>
                      <a:pt x="67" y="71"/>
                    </a:lnTo>
                    <a:lnTo>
                      <a:pt x="81" y="77"/>
                    </a:lnTo>
                    <a:lnTo>
                      <a:pt x="96" y="80"/>
                    </a:lnTo>
                    <a:lnTo>
                      <a:pt x="112" y="83"/>
                    </a:lnTo>
                    <a:lnTo>
                      <a:pt x="127" y="84"/>
                    </a:lnTo>
                    <a:lnTo>
                      <a:pt x="134" y="84"/>
                    </a:lnTo>
                    <a:lnTo>
                      <a:pt x="142" y="83"/>
                    </a:lnTo>
                    <a:lnTo>
                      <a:pt x="149" y="83"/>
                    </a:lnTo>
                    <a:lnTo>
                      <a:pt x="156" y="81"/>
                    </a:lnTo>
                    <a:lnTo>
                      <a:pt x="163" y="79"/>
                    </a:lnTo>
                    <a:lnTo>
                      <a:pt x="170" y="78"/>
                    </a:lnTo>
                    <a:lnTo>
                      <a:pt x="176" y="75"/>
                    </a:lnTo>
                    <a:lnTo>
                      <a:pt x="183" y="73"/>
                    </a:lnTo>
                    <a:lnTo>
                      <a:pt x="187" y="69"/>
                    </a:lnTo>
                    <a:lnTo>
                      <a:pt x="190" y="67"/>
                    </a:lnTo>
                    <a:lnTo>
                      <a:pt x="194" y="63"/>
                    </a:lnTo>
                    <a:lnTo>
                      <a:pt x="197" y="61"/>
                    </a:lnTo>
                    <a:lnTo>
                      <a:pt x="200" y="57"/>
                    </a:lnTo>
                    <a:lnTo>
                      <a:pt x="204" y="54"/>
                    </a:lnTo>
                    <a:lnTo>
                      <a:pt x="207" y="50"/>
                    </a:lnTo>
                    <a:lnTo>
                      <a:pt x="210" y="45"/>
                    </a:lnTo>
                    <a:lnTo>
                      <a:pt x="201" y="51"/>
                    </a:lnTo>
                    <a:lnTo>
                      <a:pt x="191" y="57"/>
                    </a:lnTo>
                    <a:lnTo>
                      <a:pt x="181" y="62"/>
                    </a:lnTo>
                    <a:lnTo>
                      <a:pt x="171" y="66"/>
                    </a:lnTo>
                    <a:lnTo>
                      <a:pt x="160" y="69"/>
                    </a:lnTo>
                    <a:lnTo>
                      <a:pt x="149" y="71"/>
                    </a:lnTo>
                    <a:lnTo>
                      <a:pt x="138" y="73"/>
                    </a:lnTo>
                    <a:lnTo>
                      <a:pt x="127" y="73"/>
                    </a:lnTo>
                    <a:lnTo>
                      <a:pt x="118" y="73"/>
                    </a:lnTo>
                    <a:lnTo>
                      <a:pt x="108" y="72"/>
                    </a:lnTo>
                    <a:lnTo>
                      <a:pt x="99" y="71"/>
                    </a:lnTo>
                    <a:lnTo>
                      <a:pt x="89" y="68"/>
                    </a:lnTo>
                    <a:lnTo>
                      <a:pt x="80" y="65"/>
                    </a:lnTo>
                    <a:lnTo>
                      <a:pt x="71" y="62"/>
                    </a:lnTo>
                    <a:lnTo>
                      <a:pt x="63" y="57"/>
                    </a:lnTo>
                    <a:lnTo>
                      <a:pt x="55" y="54"/>
                    </a:lnTo>
                    <a:lnTo>
                      <a:pt x="39" y="43"/>
                    </a:lnTo>
                    <a:lnTo>
                      <a:pt x="25" y="30"/>
                    </a:lnTo>
                    <a:lnTo>
                      <a:pt x="12" y="17"/>
                    </a:lnTo>
                    <a:lnTo>
                      <a:pt x="0" y="0"/>
                    </a:lnTo>
                    <a:lnTo>
                      <a:pt x="1" y="5"/>
                    </a:lnTo>
                    <a:lnTo>
                      <a:pt x="3" y="9"/>
                    </a:lnTo>
                    <a:lnTo>
                      <a:pt x="5" y="14"/>
                    </a:lnTo>
                    <a:lnTo>
                      <a:pt x="7" y="19"/>
                    </a:lnTo>
                    <a:lnTo>
                      <a:pt x="9" y="24"/>
                    </a:lnTo>
                    <a:lnTo>
                      <a:pt x="12" y="27"/>
                    </a:lnTo>
                    <a:lnTo>
                      <a:pt x="14" y="32"/>
                    </a:lnTo>
                    <a:lnTo>
                      <a:pt x="17" y="36"/>
                    </a:lnTo>
                    <a:close/>
                  </a:path>
                </a:pathLst>
              </a:custGeom>
              <a:solidFill>
                <a:srgbClr val="F1AD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11"/>
              <p:cNvSpPr>
                <a:spLocks/>
              </p:cNvSpPr>
              <p:nvPr/>
            </p:nvSpPr>
            <p:spPr bwMode="auto">
              <a:xfrm>
                <a:off x="1135" y="2677"/>
                <a:ext cx="45" cy="15"/>
              </a:xfrm>
              <a:custGeom>
                <a:avLst/>
                <a:gdLst>
                  <a:gd name="T0" fmla="*/ 12 w 224"/>
                  <a:gd name="T1" fmla="*/ 35 h 95"/>
                  <a:gd name="T2" fmla="*/ 24 w 224"/>
                  <a:gd name="T3" fmla="*/ 48 h 95"/>
                  <a:gd name="T4" fmla="*/ 37 w 224"/>
                  <a:gd name="T5" fmla="*/ 60 h 95"/>
                  <a:gd name="T6" fmla="*/ 50 w 224"/>
                  <a:gd name="T7" fmla="*/ 71 h 95"/>
                  <a:gd name="T8" fmla="*/ 65 w 224"/>
                  <a:gd name="T9" fmla="*/ 79 h 95"/>
                  <a:gd name="T10" fmla="*/ 81 w 224"/>
                  <a:gd name="T11" fmla="*/ 86 h 95"/>
                  <a:gd name="T12" fmla="*/ 97 w 224"/>
                  <a:gd name="T13" fmla="*/ 91 h 95"/>
                  <a:gd name="T14" fmla="*/ 115 w 224"/>
                  <a:gd name="T15" fmla="*/ 95 h 95"/>
                  <a:gd name="T16" fmla="*/ 132 w 224"/>
                  <a:gd name="T17" fmla="*/ 95 h 95"/>
                  <a:gd name="T18" fmla="*/ 142 w 224"/>
                  <a:gd name="T19" fmla="*/ 95 h 95"/>
                  <a:gd name="T20" fmla="*/ 151 w 224"/>
                  <a:gd name="T21" fmla="*/ 94 h 95"/>
                  <a:gd name="T22" fmla="*/ 160 w 224"/>
                  <a:gd name="T23" fmla="*/ 92 h 95"/>
                  <a:gd name="T24" fmla="*/ 169 w 224"/>
                  <a:gd name="T25" fmla="*/ 90 h 95"/>
                  <a:gd name="T26" fmla="*/ 178 w 224"/>
                  <a:gd name="T27" fmla="*/ 88 h 95"/>
                  <a:gd name="T28" fmla="*/ 187 w 224"/>
                  <a:gd name="T29" fmla="*/ 84 h 95"/>
                  <a:gd name="T30" fmla="*/ 195 w 224"/>
                  <a:gd name="T31" fmla="*/ 80 h 95"/>
                  <a:gd name="T32" fmla="*/ 203 w 224"/>
                  <a:gd name="T33" fmla="*/ 77 h 95"/>
                  <a:gd name="T34" fmla="*/ 206 w 224"/>
                  <a:gd name="T35" fmla="*/ 73 h 95"/>
                  <a:gd name="T36" fmla="*/ 209 w 224"/>
                  <a:gd name="T37" fmla="*/ 70 h 95"/>
                  <a:gd name="T38" fmla="*/ 212 w 224"/>
                  <a:gd name="T39" fmla="*/ 67 h 95"/>
                  <a:gd name="T40" fmla="*/ 214 w 224"/>
                  <a:gd name="T41" fmla="*/ 64 h 95"/>
                  <a:gd name="T42" fmla="*/ 217 w 224"/>
                  <a:gd name="T43" fmla="*/ 60 h 95"/>
                  <a:gd name="T44" fmla="*/ 219 w 224"/>
                  <a:gd name="T45" fmla="*/ 56 h 95"/>
                  <a:gd name="T46" fmla="*/ 222 w 224"/>
                  <a:gd name="T47" fmla="*/ 53 h 95"/>
                  <a:gd name="T48" fmla="*/ 224 w 224"/>
                  <a:gd name="T49" fmla="*/ 49 h 95"/>
                  <a:gd name="T50" fmla="*/ 214 w 224"/>
                  <a:gd name="T51" fmla="*/ 56 h 95"/>
                  <a:gd name="T52" fmla="*/ 204 w 224"/>
                  <a:gd name="T53" fmla="*/ 64 h 95"/>
                  <a:gd name="T54" fmla="*/ 193 w 224"/>
                  <a:gd name="T55" fmla="*/ 70 h 95"/>
                  <a:gd name="T56" fmla="*/ 181 w 224"/>
                  <a:gd name="T57" fmla="*/ 76 h 95"/>
                  <a:gd name="T58" fmla="*/ 170 w 224"/>
                  <a:gd name="T59" fmla="*/ 79 h 95"/>
                  <a:gd name="T60" fmla="*/ 157 w 224"/>
                  <a:gd name="T61" fmla="*/ 82 h 95"/>
                  <a:gd name="T62" fmla="*/ 145 w 224"/>
                  <a:gd name="T63" fmla="*/ 84 h 95"/>
                  <a:gd name="T64" fmla="*/ 132 w 224"/>
                  <a:gd name="T65" fmla="*/ 84 h 95"/>
                  <a:gd name="T66" fmla="*/ 122 w 224"/>
                  <a:gd name="T67" fmla="*/ 84 h 95"/>
                  <a:gd name="T68" fmla="*/ 112 w 224"/>
                  <a:gd name="T69" fmla="*/ 83 h 95"/>
                  <a:gd name="T70" fmla="*/ 101 w 224"/>
                  <a:gd name="T71" fmla="*/ 82 h 95"/>
                  <a:gd name="T72" fmla="*/ 92 w 224"/>
                  <a:gd name="T73" fmla="*/ 78 h 95"/>
                  <a:gd name="T74" fmla="*/ 82 w 224"/>
                  <a:gd name="T75" fmla="*/ 76 h 95"/>
                  <a:gd name="T76" fmla="*/ 73 w 224"/>
                  <a:gd name="T77" fmla="*/ 71 h 95"/>
                  <a:gd name="T78" fmla="*/ 64 w 224"/>
                  <a:gd name="T79" fmla="*/ 67 h 95"/>
                  <a:gd name="T80" fmla="*/ 56 w 224"/>
                  <a:gd name="T81" fmla="*/ 61 h 95"/>
                  <a:gd name="T82" fmla="*/ 47 w 224"/>
                  <a:gd name="T83" fmla="*/ 55 h 95"/>
                  <a:gd name="T84" fmla="*/ 40 w 224"/>
                  <a:gd name="T85" fmla="*/ 49 h 95"/>
                  <a:gd name="T86" fmla="*/ 32 w 224"/>
                  <a:gd name="T87" fmla="*/ 42 h 95"/>
                  <a:gd name="T88" fmla="*/ 25 w 224"/>
                  <a:gd name="T89" fmla="*/ 35 h 95"/>
                  <a:gd name="T90" fmla="*/ 18 w 224"/>
                  <a:gd name="T91" fmla="*/ 28 h 95"/>
                  <a:gd name="T92" fmla="*/ 12 w 224"/>
                  <a:gd name="T93" fmla="*/ 19 h 95"/>
                  <a:gd name="T94" fmla="*/ 6 w 224"/>
                  <a:gd name="T95" fmla="*/ 10 h 95"/>
                  <a:gd name="T96" fmla="*/ 0 w 224"/>
                  <a:gd name="T97" fmla="*/ 0 h 95"/>
                  <a:gd name="T98" fmla="*/ 1 w 224"/>
                  <a:gd name="T99" fmla="*/ 5 h 95"/>
                  <a:gd name="T100" fmla="*/ 2 w 224"/>
                  <a:gd name="T101" fmla="*/ 10 h 95"/>
                  <a:gd name="T102" fmla="*/ 4 w 224"/>
                  <a:gd name="T103" fmla="*/ 13 h 95"/>
                  <a:gd name="T104" fmla="*/ 5 w 224"/>
                  <a:gd name="T105" fmla="*/ 18 h 95"/>
                  <a:gd name="T106" fmla="*/ 7 w 224"/>
                  <a:gd name="T107" fmla="*/ 23 h 95"/>
                  <a:gd name="T108" fmla="*/ 8 w 224"/>
                  <a:gd name="T109" fmla="*/ 26 h 95"/>
                  <a:gd name="T110" fmla="*/ 10 w 224"/>
                  <a:gd name="T111" fmla="*/ 30 h 95"/>
                  <a:gd name="T112" fmla="*/ 12 w 224"/>
                  <a:gd name="T113" fmla="*/ 3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4" h="95">
                    <a:moveTo>
                      <a:pt x="12" y="35"/>
                    </a:moveTo>
                    <a:lnTo>
                      <a:pt x="24" y="48"/>
                    </a:lnTo>
                    <a:lnTo>
                      <a:pt x="37" y="60"/>
                    </a:lnTo>
                    <a:lnTo>
                      <a:pt x="50" y="71"/>
                    </a:lnTo>
                    <a:lnTo>
                      <a:pt x="65" y="79"/>
                    </a:lnTo>
                    <a:lnTo>
                      <a:pt x="81" y="86"/>
                    </a:lnTo>
                    <a:lnTo>
                      <a:pt x="97" y="91"/>
                    </a:lnTo>
                    <a:lnTo>
                      <a:pt x="115" y="95"/>
                    </a:lnTo>
                    <a:lnTo>
                      <a:pt x="132" y="95"/>
                    </a:lnTo>
                    <a:lnTo>
                      <a:pt x="142" y="95"/>
                    </a:lnTo>
                    <a:lnTo>
                      <a:pt x="151" y="94"/>
                    </a:lnTo>
                    <a:lnTo>
                      <a:pt x="160" y="92"/>
                    </a:lnTo>
                    <a:lnTo>
                      <a:pt x="169" y="90"/>
                    </a:lnTo>
                    <a:lnTo>
                      <a:pt x="178" y="88"/>
                    </a:lnTo>
                    <a:lnTo>
                      <a:pt x="187" y="84"/>
                    </a:lnTo>
                    <a:lnTo>
                      <a:pt x="195" y="80"/>
                    </a:lnTo>
                    <a:lnTo>
                      <a:pt x="203" y="77"/>
                    </a:lnTo>
                    <a:lnTo>
                      <a:pt x="206" y="73"/>
                    </a:lnTo>
                    <a:lnTo>
                      <a:pt x="209" y="70"/>
                    </a:lnTo>
                    <a:lnTo>
                      <a:pt x="212" y="67"/>
                    </a:lnTo>
                    <a:lnTo>
                      <a:pt x="214" y="64"/>
                    </a:lnTo>
                    <a:lnTo>
                      <a:pt x="217" y="60"/>
                    </a:lnTo>
                    <a:lnTo>
                      <a:pt x="219" y="56"/>
                    </a:lnTo>
                    <a:lnTo>
                      <a:pt x="222" y="53"/>
                    </a:lnTo>
                    <a:lnTo>
                      <a:pt x="224" y="49"/>
                    </a:lnTo>
                    <a:lnTo>
                      <a:pt x="214" y="56"/>
                    </a:lnTo>
                    <a:lnTo>
                      <a:pt x="204" y="64"/>
                    </a:lnTo>
                    <a:lnTo>
                      <a:pt x="193" y="70"/>
                    </a:lnTo>
                    <a:lnTo>
                      <a:pt x="181" y="76"/>
                    </a:lnTo>
                    <a:lnTo>
                      <a:pt x="170" y="79"/>
                    </a:lnTo>
                    <a:lnTo>
                      <a:pt x="157" y="82"/>
                    </a:lnTo>
                    <a:lnTo>
                      <a:pt x="145" y="84"/>
                    </a:lnTo>
                    <a:lnTo>
                      <a:pt x="132" y="84"/>
                    </a:lnTo>
                    <a:lnTo>
                      <a:pt x="122" y="84"/>
                    </a:lnTo>
                    <a:lnTo>
                      <a:pt x="112" y="83"/>
                    </a:lnTo>
                    <a:lnTo>
                      <a:pt x="101" y="82"/>
                    </a:lnTo>
                    <a:lnTo>
                      <a:pt x="92" y="78"/>
                    </a:lnTo>
                    <a:lnTo>
                      <a:pt x="82" y="76"/>
                    </a:lnTo>
                    <a:lnTo>
                      <a:pt x="73" y="71"/>
                    </a:lnTo>
                    <a:lnTo>
                      <a:pt x="64" y="67"/>
                    </a:lnTo>
                    <a:lnTo>
                      <a:pt x="56" y="61"/>
                    </a:lnTo>
                    <a:lnTo>
                      <a:pt x="47" y="55"/>
                    </a:lnTo>
                    <a:lnTo>
                      <a:pt x="40" y="49"/>
                    </a:lnTo>
                    <a:lnTo>
                      <a:pt x="32" y="42"/>
                    </a:lnTo>
                    <a:lnTo>
                      <a:pt x="25" y="35"/>
                    </a:lnTo>
                    <a:lnTo>
                      <a:pt x="18" y="28"/>
                    </a:lnTo>
                    <a:lnTo>
                      <a:pt x="12" y="19"/>
                    </a:lnTo>
                    <a:lnTo>
                      <a:pt x="6" y="10"/>
                    </a:lnTo>
                    <a:lnTo>
                      <a:pt x="0" y="0"/>
                    </a:lnTo>
                    <a:lnTo>
                      <a:pt x="1" y="5"/>
                    </a:lnTo>
                    <a:lnTo>
                      <a:pt x="2" y="10"/>
                    </a:lnTo>
                    <a:lnTo>
                      <a:pt x="4" y="13"/>
                    </a:lnTo>
                    <a:lnTo>
                      <a:pt x="5" y="18"/>
                    </a:lnTo>
                    <a:lnTo>
                      <a:pt x="7" y="23"/>
                    </a:lnTo>
                    <a:lnTo>
                      <a:pt x="8" y="26"/>
                    </a:lnTo>
                    <a:lnTo>
                      <a:pt x="10" y="30"/>
                    </a:lnTo>
                    <a:lnTo>
                      <a:pt x="12" y="35"/>
                    </a:lnTo>
                    <a:close/>
                  </a:path>
                </a:pathLst>
              </a:custGeom>
              <a:solidFill>
                <a:srgbClr val="F2AF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12"/>
              <p:cNvSpPr>
                <a:spLocks/>
              </p:cNvSpPr>
              <p:nvPr/>
            </p:nvSpPr>
            <p:spPr bwMode="auto">
              <a:xfrm>
                <a:off x="1135" y="2674"/>
                <a:ext cx="47" cy="18"/>
              </a:xfrm>
              <a:custGeom>
                <a:avLst/>
                <a:gdLst>
                  <a:gd name="T0" fmla="*/ 20 w 235"/>
                  <a:gd name="T1" fmla="*/ 50 h 106"/>
                  <a:gd name="T2" fmla="*/ 47 w 235"/>
                  <a:gd name="T3" fmla="*/ 76 h 106"/>
                  <a:gd name="T4" fmla="*/ 71 w 235"/>
                  <a:gd name="T5" fmla="*/ 90 h 106"/>
                  <a:gd name="T6" fmla="*/ 88 w 235"/>
                  <a:gd name="T7" fmla="*/ 98 h 106"/>
                  <a:gd name="T8" fmla="*/ 107 w 235"/>
                  <a:gd name="T9" fmla="*/ 104 h 106"/>
                  <a:gd name="T10" fmla="*/ 126 w 235"/>
                  <a:gd name="T11" fmla="*/ 106 h 106"/>
                  <a:gd name="T12" fmla="*/ 146 w 235"/>
                  <a:gd name="T13" fmla="*/ 106 h 106"/>
                  <a:gd name="T14" fmla="*/ 168 w 235"/>
                  <a:gd name="T15" fmla="*/ 102 h 106"/>
                  <a:gd name="T16" fmla="*/ 189 w 235"/>
                  <a:gd name="T17" fmla="*/ 95 h 106"/>
                  <a:gd name="T18" fmla="*/ 209 w 235"/>
                  <a:gd name="T19" fmla="*/ 84 h 106"/>
                  <a:gd name="T20" fmla="*/ 220 w 235"/>
                  <a:gd name="T21" fmla="*/ 76 h 106"/>
                  <a:gd name="T22" fmla="*/ 224 w 235"/>
                  <a:gd name="T23" fmla="*/ 70 h 106"/>
                  <a:gd name="T24" fmla="*/ 228 w 235"/>
                  <a:gd name="T25" fmla="*/ 63 h 106"/>
                  <a:gd name="T26" fmla="*/ 233 w 235"/>
                  <a:gd name="T27" fmla="*/ 57 h 106"/>
                  <a:gd name="T28" fmla="*/ 235 w 235"/>
                  <a:gd name="T29" fmla="*/ 53 h 106"/>
                  <a:gd name="T30" fmla="*/ 235 w 235"/>
                  <a:gd name="T31" fmla="*/ 52 h 106"/>
                  <a:gd name="T32" fmla="*/ 235 w 235"/>
                  <a:gd name="T33" fmla="*/ 52 h 106"/>
                  <a:gd name="T34" fmla="*/ 235 w 235"/>
                  <a:gd name="T35" fmla="*/ 52 h 106"/>
                  <a:gd name="T36" fmla="*/ 224 w 235"/>
                  <a:gd name="T37" fmla="*/ 62 h 106"/>
                  <a:gd name="T38" fmla="*/ 201 w 235"/>
                  <a:gd name="T39" fmla="*/ 77 h 106"/>
                  <a:gd name="T40" fmla="*/ 176 w 235"/>
                  <a:gd name="T41" fmla="*/ 88 h 106"/>
                  <a:gd name="T42" fmla="*/ 149 w 235"/>
                  <a:gd name="T43" fmla="*/ 94 h 106"/>
                  <a:gd name="T44" fmla="*/ 124 w 235"/>
                  <a:gd name="T45" fmla="*/ 95 h 106"/>
                  <a:gd name="T46" fmla="*/ 103 w 235"/>
                  <a:gd name="T47" fmla="*/ 92 h 106"/>
                  <a:gd name="T48" fmla="*/ 83 w 235"/>
                  <a:gd name="T49" fmla="*/ 84 h 106"/>
                  <a:gd name="T50" fmla="*/ 64 w 235"/>
                  <a:gd name="T51" fmla="*/ 75 h 106"/>
                  <a:gd name="T52" fmla="*/ 47 w 235"/>
                  <a:gd name="T53" fmla="*/ 63 h 106"/>
                  <a:gd name="T54" fmla="*/ 31 w 235"/>
                  <a:gd name="T55" fmla="*/ 47 h 106"/>
                  <a:gd name="T56" fmla="*/ 17 w 235"/>
                  <a:gd name="T57" fmla="*/ 30 h 106"/>
                  <a:gd name="T58" fmla="*/ 6 w 235"/>
                  <a:gd name="T59" fmla="*/ 11 h 106"/>
                  <a:gd name="T60" fmla="*/ 1 w 235"/>
                  <a:gd name="T61" fmla="*/ 5 h 106"/>
                  <a:gd name="T62" fmla="*/ 2 w 235"/>
                  <a:gd name="T63" fmla="*/ 14 h 106"/>
                  <a:gd name="T64" fmla="*/ 4 w 235"/>
                  <a:gd name="T65" fmla="*/ 21 h 106"/>
                  <a:gd name="T66" fmla="*/ 7 w 235"/>
                  <a:gd name="T67" fmla="*/ 2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5" h="106">
                    <a:moveTo>
                      <a:pt x="8" y="33"/>
                    </a:moveTo>
                    <a:lnTo>
                      <a:pt x="20" y="50"/>
                    </a:lnTo>
                    <a:lnTo>
                      <a:pt x="33" y="63"/>
                    </a:lnTo>
                    <a:lnTo>
                      <a:pt x="47" y="76"/>
                    </a:lnTo>
                    <a:lnTo>
                      <a:pt x="63" y="87"/>
                    </a:lnTo>
                    <a:lnTo>
                      <a:pt x="71" y="90"/>
                    </a:lnTo>
                    <a:lnTo>
                      <a:pt x="79" y="95"/>
                    </a:lnTo>
                    <a:lnTo>
                      <a:pt x="88" y="98"/>
                    </a:lnTo>
                    <a:lnTo>
                      <a:pt x="97" y="101"/>
                    </a:lnTo>
                    <a:lnTo>
                      <a:pt x="107" y="104"/>
                    </a:lnTo>
                    <a:lnTo>
                      <a:pt x="116" y="105"/>
                    </a:lnTo>
                    <a:lnTo>
                      <a:pt x="126" y="106"/>
                    </a:lnTo>
                    <a:lnTo>
                      <a:pt x="135" y="106"/>
                    </a:lnTo>
                    <a:lnTo>
                      <a:pt x="146" y="106"/>
                    </a:lnTo>
                    <a:lnTo>
                      <a:pt x="157" y="104"/>
                    </a:lnTo>
                    <a:lnTo>
                      <a:pt x="168" y="102"/>
                    </a:lnTo>
                    <a:lnTo>
                      <a:pt x="179" y="99"/>
                    </a:lnTo>
                    <a:lnTo>
                      <a:pt x="189" y="95"/>
                    </a:lnTo>
                    <a:lnTo>
                      <a:pt x="199" y="90"/>
                    </a:lnTo>
                    <a:lnTo>
                      <a:pt x="209" y="84"/>
                    </a:lnTo>
                    <a:lnTo>
                      <a:pt x="218" y="78"/>
                    </a:lnTo>
                    <a:lnTo>
                      <a:pt x="220" y="76"/>
                    </a:lnTo>
                    <a:lnTo>
                      <a:pt x="222" y="72"/>
                    </a:lnTo>
                    <a:lnTo>
                      <a:pt x="224" y="70"/>
                    </a:lnTo>
                    <a:lnTo>
                      <a:pt x="226" y="66"/>
                    </a:lnTo>
                    <a:lnTo>
                      <a:pt x="228" y="63"/>
                    </a:lnTo>
                    <a:lnTo>
                      <a:pt x="231" y="59"/>
                    </a:lnTo>
                    <a:lnTo>
                      <a:pt x="233" y="57"/>
                    </a:lnTo>
                    <a:lnTo>
                      <a:pt x="235" y="53"/>
                    </a:lnTo>
                    <a:lnTo>
                      <a:pt x="235" y="53"/>
                    </a:lnTo>
                    <a:lnTo>
                      <a:pt x="235" y="52"/>
                    </a:lnTo>
                    <a:lnTo>
                      <a:pt x="235" y="52"/>
                    </a:lnTo>
                    <a:lnTo>
                      <a:pt x="235" y="52"/>
                    </a:lnTo>
                    <a:lnTo>
                      <a:pt x="235" y="52"/>
                    </a:lnTo>
                    <a:lnTo>
                      <a:pt x="235" y="52"/>
                    </a:lnTo>
                    <a:lnTo>
                      <a:pt x="235" y="52"/>
                    </a:lnTo>
                    <a:lnTo>
                      <a:pt x="235" y="51"/>
                    </a:lnTo>
                    <a:lnTo>
                      <a:pt x="224" y="62"/>
                    </a:lnTo>
                    <a:lnTo>
                      <a:pt x="213" y="70"/>
                    </a:lnTo>
                    <a:lnTo>
                      <a:pt x="201" y="77"/>
                    </a:lnTo>
                    <a:lnTo>
                      <a:pt x="189" y="83"/>
                    </a:lnTo>
                    <a:lnTo>
                      <a:pt x="176" y="88"/>
                    </a:lnTo>
                    <a:lnTo>
                      <a:pt x="163" y="92"/>
                    </a:lnTo>
                    <a:lnTo>
                      <a:pt x="149" y="94"/>
                    </a:lnTo>
                    <a:lnTo>
                      <a:pt x="135" y="95"/>
                    </a:lnTo>
                    <a:lnTo>
                      <a:pt x="124" y="95"/>
                    </a:lnTo>
                    <a:lnTo>
                      <a:pt x="114" y="94"/>
                    </a:lnTo>
                    <a:lnTo>
                      <a:pt x="103" y="92"/>
                    </a:lnTo>
                    <a:lnTo>
                      <a:pt x="93" y="88"/>
                    </a:lnTo>
                    <a:lnTo>
                      <a:pt x="83" y="84"/>
                    </a:lnTo>
                    <a:lnTo>
                      <a:pt x="73" y="80"/>
                    </a:lnTo>
                    <a:lnTo>
                      <a:pt x="64" y="75"/>
                    </a:lnTo>
                    <a:lnTo>
                      <a:pt x="55" y="69"/>
                    </a:lnTo>
                    <a:lnTo>
                      <a:pt x="47" y="63"/>
                    </a:lnTo>
                    <a:lnTo>
                      <a:pt x="39" y="56"/>
                    </a:lnTo>
                    <a:lnTo>
                      <a:pt x="31" y="47"/>
                    </a:lnTo>
                    <a:lnTo>
                      <a:pt x="24" y="39"/>
                    </a:lnTo>
                    <a:lnTo>
                      <a:pt x="17" y="30"/>
                    </a:lnTo>
                    <a:lnTo>
                      <a:pt x="11" y="21"/>
                    </a:lnTo>
                    <a:lnTo>
                      <a:pt x="6" y="11"/>
                    </a:lnTo>
                    <a:lnTo>
                      <a:pt x="0" y="0"/>
                    </a:lnTo>
                    <a:lnTo>
                      <a:pt x="1" y="5"/>
                    </a:lnTo>
                    <a:lnTo>
                      <a:pt x="2" y="9"/>
                    </a:lnTo>
                    <a:lnTo>
                      <a:pt x="2" y="14"/>
                    </a:lnTo>
                    <a:lnTo>
                      <a:pt x="3" y="17"/>
                    </a:lnTo>
                    <a:lnTo>
                      <a:pt x="4" y="21"/>
                    </a:lnTo>
                    <a:lnTo>
                      <a:pt x="5" y="26"/>
                    </a:lnTo>
                    <a:lnTo>
                      <a:pt x="7" y="29"/>
                    </a:lnTo>
                    <a:lnTo>
                      <a:pt x="8" y="33"/>
                    </a:lnTo>
                    <a:close/>
                  </a:path>
                </a:pathLst>
              </a:custGeom>
              <a:solidFill>
                <a:srgbClr val="F2B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1134" y="2672"/>
                <a:ext cx="49" cy="19"/>
              </a:xfrm>
              <a:custGeom>
                <a:avLst/>
                <a:gdLst>
                  <a:gd name="T0" fmla="*/ 10 w 242"/>
                  <a:gd name="T1" fmla="*/ 40 h 114"/>
                  <a:gd name="T2" fmla="*/ 22 w 242"/>
                  <a:gd name="T3" fmla="*/ 58 h 114"/>
                  <a:gd name="T4" fmla="*/ 36 w 242"/>
                  <a:gd name="T5" fmla="*/ 72 h 114"/>
                  <a:gd name="T6" fmla="*/ 51 w 242"/>
                  <a:gd name="T7" fmla="*/ 85 h 114"/>
                  <a:gd name="T8" fmla="*/ 68 w 242"/>
                  <a:gd name="T9" fmla="*/ 97 h 114"/>
                  <a:gd name="T10" fmla="*/ 86 w 242"/>
                  <a:gd name="T11" fmla="*/ 106 h 114"/>
                  <a:gd name="T12" fmla="*/ 105 w 242"/>
                  <a:gd name="T13" fmla="*/ 112 h 114"/>
                  <a:gd name="T14" fmla="*/ 126 w 242"/>
                  <a:gd name="T15" fmla="*/ 114 h 114"/>
                  <a:gd name="T16" fmla="*/ 149 w 242"/>
                  <a:gd name="T17" fmla="*/ 114 h 114"/>
                  <a:gd name="T18" fmla="*/ 174 w 242"/>
                  <a:gd name="T19" fmla="*/ 109 h 114"/>
                  <a:gd name="T20" fmla="*/ 197 w 242"/>
                  <a:gd name="T21" fmla="*/ 100 h 114"/>
                  <a:gd name="T22" fmla="*/ 218 w 242"/>
                  <a:gd name="T23" fmla="*/ 86 h 114"/>
                  <a:gd name="T24" fmla="*/ 229 w 242"/>
                  <a:gd name="T25" fmla="*/ 78 h 114"/>
                  <a:gd name="T26" fmla="*/ 232 w 242"/>
                  <a:gd name="T27" fmla="*/ 74 h 114"/>
                  <a:gd name="T28" fmla="*/ 233 w 242"/>
                  <a:gd name="T29" fmla="*/ 72 h 114"/>
                  <a:gd name="T30" fmla="*/ 235 w 242"/>
                  <a:gd name="T31" fmla="*/ 68 h 114"/>
                  <a:gd name="T32" fmla="*/ 237 w 242"/>
                  <a:gd name="T33" fmla="*/ 65 h 114"/>
                  <a:gd name="T34" fmla="*/ 238 w 242"/>
                  <a:gd name="T35" fmla="*/ 61 h 114"/>
                  <a:gd name="T36" fmla="*/ 240 w 242"/>
                  <a:gd name="T37" fmla="*/ 58 h 114"/>
                  <a:gd name="T38" fmla="*/ 241 w 242"/>
                  <a:gd name="T39" fmla="*/ 54 h 114"/>
                  <a:gd name="T40" fmla="*/ 230 w 242"/>
                  <a:gd name="T41" fmla="*/ 64 h 114"/>
                  <a:gd name="T42" fmla="*/ 207 w 242"/>
                  <a:gd name="T43" fmla="*/ 83 h 114"/>
                  <a:gd name="T44" fmla="*/ 180 w 242"/>
                  <a:gd name="T45" fmla="*/ 96 h 114"/>
                  <a:gd name="T46" fmla="*/ 151 w 242"/>
                  <a:gd name="T47" fmla="*/ 103 h 114"/>
                  <a:gd name="T48" fmla="*/ 125 w 242"/>
                  <a:gd name="T49" fmla="*/ 103 h 114"/>
                  <a:gd name="T50" fmla="*/ 102 w 242"/>
                  <a:gd name="T51" fmla="*/ 100 h 114"/>
                  <a:gd name="T52" fmla="*/ 82 w 242"/>
                  <a:gd name="T53" fmla="*/ 92 h 114"/>
                  <a:gd name="T54" fmla="*/ 63 w 242"/>
                  <a:gd name="T55" fmla="*/ 82 h 114"/>
                  <a:gd name="T56" fmla="*/ 45 w 242"/>
                  <a:gd name="T57" fmla="*/ 67 h 114"/>
                  <a:gd name="T58" fmla="*/ 30 w 242"/>
                  <a:gd name="T59" fmla="*/ 52 h 114"/>
                  <a:gd name="T60" fmla="*/ 16 w 242"/>
                  <a:gd name="T61" fmla="*/ 32 h 114"/>
                  <a:gd name="T62" fmla="*/ 5 w 242"/>
                  <a:gd name="T63" fmla="*/ 11 h 114"/>
                  <a:gd name="T64" fmla="*/ 0 w 242"/>
                  <a:gd name="T65" fmla="*/ 4 h 114"/>
                  <a:gd name="T66" fmla="*/ 1 w 242"/>
                  <a:gd name="T67" fmla="*/ 11 h 114"/>
                  <a:gd name="T68" fmla="*/ 2 w 242"/>
                  <a:gd name="T69" fmla="*/ 19 h 114"/>
                  <a:gd name="T70" fmla="*/ 3 w 242"/>
                  <a:gd name="T71" fmla="*/ 26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2" h="114">
                    <a:moveTo>
                      <a:pt x="4" y="30"/>
                    </a:moveTo>
                    <a:lnTo>
                      <a:pt x="10" y="40"/>
                    </a:lnTo>
                    <a:lnTo>
                      <a:pt x="16" y="49"/>
                    </a:lnTo>
                    <a:lnTo>
                      <a:pt x="22" y="58"/>
                    </a:lnTo>
                    <a:lnTo>
                      <a:pt x="29" y="65"/>
                    </a:lnTo>
                    <a:lnTo>
                      <a:pt x="36" y="72"/>
                    </a:lnTo>
                    <a:lnTo>
                      <a:pt x="44" y="79"/>
                    </a:lnTo>
                    <a:lnTo>
                      <a:pt x="51" y="85"/>
                    </a:lnTo>
                    <a:lnTo>
                      <a:pt x="60" y="91"/>
                    </a:lnTo>
                    <a:lnTo>
                      <a:pt x="68" y="97"/>
                    </a:lnTo>
                    <a:lnTo>
                      <a:pt x="77" y="101"/>
                    </a:lnTo>
                    <a:lnTo>
                      <a:pt x="86" y="106"/>
                    </a:lnTo>
                    <a:lnTo>
                      <a:pt x="96" y="108"/>
                    </a:lnTo>
                    <a:lnTo>
                      <a:pt x="105" y="112"/>
                    </a:lnTo>
                    <a:lnTo>
                      <a:pt x="116" y="113"/>
                    </a:lnTo>
                    <a:lnTo>
                      <a:pt x="126" y="114"/>
                    </a:lnTo>
                    <a:lnTo>
                      <a:pt x="136" y="114"/>
                    </a:lnTo>
                    <a:lnTo>
                      <a:pt x="149" y="114"/>
                    </a:lnTo>
                    <a:lnTo>
                      <a:pt x="161" y="112"/>
                    </a:lnTo>
                    <a:lnTo>
                      <a:pt x="174" y="109"/>
                    </a:lnTo>
                    <a:lnTo>
                      <a:pt x="185" y="106"/>
                    </a:lnTo>
                    <a:lnTo>
                      <a:pt x="197" y="100"/>
                    </a:lnTo>
                    <a:lnTo>
                      <a:pt x="208" y="94"/>
                    </a:lnTo>
                    <a:lnTo>
                      <a:pt x="218" y="86"/>
                    </a:lnTo>
                    <a:lnTo>
                      <a:pt x="228" y="79"/>
                    </a:lnTo>
                    <a:lnTo>
                      <a:pt x="229" y="78"/>
                    </a:lnTo>
                    <a:lnTo>
                      <a:pt x="230" y="76"/>
                    </a:lnTo>
                    <a:lnTo>
                      <a:pt x="232" y="74"/>
                    </a:lnTo>
                    <a:lnTo>
                      <a:pt x="232" y="73"/>
                    </a:lnTo>
                    <a:lnTo>
                      <a:pt x="233" y="72"/>
                    </a:lnTo>
                    <a:lnTo>
                      <a:pt x="234" y="70"/>
                    </a:lnTo>
                    <a:lnTo>
                      <a:pt x="235" y="68"/>
                    </a:lnTo>
                    <a:lnTo>
                      <a:pt x="236" y="67"/>
                    </a:lnTo>
                    <a:lnTo>
                      <a:pt x="237" y="65"/>
                    </a:lnTo>
                    <a:lnTo>
                      <a:pt x="237" y="64"/>
                    </a:lnTo>
                    <a:lnTo>
                      <a:pt x="238" y="61"/>
                    </a:lnTo>
                    <a:lnTo>
                      <a:pt x="239" y="59"/>
                    </a:lnTo>
                    <a:lnTo>
                      <a:pt x="240" y="58"/>
                    </a:lnTo>
                    <a:lnTo>
                      <a:pt x="241" y="55"/>
                    </a:lnTo>
                    <a:lnTo>
                      <a:pt x="241" y="54"/>
                    </a:lnTo>
                    <a:lnTo>
                      <a:pt x="242" y="52"/>
                    </a:lnTo>
                    <a:lnTo>
                      <a:pt x="230" y="64"/>
                    </a:lnTo>
                    <a:lnTo>
                      <a:pt x="219" y="73"/>
                    </a:lnTo>
                    <a:lnTo>
                      <a:pt x="207" y="83"/>
                    </a:lnTo>
                    <a:lnTo>
                      <a:pt x="194" y="90"/>
                    </a:lnTo>
                    <a:lnTo>
                      <a:pt x="180" y="96"/>
                    </a:lnTo>
                    <a:lnTo>
                      <a:pt x="166" y="100"/>
                    </a:lnTo>
                    <a:lnTo>
                      <a:pt x="151" y="103"/>
                    </a:lnTo>
                    <a:lnTo>
                      <a:pt x="136" y="103"/>
                    </a:lnTo>
                    <a:lnTo>
                      <a:pt x="125" y="103"/>
                    </a:lnTo>
                    <a:lnTo>
                      <a:pt x="114" y="102"/>
                    </a:lnTo>
                    <a:lnTo>
                      <a:pt x="102" y="100"/>
                    </a:lnTo>
                    <a:lnTo>
                      <a:pt x="92" y="96"/>
                    </a:lnTo>
                    <a:lnTo>
                      <a:pt x="82" y="92"/>
                    </a:lnTo>
                    <a:lnTo>
                      <a:pt x="72" y="88"/>
                    </a:lnTo>
                    <a:lnTo>
                      <a:pt x="63" y="82"/>
                    </a:lnTo>
                    <a:lnTo>
                      <a:pt x="54" y="74"/>
                    </a:lnTo>
                    <a:lnTo>
                      <a:pt x="45" y="67"/>
                    </a:lnTo>
                    <a:lnTo>
                      <a:pt x="37" y="60"/>
                    </a:lnTo>
                    <a:lnTo>
                      <a:pt x="30" y="52"/>
                    </a:lnTo>
                    <a:lnTo>
                      <a:pt x="23" y="42"/>
                    </a:lnTo>
                    <a:lnTo>
                      <a:pt x="16" y="32"/>
                    </a:lnTo>
                    <a:lnTo>
                      <a:pt x="10" y="22"/>
                    </a:lnTo>
                    <a:lnTo>
                      <a:pt x="5" y="11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1" y="7"/>
                    </a:lnTo>
                    <a:lnTo>
                      <a:pt x="1" y="11"/>
                    </a:lnTo>
                    <a:lnTo>
                      <a:pt x="1" y="16"/>
                    </a:lnTo>
                    <a:lnTo>
                      <a:pt x="2" y="19"/>
                    </a:lnTo>
                    <a:lnTo>
                      <a:pt x="3" y="23"/>
                    </a:lnTo>
                    <a:lnTo>
                      <a:pt x="3" y="26"/>
                    </a:lnTo>
                    <a:lnTo>
                      <a:pt x="4" y="30"/>
                    </a:lnTo>
                    <a:close/>
                  </a:path>
                </a:pathLst>
              </a:custGeom>
              <a:solidFill>
                <a:srgbClr val="F2B4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1134" y="2669"/>
                <a:ext cx="50" cy="21"/>
              </a:xfrm>
              <a:custGeom>
                <a:avLst/>
                <a:gdLst>
                  <a:gd name="T0" fmla="*/ 7 w 246"/>
                  <a:gd name="T1" fmla="*/ 39 h 123"/>
                  <a:gd name="T2" fmla="*/ 18 w 246"/>
                  <a:gd name="T3" fmla="*/ 58 h 123"/>
                  <a:gd name="T4" fmla="*/ 32 w 246"/>
                  <a:gd name="T5" fmla="*/ 75 h 123"/>
                  <a:gd name="T6" fmla="*/ 48 w 246"/>
                  <a:gd name="T7" fmla="*/ 91 h 123"/>
                  <a:gd name="T8" fmla="*/ 65 w 246"/>
                  <a:gd name="T9" fmla="*/ 103 h 123"/>
                  <a:gd name="T10" fmla="*/ 84 w 246"/>
                  <a:gd name="T11" fmla="*/ 112 h 123"/>
                  <a:gd name="T12" fmla="*/ 104 w 246"/>
                  <a:gd name="T13" fmla="*/ 120 h 123"/>
                  <a:gd name="T14" fmla="*/ 125 w 246"/>
                  <a:gd name="T15" fmla="*/ 123 h 123"/>
                  <a:gd name="T16" fmla="*/ 150 w 246"/>
                  <a:gd name="T17" fmla="*/ 122 h 123"/>
                  <a:gd name="T18" fmla="*/ 177 w 246"/>
                  <a:gd name="T19" fmla="*/ 116 h 123"/>
                  <a:gd name="T20" fmla="*/ 202 w 246"/>
                  <a:gd name="T21" fmla="*/ 105 h 123"/>
                  <a:gd name="T22" fmla="*/ 225 w 246"/>
                  <a:gd name="T23" fmla="*/ 90 h 123"/>
                  <a:gd name="T24" fmla="*/ 238 w 246"/>
                  <a:gd name="T25" fmla="*/ 76 h 123"/>
                  <a:gd name="T26" fmla="*/ 241 w 246"/>
                  <a:gd name="T27" fmla="*/ 69 h 123"/>
                  <a:gd name="T28" fmla="*/ 243 w 246"/>
                  <a:gd name="T29" fmla="*/ 62 h 123"/>
                  <a:gd name="T30" fmla="*/ 245 w 246"/>
                  <a:gd name="T31" fmla="*/ 56 h 123"/>
                  <a:gd name="T32" fmla="*/ 236 w 246"/>
                  <a:gd name="T33" fmla="*/ 66 h 123"/>
                  <a:gd name="T34" fmla="*/ 211 w 246"/>
                  <a:gd name="T35" fmla="*/ 87 h 123"/>
                  <a:gd name="T36" fmla="*/ 183 w 246"/>
                  <a:gd name="T37" fmla="*/ 103 h 123"/>
                  <a:gd name="T38" fmla="*/ 152 w 246"/>
                  <a:gd name="T39" fmla="*/ 111 h 123"/>
                  <a:gd name="T40" fmla="*/ 125 w 246"/>
                  <a:gd name="T41" fmla="*/ 112 h 123"/>
                  <a:gd name="T42" fmla="*/ 101 w 246"/>
                  <a:gd name="T43" fmla="*/ 108 h 123"/>
                  <a:gd name="T44" fmla="*/ 80 w 246"/>
                  <a:gd name="T45" fmla="*/ 99 h 123"/>
                  <a:gd name="T46" fmla="*/ 61 w 246"/>
                  <a:gd name="T47" fmla="*/ 87 h 123"/>
                  <a:gd name="T48" fmla="*/ 43 w 246"/>
                  <a:gd name="T49" fmla="*/ 73 h 123"/>
                  <a:gd name="T50" fmla="*/ 28 w 246"/>
                  <a:gd name="T51" fmla="*/ 55 h 123"/>
                  <a:gd name="T52" fmla="*/ 15 w 246"/>
                  <a:gd name="T53" fmla="*/ 34 h 123"/>
                  <a:gd name="T54" fmla="*/ 4 w 246"/>
                  <a:gd name="T55" fmla="*/ 12 h 123"/>
                  <a:gd name="T56" fmla="*/ 0 w 246"/>
                  <a:gd name="T57" fmla="*/ 3 h 123"/>
                  <a:gd name="T58" fmla="*/ 0 w 246"/>
                  <a:gd name="T59" fmla="*/ 11 h 123"/>
                  <a:gd name="T60" fmla="*/ 0 w 246"/>
                  <a:gd name="T61" fmla="*/ 18 h 123"/>
                  <a:gd name="T62" fmla="*/ 1 w 246"/>
                  <a:gd name="T63" fmla="*/ 25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6" h="123">
                    <a:moveTo>
                      <a:pt x="1" y="28"/>
                    </a:moveTo>
                    <a:lnTo>
                      <a:pt x="7" y="39"/>
                    </a:lnTo>
                    <a:lnTo>
                      <a:pt x="12" y="49"/>
                    </a:lnTo>
                    <a:lnTo>
                      <a:pt x="18" y="58"/>
                    </a:lnTo>
                    <a:lnTo>
                      <a:pt x="25" y="67"/>
                    </a:lnTo>
                    <a:lnTo>
                      <a:pt x="32" y="75"/>
                    </a:lnTo>
                    <a:lnTo>
                      <a:pt x="40" y="84"/>
                    </a:lnTo>
                    <a:lnTo>
                      <a:pt x="48" y="91"/>
                    </a:lnTo>
                    <a:lnTo>
                      <a:pt x="56" y="97"/>
                    </a:lnTo>
                    <a:lnTo>
                      <a:pt x="65" y="103"/>
                    </a:lnTo>
                    <a:lnTo>
                      <a:pt x="74" y="108"/>
                    </a:lnTo>
                    <a:lnTo>
                      <a:pt x="84" y="112"/>
                    </a:lnTo>
                    <a:lnTo>
                      <a:pt x="94" y="116"/>
                    </a:lnTo>
                    <a:lnTo>
                      <a:pt x="104" y="120"/>
                    </a:lnTo>
                    <a:lnTo>
                      <a:pt x="115" y="122"/>
                    </a:lnTo>
                    <a:lnTo>
                      <a:pt x="125" y="123"/>
                    </a:lnTo>
                    <a:lnTo>
                      <a:pt x="136" y="123"/>
                    </a:lnTo>
                    <a:lnTo>
                      <a:pt x="150" y="122"/>
                    </a:lnTo>
                    <a:lnTo>
                      <a:pt x="164" y="120"/>
                    </a:lnTo>
                    <a:lnTo>
                      <a:pt x="177" y="116"/>
                    </a:lnTo>
                    <a:lnTo>
                      <a:pt x="190" y="111"/>
                    </a:lnTo>
                    <a:lnTo>
                      <a:pt x="202" y="105"/>
                    </a:lnTo>
                    <a:lnTo>
                      <a:pt x="214" y="98"/>
                    </a:lnTo>
                    <a:lnTo>
                      <a:pt x="225" y="90"/>
                    </a:lnTo>
                    <a:lnTo>
                      <a:pt x="236" y="79"/>
                    </a:lnTo>
                    <a:lnTo>
                      <a:pt x="238" y="76"/>
                    </a:lnTo>
                    <a:lnTo>
                      <a:pt x="239" y="73"/>
                    </a:lnTo>
                    <a:lnTo>
                      <a:pt x="241" y="69"/>
                    </a:lnTo>
                    <a:lnTo>
                      <a:pt x="242" y="66"/>
                    </a:lnTo>
                    <a:lnTo>
                      <a:pt x="243" y="62"/>
                    </a:lnTo>
                    <a:lnTo>
                      <a:pt x="244" y="60"/>
                    </a:lnTo>
                    <a:lnTo>
                      <a:pt x="245" y="56"/>
                    </a:lnTo>
                    <a:lnTo>
                      <a:pt x="246" y="52"/>
                    </a:lnTo>
                    <a:lnTo>
                      <a:pt x="236" y="66"/>
                    </a:lnTo>
                    <a:lnTo>
                      <a:pt x="223" y="78"/>
                    </a:lnTo>
                    <a:lnTo>
                      <a:pt x="211" y="87"/>
                    </a:lnTo>
                    <a:lnTo>
                      <a:pt x="197" y="96"/>
                    </a:lnTo>
                    <a:lnTo>
                      <a:pt x="183" y="103"/>
                    </a:lnTo>
                    <a:lnTo>
                      <a:pt x="168" y="108"/>
                    </a:lnTo>
                    <a:lnTo>
                      <a:pt x="152" y="111"/>
                    </a:lnTo>
                    <a:lnTo>
                      <a:pt x="136" y="112"/>
                    </a:lnTo>
                    <a:lnTo>
                      <a:pt x="125" y="112"/>
                    </a:lnTo>
                    <a:lnTo>
                      <a:pt x="113" y="110"/>
                    </a:lnTo>
                    <a:lnTo>
                      <a:pt x="101" y="108"/>
                    </a:lnTo>
                    <a:lnTo>
                      <a:pt x="91" y="104"/>
                    </a:lnTo>
                    <a:lnTo>
                      <a:pt x="80" y="99"/>
                    </a:lnTo>
                    <a:lnTo>
                      <a:pt x="70" y="94"/>
                    </a:lnTo>
                    <a:lnTo>
                      <a:pt x="61" y="87"/>
                    </a:lnTo>
                    <a:lnTo>
                      <a:pt x="52" y="80"/>
                    </a:lnTo>
                    <a:lnTo>
                      <a:pt x="43" y="73"/>
                    </a:lnTo>
                    <a:lnTo>
                      <a:pt x="35" y="64"/>
                    </a:lnTo>
                    <a:lnTo>
                      <a:pt x="28" y="55"/>
                    </a:lnTo>
                    <a:lnTo>
                      <a:pt x="21" y="45"/>
                    </a:lnTo>
                    <a:lnTo>
                      <a:pt x="15" y="34"/>
                    </a:lnTo>
                    <a:lnTo>
                      <a:pt x="9" y="22"/>
                    </a:lnTo>
                    <a:lnTo>
                      <a:pt x="4" y="12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1" y="21"/>
                    </a:lnTo>
                    <a:lnTo>
                      <a:pt x="1" y="25"/>
                    </a:lnTo>
                    <a:lnTo>
                      <a:pt x="1" y="28"/>
                    </a:lnTo>
                    <a:close/>
                  </a:path>
                </a:pathLst>
              </a:custGeom>
              <a:solidFill>
                <a:srgbClr val="F3B6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15"/>
              <p:cNvSpPr>
                <a:spLocks/>
              </p:cNvSpPr>
              <p:nvPr/>
            </p:nvSpPr>
            <p:spPr bwMode="auto">
              <a:xfrm>
                <a:off x="1134" y="2667"/>
                <a:ext cx="50" cy="22"/>
              </a:xfrm>
              <a:custGeom>
                <a:avLst/>
                <a:gdLst>
                  <a:gd name="T0" fmla="*/ 5 w 249"/>
                  <a:gd name="T1" fmla="*/ 40 h 132"/>
                  <a:gd name="T2" fmla="*/ 16 w 249"/>
                  <a:gd name="T3" fmla="*/ 61 h 132"/>
                  <a:gd name="T4" fmla="*/ 30 w 249"/>
                  <a:gd name="T5" fmla="*/ 79 h 132"/>
                  <a:gd name="T6" fmla="*/ 45 w 249"/>
                  <a:gd name="T7" fmla="*/ 96 h 132"/>
                  <a:gd name="T8" fmla="*/ 63 w 249"/>
                  <a:gd name="T9" fmla="*/ 111 h 132"/>
                  <a:gd name="T10" fmla="*/ 82 w 249"/>
                  <a:gd name="T11" fmla="*/ 121 h 132"/>
                  <a:gd name="T12" fmla="*/ 102 w 249"/>
                  <a:gd name="T13" fmla="*/ 129 h 132"/>
                  <a:gd name="T14" fmla="*/ 125 w 249"/>
                  <a:gd name="T15" fmla="*/ 132 h 132"/>
                  <a:gd name="T16" fmla="*/ 151 w 249"/>
                  <a:gd name="T17" fmla="*/ 132 h 132"/>
                  <a:gd name="T18" fmla="*/ 180 w 249"/>
                  <a:gd name="T19" fmla="*/ 125 h 132"/>
                  <a:gd name="T20" fmla="*/ 207 w 249"/>
                  <a:gd name="T21" fmla="*/ 112 h 132"/>
                  <a:gd name="T22" fmla="*/ 230 w 249"/>
                  <a:gd name="T23" fmla="*/ 93 h 132"/>
                  <a:gd name="T24" fmla="*/ 243 w 249"/>
                  <a:gd name="T25" fmla="*/ 77 h 132"/>
                  <a:gd name="T26" fmla="*/ 245 w 249"/>
                  <a:gd name="T27" fmla="*/ 71 h 132"/>
                  <a:gd name="T28" fmla="*/ 247 w 249"/>
                  <a:gd name="T29" fmla="*/ 64 h 132"/>
                  <a:gd name="T30" fmla="*/ 249 w 249"/>
                  <a:gd name="T31" fmla="*/ 58 h 132"/>
                  <a:gd name="T32" fmla="*/ 239 w 249"/>
                  <a:gd name="T33" fmla="*/ 69 h 132"/>
                  <a:gd name="T34" fmla="*/ 214 w 249"/>
                  <a:gd name="T35" fmla="*/ 94 h 132"/>
                  <a:gd name="T36" fmla="*/ 185 w 249"/>
                  <a:gd name="T37" fmla="*/ 112 h 132"/>
                  <a:gd name="T38" fmla="*/ 161 w 249"/>
                  <a:gd name="T39" fmla="*/ 119 h 132"/>
                  <a:gd name="T40" fmla="*/ 145 w 249"/>
                  <a:gd name="T41" fmla="*/ 121 h 132"/>
                  <a:gd name="T42" fmla="*/ 124 w 249"/>
                  <a:gd name="T43" fmla="*/ 121 h 132"/>
                  <a:gd name="T44" fmla="*/ 100 w 249"/>
                  <a:gd name="T45" fmla="*/ 117 h 132"/>
                  <a:gd name="T46" fmla="*/ 79 w 249"/>
                  <a:gd name="T47" fmla="*/ 108 h 132"/>
                  <a:gd name="T48" fmla="*/ 59 w 249"/>
                  <a:gd name="T49" fmla="*/ 95 h 132"/>
                  <a:gd name="T50" fmla="*/ 42 w 249"/>
                  <a:gd name="T51" fmla="*/ 79 h 132"/>
                  <a:gd name="T52" fmla="*/ 27 w 249"/>
                  <a:gd name="T53" fmla="*/ 60 h 132"/>
                  <a:gd name="T54" fmla="*/ 14 w 249"/>
                  <a:gd name="T55" fmla="*/ 37 h 132"/>
                  <a:gd name="T56" fmla="*/ 5 w 249"/>
                  <a:gd name="T57" fmla="*/ 14 h 132"/>
                  <a:gd name="T58" fmla="*/ 1 w 249"/>
                  <a:gd name="T59" fmla="*/ 4 h 132"/>
                  <a:gd name="T60" fmla="*/ 0 w 249"/>
                  <a:gd name="T61" fmla="*/ 11 h 132"/>
                  <a:gd name="T62" fmla="*/ 0 w 249"/>
                  <a:gd name="T63" fmla="*/ 18 h 132"/>
                  <a:gd name="T64" fmla="*/ 0 w 249"/>
                  <a:gd name="T65" fmla="*/ 26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49" h="132">
                    <a:moveTo>
                      <a:pt x="0" y="29"/>
                    </a:moveTo>
                    <a:lnTo>
                      <a:pt x="5" y="40"/>
                    </a:lnTo>
                    <a:lnTo>
                      <a:pt x="10" y="51"/>
                    </a:lnTo>
                    <a:lnTo>
                      <a:pt x="16" y="61"/>
                    </a:lnTo>
                    <a:lnTo>
                      <a:pt x="23" y="71"/>
                    </a:lnTo>
                    <a:lnTo>
                      <a:pt x="30" y="79"/>
                    </a:lnTo>
                    <a:lnTo>
                      <a:pt x="37" y="89"/>
                    </a:lnTo>
                    <a:lnTo>
                      <a:pt x="45" y="96"/>
                    </a:lnTo>
                    <a:lnTo>
                      <a:pt x="54" y="103"/>
                    </a:lnTo>
                    <a:lnTo>
                      <a:pt x="63" y="111"/>
                    </a:lnTo>
                    <a:lnTo>
                      <a:pt x="72" y="117"/>
                    </a:lnTo>
                    <a:lnTo>
                      <a:pt x="82" y="121"/>
                    </a:lnTo>
                    <a:lnTo>
                      <a:pt x="92" y="125"/>
                    </a:lnTo>
                    <a:lnTo>
                      <a:pt x="102" y="129"/>
                    </a:lnTo>
                    <a:lnTo>
                      <a:pt x="114" y="131"/>
                    </a:lnTo>
                    <a:lnTo>
                      <a:pt x="125" y="132"/>
                    </a:lnTo>
                    <a:lnTo>
                      <a:pt x="136" y="132"/>
                    </a:lnTo>
                    <a:lnTo>
                      <a:pt x="151" y="132"/>
                    </a:lnTo>
                    <a:lnTo>
                      <a:pt x="166" y="129"/>
                    </a:lnTo>
                    <a:lnTo>
                      <a:pt x="180" y="125"/>
                    </a:lnTo>
                    <a:lnTo>
                      <a:pt x="194" y="119"/>
                    </a:lnTo>
                    <a:lnTo>
                      <a:pt x="207" y="112"/>
                    </a:lnTo>
                    <a:lnTo>
                      <a:pt x="219" y="102"/>
                    </a:lnTo>
                    <a:lnTo>
                      <a:pt x="230" y="93"/>
                    </a:lnTo>
                    <a:lnTo>
                      <a:pt x="242" y="81"/>
                    </a:lnTo>
                    <a:lnTo>
                      <a:pt x="243" y="77"/>
                    </a:lnTo>
                    <a:lnTo>
                      <a:pt x="244" y="75"/>
                    </a:lnTo>
                    <a:lnTo>
                      <a:pt x="245" y="71"/>
                    </a:lnTo>
                    <a:lnTo>
                      <a:pt x="246" y="67"/>
                    </a:lnTo>
                    <a:lnTo>
                      <a:pt x="247" y="64"/>
                    </a:lnTo>
                    <a:lnTo>
                      <a:pt x="248" y="60"/>
                    </a:lnTo>
                    <a:lnTo>
                      <a:pt x="249" y="58"/>
                    </a:lnTo>
                    <a:lnTo>
                      <a:pt x="249" y="54"/>
                    </a:lnTo>
                    <a:lnTo>
                      <a:pt x="239" y="69"/>
                    </a:lnTo>
                    <a:lnTo>
                      <a:pt x="227" y="82"/>
                    </a:lnTo>
                    <a:lnTo>
                      <a:pt x="214" y="94"/>
                    </a:lnTo>
                    <a:lnTo>
                      <a:pt x="200" y="103"/>
                    </a:lnTo>
                    <a:lnTo>
                      <a:pt x="185" y="112"/>
                    </a:lnTo>
                    <a:lnTo>
                      <a:pt x="169" y="117"/>
                    </a:lnTo>
                    <a:lnTo>
                      <a:pt x="161" y="119"/>
                    </a:lnTo>
                    <a:lnTo>
                      <a:pt x="153" y="120"/>
                    </a:lnTo>
                    <a:lnTo>
                      <a:pt x="145" y="121"/>
                    </a:lnTo>
                    <a:lnTo>
                      <a:pt x="136" y="121"/>
                    </a:lnTo>
                    <a:lnTo>
                      <a:pt x="124" y="121"/>
                    </a:lnTo>
                    <a:lnTo>
                      <a:pt x="113" y="120"/>
                    </a:lnTo>
                    <a:lnTo>
                      <a:pt x="100" y="117"/>
                    </a:lnTo>
                    <a:lnTo>
                      <a:pt x="90" y="113"/>
                    </a:lnTo>
                    <a:lnTo>
                      <a:pt x="79" y="108"/>
                    </a:lnTo>
                    <a:lnTo>
                      <a:pt x="69" y="102"/>
                    </a:lnTo>
                    <a:lnTo>
                      <a:pt x="59" y="95"/>
                    </a:lnTo>
                    <a:lnTo>
                      <a:pt x="50" y="88"/>
                    </a:lnTo>
                    <a:lnTo>
                      <a:pt x="42" y="79"/>
                    </a:lnTo>
                    <a:lnTo>
                      <a:pt x="34" y="70"/>
                    </a:lnTo>
                    <a:lnTo>
                      <a:pt x="27" y="60"/>
                    </a:lnTo>
                    <a:lnTo>
                      <a:pt x="20" y="49"/>
                    </a:lnTo>
                    <a:lnTo>
                      <a:pt x="14" y="37"/>
                    </a:lnTo>
                    <a:lnTo>
                      <a:pt x="9" y="26"/>
                    </a:lnTo>
                    <a:lnTo>
                      <a:pt x="5" y="14"/>
                    </a:lnTo>
                    <a:lnTo>
                      <a:pt x="1" y="0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F3B6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16"/>
              <p:cNvSpPr>
                <a:spLocks/>
              </p:cNvSpPr>
              <p:nvPr/>
            </p:nvSpPr>
            <p:spPr bwMode="auto">
              <a:xfrm>
                <a:off x="1134" y="2665"/>
                <a:ext cx="51" cy="23"/>
              </a:xfrm>
              <a:custGeom>
                <a:avLst/>
                <a:gdLst>
                  <a:gd name="T0" fmla="*/ 4 w 251"/>
                  <a:gd name="T1" fmla="*/ 40 h 140"/>
                  <a:gd name="T2" fmla="*/ 15 w 251"/>
                  <a:gd name="T3" fmla="*/ 62 h 140"/>
                  <a:gd name="T4" fmla="*/ 28 w 251"/>
                  <a:gd name="T5" fmla="*/ 83 h 140"/>
                  <a:gd name="T6" fmla="*/ 43 w 251"/>
                  <a:gd name="T7" fmla="*/ 101 h 140"/>
                  <a:gd name="T8" fmla="*/ 61 w 251"/>
                  <a:gd name="T9" fmla="*/ 115 h 140"/>
                  <a:gd name="T10" fmla="*/ 80 w 251"/>
                  <a:gd name="T11" fmla="*/ 127 h 140"/>
                  <a:gd name="T12" fmla="*/ 101 w 251"/>
                  <a:gd name="T13" fmla="*/ 136 h 140"/>
                  <a:gd name="T14" fmla="*/ 125 w 251"/>
                  <a:gd name="T15" fmla="*/ 140 h 140"/>
                  <a:gd name="T16" fmla="*/ 152 w 251"/>
                  <a:gd name="T17" fmla="*/ 139 h 140"/>
                  <a:gd name="T18" fmla="*/ 183 w 251"/>
                  <a:gd name="T19" fmla="*/ 131 h 140"/>
                  <a:gd name="T20" fmla="*/ 211 w 251"/>
                  <a:gd name="T21" fmla="*/ 115 h 140"/>
                  <a:gd name="T22" fmla="*/ 236 w 251"/>
                  <a:gd name="T23" fmla="*/ 94 h 140"/>
                  <a:gd name="T24" fmla="*/ 247 w 251"/>
                  <a:gd name="T25" fmla="*/ 77 h 140"/>
                  <a:gd name="T26" fmla="*/ 249 w 251"/>
                  <a:gd name="T27" fmla="*/ 71 h 140"/>
                  <a:gd name="T28" fmla="*/ 250 w 251"/>
                  <a:gd name="T29" fmla="*/ 64 h 140"/>
                  <a:gd name="T30" fmla="*/ 251 w 251"/>
                  <a:gd name="T31" fmla="*/ 58 h 140"/>
                  <a:gd name="T32" fmla="*/ 247 w 251"/>
                  <a:gd name="T33" fmla="*/ 62 h 140"/>
                  <a:gd name="T34" fmla="*/ 236 w 251"/>
                  <a:gd name="T35" fmla="*/ 78 h 140"/>
                  <a:gd name="T36" fmla="*/ 223 w 251"/>
                  <a:gd name="T37" fmla="*/ 91 h 140"/>
                  <a:gd name="T38" fmla="*/ 209 w 251"/>
                  <a:gd name="T39" fmla="*/ 103 h 140"/>
                  <a:gd name="T40" fmla="*/ 195 w 251"/>
                  <a:gd name="T41" fmla="*/ 114 h 140"/>
                  <a:gd name="T42" fmla="*/ 179 w 251"/>
                  <a:gd name="T43" fmla="*/ 121 h 140"/>
                  <a:gd name="T44" fmla="*/ 162 w 251"/>
                  <a:gd name="T45" fmla="*/ 126 h 140"/>
                  <a:gd name="T46" fmla="*/ 145 w 251"/>
                  <a:gd name="T47" fmla="*/ 130 h 140"/>
                  <a:gd name="T48" fmla="*/ 124 w 251"/>
                  <a:gd name="T49" fmla="*/ 128 h 140"/>
                  <a:gd name="T50" fmla="*/ 100 w 251"/>
                  <a:gd name="T51" fmla="*/ 124 h 140"/>
                  <a:gd name="T52" fmla="*/ 78 w 251"/>
                  <a:gd name="T53" fmla="*/ 114 h 140"/>
                  <a:gd name="T54" fmla="*/ 58 w 251"/>
                  <a:gd name="T55" fmla="*/ 101 h 140"/>
                  <a:gd name="T56" fmla="*/ 41 w 251"/>
                  <a:gd name="T57" fmla="*/ 84 h 140"/>
                  <a:gd name="T58" fmla="*/ 26 w 251"/>
                  <a:gd name="T59" fmla="*/ 62 h 140"/>
                  <a:gd name="T60" fmla="*/ 14 w 251"/>
                  <a:gd name="T61" fmla="*/ 40 h 140"/>
                  <a:gd name="T62" fmla="*/ 6 w 251"/>
                  <a:gd name="T63" fmla="*/ 15 h 140"/>
                  <a:gd name="T64" fmla="*/ 2 w 251"/>
                  <a:gd name="T65" fmla="*/ 4 h 140"/>
                  <a:gd name="T66" fmla="*/ 1 w 251"/>
                  <a:gd name="T67" fmla="*/ 11 h 140"/>
                  <a:gd name="T68" fmla="*/ 1 w 251"/>
                  <a:gd name="T69" fmla="*/ 17 h 140"/>
                  <a:gd name="T70" fmla="*/ 0 w 251"/>
                  <a:gd name="T71" fmla="*/ 24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1" h="140">
                    <a:moveTo>
                      <a:pt x="0" y="28"/>
                    </a:moveTo>
                    <a:lnTo>
                      <a:pt x="4" y="40"/>
                    </a:lnTo>
                    <a:lnTo>
                      <a:pt x="9" y="50"/>
                    </a:lnTo>
                    <a:lnTo>
                      <a:pt x="15" y="62"/>
                    </a:lnTo>
                    <a:lnTo>
                      <a:pt x="21" y="73"/>
                    </a:lnTo>
                    <a:lnTo>
                      <a:pt x="28" y="83"/>
                    </a:lnTo>
                    <a:lnTo>
                      <a:pt x="35" y="92"/>
                    </a:lnTo>
                    <a:lnTo>
                      <a:pt x="43" y="101"/>
                    </a:lnTo>
                    <a:lnTo>
                      <a:pt x="52" y="108"/>
                    </a:lnTo>
                    <a:lnTo>
                      <a:pt x="61" y="115"/>
                    </a:lnTo>
                    <a:lnTo>
                      <a:pt x="70" y="122"/>
                    </a:lnTo>
                    <a:lnTo>
                      <a:pt x="80" y="127"/>
                    </a:lnTo>
                    <a:lnTo>
                      <a:pt x="91" y="132"/>
                    </a:lnTo>
                    <a:lnTo>
                      <a:pt x="101" y="136"/>
                    </a:lnTo>
                    <a:lnTo>
                      <a:pt x="113" y="138"/>
                    </a:lnTo>
                    <a:lnTo>
                      <a:pt x="125" y="140"/>
                    </a:lnTo>
                    <a:lnTo>
                      <a:pt x="136" y="140"/>
                    </a:lnTo>
                    <a:lnTo>
                      <a:pt x="152" y="139"/>
                    </a:lnTo>
                    <a:lnTo>
                      <a:pt x="168" y="136"/>
                    </a:lnTo>
                    <a:lnTo>
                      <a:pt x="183" y="131"/>
                    </a:lnTo>
                    <a:lnTo>
                      <a:pt x="197" y="124"/>
                    </a:lnTo>
                    <a:lnTo>
                      <a:pt x="211" y="115"/>
                    </a:lnTo>
                    <a:lnTo>
                      <a:pt x="223" y="106"/>
                    </a:lnTo>
                    <a:lnTo>
                      <a:pt x="236" y="94"/>
                    </a:lnTo>
                    <a:lnTo>
                      <a:pt x="246" y="80"/>
                    </a:lnTo>
                    <a:lnTo>
                      <a:pt x="247" y="77"/>
                    </a:lnTo>
                    <a:lnTo>
                      <a:pt x="248" y="73"/>
                    </a:lnTo>
                    <a:lnTo>
                      <a:pt x="249" y="71"/>
                    </a:lnTo>
                    <a:lnTo>
                      <a:pt x="249" y="67"/>
                    </a:lnTo>
                    <a:lnTo>
                      <a:pt x="250" y="64"/>
                    </a:lnTo>
                    <a:lnTo>
                      <a:pt x="250" y="61"/>
                    </a:lnTo>
                    <a:lnTo>
                      <a:pt x="251" y="58"/>
                    </a:lnTo>
                    <a:lnTo>
                      <a:pt x="251" y="54"/>
                    </a:lnTo>
                    <a:lnTo>
                      <a:pt x="247" y="62"/>
                    </a:lnTo>
                    <a:lnTo>
                      <a:pt x="241" y="71"/>
                    </a:lnTo>
                    <a:lnTo>
                      <a:pt x="236" y="78"/>
                    </a:lnTo>
                    <a:lnTo>
                      <a:pt x="229" y="85"/>
                    </a:lnTo>
                    <a:lnTo>
                      <a:pt x="223" y="91"/>
                    </a:lnTo>
                    <a:lnTo>
                      <a:pt x="216" y="98"/>
                    </a:lnTo>
                    <a:lnTo>
                      <a:pt x="209" y="103"/>
                    </a:lnTo>
                    <a:lnTo>
                      <a:pt x="202" y="109"/>
                    </a:lnTo>
                    <a:lnTo>
                      <a:pt x="195" y="114"/>
                    </a:lnTo>
                    <a:lnTo>
                      <a:pt x="187" y="118"/>
                    </a:lnTo>
                    <a:lnTo>
                      <a:pt x="179" y="121"/>
                    </a:lnTo>
                    <a:lnTo>
                      <a:pt x="171" y="124"/>
                    </a:lnTo>
                    <a:lnTo>
                      <a:pt x="162" y="126"/>
                    </a:lnTo>
                    <a:lnTo>
                      <a:pt x="154" y="128"/>
                    </a:lnTo>
                    <a:lnTo>
                      <a:pt x="145" y="130"/>
                    </a:lnTo>
                    <a:lnTo>
                      <a:pt x="136" y="130"/>
                    </a:lnTo>
                    <a:lnTo>
                      <a:pt x="124" y="128"/>
                    </a:lnTo>
                    <a:lnTo>
                      <a:pt x="112" y="127"/>
                    </a:lnTo>
                    <a:lnTo>
                      <a:pt x="100" y="124"/>
                    </a:lnTo>
                    <a:lnTo>
                      <a:pt x="89" y="120"/>
                    </a:lnTo>
                    <a:lnTo>
                      <a:pt x="78" y="114"/>
                    </a:lnTo>
                    <a:lnTo>
                      <a:pt x="68" y="108"/>
                    </a:lnTo>
                    <a:lnTo>
                      <a:pt x="58" y="101"/>
                    </a:lnTo>
                    <a:lnTo>
                      <a:pt x="49" y="92"/>
                    </a:lnTo>
                    <a:lnTo>
                      <a:pt x="41" y="84"/>
                    </a:lnTo>
                    <a:lnTo>
                      <a:pt x="33" y="73"/>
                    </a:lnTo>
                    <a:lnTo>
                      <a:pt x="26" y="62"/>
                    </a:lnTo>
                    <a:lnTo>
                      <a:pt x="20" y="52"/>
                    </a:lnTo>
                    <a:lnTo>
                      <a:pt x="14" y="40"/>
                    </a:lnTo>
                    <a:lnTo>
                      <a:pt x="10" y="27"/>
                    </a:lnTo>
                    <a:lnTo>
                      <a:pt x="6" y="15"/>
                    </a:lnTo>
                    <a:lnTo>
                      <a:pt x="3" y="0"/>
                    </a:lnTo>
                    <a:lnTo>
                      <a:pt x="2" y="4"/>
                    </a:lnTo>
                    <a:lnTo>
                      <a:pt x="2" y="7"/>
                    </a:lnTo>
                    <a:lnTo>
                      <a:pt x="1" y="11"/>
                    </a:lnTo>
                    <a:lnTo>
                      <a:pt x="1" y="13"/>
                    </a:lnTo>
                    <a:lnTo>
                      <a:pt x="1" y="17"/>
                    </a:lnTo>
                    <a:lnTo>
                      <a:pt x="0" y="21"/>
                    </a:lnTo>
                    <a:lnTo>
                      <a:pt x="0" y="2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3B8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17"/>
              <p:cNvSpPr>
                <a:spLocks/>
              </p:cNvSpPr>
              <p:nvPr/>
            </p:nvSpPr>
            <p:spPr bwMode="auto">
              <a:xfrm>
                <a:off x="1135" y="2663"/>
                <a:ext cx="50" cy="24"/>
              </a:xfrm>
              <a:custGeom>
                <a:avLst/>
                <a:gdLst>
                  <a:gd name="T0" fmla="*/ 4 w 251"/>
                  <a:gd name="T1" fmla="*/ 39 h 146"/>
                  <a:gd name="T2" fmla="*/ 13 w 251"/>
                  <a:gd name="T3" fmla="*/ 62 h 146"/>
                  <a:gd name="T4" fmla="*/ 26 w 251"/>
                  <a:gd name="T5" fmla="*/ 85 h 146"/>
                  <a:gd name="T6" fmla="*/ 41 w 251"/>
                  <a:gd name="T7" fmla="*/ 104 h 146"/>
                  <a:gd name="T8" fmla="*/ 58 w 251"/>
                  <a:gd name="T9" fmla="*/ 120 h 146"/>
                  <a:gd name="T10" fmla="*/ 78 w 251"/>
                  <a:gd name="T11" fmla="*/ 133 h 146"/>
                  <a:gd name="T12" fmla="*/ 99 w 251"/>
                  <a:gd name="T13" fmla="*/ 142 h 146"/>
                  <a:gd name="T14" fmla="*/ 123 w 251"/>
                  <a:gd name="T15" fmla="*/ 146 h 146"/>
                  <a:gd name="T16" fmla="*/ 144 w 251"/>
                  <a:gd name="T17" fmla="*/ 146 h 146"/>
                  <a:gd name="T18" fmla="*/ 160 w 251"/>
                  <a:gd name="T19" fmla="*/ 144 h 146"/>
                  <a:gd name="T20" fmla="*/ 184 w 251"/>
                  <a:gd name="T21" fmla="*/ 137 h 146"/>
                  <a:gd name="T22" fmla="*/ 213 w 251"/>
                  <a:gd name="T23" fmla="*/ 119 h 146"/>
                  <a:gd name="T24" fmla="*/ 238 w 251"/>
                  <a:gd name="T25" fmla="*/ 94 h 146"/>
                  <a:gd name="T26" fmla="*/ 249 w 251"/>
                  <a:gd name="T27" fmla="*/ 76 h 146"/>
                  <a:gd name="T28" fmla="*/ 250 w 251"/>
                  <a:gd name="T29" fmla="*/ 70 h 146"/>
                  <a:gd name="T30" fmla="*/ 251 w 251"/>
                  <a:gd name="T31" fmla="*/ 62 h 146"/>
                  <a:gd name="T32" fmla="*/ 251 w 251"/>
                  <a:gd name="T33" fmla="*/ 57 h 146"/>
                  <a:gd name="T34" fmla="*/ 247 w 251"/>
                  <a:gd name="T35" fmla="*/ 62 h 146"/>
                  <a:gd name="T36" fmla="*/ 237 w 251"/>
                  <a:gd name="T37" fmla="*/ 79 h 146"/>
                  <a:gd name="T38" fmla="*/ 224 w 251"/>
                  <a:gd name="T39" fmla="*/ 95 h 146"/>
                  <a:gd name="T40" fmla="*/ 210 w 251"/>
                  <a:gd name="T41" fmla="*/ 108 h 146"/>
                  <a:gd name="T42" fmla="*/ 196 w 251"/>
                  <a:gd name="T43" fmla="*/ 119 h 146"/>
                  <a:gd name="T44" fmla="*/ 179 w 251"/>
                  <a:gd name="T45" fmla="*/ 127 h 146"/>
                  <a:gd name="T46" fmla="*/ 162 w 251"/>
                  <a:gd name="T47" fmla="*/ 133 h 146"/>
                  <a:gd name="T48" fmla="*/ 144 w 251"/>
                  <a:gd name="T49" fmla="*/ 136 h 146"/>
                  <a:gd name="T50" fmla="*/ 123 w 251"/>
                  <a:gd name="T51" fmla="*/ 136 h 146"/>
                  <a:gd name="T52" fmla="*/ 98 w 251"/>
                  <a:gd name="T53" fmla="*/ 130 h 146"/>
                  <a:gd name="T54" fmla="*/ 76 w 251"/>
                  <a:gd name="T55" fmla="*/ 120 h 146"/>
                  <a:gd name="T56" fmla="*/ 57 w 251"/>
                  <a:gd name="T57" fmla="*/ 106 h 146"/>
                  <a:gd name="T58" fmla="*/ 39 w 251"/>
                  <a:gd name="T59" fmla="*/ 88 h 146"/>
                  <a:gd name="T60" fmla="*/ 25 w 251"/>
                  <a:gd name="T61" fmla="*/ 66 h 146"/>
                  <a:gd name="T62" fmla="*/ 14 w 251"/>
                  <a:gd name="T63" fmla="*/ 41 h 146"/>
                  <a:gd name="T64" fmla="*/ 7 w 251"/>
                  <a:gd name="T65" fmla="*/ 15 h 146"/>
                  <a:gd name="T66" fmla="*/ 4 w 251"/>
                  <a:gd name="T67" fmla="*/ 3 h 146"/>
                  <a:gd name="T68" fmla="*/ 3 w 251"/>
                  <a:gd name="T69" fmla="*/ 10 h 146"/>
                  <a:gd name="T70" fmla="*/ 1 w 251"/>
                  <a:gd name="T71" fmla="*/ 16 h 146"/>
                  <a:gd name="T72" fmla="*/ 0 w 251"/>
                  <a:gd name="T73" fmla="*/ 22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51" h="146">
                    <a:moveTo>
                      <a:pt x="0" y="25"/>
                    </a:moveTo>
                    <a:lnTo>
                      <a:pt x="4" y="39"/>
                    </a:lnTo>
                    <a:lnTo>
                      <a:pt x="8" y="51"/>
                    </a:lnTo>
                    <a:lnTo>
                      <a:pt x="13" y="62"/>
                    </a:lnTo>
                    <a:lnTo>
                      <a:pt x="19" y="74"/>
                    </a:lnTo>
                    <a:lnTo>
                      <a:pt x="26" y="85"/>
                    </a:lnTo>
                    <a:lnTo>
                      <a:pt x="33" y="95"/>
                    </a:lnTo>
                    <a:lnTo>
                      <a:pt x="41" y="104"/>
                    </a:lnTo>
                    <a:lnTo>
                      <a:pt x="49" y="113"/>
                    </a:lnTo>
                    <a:lnTo>
                      <a:pt x="58" y="120"/>
                    </a:lnTo>
                    <a:lnTo>
                      <a:pt x="68" y="127"/>
                    </a:lnTo>
                    <a:lnTo>
                      <a:pt x="78" y="133"/>
                    </a:lnTo>
                    <a:lnTo>
                      <a:pt x="89" y="138"/>
                    </a:lnTo>
                    <a:lnTo>
                      <a:pt x="99" y="142"/>
                    </a:lnTo>
                    <a:lnTo>
                      <a:pt x="112" y="145"/>
                    </a:lnTo>
                    <a:lnTo>
                      <a:pt x="123" y="146"/>
                    </a:lnTo>
                    <a:lnTo>
                      <a:pt x="135" y="146"/>
                    </a:lnTo>
                    <a:lnTo>
                      <a:pt x="144" y="146"/>
                    </a:lnTo>
                    <a:lnTo>
                      <a:pt x="152" y="145"/>
                    </a:lnTo>
                    <a:lnTo>
                      <a:pt x="160" y="144"/>
                    </a:lnTo>
                    <a:lnTo>
                      <a:pt x="168" y="142"/>
                    </a:lnTo>
                    <a:lnTo>
                      <a:pt x="184" y="137"/>
                    </a:lnTo>
                    <a:lnTo>
                      <a:pt x="199" y="128"/>
                    </a:lnTo>
                    <a:lnTo>
                      <a:pt x="213" y="119"/>
                    </a:lnTo>
                    <a:lnTo>
                      <a:pt x="226" y="107"/>
                    </a:lnTo>
                    <a:lnTo>
                      <a:pt x="238" y="94"/>
                    </a:lnTo>
                    <a:lnTo>
                      <a:pt x="248" y="79"/>
                    </a:lnTo>
                    <a:lnTo>
                      <a:pt x="249" y="76"/>
                    </a:lnTo>
                    <a:lnTo>
                      <a:pt x="249" y="72"/>
                    </a:lnTo>
                    <a:lnTo>
                      <a:pt x="250" y="70"/>
                    </a:lnTo>
                    <a:lnTo>
                      <a:pt x="250" y="66"/>
                    </a:lnTo>
                    <a:lnTo>
                      <a:pt x="251" y="62"/>
                    </a:lnTo>
                    <a:lnTo>
                      <a:pt x="251" y="60"/>
                    </a:lnTo>
                    <a:lnTo>
                      <a:pt x="251" y="57"/>
                    </a:lnTo>
                    <a:lnTo>
                      <a:pt x="251" y="53"/>
                    </a:lnTo>
                    <a:lnTo>
                      <a:pt x="247" y="62"/>
                    </a:lnTo>
                    <a:lnTo>
                      <a:pt x="242" y="71"/>
                    </a:lnTo>
                    <a:lnTo>
                      <a:pt x="237" y="79"/>
                    </a:lnTo>
                    <a:lnTo>
                      <a:pt x="231" y="86"/>
                    </a:lnTo>
                    <a:lnTo>
                      <a:pt x="224" y="95"/>
                    </a:lnTo>
                    <a:lnTo>
                      <a:pt x="217" y="101"/>
                    </a:lnTo>
                    <a:lnTo>
                      <a:pt x="210" y="108"/>
                    </a:lnTo>
                    <a:lnTo>
                      <a:pt x="203" y="113"/>
                    </a:lnTo>
                    <a:lnTo>
                      <a:pt x="196" y="119"/>
                    </a:lnTo>
                    <a:lnTo>
                      <a:pt x="188" y="122"/>
                    </a:lnTo>
                    <a:lnTo>
                      <a:pt x="179" y="127"/>
                    </a:lnTo>
                    <a:lnTo>
                      <a:pt x="171" y="130"/>
                    </a:lnTo>
                    <a:lnTo>
                      <a:pt x="162" y="133"/>
                    </a:lnTo>
                    <a:lnTo>
                      <a:pt x="153" y="134"/>
                    </a:lnTo>
                    <a:lnTo>
                      <a:pt x="144" y="136"/>
                    </a:lnTo>
                    <a:lnTo>
                      <a:pt x="135" y="136"/>
                    </a:lnTo>
                    <a:lnTo>
                      <a:pt x="123" y="136"/>
                    </a:lnTo>
                    <a:lnTo>
                      <a:pt x="111" y="133"/>
                    </a:lnTo>
                    <a:lnTo>
                      <a:pt x="98" y="130"/>
                    </a:lnTo>
                    <a:lnTo>
                      <a:pt x="87" y="126"/>
                    </a:lnTo>
                    <a:lnTo>
                      <a:pt x="76" y="120"/>
                    </a:lnTo>
                    <a:lnTo>
                      <a:pt x="66" y="113"/>
                    </a:lnTo>
                    <a:lnTo>
                      <a:pt x="57" y="106"/>
                    </a:lnTo>
                    <a:lnTo>
                      <a:pt x="48" y="97"/>
                    </a:lnTo>
                    <a:lnTo>
                      <a:pt x="39" y="88"/>
                    </a:lnTo>
                    <a:lnTo>
                      <a:pt x="32" y="77"/>
                    </a:lnTo>
                    <a:lnTo>
                      <a:pt x="25" y="66"/>
                    </a:lnTo>
                    <a:lnTo>
                      <a:pt x="19" y="54"/>
                    </a:lnTo>
                    <a:lnTo>
                      <a:pt x="14" y="41"/>
                    </a:lnTo>
                    <a:lnTo>
                      <a:pt x="10" y="28"/>
                    </a:lnTo>
                    <a:lnTo>
                      <a:pt x="7" y="15"/>
                    </a:lnTo>
                    <a:lnTo>
                      <a:pt x="5" y="0"/>
                    </a:lnTo>
                    <a:lnTo>
                      <a:pt x="4" y="3"/>
                    </a:lnTo>
                    <a:lnTo>
                      <a:pt x="3" y="6"/>
                    </a:lnTo>
                    <a:lnTo>
                      <a:pt x="3" y="10"/>
                    </a:lnTo>
                    <a:lnTo>
                      <a:pt x="2" y="12"/>
                    </a:lnTo>
                    <a:lnTo>
                      <a:pt x="1" y="16"/>
                    </a:lnTo>
                    <a:lnTo>
                      <a:pt x="1" y="19"/>
                    </a:lnTo>
                    <a:lnTo>
                      <a:pt x="0" y="22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3B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18"/>
              <p:cNvSpPr>
                <a:spLocks/>
              </p:cNvSpPr>
              <p:nvPr/>
            </p:nvSpPr>
            <p:spPr bwMode="auto">
              <a:xfrm>
                <a:off x="1135" y="2661"/>
                <a:ext cx="50" cy="25"/>
              </a:xfrm>
              <a:custGeom>
                <a:avLst/>
                <a:gdLst>
                  <a:gd name="T0" fmla="*/ 3 w 249"/>
                  <a:gd name="T1" fmla="*/ 39 h 154"/>
                  <a:gd name="T2" fmla="*/ 11 w 249"/>
                  <a:gd name="T3" fmla="*/ 64 h 154"/>
                  <a:gd name="T4" fmla="*/ 23 w 249"/>
                  <a:gd name="T5" fmla="*/ 86 h 154"/>
                  <a:gd name="T6" fmla="*/ 38 w 249"/>
                  <a:gd name="T7" fmla="*/ 108 h 154"/>
                  <a:gd name="T8" fmla="*/ 55 w 249"/>
                  <a:gd name="T9" fmla="*/ 125 h 154"/>
                  <a:gd name="T10" fmla="*/ 75 w 249"/>
                  <a:gd name="T11" fmla="*/ 138 h 154"/>
                  <a:gd name="T12" fmla="*/ 97 w 249"/>
                  <a:gd name="T13" fmla="*/ 148 h 154"/>
                  <a:gd name="T14" fmla="*/ 121 w 249"/>
                  <a:gd name="T15" fmla="*/ 152 h 154"/>
                  <a:gd name="T16" fmla="*/ 142 w 249"/>
                  <a:gd name="T17" fmla="*/ 154 h 154"/>
                  <a:gd name="T18" fmla="*/ 159 w 249"/>
                  <a:gd name="T19" fmla="*/ 150 h 154"/>
                  <a:gd name="T20" fmla="*/ 176 w 249"/>
                  <a:gd name="T21" fmla="*/ 145 h 154"/>
                  <a:gd name="T22" fmla="*/ 192 w 249"/>
                  <a:gd name="T23" fmla="*/ 138 h 154"/>
                  <a:gd name="T24" fmla="*/ 206 w 249"/>
                  <a:gd name="T25" fmla="*/ 127 h 154"/>
                  <a:gd name="T26" fmla="*/ 220 w 249"/>
                  <a:gd name="T27" fmla="*/ 115 h 154"/>
                  <a:gd name="T28" fmla="*/ 233 w 249"/>
                  <a:gd name="T29" fmla="*/ 102 h 154"/>
                  <a:gd name="T30" fmla="*/ 244 w 249"/>
                  <a:gd name="T31" fmla="*/ 86 h 154"/>
                  <a:gd name="T32" fmla="*/ 249 w 249"/>
                  <a:gd name="T33" fmla="*/ 74 h 154"/>
                  <a:gd name="T34" fmla="*/ 249 w 249"/>
                  <a:gd name="T35" fmla="*/ 69 h 154"/>
                  <a:gd name="T36" fmla="*/ 249 w 249"/>
                  <a:gd name="T37" fmla="*/ 63 h 154"/>
                  <a:gd name="T38" fmla="*/ 249 w 249"/>
                  <a:gd name="T39" fmla="*/ 57 h 154"/>
                  <a:gd name="T40" fmla="*/ 245 w 249"/>
                  <a:gd name="T41" fmla="*/ 63 h 154"/>
                  <a:gd name="T42" fmla="*/ 236 w 249"/>
                  <a:gd name="T43" fmla="*/ 80 h 154"/>
                  <a:gd name="T44" fmla="*/ 223 w 249"/>
                  <a:gd name="T45" fmla="*/ 97 h 154"/>
                  <a:gd name="T46" fmla="*/ 210 w 249"/>
                  <a:gd name="T47" fmla="*/ 112 h 154"/>
                  <a:gd name="T48" fmla="*/ 195 w 249"/>
                  <a:gd name="T49" fmla="*/ 124 h 154"/>
                  <a:gd name="T50" fmla="*/ 179 w 249"/>
                  <a:gd name="T51" fmla="*/ 133 h 154"/>
                  <a:gd name="T52" fmla="*/ 161 w 249"/>
                  <a:gd name="T53" fmla="*/ 139 h 154"/>
                  <a:gd name="T54" fmla="*/ 143 w 249"/>
                  <a:gd name="T55" fmla="*/ 143 h 154"/>
                  <a:gd name="T56" fmla="*/ 121 w 249"/>
                  <a:gd name="T57" fmla="*/ 142 h 154"/>
                  <a:gd name="T58" fmla="*/ 96 w 249"/>
                  <a:gd name="T59" fmla="*/ 137 h 154"/>
                  <a:gd name="T60" fmla="*/ 74 w 249"/>
                  <a:gd name="T61" fmla="*/ 126 h 154"/>
                  <a:gd name="T62" fmla="*/ 54 w 249"/>
                  <a:gd name="T63" fmla="*/ 110 h 154"/>
                  <a:gd name="T64" fmla="*/ 37 w 249"/>
                  <a:gd name="T65" fmla="*/ 91 h 154"/>
                  <a:gd name="T66" fmla="*/ 24 w 249"/>
                  <a:gd name="T67" fmla="*/ 69 h 154"/>
                  <a:gd name="T68" fmla="*/ 14 w 249"/>
                  <a:gd name="T69" fmla="*/ 43 h 154"/>
                  <a:gd name="T70" fmla="*/ 8 w 249"/>
                  <a:gd name="T71" fmla="*/ 15 h 154"/>
                  <a:gd name="T72" fmla="*/ 5 w 249"/>
                  <a:gd name="T73" fmla="*/ 3 h 154"/>
                  <a:gd name="T74" fmla="*/ 4 w 249"/>
                  <a:gd name="T75" fmla="*/ 9 h 154"/>
                  <a:gd name="T76" fmla="*/ 2 w 249"/>
                  <a:gd name="T77" fmla="*/ 16 h 154"/>
                  <a:gd name="T78" fmla="*/ 1 w 249"/>
                  <a:gd name="T79" fmla="*/ 2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49" h="154">
                    <a:moveTo>
                      <a:pt x="0" y="24"/>
                    </a:moveTo>
                    <a:lnTo>
                      <a:pt x="3" y="39"/>
                    </a:lnTo>
                    <a:lnTo>
                      <a:pt x="7" y="51"/>
                    </a:lnTo>
                    <a:lnTo>
                      <a:pt x="11" y="64"/>
                    </a:lnTo>
                    <a:lnTo>
                      <a:pt x="17" y="76"/>
                    </a:lnTo>
                    <a:lnTo>
                      <a:pt x="23" y="86"/>
                    </a:lnTo>
                    <a:lnTo>
                      <a:pt x="30" y="97"/>
                    </a:lnTo>
                    <a:lnTo>
                      <a:pt x="38" y="108"/>
                    </a:lnTo>
                    <a:lnTo>
                      <a:pt x="46" y="116"/>
                    </a:lnTo>
                    <a:lnTo>
                      <a:pt x="55" y="125"/>
                    </a:lnTo>
                    <a:lnTo>
                      <a:pt x="65" y="132"/>
                    </a:lnTo>
                    <a:lnTo>
                      <a:pt x="75" y="138"/>
                    </a:lnTo>
                    <a:lnTo>
                      <a:pt x="86" y="144"/>
                    </a:lnTo>
                    <a:lnTo>
                      <a:pt x="97" y="148"/>
                    </a:lnTo>
                    <a:lnTo>
                      <a:pt x="109" y="151"/>
                    </a:lnTo>
                    <a:lnTo>
                      <a:pt x="121" y="152"/>
                    </a:lnTo>
                    <a:lnTo>
                      <a:pt x="133" y="154"/>
                    </a:lnTo>
                    <a:lnTo>
                      <a:pt x="142" y="154"/>
                    </a:lnTo>
                    <a:lnTo>
                      <a:pt x="151" y="152"/>
                    </a:lnTo>
                    <a:lnTo>
                      <a:pt x="159" y="150"/>
                    </a:lnTo>
                    <a:lnTo>
                      <a:pt x="168" y="148"/>
                    </a:lnTo>
                    <a:lnTo>
                      <a:pt x="176" y="145"/>
                    </a:lnTo>
                    <a:lnTo>
                      <a:pt x="184" y="142"/>
                    </a:lnTo>
                    <a:lnTo>
                      <a:pt x="192" y="138"/>
                    </a:lnTo>
                    <a:lnTo>
                      <a:pt x="199" y="133"/>
                    </a:lnTo>
                    <a:lnTo>
                      <a:pt x="206" y="127"/>
                    </a:lnTo>
                    <a:lnTo>
                      <a:pt x="213" y="122"/>
                    </a:lnTo>
                    <a:lnTo>
                      <a:pt x="220" y="115"/>
                    </a:lnTo>
                    <a:lnTo>
                      <a:pt x="226" y="109"/>
                    </a:lnTo>
                    <a:lnTo>
                      <a:pt x="233" y="102"/>
                    </a:lnTo>
                    <a:lnTo>
                      <a:pt x="238" y="95"/>
                    </a:lnTo>
                    <a:lnTo>
                      <a:pt x="244" y="86"/>
                    </a:lnTo>
                    <a:lnTo>
                      <a:pt x="248" y="78"/>
                    </a:lnTo>
                    <a:lnTo>
                      <a:pt x="249" y="74"/>
                    </a:lnTo>
                    <a:lnTo>
                      <a:pt x="249" y="72"/>
                    </a:lnTo>
                    <a:lnTo>
                      <a:pt x="249" y="69"/>
                    </a:lnTo>
                    <a:lnTo>
                      <a:pt x="249" y="65"/>
                    </a:lnTo>
                    <a:lnTo>
                      <a:pt x="249" y="63"/>
                    </a:lnTo>
                    <a:lnTo>
                      <a:pt x="249" y="59"/>
                    </a:lnTo>
                    <a:lnTo>
                      <a:pt x="249" y="57"/>
                    </a:lnTo>
                    <a:lnTo>
                      <a:pt x="249" y="53"/>
                    </a:lnTo>
                    <a:lnTo>
                      <a:pt x="245" y="63"/>
                    </a:lnTo>
                    <a:lnTo>
                      <a:pt x="241" y="72"/>
                    </a:lnTo>
                    <a:lnTo>
                      <a:pt x="236" y="80"/>
                    </a:lnTo>
                    <a:lnTo>
                      <a:pt x="230" y="89"/>
                    </a:lnTo>
                    <a:lnTo>
                      <a:pt x="223" y="97"/>
                    </a:lnTo>
                    <a:lnTo>
                      <a:pt x="217" y="104"/>
                    </a:lnTo>
                    <a:lnTo>
                      <a:pt x="210" y="112"/>
                    </a:lnTo>
                    <a:lnTo>
                      <a:pt x="203" y="118"/>
                    </a:lnTo>
                    <a:lnTo>
                      <a:pt x="195" y="124"/>
                    </a:lnTo>
                    <a:lnTo>
                      <a:pt x="187" y="128"/>
                    </a:lnTo>
                    <a:lnTo>
                      <a:pt x="179" y="133"/>
                    </a:lnTo>
                    <a:lnTo>
                      <a:pt x="170" y="136"/>
                    </a:lnTo>
                    <a:lnTo>
                      <a:pt x="161" y="139"/>
                    </a:lnTo>
                    <a:lnTo>
                      <a:pt x="152" y="142"/>
                    </a:lnTo>
                    <a:lnTo>
                      <a:pt x="143" y="143"/>
                    </a:lnTo>
                    <a:lnTo>
                      <a:pt x="133" y="143"/>
                    </a:lnTo>
                    <a:lnTo>
                      <a:pt x="121" y="142"/>
                    </a:lnTo>
                    <a:lnTo>
                      <a:pt x="109" y="140"/>
                    </a:lnTo>
                    <a:lnTo>
                      <a:pt x="96" y="137"/>
                    </a:lnTo>
                    <a:lnTo>
                      <a:pt x="85" y="132"/>
                    </a:lnTo>
                    <a:lnTo>
                      <a:pt x="74" y="126"/>
                    </a:lnTo>
                    <a:lnTo>
                      <a:pt x="64" y="119"/>
                    </a:lnTo>
                    <a:lnTo>
                      <a:pt x="54" y="110"/>
                    </a:lnTo>
                    <a:lnTo>
                      <a:pt x="45" y="101"/>
                    </a:lnTo>
                    <a:lnTo>
                      <a:pt x="37" y="91"/>
                    </a:lnTo>
                    <a:lnTo>
                      <a:pt x="30" y="80"/>
                    </a:lnTo>
                    <a:lnTo>
                      <a:pt x="24" y="69"/>
                    </a:lnTo>
                    <a:lnTo>
                      <a:pt x="18" y="57"/>
                    </a:lnTo>
                    <a:lnTo>
                      <a:pt x="14" y="43"/>
                    </a:lnTo>
                    <a:lnTo>
                      <a:pt x="10" y="29"/>
                    </a:lnTo>
                    <a:lnTo>
                      <a:pt x="8" y="15"/>
                    </a:lnTo>
                    <a:lnTo>
                      <a:pt x="6" y="0"/>
                    </a:lnTo>
                    <a:lnTo>
                      <a:pt x="5" y="3"/>
                    </a:lnTo>
                    <a:lnTo>
                      <a:pt x="4" y="6"/>
                    </a:lnTo>
                    <a:lnTo>
                      <a:pt x="4" y="9"/>
                    </a:lnTo>
                    <a:lnTo>
                      <a:pt x="3" y="12"/>
                    </a:lnTo>
                    <a:lnTo>
                      <a:pt x="2" y="16"/>
                    </a:lnTo>
                    <a:lnTo>
                      <a:pt x="1" y="18"/>
                    </a:lnTo>
                    <a:lnTo>
                      <a:pt x="1" y="22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F4BD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19"/>
              <p:cNvSpPr>
                <a:spLocks/>
              </p:cNvSpPr>
              <p:nvPr/>
            </p:nvSpPr>
            <p:spPr bwMode="auto">
              <a:xfrm>
                <a:off x="1136" y="2659"/>
                <a:ext cx="49" cy="26"/>
              </a:xfrm>
              <a:custGeom>
                <a:avLst/>
                <a:gdLst>
                  <a:gd name="T0" fmla="*/ 2 w 246"/>
                  <a:gd name="T1" fmla="*/ 38 h 159"/>
                  <a:gd name="T2" fmla="*/ 9 w 246"/>
                  <a:gd name="T3" fmla="*/ 64 h 159"/>
                  <a:gd name="T4" fmla="*/ 20 w 246"/>
                  <a:gd name="T5" fmla="*/ 89 h 159"/>
                  <a:gd name="T6" fmla="*/ 34 w 246"/>
                  <a:gd name="T7" fmla="*/ 111 h 159"/>
                  <a:gd name="T8" fmla="*/ 52 w 246"/>
                  <a:gd name="T9" fmla="*/ 129 h 159"/>
                  <a:gd name="T10" fmla="*/ 71 w 246"/>
                  <a:gd name="T11" fmla="*/ 143 h 159"/>
                  <a:gd name="T12" fmla="*/ 93 w 246"/>
                  <a:gd name="T13" fmla="*/ 153 h 159"/>
                  <a:gd name="T14" fmla="*/ 118 w 246"/>
                  <a:gd name="T15" fmla="*/ 159 h 159"/>
                  <a:gd name="T16" fmla="*/ 139 w 246"/>
                  <a:gd name="T17" fmla="*/ 159 h 159"/>
                  <a:gd name="T18" fmla="*/ 157 w 246"/>
                  <a:gd name="T19" fmla="*/ 156 h 159"/>
                  <a:gd name="T20" fmla="*/ 174 w 246"/>
                  <a:gd name="T21" fmla="*/ 150 h 159"/>
                  <a:gd name="T22" fmla="*/ 191 w 246"/>
                  <a:gd name="T23" fmla="*/ 142 h 159"/>
                  <a:gd name="T24" fmla="*/ 205 w 246"/>
                  <a:gd name="T25" fmla="*/ 131 h 159"/>
                  <a:gd name="T26" fmla="*/ 219 w 246"/>
                  <a:gd name="T27" fmla="*/ 118 h 159"/>
                  <a:gd name="T28" fmla="*/ 232 w 246"/>
                  <a:gd name="T29" fmla="*/ 102 h 159"/>
                  <a:gd name="T30" fmla="*/ 242 w 246"/>
                  <a:gd name="T31" fmla="*/ 85 h 159"/>
                  <a:gd name="T32" fmla="*/ 246 w 246"/>
                  <a:gd name="T33" fmla="*/ 74 h 159"/>
                  <a:gd name="T34" fmla="*/ 246 w 246"/>
                  <a:gd name="T35" fmla="*/ 68 h 159"/>
                  <a:gd name="T36" fmla="*/ 246 w 246"/>
                  <a:gd name="T37" fmla="*/ 60 h 159"/>
                  <a:gd name="T38" fmla="*/ 246 w 246"/>
                  <a:gd name="T39" fmla="*/ 54 h 159"/>
                  <a:gd name="T40" fmla="*/ 242 w 246"/>
                  <a:gd name="T41" fmla="*/ 62 h 159"/>
                  <a:gd name="T42" fmla="*/ 233 w 246"/>
                  <a:gd name="T43" fmla="*/ 82 h 159"/>
                  <a:gd name="T44" fmla="*/ 221 w 246"/>
                  <a:gd name="T45" fmla="*/ 99 h 159"/>
                  <a:gd name="T46" fmla="*/ 208 w 246"/>
                  <a:gd name="T47" fmla="*/ 114 h 159"/>
                  <a:gd name="T48" fmla="*/ 193 w 246"/>
                  <a:gd name="T49" fmla="*/ 127 h 159"/>
                  <a:gd name="T50" fmla="*/ 177 w 246"/>
                  <a:gd name="T51" fmla="*/ 137 h 159"/>
                  <a:gd name="T52" fmla="*/ 159 w 246"/>
                  <a:gd name="T53" fmla="*/ 144 h 159"/>
                  <a:gd name="T54" fmla="*/ 140 w 246"/>
                  <a:gd name="T55" fmla="*/ 148 h 159"/>
                  <a:gd name="T56" fmla="*/ 118 w 246"/>
                  <a:gd name="T57" fmla="*/ 148 h 159"/>
                  <a:gd name="T58" fmla="*/ 93 w 246"/>
                  <a:gd name="T59" fmla="*/ 142 h 159"/>
                  <a:gd name="T60" fmla="*/ 71 w 246"/>
                  <a:gd name="T61" fmla="*/ 131 h 159"/>
                  <a:gd name="T62" fmla="*/ 52 w 246"/>
                  <a:gd name="T63" fmla="*/ 115 h 159"/>
                  <a:gd name="T64" fmla="*/ 35 w 246"/>
                  <a:gd name="T65" fmla="*/ 95 h 159"/>
                  <a:gd name="T66" fmla="*/ 22 w 246"/>
                  <a:gd name="T67" fmla="*/ 72 h 159"/>
                  <a:gd name="T68" fmla="*/ 13 w 246"/>
                  <a:gd name="T69" fmla="*/ 46 h 159"/>
                  <a:gd name="T70" fmla="*/ 8 w 246"/>
                  <a:gd name="T71" fmla="*/ 17 h 159"/>
                  <a:gd name="T72" fmla="*/ 8 w 246"/>
                  <a:gd name="T73" fmla="*/ 3 h 159"/>
                  <a:gd name="T74" fmla="*/ 8 w 246"/>
                  <a:gd name="T75" fmla="*/ 2 h 159"/>
                  <a:gd name="T76" fmla="*/ 8 w 246"/>
                  <a:gd name="T77" fmla="*/ 0 h 159"/>
                  <a:gd name="T78" fmla="*/ 8 w 246"/>
                  <a:gd name="T79" fmla="*/ 0 h 159"/>
                  <a:gd name="T80" fmla="*/ 7 w 246"/>
                  <a:gd name="T81" fmla="*/ 3 h 159"/>
                  <a:gd name="T82" fmla="*/ 4 w 246"/>
                  <a:gd name="T83" fmla="*/ 9 h 159"/>
                  <a:gd name="T84" fmla="*/ 2 w 246"/>
                  <a:gd name="T85" fmla="*/ 14 h 159"/>
                  <a:gd name="T86" fmla="*/ 1 w 246"/>
                  <a:gd name="T87" fmla="*/ 2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6" h="159">
                    <a:moveTo>
                      <a:pt x="0" y="23"/>
                    </a:moveTo>
                    <a:lnTo>
                      <a:pt x="2" y="38"/>
                    </a:lnTo>
                    <a:lnTo>
                      <a:pt x="5" y="51"/>
                    </a:lnTo>
                    <a:lnTo>
                      <a:pt x="9" y="64"/>
                    </a:lnTo>
                    <a:lnTo>
                      <a:pt x="14" y="77"/>
                    </a:lnTo>
                    <a:lnTo>
                      <a:pt x="20" y="89"/>
                    </a:lnTo>
                    <a:lnTo>
                      <a:pt x="27" y="100"/>
                    </a:lnTo>
                    <a:lnTo>
                      <a:pt x="34" y="111"/>
                    </a:lnTo>
                    <a:lnTo>
                      <a:pt x="43" y="120"/>
                    </a:lnTo>
                    <a:lnTo>
                      <a:pt x="52" y="129"/>
                    </a:lnTo>
                    <a:lnTo>
                      <a:pt x="61" y="136"/>
                    </a:lnTo>
                    <a:lnTo>
                      <a:pt x="71" y="143"/>
                    </a:lnTo>
                    <a:lnTo>
                      <a:pt x="82" y="149"/>
                    </a:lnTo>
                    <a:lnTo>
                      <a:pt x="93" y="153"/>
                    </a:lnTo>
                    <a:lnTo>
                      <a:pt x="106" y="156"/>
                    </a:lnTo>
                    <a:lnTo>
                      <a:pt x="118" y="159"/>
                    </a:lnTo>
                    <a:lnTo>
                      <a:pt x="130" y="159"/>
                    </a:lnTo>
                    <a:lnTo>
                      <a:pt x="139" y="159"/>
                    </a:lnTo>
                    <a:lnTo>
                      <a:pt x="148" y="157"/>
                    </a:lnTo>
                    <a:lnTo>
                      <a:pt x="157" y="156"/>
                    </a:lnTo>
                    <a:lnTo>
                      <a:pt x="166" y="153"/>
                    </a:lnTo>
                    <a:lnTo>
                      <a:pt x="174" y="150"/>
                    </a:lnTo>
                    <a:lnTo>
                      <a:pt x="183" y="145"/>
                    </a:lnTo>
                    <a:lnTo>
                      <a:pt x="191" y="142"/>
                    </a:lnTo>
                    <a:lnTo>
                      <a:pt x="198" y="136"/>
                    </a:lnTo>
                    <a:lnTo>
                      <a:pt x="205" y="131"/>
                    </a:lnTo>
                    <a:lnTo>
                      <a:pt x="212" y="124"/>
                    </a:lnTo>
                    <a:lnTo>
                      <a:pt x="219" y="118"/>
                    </a:lnTo>
                    <a:lnTo>
                      <a:pt x="226" y="111"/>
                    </a:lnTo>
                    <a:lnTo>
                      <a:pt x="232" y="102"/>
                    </a:lnTo>
                    <a:lnTo>
                      <a:pt x="237" y="94"/>
                    </a:lnTo>
                    <a:lnTo>
                      <a:pt x="242" y="85"/>
                    </a:lnTo>
                    <a:lnTo>
                      <a:pt x="246" y="76"/>
                    </a:lnTo>
                    <a:lnTo>
                      <a:pt x="246" y="74"/>
                    </a:lnTo>
                    <a:lnTo>
                      <a:pt x="246" y="70"/>
                    </a:lnTo>
                    <a:lnTo>
                      <a:pt x="246" y="68"/>
                    </a:lnTo>
                    <a:lnTo>
                      <a:pt x="246" y="64"/>
                    </a:lnTo>
                    <a:lnTo>
                      <a:pt x="246" y="60"/>
                    </a:lnTo>
                    <a:lnTo>
                      <a:pt x="246" y="58"/>
                    </a:lnTo>
                    <a:lnTo>
                      <a:pt x="246" y="54"/>
                    </a:lnTo>
                    <a:lnTo>
                      <a:pt x="246" y="52"/>
                    </a:lnTo>
                    <a:lnTo>
                      <a:pt x="242" y="62"/>
                    </a:lnTo>
                    <a:lnTo>
                      <a:pt x="238" y="72"/>
                    </a:lnTo>
                    <a:lnTo>
                      <a:pt x="233" y="82"/>
                    </a:lnTo>
                    <a:lnTo>
                      <a:pt x="228" y="90"/>
                    </a:lnTo>
                    <a:lnTo>
                      <a:pt x="221" y="99"/>
                    </a:lnTo>
                    <a:lnTo>
                      <a:pt x="215" y="107"/>
                    </a:lnTo>
                    <a:lnTo>
                      <a:pt x="208" y="114"/>
                    </a:lnTo>
                    <a:lnTo>
                      <a:pt x="201" y="121"/>
                    </a:lnTo>
                    <a:lnTo>
                      <a:pt x="193" y="127"/>
                    </a:lnTo>
                    <a:lnTo>
                      <a:pt x="185" y="132"/>
                    </a:lnTo>
                    <a:lnTo>
                      <a:pt x="177" y="137"/>
                    </a:lnTo>
                    <a:lnTo>
                      <a:pt x="168" y="142"/>
                    </a:lnTo>
                    <a:lnTo>
                      <a:pt x="159" y="144"/>
                    </a:lnTo>
                    <a:lnTo>
                      <a:pt x="149" y="147"/>
                    </a:lnTo>
                    <a:lnTo>
                      <a:pt x="140" y="148"/>
                    </a:lnTo>
                    <a:lnTo>
                      <a:pt x="130" y="148"/>
                    </a:lnTo>
                    <a:lnTo>
                      <a:pt x="118" y="148"/>
                    </a:lnTo>
                    <a:lnTo>
                      <a:pt x="106" y="145"/>
                    </a:lnTo>
                    <a:lnTo>
                      <a:pt x="93" y="142"/>
                    </a:lnTo>
                    <a:lnTo>
                      <a:pt x="82" y="137"/>
                    </a:lnTo>
                    <a:lnTo>
                      <a:pt x="71" y="131"/>
                    </a:lnTo>
                    <a:lnTo>
                      <a:pt x="61" y="124"/>
                    </a:lnTo>
                    <a:lnTo>
                      <a:pt x="52" y="115"/>
                    </a:lnTo>
                    <a:lnTo>
                      <a:pt x="43" y="106"/>
                    </a:lnTo>
                    <a:lnTo>
                      <a:pt x="35" y="95"/>
                    </a:lnTo>
                    <a:lnTo>
                      <a:pt x="28" y="84"/>
                    </a:lnTo>
                    <a:lnTo>
                      <a:pt x="22" y="72"/>
                    </a:lnTo>
                    <a:lnTo>
                      <a:pt x="17" y="59"/>
                    </a:lnTo>
                    <a:lnTo>
                      <a:pt x="13" y="46"/>
                    </a:lnTo>
                    <a:lnTo>
                      <a:pt x="10" y="32"/>
                    </a:lnTo>
                    <a:lnTo>
                      <a:pt x="8" y="17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7" y="3"/>
                    </a:lnTo>
                    <a:lnTo>
                      <a:pt x="5" y="5"/>
                    </a:lnTo>
                    <a:lnTo>
                      <a:pt x="4" y="9"/>
                    </a:lnTo>
                    <a:lnTo>
                      <a:pt x="3" y="11"/>
                    </a:lnTo>
                    <a:lnTo>
                      <a:pt x="2" y="14"/>
                    </a:lnTo>
                    <a:lnTo>
                      <a:pt x="1" y="17"/>
                    </a:lnTo>
                    <a:lnTo>
                      <a:pt x="1" y="20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F4BF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20"/>
              <p:cNvSpPr>
                <a:spLocks/>
              </p:cNvSpPr>
              <p:nvPr/>
            </p:nvSpPr>
            <p:spPr bwMode="auto">
              <a:xfrm>
                <a:off x="1136" y="2657"/>
                <a:ext cx="49" cy="27"/>
              </a:xfrm>
              <a:custGeom>
                <a:avLst/>
                <a:gdLst>
                  <a:gd name="T0" fmla="*/ 2 w 243"/>
                  <a:gd name="T1" fmla="*/ 36 h 164"/>
                  <a:gd name="T2" fmla="*/ 8 w 243"/>
                  <a:gd name="T3" fmla="*/ 64 h 164"/>
                  <a:gd name="T4" fmla="*/ 18 w 243"/>
                  <a:gd name="T5" fmla="*/ 90 h 164"/>
                  <a:gd name="T6" fmla="*/ 31 w 243"/>
                  <a:gd name="T7" fmla="*/ 112 h 164"/>
                  <a:gd name="T8" fmla="*/ 48 w 243"/>
                  <a:gd name="T9" fmla="*/ 131 h 164"/>
                  <a:gd name="T10" fmla="*/ 68 w 243"/>
                  <a:gd name="T11" fmla="*/ 147 h 164"/>
                  <a:gd name="T12" fmla="*/ 90 w 243"/>
                  <a:gd name="T13" fmla="*/ 158 h 164"/>
                  <a:gd name="T14" fmla="*/ 115 w 243"/>
                  <a:gd name="T15" fmla="*/ 163 h 164"/>
                  <a:gd name="T16" fmla="*/ 137 w 243"/>
                  <a:gd name="T17" fmla="*/ 164 h 164"/>
                  <a:gd name="T18" fmla="*/ 155 w 243"/>
                  <a:gd name="T19" fmla="*/ 160 h 164"/>
                  <a:gd name="T20" fmla="*/ 173 w 243"/>
                  <a:gd name="T21" fmla="*/ 154 h 164"/>
                  <a:gd name="T22" fmla="*/ 189 w 243"/>
                  <a:gd name="T23" fmla="*/ 145 h 164"/>
                  <a:gd name="T24" fmla="*/ 204 w 243"/>
                  <a:gd name="T25" fmla="*/ 133 h 164"/>
                  <a:gd name="T26" fmla="*/ 217 w 243"/>
                  <a:gd name="T27" fmla="*/ 118 h 164"/>
                  <a:gd name="T28" fmla="*/ 230 w 243"/>
                  <a:gd name="T29" fmla="*/ 101 h 164"/>
                  <a:gd name="T30" fmla="*/ 239 w 243"/>
                  <a:gd name="T31" fmla="*/ 84 h 164"/>
                  <a:gd name="T32" fmla="*/ 243 w 243"/>
                  <a:gd name="T33" fmla="*/ 70 h 164"/>
                  <a:gd name="T34" fmla="*/ 243 w 243"/>
                  <a:gd name="T35" fmla="*/ 64 h 164"/>
                  <a:gd name="T36" fmla="*/ 242 w 243"/>
                  <a:gd name="T37" fmla="*/ 58 h 164"/>
                  <a:gd name="T38" fmla="*/ 241 w 243"/>
                  <a:gd name="T39" fmla="*/ 52 h 164"/>
                  <a:gd name="T40" fmla="*/ 238 w 243"/>
                  <a:gd name="T41" fmla="*/ 61 h 164"/>
                  <a:gd name="T42" fmla="*/ 230 w 243"/>
                  <a:gd name="T43" fmla="*/ 81 h 164"/>
                  <a:gd name="T44" fmla="*/ 219 w 243"/>
                  <a:gd name="T45" fmla="*/ 100 h 164"/>
                  <a:gd name="T46" fmla="*/ 206 w 243"/>
                  <a:gd name="T47" fmla="*/ 116 h 164"/>
                  <a:gd name="T48" fmla="*/ 191 w 243"/>
                  <a:gd name="T49" fmla="*/ 130 h 164"/>
                  <a:gd name="T50" fmla="*/ 174 w 243"/>
                  <a:gd name="T51" fmla="*/ 141 h 164"/>
                  <a:gd name="T52" fmla="*/ 156 w 243"/>
                  <a:gd name="T53" fmla="*/ 148 h 164"/>
                  <a:gd name="T54" fmla="*/ 137 w 243"/>
                  <a:gd name="T55" fmla="*/ 153 h 164"/>
                  <a:gd name="T56" fmla="*/ 115 w 243"/>
                  <a:gd name="T57" fmla="*/ 152 h 164"/>
                  <a:gd name="T58" fmla="*/ 91 w 243"/>
                  <a:gd name="T59" fmla="*/ 147 h 164"/>
                  <a:gd name="T60" fmla="*/ 70 w 243"/>
                  <a:gd name="T61" fmla="*/ 136 h 164"/>
                  <a:gd name="T62" fmla="*/ 52 w 243"/>
                  <a:gd name="T63" fmla="*/ 121 h 164"/>
                  <a:gd name="T64" fmla="*/ 36 w 243"/>
                  <a:gd name="T65" fmla="*/ 101 h 164"/>
                  <a:gd name="T66" fmla="*/ 23 w 243"/>
                  <a:gd name="T67" fmla="*/ 80 h 164"/>
                  <a:gd name="T68" fmla="*/ 14 w 243"/>
                  <a:gd name="T69" fmla="*/ 55 h 164"/>
                  <a:gd name="T70" fmla="*/ 10 w 243"/>
                  <a:gd name="T71" fmla="*/ 27 h 164"/>
                  <a:gd name="T72" fmla="*/ 9 w 243"/>
                  <a:gd name="T73" fmla="*/ 12 h 164"/>
                  <a:gd name="T74" fmla="*/ 9 w 243"/>
                  <a:gd name="T75" fmla="*/ 8 h 164"/>
                  <a:gd name="T76" fmla="*/ 9 w 243"/>
                  <a:gd name="T77" fmla="*/ 4 h 164"/>
                  <a:gd name="T78" fmla="*/ 10 w 243"/>
                  <a:gd name="T79" fmla="*/ 1 h 164"/>
                  <a:gd name="T80" fmla="*/ 9 w 243"/>
                  <a:gd name="T81" fmla="*/ 0 h 164"/>
                  <a:gd name="T82" fmla="*/ 9 w 243"/>
                  <a:gd name="T83" fmla="*/ 1 h 164"/>
                  <a:gd name="T84" fmla="*/ 8 w 243"/>
                  <a:gd name="T85" fmla="*/ 2 h 164"/>
                  <a:gd name="T86" fmla="*/ 8 w 243"/>
                  <a:gd name="T87" fmla="*/ 3 h 164"/>
                  <a:gd name="T88" fmla="*/ 7 w 243"/>
                  <a:gd name="T89" fmla="*/ 6 h 164"/>
                  <a:gd name="T90" fmla="*/ 5 w 243"/>
                  <a:gd name="T91" fmla="*/ 10 h 164"/>
                  <a:gd name="T92" fmla="*/ 3 w 243"/>
                  <a:gd name="T93" fmla="*/ 14 h 164"/>
                  <a:gd name="T94" fmla="*/ 1 w 243"/>
                  <a:gd name="T95" fmla="*/ 19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3" h="164">
                    <a:moveTo>
                      <a:pt x="0" y="21"/>
                    </a:moveTo>
                    <a:lnTo>
                      <a:pt x="2" y="36"/>
                    </a:lnTo>
                    <a:lnTo>
                      <a:pt x="4" y="50"/>
                    </a:lnTo>
                    <a:lnTo>
                      <a:pt x="8" y="64"/>
                    </a:lnTo>
                    <a:lnTo>
                      <a:pt x="12" y="78"/>
                    </a:lnTo>
                    <a:lnTo>
                      <a:pt x="18" y="90"/>
                    </a:lnTo>
                    <a:lnTo>
                      <a:pt x="24" y="101"/>
                    </a:lnTo>
                    <a:lnTo>
                      <a:pt x="31" y="112"/>
                    </a:lnTo>
                    <a:lnTo>
                      <a:pt x="39" y="122"/>
                    </a:lnTo>
                    <a:lnTo>
                      <a:pt x="48" y="131"/>
                    </a:lnTo>
                    <a:lnTo>
                      <a:pt x="58" y="140"/>
                    </a:lnTo>
                    <a:lnTo>
                      <a:pt x="68" y="147"/>
                    </a:lnTo>
                    <a:lnTo>
                      <a:pt x="79" y="153"/>
                    </a:lnTo>
                    <a:lnTo>
                      <a:pt x="90" y="158"/>
                    </a:lnTo>
                    <a:lnTo>
                      <a:pt x="103" y="161"/>
                    </a:lnTo>
                    <a:lnTo>
                      <a:pt x="115" y="163"/>
                    </a:lnTo>
                    <a:lnTo>
                      <a:pt x="127" y="164"/>
                    </a:lnTo>
                    <a:lnTo>
                      <a:pt x="137" y="164"/>
                    </a:lnTo>
                    <a:lnTo>
                      <a:pt x="146" y="163"/>
                    </a:lnTo>
                    <a:lnTo>
                      <a:pt x="155" y="160"/>
                    </a:lnTo>
                    <a:lnTo>
                      <a:pt x="164" y="157"/>
                    </a:lnTo>
                    <a:lnTo>
                      <a:pt x="173" y="154"/>
                    </a:lnTo>
                    <a:lnTo>
                      <a:pt x="181" y="149"/>
                    </a:lnTo>
                    <a:lnTo>
                      <a:pt x="189" y="145"/>
                    </a:lnTo>
                    <a:lnTo>
                      <a:pt x="197" y="139"/>
                    </a:lnTo>
                    <a:lnTo>
                      <a:pt x="204" y="133"/>
                    </a:lnTo>
                    <a:lnTo>
                      <a:pt x="211" y="125"/>
                    </a:lnTo>
                    <a:lnTo>
                      <a:pt x="217" y="118"/>
                    </a:lnTo>
                    <a:lnTo>
                      <a:pt x="224" y="110"/>
                    </a:lnTo>
                    <a:lnTo>
                      <a:pt x="230" y="101"/>
                    </a:lnTo>
                    <a:lnTo>
                      <a:pt x="235" y="93"/>
                    </a:lnTo>
                    <a:lnTo>
                      <a:pt x="239" y="84"/>
                    </a:lnTo>
                    <a:lnTo>
                      <a:pt x="243" y="74"/>
                    </a:lnTo>
                    <a:lnTo>
                      <a:pt x="243" y="70"/>
                    </a:lnTo>
                    <a:lnTo>
                      <a:pt x="243" y="68"/>
                    </a:lnTo>
                    <a:lnTo>
                      <a:pt x="243" y="64"/>
                    </a:lnTo>
                    <a:lnTo>
                      <a:pt x="243" y="62"/>
                    </a:lnTo>
                    <a:lnTo>
                      <a:pt x="242" y="58"/>
                    </a:lnTo>
                    <a:lnTo>
                      <a:pt x="242" y="56"/>
                    </a:lnTo>
                    <a:lnTo>
                      <a:pt x="241" y="52"/>
                    </a:lnTo>
                    <a:lnTo>
                      <a:pt x="241" y="50"/>
                    </a:lnTo>
                    <a:lnTo>
                      <a:pt x="238" y="61"/>
                    </a:lnTo>
                    <a:lnTo>
                      <a:pt x="234" y="72"/>
                    </a:lnTo>
                    <a:lnTo>
                      <a:pt x="230" y="81"/>
                    </a:lnTo>
                    <a:lnTo>
                      <a:pt x="225" y="91"/>
                    </a:lnTo>
                    <a:lnTo>
                      <a:pt x="219" y="100"/>
                    </a:lnTo>
                    <a:lnTo>
                      <a:pt x="213" y="109"/>
                    </a:lnTo>
                    <a:lnTo>
                      <a:pt x="206" y="116"/>
                    </a:lnTo>
                    <a:lnTo>
                      <a:pt x="199" y="123"/>
                    </a:lnTo>
                    <a:lnTo>
                      <a:pt x="191" y="130"/>
                    </a:lnTo>
                    <a:lnTo>
                      <a:pt x="183" y="136"/>
                    </a:lnTo>
                    <a:lnTo>
                      <a:pt x="174" y="141"/>
                    </a:lnTo>
                    <a:lnTo>
                      <a:pt x="166" y="146"/>
                    </a:lnTo>
                    <a:lnTo>
                      <a:pt x="156" y="148"/>
                    </a:lnTo>
                    <a:lnTo>
                      <a:pt x="147" y="151"/>
                    </a:lnTo>
                    <a:lnTo>
                      <a:pt x="137" y="153"/>
                    </a:lnTo>
                    <a:lnTo>
                      <a:pt x="127" y="153"/>
                    </a:lnTo>
                    <a:lnTo>
                      <a:pt x="115" y="152"/>
                    </a:lnTo>
                    <a:lnTo>
                      <a:pt x="104" y="151"/>
                    </a:lnTo>
                    <a:lnTo>
                      <a:pt x="91" y="147"/>
                    </a:lnTo>
                    <a:lnTo>
                      <a:pt x="81" y="142"/>
                    </a:lnTo>
                    <a:lnTo>
                      <a:pt x="70" y="136"/>
                    </a:lnTo>
                    <a:lnTo>
                      <a:pt x="61" y="129"/>
                    </a:lnTo>
                    <a:lnTo>
                      <a:pt x="52" y="121"/>
                    </a:lnTo>
                    <a:lnTo>
                      <a:pt x="43" y="112"/>
                    </a:lnTo>
                    <a:lnTo>
                      <a:pt x="36" y="101"/>
                    </a:lnTo>
                    <a:lnTo>
                      <a:pt x="29" y="91"/>
                    </a:lnTo>
                    <a:lnTo>
                      <a:pt x="23" y="80"/>
                    </a:lnTo>
                    <a:lnTo>
                      <a:pt x="18" y="68"/>
                    </a:lnTo>
                    <a:lnTo>
                      <a:pt x="14" y="55"/>
                    </a:lnTo>
                    <a:lnTo>
                      <a:pt x="12" y="42"/>
                    </a:lnTo>
                    <a:lnTo>
                      <a:pt x="10" y="27"/>
                    </a:lnTo>
                    <a:lnTo>
                      <a:pt x="9" y="13"/>
                    </a:lnTo>
                    <a:lnTo>
                      <a:pt x="9" y="12"/>
                    </a:lnTo>
                    <a:lnTo>
                      <a:pt x="9" y="9"/>
                    </a:lnTo>
                    <a:lnTo>
                      <a:pt x="9" y="8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10" y="1"/>
                    </a:lnTo>
                    <a:lnTo>
                      <a:pt x="10" y="0"/>
                    </a:lnTo>
                    <a:lnTo>
                      <a:pt x="9" y="0"/>
                    </a:lnTo>
                    <a:lnTo>
                      <a:pt x="9" y="1"/>
                    </a:lnTo>
                    <a:lnTo>
                      <a:pt x="9" y="1"/>
                    </a:lnTo>
                    <a:lnTo>
                      <a:pt x="9" y="1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7" y="6"/>
                    </a:lnTo>
                    <a:lnTo>
                      <a:pt x="6" y="8"/>
                    </a:lnTo>
                    <a:lnTo>
                      <a:pt x="5" y="10"/>
                    </a:lnTo>
                    <a:lnTo>
                      <a:pt x="4" y="13"/>
                    </a:lnTo>
                    <a:lnTo>
                      <a:pt x="3" y="14"/>
                    </a:lnTo>
                    <a:lnTo>
                      <a:pt x="2" y="16"/>
                    </a:lnTo>
                    <a:lnTo>
                      <a:pt x="1" y="19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4BF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21"/>
              <p:cNvSpPr>
                <a:spLocks/>
              </p:cNvSpPr>
              <p:nvPr/>
            </p:nvSpPr>
            <p:spPr bwMode="auto">
              <a:xfrm>
                <a:off x="1137" y="2655"/>
                <a:ext cx="48" cy="28"/>
              </a:xfrm>
              <a:custGeom>
                <a:avLst/>
                <a:gdLst>
                  <a:gd name="T0" fmla="*/ 0 w 238"/>
                  <a:gd name="T1" fmla="*/ 21 h 169"/>
                  <a:gd name="T2" fmla="*/ 0 w 238"/>
                  <a:gd name="T3" fmla="*/ 21 h 169"/>
                  <a:gd name="T4" fmla="*/ 0 w 238"/>
                  <a:gd name="T5" fmla="*/ 23 h 169"/>
                  <a:gd name="T6" fmla="*/ 0 w 238"/>
                  <a:gd name="T7" fmla="*/ 24 h 169"/>
                  <a:gd name="T8" fmla="*/ 0 w 238"/>
                  <a:gd name="T9" fmla="*/ 38 h 169"/>
                  <a:gd name="T10" fmla="*/ 5 w 238"/>
                  <a:gd name="T11" fmla="*/ 67 h 169"/>
                  <a:gd name="T12" fmla="*/ 14 w 238"/>
                  <a:gd name="T13" fmla="*/ 93 h 169"/>
                  <a:gd name="T14" fmla="*/ 27 w 238"/>
                  <a:gd name="T15" fmla="*/ 116 h 169"/>
                  <a:gd name="T16" fmla="*/ 44 w 238"/>
                  <a:gd name="T17" fmla="*/ 136 h 169"/>
                  <a:gd name="T18" fmla="*/ 63 w 238"/>
                  <a:gd name="T19" fmla="*/ 152 h 169"/>
                  <a:gd name="T20" fmla="*/ 85 w 238"/>
                  <a:gd name="T21" fmla="*/ 163 h 169"/>
                  <a:gd name="T22" fmla="*/ 110 w 238"/>
                  <a:gd name="T23" fmla="*/ 169 h 169"/>
                  <a:gd name="T24" fmla="*/ 132 w 238"/>
                  <a:gd name="T25" fmla="*/ 169 h 169"/>
                  <a:gd name="T26" fmla="*/ 151 w 238"/>
                  <a:gd name="T27" fmla="*/ 165 h 169"/>
                  <a:gd name="T28" fmla="*/ 169 w 238"/>
                  <a:gd name="T29" fmla="*/ 158 h 169"/>
                  <a:gd name="T30" fmla="*/ 185 w 238"/>
                  <a:gd name="T31" fmla="*/ 148 h 169"/>
                  <a:gd name="T32" fmla="*/ 200 w 238"/>
                  <a:gd name="T33" fmla="*/ 135 h 169"/>
                  <a:gd name="T34" fmla="*/ 213 w 238"/>
                  <a:gd name="T35" fmla="*/ 120 h 169"/>
                  <a:gd name="T36" fmla="*/ 225 w 238"/>
                  <a:gd name="T37" fmla="*/ 103 h 169"/>
                  <a:gd name="T38" fmla="*/ 234 w 238"/>
                  <a:gd name="T39" fmla="*/ 83 h 169"/>
                  <a:gd name="T40" fmla="*/ 237 w 238"/>
                  <a:gd name="T41" fmla="*/ 69 h 169"/>
                  <a:gd name="T42" fmla="*/ 236 w 238"/>
                  <a:gd name="T43" fmla="*/ 63 h 169"/>
                  <a:gd name="T44" fmla="*/ 235 w 238"/>
                  <a:gd name="T45" fmla="*/ 57 h 169"/>
                  <a:gd name="T46" fmla="*/ 234 w 238"/>
                  <a:gd name="T47" fmla="*/ 51 h 169"/>
                  <a:gd name="T48" fmla="*/ 231 w 238"/>
                  <a:gd name="T49" fmla="*/ 61 h 169"/>
                  <a:gd name="T50" fmla="*/ 224 w 238"/>
                  <a:gd name="T51" fmla="*/ 83 h 169"/>
                  <a:gd name="T52" fmla="*/ 214 w 238"/>
                  <a:gd name="T53" fmla="*/ 102 h 169"/>
                  <a:gd name="T54" fmla="*/ 201 w 238"/>
                  <a:gd name="T55" fmla="*/ 120 h 169"/>
                  <a:gd name="T56" fmla="*/ 187 w 238"/>
                  <a:gd name="T57" fmla="*/ 134 h 169"/>
                  <a:gd name="T58" fmla="*/ 170 w 238"/>
                  <a:gd name="T59" fmla="*/ 146 h 169"/>
                  <a:gd name="T60" fmla="*/ 152 w 238"/>
                  <a:gd name="T61" fmla="*/ 154 h 169"/>
                  <a:gd name="T62" fmla="*/ 132 w 238"/>
                  <a:gd name="T63" fmla="*/ 158 h 169"/>
                  <a:gd name="T64" fmla="*/ 111 w 238"/>
                  <a:gd name="T65" fmla="*/ 158 h 169"/>
                  <a:gd name="T66" fmla="*/ 88 w 238"/>
                  <a:gd name="T67" fmla="*/ 152 h 169"/>
                  <a:gd name="T68" fmla="*/ 67 w 238"/>
                  <a:gd name="T69" fmla="*/ 142 h 169"/>
                  <a:gd name="T70" fmla="*/ 50 w 238"/>
                  <a:gd name="T71" fmla="*/ 128 h 169"/>
                  <a:gd name="T72" fmla="*/ 34 w 238"/>
                  <a:gd name="T73" fmla="*/ 110 h 169"/>
                  <a:gd name="T74" fmla="*/ 22 w 238"/>
                  <a:gd name="T75" fmla="*/ 89 h 169"/>
                  <a:gd name="T76" fmla="*/ 14 w 238"/>
                  <a:gd name="T77" fmla="*/ 63 h 169"/>
                  <a:gd name="T78" fmla="*/ 9 w 238"/>
                  <a:gd name="T79" fmla="*/ 37 h 169"/>
                  <a:gd name="T80" fmla="*/ 9 w 238"/>
                  <a:gd name="T81" fmla="*/ 20 h 169"/>
                  <a:gd name="T82" fmla="*/ 9 w 238"/>
                  <a:gd name="T83" fmla="*/ 15 h 169"/>
                  <a:gd name="T84" fmla="*/ 9 w 238"/>
                  <a:gd name="T85" fmla="*/ 9 h 169"/>
                  <a:gd name="T86" fmla="*/ 10 w 238"/>
                  <a:gd name="T87" fmla="*/ 3 h 169"/>
                  <a:gd name="T88" fmla="*/ 9 w 238"/>
                  <a:gd name="T89" fmla="*/ 2 h 169"/>
                  <a:gd name="T90" fmla="*/ 7 w 238"/>
                  <a:gd name="T91" fmla="*/ 6 h 169"/>
                  <a:gd name="T92" fmla="*/ 5 w 238"/>
                  <a:gd name="T93" fmla="*/ 9 h 169"/>
                  <a:gd name="T94" fmla="*/ 3 w 238"/>
                  <a:gd name="T95" fmla="*/ 13 h 169"/>
                  <a:gd name="T96" fmla="*/ 2 w 238"/>
                  <a:gd name="T97" fmla="*/ 15 h 169"/>
                  <a:gd name="T98" fmla="*/ 1 w 238"/>
                  <a:gd name="T99" fmla="*/ 17 h 169"/>
                  <a:gd name="T100" fmla="*/ 1 w 238"/>
                  <a:gd name="T101" fmla="*/ 19 h 169"/>
                  <a:gd name="T102" fmla="*/ 0 w 238"/>
                  <a:gd name="T103" fmla="*/ 2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38" h="169">
                    <a:moveTo>
                      <a:pt x="0" y="21"/>
                    </a:move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38"/>
                    </a:lnTo>
                    <a:lnTo>
                      <a:pt x="2" y="53"/>
                    </a:lnTo>
                    <a:lnTo>
                      <a:pt x="5" y="67"/>
                    </a:lnTo>
                    <a:lnTo>
                      <a:pt x="9" y="80"/>
                    </a:lnTo>
                    <a:lnTo>
                      <a:pt x="14" y="93"/>
                    </a:lnTo>
                    <a:lnTo>
                      <a:pt x="20" y="105"/>
                    </a:lnTo>
                    <a:lnTo>
                      <a:pt x="27" y="116"/>
                    </a:lnTo>
                    <a:lnTo>
                      <a:pt x="35" y="127"/>
                    </a:lnTo>
                    <a:lnTo>
                      <a:pt x="44" y="136"/>
                    </a:lnTo>
                    <a:lnTo>
                      <a:pt x="53" y="145"/>
                    </a:lnTo>
                    <a:lnTo>
                      <a:pt x="63" y="152"/>
                    </a:lnTo>
                    <a:lnTo>
                      <a:pt x="74" y="158"/>
                    </a:lnTo>
                    <a:lnTo>
                      <a:pt x="85" y="163"/>
                    </a:lnTo>
                    <a:lnTo>
                      <a:pt x="98" y="166"/>
                    </a:lnTo>
                    <a:lnTo>
                      <a:pt x="110" y="169"/>
                    </a:lnTo>
                    <a:lnTo>
                      <a:pt x="122" y="169"/>
                    </a:lnTo>
                    <a:lnTo>
                      <a:pt x="132" y="169"/>
                    </a:lnTo>
                    <a:lnTo>
                      <a:pt x="141" y="168"/>
                    </a:lnTo>
                    <a:lnTo>
                      <a:pt x="151" y="165"/>
                    </a:lnTo>
                    <a:lnTo>
                      <a:pt x="160" y="162"/>
                    </a:lnTo>
                    <a:lnTo>
                      <a:pt x="169" y="158"/>
                    </a:lnTo>
                    <a:lnTo>
                      <a:pt x="177" y="153"/>
                    </a:lnTo>
                    <a:lnTo>
                      <a:pt x="185" y="148"/>
                    </a:lnTo>
                    <a:lnTo>
                      <a:pt x="193" y="142"/>
                    </a:lnTo>
                    <a:lnTo>
                      <a:pt x="200" y="135"/>
                    </a:lnTo>
                    <a:lnTo>
                      <a:pt x="207" y="128"/>
                    </a:lnTo>
                    <a:lnTo>
                      <a:pt x="213" y="120"/>
                    </a:lnTo>
                    <a:lnTo>
                      <a:pt x="220" y="111"/>
                    </a:lnTo>
                    <a:lnTo>
                      <a:pt x="225" y="103"/>
                    </a:lnTo>
                    <a:lnTo>
                      <a:pt x="230" y="93"/>
                    </a:lnTo>
                    <a:lnTo>
                      <a:pt x="234" y="83"/>
                    </a:lnTo>
                    <a:lnTo>
                      <a:pt x="238" y="73"/>
                    </a:lnTo>
                    <a:lnTo>
                      <a:pt x="237" y="69"/>
                    </a:lnTo>
                    <a:lnTo>
                      <a:pt x="237" y="67"/>
                    </a:lnTo>
                    <a:lnTo>
                      <a:pt x="236" y="63"/>
                    </a:lnTo>
                    <a:lnTo>
                      <a:pt x="236" y="61"/>
                    </a:lnTo>
                    <a:lnTo>
                      <a:pt x="235" y="57"/>
                    </a:lnTo>
                    <a:lnTo>
                      <a:pt x="235" y="55"/>
                    </a:lnTo>
                    <a:lnTo>
                      <a:pt x="234" y="51"/>
                    </a:lnTo>
                    <a:lnTo>
                      <a:pt x="234" y="49"/>
                    </a:lnTo>
                    <a:lnTo>
                      <a:pt x="231" y="61"/>
                    </a:lnTo>
                    <a:lnTo>
                      <a:pt x="228" y="72"/>
                    </a:lnTo>
                    <a:lnTo>
                      <a:pt x="224" y="83"/>
                    </a:lnTo>
                    <a:lnTo>
                      <a:pt x="220" y="92"/>
                    </a:lnTo>
                    <a:lnTo>
                      <a:pt x="214" y="102"/>
                    </a:lnTo>
                    <a:lnTo>
                      <a:pt x="208" y="111"/>
                    </a:lnTo>
                    <a:lnTo>
                      <a:pt x="201" y="120"/>
                    </a:lnTo>
                    <a:lnTo>
                      <a:pt x="194" y="127"/>
                    </a:lnTo>
                    <a:lnTo>
                      <a:pt x="187" y="134"/>
                    </a:lnTo>
                    <a:lnTo>
                      <a:pt x="179" y="140"/>
                    </a:lnTo>
                    <a:lnTo>
                      <a:pt x="170" y="146"/>
                    </a:lnTo>
                    <a:lnTo>
                      <a:pt x="161" y="151"/>
                    </a:lnTo>
                    <a:lnTo>
                      <a:pt x="152" y="154"/>
                    </a:lnTo>
                    <a:lnTo>
                      <a:pt x="142" y="157"/>
                    </a:lnTo>
                    <a:lnTo>
                      <a:pt x="132" y="158"/>
                    </a:lnTo>
                    <a:lnTo>
                      <a:pt x="122" y="158"/>
                    </a:lnTo>
                    <a:lnTo>
                      <a:pt x="111" y="158"/>
                    </a:lnTo>
                    <a:lnTo>
                      <a:pt x="99" y="156"/>
                    </a:lnTo>
                    <a:lnTo>
                      <a:pt x="88" y="152"/>
                    </a:lnTo>
                    <a:lnTo>
                      <a:pt x="77" y="148"/>
                    </a:lnTo>
                    <a:lnTo>
                      <a:pt x="67" y="142"/>
                    </a:lnTo>
                    <a:lnTo>
                      <a:pt x="58" y="135"/>
                    </a:lnTo>
                    <a:lnTo>
                      <a:pt x="50" y="128"/>
                    </a:lnTo>
                    <a:lnTo>
                      <a:pt x="42" y="120"/>
                    </a:lnTo>
                    <a:lnTo>
                      <a:pt x="34" y="110"/>
                    </a:lnTo>
                    <a:lnTo>
                      <a:pt x="28" y="99"/>
                    </a:lnTo>
                    <a:lnTo>
                      <a:pt x="22" y="89"/>
                    </a:lnTo>
                    <a:lnTo>
                      <a:pt x="18" y="77"/>
                    </a:lnTo>
                    <a:lnTo>
                      <a:pt x="14" y="63"/>
                    </a:lnTo>
                    <a:lnTo>
                      <a:pt x="11" y="51"/>
                    </a:lnTo>
                    <a:lnTo>
                      <a:pt x="9" y="37"/>
                    </a:lnTo>
                    <a:lnTo>
                      <a:pt x="9" y="24"/>
                    </a:lnTo>
                    <a:lnTo>
                      <a:pt x="9" y="20"/>
                    </a:lnTo>
                    <a:lnTo>
                      <a:pt x="9" y="18"/>
                    </a:lnTo>
                    <a:lnTo>
                      <a:pt x="9" y="15"/>
                    </a:lnTo>
                    <a:lnTo>
                      <a:pt x="9" y="12"/>
                    </a:lnTo>
                    <a:lnTo>
                      <a:pt x="9" y="9"/>
                    </a:lnTo>
                    <a:lnTo>
                      <a:pt x="10" y="6"/>
                    </a:lnTo>
                    <a:lnTo>
                      <a:pt x="10" y="3"/>
                    </a:lnTo>
                    <a:lnTo>
                      <a:pt x="10" y="0"/>
                    </a:lnTo>
                    <a:lnTo>
                      <a:pt x="9" y="2"/>
                    </a:lnTo>
                    <a:lnTo>
                      <a:pt x="8" y="3"/>
                    </a:lnTo>
                    <a:lnTo>
                      <a:pt x="7" y="6"/>
                    </a:lnTo>
                    <a:lnTo>
                      <a:pt x="6" y="7"/>
                    </a:lnTo>
                    <a:lnTo>
                      <a:pt x="5" y="9"/>
                    </a:lnTo>
                    <a:lnTo>
                      <a:pt x="4" y="11"/>
                    </a:lnTo>
                    <a:lnTo>
                      <a:pt x="3" y="13"/>
                    </a:lnTo>
                    <a:lnTo>
                      <a:pt x="3" y="14"/>
                    </a:lnTo>
                    <a:lnTo>
                      <a:pt x="2" y="15"/>
                    </a:lnTo>
                    <a:lnTo>
                      <a:pt x="2" y="17"/>
                    </a:lnTo>
                    <a:lnTo>
                      <a:pt x="1" y="17"/>
                    </a:lnTo>
                    <a:lnTo>
                      <a:pt x="1" y="18"/>
                    </a:lnTo>
                    <a:lnTo>
                      <a:pt x="1" y="19"/>
                    </a:lnTo>
                    <a:lnTo>
                      <a:pt x="0" y="19"/>
                    </a:lnTo>
                    <a:lnTo>
                      <a:pt x="0" y="2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5C1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22"/>
              <p:cNvSpPr>
                <a:spLocks/>
              </p:cNvSpPr>
              <p:nvPr/>
            </p:nvSpPr>
            <p:spPr bwMode="auto">
              <a:xfrm>
                <a:off x="1138" y="2654"/>
                <a:ext cx="46" cy="29"/>
              </a:xfrm>
              <a:custGeom>
                <a:avLst/>
                <a:gdLst>
                  <a:gd name="T0" fmla="*/ 1 w 232"/>
                  <a:gd name="T1" fmla="*/ 22 h 174"/>
                  <a:gd name="T2" fmla="*/ 0 w 232"/>
                  <a:gd name="T3" fmla="*/ 25 h 174"/>
                  <a:gd name="T4" fmla="*/ 0 w 232"/>
                  <a:gd name="T5" fmla="*/ 29 h 174"/>
                  <a:gd name="T6" fmla="*/ 0 w 232"/>
                  <a:gd name="T7" fmla="*/ 33 h 174"/>
                  <a:gd name="T8" fmla="*/ 1 w 232"/>
                  <a:gd name="T9" fmla="*/ 48 h 174"/>
                  <a:gd name="T10" fmla="*/ 5 w 232"/>
                  <a:gd name="T11" fmla="*/ 76 h 174"/>
                  <a:gd name="T12" fmla="*/ 14 w 232"/>
                  <a:gd name="T13" fmla="*/ 101 h 174"/>
                  <a:gd name="T14" fmla="*/ 27 w 232"/>
                  <a:gd name="T15" fmla="*/ 122 h 174"/>
                  <a:gd name="T16" fmla="*/ 43 w 232"/>
                  <a:gd name="T17" fmla="*/ 142 h 174"/>
                  <a:gd name="T18" fmla="*/ 61 w 232"/>
                  <a:gd name="T19" fmla="*/ 157 h 174"/>
                  <a:gd name="T20" fmla="*/ 82 w 232"/>
                  <a:gd name="T21" fmla="*/ 168 h 174"/>
                  <a:gd name="T22" fmla="*/ 106 w 232"/>
                  <a:gd name="T23" fmla="*/ 173 h 174"/>
                  <a:gd name="T24" fmla="*/ 128 w 232"/>
                  <a:gd name="T25" fmla="*/ 174 h 174"/>
                  <a:gd name="T26" fmla="*/ 147 w 232"/>
                  <a:gd name="T27" fmla="*/ 169 h 174"/>
                  <a:gd name="T28" fmla="*/ 165 w 232"/>
                  <a:gd name="T29" fmla="*/ 162 h 174"/>
                  <a:gd name="T30" fmla="*/ 182 w 232"/>
                  <a:gd name="T31" fmla="*/ 151 h 174"/>
                  <a:gd name="T32" fmla="*/ 197 w 232"/>
                  <a:gd name="T33" fmla="*/ 137 h 174"/>
                  <a:gd name="T34" fmla="*/ 210 w 232"/>
                  <a:gd name="T35" fmla="*/ 121 h 174"/>
                  <a:gd name="T36" fmla="*/ 221 w 232"/>
                  <a:gd name="T37" fmla="*/ 102 h 174"/>
                  <a:gd name="T38" fmla="*/ 229 w 232"/>
                  <a:gd name="T39" fmla="*/ 82 h 174"/>
                  <a:gd name="T40" fmla="*/ 231 w 232"/>
                  <a:gd name="T41" fmla="*/ 67 h 174"/>
                  <a:gd name="T42" fmla="*/ 230 w 232"/>
                  <a:gd name="T43" fmla="*/ 61 h 174"/>
                  <a:gd name="T44" fmla="*/ 229 w 232"/>
                  <a:gd name="T45" fmla="*/ 55 h 174"/>
                  <a:gd name="T46" fmla="*/ 227 w 232"/>
                  <a:gd name="T47" fmla="*/ 51 h 174"/>
                  <a:gd name="T48" fmla="*/ 225 w 232"/>
                  <a:gd name="T49" fmla="*/ 59 h 174"/>
                  <a:gd name="T50" fmla="*/ 219 w 232"/>
                  <a:gd name="T51" fmla="*/ 82 h 174"/>
                  <a:gd name="T52" fmla="*/ 209 w 232"/>
                  <a:gd name="T53" fmla="*/ 103 h 174"/>
                  <a:gd name="T54" fmla="*/ 197 w 232"/>
                  <a:gd name="T55" fmla="*/ 121 h 174"/>
                  <a:gd name="T56" fmla="*/ 183 w 232"/>
                  <a:gd name="T57" fmla="*/ 137 h 174"/>
                  <a:gd name="T58" fmla="*/ 167 w 232"/>
                  <a:gd name="T59" fmla="*/ 149 h 174"/>
                  <a:gd name="T60" fmla="*/ 148 w 232"/>
                  <a:gd name="T61" fmla="*/ 158 h 174"/>
                  <a:gd name="T62" fmla="*/ 128 w 232"/>
                  <a:gd name="T63" fmla="*/ 162 h 174"/>
                  <a:gd name="T64" fmla="*/ 107 w 232"/>
                  <a:gd name="T65" fmla="*/ 162 h 174"/>
                  <a:gd name="T66" fmla="*/ 85 w 232"/>
                  <a:gd name="T67" fmla="*/ 157 h 174"/>
                  <a:gd name="T68" fmla="*/ 66 w 232"/>
                  <a:gd name="T69" fmla="*/ 148 h 174"/>
                  <a:gd name="T70" fmla="*/ 48 w 232"/>
                  <a:gd name="T71" fmla="*/ 133 h 174"/>
                  <a:gd name="T72" fmla="*/ 34 w 232"/>
                  <a:gd name="T73" fmla="*/ 116 h 174"/>
                  <a:gd name="T74" fmla="*/ 22 w 232"/>
                  <a:gd name="T75" fmla="*/ 95 h 174"/>
                  <a:gd name="T76" fmla="*/ 14 w 232"/>
                  <a:gd name="T77" fmla="*/ 72 h 174"/>
                  <a:gd name="T78" fmla="*/ 10 w 232"/>
                  <a:gd name="T79" fmla="*/ 47 h 174"/>
                  <a:gd name="T80" fmla="*/ 9 w 232"/>
                  <a:gd name="T81" fmla="*/ 29 h 174"/>
                  <a:gd name="T82" fmla="*/ 10 w 232"/>
                  <a:gd name="T83" fmla="*/ 21 h 174"/>
                  <a:gd name="T84" fmla="*/ 11 w 232"/>
                  <a:gd name="T85" fmla="*/ 13 h 174"/>
                  <a:gd name="T86" fmla="*/ 12 w 232"/>
                  <a:gd name="T87" fmla="*/ 5 h 174"/>
                  <a:gd name="T88" fmla="*/ 11 w 232"/>
                  <a:gd name="T89" fmla="*/ 3 h 174"/>
                  <a:gd name="T90" fmla="*/ 8 w 232"/>
                  <a:gd name="T91" fmla="*/ 7 h 174"/>
                  <a:gd name="T92" fmla="*/ 5 w 232"/>
                  <a:gd name="T93" fmla="*/ 12 h 174"/>
                  <a:gd name="T94" fmla="*/ 2 w 232"/>
                  <a:gd name="T95" fmla="*/ 18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" h="174">
                    <a:moveTo>
                      <a:pt x="1" y="21"/>
                    </a:moveTo>
                    <a:lnTo>
                      <a:pt x="1" y="22"/>
                    </a:lnTo>
                    <a:lnTo>
                      <a:pt x="0" y="24"/>
                    </a:lnTo>
                    <a:lnTo>
                      <a:pt x="0" y="25"/>
                    </a:lnTo>
                    <a:lnTo>
                      <a:pt x="0" y="27"/>
                    </a:lnTo>
                    <a:lnTo>
                      <a:pt x="0" y="29"/>
                    </a:lnTo>
                    <a:lnTo>
                      <a:pt x="0" y="30"/>
                    </a:lnTo>
                    <a:lnTo>
                      <a:pt x="0" y="33"/>
                    </a:lnTo>
                    <a:lnTo>
                      <a:pt x="0" y="34"/>
                    </a:lnTo>
                    <a:lnTo>
                      <a:pt x="1" y="48"/>
                    </a:lnTo>
                    <a:lnTo>
                      <a:pt x="3" y="63"/>
                    </a:lnTo>
                    <a:lnTo>
                      <a:pt x="5" y="76"/>
                    </a:lnTo>
                    <a:lnTo>
                      <a:pt x="9" y="89"/>
                    </a:lnTo>
                    <a:lnTo>
                      <a:pt x="14" y="101"/>
                    </a:lnTo>
                    <a:lnTo>
                      <a:pt x="20" y="112"/>
                    </a:lnTo>
                    <a:lnTo>
                      <a:pt x="27" y="122"/>
                    </a:lnTo>
                    <a:lnTo>
                      <a:pt x="34" y="133"/>
                    </a:lnTo>
                    <a:lnTo>
                      <a:pt x="43" y="142"/>
                    </a:lnTo>
                    <a:lnTo>
                      <a:pt x="52" y="150"/>
                    </a:lnTo>
                    <a:lnTo>
                      <a:pt x="61" y="157"/>
                    </a:lnTo>
                    <a:lnTo>
                      <a:pt x="72" y="163"/>
                    </a:lnTo>
                    <a:lnTo>
                      <a:pt x="82" y="168"/>
                    </a:lnTo>
                    <a:lnTo>
                      <a:pt x="95" y="172"/>
                    </a:lnTo>
                    <a:lnTo>
                      <a:pt x="106" y="173"/>
                    </a:lnTo>
                    <a:lnTo>
                      <a:pt x="118" y="174"/>
                    </a:lnTo>
                    <a:lnTo>
                      <a:pt x="128" y="174"/>
                    </a:lnTo>
                    <a:lnTo>
                      <a:pt x="138" y="172"/>
                    </a:lnTo>
                    <a:lnTo>
                      <a:pt x="147" y="169"/>
                    </a:lnTo>
                    <a:lnTo>
                      <a:pt x="157" y="167"/>
                    </a:lnTo>
                    <a:lnTo>
                      <a:pt x="165" y="162"/>
                    </a:lnTo>
                    <a:lnTo>
                      <a:pt x="174" y="157"/>
                    </a:lnTo>
                    <a:lnTo>
                      <a:pt x="182" y="151"/>
                    </a:lnTo>
                    <a:lnTo>
                      <a:pt x="190" y="145"/>
                    </a:lnTo>
                    <a:lnTo>
                      <a:pt x="197" y="137"/>
                    </a:lnTo>
                    <a:lnTo>
                      <a:pt x="204" y="130"/>
                    </a:lnTo>
                    <a:lnTo>
                      <a:pt x="210" y="121"/>
                    </a:lnTo>
                    <a:lnTo>
                      <a:pt x="216" y="112"/>
                    </a:lnTo>
                    <a:lnTo>
                      <a:pt x="221" y="102"/>
                    </a:lnTo>
                    <a:lnTo>
                      <a:pt x="225" y="93"/>
                    </a:lnTo>
                    <a:lnTo>
                      <a:pt x="229" y="82"/>
                    </a:lnTo>
                    <a:lnTo>
                      <a:pt x="232" y="71"/>
                    </a:lnTo>
                    <a:lnTo>
                      <a:pt x="231" y="67"/>
                    </a:lnTo>
                    <a:lnTo>
                      <a:pt x="231" y="65"/>
                    </a:lnTo>
                    <a:lnTo>
                      <a:pt x="230" y="61"/>
                    </a:lnTo>
                    <a:lnTo>
                      <a:pt x="230" y="59"/>
                    </a:lnTo>
                    <a:lnTo>
                      <a:pt x="229" y="55"/>
                    </a:lnTo>
                    <a:lnTo>
                      <a:pt x="228" y="53"/>
                    </a:lnTo>
                    <a:lnTo>
                      <a:pt x="227" y="51"/>
                    </a:lnTo>
                    <a:lnTo>
                      <a:pt x="226" y="47"/>
                    </a:lnTo>
                    <a:lnTo>
                      <a:pt x="225" y="59"/>
                    </a:lnTo>
                    <a:lnTo>
                      <a:pt x="223" y="71"/>
                    </a:lnTo>
                    <a:lnTo>
                      <a:pt x="219" y="82"/>
                    </a:lnTo>
                    <a:lnTo>
                      <a:pt x="215" y="93"/>
                    </a:lnTo>
                    <a:lnTo>
                      <a:pt x="209" y="103"/>
                    </a:lnTo>
                    <a:lnTo>
                      <a:pt x="204" y="113"/>
                    </a:lnTo>
                    <a:lnTo>
                      <a:pt x="197" y="121"/>
                    </a:lnTo>
                    <a:lnTo>
                      <a:pt x="191" y="130"/>
                    </a:lnTo>
                    <a:lnTo>
                      <a:pt x="183" y="137"/>
                    </a:lnTo>
                    <a:lnTo>
                      <a:pt x="175" y="144"/>
                    </a:lnTo>
                    <a:lnTo>
                      <a:pt x="167" y="149"/>
                    </a:lnTo>
                    <a:lnTo>
                      <a:pt x="158" y="155"/>
                    </a:lnTo>
                    <a:lnTo>
                      <a:pt x="148" y="158"/>
                    </a:lnTo>
                    <a:lnTo>
                      <a:pt x="139" y="161"/>
                    </a:lnTo>
                    <a:lnTo>
                      <a:pt x="128" y="162"/>
                    </a:lnTo>
                    <a:lnTo>
                      <a:pt x="118" y="163"/>
                    </a:lnTo>
                    <a:lnTo>
                      <a:pt x="107" y="162"/>
                    </a:lnTo>
                    <a:lnTo>
                      <a:pt x="96" y="161"/>
                    </a:lnTo>
                    <a:lnTo>
                      <a:pt x="85" y="157"/>
                    </a:lnTo>
                    <a:lnTo>
                      <a:pt x="75" y="152"/>
                    </a:lnTo>
                    <a:lnTo>
                      <a:pt x="66" y="148"/>
                    </a:lnTo>
                    <a:lnTo>
                      <a:pt x="57" y="142"/>
                    </a:lnTo>
                    <a:lnTo>
                      <a:pt x="48" y="133"/>
                    </a:lnTo>
                    <a:lnTo>
                      <a:pt x="41" y="125"/>
                    </a:lnTo>
                    <a:lnTo>
                      <a:pt x="34" y="116"/>
                    </a:lnTo>
                    <a:lnTo>
                      <a:pt x="28" y="106"/>
                    </a:lnTo>
                    <a:lnTo>
                      <a:pt x="22" y="95"/>
                    </a:lnTo>
                    <a:lnTo>
                      <a:pt x="18" y="84"/>
                    </a:lnTo>
                    <a:lnTo>
                      <a:pt x="14" y="72"/>
                    </a:lnTo>
                    <a:lnTo>
                      <a:pt x="11" y="60"/>
                    </a:lnTo>
                    <a:lnTo>
                      <a:pt x="10" y="47"/>
                    </a:lnTo>
                    <a:lnTo>
                      <a:pt x="9" y="34"/>
                    </a:lnTo>
                    <a:lnTo>
                      <a:pt x="9" y="29"/>
                    </a:lnTo>
                    <a:lnTo>
                      <a:pt x="9" y="25"/>
                    </a:lnTo>
                    <a:lnTo>
                      <a:pt x="10" y="21"/>
                    </a:lnTo>
                    <a:lnTo>
                      <a:pt x="10" y="17"/>
                    </a:lnTo>
                    <a:lnTo>
                      <a:pt x="11" y="13"/>
                    </a:lnTo>
                    <a:lnTo>
                      <a:pt x="11" y="9"/>
                    </a:lnTo>
                    <a:lnTo>
                      <a:pt x="12" y="5"/>
                    </a:lnTo>
                    <a:lnTo>
                      <a:pt x="13" y="0"/>
                    </a:lnTo>
                    <a:lnTo>
                      <a:pt x="11" y="3"/>
                    </a:lnTo>
                    <a:lnTo>
                      <a:pt x="10" y="5"/>
                    </a:lnTo>
                    <a:lnTo>
                      <a:pt x="8" y="7"/>
                    </a:lnTo>
                    <a:lnTo>
                      <a:pt x="6" y="10"/>
                    </a:lnTo>
                    <a:lnTo>
                      <a:pt x="5" y="12"/>
                    </a:lnTo>
                    <a:lnTo>
                      <a:pt x="4" y="15"/>
                    </a:lnTo>
                    <a:lnTo>
                      <a:pt x="2" y="18"/>
                    </a:lnTo>
                    <a:lnTo>
                      <a:pt x="1" y="21"/>
                    </a:lnTo>
                    <a:close/>
                  </a:path>
                </a:pathLst>
              </a:custGeom>
              <a:solidFill>
                <a:srgbClr val="F5C3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23"/>
              <p:cNvSpPr>
                <a:spLocks/>
              </p:cNvSpPr>
              <p:nvPr/>
            </p:nvSpPr>
            <p:spPr bwMode="auto">
              <a:xfrm>
                <a:off x="1139" y="2652"/>
                <a:ext cx="45" cy="30"/>
              </a:xfrm>
              <a:custGeom>
                <a:avLst/>
                <a:gdLst>
                  <a:gd name="T0" fmla="*/ 1 w 225"/>
                  <a:gd name="T1" fmla="*/ 21 h 176"/>
                  <a:gd name="T2" fmla="*/ 0 w 225"/>
                  <a:gd name="T3" fmla="*/ 27 h 176"/>
                  <a:gd name="T4" fmla="*/ 0 w 225"/>
                  <a:gd name="T5" fmla="*/ 33 h 176"/>
                  <a:gd name="T6" fmla="*/ 0 w 225"/>
                  <a:gd name="T7" fmla="*/ 38 h 176"/>
                  <a:gd name="T8" fmla="*/ 0 w 225"/>
                  <a:gd name="T9" fmla="*/ 55 h 176"/>
                  <a:gd name="T10" fmla="*/ 5 w 225"/>
                  <a:gd name="T11" fmla="*/ 81 h 176"/>
                  <a:gd name="T12" fmla="*/ 13 w 225"/>
                  <a:gd name="T13" fmla="*/ 107 h 176"/>
                  <a:gd name="T14" fmla="*/ 25 w 225"/>
                  <a:gd name="T15" fmla="*/ 128 h 176"/>
                  <a:gd name="T16" fmla="*/ 41 w 225"/>
                  <a:gd name="T17" fmla="*/ 146 h 176"/>
                  <a:gd name="T18" fmla="*/ 59 w 225"/>
                  <a:gd name="T19" fmla="*/ 160 h 176"/>
                  <a:gd name="T20" fmla="*/ 79 w 225"/>
                  <a:gd name="T21" fmla="*/ 170 h 176"/>
                  <a:gd name="T22" fmla="*/ 102 w 225"/>
                  <a:gd name="T23" fmla="*/ 176 h 176"/>
                  <a:gd name="T24" fmla="*/ 123 w 225"/>
                  <a:gd name="T25" fmla="*/ 176 h 176"/>
                  <a:gd name="T26" fmla="*/ 143 w 225"/>
                  <a:gd name="T27" fmla="*/ 172 h 176"/>
                  <a:gd name="T28" fmla="*/ 161 w 225"/>
                  <a:gd name="T29" fmla="*/ 164 h 176"/>
                  <a:gd name="T30" fmla="*/ 178 w 225"/>
                  <a:gd name="T31" fmla="*/ 152 h 176"/>
                  <a:gd name="T32" fmla="*/ 192 w 225"/>
                  <a:gd name="T33" fmla="*/ 138 h 176"/>
                  <a:gd name="T34" fmla="*/ 205 w 225"/>
                  <a:gd name="T35" fmla="*/ 120 h 176"/>
                  <a:gd name="T36" fmla="*/ 215 w 225"/>
                  <a:gd name="T37" fmla="*/ 101 h 176"/>
                  <a:gd name="T38" fmla="*/ 222 w 225"/>
                  <a:gd name="T39" fmla="*/ 79 h 176"/>
                  <a:gd name="T40" fmla="*/ 224 w 225"/>
                  <a:gd name="T41" fmla="*/ 63 h 176"/>
                  <a:gd name="T42" fmla="*/ 222 w 225"/>
                  <a:gd name="T43" fmla="*/ 59 h 176"/>
                  <a:gd name="T44" fmla="*/ 221 w 225"/>
                  <a:gd name="T45" fmla="*/ 53 h 176"/>
                  <a:gd name="T46" fmla="*/ 219 w 225"/>
                  <a:gd name="T47" fmla="*/ 47 h 176"/>
                  <a:gd name="T48" fmla="*/ 217 w 225"/>
                  <a:gd name="T49" fmla="*/ 56 h 176"/>
                  <a:gd name="T50" fmla="*/ 212 w 225"/>
                  <a:gd name="T51" fmla="*/ 80 h 176"/>
                  <a:gd name="T52" fmla="*/ 203 w 225"/>
                  <a:gd name="T53" fmla="*/ 102 h 176"/>
                  <a:gd name="T54" fmla="*/ 192 w 225"/>
                  <a:gd name="T55" fmla="*/ 122 h 176"/>
                  <a:gd name="T56" fmla="*/ 178 w 225"/>
                  <a:gd name="T57" fmla="*/ 138 h 176"/>
                  <a:gd name="T58" fmla="*/ 162 w 225"/>
                  <a:gd name="T59" fmla="*/ 151 h 176"/>
                  <a:gd name="T60" fmla="*/ 144 w 225"/>
                  <a:gd name="T61" fmla="*/ 160 h 176"/>
                  <a:gd name="T62" fmla="*/ 124 w 225"/>
                  <a:gd name="T63" fmla="*/ 165 h 176"/>
                  <a:gd name="T64" fmla="*/ 103 w 225"/>
                  <a:gd name="T65" fmla="*/ 165 h 176"/>
                  <a:gd name="T66" fmla="*/ 81 w 225"/>
                  <a:gd name="T67" fmla="*/ 160 h 176"/>
                  <a:gd name="T68" fmla="*/ 63 w 225"/>
                  <a:gd name="T69" fmla="*/ 151 h 176"/>
                  <a:gd name="T70" fmla="*/ 46 w 225"/>
                  <a:gd name="T71" fmla="*/ 138 h 176"/>
                  <a:gd name="T72" fmla="*/ 32 w 225"/>
                  <a:gd name="T73" fmla="*/ 121 h 176"/>
                  <a:gd name="T74" fmla="*/ 21 w 225"/>
                  <a:gd name="T75" fmla="*/ 101 h 176"/>
                  <a:gd name="T76" fmla="*/ 13 w 225"/>
                  <a:gd name="T77" fmla="*/ 79 h 176"/>
                  <a:gd name="T78" fmla="*/ 9 w 225"/>
                  <a:gd name="T79" fmla="*/ 55 h 176"/>
                  <a:gd name="T80" fmla="*/ 9 w 225"/>
                  <a:gd name="T81" fmla="*/ 36 h 176"/>
                  <a:gd name="T82" fmla="*/ 10 w 225"/>
                  <a:gd name="T83" fmla="*/ 25 h 176"/>
                  <a:gd name="T84" fmla="*/ 11 w 225"/>
                  <a:gd name="T85" fmla="*/ 15 h 176"/>
                  <a:gd name="T86" fmla="*/ 13 w 225"/>
                  <a:gd name="T87" fmla="*/ 5 h 176"/>
                  <a:gd name="T88" fmla="*/ 13 w 225"/>
                  <a:gd name="T89" fmla="*/ 2 h 176"/>
                  <a:gd name="T90" fmla="*/ 9 w 225"/>
                  <a:gd name="T91" fmla="*/ 7 h 176"/>
                  <a:gd name="T92" fmla="*/ 6 w 225"/>
                  <a:gd name="T93" fmla="*/ 11 h 176"/>
                  <a:gd name="T94" fmla="*/ 3 w 225"/>
                  <a:gd name="T95" fmla="*/ 1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25" h="176">
                    <a:moveTo>
                      <a:pt x="1" y="18"/>
                    </a:moveTo>
                    <a:lnTo>
                      <a:pt x="1" y="21"/>
                    </a:lnTo>
                    <a:lnTo>
                      <a:pt x="1" y="24"/>
                    </a:lnTo>
                    <a:lnTo>
                      <a:pt x="0" y="27"/>
                    </a:lnTo>
                    <a:lnTo>
                      <a:pt x="0" y="30"/>
                    </a:lnTo>
                    <a:lnTo>
                      <a:pt x="0" y="33"/>
                    </a:lnTo>
                    <a:lnTo>
                      <a:pt x="0" y="36"/>
                    </a:lnTo>
                    <a:lnTo>
                      <a:pt x="0" y="38"/>
                    </a:lnTo>
                    <a:lnTo>
                      <a:pt x="0" y="42"/>
                    </a:lnTo>
                    <a:lnTo>
                      <a:pt x="0" y="55"/>
                    </a:lnTo>
                    <a:lnTo>
                      <a:pt x="2" y="69"/>
                    </a:lnTo>
                    <a:lnTo>
                      <a:pt x="5" y="81"/>
                    </a:lnTo>
                    <a:lnTo>
                      <a:pt x="9" y="95"/>
                    </a:lnTo>
                    <a:lnTo>
                      <a:pt x="13" y="107"/>
                    </a:lnTo>
                    <a:lnTo>
                      <a:pt x="19" y="117"/>
                    </a:lnTo>
                    <a:lnTo>
                      <a:pt x="25" y="128"/>
                    </a:lnTo>
                    <a:lnTo>
                      <a:pt x="33" y="138"/>
                    </a:lnTo>
                    <a:lnTo>
                      <a:pt x="41" y="146"/>
                    </a:lnTo>
                    <a:lnTo>
                      <a:pt x="49" y="153"/>
                    </a:lnTo>
                    <a:lnTo>
                      <a:pt x="59" y="160"/>
                    </a:lnTo>
                    <a:lnTo>
                      <a:pt x="68" y="166"/>
                    </a:lnTo>
                    <a:lnTo>
                      <a:pt x="79" y="170"/>
                    </a:lnTo>
                    <a:lnTo>
                      <a:pt x="90" y="174"/>
                    </a:lnTo>
                    <a:lnTo>
                      <a:pt x="102" y="176"/>
                    </a:lnTo>
                    <a:lnTo>
                      <a:pt x="113" y="176"/>
                    </a:lnTo>
                    <a:lnTo>
                      <a:pt x="123" y="176"/>
                    </a:lnTo>
                    <a:lnTo>
                      <a:pt x="133" y="175"/>
                    </a:lnTo>
                    <a:lnTo>
                      <a:pt x="143" y="172"/>
                    </a:lnTo>
                    <a:lnTo>
                      <a:pt x="152" y="169"/>
                    </a:lnTo>
                    <a:lnTo>
                      <a:pt x="161" y="164"/>
                    </a:lnTo>
                    <a:lnTo>
                      <a:pt x="170" y="158"/>
                    </a:lnTo>
                    <a:lnTo>
                      <a:pt x="178" y="152"/>
                    </a:lnTo>
                    <a:lnTo>
                      <a:pt x="185" y="145"/>
                    </a:lnTo>
                    <a:lnTo>
                      <a:pt x="192" y="138"/>
                    </a:lnTo>
                    <a:lnTo>
                      <a:pt x="199" y="129"/>
                    </a:lnTo>
                    <a:lnTo>
                      <a:pt x="205" y="120"/>
                    </a:lnTo>
                    <a:lnTo>
                      <a:pt x="211" y="110"/>
                    </a:lnTo>
                    <a:lnTo>
                      <a:pt x="215" y="101"/>
                    </a:lnTo>
                    <a:lnTo>
                      <a:pt x="219" y="90"/>
                    </a:lnTo>
                    <a:lnTo>
                      <a:pt x="222" y="79"/>
                    </a:lnTo>
                    <a:lnTo>
                      <a:pt x="225" y="67"/>
                    </a:lnTo>
                    <a:lnTo>
                      <a:pt x="224" y="63"/>
                    </a:lnTo>
                    <a:lnTo>
                      <a:pt x="223" y="61"/>
                    </a:lnTo>
                    <a:lnTo>
                      <a:pt x="222" y="59"/>
                    </a:lnTo>
                    <a:lnTo>
                      <a:pt x="221" y="55"/>
                    </a:lnTo>
                    <a:lnTo>
                      <a:pt x="221" y="53"/>
                    </a:lnTo>
                    <a:lnTo>
                      <a:pt x="220" y="49"/>
                    </a:lnTo>
                    <a:lnTo>
                      <a:pt x="219" y="47"/>
                    </a:lnTo>
                    <a:lnTo>
                      <a:pt x="218" y="44"/>
                    </a:lnTo>
                    <a:lnTo>
                      <a:pt x="217" y="56"/>
                    </a:lnTo>
                    <a:lnTo>
                      <a:pt x="215" y="68"/>
                    </a:lnTo>
                    <a:lnTo>
                      <a:pt x="212" y="80"/>
                    </a:lnTo>
                    <a:lnTo>
                      <a:pt x="209" y="91"/>
                    </a:lnTo>
                    <a:lnTo>
                      <a:pt x="203" y="102"/>
                    </a:lnTo>
                    <a:lnTo>
                      <a:pt x="198" y="113"/>
                    </a:lnTo>
                    <a:lnTo>
                      <a:pt x="192" y="122"/>
                    </a:lnTo>
                    <a:lnTo>
                      <a:pt x="186" y="130"/>
                    </a:lnTo>
                    <a:lnTo>
                      <a:pt x="178" y="138"/>
                    </a:lnTo>
                    <a:lnTo>
                      <a:pt x="170" y="145"/>
                    </a:lnTo>
                    <a:lnTo>
                      <a:pt x="162" y="151"/>
                    </a:lnTo>
                    <a:lnTo>
                      <a:pt x="153" y="157"/>
                    </a:lnTo>
                    <a:lnTo>
                      <a:pt x="144" y="160"/>
                    </a:lnTo>
                    <a:lnTo>
                      <a:pt x="134" y="163"/>
                    </a:lnTo>
                    <a:lnTo>
                      <a:pt x="124" y="165"/>
                    </a:lnTo>
                    <a:lnTo>
                      <a:pt x="113" y="165"/>
                    </a:lnTo>
                    <a:lnTo>
                      <a:pt x="103" y="165"/>
                    </a:lnTo>
                    <a:lnTo>
                      <a:pt x="92" y="163"/>
                    </a:lnTo>
                    <a:lnTo>
                      <a:pt x="81" y="160"/>
                    </a:lnTo>
                    <a:lnTo>
                      <a:pt x="72" y="156"/>
                    </a:lnTo>
                    <a:lnTo>
                      <a:pt x="63" y="151"/>
                    </a:lnTo>
                    <a:lnTo>
                      <a:pt x="54" y="145"/>
                    </a:lnTo>
                    <a:lnTo>
                      <a:pt x="46" y="138"/>
                    </a:lnTo>
                    <a:lnTo>
                      <a:pt x="39" y="129"/>
                    </a:lnTo>
                    <a:lnTo>
                      <a:pt x="32" y="121"/>
                    </a:lnTo>
                    <a:lnTo>
                      <a:pt x="26" y="111"/>
                    </a:lnTo>
                    <a:lnTo>
                      <a:pt x="21" y="101"/>
                    </a:lnTo>
                    <a:lnTo>
                      <a:pt x="17" y="90"/>
                    </a:lnTo>
                    <a:lnTo>
                      <a:pt x="13" y="79"/>
                    </a:lnTo>
                    <a:lnTo>
                      <a:pt x="11" y="67"/>
                    </a:lnTo>
                    <a:lnTo>
                      <a:pt x="9" y="55"/>
                    </a:lnTo>
                    <a:lnTo>
                      <a:pt x="9" y="42"/>
                    </a:lnTo>
                    <a:lnTo>
                      <a:pt x="9" y="36"/>
                    </a:lnTo>
                    <a:lnTo>
                      <a:pt x="9" y="31"/>
                    </a:lnTo>
                    <a:lnTo>
                      <a:pt x="10" y="25"/>
                    </a:lnTo>
                    <a:lnTo>
                      <a:pt x="10" y="20"/>
                    </a:lnTo>
                    <a:lnTo>
                      <a:pt x="11" y="15"/>
                    </a:lnTo>
                    <a:lnTo>
                      <a:pt x="12" y="9"/>
                    </a:lnTo>
                    <a:lnTo>
                      <a:pt x="13" y="5"/>
                    </a:lnTo>
                    <a:lnTo>
                      <a:pt x="15" y="0"/>
                    </a:lnTo>
                    <a:lnTo>
                      <a:pt x="13" y="2"/>
                    </a:lnTo>
                    <a:lnTo>
                      <a:pt x="11" y="5"/>
                    </a:lnTo>
                    <a:lnTo>
                      <a:pt x="9" y="7"/>
                    </a:lnTo>
                    <a:lnTo>
                      <a:pt x="8" y="8"/>
                    </a:lnTo>
                    <a:lnTo>
                      <a:pt x="6" y="11"/>
                    </a:lnTo>
                    <a:lnTo>
                      <a:pt x="5" y="13"/>
                    </a:lnTo>
                    <a:lnTo>
                      <a:pt x="3" y="15"/>
                    </a:lnTo>
                    <a:lnTo>
                      <a:pt x="1" y="18"/>
                    </a:lnTo>
                    <a:close/>
                  </a:path>
                </a:pathLst>
              </a:custGeom>
              <a:solidFill>
                <a:srgbClr val="F5C6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24"/>
              <p:cNvSpPr>
                <a:spLocks/>
              </p:cNvSpPr>
              <p:nvPr/>
            </p:nvSpPr>
            <p:spPr bwMode="auto">
              <a:xfrm>
                <a:off x="1140" y="2651"/>
                <a:ext cx="43" cy="30"/>
              </a:xfrm>
              <a:custGeom>
                <a:avLst/>
                <a:gdLst>
                  <a:gd name="T0" fmla="*/ 3 w 217"/>
                  <a:gd name="T1" fmla="*/ 22 h 180"/>
                  <a:gd name="T2" fmla="*/ 2 w 217"/>
                  <a:gd name="T3" fmla="*/ 30 h 180"/>
                  <a:gd name="T4" fmla="*/ 1 w 217"/>
                  <a:gd name="T5" fmla="*/ 38 h 180"/>
                  <a:gd name="T6" fmla="*/ 0 w 217"/>
                  <a:gd name="T7" fmla="*/ 46 h 180"/>
                  <a:gd name="T8" fmla="*/ 1 w 217"/>
                  <a:gd name="T9" fmla="*/ 64 h 180"/>
                  <a:gd name="T10" fmla="*/ 5 w 217"/>
                  <a:gd name="T11" fmla="*/ 89 h 180"/>
                  <a:gd name="T12" fmla="*/ 13 w 217"/>
                  <a:gd name="T13" fmla="*/ 112 h 180"/>
                  <a:gd name="T14" fmla="*/ 25 w 217"/>
                  <a:gd name="T15" fmla="*/ 133 h 180"/>
                  <a:gd name="T16" fmla="*/ 39 w 217"/>
                  <a:gd name="T17" fmla="*/ 150 h 180"/>
                  <a:gd name="T18" fmla="*/ 57 w 217"/>
                  <a:gd name="T19" fmla="*/ 165 h 180"/>
                  <a:gd name="T20" fmla="*/ 76 w 217"/>
                  <a:gd name="T21" fmla="*/ 174 h 180"/>
                  <a:gd name="T22" fmla="*/ 98 w 217"/>
                  <a:gd name="T23" fmla="*/ 179 h 180"/>
                  <a:gd name="T24" fmla="*/ 119 w 217"/>
                  <a:gd name="T25" fmla="*/ 179 h 180"/>
                  <a:gd name="T26" fmla="*/ 139 w 217"/>
                  <a:gd name="T27" fmla="*/ 175 h 180"/>
                  <a:gd name="T28" fmla="*/ 158 w 217"/>
                  <a:gd name="T29" fmla="*/ 167 h 180"/>
                  <a:gd name="T30" fmla="*/ 174 w 217"/>
                  <a:gd name="T31" fmla="*/ 154 h 180"/>
                  <a:gd name="T32" fmla="*/ 188 w 217"/>
                  <a:gd name="T33" fmla="*/ 138 h 180"/>
                  <a:gd name="T34" fmla="*/ 200 w 217"/>
                  <a:gd name="T35" fmla="*/ 120 h 180"/>
                  <a:gd name="T36" fmla="*/ 210 w 217"/>
                  <a:gd name="T37" fmla="*/ 99 h 180"/>
                  <a:gd name="T38" fmla="*/ 216 w 217"/>
                  <a:gd name="T39" fmla="*/ 76 h 180"/>
                  <a:gd name="T40" fmla="*/ 217 w 217"/>
                  <a:gd name="T41" fmla="*/ 62 h 180"/>
                  <a:gd name="T42" fmla="*/ 215 w 217"/>
                  <a:gd name="T43" fmla="*/ 56 h 180"/>
                  <a:gd name="T44" fmla="*/ 212 w 217"/>
                  <a:gd name="T45" fmla="*/ 50 h 180"/>
                  <a:gd name="T46" fmla="*/ 210 w 217"/>
                  <a:gd name="T47" fmla="*/ 45 h 180"/>
                  <a:gd name="T48" fmla="*/ 209 w 217"/>
                  <a:gd name="T49" fmla="*/ 44 h 180"/>
                  <a:gd name="T50" fmla="*/ 209 w 217"/>
                  <a:gd name="T51" fmla="*/ 45 h 180"/>
                  <a:gd name="T52" fmla="*/ 209 w 217"/>
                  <a:gd name="T53" fmla="*/ 47 h 180"/>
                  <a:gd name="T54" fmla="*/ 209 w 217"/>
                  <a:gd name="T55" fmla="*/ 50 h 180"/>
                  <a:gd name="T56" fmla="*/ 209 w 217"/>
                  <a:gd name="T57" fmla="*/ 63 h 180"/>
                  <a:gd name="T58" fmla="*/ 205 w 217"/>
                  <a:gd name="T59" fmla="*/ 86 h 180"/>
                  <a:gd name="T60" fmla="*/ 196 w 217"/>
                  <a:gd name="T61" fmla="*/ 107 h 180"/>
                  <a:gd name="T62" fmla="*/ 185 w 217"/>
                  <a:gd name="T63" fmla="*/ 126 h 180"/>
                  <a:gd name="T64" fmla="*/ 172 w 217"/>
                  <a:gd name="T65" fmla="*/ 142 h 180"/>
                  <a:gd name="T66" fmla="*/ 156 w 217"/>
                  <a:gd name="T67" fmla="*/ 155 h 180"/>
                  <a:gd name="T68" fmla="*/ 139 w 217"/>
                  <a:gd name="T69" fmla="*/ 165 h 180"/>
                  <a:gd name="T70" fmla="*/ 119 w 217"/>
                  <a:gd name="T71" fmla="*/ 168 h 180"/>
                  <a:gd name="T72" fmla="*/ 99 w 217"/>
                  <a:gd name="T73" fmla="*/ 168 h 180"/>
                  <a:gd name="T74" fmla="*/ 79 w 217"/>
                  <a:gd name="T75" fmla="*/ 165 h 180"/>
                  <a:gd name="T76" fmla="*/ 61 w 217"/>
                  <a:gd name="T77" fmla="*/ 155 h 180"/>
                  <a:gd name="T78" fmla="*/ 45 w 217"/>
                  <a:gd name="T79" fmla="*/ 142 h 180"/>
                  <a:gd name="T80" fmla="*/ 32 w 217"/>
                  <a:gd name="T81" fmla="*/ 126 h 180"/>
                  <a:gd name="T82" fmla="*/ 21 w 217"/>
                  <a:gd name="T83" fmla="*/ 107 h 180"/>
                  <a:gd name="T84" fmla="*/ 14 w 217"/>
                  <a:gd name="T85" fmla="*/ 86 h 180"/>
                  <a:gd name="T86" fmla="*/ 10 w 217"/>
                  <a:gd name="T87" fmla="*/ 63 h 180"/>
                  <a:gd name="T88" fmla="*/ 9 w 217"/>
                  <a:gd name="T89" fmla="*/ 44 h 180"/>
                  <a:gd name="T90" fmla="*/ 11 w 217"/>
                  <a:gd name="T91" fmla="*/ 32 h 180"/>
                  <a:gd name="T92" fmla="*/ 13 w 217"/>
                  <a:gd name="T93" fmla="*/ 18 h 180"/>
                  <a:gd name="T94" fmla="*/ 16 w 217"/>
                  <a:gd name="T95" fmla="*/ 6 h 180"/>
                  <a:gd name="T96" fmla="*/ 16 w 217"/>
                  <a:gd name="T97" fmla="*/ 3 h 180"/>
                  <a:gd name="T98" fmla="*/ 13 w 217"/>
                  <a:gd name="T99" fmla="*/ 6 h 180"/>
                  <a:gd name="T100" fmla="*/ 9 w 217"/>
                  <a:gd name="T101" fmla="*/ 11 h 180"/>
                  <a:gd name="T102" fmla="*/ 5 w 217"/>
                  <a:gd name="T103" fmla="*/ 16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17" h="180">
                    <a:moveTo>
                      <a:pt x="4" y="18"/>
                    </a:moveTo>
                    <a:lnTo>
                      <a:pt x="3" y="22"/>
                    </a:lnTo>
                    <a:lnTo>
                      <a:pt x="2" y="26"/>
                    </a:lnTo>
                    <a:lnTo>
                      <a:pt x="2" y="30"/>
                    </a:lnTo>
                    <a:lnTo>
                      <a:pt x="1" y="34"/>
                    </a:lnTo>
                    <a:lnTo>
                      <a:pt x="1" y="38"/>
                    </a:lnTo>
                    <a:lnTo>
                      <a:pt x="0" y="42"/>
                    </a:lnTo>
                    <a:lnTo>
                      <a:pt x="0" y="46"/>
                    </a:lnTo>
                    <a:lnTo>
                      <a:pt x="0" y="51"/>
                    </a:lnTo>
                    <a:lnTo>
                      <a:pt x="1" y="64"/>
                    </a:lnTo>
                    <a:lnTo>
                      <a:pt x="2" y="77"/>
                    </a:lnTo>
                    <a:lnTo>
                      <a:pt x="5" y="89"/>
                    </a:lnTo>
                    <a:lnTo>
                      <a:pt x="9" y="101"/>
                    </a:lnTo>
                    <a:lnTo>
                      <a:pt x="13" y="112"/>
                    </a:lnTo>
                    <a:lnTo>
                      <a:pt x="19" y="123"/>
                    </a:lnTo>
                    <a:lnTo>
                      <a:pt x="25" y="133"/>
                    </a:lnTo>
                    <a:lnTo>
                      <a:pt x="32" y="142"/>
                    </a:lnTo>
                    <a:lnTo>
                      <a:pt x="39" y="150"/>
                    </a:lnTo>
                    <a:lnTo>
                      <a:pt x="48" y="159"/>
                    </a:lnTo>
                    <a:lnTo>
                      <a:pt x="57" y="165"/>
                    </a:lnTo>
                    <a:lnTo>
                      <a:pt x="66" y="171"/>
                    </a:lnTo>
                    <a:lnTo>
                      <a:pt x="76" y="174"/>
                    </a:lnTo>
                    <a:lnTo>
                      <a:pt x="87" y="178"/>
                    </a:lnTo>
                    <a:lnTo>
                      <a:pt x="98" y="179"/>
                    </a:lnTo>
                    <a:lnTo>
                      <a:pt x="109" y="180"/>
                    </a:lnTo>
                    <a:lnTo>
                      <a:pt x="119" y="179"/>
                    </a:lnTo>
                    <a:lnTo>
                      <a:pt x="130" y="178"/>
                    </a:lnTo>
                    <a:lnTo>
                      <a:pt x="139" y="175"/>
                    </a:lnTo>
                    <a:lnTo>
                      <a:pt x="149" y="172"/>
                    </a:lnTo>
                    <a:lnTo>
                      <a:pt x="158" y="167"/>
                    </a:lnTo>
                    <a:lnTo>
                      <a:pt x="166" y="161"/>
                    </a:lnTo>
                    <a:lnTo>
                      <a:pt x="174" y="154"/>
                    </a:lnTo>
                    <a:lnTo>
                      <a:pt x="182" y="147"/>
                    </a:lnTo>
                    <a:lnTo>
                      <a:pt x="188" y="138"/>
                    </a:lnTo>
                    <a:lnTo>
                      <a:pt x="195" y="130"/>
                    </a:lnTo>
                    <a:lnTo>
                      <a:pt x="200" y="120"/>
                    </a:lnTo>
                    <a:lnTo>
                      <a:pt x="206" y="110"/>
                    </a:lnTo>
                    <a:lnTo>
                      <a:pt x="210" y="99"/>
                    </a:lnTo>
                    <a:lnTo>
                      <a:pt x="214" y="88"/>
                    </a:lnTo>
                    <a:lnTo>
                      <a:pt x="216" y="76"/>
                    </a:lnTo>
                    <a:lnTo>
                      <a:pt x="217" y="64"/>
                    </a:lnTo>
                    <a:lnTo>
                      <a:pt x="217" y="62"/>
                    </a:lnTo>
                    <a:lnTo>
                      <a:pt x="216" y="58"/>
                    </a:lnTo>
                    <a:lnTo>
                      <a:pt x="215" y="56"/>
                    </a:lnTo>
                    <a:lnTo>
                      <a:pt x="214" y="53"/>
                    </a:lnTo>
                    <a:lnTo>
                      <a:pt x="212" y="50"/>
                    </a:lnTo>
                    <a:lnTo>
                      <a:pt x="211" y="47"/>
                    </a:lnTo>
                    <a:lnTo>
                      <a:pt x="210" y="45"/>
                    </a:lnTo>
                    <a:lnTo>
                      <a:pt x="209" y="42"/>
                    </a:lnTo>
                    <a:lnTo>
                      <a:pt x="209" y="44"/>
                    </a:lnTo>
                    <a:lnTo>
                      <a:pt x="209" y="44"/>
                    </a:lnTo>
                    <a:lnTo>
                      <a:pt x="209" y="45"/>
                    </a:lnTo>
                    <a:lnTo>
                      <a:pt x="209" y="46"/>
                    </a:lnTo>
                    <a:lnTo>
                      <a:pt x="209" y="47"/>
                    </a:lnTo>
                    <a:lnTo>
                      <a:pt x="209" y="48"/>
                    </a:lnTo>
                    <a:lnTo>
                      <a:pt x="209" y="50"/>
                    </a:lnTo>
                    <a:lnTo>
                      <a:pt x="209" y="51"/>
                    </a:lnTo>
                    <a:lnTo>
                      <a:pt x="209" y="63"/>
                    </a:lnTo>
                    <a:lnTo>
                      <a:pt x="207" y="75"/>
                    </a:lnTo>
                    <a:lnTo>
                      <a:pt x="205" y="86"/>
                    </a:lnTo>
                    <a:lnTo>
                      <a:pt x="200" y="98"/>
                    </a:lnTo>
                    <a:lnTo>
                      <a:pt x="196" y="107"/>
                    </a:lnTo>
                    <a:lnTo>
                      <a:pt x="191" y="117"/>
                    </a:lnTo>
                    <a:lnTo>
                      <a:pt x="185" y="126"/>
                    </a:lnTo>
                    <a:lnTo>
                      <a:pt x="179" y="135"/>
                    </a:lnTo>
                    <a:lnTo>
                      <a:pt x="172" y="142"/>
                    </a:lnTo>
                    <a:lnTo>
                      <a:pt x="164" y="149"/>
                    </a:lnTo>
                    <a:lnTo>
                      <a:pt x="156" y="155"/>
                    </a:lnTo>
                    <a:lnTo>
                      <a:pt x="148" y="160"/>
                    </a:lnTo>
                    <a:lnTo>
                      <a:pt x="139" y="165"/>
                    </a:lnTo>
                    <a:lnTo>
                      <a:pt x="129" y="167"/>
                    </a:lnTo>
                    <a:lnTo>
                      <a:pt x="119" y="168"/>
                    </a:lnTo>
                    <a:lnTo>
                      <a:pt x="109" y="169"/>
                    </a:lnTo>
                    <a:lnTo>
                      <a:pt x="99" y="168"/>
                    </a:lnTo>
                    <a:lnTo>
                      <a:pt x="89" y="167"/>
                    </a:lnTo>
                    <a:lnTo>
                      <a:pt x="79" y="165"/>
                    </a:lnTo>
                    <a:lnTo>
                      <a:pt x="70" y="160"/>
                    </a:lnTo>
                    <a:lnTo>
                      <a:pt x="61" y="155"/>
                    </a:lnTo>
                    <a:lnTo>
                      <a:pt x="53" y="149"/>
                    </a:lnTo>
                    <a:lnTo>
                      <a:pt x="45" y="142"/>
                    </a:lnTo>
                    <a:lnTo>
                      <a:pt x="38" y="135"/>
                    </a:lnTo>
                    <a:lnTo>
                      <a:pt x="32" y="126"/>
                    </a:lnTo>
                    <a:lnTo>
                      <a:pt x="26" y="117"/>
                    </a:lnTo>
                    <a:lnTo>
                      <a:pt x="21" y="107"/>
                    </a:lnTo>
                    <a:lnTo>
                      <a:pt x="17" y="98"/>
                    </a:lnTo>
                    <a:lnTo>
                      <a:pt x="14" y="86"/>
                    </a:lnTo>
                    <a:lnTo>
                      <a:pt x="11" y="75"/>
                    </a:lnTo>
                    <a:lnTo>
                      <a:pt x="10" y="63"/>
                    </a:lnTo>
                    <a:lnTo>
                      <a:pt x="9" y="51"/>
                    </a:lnTo>
                    <a:lnTo>
                      <a:pt x="9" y="44"/>
                    </a:lnTo>
                    <a:lnTo>
                      <a:pt x="10" y="38"/>
                    </a:lnTo>
                    <a:lnTo>
                      <a:pt x="11" y="32"/>
                    </a:lnTo>
                    <a:lnTo>
                      <a:pt x="12" y="24"/>
                    </a:lnTo>
                    <a:lnTo>
                      <a:pt x="13" y="18"/>
                    </a:lnTo>
                    <a:lnTo>
                      <a:pt x="14" y="12"/>
                    </a:lnTo>
                    <a:lnTo>
                      <a:pt x="16" y="6"/>
                    </a:lnTo>
                    <a:lnTo>
                      <a:pt x="18" y="0"/>
                    </a:lnTo>
                    <a:lnTo>
                      <a:pt x="16" y="3"/>
                    </a:lnTo>
                    <a:lnTo>
                      <a:pt x="15" y="5"/>
                    </a:lnTo>
                    <a:lnTo>
                      <a:pt x="13" y="6"/>
                    </a:lnTo>
                    <a:lnTo>
                      <a:pt x="11" y="9"/>
                    </a:lnTo>
                    <a:lnTo>
                      <a:pt x="9" y="11"/>
                    </a:lnTo>
                    <a:lnTo>
                      <a:pt x="7" y="14"/>
                    </a:lnTo>
                    <a:lnTo>
                      <a:pt x="5" y="16"/>
                    </a:lnTo>
                    <a:lnTo>
                      <a:pt x="4" y="18"/>
                    </a:lnTo>
                    <a:close/>
                  </a:path>
                </a:pathLst>
              </a:custGeom>
              <a:solidFill>
                <a:srgbClr val="F6C9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25"/>
              <p:cNvSpPr>
                <a:spLocks/>
              </p:cNvSpPr>
              <p:nvPr/>
            </p:nvSpPr>
            <p:spPr bwMode="auto">
              <a:xfrm>
                <a:off x="1141" y="2650"/>
                <a:ext cx="42" cy="30"/>
              </a:xfrm>
              <a:custGeom>
                <a:avLst/>
                <a:gdLst>
                  <a:gd name="T0" fmla="*/ 4 w 209"/>
                  <a:gd name="T1" fmla="*/ 21 h 181"/>
                  <a:gd name="T2" fmla="*/ 2 w 209"/>
                  <a:gd name="T3" fmla="*/ 31 h 181"/>
                  <a:gd name="T4" fmla="*/ 1 w 209"/>
                  <a:gd name="T5" fmla="*/ 41 h 181"/>
                  <a:gd name="T6" fmla="*/ 0 w 209"/>
                  <a:gd name="T7" fmla="*/ 52 h 181"/>
                  <a:gd name="T8" fmla="*/ 0 w 209"/>
                  <a:gd name="T9" fmla="*/ 71 h 181"/>
                  <a:gd name="T10" fmla="*/ 4 w 209"/>
                  <a:gd name="T11" fmla="*/ 95 h 181"/>
                  <a:gd name="T12" fmla="*/ 12 w 209"/>
                  <a:gd name="T13" fmla="*/ 117 h 181"/>
                  <a:gd name="T14" fmla="*/ 23 w 209"/>
                  <a:gd name="T15" fmla="*/ 137 h 181"/>
                  <a:gd name="T16" fmla="*/ 37 w 209"/>
                  <a:gd name="T17" fmla="*/ 154 h 181"/>
                  <a:gd name="T18" fmla="*/ 54 w 209"/>
                  <a:gd name="T19" fmla="*/ 167 h 181"/>
                  <a:gd name="T20" fmla="*/ 72 w 209"/>
                  <a:gd name="T21" fmla="*/ 176 h 181"/>
                  <a:gd name="T22" fmla="*/ 94 w 209"/>
                  <a:gd name="T23" fmla="*/ 181 h 181"/>
                  <a:gd name="T24" fmla="*/ 115 w 209"/>
                  <a:gd name="T25" fmla="*/ 181 h 181"/>
                  <a:gd name="T26" fmla="*/ 135 w 209"/>
                  <a:gd name="T27" fmla="*/ 176 h 181"/>
                  <a:gd name="T28" fmla="*/ 153 w 209"/>
                  <a:gd name="T29" fmla="*/ 167 h 181"/>
                  <a:gd name="T30" fmla="*/ 169 w 209"/>
                  <a:gd name="T31" fmla="*/ 154 h 181"/>
                  <a:gd name="T32" fmla="*/ 183 w 209"/>
                  <a:gd name="T33" fmla="*/ 138 h 181"/>
                  <a:gd name="T34" fmla="*/ 194 w 209"/>
                  <a:gd name="T35" fmla="*/ 118 h 181"/>
                  <a:gd name="T36" fmla="*/ 203 w 209"/>
                  <a:gd name="T37" fmla="*/ 96 h 181"/>
                  <a:gd name="T38" fmla="*/ 208 w 209"/>
                  <a:gd name="T39" fmla="*/ 72 h 181"/>
                  <a:gd name="T40" fmla="*/ 207 w 209"/>
                  <a:gd name="T41" fmla="*/ 57 h 181"/>
                  <a:gd name="T42" fmla="*/ 205 w 209"/>
                  <a:gd name="T43" fmla="*/ 52 h 181"/>
                  <a:gd name="T44" fmla="*/ 202 w 209"/>
                  <a:gd name="T45" fmla="*/ 46 h 181"/>
                  <a:gd name="T46" fmla="*/ 200 w 209"/>
                  <a:gd name="T47" fmla="*/ 41 h 181"/>
                  <a:gd name="T48" fmla="*/ 197 w 209"/>
                  <a:gd name="T49" fmla="*/ 41 h 181"/>
                  <a:gd name="T50" fmla="*/ 198 w 209"/>
                  <a:gd name="T51" fmla="*/ 46 h 181"/>
                  <a:gd name="T52" fmla="*/ 198 w 209"/>
                  <a:gd name="T53" fmla="*/ 51 h 181"/>
                  <a:gd name="T54" fmla="*/ 200 w 209"/>
                  <a:gd name="T55" fmla="*/ 55 h 181"/>
                  <a:gd name="T56" fmla="*/ 198 w 209"/>
                  <a:gd name="T57" fmla="*/ 70 h 181"/>
                  <a:gd name="T58" fmla="*/ 194 w 209"/>
                  <a:gd name="T59" fmla="*/ 91 h 181"/>
                  <a:gd name="T60" fmla="*/ 187 w 209"/>
                  <a:gd name="T61" fmla="*/ 112 h 181"/>
                  <a:gd name="T62" fmla="*/ 177 w 209"/>
                  <a:gd name="T63" fmla="*/ 130 h 181"/>
                  <a:gd name="T64" fmla="*/ 164 w 209"/>
                  <a:gd name="T65" fmla="*/ 145 h 181"/>
                  <a:gd name="T66" fmla="*/ 149 w 209"/>
                  <a:gd name="T67" fmla="*/ 157 h 181"/>
                  <a:gd name="T68" fmla="*/ 132 w 209"/>
                  <a:gd name="T69" fmla="*/ 166 h 181"/>
                  <a:gd name="T70" fmla="*/ 114 w 209"/>
                  <a:gd name="T71" fmla="*/ 170 h 181"/>
                  <a:gd name="T72" fmla="*/ 94 w 209"/>
                  <a:gd name="T73" fmla="*/ 170 h 181"/>
                  <a:gd name="T74" fmla="*/ 76 w 209"/>
                  <a:gd name="T75" fmla="*/ 166 h 181"/>
                  <a:gd name="T76" fmla="*/ 58 w 209"/>
                  <a:gd name="T77" fmla="*/ 157 h 181"/>
                  <a:gd name="T78" fmla="*/ 43 w 209"/>
                  <a:gd name="T79" fmla="*/ 145 h 181"/>
                  <a:gd name="T80" fmla="*/ 30 w 209"/>
                  <a:gd name="T81" fmla="*/ 130 h 181"/>
                  <a:gd name="T82" fmla="*/ 20 w 209"/>
                  <a:gd name="T83" fmla="*/ 112 h 181"/>
                  <a:gd name="T84" fmla="*/ 13 w 209"/>
                  <a:gd name="T85" fmla="*/ 91 h 181"/>
                  <a:gd name="T86" fmla="*/ 9 w 209"/>
                  <a:gd name="T87" fmla="*/ 70 h 181"/>
                  <a:gd name="T88" fmla="*/ 9 w 209"/>
                  <a:gd name="T89" fmla="*/ 49 h 181"/>
                  <a:gd name="T90" fmla="*/ 11 w 209"/>
                  <a:gd name="T91" fmla="*/ 35 h 181"/>
                  <a:gd name="T92" fmla="*/ 14 w 209"/>
                  <a:gd name="T93" fmla="*/ 21 h 181"/>
                  <a:gd name="T94" fmla="*/ 19 w 209"/>
                  <a:gd name="T95" fmla="*/ 6 h 181"/>
                  <a:gd name="T96" fmla="*/ 20 w 209"/>
                  <a:gd name="T97" fmla="*/ 1 h 181"/>
                  <a:gd name="T98" fmla="*/ 16 w 209"/>
                  <a:gd name="T99" fmla="*/ 6 h 181"/>
                  <a:gd name="T100" fmla="*/ 12 w 209"/>
                  <a:gd name="T101" fmla="*/ 10 h 181"/>
                  <a:gd name="T102" fmla="*/ 8 w 209"/>
                  <a:gd name="T103" fmla="*/ 13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9" h="181">
                    <a:moveTo>
                      <a:pt x="6" y="16"/>
                    </a:moveTo>
                    <a:lnTo>
                      <a:pt x="4" y="21"/>
                    </a:lnTo>
                    <a:lnTo>
                      <a:pt x="3" y="25"/>
                    </a:lnTo>
                    <a:lnTo>
                      <a:pt x="2" y="31"/>
                    </a:lnTo>
                    <a:lnTo>
                      <a:pt x="1" y="36"/>
                    </a:lnTo>
                    <a:lnTo>
                      <a:pt x="1" y="41"/>
                    </a:lnTo>
                    <a:lnTo>
                      <a:pt x="0" y="47"/>
                    </a:lnTo>
                    <a:lnTo>
                      <a:pt x="0" y="52"/>
                    </a:lnTo>
                    <a:lnTo>
                      <a:pt x="0" y="58"/>
                    </a:lnTo>
                    <a:lnTo>
                      <a:pt x="0" y="71"/>
                    </a:lnTo>
                    <a:lnTo>
                      <a:pt x="2" y="83"/>
                    </a:lnTo>
                    <a:lnTo>
                      <a:pt x="4" y="95"/>
                    </a:lnTo>
                    <a:lnTo>
                      <a:pt x="8" y="106"/>
                    </a:lnTo>
                    <a:lnTo>
                      <a:pt x="12" y="117"/>
                    </a:lnTo>
                    <a:lnTo>
                      <a:pt x="17" y="127"/>
                    </a:lnTo>
                    <a:lnTo>
                      <a:pt x="23" y="137"/>
                    </a:lnTo>
                    <a:lnTo>
                      <a:pt x="30" y="145"/>
                    </a:lnTo>
                    <a:lnTo>
                      <a:pt x="37" y="154"/>
                    </a:lnTo>
                    <a:lnTo>
                      <a:pt x="45" y="161"/>
                    </a:lnTo>
                    <a:lnTo>
                      <a:pt x="54" y="167"/>
                    </a:lnTo>
                    <a:lnTo>
                      <a:pt x="63" y="172"/>
                    </a:lnTo>
                    <a:lnTo>
                      <a:pt x="72" y="176"/>
                    </a:lnTo>
                    <a:lnTo>
                      <a:pt x="83" y="179"/>
                    </a:lnTo>
                    <a:lnTo>
                      <a:pt x="94" y="181"/>
                    </a:lnTo>
                    <a:lnTo>
                      <a:pt x="104" y="181"/>
                    </a:lnTo>
                    <a:lnTo>
                      <a:pt x="115" y="181"/>
                    </a:lnTo>
                    <a:lnTo>
                      <a:pt x="125" y="179"/>
                    </a:lnTo>
                    <a:lnTo>
                      <a:pt x="135" y="176"/>
                    </a:lnTo>
                    <a:lnTo>
                      <a:pt x="144" y="173"/>
                    </a:lnTo>
                    <a:lnTo>
                      <a:pt x="153" y="167"/>
                    </a:lnTo>
                    <a:lnTo>
                      <a:pt x="161" y="161"/>
                    </a:lnTo>
                    <a:lnTo>
                      <a:pt x="169" y="154"/>
                    </a:lnTo>
                    <a:lnTo>
                      <a:pt x="177" y="146"/>
                    </a:lnTo>
                    <a:lnTo>
                      <a:pt x="183" y="138"/>
                    </a:lnTo>
                    <a:lnTo>
                      <a:pt x="189" y="129"/>
                    </a:lnTo>
                    <a:lnTo>
                      <a:pt x="194" y="118"/>
                    </a:lnTo>
                    <a:lnTo>
                      <a:pt x="200" y="107"/>
                    </a:lnTo>
                    <a:lnTo>
                      <a:pt x="203" y="96"/>
                    </a:lnTo>
                    <a:lnTo>
                      <a:pt x="206" y="84"/>
                    </a:lnTo>
                    <a:lnTo>
                      <a:pt x="208" y="72"/>
                    </a:lnTo>
                    <a:lnTo>
                      <a:pt x="209" y="60"/>
                    </a:lnTo>
                    <a:lnTo>
                      <a:pt x="207" y="57"/>
                    </a:lnTo>
                    <a:lnTo>
                      <a:pt x="206" y="54"/>
                    </a:lnTo>
                    <a:lnTo>
                      <a:pt x="205" y="52"/>
                    </a:lnTo>
                    <a:lnTo>
                      <a:pt x="204" y="49"/>
                    </a:lnTo>
                    <a:lnTo>
                      <a:pt x="202" y="46"/>
                    </a:lnTo>
                    <a:lnTo>
                      <a:pt x="201" y="43"/>
                    </a:lnTo>
                    <a:lnTo>
                      <a:pt x="200" y="41"/>
                    </a:lnTo>
                    <a:lnTo>
                      <a:pt x="197" y="39"/>
                    </a:lnTo>
                    <a:lnTo>
                      <a:pt x="197" y="41"/>
                    </a:lnTo>
                    <a:lnTo>
                      <a:pt x="198" y="43"/>
                    </a:lnTo>
                    <a:lnTo>
                      <a:pt x="198" y="46"/>
                    </a:lnTo>
                    <a:lnTo>
                      <a:pt x="198" y="48"/>
                    </a:lnTo>
                    <a:lnTo>
                      <a:pt x="198" y="51"/>
                    </a:lnTo>
                    <a:lnTo>
                      <a:pt x="198" y="53"/>
                    </a:lnTo>
                    <a:lnTo>
                      <a:pt x="200" y="55"/>
                    </a:lnTo>
                    <a:lnTo>
                      <a:pt x="200" y="58"/>
                    </a:lnTo>
                    <a:lnTo>
                      <a:pt x="198" y="70"/>
                    </a:lnTo>
                    <a:lnTo>
                      <a:pt x="197" y="81"/>
                    </a:lnTo>
                    <a:lnTo>
                      <a:pt x="194" y="91"/>
                    </a:lnTo>
                    <a:lnTo>
                      <a:pt x="191" y="102"/>
                    </a:lnTo>
                    <a:lnTo>
                      <a:pt x="187" y="112"/>
                    </a:lnTo>
                    <a:lnTo>
                      <a:pt x="182" y="121"/>
                    </a:lnTo>
                    <a:lnTo>
                      <a:pt x="177" y="130"/>
                    </a:lnTo>
                    <a:lnTo>
                      <a:pt x="171" y="138"/>
                    </a:lnTo>
                    <a:lnTo>
                      <a:pt x="164" y="145"/>
                    </a:lnTo>
                    <a:lnTo>
                      <a:pt x="157" y="151"/>
                    </a:lnTo>
                    <a:lnTo>
                      <a:pt x="149" y="157"/>
                    </a:lnTo>
                    <a:lnTo>
                      <a:pt x="141" y="162"/>
                    </a:lnTo>
                    <a:lnTo>
                      <a:pt x="132" y="166"/>
                    </a:lnTo>
                    <a:lnTo>
                      <a:pt x="123" y="169"/>
                    </a:lnTo>
                    <a:lnTo>
                      <a:pt x="114" y="170"/>
                    </a:lnTo>
                    <a:lnTo>
                      <a:pt x="104" y="170"/>
                    </a:lnTo>
                    <a:lnTo>
                      <a:pt x="94" y="170"/>
                    </a:lnTo>
                    <a:lnTo>
                      <a:pt x="85" y="169"/>
                    </a:lnTo>
                    <a:lnTo>
                      <a:pt x="76" y="166"/>
                    </a:lnTo>
                    <a:lnTo>
                      <a:pt x="66" y="162"/>
                    </a:lnTo>
                    <a:lnTo>
                      <a:pt x="58" y="157"/>
                    </a:lnTo>
                    <a:lnTo>
                      <a:pt x="50" y="151"/>
                    </a:lnTo>
                    <a:lnTo>
                      <a:pt x="43" y="145"/>
                    </a:lnTo>
                    <a:lnTo>
                      <a:pt x="36" y="138"/>
                    </a:lnTo>
                    <a:lnTo>
                      <a:pt x="30" y="130"/>
                    </a:lnTo>
                    <a:lnTo>
                      <a:pt x="25" y="121"/>
                    </a:lnTo>
                    <a:lnTo>
                      <a:pt x="20" y="112"/>
                    </a:lnTo>
                    <a:lnTo>
                      <a:pt x="16" y="102"/>
                    </a:lnTo>
                    <a:lnTo>
                      <a:pt x="13" y="91"/>
                    </a:lnTo>
                    <a:lnTo>
                      <a:pt x="11" y="81"/>
                    </a:lnTo>
                    <a:lnTo>
                      <a:pt x="9" y="70"/>
                    </a:lnTo>
                    <a:lnTo>
                      <a:pt x="9" y="58"/>
                    </a:lnTo>
                    <a:lnTo>
                      <a:pt x="9" y="49"/>
                    </a:lnTo>
                    <a:lnTo>
                      <a:pt x="10" y="42"/>
                    </a:lnTo>
                    <a:lnTo>
                      <a:pt x="11" y="35"/>
                    </a:lnTo>
                    <a:lnTo>
                      <a:pt x="12" y="28"/>
                    </a:lnTo>
                    <a:lnTo>
                      <a:pt x="14" y="21"/>
                    </a:lnTo>
                    <a:lnTo>
                      <a:pt x="16" y="13"/>
                    </a:lnTo>
                    <a:lnTo>
                      <a:pt x="19" y="6"/>
                    </a:lnTo>
                    <a:lnTo>
                      <a:pt x="22" y="0"/>
                    </a:lnTo>
                    <a:lnTo>
                      <a:pt x="20" y="1"/>
                    </a:lnTo>
                    <a:lnTo>
                      <a:pt x="18" y="4"/>
                    </a:lnTo>
                    <a:lnTo>
                      <a:pt x="16" y="6"/>
                    </a:lnTo>
                    <a:lnTo>
                      <a:pt x="14" y="7"/>
                    </a:lnTo>
                    <a:lnTo>
                      <a:pt x="12" y="10"/>
                    </a:lnTo>
                    <a:lnTo>
                      <a:pt x="10" y="12"/>
                    </a:lnTo>
                    <a:lnTo>
                      <a:pt x="8" y="13"/>
                    </a:lnTo>
                    <a:lnTo>
                      <a:pt x="6" y="16"/>
                    </a:lnTo>
                    <a:close/>
                  </a:path>
                </a:pathLst>
              </a:custGeom>
              <a:solidFill>
                <a:srgbClr val="F6C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26"/>
              <p:cNvSpPr>
                <a:spLocks/>
              </p:cNvSpPr>
              <p:nvPr/>
            </p:nvSpPr>
            <p:spPr bwMode="auto">
              <a:xfrm>
                <a:off x="1142" y="2649"/>
                <a:ext cx="40" cy="30"/>
              </a:xfrm>
              <a:custGeom>
                <a:avLst/>
                <a:gdLst>
                  <a:gd name="T0" fmla="*/ 200 w 200"/>
                  <a:gd name="T1" fmla="*/ 64 h 183"/>
                  <a:gd name="T2" fmla="*/ 200 w 200"/>
                  <a:gd name="T3" fmla="*/ 61 h 183"/>
                  <a:gd name="T4" fmla="*/ 200 w 200"/>
                  <a:gd name="T5" fmla="*/ 59 h 183"/>
                  <a:gd name="T6" fmla="*/ 200 w 200"/>
                  <a:gd name="T7" fmla="*/ 58 h 183"/>
                  <a:gd name="T8" fmla="*/ 198 w 200"/>
                  <a:gd name="T9" fmla="*/ 53 h 183"/>
                  <a:gd name="T10" fmla="*/ 196 w 200"/>
                  <a:gd name="T11" fmla="*/ 48 h 183"/>
                  <a:gd name="T12" fmla="*/ 192 w 200"/>
                  <a:gd name="T13" fmla="*/ 42 h 183"/>
                  <a:gd name="T14" fmla="*/ 188 w 200"/>
                  <a:gd name="T15" fmla="*/ 37 h 183"/>
                  <a:gd name="T16" fmla="*/ 187 w 200"/>
                  <a:gd name="T17" fmla="*/ 38 h 183"/>
                  <a:gd name="T18" fmla="*/ 189 w 200"/>
                  <a:gd name="T19" fmla="*/ 46 h 183"/>
                  <a:gd name="T20" fmla="*/ 190 w 200"/>
                  <a:gd name="T21" fmla="*/ 53 h 183"/>
                  <a:gd name="T22" fmla="*/ 190 w 200"/>
                  <a:gd name="T23" fmla="*/ 61 h 183"/>
                  <a:gd name="T24" fmla="*/ 190 w 200"/>
                  <a:gd name="T25" fmla="*/ 76 h 183"/>
                  <a:gd name="T26" fmla="*/ 186 w 200"/>
                  <a:gd name="T27" fmla="*/ 97 h 183"/>
                  <a:gd name="T28" fmla="*/ 179 w 200"/>
                  <a:gd name="T29" fmla="*/ 116 h 183"/>
                  <a:gd name="T30" fmla="*/ 169 w 200"/>
                  <a:gd name="T31" fmla="*/ 133 h 183"/>
                  <a:gd name="T32" fmla="*/ 157 w 200"/>
                  <a:gd name="T33" fmla="*/ 147 h 183"/>
                  <a:gd name="T34" fmla="*/ 143 w 200"/>
                  <a:gd name="T35" fmla="*/ 159 h 183"/>
                  <a:gd name="T36" fmla="*/ 127 w 200"/>
                  <a:gd name="T37" fmla="*/ 168 h 183"/>
                  <a:gd name="T38" fmla="*/ 109 w 200"/>
                  <a:gd name="T39" fmla="*/ 173 h 183"/>
                  <a:gd name="T40" fmla="*/ 91 w 200"/>
                  <a:gd name="T41" fmla="*/ 173 h 183"/>
                  <a:gd name="T42" fmla="*/ 73 w 200"/>
                  <a:gd name="T43" fmla="*/ 168 h 183"/>
                  <a:gd name="T44" fmla="*/ 56 w 200"/>
                  <a:gd name="T45" fmla="*/ 159 h 183"/>
                  <a:gd name="T46" fmla="*/ 42 w 200"/>
                  <a:gd name="T47" fmla="*/ 147 h 183"/>
                  <a:gd name="T48" fmla="*/ 30 w 200"/>
                  <a:gd name="T49" fmla="*/ 133 h 183"/>
                  <a:gd name="T50" fmla="*/ 20 w 200"/>
                  <a:gd name="T51" fmla="*/ 116 h 183"/>
                  <a:gd name="T52" fmla="*/ 13 w 200"/>
                  <a:gd name="T53" fmla="*/ 97 h 183"/>
                  <a:gd name="T54" fmla="*/ 10 w 200"/>
                  <a:gd name="T55" fmla="*/ 76 h 183"/>
                  <a:gd name="T56" fmla="*/ 9 w 200"/>
                  <a:gd name="T57" fmla="*/ 55 h 183"/>
                  <a:gd name="T58" fmla="*/ 12 w 200"/>
                  <a:gd name="T59" fmla="*/ 38 h 183"/>
                  <a:gd name="T60" fmla="*/ 16 w 200"/>
                  <a:gd name="T61" fmla="*/ 22 h 183"/>
                  <a:gd name="T62" fmla="*/ 23 w 200"/>
                  <a:gd name="T63" fmla="*/ 7 h 183"/>
                  <a:gd name="T64" fmla="*/ 25 w 200"/>
                  <a:gd name="T65" fmla="*/ 1 h 183"/>
                  <a:gd name="T66" fmla="*/ 20 w 200"/>
                  <a:gd name="T67" fmla="*/ 5 h 183"/>
                  <a:gd name="T68" fmla="*/ 16 w 200"/>
                  <a:gd name="T69" fmla="*/ 8 h 183"/>
                  <a:gd name="T70" fmla="*/ 11 w 200"/>
                  <a:gd name="T71" fmla="*/ 13 h 183"/>
                  <a:gd name="T72" fmla="*/ 7 w 200"/>
                  <a:gd name="T73" fmla="*/ 20 h 183"/>
                  <a:gd name="T74" fmla="*/ 4 w 200"/>
                  <a:gd name="T75" fmla="*/ 32 h 183"/>
                  <a:gd name="T76" fmla="*/ 2 w 200"/>
                  <a:gd name="T77" fmla="*/ 46 h 183"/>
                  <a:gd name="T78" fmla="*/ 0 w 200"/>
                  <a:gd name="T79" fmla="*/ 58 h 183"/>
                  <a:gd name="T80" fmla="*/ 1 w 200"/>
                  <a:gd name="T81" fmla="*/ 77 h 183"/>
                  <a:gd name="T82" fmla="*/ 5 w 200"/>
                  <a:gd name="T83" fmla="*/ 100 h 183"/>
                  <a:gd name="T84" fmla="*/ 12 w 200"/>
                  <a:gd name="T85" fmla="*/ 121 h 183"/>
                  <a:gd name="T86" fmla="*/ 23 w 200"/>
                  <a:gd name="T87" fmla="*/ 140 h 183"/>
                  <a:gd name="T88" fmla="*/ 36 w 200"/>
                  <a:gd name="T89" fmla="*/ 156 h 183"/>
                  <a:gd name="T90" fmla="*/ 52 w 200"/>
                  <a:gd name="T91" fmla="*/ 169 h 183"/>
                  <a:gd name="T92" fmla="*/ 70 w 200"/>
                  <a:gd name="T93" fmla="*/ 179 h 183"/>
                  <a:gd name="T94" fmla="*/ 90 w 200"/>
                  <a:gd name="T95" fmla="*/ 182 h 183"/>
                  <a:gd name="T96" fmla="*/ 110 w 200"/>
                  <a:gd name="T97" fmla="*/ 182 h 183"/>
                  <a:gd name="T98" fmla="*/ 130 w 200"/>
                  <a:gd name="T99" fmla="*/ 179 h 183"/>
                  <a:gd name="T100" fmla="*/ 147 w 200"/>
                  <a:gd name="T101" fmla="*/ 169 h 183"/>
                  <a:gd name="T102" fmla="*/ 163 w 200"/>
                  <a:gd name="T103" fmla="*/ 156 h 183"/>
                  <a:gd name="T104" fmla="*/ 176 w 200"/>
                  <a:gd name="T105" fmla="*/ 140 h 183"/>
                  <a:gd name="T106" fmla="*/ 187 w 200"/>
                  <a:gd name="T107" fmla="*/ 121 h 183"/>
                  <a:gd name="T108" fmla="*/ 196 w 200"/>
                  <a:gd name="T109" fmla="*/ 100 h 183"/>
                  <a:gd name="T110" fmla="*/ 200 w 200"/>
                  <a:gd name="T111" fmla="*/ 77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00" h="183">
                    <a:moveTo>
                      <a:pt x="200" y="65"/>
                    </a:moveTo>
                    <a:lnTo>
                      <a:pt x="200" y="64"/>
                    </a:lnTo>
                    <a:lnTo>
                      <a:pt x="200" y="62"/>
                    </a:lnTo>
                    <a:lnTo>
                      <a:pt x="200" y="61"/>
                    </a:lnTo>
                    <a:lnTo>
                      <a:pt x="200" y="60"/>
                    </a:lnTo>
                    <a:lnTo>
                      <a:pt x="200" y="59"/>
                    </a:lnTo>
                    <a:lnTo>
                      <a:pt x="200" y="58"/>
                    </a:lnTo>
                    <a:lnTo>
                      <a:pt x="200" y="58"/>
                    </a:lnTo>
                    <a:lnTo>
                      <a:pt x="200" y="56"/>
                    </a:lnTo>
                    <a:lnTo>
                      <a:pt x="198" y="53"/>
                    </a:lnTo>
                    <a:lnTo>
                      <a:pt x="197" y="50"/>
                    </a:lnTo>
                    <a:lnTo>
                      <a:pt x="196" y="48"/>
                    </a:lnTo>
                    <a:lnTo>
                      <a:pt x="193" y="46"/>
                    </a:lnTo>
                    <a:lnTo>
                      <a:pt x="192" y="42"/>
                    </a:lnTo>
                    <a:lnTo>
                      <a:pt x="190" y="40"/>
                    </a:lnTo>
                    <a:lnTo>
                      <a:pt x="188" y="37"/>
                    </a:lnTo>
                    <a:lnTo>
                      <a:pt x="187" y="35"/>
                    </a:lnTo>
                    <a:lnTo>
                      <a:pt x="187" y="38"/>
                    </a:lnTo>
                    <a:lnTo>
                      <a:pt x="188" y="42"/>
                    </a:lnTo>
                    <a:lnTo>
                      <a:pt x="189" y="46"/>
                    </a:lnTo>
                    <a:lnTo>
                      <a:pt x="189" y="49"/>
                    </a:lnTo>
                    <a:lnTo>
                      <a:pt x="190" y="53"/>
                    </a:lnTo>
                    <a:lnTo>
                      <a:pt x="190" y="58"/>
                    </a:lnTo>
                    <a:lnTo>
                      <a:pt x="190" y="61"/>
                    </a:lnTo>
                    <a:lnTo>
                      <a:pt x="190" y="65"/>
                    </a:lnTo>
                    <a:lnTo>
                      <a:pt x="190" y="76"/>
                    </a:lnTo>
                    <a:lnTo>
                      <a:pt x="188" y="86"/>
                    </a:lnTo>
                    <a:lnTo>
                      <a:pt x="186" y="97"/>
                    </a:lnTo>
                    <a:lnTo>
                      <a:pt x="183" y="107"/>
                    </a:lnTo>
                    <a:lnTo>
                      <a:pt x="179" y="116"/>
                    </a:lnTo>
                    <a:lnTo>
                      <a:pt x="175" y="125"/>
                    </a:lnTo>
                    <a:lnTo>
                      <a:pt x="169" y="133"/>
                    </a:lnTo>
                    <a:lnTo>
                      <a:pt x="164" y="142"/>
                    </a:lnTo>
                    <a:lnTo>
                      <a:pt x="157" y="147"/>
                    </a:lnTo>
                    <a:lnTo>
                      <a:pt x="150" y="155"/>
                    </a:lnTo>
                    <a:lnTo>
                      <a:pt x="143" y="159"/>
                    </a:lnTo>
                    <a:lnTo>
                      <a:pt x="135" y="164"/>
                    </a:lnTo>
                    <a:lnTo>
                      <a:pt x="127" y="168"/>
                    </a:lnTo>
                    <a:lnTo>
                      <a:pt x="118" y="170"/>
                    </a:lnTo>
                    <a:lnTo>
                      <a:pt x="109" y="173"/>
                    </a:lnTo>
                    <a:lnTo>
                      <a:pt x="100" y="173"/>
                    </a:lnTo>
                    <a:lnTo>
                      <a:pt x="91" y="173"/>
                    </a:lnTo>
                    <a:lnTo>
                      <a:pt x="82" y="170"/>
                    </a:lnTo>
                    <a:lnTo>
                      <a:pt x="73" y="168"/>
                    </a:lnTo>
                    <a:lnTo>
                      <a:pt x="64" y="164"/>
                    </a:lnTo>
                    <a:lnTo>
                      <a:pt x="56" y="159"/>
                    </a:lnTo>
                    <a:lnTo>
                      <a:pt x="49" y="155"/>
                    </a:lnTo>
                    <a:lnTo>
                      <a:pt x="42" y="147"/>
                    </a:lnTo>
                    <a:lnTo>
                      <a:pt x="36" y="142"/>
                    </a:lnTo>
                    <a:lnTo>
                      <a:pt x="30" y="133"/>
                    </a:lnTo>
                    <a:lnTo>
                      <a:pt x="25" y="125"/>
                    </a:lnTo>
                    <a:lnTo>
                      <a:pt x="20" y="116"/>
                    </a:lnTo>
                    <a:lnTo>
                      <a:pt x="16" y="107"/>
                    </a:lnTo>
                    <a:lnTo>
                      <a:pt x="13" y="97"/>
                    </a:lnTo>
                    <a:lnTo>
                      <a:pt x="11" y="86"/>
                    </a:lnTo>
                    <a:lnTo>
                      <a:pt x="10" y="76"/>
                    </a:lnTo>
                    <a:lnTo>
                      <a:pt x="9" y="65"/>
                    </a:lnTo>
                    <a:lnTo>
                      <a:pt x="9" y="55"/>
                    </a:lnTo>
                    <a:lnTo>
                      <a:pt x="10" y="47"/>
                    </a:lnTo>
                    <a:lnTo>
                      <a:pt x="12" y="38"/>
                    </a:lnTo>
                    <a:lnTo>
                      <a:pt x="14" y="30"/>
                    </a:lnTo>
                    <a:lnTo>
                      <a:pt x="16" y="22"/>
                    </a:lnTo>
                    <a:lnTo>
                      <a:pt x="20" y="14"/>
                    </a:lnTo>
                    <a:lnTo>
                      <a:pt x="23" y="7"/>
                    </a:lnTo>
                    <a:lnTo>
                      <a:pt x="27" y="0"/>
                    </a:lnTo>
                    <a:lnTo>
                      <a:pt x="25" y="1"/>
                    </a:lnTo>
                    <a:lnTo>
                      <a:pt x="22" y="4"/>
                    </a:lnTo>
                    <a:lnTo>
                      <a:pt x="20" y="5"/>
                    </a:lnTo>
                    <a:lnTo>
                      <a:pt x="18" y="7"/>
                    </a:lnTo>
                    <a:lnTo>
                      <a:pt x="16" y="8"/>
                    </a:lnTo>
                    <a:lnTo>
                      <a:pt x="14" y="11"/>
                    </a:lnTo>
                    <a:lnTo>
                      <a:pt x="11" y="13"/>
                    </a:lnTo>
                    <a:lnTo>
                      <a:pt x="9" y="14"/>
                    </a:lnTo>
                    <a:lnTo>
                      <a:pt x="7" y="20"/>
                    </a:lnTo>
                    <a:lnTo>
                      <a:pt x="5" y="26"/>
                    </a:lnTo>
                    <a:lnTo>
                      <a:pt x="4" y="32"/>
                    </a:lnTo>
                    <a:lnTo>
                      <a:pt x="3" y="38"/>
                    </a:lnTo>
                    <a:lnTo>
                      <a:pt x="2" y="46"/>
                    </a:lnTo>
                    <a:lnTo>
                      <a:pt x="1" y="52"/>
                    </a:lnTo>
                    <a:lnTo>
                      <a:pt x="0" y="58"/>
                    </a:lnTo>
                    <a:lnTo>
                      <a:pt x="0" y="65"/>
                    </a:lnTo>
                    <a:lnTo>
                      <a:pt x="1" y="77"/>
                    </a:lnTo>
                    <a:lnTo>
                      <a:pt x="2" y="89"/>
                    </a:lnTo>
                    <a:lnTo>
                      <a:pt x="5" y="100"/>
                    </a:lnTo>
                    <a:lnTo>
                      <a:pt x="8" y="112"/>
                    </a:lnTo>
                    <a:lnTo>
                      <a:pt x="12" y="121"/>
                    </a:lnTo>
                    <a:lnTo>
                      <a:pt x="17" y="131"/>
                    </a:lnTo>
                    <a:lnTo>
                      <a:pt x="23" y="140"/>
                    </a:lnTo>
                    <a:lnTo>
                      <a:pt x="29" y="149"/>
                    </a:lnTo>
                    <a:lnTo>
                      <a:pt x="36" y="156"/>
                    </a:lnTo>
                    <a:lnTo>
                      <a:pt x="44" y="163"/>
                    </a:lnTo>
                    <a:lnTo>
                      <a:pt x="52" y="169"/>
                    </a:lnTo>
                    <a:lnTo>
                      <a:pt x="61" y="174"/>
                    </a:lnTo>
                    <a:lnTo>
                      <a:pt x="70" y="179"/>
                    </a:lnTo>
                    <a:lnTo>
                      <a:pt x="80" y="181"/>
                    </a:lnTo>
                    <a:lnTo>
                      <a:pt x="90" y="182"/>
                    </a:lnTo>
                    <a:lnTo>
                      <a:pt x="100" y="183"/>
                    </a:lnTo>
                    <a:lnTo>
                      <a:pt x="110" y="182"/>
                    </a:lnTo>
                    <a:lnTo>
                      <a:pt x="120" y="181"/>
                    </a:lnTo>
                    <a:lnTo>
                      <a:pt x="130" y="179"/>
                    </a:lnTo>
                    <a:lnTo>
                      <a:pt x="139" y="174"/>
                    </a:lnTo>
                    <a:lnTo>
                      <a:pt x="147" y="169"/>
                    </a:lnTo>
                    <a:lnTo>
                      <a:pt x="155" y="163"/>
                    </a:lnTo>
                    <a:lnTo>
                      <a:pt x="163" y="156"/>
                    </a:lnTo>
                    <a:lnTo>
                      <a:pt x="170" y="149"/>
                    </a:lnTo>
                    <a:lnTo>
                      <a:pt x="176" y="140"/>
                    </a:lnTo>
                    <a:lnTo>
                      <a:pt x="182" y="131"/>
                    </a:lnTo>
                    <a:lnTo>
                      <a:pt x="187" y="121"/>
                    </a:lnTo>
                    <a:lnTo>
                      <a:pt x="191" y="112"/>
                    </a:lnTo>
                    <a:lnTo>
                      <a:pt x="196" y="100"/>
                    </a:lnTo>
                    <a:lnTo>
                      <a:pt x="198" y="89"/>
                    </a:lnTo>
                    <a:lnTo>
                      <a:pt x="200" y="77"/>
                    </a:lnTo>
                    <a:lnTo>
                      <a:pt x="200" y="65"/>
                    </a:lnTo>
                    <a:close/>
                  </a:path>
                </a:pathLst>
              </a:custGeom>
              <a:solidFill>
                <a:srgbClr val="F6C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27"/>
              <p:cNvSpPr>
                <a:spLocks/>
              </p:cNvSpPr>
              <p:nvPr/>
            </p:nvSpPr>
            <p:spPr bwMode="auto">
              <a:xfrm>
                <a:off x="1143" y="2648"/>
                <a:ext cx="38" cy="30"/>
              </a:xfrm>
              <a:custGeom>
                <a:avLst/>
                <a:gdLst>
                  <a:gd name="T0" fmla="*/ 191 w 191"/>
                  <a:gd name="T1" fmla="*/ 68 h 183"/>
                  <a:gd name="T2" fmla="*/ 189 w 191"/>
                  <a:gd name="T3" fmla="*/ 64 h 183"/>
                  <a:gd name="T4" fmla="*/ 189 w 191"/>
                  <a:gd name="T5" fmla="*/ 59 h 183"/>
                  <a:gd name="T6" fmla="*/ 188 w 191"/>
                  <a:gd name="T7" fmla="*/ 54 h 183"/>
                  <a:gd name="T8" fmla="*/ 187 w 191"/>
                  <a:gd name="T9" fmla="*/ 48 h 183"/>
                  <a:gd name="T10" fmla="*/ 183 w 191"/>
                  <a:gd name="T11" fmla="*/ 43 h 183"/>
                  <a:gd name="T12" fmla="*/ 179 w 191"/>
                  <a:gd name="T13" fmla="*/ 38 h 183"/>
                  <a:gd name="T14" fmla="*/ 176 w 191"/>
                  <a:gd name="T15" fmla="*/ 32 h 183"/>
                  <a:gd name="T16" fmla="*/ 175 w 191"/>
                  <a:gd name="T17" fmla="*/ 35 h 183"/>
                  <a:gd name="T18" fmla="*/ 178 w 191"/>
                  <a:gd name="T19" fmla="*/ 44 h 183"/>
                  <a:gd name="T20" fmla="*/ 180 w 191"/>
                  <a:gd name="T21" fmla="*/ 55 h 183"/>
                  <a:gd name="T22" fmla="*/ 180 w 191"/>
                  <a:gd name="T23" fmla="*/ 66 h 183"/>
                  <a:gd name="T24" fmla="*/ 180 w 191"/>
                  <a:gd name="T25" fmla="*/ 82 h 183"/>
                  <a:gd name="T26" fmla="*/ 177 w 191"/>
                  <a:gd name="T27" fmla="*/ 101 h 183"/>
                  <a:gd name="T28" fmla="*/ 170 w 191"/>
                  <a:gd name="T29" fmla="*/ 120 h 183"/>
                  <a:gd name="T30" fmla="*/ 161 w 191"/>
                  <a:gd name="T31" fmla="*/ 136 h 183"/>
                  <a:gd name="T32" fmla="*/ 149 w 191"/>
                  <a:gd name="T33" fmla="*/ 150 h 183"/>
                  <a:gd name="T34" fmla="*/ 136 w 191"/>
                  <a:gd name="T35" fmla="*/ 161 h 183"/>
                  <a:gd name="T36" fmla="*/ 121 w 191"/>
                  <a:gd name="T37" fmla="*/ 169 h 183"/>
                  <a:gd name="T38" fmla="*/ 104 w 191"/>
                  <a:gd name="T39" fmla="*/ 173 h 183"/>
                  <a:gd name="T40" fmla="*/ 86 w 191"/>
                  <a:gd name="T41" fmla="*/ 173 h 183"/>
                  <a:gd name="T42" fmla="*/ 70 w 191"/>
                  <a:gd name="T43" fmla="*/ 169 h 183"/>
                  <a:gd name="T44" fmla="*/ 53 w 191"/>
                  <a:gd name="T45" fmla="*/ 161 h 183"/>
                  <a:gd name="T46" fmla="*/ 40 w 191"/>
                  <a:gd name="T47" fmla="*/ 150 h 183"/>
                  <a:gd name="T48" fmla="*/ 28 w 191"/>
                  <a:gd name="T49" fmla="*/ 136 h 183"/>
                  <a:gd name="T50" fmla="*/ 19 w 191"/>
                  <a:gd name="T51" fmla="*/ 120 h 183"/>
                  <a:gd name="T52" fmla="*/ 12 w 191"/>
                  <a:gd name="T53" fmla="*/ 101 h 183"/>
                  <a:gd name="T54" fmla="*/ 9 w 191"/>
                  <a:gd name="T55" fmla="*/ 82 h 183"/>
                  <a:gd name="T56" fmla="*/ 9 w 191"/>
                  <a:gd name="T57" fmla="*/ 60 h 183"/>
                  <a:gd name="T58" fmla="*/ 12 w 191"/>
                  <a:gd name="T59" fmla="*/ 41 h 183"/>
                  <a:gd name="T60" fmla="*/ 18 w 191"/>
                  <a:gd name="T61" fmla="*/ 23 h 183"/>
                  <a:gd name="T62" fmla="*/ 27 w 191"/>
                  <a:gd name="T63" fmla="*/ 7 h 183"/>
                  <a:gd name="T64" fmla="*/ 30 w 191"/>
                  <a:gd name="T65" fmla="*/ 1 h 183"/>
                  <a:gd name="T66" fmla="*/ 25 w 191"/>
                  <a:gd name="T67" fmla="*/ 5 h 183"/>
                  <a:gd name="T68" fmla="*/ 20 w 191"/>
                  <a:gd name="T69" fmla="*/ 7 h 183"/>
                  <a:gd name="T70" fmla="*/ 15 w 191"/>
                  <a:gd name="T71" fmla="*/ 11 h 183"/>
                  <a:gd name="T72" fmla="*/ 10 w 191"/>
                  <a:gd name="T73" fmla="*/ 19 h 183"/>
                  <a:gd name="T74" fmla="*/ 5 w 191"/>
                  <a:gd name="T75" fmla="*/ 34 h 183"/>
                  <a:gd name="T76" fmla="*/ 2 w 191"/>
                  <a:gd name="T77" fmla="*/ 48 h 183"/>
                  <a:gd name="T78" fmla="*/ 0 w 191"/>
                  <a:gd name="T79" fmla="*/ 62 h 183"/>
                  <a:gd name="T80" fmla="*/ 0 w 191"/>
                  <a:gd name="T81" fmla="*/ 83 h 183"/>
                  <a:gd name="T82" fmla="*/ 4 w 191"/>
                  <a:gd name="T83" fmla="*/ 104 h 183"/>
                  <a:gd name="T84" fmla="*/ 11 w 191"/>
                  <a:gd name="T85" fmla="*/ 125 h 183"/>
                  <a:gd name="T86" fmla="*/ 21 w 191"/>
                  <a:gd name="T87" fmla="*/ 143 h 183"/>
                  <a:gd name="T88" fmla="*/ 34 w 191"/>
                  <a:gd name="T89" fmla="*/ 158 h 183"/>
                  <a:gd name="T90" fmla="*/ 49 w 191"/>
                  <a:gd name="T91" fmla="*/ 170 h 183"/>
                  <a:gd name="T92" fmla="*/ 67 w 191"/>
                  <a:gd name="T93" fmla="*/ 179 h 183"/>
                  <a:gd name="T94" fmla="*/ 85 w 191"/>
                  <a:gd name="T95" fmla="*/ 183 h 183"/>
                  <a:gd name="T96" fmla="*/ 105 w 191"/>
                  <a:gd name="T97" fmla="*/ 183 h 183"/>
                  <a:gd name="T98" fmla="*/ 123 w 191"/>
                  <a:gd name="T99" fmla="*/ 179 h 183"/>
                  <a:gd name="T100" fmla="*/ 140 w 191"/>
                  <a:gd name="T101" fmla="*/ 170 h 183"/>
                  <a:gd name="T102" fmla="*/ 155 w 191"/>
                  <a:gd name="T103" fmla="*/ 158 h 183"/>
                  <a:gd name="T104" fmla="*/ 168 w 191"/>
                  <a:gd name="T105" fmla="*/ 143 h 183"/>
                  <a:gd name="T106" fmla="*/ 178 w 191"/>
                  <a:gd name="T107" fmla="*/ 125 h 183"/>
                  <a:gd name="T108" fmla="*/ 185 w 191"/>
                  <a:gd name="T109" fmla="*/ 104 h 183"/>
                  <a:gd name="T110" fmla="*/ 189 w 191"/>
                  <a:gd name="T111" fmla="*/ 83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1" h="183">
                    <a:moveTo>
                      <a:pt x="191" y="71"/>
                    </a:moveTo>
                    <a:lnTo>
                      <a:pt x="191" y="68"/>
                    </a:lnTo>
                    <a:lnTo>
                      <a:pt x="189" y="66"/>
                    </a:lnTo>
                    <a:lnTo>
                      <a:pt x="189" y="64"/>
                    </a:lnTo>
                    <a:lnTo>
                      <a:pt x="189" y="61"/>
                    </a:lnTo>
                    <a:lnTo>
                      <a:pt x="189" y="59"/>
                    </a:lnTo>
                    <a:lnTo>
                      <a:pt x="189" y="56"/>
                    </a:lnTo>
                    <a:lnTo>
                      <a:pt x="188" y="54"/>
                    </a:lnTo>
                    <a:lnTo>
                      <a:pt x="188" y="52"/>
                    </a:lnTo>
                    <a:lnTo>
                      <a:pt x="187" y="48"/>
                    </a:lnTo>
                    <a:lnTo>
                      <a:pt x="185" y="46"/>
                    </a:lnTo>
                    <a:lnTo>
                      <a:pt x="183" y="43"/>
                    </a:lnTo>
                    <a:lnTo>
                      <a:pt x="181" y="41"/>
                    </a:lnTo>
                    <a:lnTo>
                      <a:pt x="179" y="38"/>
                    </a:lnTo>
                    <a:lnTo>
                      <a:pt x="178" y="35"/>
                    </a:lnTo>
                    <a:lnTo>
                      <a:pt x="176" y="32"/>
                    </a:lnTo>
                    <a:lnTo>
                      <a:pt x="174" y="30"/>
                    </a:lnTo>
                    <a:lnTo>
                      <a:pt x="175" y="35"/>
                    </a:lnTo>
                    <a:lnTo>
                      <a:pt x="177" y="40"/>
                    </a:lnTo>
                    <a:lnTo>
                      <a:pt x="178" y="44"/>
                    </a:lnTo>
                    <a:lnTo>
                      <a:pt x="179" y="49"/>
                    </a:lnTo>
                    <a:lnTo>
                      <a:pt x="180" y="55"/>
                    </a:lnTo>
                    <a:lnTo>
                      <a:pt x="180" y="60"/>
                    </a:lnTo>
                    <a:lnTo>
                      <a:pt x="180" y="66"/>
                    </a:lnTo>
                    <a:lnTo>
                      <a:pt x="181" y="71"/>
                    </a:lnTo>
                    <a:lnTo>
                      <a:pt x="180" y="82"/>
                    </a:lnTo>
                    <a:lnTo>
                      <a:pt x="179" y="91"/>
                    </a:lnTo>
                    <a:lnTo>
                      <a:pt x="177" y="101"/>
                    </a:lnTo>
                    <a:lnTo>
                      <a:pt x="174" y="110"/>
                    </a:lnTo>
                    <a:lnTo>
                      <a:pt x="170" y="120"/>
                    </a:lnTo>
                    <a:lnTo>
                      <a:pt x="166" y="128"/>
                    </a:lnTo>
                    <a:lnTo>
                      <a:pt x="161" y="136"/>
                    </a:lnTo>
                    <a:lnTo>
                      <a:pt x="156" y="143"/>
                    </a:lnTo>
                    <a:lnTo>
                      <a:pt x="149" y="150"/>
                    </a:lnTo>
                    <a:lnTo>
                      <a:pt x="143" y="156"/>
                    </a:lnTo>
                    <a:lnTo>
                      <a:pt x="136" y="161"/>
                    </a:lnTo>
                    <a:lnTo>
                      <a:pt x="128" y="165"/>
                    </a:lnTo>
                    <a:lnTo>
                      <a:pt x="121" y="169"/>
                    </a:lnTo>
                    <a:lnTo>
                      <a:pt x="112" y="171"/>
                    </a:lnTo>
                    <a:lnTo>
                      <a:pt x="104" y="173"/>
                    </a:lnTo>
                    <a:lnTo>
                      <a:pt x="95" y="173"/>
                    </a:lnTo>
                    <a:lnTo>
                      <a:pt x="86" y="173"/>
                    </a:lnTo>
                    <a:lnTo>
                      <a:pt x="78" y="171"/>
                    </a:lnTo>
                    <a:lnTo>
                      <a:pt x="70" y="169"/>
                    </a:lnTo>
                    <a:lnTo>
                      <a:pt x="61" y="165"/>
                    </a:lnTo>
                    <a:lnTo>
                      <a:pt x="53" y="161"/>
                    </a:lnTo>
                    <a:lnTo>
                      <a:pt x="46" y="156"/>
                    </a:lnTo>
                    <a:lnTo>
                      <a:pt x="40" y="150"/>
                    </a:lnTo>
                    <a:lnTo>
                      <a:pt x="34" y="143"/>
                    </a:lnTo>
                    <a:lnTo>
                      <a:pt x="28" y="136"/>
                    </a:lnTo>
                    <a:lnTo>
                      <a:pt x="23" y="128"/>
                    </a:lnTo>
                    <a:lnTo>
                      <a:pt x="19" y="120"/>
                    </a:lnTo>
                    <a:lnTo>
                      <a:pt x="15" y="110"/>
                    </a:lnTo>
                    <a:lnTo>
                      <a:pt x="12" y="101"/>
                    </a:lnTo>
                    <a:lnTo>
                      <a:pt x="10" y="91"/>
                    </a:lnTo>
                    <a:lnTo>
                      <a:pt x="9" y="82"/>
                    </a:lnTo>
                    <a:lnTo>
                      <a:pt x="9" y="71"/>
                    </a:lnTo>
                    <a:lnTo>
                      <a:pt x="9" y="60"/>
                    </a:lnTo>
                    <a:lnTo>
                      <a:pt x="10" y="50"/>
                    </a:lnTo>
                    <a:lnTo>
                      <a:pt x="12" y="41"/>
                    </a:lnTo>
                    <a:lnTo>
                      <a:pt x="15" y="32"/>
                    </a:lnTo>
                    <a:lnTo>
                      <a:pt x="18" y="23"/>
                    </a:lnTo>
                    <a:lnTo>
                      <a:pt x="22" y="14"/>
                    </a:lnTo>
                    <a:lnTo>
                      <a:pt x="27" y="7"/>
                    </a:lnTo>
                    <a:lnTo>
                      <a:pt x="32" y="0"/>
                    </a:lnTo>
                    <a:lnTo>
                      <a:pt x="30" y="1"/>
                    </a:lnTo>
                    <a:lnTo>
                      <a:pt x="27" y="2"/>
                    </a:lnTo>
                    <a:lnTo>
                      <a:pt x="25" y="5"/>
                    </a:lnTo>
                    <a:lnTo>
                      <a:pt x="22" y="6"/>
                    </a:lnTo>
                    <a:lnTo>
                      <a:pt x="20" y="7"/>
                    </a:lnTo>
                    <a:lnTo>
                      <a:pt x="18" y="10"/>
                    </a:lnTo>
                    <a:lnTo>
                      <a:pt x="15" y="11"/>
                    </a:lnTo>
                    <a:lnTo>
                      <a:pt x="13" y="13"/>
                    </a:lnTo>
                    <a:lnTo>
                      <a:pt x="10" y="19"/>
                    </a:lnTo>
                    <a:lnTo>
                      <a:pt x="7" y="26"/>
                    </a:lnTo>
                    <a:lnTo>
                      <a:pt x="5" y="34"/>
                    </a:lnTo>
                    <a:lnTo>
                      <a:pt x="3" y="41"/>
                    </a:lnTo>
                    <a:lnTo>
                      <a:pt x="2" y="48"/>
                    </a:lnTo>
                    <a:lnTo>
                      <a:pt x="1" y="55"/>
                    </a:lnTo>
                    <a:lnTo>
                      <a:pt x="0" y="62"/>
                    </a:lnTo>
                    <a:lnTo>
                      <a:pt x="0" y="71"/>
                    </a:lnTo>
                    <a:lnTo>
                      <a:pt x="0" y="83"/>
                    </a:lnTo>
                    <a:lnTo>
                      <a:pt x="2" y="94"/>
                    </a:lnTo>
                    <a:lnTo>
                      <a:pt x="4" y="104"/>
                    </a:lnTo>
                    <a:lnTo>
                      <a:pt x="7" y="115"/>
                    </a:lnTo>
                    <a:lnTo>
                      <a:pt x="11" y="125"/>
                    </a:lnTo>
                    <a:lnTo>
                      <a:pt x="16" y="134"/>
                    </a:lnTo>
                    <a:lnTo>
                      <a:pt x="21" y="143"/>
                    </a:lnTo>
                    <a:lnTo>
                      <a:pt x="27" y="151"/>
                    </a:lnTo>
                    <a:lnTo>
                      <a:pt x="34" y="158"/>
                    </a:lnTo>
                    <a:lnTo>
                      <a:pt x="41" y="164"/>
                    </a:lnTo>
                    <a:lnTo>
                      <a:pt x="49" y="170"/>
                    </a:lnTo>
                    <a:lnTo>
                      <a:pt x="57" y="175"/>
                    </a:lnTo>
                    <a:lnTo>
                      <a:pt x="67" y="179"/>
                    </a:lnTo>
                    <a:lnTo>
                      <a:pt x="76" y="182"/>
                    </a:lnTo>
                    <a:lnTo>
                      <a:pt x="85" y="183"/>
                    </a:lnTo>
                    <a:lnTo>
                      <a:pt x="95" y="183"/>
                    </a:lnTo>
                    <a:lnTo>
                      <a:pt x="105" y="183"/>
                    </a:lnTo>
                    <a:lnTo>
                      <a:pt x="114" y="182"/>
                    </a:lnTo>
                    <a:lnTo>
                      <a:pt x="123" y="179"/>
                    </a:lnTo>
                    <a:lnTo>
                      <a:pt x="132" y="175"/>
                    </a:lnTo>
                    <a:lnTo>
                      <a:pt x="140" y="170"/>
                    </a:lnTo>
                    <a:lnTo>
                      <a:pt x="148" y="164"/>
                    </a:lnTo>
                    <a:lnTo>
                      <a:pt x="155" y="158"/>
                    </a:lnTo>
                    <a:lnTo>
                      <a:pt x="162" y="151"/>
                    </a:lnTo>
                    <a:lnTo>
                      <a:pt x="168" y="143"/>
                    </a:lnTo>
                    <a:lnTo>
                      <a:pt x="173" y="134"/>
                    </a:lnTo>
                    <a:lnTo>
                      <a:pt x="178" y="125"/>
                    </a:lnTo>
                    <a:lnTo>
                      <a:pt x="182" y="115"/>
                    </a:lnTo>
                    <a:lnTo>
                      <a:pt x="185" y="104"/>
                    </a:lnTo>
                    <a:lnTo>
                      <a:pt x="188" y="94"/>
                    </a:lnTo>
                    <a:lnTo>
                      <a:pt x="189" y="83"/>
                    </a:lnTo>
                    <a:lnTo>
                      <a:pt x="191" y="71"/>
                    </a:lnTo>
                    <a:close/>
                  </a:path>
                </a:pathLst>
              </a:custGeom>
              <a:solidFill>
                <a:srgbClr val="F7CD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28"/>
              <p:cNvSpPr>
                <a:spLocks/>
              </p:cNvSpPr>
              <p:nvPr/>
            </p:nvSpPr>
            <p:spPr bwMode="auto">
              <a:xfrm>
                <a:off x="1143" y="2647"/>
                <a:ext cx="37" cy="30"/>
              </a:xfrm>
              <a:custGeom>
                <a:avLst/>
                <a:gdLst>
                  <a:gd name="T0" fmla="*/ 181 w 181"/>
                  <a:gd name="T1" fmla="*/ 73 h 185"/>
                  <a:gd name="T2" fmla="*/ 181 w 181"/>
                  <a:gd name="T3" fmla="*/ 65 h 185"/>
                  <a:gd name="T4" fmla="*/ 180 w 181"/>
                  <a:gd name="T5" fmla="*/ 58 h 185"/>
                  <a:gd name="T6" fmla="*/ 178 w 181"/>
                  <a:gd name="T7" fmla="*/ 50 h 185"/>
                  <a:gd name="T8" fmla="*/ 176 w 181"/>
                  <a:gd name="T9" fmla="*/ 44 h 185"/>
                  <a:gd name="T10" fmla="*/ 171 w 181"/>
                  <a:gd name="T11" fmla="*/ 38 h 185"/>
                  <a:gd name="T12" fmla="*/ 167 w 181"/>
                  <a:gd name="T13" fmla="*/ 34 h 185"/>
                  <a:gd name="T14" fmla="*/ 163 w 181"/>
                  <a:gd name="T15" fmla="*/ 29 h 185"/>
                  <a:gd name="T16" fmla="*/ 163 w 181"/>
                  <a:gd name="T17" fmla="*/ 31 h 185"/>
                  <a:gd name="T18" fmla="*/ 167 w 181"/>
                  <a:gd name="T19" fmla="*/ 43 h 185"/>
                  <a:gd name="T20" fmla="*/ 170 w 181"/>
                  <a:gd name="T21" fmla="*/ 56 h 185"/>
                  <a:gd name="T22" fmla="*/ 172 w 181"/>
                  <a:gd name="T23" fmla="*/ 70 h 185"/>
                  <a:gd name="T24" fmla="*/ 172 w 181"/>
                  <a:gd name="T25" fmla="*/ 86 h 185"/>
                  <a:gd name="T26" fmla="*/ 168 w 181"/>
                  <a:gd name="T27" fmla="*/ 106 h 185"/>
                  <a:gd name="T28" fmla="*/ 162 w 181"/>
                  <a:gd name="T29" fmla="*/ 124 h 185"/>
                  <a:gd name="T30" fmla="*/ 154 w 181"/>
                  <a:gd name="T31" fmla="*/ 139 h 185"/>
                  <a:gd name="T32" fmla="*/ 143 w 181"/>
                  <a:gd name="T33" fmla="*/ 151 h 185"/>
                  <a:gd name="T34" fmla="*/ 130 w 181"/>
                  <a:gd name="T35" fmla="*/ 162 h 185"/>
                  <a:gd name="T36" fmla="*/ 115 w 181"/>
                  <a:gd name="T37" fmla="*/ 169 h 185"/>
                  <a:gd name="T38" fmla="*/ 99 w 181"/>
                  <a:gd name="T39" fmla="*/ 174 h 185"/>
                  <a:gd name="T40" fmla="*/ 83 w 181"/>
                  <a:gd name="T41" fmla="*/ 174 h 185"/>
                  <a:gd name="T42" fmla="*/ 67 w 181"/>
                  <a:gd name="T43" fmla="*/ 169 h 185"/>
                  <a:gd name="T44" fmla="*/ 52 w 181"/>
                  <a:gd name="T45" fmla="*/ 162 h 185"/>
                  <a:gd name="T46" fmla="*/ 39 w 181"/>
                  <a:gd name="T47" fmla="*/ 151 h 185"/>
                  <a:gd name="T48" fmla="*/ 28 w 181"/>
                  <a:gd name="T49" fmla="*/ 139 h 185"/>
                  <a:gd name="T50" fmla="*/ 19 w 181"/>
                  <a:gd name="T51" fmla="*/ 124 h 185"/>
                  <a:gd name="T52" fmla="*/ 13 w 181"/>
                  <a:gd name="T53" fmla="*/ 106 h 185"/>
                  <a:gd name="T54" fmla="*/ 10 w 181"/>
                  <a:gd name="T55" fmla="*/ 86 h 185"/>
                  <a:gd name="T56" fmla="*/ 10 w 181"/>
                  <a:gd name="T57" fmla="*/ 65 h 185"/>
                  <a:gd name="T58" fmla="*/ 14 w 181"/>
                  <a:gd name="T59" fmla="*/ 43 h 185"/>
                  <a:gd name="T60" fmla="*/ 22 w 181"/>
                  <a:gd name="T61" fmla="*/ 24 h 185"/>
                  <a:gd name="T62" fmla="*/ 33 w 181"/>
                  <a:gd name="T63" fmla="*/ 7 h 185"/>
                  <a:gd name="T64" fmla="*/ 37 w 181"/>
                  <a:gd name="T65" fmla="*/ 1 h 185"/>
                  <a:gd name="T66" fmla="*/ 32 w 181"/>
                  <a:gd name="T67" fmla="*/ 4 h 185"/>
                  <a:gd name="T68" fmla="*/ 26 w 181"/>
                  <a:gd name="T69" fmla="*/ 7 h 185"/>
                  <a:gd name="T70" fmla="*/ 21 w 181"/>
                  <a:gd name="T71" fmla="*/ 11 h 185"/>
                  <a:gd name="T72" fmla="*/ 14 w 181"/>
                  <a:gd name="T73" fmla="*/ 19 h 185"/>
                  <a:gd name="T74" fmla="*/ 7 w 181"/>
                  <a:gd name="T75" fmla="*/ 34 h 185"/>
                  <a:gd name="T76" fmla="*/ 3 w 181"/>
                  <a:gd name="T77" fmla="*/ 50 h 185"/>
                  <a:gd name="T78" fmla="*/ 0 w 181"/>
                  <a:gd name="T79" fmla="*/ 67 h 185"/>
                  <a:gd name="T80" fmla="*/ 1 w 181"/>
                  <a:gd name="T81" fmla="*/ 88 h 185"/>
                  <a:gd name="T82" fmla="*/ 4 w 181"/>
                  <a:gd name="T83" fmla="*/ 109 h 185"/>
                  <a:gd name="T84" fmla="*/ 11 w 181"/>
                  <a:gd name="T85" fmla="*/ 128 h 185"/>
                  <a:gd name="T86" fmla="*/ 21 w 181"/>
                  <a:gd name="T87" fmla="*/ 145 h 185"/>
                  <a:gd name="T88" fmla="*/ 33 w 181"/>
                  <a:gd name="T89" fmla="*/ 159 h 185"/>
                  <a:gd name="T90" fmla="*/ 47 w 181"/>
                  <a:gd name="T91" fmla="*/ 171 h 185"/>
                  <a:gd name="T92" fmla="*/ 64 w 181"/>
                  <a:gd name="T93" fmla="*/ 180 h 185"/>
                  <a:gd name="T94" fmla="*/ 82 w 181"/>
                  <a:gd name="T95" fmla="*/ 185 h 185"/>
                  <a:gd name="T96" fmla="*/ 100 w 181"/>
                  <a:gd name="T97" fmla="*/ 185 h 185"/>
                  <a:gd name="T98" fmla="*/ 118 w 181"/>
                  <a:gd name="T99" fmla="*/ 180 h 185"/>
                  <a:gd name="T100" fmla="*/ 134 w 181"/>
                  <a:gd name="T101" fmla="*/ 171 h 185"/>
                  <a:gd name="T102" fmla="*/ 148 w 181"/>
                  <a:gd name="T103" fmla="*/ 159 h 185"/>
                  <a:gd name="T104" fmla="*/ 160 w 181"/>
                  <a:gd name="T105" fmla="*/ 145 h 185"/>
                  <a:gd name="T106" fmla="*/ 170 w 181"/>
                  <a:gd name="T107" fmla="*/ 128 h 185"/>
                  <a:gd name="T108" fmla="*/ 177 w 181"/>
                  <a:gd name="T109" fmla="*/ 109 h 185"/>
                  <a:gd name="T110" fmla="*/ 181 w 181"/>
                  <a:gd name="T111" fmla="*/ 88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1" h="185">
                    <a:moveTo>
                      <a:pt x="181" y="77"/>
                    </a:moveTo>
                    <a:lnTo>
                      <a:pt x="181" y="73"/>
                    </a:lnTo>
                    <a:lnTo>
                      <a:pt x="181" y="70"/>
                    </a:lnTo>
                    <a:lnTo>
                      <a:pt x="181" y="65"/>
                    </a:lnTo>
                    <a:lnTo>
                      <a:pt x="180" y="61"/>
                    </a:lnTo>
                    <a:lnTo>
                      <a:pt x="180" y="58"/>
                    </a:lnTo>
                    <a:lnTo>
                      <a:pt x="179" y="54"/>
                    </a:lnTo>
                    <a:lnTo>
                      <a:pt x="178" y="50"/>
                    </a:lnTo>
                    <a:lnTo>
                      <a:pt x="178" y="47"/>
                    </a:lnTo>
                    <a:lnTo>
                      <a:pt x="176" y="44"/>
                    </a:lnTo>
                    <a:lnTo>
                      <a:pt x="174" y="41"/>
                    </a:lnTo>
                    <a:lnTo>
                      <a:pt x="171" y="38"/>
                    </a:lnTo>
                    <a:lnTo>
                      <a:pt x="169" y="36"/>
                    </a:lnTo>
                    <a:lnTo>
                      <a:pt x="167" y="34"/>
                    </a:lnTo>
                    <a:lnTo>
                      <a:pt x="165" y="31"/>
                    </a:lnTo>
                    <a:lnTo>
                      <a:pt x="163" y="29"/>
                    </a:lnTo>
                    <a:lnTo>
                      <a:pt x="160" y="26"/>
                    </a:lnTo>
                    <a:lnTo>
                      <a:pt x="163" y="31"/>
                    </a:lnTo>
                    <a:lnTo>
                      <a:pt x="165" y="37"/>
                    </a:lnTo>
                    <a:lnTo>
                      <a:pt x="167" y="43"/>
                    </a:lnTo>
                    <a:lnTo>
                      <a:pt x="169" y="50"/>
                    </a:lnTo>
                    <a:lnTo>
                      <a:pt x="170" y="56"/>
                    </a:lnTo>
                    <a:lnTo>
                      <a:pt x="171" y="64"/>
                    </a:lnTo>
                    <a:lnTo>
                      <a:pt x="172" y="70"/>
                    </a:lnTo>
                    <a:lnTo>
                      <a:pt x="172" y="77"/>
                    </a:lnTo>
                    <a:lnTo>
                      <a:pt x="172" y="86"/>
                    </a:lnTo>
                    <a:lnTo>
                      <a:pt x="170" y="96"/>
                    </a:lnTo>
                    <a:lnTo>
                      <a:pt x="168" y="106"/>
                    </a:lnTo>
                    <a:lnTo>
                      <a:pt x="166" y="114"/>
                    </a:lnTo>
                    <a:lnTo>
                      <a:pt x="162" y="124"/>
                    </a:lnTo>
                    <a:lnTo>
                      <a:pt x="158" y="131"/>
                    </a:lnTo>
                    <a:lnTo>
                      <a:pt x="154" y="139"/>
                    </a:lnTo>
                    <a:lnTo>
                      <a:pt x="148" y="145"/>
                    </a:lnTo>
                    <a:lnTo>
                      <a:pt x="143" y="151"/>
                    </a:lnTo>
                    <a:lnTo>
                      <a:pt x="136" y="157"/>
                    </a:lnTo>
                    <a:lnTo>
                      <a:pt x="130" y="162"/>
                    </a:lnTo>
                    <a:lnTo>
                      <a:pt x="123" y="167"/>
                    </a:lnTo>
                    <a:lnTo>
                      <a:pt x="115" y="169"/>
                    </a:lnTo>
                    <a:lnTo>
                      <a:pt x="107" y="171"/>
                    </a:lnTo>
                    <a:lnTo>
                      <a:pt x="99" y="174"/>
                    </a:lnTo>
                    <a:lnTo>
                      <a:pt x="91" y="174"/>
                    </a:lnTo>
                    <a:lnTo>
                      <a:pt x="83" y="174"/>
                    </a:lnTo>
                    <a:lnTo>
                      <a:pt x="75" y="171"/>
                    </a:lnTo>
                    <a:lnTo>
                      <a:pt x="67" y="169"/>
                    </a:lnTo>
                    <a:lnTo>
                      <a:pt x="59" y="167"/>
                    </a:lnTo>
                    <a:lnTo>
                      <a:pt x="52" y="162"/>
                    </a:lnTo>
                    <a:lnTo>
                      <a:pt x="45" y="157"/>
                    </a:lnTo>
                    <a:lnTo>
                      <a:pt x="39" y="151"/>
                    </a:lnTo>
                    <a:lnTo>
                      <a:pt x="33" y="145"/>
                    </a:lnTo>
                    <a:lnTo>
                      <a:pt x="28" y="139"/>
                    </a:lnTo>
                    <a:lnTo>
                      <a:pt x="23" y="131"/>
                    </a:lnTo>
                    <a:lnTo>
                      <a:pt x="19" y="124"/>
                    </a:lnTo>
                    <a:lnTo>
                      <a:pt x="16" y="114"/>
                    </a:lnTo>
                    <a:lnTo>
                      <a:pt x="13" y="106"/>
                    </a:lnTo>
                    <a:lnTo>
                      <a:pt x="11" y="96"/>
                    </a:lnTo>
                    <a:lnTo>
                      <a:pt x="10" y="86"/>
                    </a:lnTo>
                    <a:lnTo>
                      <a:pt x="9" y="77"/>
                    </a:lnTo>
                    <a:lnTo>
                      <a:pt x="10" y="65"/>
                    </a:lnTo>
                    <a:lnTo>
                      <a:pt x="11" y="54"/>
                    </a:lnTo>
                    <a:lnTo>
                      <a:pt x="14" y="43"/>
                    </a:lnTo>
                    <a:lnTo>
                      <a:pt x="18" y="34"/>
                    </a:lnTo>
                    <a:lnTo>
                      <a:pt x="22" y="24"/>
                    </a:lnTo>
                    <a:lnTo>
                      <a:pt x="27" y="16"/>
                    </a:lnTo>
                    <a:lnTo>
                      <a:pt x="33" y="7"/>
                    </a:lnTo>
                    <a:lnTo>
                      <a:pt x="40" y="0"/>
                    </a:lnTo>
                    <a:lnTo>
                      <a:pt x="37" y="1"/>
                    </a:lnTo>
                    <a:lnTo>
                      <a:pt x="35" y="2"/>
                    </a:lnTo>
                    <a:lnTo>
                      <a:pt x="32" y="4"/>
                    </a:lnTo>
                    <a:lnTo>
                      <a:pt x="29" y="6"/>
                    </a:lnTo>
                    <a:lnTo>
                      <a:pt x="26" y="7"/>
                    </a:lnTo>
                    <a:lnTo>
                      <a:pt x="23" y="8"/>
                    </a:lnTo>
                    <a:lnTo>
                      <a:pt x="21" y="11"/>
                    </a:lnTo>
                    <a:lnTo>
                      <a:pt x="18" y="12"/>
                    </a:lnTo>
                    <a:lnTo>
                      <a:pt x="14" y="19"/>
                    </a:lnTo>
                    <a:lnTo>
                      <a:pt x="11" y="26"/>
                    </a:lnTo>
                    <a:lnTo>
                      <a:pt x="7" y="34"/>
                    </a:lnTo>
                    <a:lnTo>
                      <a:pt x="5" y="42"/>
                    </a:lnTo>
                    <a:lnTo>
                      <a:pt x="3" y="50"/>
                    </a:lnTo>
                    <a:lnTo>
                      <a:pt x="1" y="59"/>
                    </a:lnTo>
                    <a:lnTo>
                      <a:pt x="0" y="67"/>
                    </a:lnTo>
                    <a:lnTo>
                      <a:pt x="0" y="77"/>
                    </a:lnTo>
                    <a:lnTo>
                      <a:pt x="1" y="88"/>
                    </a:lnTo>
                    <a:lnTo>
                      <a:pt x="2" y="98"/>
                    </a:lnTo>
                    <a:lnTo>
                      <a:pt x="4" y="109"/>
                    </a:lnTo>
                    <a:lnTo>
                      <a:pt x="7" y="119"/>
                    </a:lnTo>
                    <a:lnTo>
                      <a:pt x="11" y="128"/>
                    </a:lnTo>
                    <a:lnTo>
                      <a:pt x="16" y="137"/>
                    </a:lnTo>
                    <a:lnTo>
                      <a:pt x="21" y="145"/>
                    </a:lnTo>
                    <a:lnTo>
                      <a:pt x="27" y="154"/>
                    </a:lnTo>
                    <a:lnTo>
                      <a:pt x="33" y="159"/>
                    </a:lnTo>
                    <a:lnTo>
                      <a:pt x="40" y="167"/>
                    </a:lnTo>
                    <a:lnTo>
                      <a:pt x="47" y="171"/>
                    </a:lnTo>
                    <a:lnTo>
                      <a:pt x="55" y="176"/>
                    </a:lnTo>
                    <a:lnTo>
                      <a:pt x="64" y="180"/>
                    </a:lnTo>
                    <a:lnTo>
                      <a:pt x="73" y="182"/>
                    </a:lnTo>
                    <a:lnTo>
                      <a:pt x="82" y="185"/>
                    </a:lnTo>
                    <a:lnTo>
                      <a:pt x="91" y="185"/>
                    </a:lnTo>
                    <a:lnTo>
                      <a:pt x="100" y="185"/>
                    </a:lnTo>
                    <a:lnTo>
                      <a:pt x="109" y="182"/>
                    </a:lnTo>
                    <a:lnTo>
                      <a:pt x="118" y="180"/>
                    </a:lnTo>
                    <a:lnTo>
                      <a:pt x="126" y="176"/>
                    </a:lnTo>
                    <a:lnTo>
                      <a:pt x="134" y="171"/>
                    </a:lnTo>
                    <a:lnTo>
                      <a:pt x="141" y="167"/>
                    </a:lnTo>
                    <a:lnTo>
                      <a:pt x="148" y="159"/>
                    </a:lnTo>
                    <a:lnTo>
                      <a:pt x="155" y="154"/>
                    </a:lnTo>
                    <a:lnTo>
                      <a:pt x="160" y="145"/>
                    </a:lnTo>
                    <a:lnTo>
                      <a:pt x="166" y="137"/>
                    </a:lnTo>
                    <a:lnTo>
                      <a:pt x="170" y="128"/>
                    </a:lnTo>
                    <a:lnTo>
                      <a:pt x="174" y="119"/>
                    </a:lnTo>
                    <a:lnTo>
                      <a:pt x="177" y="109"/>
                    </a:lnTo>
                    <a:lnTo>
                      <a:pt x="179" y="98"/>
                    </a:lnTo>
                    <a:lnTo>
                      <a:pt x="181" y="88"/>
                    </a:lnTo>
                    <a:lnTo>
                      <a:pt x="181" y="77"/>
                    </a:lnTo>
                    <a:close/>
                  </a:path>
                </a:pathLst>
              </a:custGeom>
              <a:solidFill>
                <a:srgbClr val="F7CF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29"/>
              <p:cNvSpPr>
                <a:spLocks/>
              </p:cNvSpPr>
              <p:nvPr/>
            </p:nvSpPr>
            <p:spPr bwMode="auto">
              <a:xfrm>
                <a:off x="1144" y="2646"/>
                <a:ext cx="35" cy="30"/>
              </a:xfrm>
              <a:custGeom>
                <a:avLst/>
                <a:gdLst>
                  <a:gd name="T0" fmla="*/ 171 w 172"/>
                  <a:gd name="T1" fmla="*/ 77 h 184"/>
                  <a:gd name="T2" fmla="*/ 171 w 172"/>
                  <a:gd name="T3" fmla="*/ 66 h 184"/>
                  <a:gd name="T4" fmla="*/ 169 w 172"/>
                  <a:gd name="T5" fmla="*/ 55 h 184"/>
                  <a:gd name="T6" fmla="*/ 166 w 172"/>
                  <a:gd name="T7" fmla="*/ 46 h 184"/>
                  <a:gd name="T8" fmla="*/ 162 w 172"/>
                  <a:gd name="T9" fmla="*/ 39 h 184"/>
                  <a:gd name="T10" fmla="*/ 157 w 172"/>
                  <a:gd name="T11" fmla="*/ 33 h 184"/>
                  <a:gd name="T12" fmla="*/ 152 w 172"/>
                  <a:gd name="T13" fmla="*/ 28 h 184"/>
                  <a:gd name="T14" fmla="*/ 146 w 172"/>
                  <a:gd name="T15" fmla="*/ 23 h 184"/>
                  <a:gd name="T16" fmla="*/ 147 w 172"/>
                  <a:gd name="T17" fmla="*/ 27 h 184"/>
                  <a:gd name="T18" fmla="*/ 155 w 172"/>
                  <a:gd name="T19" fmla="*/ 41 h 184"/>
                  <a:gd name="T20" fmla="*/ 160 w 172"/>
                  <a:gd name="T21" fmla="*/ 57 h 184"/>
                  <a:gd name="T22" fmla="*/ 162 w 172"/>
                  <a:gd name="T23" fmla="*/ 73 h 184"/>
                  <a:gd name="T24" fmla="*/ 162 w 172"/>
                  <a:gd name="T25" fmla="*/ 91 h 184"/>
                  <a:gd name="T26" fmla="*/ 159 w 172"/>
                  <a:gd name="T27" fmla="*/ 109 h 184"/>
                  <a:gd name="T28" fmla="*/ 153 w 172"/>
                  <a:gd name="T29" fmla="*/ 125 h 184"/>
                  <a:gd name="T30" fmla="*/ 145 w 172"/>
                  <a:gd name="T31" fmla="*/ 141 h 184"/>
                  <a:gd name="T32" fmla="*/ 135 w 172"/>
                  <a:gd name="T33" fmla="*/ 153 h 184"/>
                  <a:gd name="T34" fmla="*/ 123 w 172"/>
                  <a:gd name="T35" fmla="*/ 162 h 184"/>
                  <a:gd name="T36" fmla="*/ 109 w 172"/>
                  <a:gd name="T37" fmla="*/ 169 h 184"/>
                  <a:gd name="T38" fmla="*/ 94 w 172"/>
                  <a:gd name="T39" fmla="*/ 173 h 184"/>
                  <a:gd name="T40" fmla="*/ 78 w 172"/>
                  <a:gd name="T41" fmla="*/ 173 h 184"/>
                  <a:gd name="T42" fmla="*/ 63 w 172"/>
                  <a:gd name="T43" fmla="*/ 169 h 184"/>
                  <a:gd name="T44" fmla="*/ 49 w 172"/>
                  <a:gd name="T45" fmla="*/ 162 h 184"/>
                  <a:gd name="T46" fmla="*/ 36 w 172"/>
                  <a:gd name="T47" fmla="*/ 153 h 184"/>
                  <a:gd name="T48" fmla="*/ 26 w 172"/>
                  <a:gd name="T49" fmla="*/ 141 h 184"/>
                  <a:gd name="T50" fmla="*/ 18 w 172"/>
                  <a:gd name="T51" fmla="*/ 125 h 184"/>
                  <a:gd name="T52" fmla="*/ 12 w 172"/>
                  <a:gd name="T53" fmla="*/ 109 h 184"/>
                  <a:gd name="T54" fmla="*/ 9 w 172"/>
                  <a:gd name="T55" fmla="*/ 91 h 184"/>
                  <a:gd name="T56" fmla="*/ 9 w 172"/>
                  <a:gd name="T57" fmla="*/ 69 h 184"/>
                  <a:gd name="T58" fmla="*/ 15 w 172"/>
                  <a:gd name="T59" fmla="*/ 45 h 184"/>
                  <a:gd name="T60" fmla="*/ 26 w 172"/>
                  <a:gd name="T61" fmla="*/ 24 h 184"/>
                  <a:gd name="T62" fmla="*/ 41 w 172"/>
                  <a:gd name="T63" fmla="*/ 7 h 184"/>
                  <a:gd name="T64" fmla="*/ 46 w 172"/>
                  <a:gd name="T65" fmla="*/ 2 h 184"/>
                  <a:gd name="T66" fmla="*/ 39 w 172"/>
                  <a:gd name="T67" fmla="*/ 4 h 184"/>
                  <a:gd name="T68" fmla="*/ 33 w 172"/>
                  <a:gd name="T69" fmla="*/ 6 h 184"/>
                  <a:gd name="T70" fmla="*/ 27 w 172"/>
                  <a:gd name="T71" fmla="*/ 10 h 184"/>
                  <a:gd name="T72" fmla="*/ 18 w 172"/>
                  <a:gd name="T73" fmla="*/ 18 h 184"/>
                  <a:gd name="T74" fmla="*/ 9 w 172"/>
                  <a:gd name="T75" fmla="*/ 34 h 184"/>
                  <a:gd name="T76" fmla="*/ 3 w 172"/>
                  <a:gd name="T77" fmla="*/ 52 h 184"/>
                  <a:gd name="T78" fmla="*/ 0 w 172"/>
                  <a:gd name="T79" fmla="*/ 71 h 184"/>
                  <a:gd name="T80" fmla="*/ 0 w 172"/>
                  <a:gd name="T81" fmla="*/ 93 h 184"/>
                  <a:gd name="T82" fmla="*/ 3 w 172"/>
                  <a:gd name="T83" fmla="*/ 112 h 184"/>
                  <a:gd name="T84" fmla="*/ 10 w 172"/>
                  <a:gd name="T85" fmla="*/ 131 h 184"/>
                  <a:gd name="T86" fmla="*/ 19 w 172"/>
                  <a:gd name="T87" fmla="*/ 147 h 184"/>
                  <a:gd name="T88" fmla="*/ 31 w 172"/>
                  <a:gd name="T89" fmla="*/ 161 h 184"/>
                  <a:gd name="T90" fmla="*/ 44 w 172"/>
                  <a:gd name="T91" fmla="*/ 172 h 184"/>
                  <a:gd name="T92" fmla="*/ 61 w 172"/>
                  <a:gd name="T93" fmla="*/ 180 h 184"/>
                  <a:gd name="T94" fmla="*/ 77 w 172"/>
                  <a:gd name="T95" fmla="*/ 184 h 184"/>
                  <a:gd name="T96" fmla="*/ 95 w 172"/>
                  <a:gd name="T97" fmla="*/ 184 h 184"/>
                  <a:gd name="T98" fmla="*/ 111 w 172"/>
                  <a:gd name="T99" fmla="*/ 180 h 184"/>
                  <a:gd name="T100" fmla="*/ 127 w 172"/>
                  <a:gd name="T101" fmla="*/ 172 h 184"/>
                  <a:gd name="T102" fmla="*/ 140 w 172"/>
                  <a:gd name="T103" fmla="*/ 161 h 184"/>
                  <a:gd name="T104" fmla="*/ 152 w 172"/>
                  <a:gd name="T105" fmla="*/ 147 h 184"/>
                  <a:gd name="T106" fmla="*/ 161 w 172"/>
                  <a:gd name="T107" fmla="*/ 131 h 184"/>
                  <a:gd name="T108" fmla="*/ 168 w 172"/>
                  <a:gd name="T109" fmla="*/ 112 h 184"/>
                  <a:gd name="T110" fmla="*/ 171 w 172"/>
                  <a:gd name="T111" fmla="*/ 93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72" h="184">
                    <a:moveTo>
                      <a:pt x="172" y="82"/>
                    </a:moveTo>
                    <a:lnTo>
                      <a:pt x="171" y="77"/>
                    </a:lnTo>
                    <a:lnTo>
                      <a:pt x="171" y="71"/>
                    </a:lnTo>
                    <a:lnTo>
                      <a:pt x="171" y="66"/>
                    </a:lnTo>
                    <a:lnTo>
                      <a:pt x="170" y="60"/>
                    </a:lnTo>
                    <a:lnTo>
                      <a:pt x="169" y="55"/>
                    </a:lnTo>
                    <a:lnTo>
                      <a:pt x="168" y="51"/>
                    </a:lnTo>
                    <a:lnTo>
                      <a:pt x="166" y="46"/>
                    </a:lnTo>
                    <a:lnTo>
                      <a:pt x="165" y="41"/>
                    </a:lnTo>
                    <a:lnTo>
                      <a:pt x="162" y="39"/>
                    </a:lnTo>
                    <a:lnTo>
                      <a:pt x="160" y="36"/>
                    </a:lnTo>
                    <a:lnTo>
                      <a:pt x="157" y="33"/>
                    </a:lnTo>
                    <a:lnTo>
                      <a:pt x="154" y="30"/>
                    </a:lnTo>
                    <a:lnTo>
                      <a:pt x="152" y="28"/>
                    </a:lnTo>
                    <a:lnTo>
                      <a:pt x="149" y="25"/>
                    </a:lnTo>
                    <a:lnTo>
                      <a:pt x="146" y="23"/>
                    </a:lnTo>
                    <a:lnTo>
                      <a:pt x="143" y="21"/>
                    </a:lnTo>
                    <a:lnTo>
                      <a:pt x="147" y="27"/>
                    </a:lnTo>
                    <a:lnTo>
                      <a:pt x="151" y="34"/>
                    </a:lnTo>
                    <a:lnTo>
                      <a:pt x="155" y="41"/>
                    </a:lnTo>
                    <a:lnTo>
                      <a:pt x="157" y="48"/>
                    </a:lnTo>
                    <a:lnTo>
                      <a:pt x="160" y="57"/>
                    </a:lnTo>
                    <a:lnTo>
                      <a:pt x="161" y="65"/>
                    </a:lnTo>
                    <a:lnTo>
                      <a:pt x="162" y="73"/>
                    </a:lnTo>
                    <a:lnTo>
                      <a:pt x="163" y="82"/>
                    </a:lnTo>
                    <a:lnTo>
                      <a:pt x="162" y="91"/>
                    </a:lnTo>
                    <a:lnTo>
                      <a:pt x="161" y="100"/>
                    </a:lnTo>
                    <a:lnTo>
                      <a:pt x="159" y="109"/>
                    </a:lnTo>
                    <a:lnTo>
                      <a:pt x="157" y="118"/>
                    </a:lnTo>
                    <a:lnTo>
                      <a:pt x="153" y="125"/>
                    </a:lnTo>
                    <a:lnTo>
                      <a:pt x="149" y="133"/>
                    </a:lnTo>
                    <a:lnTo>
                      <a:pt x="145" y="141"/>
                    </a:lnTo>
                    <a:lnTo>
                      <a:pt x="140" y="147"/>
                    </a:lnTo>
                    <a:lnTo>
                      <a:pt x="135" y="153"/>
                    </a:lnTo>
                    <a:lnTo>
                      <a:pt x="129" y="157"/>
                    </a:lnTo>
                    <a:lnTo>
                      <a:pt x="123" y="162"/>
                    </a:lnTo>
                    <a:lnTo>
                      <a:pt x="116" y="166"/>
                    </a:lnTo>
                    <a:lnTo>
                      <a:pt x="109" y="169"/>
                    </a:lnTo>
                    <a:lnTo>
                      <a:pt x="102" y="172"/>
                    </a:lnTo>
                    <a:lnTo>
                      <a:pt x="94" y="173"/>
                    </a:lnTo>
                    <a:lnTo>
                      <a:pt x="86" y="173"/>
                    </a:lnTo>
                    <a:lnTo>
                      <a:pt x="78" y="173"/>
                    </a:lnTo>
                    <a:lnTo>
                      <a:pt x="71" y="172"/>
                    </a:lnTo>
                    <a:lnTo>
                      <a:pt x="63" y="169"/>
                    </a:lnTo>
                    <a:lnTo>
                      <a:pt x="55" y="166"/>
                    </a:lnTo>
                    <a:lnTo>
                      <a:pt x="49" y="162"/>
                    </a:lnTo>
                    <a:lnTo>
                      <a:pt x="42" y="157"/>
                    </a:lnTo>
                    <a:lnTo>
                      <a:pt x="36" y="153"/>
                    </a:lnTo>
                    <a:lnTo>
                      <a:pt x="31" y="147"/>
                    </a:lnTo>
                    <a:lnTo>
                      <a:pt x="26" y="141"/>
                    </a:lnTo>
                    <a:lnTo>
                      <a:pt x="22" y="133"/>
                    </a:lnTo>
                    <a:lnTo>
                      <a:pt x="18" y="125"/>
                    </a:lnTo>
                    <a:lnTo>
                      <a:pt x="15" y="118"/>
                    </a:lnTo>
                    <a:lnTo>
                      <a:pt x="12" y="109"/>
                    </a:lnTo>
                    <a:lnTo>
                      <a:pt x="10" y="100"/>
                    </a:lnTo>
                    <a:lnTo>
                      <a:pt x="9" y="91"/>
                    </a:lnTo>
                    <a:lnTo>
                      <a:pt x="9" y="82"/>
                    </a:lnTo>
                    <a:lnTo>
                      <a:pt x="9" y="69"/>
                    </a:lnTo>
                    <a:lnTo>
                      <a:pt x="12" y="57"/>
                    </a:lnTo>
                    <a:lnTo>
                      <a:pt x="15" y="45"/>
                    </a:lnTo>
                    <a:lnTo>
                      <a:pt x="20" y="34"/>
                    </a:lnTo>
                    <a:lnTo>
                      <a:pt x="26" y="24"/>
                    </a:lnTo>
                    <a:lnTo>
                      <a:pt x="33" y="15"/>
                    </a:lnTo>
                    <a:lnTo>
                      <a:pt x="41" y="7"/>
                    </a:lnTo>
                    <a:lnTo>
                      <a:pt x="49" y="0"/>
                    </a:lnTo>
                    <a:lnTo>
                      <a:pt x="46" y="2"/>
                    </a:lnTo>
                    <a:lnTo>
                      <a:pt x="43" y="3"/>
                    </a:lnTo>
                    <a:lnTo>
                      <a:pt x="39" y="4"/>
                    </a:lnTo>
                    <a:lnTo>
                      <a:pt x="36" y="5"/>
                    </a:lnTo>
                    <a:lnTo>
                      <a:pt x="33" y="6"/>
                    </a:lnTo>
                    <a:lnTo>
                      <a:pt x="30" y="7"/>
                    </a:lnTo>
                    <a:lnTo>
                      <a:pt x="27" y="10"/>
                    </a:lnTo>
                    <a:lnTo>
                      <a:pt x="23" y="11"/>
                    </a:lnTo>
                    <a:lnTo>
                      <a:pt x="18" y="18"/>
                    </a:lnTo>
                    <a:lnTo>
                      <a:pt x="13" y="25"/>
                    </a:lnTo>
                    <a:lnTo>
                      <a:pt x="9" y="34"/>
                    </a:lnTo>
                    <a:lnTo>
                      <a:pt x="6" y="43"/>
                    </a:lnTo>
                    <a:lnTo>
                      <a:pt x="3" y="52"/>
                    </a:lnTo>
                    <a:lnTo>
                      <a:pt x="1" y="61"/>
                    </a:lnTo>
                    <a:lnTo>
                      <a:pt x="0" y="71"/>
                    </a:lnTo>
                    <a:lnTo>
                      <a:pt x="0" y="82"/>
                    </a:lnTo>
                    <a:lnTo>
                      <a:pt x="0" y="93"/>
                    </a:lnTo>
                    <a:lnTo>
                      <a:pt x="1" y="102"/>
                    </a:lnTo>
                    <a:lnTo>
                      <a:pt x="3" y="112"/>
                    </a:lnTo>
                    <a:lnTo>
                      <a:pt x="6" y="121"/>
                    </a:lnTo>
                    <a:lnTo>
                      <a:pt x="10" y="131"/>
                    </a:lnTo>
                    <a:lnTo>
                      <a:pt x="14" y="139"/>
                    </a:lnTo>
                    <a:lnTo>
                      <a:pt x="19" y="147"/>
                    </a:lnTo>
                    <a:lnTo>
                      <a:pt x="25" y="154"/>
                    </a:lnTo>
                    <a:lnTo>
                      <a:pt x="31" y="161"/>
                    </a:lnTo>
                    <a:lnTo>
                      <a:pt x="37" y="167"/>
                    </a:lnTo>
                    <a:lnTo>
                      <a:pt x="44" y="172"/>
                    </a:lnTo>
                    <a:lnTo>
                      <a:pt x="52" y="176"/>
                    </a:lnTo>
                    <a:lnTo>
                      <a:pt x="61" y="180"/>
                    </a:lnTo>
                    <a:lnTo>
                      <a:pt x="69" y="182"/>
                    </a:lnTo>
                    <a:lnTo>
                      <a:pt x="77" y="184"/>
                    </a:lnTo>
                    <a:lnTo>
                      <a:pt x="86" y="184"/>
                    </a:lnTo>
                    <a:lnTo>
                      <a:pt x="95" y="184"/>
                    </a:lnTo>
                    <a:lnTo>
                      <a:pt x="103" y="182"/>
                    </a:lnTo>
                    <a:lnTo>
                      <a:pt x="111" y="180"/>
                    </a:lnTo>
                    <a:lnTo>
                      <a:pt x="119" y="176"/>
                    </a:lnTo>
                    <a:lnTo>
                      <a:pt x="127" y="172"/>
                    </a:lnTo>
                    <a:lnTo>
                      <a:pt x="134" y="167"/>
                    </a:lnTo>
                    <a:lnTo>
                      <a:pt x="140" y="161"/>
                    </a:lnTo>
                    <a:lnTo>
                      <a:pt x="147" y="154"/>
                    </a:lnTo>
                    <a:lnTo>
                      <a:pt x="152" y="147"/>
                    </a:lnTo>
                    <a:lnTo>
                      <a:pt x="157" y="139"/>
                    </a:lnTo>
                    <a:lnTo>
                      <a:pt x="161" y="131"/>
                    </a:lnTo>
                    <a:lnTo>
                      <a:pt x="165" y="121"/>
                    </a:lnTo>
                    <a:lnTo>
                      <a:pt x="168" y="112"/>
                    </a:lnTo>
                    <a:lnTo>
                      <a:pt x="170" y="102"/>
                    </a:lnTo>
                    <a:lnTo>
                      <a:pt x="171" y="93"/>
                    </a:lnTo>
                    <a:lnTo>
                      <a:pt x="172" y="82"/>
                    </a:lnTo>
                    <a:close/>
                  </a:path>
                </a:pathLst>
              </a:custGeom>
              <a:solidFill>
                <a:srgbClr val="F7D2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30"/>
              <p:cNvSpPr>
                <a:spLocks/>
              </p:cNvSpPr>
              <p:nvPr/>
            </p:nvSpPr>
            <p:spPr bwMode="auto">
              <a:xfrm>
                <a:off x="1145" y="2645"/>
                <a:ext cx="33" cy="30"/>
              </a:xfrm>
              <a:custGeom>
                <a:avLst/>
                <a:gdLst>
                  <a:gd name="T0" fmla="*/ 163 w 163"/>
                  <a:gd name="T1" fmla="*/ 77 h 181"/>
                  <a:gd name="T2" fmla="*/ 161 w 163"/>
                  <a:gd name="T3" fmla="*/ 63 h 181"/>
                  <a:gd name="T4" fmla="*/ 158 w 163"/>
                  <a:gd name="T5" fmla="*/ 50 h 181"/>
                  <a:gd name="T6" fmla="*/ 154 w 163"/>
                  <a:gd name="T7" fmla="*/ 38 h 181"/>
                  <a:gd name="T8" fmla="*/ 149 w 163"/>
                  <a:gd name="T9" fmla="*/ 31 h 181"/>
                  <a:gd name="T10" fmla="*/ 145 w 163"/>
                  <a:gd name="T11" fmla="*/ 27 h 181"/>
                  <a:gd name="T12" fmla="*/ 141 w 163"/>
                  <a:gd name="T13" fmla="*/ 24 h 181"/>
                  <a:gd name="T14" fmla="*/ 137 w 163"/>
                  <a:gd name="T15" fmla="*/ 21 h 181"/>
                  <a:gd name="T16" fmla="*/ 133 w 163"/>
                  <a:gd name="T17" fmla="*/ 18 h 181"/>
                  <a:gd name="T18" fmla="*/ 130 w 163"/>
                  <a:gd name="T19" fmla="*/ 17 h 181"/>
                  <a:gd name="T20" fmla="*/ 127 w 163"/>
                  <a:gd name="T21" fmla="*/ 14 h 181"/>
                  <a:gd name="T22" fmla="*/ 123 w 163"/>
                  <a:gd name="T23" fmla="*/ 13 h 181"/>
                  <a:gd name="T24" fmla="*/ 129 w 163"/>
                  <a:gd name="T25" fmla="*/ 18 h 181"/>
                  <a:gd name="T26" fmla="*/ 140 w 163"/>
                  <a:gd name="T27" fmla="*/ 33 h 181"/>
                  <a:gd name="T28" fmla="*/ 149 w 163"/>
                  <a:gd name="T29" fmla="*/ 51 h 181"/>
                  <a:gd name="T30" fmla="*/ 153 w 163"/>
                  <a:gd name="T31" fmla="*/ 73 h 181"/>
                  <a:gd name="T32" fmla="*/ 154 w 163"/>
                  <a:gd name="T33" fmla="*/ 92 h 181"/>
                  <a:gd name="T34" fmla="*/ 151 w 163"/>
                  <a:gd name="T35" fmla="*/ 109 h 181"/>
                  <a:gd name="T36" fmla="*/ 145 w 163"/>
                  <a:gd name="T37" fmla="*/ 125 h 181"/>
                  <a:gd name="T38" fmla="*/ 138 w 163"/>
                  <a:gd name="T39" fmla="*/ 139 h 181"/>
                  <a:gd name="T40" fmla="*/ 128 w 163"/>
                  <a:gd name="T41" fmla="*/ 151 h 181"/>
                  <a:gd name="T42" fmla="*/ 116 w 163"/>
                  <a:gd name="T43" fmla="*/ 159 h 181"/>
                  <a:gd name="T44" fmla="*/ 103 w 163"/>
                  <a:gd name="T45" fmla="*/ 166 h 181"/>
                  <a:gd name="T46" fmla="*/ 89 w 163"/>
                  <a:gd name="T47" fmla="*/ 170 h 181"/>
                  <a:gd name="T48" fmla="*/ 75 w 163"/>
                  <a:gd name="T49" fmla="*/ 170 h 181"/>
                  <a:gd name="T50" fmla="*/ 61 w 163"/>
                  <a:gd name="T51" fmla="*/ 166 h 181"/>
                  <a:gd name="T52" fmla="*/ 47 w 163"/>
                  <a:gd name="T53" fmla="*/ 159 h 181"/>
                  <a:gd name="T54" fmla="*/ 35 w 163"/>
                  <a:gd name="T55" fmla="*/ 151 h 181"/>
                  <a:gd name="T56" fmla="*/ 26 w 163"/>
                  <a:gd name="T57" fmla="*/ 139 h 181"/>
                  <a:gd name="T58" fmla="*/ 18 w 163"/>
                  <a:gd name="T59" fmla="*/ 125 h 181"/>
                  <a:gd name="T60" fmla="*/ 12 w 163"/>
                  <a:gd name="T61" fmla="*/ 109 h 181"/>
                  <a:gd name="T62" fmla="*/ 10 w 163"/>
                  <a:gd name="T63" fmla="*/ 92 h 181"/>
                  <a:gd name="T64" fmla="*/ 9 w 163"/>
                  <a:gd name="T65" fmla="*/ 77 h 181"/>
                  <a:gd name="T66" fmla="*/ 12 w 163"/>
                  <a:gd name="T67" fmla="*/ 61 h 181"/>
                  <a:gd name="T68" fmla="*/ 18 w 163"/>
                  <a:gd name="T69" fmla="*/ 42 h 181"/>
                  <a:gd name="T70" fmla="*/ 33 w 163"/>
                  <a:gd name="T71" fmla="*/ 19 h 181"/>
                  <a:gd name="T72" fmla="*/ 48 w 163"/>
                  <a:gd name="T73" fmla="*/ 7 h 181"/>
                  <a:gd name="T74" fmla="*/ 60 w 163"/>
                  <a:gd name="T75" fmla="*/ 1 h 181"/>
                  <a:gd name="T76" fmla="*/ 62 w 163"/>
                  <a:gd name="T77" fmla="*/ 0 h 181"/>
                  <a:gd name="T78" fmla="*/ 52 w 163"/>
                  <a:gd name="T79" fmla="*/ 1 h 181"/>
                  <a:gd name="T80" fmla="*/ 44 w 163"/>
                  <a:gd name="T81" fmla="*/ 4 h 181"/>
                  <a:gd name="T82" fmla="*/ 35 w 163"/>
                  <a:gd name="T83" fmla="*/ 6 h 181"/>
                  <a:gd name="T84" fmla="*/ 24 w 163"/>
                  <a:gd name="T85" fmla="*/ 14 h 181"/>
                  <a:gd name="T86" fmla="*/ 13 w 163"/>
                  <a:gd name="T87" fmla="*/ 31 h 181"/>
                  <a:gd name="T88" fmla="*/ 5 w 163"/>
                  <a:gd name="T89" fmla="*/ 50 h 181"/>
                  <a:gd name="T90" fmla="*/ 1 w 163"/>
                  <a:gd name="T91" fmla="*/ 72 h 181"/>
                  <a:gd name="T92" fmla="*/ 1 w 163"/>
                  <a:gd name="T93" fmla="*/ 93 h 181"/>
                  <a:gd name="T94" fmla="*/ 4 w 163"/>
                  <a:gd name="T95" fmla="*/ 113 h 181"/>
                  <a:gd name="T96" fmla="*/ 10 w 163"/>
                  <a:gd name="T97" fmla="*/ 131 h 181"/>
                  <a:gd name="T98" fmla="*/ 19 w 163"/>
                  <a:gd name="T99" fmla="*/ 146 h 181"/>
                  <a:gd name="T100" fmla="*/ 30 w 163"/>
                  <a:gd name="T101" fmla="*/ 158 h 181"/>
                  <a:gd name="T102" fmla="*/ 43 w 163"/>
                  <a:gd name="T103" fmla="*/ 169 h 181"/>
                  <a:gd name="T104" fmla="*/ 58 w 163"/>
                  <a:gd name="T105" fmla="*/ 176 h 181"/>
                  <a:gd name="T106" fmla="*/ 74 w 163"/>
                  <a:gd name="T107" fmla="*/ 181 h 181"/>
                  <a:gd name="T108" fmla="*/ 90 w 163"/>
                  <a:gd name="T109" fmla="*/ 181 h 181"/>
                  <a:gd name="T110" fmla="*/ 106 w 163"/>
                  <a:gd name="T111" fmla="*/ 176 h 181"/>
                  <a:gd name="T112" fmla="*/ 121 w 163"/>
                  <a:gd name="T113" fmla="*/ 169 h 181"/>
                  <a:gd name="T114" fmla="*/ 134 w 163"/>
                  <a:gd name="T115" fmla="*/ 158 h 181"/>
                  <a:gd name="T116" fmla="*/ 145 w 163"/>
                  <a:gd name="T117" fmla="*/ 146 h 181"/>
                  <a:gd name="T118" fmla="*/ 153 w 163"/>
                  <a:gd name="T119" fmla="*/ 131 h 181"/>
                  <a:gd name="T120" fmla="*/ 159 w 163"/>
                  <a:gd name="T121" fmla="*/ 113 h 181"/>
                  <a:gd name="T122" fmla="*/ 163 w 163"/>
                  <a:gd name="T123" fmla="*/ 93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63" h="181">
                    <a:moveTo>
                      <a:pt x="163" y="84"/>
                    </a:moveTo>
                    <a:lnTo>
                      <a:pt x="163" y="77"/>
                    </a:lnTo>
                    <a:lnTo>
                      <a:pt x="162" y="71"/>
                    </a:lnTo>
                    <a:lnTo>
                      <a:pt x="161" y="63"/>
                    </a:lnTo>
                    <a:lnTo>
                      <a:pt x="160" y="57"/>
                    </a:lnTo>
                    <a:lnTo>
                      <a:pt x="158" y="50"/>
                    </a:lnTo>
                    <a:lnTo>
                      <a:pt x="156" y="44"/>
                    </a:lnTo>
                    <a:lnTo>
                      <a:pt x="154" y="38"/>
                    </a:lnTo>
                    <a:lnTo>
                      <a:pt x="151" y="33"/>
                    </a:lnTo>
                    <a:lnTo>
                      <a:pt x="149" y="31"/>
                    </a:lnTo>
                    <a:lnTo>
                      <a:pt x="147" y="30"/>
                    </a:lnTo>
                    <a:lnTo>
                      <a:pt x="145" y="27"/>
                    </a:lnTo>
                    <a:lnTo>
                      <a:pt x="143" y="26"/>
                    </a:lnTo>
                    <a:lnTo>
                      <a:pt x="141" y="24"/>
                    </a:lnTo>
                    <a:lnTo>
                      <a:pt x="139" y="23"/>
                    </a:lnTo>
                    <a:lnTo>
                      <a:pt x="137" y="21"/>
                    </a:lnTo>
                    <a:lnTo>
                      <a:pt x="135" y="19"/>
                    </a:lnTo>
                    <a:lnTo>
                      <a:pt x="133" y="18"/>
                    </a:lnTo>
                    <a:lnTo>
                      <a:pt x="132" y="18"/>
                    </a:lnTo>
                    <a:lnTo>
                      <a:pt x="130" y="17"/>
                    </a:lnTo>
                    <a:lnTo>
                      <a:pt x="128" y="15"/>
                    </a:lnTo>
                    <a:lnTo>
                      <a:pt x="127" y="14"/>
                    </a:lnTo>
                    <a:lnTo>
                      <a:pt x="125" y="13"/>
                    </a:lnTo>
                    <a:lnTo>
                      <a:pt x="123" y="13"/>
                    </a:lnTo>
                    <a:lnTo>
                      <a:pt x="122" y="12"/>
                    </a:lnTo>
                    <a:lnTo>
                      <a:pt x="129" y="18"/>
                    </a:lnTo>
                    <a:lnTo>
                      <a:pt x="135" y="25"/>
                    </a:lnTo>
                    <a:lnTo>
                      <a:pt x="140" y="33"/>
                    </a:lnTo>
                    <a:lnTo>
                      <a:pt x="145" y="42"/>
                    </a:lnTo>
                    <a:lnTo>
                      <a:pt x="149" y="51"/>
                    </a:lnTo>
                    <a:lnTo>
                      <a:pt x="152" y="62"/>
                    </a:lnTo>
                    <a:lnTo>
                      <a:pt x="153" y="73"/>
                    </a:lnTo>
                    <a:lnTo>
                      <a:pt x="154" y="84"/>
                    </a:lnTo>
                    <a:lnTo>
                      <a:pt x="154" y="92"/>
                    </a:lnTo>
                    <a:lnTo>
                      <a:pt x="153" y="101"/>
                    </a:lnTo>
                    <a:lnTo>
                      <a:pt x="151" y="109"/>
                    </a:lnTo>
                    <a:lnTo>
                      <a:pt x="148" y="117"/>
                    </a:lnTo>
                    <a:lnTo>
                      <a:pt x="145" y="125"/>
                    </a:lnTo>
                    <a:lnTo>
                      <a:pt x="142" y="132"/>
                    </a:lnTo>
                    <a:lnTo>
                      <a:pt x="138" y="139"/>
                    </a:lnTo>
                    <a:lnTo>
                      <a:pt x="133" y="145"/>
                    </a:lnTo>
                    <a:lnTo>
                      <a:pt x="128" y="151"/>
                    </a:lnTo>
                    <a:lnTo>
                      <a:pt x="122" y="156"/>
                    </a:lnTo>
                    <a:lnTo>
                      <a:pt x="116" y="159"/>
                    </a:lnTo>
                    <a:lnTo>
                      <a:pt x="110" y="163"/>
                    </a:lnTo>
                    <a:lnTo>
                      <a:pt x="103" y="166"/>
                    </a:lnTo>
                    <a:lnTo>
                      <a:pt x="97" y="169"/>
                    </a:lnTo>
                    <a:lnTo>
                      <a:pt x="89" y="170"/>
                    </a:lnTo>
                    <a:lnTo>
                      <a:pt x="82" y="170"/>
                    </a:lnTo>
                    <a:lnTo>
                      <a:pt x="75" y="170"/>
                    </a:lnTo>
                    <a:lnTo>
                      <a:pt x="68" y="169"/>
                    </a:lnTo>
                    <a:lnTo>
                      <a:pt x="61" y="166"/>
                    </a:lnTo>
                    <a:lnTo>
                      <a:pt x="54" y="163"/>
                    </a:lnTo>
                    <a:lnTo>
                      <a:pt x="47" y="159"/>
                    </a:lnTo>
                    <a:lnTo>
                      <a:pt x="41" y="156"/>
                    </a:lnTo>
                    <a:lnTo>
                      <a:pt x="35" y="151"/>
                    </a:lnTo>
                    <a:lnTo>
                      <a:pt x="30" y="145"/>
                    </a:lnTo>
                    <a:lnTo>
                      <a:pt x="26" y="139"/>
                    </a:lnTo>
                    <a:lnTo>
                      <a:pt x="21" y="132"/>
                    </a:lnTo>
                    <a:lnTo>
                      <a:pt x="18" y="125"/>
                    </a:lnTo>
                    <a:lnTo>
                      <a:pt x="15" y="117"/>
                    </a:lnTo>
                    <a:lnTo>
                      <a:pt x="12" y="109"/>
                    </a:lnTo>
                    <a:lnTo>
                      <a:pt x="11" y="101"/>
                    </a:lnTo>
                    <a:lnTo>
                      <a:pt x="10" y="92"/>
                    </a:lnTo>
                    <a:lnTo>
                      <a:pt x="9" y="84"/>
                    </a:lnTo>
                    <a:lnTo>
                      <a:pt x="9" y="77"/>
                    </a:lnTo>
                    <a:lnTo>
                      <a:pt x="10" y="68"/>
                    </a:lnTo>
                    <a:lnTo>
                      <a:pt x="12" y="61"/>
                    </a:lnTo>
                    <a:lnTo>
                      <a:pt x="13" y="55"/>
                    </a:lnTo>
                    <a:lnTo>
                      <a:pt x="18" y="42"/>
                    </a:lnTo>
                    <a:lnTo>
                      <a:pt x="25" y="30"/>
                    </a:lnTo>
                    <a:lnTo>
                      <a:pt x="33" y="19"/>
                    </a:lnTo>
                    <a:lnTo>
                      <a:pt x="43" y="11"/>
                    </a:lnTo>
                    <a:lnTo>
                      <a:pt x="48" y="7"/>
                    </a:lnTo>
                    <a:lnTo>
                      <a:pt x="54" y="5"/>
                    </a:lnTo>
                    <a:lnTo>
                      <a:pt x="60" y="1"/>
                    </a:lnTo>
                    <a:lnTo>
                      <a:pt x="66" y="0"/>
                    </a:lnTo>
                    <a:lnTo>
                      <a:pt x="62" y="0"/>
                    </a:lnTo>
                    <a:lnTo>
                      <a:pt x="57" y="1"/>
                    </a:lnTo>
                    <a:lnTo>
                      <a:pt x="52" y="1"/>
                    </a:lnTo>
                    <a:lnTo>
                      <a:pt x="48" y="2"/>
                    </a:lnTo>
                    <a:lnTo>
                      <a:pt x="44" y="4"/>
                    </a:lnTo>
                    <a:lnTo>
                      <a:pt x="39" y="5"/>
                    </a:lnTo>
                    <a:lnTo>
                      <a:pt x="35" y="6"/>
                    </a:lnTo>
                    <a:lnTo>
                      <a:pt x="31" y="7"/>
                    </a:lnTo>
                    <a:lnTo>
                      <a:pt x="24" y="14"/>
                    </a:lnTo>
                    <a:lnTo>
                      <a:pt x="18" y="23"/>
                    </a:lnTo>
                    <a:lnTo>
                      <a:pt x="13" y="31"/>
                    </a:lnTo>
                    <a:lnTo>
                      <a:pt x="9" y="41"/>
                    </a:lnTo>
                    <a:lnTo>
                      <a:pt x="5" y="50"/>
                    </a:lnTo>
                    <a:lnTo>
                      <a:pt x="2" y="61"/>
                    </a:lnTo>
                    <a:lnTo>
                      <a:pt x="1" y="72"/>
                    </a:lnTo>
                    <a:lnTo>
                      <a:pt x="0" y="84"/>
                    </a:lnTo>
                    <a:lnTo>
                      <a:pt x="1" y="93"/>
                    </a:lnTo>
                    <a:lnTo>
                      <a:pt x="2" y="103"/>
                    </a:lnTo>
                    <a:lnTo>
                      <a:pt x="4" y="113"/>
                    </a:lnTo>
                    <a:lnTo>
                      <a:pt x="7" y="121"/>
                    </a:lnTo>
                    <a:lnTo>
                      <a:pt x="10" y="131"/>
                    </a:lnTo>
                    <a:lnTo>
                      <a:pt x="14" y="138"/>
                    </a:lnTo>
                    <a:lnTo>
                      <a:pt x="19" y="146"/>
                    </a:lnTo>
                    <a:lnTo>
                      <a:pt x="24" y="152"/>
                    </a:lnTo>
                    <a:lnTo>
                      <a:pt x="30" y="158"/>
                    </a:lnTo>
                    <a:lnTo>
                      <a:pt x="36" y="164"/>
                    </a:lnTo>
                    <a:lnTo>
                      <a:pt x="43" y="169"/>
                    </a:lnTo>
                    <a:lnTo>
                      <a:pt x="50" y="174"/>
                    </a:lnTo>
                    <a:lnTo>
                      <a:pt x="58" y="176"/>
                    </a:lnTo>
                    <a:lnTo>
                      <a:pt x="66" y="178"/>
                    </a:lnTo>
                    <a:lnTo>
                      <a:pt x="74" y="181"/>
                    </a:lnTo>
                    <a:lnTo>
                      <a:pt x="82" y="181"/>
                    </a:lnTo>
                    <a:lnTo>
                      <a:pt x="90" y="181"/>
                    </a:lnTo>
                    <a:lnTo>
                      <a:pt x="98" y="178"/>
                    </a:lnTo>
                    <a:lnTo>
                      <a:pt x="106" y="176"/>
                    </a:lnTo>
                    <a:lnTo>
                      <a:pt x="114" y="174"/>
                    </a:lnTo>
                    <a:lnTo>
                      <a:pt x="121" y="169"/>
                    </a:lnTo>
                    <a:lnTo>
                      <a:pt x="127" y="164"/>
                    </a:lnTo>
                    <a:lnTo>
                      <a:pt x="134" y="158"/>
                    </a:lnTo>
                    <a:lnTo>
                      <a:pt x="139" y="152"/>
                    </a:lnTo>
                    <a:lnTo>
                      <a:pt x="145" y="146"/>
                    </a:lnTo>
                    <a:lnTo>
                      <a:pt x="149" y="138"/>
                    </a:lnTo>
                    <a:lnTo>
                      <a:pt x="153" y="131"/>
                    </a:lnTo>
                    <a:lnTo>
                      <a:pt x="157" y="121"/>
                    </a:lnTo>
                    <a:lnTo>
                      <a:pt x="159" y="113"/>
                    </a:lnTo>
                    <a:lnTo>
                      <a:pt x="161" y="103"/>
                    </a:lnTo>
                    <a:lnTo>
                      <a:pt x="163" y="93"/>
                    </a:lnTo>
                    <a:lnTo>
                      <a:pt x="163" y="84"/>
                    </a:lnTo>
                    <a:close/>
                  </a:path>
                </a:pathLst>
              </a:custGeom>
              <a:solidFill>
                <a:srgbClr val="F8D4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31"/>
              <p:cNvSpPr>
                <a:spLocks noEditPoints="1"/>
              </p:cNvSpPr>
              <p:nvPr/>
            </p:nvSpPr>
            <p:spPr bwMode="auto">
              <a:xfrm>
                <a:off x="1146" y="2645"/>
                <a:ext cx="31" cy="29"/>
              </a:xfrm>
              <a:custGeom>
                <a:avLst/>
                <a:gdLst>
                  <a:gd name="T0" fmla="*/ 152 w 154"/>
                  <a:gd name="T1" fmla="*/ 67 h 175"/>
                  <a:gd name="T2" fmla="*/ 146 w 154"/>
                  <a:gd name="T3" fmla="*/ 43 h 175"/>
                  <a:gd name="T4" fmla="*/ 134 w 154"/>
                  <a:gd name="T5" fmla="*/ 23 h 175"/>
                  <a:gd name="T6" fmla="*/ 133 w 154"/>
                  <a:gd name="T7" fmla="*/ 21 h 175"/>
                  <a:gd name="T8" fmla="*/ 131 w 154"/>
                  <a:gd name="T9" fmla="*/ 20 h 175"/>
                  <a:gd name="T10" fmla="*/ 119 w 154"/>
                  <a:gd name="T11" fmla="*/ 13 h 175"/>
                  <a:gd name="T12" fmla="*/ 86 w 154"/>
                  <a:gd name="T13" fmla="*/ 1 h 175"/>
                  <a:gd name="T14" fmla="*/ 52 w 154"/>
                  <a:gd name="T15" fmla="*/ 1 h 175"/>
                  <a:gd name="T16" fmla="*/ 24 w 154"/>
                  <a:gd name="T17" fmla="*/ 17 h 175"/>
                  <a:gd name="T18" fmla="*/ 6 w 154"/>
                  <a:gd name="T19" fmla="*/ 47 h 175"/>
                  <a:gd name="T20" fmla="*/ 0 w 154"/>
                  <a:gd name="T21" fmla="*/ 84 h 175"/>
                  <a:gd name="T22" fmla="*/ 3 w 154"/>
                  <a:gd name="T23" fmla="*/ 111 h 175"/>
                  <a:gd name="T24" fmla="*/ 13 w 154"/>
                  <a:gd name="T25" fmla="*/ 135 h 175"/>
                  <a:gd name="T26" fmla="*/ 27 w 154"/>
                  <a:gd name="T27" fmla="*/ 155 h 175"/>
                  <a:gd name="T28" fmla="*/ 46 w 154"/>
                  <a:gd name="T29" fmla="*/ 168 h 175"/>
                  <a:gd name="T30" fmla="*/ 69 w 154"/>
                  <a:gd name="T31" fmla="*/ 175 h 175"/>
                  <a:gd name="T32" fmla="*/ 93 w 154"/>
                  <a:gd name="T33" fmla="*/ 174 h 175"/>
                  <a:gd name="T34" fmla="*/ 114 w 154"/>
                  <a:gd name="T35" fmla="*/ 164 h 175"/>
                  <a:gd name="T36" fmla="*/ 131 w 154"/>
                  <a:gd name="T37" fmla="*/ 149 h 175"/>
                  <a:gd name="T38" fmla="*/ 144 w 154"/>
                  <a:gd name="T39" fmla="*/ 127 h 175"/>
                  <a:gd name="T40" fmla="*/ 152 w 154"/>
                  <a:gd name="T41" fmla="*/ 102 h 175"/>
                  <a:gd name="T42" fmla="*/ 145 w 154"/>
                  <a:gd name="T43" fmla="*/ 84 h 175"/>
                  <a:gd name="T44" fmla="*/ 142 w 154"/>
                  <a:gd name="T45" fmla="*/ 108 h 175"/>
                  <a:gd name="T46" fmla="*/ 133 w 154"/>
                  <a:gd name="T47" fmla="*/ 129 h 175"/>
                  <a:gd name="T48" fmla="*/ 120 w 154"/>
                  <a:gd name="T49" fmla="*/ 146 h 175"/>
                  <a:gd name="T50" fmla="*/ 103 w 154"/>
                  <a:gd name="T51" fmla="*/ 158 h 175"/>
                  <a:gd name="T52" fmla="*/ 84 w 154"/>
                  <a:gd name="T53" fmla="*/ 164 h 175"/>
                  <a:gd name="T54" fmla="*/ 64 w 154"/>
                  <a:gd name="T55" fmla="*/ 163 h 175"/>
                  <a:gd name="T56" fmla="*/ 44 w 154"/>
                  <a:gd name="T57" fmla="*/ 155 h 175"/>
                  <a:gd name="T58" fmla="*/ 28 w 154"/>
                  <a:gd name="T59" fmla="*/ 141 h 175"/>
                  <a:gd name="T60" fmla="*/ 17 w 154"/>
                  <a:gd name="T61" fmla="*/ 122 h 175"/>
                  <a:gd name="T62" fmla="*/ 10 w 154"/>
                  <a:gd name="T63" fmla="*/ 101 h 175"/>
                  <a:gd name="T64" fmla="*/ 9 w 154"/>
                  <a:gd name="T65" fmla="*/ 75 h 175"/>
                  <a:gd name="T66" fmla="*/ 14 w 154"/>
                  <a:gd name="T67" fmla="*/ 53 h 175"/>
                  <a:gd name="T68" fmla="*/ 24 w 154"/>
                  <a:gd name="T69" fmla="*/ 32 h 175"/>
                  <a:gd name="T70" fmla="*/ 38 w 154"/>
                  <a:gd name="T71" fmla="*/ 17 h 175"/>
                  <a:gd name="T72" fmla="*/ 57 w 154"/>
                  <a:gd name="T73" fmla="*/ 7 h 175"/>
                  <a:gd name="T74" fmla="*/ 77 w 154"/>
                  <a:gd name="T75" fmla="*/ 2 h 175"/>
                  <a:gd name="T76" fmla="*/ 97 w 154"/>
                  <a:gd name="T77" fmla="*/ 7 h 175"/>
                  <a:gd name="T78" fmla="*/ 115 w 154"/>
                  <a:gd name="T79" fmla="*/ 17 h 175"/>
                  <a:gd name="T80" fmla="*/ 129 w 154"/>
                  <a:gd name="T81" fmla="*/ 32 h 175"/>
                  <a:gd name="T82" fmla="*/ 139 w 154"/>
                  <a:gd name="T83" fmla="*/ 53 h 175"/>
                  <a:gd name="T84" fmla="*/ 144 w 154"/>
                  <a:gd name="T85" fmla="*/ 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4" h="175">
                    <a:moveTo>
                      <a:pt x="154" y="84"/>
                    </a:moveTo>
                    <a:lnTo>
                      <a:pt x="153" y="75"/>
                    </a:lnTo>
                    <a:lnTo>
                      <a:pt x="152" y="67"/>
                    </a:lnTo>
                    <a:lnTo>
                      <a:pt x="151" y="59"/>
                    </a:lnTo>
                    <a:lnTo>
                      <a:pt x="148" y="50"/>
                    </a:lnTo>
                    <a:lnTo>
                      <a:pt x="146" y="43"/>
                    </a:lnTo>
                    <a:lnTo>
                      <a:pt x="142" y="36"/>
                    </a:lnTo>
                    <a:lnTo>
                      <a:pt x="138" y="29"/>
                    </a:lnTo>
                    <a:lnTo>
                      <a:pt x="134" y="23"/>
                    </a:lnTo>
                    <a:lnTo>
                      <a:pt x="134" y="23"/>
                    </a:lnTo>
                    <a:lnTo>
                      <a:pt x="133" y="21"/>
                    </a:lnTo>
                    <a:lnTo>
                      <a:pt x="133" y="21"/>
                    </a:lnTo>
                    <a:lnTo>
                      <a:pt x="132" y="21"/>
                    </a:lnTo>
                    <a:lnTo>
                      <a:pt x="131" y="20"/>
                    </a:lnTo>
                    <a:lnTo>
                      <a:pt x="131" y="20"/>
                    </a:lnTo>
                    <a:lnTo>
                      <a:pt x="130" y="20"/>
                    </a:lnTo>
                    <a:lnTo>
                      <a:pt x="130" y="19"/>
                    </a:lnTo>
                    <a:lnTo>
                      <a:pt x="119" y="13"/>
                    </a:lnTo>
                    <a:lnTo>
                      <a:pt x="108" y="8"/>
                    </a:lnTo>
                    <a:lnTo>
                      <a:pt x="97" y="4"/>
                    </a:lnTo>
                    <a:lnTo>
                      <a:pt x="86" y="1"/>
                    </a:lnTo>
                    <a:lnTo>
                      <a:pt x="75" y="0"/>
                    </a:lnTo>
                    <a:lnTo>
                      <a:pt x="64" y="0"/>
                    </a:lnTo>
                    <a:lnTo>
                      <a:pt x="52" y="1"/>
                    </a:lnTo>
                    <a:lnTo>
                      <a:pt x="40" y="2"/>
                    </a:lnTo>
                    <a:lnTo>
                      <a:pt x="32" y="9"/>
                    </a:lnTo>
                    <a:lnTo>
                      <a:pt x="24" y="17"/>
                    </a:lnTo>
                    <a:lnTo>
                      <a:pt x="17" y="26"/>
                    </a:lnTo>
                    <a:lnTo>
                      <a:pt x="11" y="36"/>
                    </a:lnTo>
                    <a:lnTo>
                      <a:pt x="6" y="47"/>
                    </a:lnTo>
                    <a:lnTo>
                      <a:pt x="3" y="59"/>
                    </a:lnTo>
                    <a:lnTo>
                      <a:pt x="0" y="71"/>
                    </a:lnTo>
                    <a:lnTo>
                      <a:pt x="0" y="84"/>
                    </a:lnTo>
                    <a:lnTo>
                      <a:pt x="0" y="93"/>
                    </a:lnTo>
                    <a:lnTo>
                      <a:pt x="1" y="102"/>
                    </a:lnTo>
                    <a:lnTo>
                      <a:pt x="3" y="111"/>
                    </a:lnTo>
                    <a:lnTo>
                      <a:pt x="6" y="120"/>
                    </a:lnTo>
                    <a:lnTo>
                      <a:pt x="9" y="127"/>
                    </a:lnTo>
                    <a:lnTo>
                      <a:pt x="13" y="135"/>
                    </a:lnTo>
                    <a:lnTo>
                      <a:pt x="17" y="143"/>
                    </a:lnTo>
                    <a:lnTo>
                      <a:pt x="22" y="149"/>
                    </a:lnTo>
                    <a:lnTo>
                      <a:pt x="27" y="155"/>
                    </a:lnTo>
                    <a:lnTo>
                      <a:pt x="33" y="159"/>
                    </a:lnTo>
                    <a:lnTo>
                      <a:pt x="40" y="164"/>
                    </a:lnTo>
                    <a:lnTo>
                      <a:pt x="46" y="168"/>
                    </a:lnTo>
                    <a:lnTo>
                      <a:pt x="54" y="171"/>
                    </a:lnTo>
                    <a:lnTo>
                      <a:pt x="62" y="174"/>
                    </a:lnTo>
                    <a:lnTo>
                      <a:pt x="69" y="175"/>
                    </a:lnTo>
                    <a:lnTo>
                      <a:pt x="77" y="175"/>
                    </a:lnTo>
                    <a:lnTo>
                      <a:pt x="85" y="175"/>
                    </a:lnTo>
                    <a:lnTo>
                      <a:pt x="93" y="174"/>
                    </a:lnTo>
                    <a:lnTo>
                      <a:pt x="100" y="171"/>
                    </a:lnTo>
                    <a:lnTo>
                      <a:pt x="107" y="168"/>
                    </a:lnTo>
                    <a:lnTo>
                      <a:pt x="114" y="164"/>
                    </a:lnTo>
                    <a:lnTo>
                      <a:pt x="120" y="159"/>
                    </a:lnTo>
                    <a:lnTo>
                      <a:pt x="126" y="155"/>
                    </a:lnTo>
                    <a:lnTo>
                      <a:pt x="131" y="149"/>
                    </a:lnTo>
                    <a:lnTo>
                      <a:pt x="136" y="143"/>
                    </a:lnTo>
                    <a:lnTo>
                      <a:pt x="140" y="135"/>
                    </a:lnTo>
                    <a:lnTo>
                      <a:pt x="144" y="127"/>
                    </a:lnTo>
                    <a:lnTo>
                      <a:pt x="148" y="120"/>
                    </a:lnTo>
                    <a:lnTo>
                      <a:pt x="150" y="111"/>
                    </a:lnTo>
                    <a:lnTo>
                      <a:pt x="152" y="102"/>
                    </a:lnTo>
                    <a:lnTo>
                      <a:pt x="153" y="93"/>
                    </a:lnTo>
                    <a:lnTo>
                      <a:pt x="154" y="84"/>
                    </a:lnTo>
                    <a:close/>
                    <a:moveTo>
                      <a:pt x="145" y="84"/>
                    </a:moveTo>
                    <a:lnTo>
                      <a:pt x="144" y="92"/>
                    </a:lnTo>
                    <a:lnTo>
                      <a:pt x="143" y="101"/>
                    </a:lnTo>
                    <a:lnTo>
                      <a:pt x="142" y="108"/>
                    </a:lnTo>
                    <a:lnTo>
                      <a:pt x="139" y="115"/>
                    </a:lnTo>
                    <a:lnTo>
                      <a:pt x="136" y="122"/>
                    </a:lnTo>
                    <a:lnTo>
                      <a:pt x="133" y="129"/>
                    </a:lnTo>
                    <a:lnTo>
                      <a:pt x="129" y="135"/>
                    </a:lnTo>
                    <a:lnTo>
                      <a:pt x="125" y="141"/>
                    </a:lnTo>
                    <a:lnTo>
                      <a:pt x="120" y="146"/>
                    </a:lnTo>
                    <a:lnTo>
                      <a:pt x="115" y="151"/>
                    </a:lnTo>
                    <a:lnTo>
                      <a:pt x="109" y="155"/>
                    </a:lnTo>
                    <a:lnTo>
                      <a:pt x="103" y="158"/>
                    </a:lnTo>
                    <a:lnTo>
                      <a:pt x="97" y="161"/>
                    </a:lnTo>
                    <a:lnTo>
                      <a:pt x="91" y="163"/>
                    </a:lnTo>
                    <a:lnTo>
                      <a:pt x="84" y="164"/>
                    </a:lnTo>
                    <a:lnTo>
                      <a:pt x="77" y="164"/>
                    </a:lnTo>
                    <a:lnTo>
                      <a:pt x="70" y="164"/>
                    </a:lnTo>
                    <a:lnTo>
                      <a:pt x="64" y="163"/>
                    </a:lnTo>
                    <a:lnTo>
                      <a:pt x="57" y="161"/>
                    </a:lnTo>
                    <a:lnTo>
                      <a:pt x="51" y="158"/>
                    </a:lnTo>
                    <a:lnTo>
                      <a:pt x="44" y="155"/>
                    </a:lnTo>
                    <a:lnTo>
                      <a:pt x="38" y="151"/>
                    </a:lnTo>
                    <a:lnTo>
                      <a:pt x="33" y="146"/>
                    </a:lnTo>
                    <a:lnTo>
                      <a:pt x="28" y="141"/>
                    </a:lnTo>
                    <a:lnTo>
                      <a:pt x="24" y="135"/>
                    </a:lnTo>
                    <a:lnTo>
                      <a:pt x="20" y="129"/>
                    </a:lnTo>
                    <a:lnTo>
                      <a:pt x="17" y="122"/>
                    </a:lnTo>
                    <a:lnTo>
                      <a:pt x="14" y="115"/>
                    </a:lnTo>
                    <a:lnTo>
                      <a:pt x="12" y="108"/>
                    </a:lnTo>
                    <a:lnTo>
                      <a:pt x="10" y="101"/>
                    </a:lnTo>
                    <a:lnTo>
                      <a:pt x="9" y="92"/>
                    </a:lnTo>
                    <a:lnTo>
                      <a:pt x="9" y="84"/>
                    </a:lnTo>
                    <a:lnTo>
                      <a:pt x="9" y="75"/>
                    </a:lnTo>
                    <a:lnTo>
                      <a:pt x="10" y="67"/>
                    </a:lnTo>
                    <a:lnTo>
                      <a:pt x="12" y="60"/>
                    </a:lnTo>
                    <a:lnTo>
                      <a:pt x="14" y="53"/>
                    </a:lnTo>
                    <a:lnTo>
                      <a:pt x="17" y="45"/>
                    </a:lnTo>
                    <a:lnTo>
                      <a:pt x="20" y="38"/>
                    </a:lnTo>
                    <a:lnTo>
                      <a:pt x="24" y="32"/>
                    </a:lnTo>
                    <a:lnTo>
                      <a:pt x="28" y="26"/>
                    </a:lnTo>
                    <a:lnTo>
                      <a:pt x="33" y="21"/>
                    </a:lnTo>
                    <a:lnTo>
                      <a:pt x="38" y="17"/>
                    </a:lnTo>
                    <a:lnTo>
                      <a:pt x="44" y="13"/>
                    </a:lnTo>
                    <a:lnTo>
                      <a:pt x="51" y="9"/>
                    </a:lnTo>
                    <a:lnTo>
                      <a:pt x="57" y="7"/>
                    </a:lnTo>
                    <a:lnTo>
                      <a:pt x="64" y="5"/>
                    </a:lnTo>
                    <a:lnTo>
                      <a:pt x="70" y="4"/>
                    </a:lnTo>
                    <a:lnTo>
                      <a:pt x="77" y="2"/>
                    </a:lnTo>
                    <a:lnTo>
                      <a:pt x="84" y="4"/>
                    </a:lnTo>
                    <a:lnTo>
                      <a:pt x="91" y="5"/>
                    </a:lnTo>
                    <a:lnTo>
                      <a:pt x="97" y="7"/>
                    </a:lnTo>
                    <a:lnTo>
                      <a:pt x="103" y="9"/>
                    </a:lnTo>
                    <a:lnTo>
                      <a:pt x="109" y="13"/>
                    </a:lnTo>
                    <a:lnTo>
                      <a:pt x="115" y="17"/>
                    </a:lnTo>
                    <a:lnTo>
                      <a:pt x="120" y="21"/>
                    </a:lnTo>
                    <a:lnTo>
                      <a:pt x="125" y="26"/>
                    </a:lnTo>
                    <a:lnTo>
                      <a:pt x="129" y="32"/>
                    </a:lnTo>
                    <a:lnTo>
                      <a:pt x="133" y="38"/>
                    </a:lnTo>
                    <a:lnTo>
                      <a:pt x="136" y="45"/>
                    </a:lnTo>
                    <a:lnTo>
                      <a:pt x="139" y="53"/>
                    </a:lnTo>
                    <a:lnTo>
                      <a:pt x="142" y="60"/>
                    </a:lnTo>
                    <a:lnTo>
                      <a:pt x="143" y="67"/>
                    </a:lnTo>
                    <a:lnTo>
                      <a:pt x="144" y="75"/>
                    </a:lnTo>
                    <a:lnTo>
                      <a:pt x="145" y="84"/>
                    </a:lnTo>
                    <a:close/>
                  </a:path>
                </a:pathLst>
              </a:custGeom>
              <a:solidFill>
                <a:srgbClr val="F8D4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32"/>
              <p:cNvSpPr>
                <a:spLocks noEditPoints="1"/>
              </p:cNvSpPr>
              <p:nvPr/>
            </p:nvSpPr>
            <p:spPr bwMode="auto">
              <a:xfrm>
                <a:off x="1147" y="2645"/>
                <a:ext cx="29" cy="29"/>
              </a:xfrm>
              <a:custGeom>
                <a:avLst/>
                <a:gdLst>
                  <a:gd name="T0" fmla="*/ 143 w 145"/>
                  <a:gd name="T1" fmla="*/ 62 h 170"/>
                  <a:gd name="T2" fmla="*/ 131 w 145"/>
                  <a:gd name="T3" fmla="*/ 33 h 170"/>
                  <a:gd name="T4" fmla="*/ 113 w 145"/>
                  <a:gd name="T5" fmla="*/ 12 h 170"/>
                  <a:gd name="T6" fmla="*/ 92 w 145"/>
                  <a:gd name="T7" fmla="*/ 4 h 170"/>
                  <a:gd name="T8" fmla="*/ 71 w 145"/>
                  <a:gd name="T9" fmla="*/ 0 h 170"/>
                  <a:gd name="T10" fmla="*/ 51 w 145"/>
                  <a:gd name="T11" fmla="*/ 1 h 170"/>
                  <a:gd name="T12" fmla="*/ 34 w 145"/>
                  <a:gd name="T13" fmla="*/ 11 h 170"/>
                  <a:gd name="T14" fmla="*/ 12 w 145"/>
                  <a:gd name="T15" fmla="*/ 36 h 170"/>
                  <a:gd name="T16" fmla="*/ 4 w 145"/>
                  <a:gd name="T17" fmla="*/ 55 h 170"/>
                  <a:gd name="T18" fmla="*/ 0 w 145"/>
                  <a:gd name="T19" fmla="*/ 77 h 170"/>
                  <a:gd name="T20" fmla="*/ 2 w 145"/>
                  <a:gd name="T21" fmla="*/ 101 h 170"/>
                  <a:gd name="T22" fmla="*/ 9 w 145"/>
                  <a:gd name="T23" fmla="*/ 125 h 170"/>
                  <a:gd name="T24" fmla="*/ 21 w 145"/>
                  <a:gd name="T25" fmla="*/ 145 h 170"/>
                  <a:gd name="T26" fmla="*/ 38 w 145"/>
                  <a:gd name="T27" fmla="*/ 159 h 170"/>
                  <a:gd name="T28" fmla="*/ 59 w 145"/>
                  <a:gd name="T29" fmla="*/ 169 h 170"/>
                  <a:gd name="T30" fmla="*/ 80 w 145"/>
                  <a:gd name="T31" fmla="*/ 170 h 170"/>
                  <a:gd name="T32" fmla="*/ 101 w 145"/>
                  <a:gd name="T33" fmla="*/ 163 h 170"/>
                  <a:gd name="T34" fmla="*/ 119 w 145"/>
                  <a:gd name="T35" fmla="*/ 151 h 170"/>
                  <a:gd name="T36" fmla="*/ 133 w 145"/>
                  <a:gd name="T37" fmla="*/ 132 h 170"/>
                  <a:gd name="T38" fmla="*/ 142 w 145"/>
                  <a:gd name="T39" fmla="*/ 109 h 170"/>
                  <a:gd name="T40" fmla="*/ 145 w 145"/>
                  <a:gd name="T41" fmla="*/ 84 h 170"/>
                  <a:gd name="T42" fmla="*/ 135 w 145"/>
                  <a:gd name="T43" fmla="*/ 99 h 170"/>
                  <a:gd name="T44" fmla="*/ 128 w 145"/>
                  <a:gd name="T45" fmla="*/ 120 h 170"/>
                  <a:gd name="T46" fmla="*/ 118 w 145"/>
                  <a:gd name="T47" fmla="*/ 138 h 170"/>
                  <a:gd name="T48" fmla="*/ 103 w 145"/>
                  <a:gd name="T49" fmla="*/ 150 h 170"/>
                  <a:gd name="T50" fmla="*/ 86 w 145"/>
                  <a:gd name="T51" fmla="*/ 158 h 170"/>
                  <a:gd name="T52" fmla="*/ 67 w 145"/>
                  <a:gd name="T53" fmla="*/ 159 h 170"/>
                  <a:gd name="T54" fmla="*/ 49 w 145"/>
                  <a:gd name="T55" fmla="*/ 153 h 170"/>
                  <a:gd name="T56" fmla="*/ 32 w 145"/>
                  <a:gd name="T57" fmla="*/ 143 h 170"/>
                  <a:gd name="T58" fmla="*/ 20 w 145"/>
                  <a:gd name="T59" fmla="*/ 126 h 170"/>
                  <a:gd name="T60" fmla="*/ 12 w 145"/>
                  <a:gd name="T61" fmla="*/ 107 h 170"/>
                  <a:gd name="T62" fmla="*/ 9 w 145"/>
                  <a:gd name="T63" fmla="*/ 84 h 170"/>
                  <a:gd name="T64" fmla="*/ 12 w 145"/>
                  <a:gd name="T65" fmla="*/ 61 h 170"/>
                  <a:gd name="T66" fmla="*/ 20 w 145"/>
                  <a:gd name="T67" fmla="*/ 42 h 170"/>
                  <a:gd name="T68" fmla="*/ 32 w 145"/>
                  <a:gd name="T69" fmla="*/ 25 h 170"/>
                  <a:gd name="T70" fmla="*/ 49 w 145"/>
                  <a:gd name="T71" fmla="*/ 14 h 170"/>
                  <a:gd name="T72" fmla="*/ 67 w 145"/>
                  <a:gd name="T73" fmla="*/ 8 h 170"/>
                  <a:gd name="T74" fmla="*/ 86 w 145"/>
                  <a:gd name="T75" fmla="*/ 9 h 170"/>
                  <a:gd name="T76" fmla="*/ 103 w 145"/>
                  <a:gd name="T77" fmla="*/ 18 h 170"/>
                  <a:gd name="T78" fmla="*/ 118 w 145"/>
                  <a:gd name="T79" fmla="*/ 30 h 170"/>
                  <a:gd name="T80" fmla="*/ 128 w 145"/>
                  <a:gd name="T81" fmla="*/ 48 h 170"/>
                  <a:gd name="T82" fmla="*/ 135 w 145"/>
                  <a:gd name="T83" fmla="*/ 68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45" h="170">
                    <a:moveTo>
                      <a:pt x="145" y="84"/>
                    </a:moveTo>
                    <a:lnTo>
                      <a:pt x="144" y="73"/>
                    </a:lnTo>
                    <a:lnTo>
                      <a:pt x="143" y="62"/>
                    </a:lnTo>
                    <a:lnTo>
                      <a:pt x="140" y="51"/>
                    </a:lnTo>
                    <a:lnTo>
                      <a:pt x="136" y="42"/>
                    </a:lnTo>
                    <a:lnTo>
                      <a:pt x="131" y="33"/>
                    </a:lnTo>
                    <a:lnTo>
                      <a:pt x="126" y="25"/>
                    </a:lnTo>
                    <a:lnTo>
                      <a:pt x="120" y="18"/>
                    </a:lnTo>
                    <a:lnTo>
                      <a:pt x="113" y="12"/>
                    </a:lnTo>
                    <a:lnTo>
                      <a:pt x="106" y="8"/>
                    </a:lnTo>
                    <a:lnTo>
                      <a:pt x="99" y="6"/>
                    </a:lnTo>
                    <a:lnTo>
                      <a:pt x="92" y="4"/>
                    </a:lnTo>
                    <a:lnTo>
                      <a:pt x="85" y="2"/>
                    </a:lnTo>
                    <a:lnTo>
                      <a:pt x="78" y="1"/>
                    </a:lnTo>
                    <a:lnTo>
                      <a:pt x="71" y="0"/>
                    </a:lnTo>
                    <a:lnTo>
                      <a:pt x="64" y="0"/>
                    </a:lnTo>
                    <a:lnTo>
                      <a:pt x="57" y="0"/>
                    </a:lnTo>
                    <a:lnTo>
                      <a:pt x="51" y="1"/>
                    </a:lnTo>
                    <a:lnTo>
                      <a:pt x="45" y="5"/>
                    </a:lnTo>
                    <a:lnTo>
                      <a:pt x="39" y="7"/>
                    </a:lnTo>
                    <a:lnTo>
                      <a:pt x="34" y="11"/>
                    </a:lnTo>
                    <a:lnTo>
                      <a:pt x="24" y="19"/>
                    </a:lnTo>
                    <a:lnTo>
                      <a:pt x="16" y="30"/>
                    </a:lnTo>
                    <a:lnTo>
                      <a:pt x="12" y="36"/>
                    </a:lnTo>
                    <a:lnTo>
                      <a:pt x="9" y="42"/>
                    </a:lnTo>
                    <a:lnTo>
                      <a:pt x="7" y="48"/>
                    </a:lnTo>
                    <a:lnTo>
                      <a:pt x="4" y="55"/>
                    </a:lnTo>
                    <a:lnTo>
                      <a:pt x="3" y="61"/>
                    </a:lnTo>
                    <a:lnTo>
                      <a:pt x="1" y="68"/>
                    </a:lnTo>
                    <a:lnTo>
                      <a:pt x="0" y="77"/>
                    </a:lnTo>
                    <a:lnTo>
                      <a:pt x="0" y="84"/>
                    </a:lnTo>
                    <a:lnTo>
                      <a:pt x="1" y="92"/>
                    </a:lnTo>
                    <a:lnTo>
                      <a:pt x="2" y="101"/>
                    </a:lnTo>
                    <a:lnTo>
                      <a:pt x="3" y="109"/>
                    </a:lnTo>
                    <a:lnTo>
                      <a:pt x="6" y="117"/>
                    </a:lnTo>
                    <a:lnTo>
                      <a:pt x="9" y="125"/>
                    </a:lnTo>
                    <a:lnTo>
                      <a:pt x="12" y="132"/>
                    </a:lnTo>
                    <a:lnTo>
                      <a:pt x="17" y="139"/>
                    </a:lnTo>
                    <a:lnTo>
                      <a:pt x="21" y="145"/>
                    </a:lnTo>
                    <a:lnTo>
                      <a:pt x="26" y="151"/>
                    </a:lnTo>
                    <a:lnTo>
                      <a:pt x="32" y="156"/>
                    </a:lnTo>
                    <a:lnTo>
                      <a:pt x="38" y="159"/>
                    </a:lnTo>
                    <a:lnTo>
                      <a:pt x="45" y="163"/>
                    </a:lnTo>
                    <a:lnTo>
                      <a:pt x="52" y="166"/>
                    </a:lnTo>
                    <a:lnTo>
                      <a:pt x="59" y="169"/>
                    </a:lnTo>
                    <a:lnTo>
                      <a:pt x="66" y="170"/>
                    </a:lnTo>
                    <a:lnTo>
                      <a:pt x="73" y="170"/>
                    </a:lnTo>
                    <a:lnTo>
                      <a:pt x="80" y="170"/>
                    </a:lnTo>
                    <a:lnTo>
                      <a:pt x="88" y="169"/>
                    </a:lnTo>
                    <a:lnTo>
                      <a:pt x="94" y="166"/>
                    </a:lnTo>
                    <a:lnTo>
                      <a:pt x="101" y="163"/>
                    </a:lnTo>
                    <a:lnTo>
                      <a:pt x="107" y="159"/>
                    </a:lnTo>
                    <a:lnTo>
                      <a:pt x="113" y="156"/>
                    </a:lnTo>
                    <a:lnTo>
                      <a:pt x="119" y="151"/>
                    </a:lnTo>
                    <a:lnTo>
                      <a:pt x="124" y="145"/>
                    </a:lnTo>
                    <a:lnTo>
                      <a:pt x="129" y="139"/>
                    </a:lnTo>
                    <a:lnTo>
                      <a:pt x="133" y="132"/>
                    </a:lnTo>
                    <a:lnTo>
                      <a:pt x="136" y="125"/>
                    </a:lnTo>
                    <a:lnTo>
                      <a:pt x="139" y="117"/>
                    </a:lnTo>
                    <a:lnTo>
                      <a:pt x="142" y="109"/>
                    </a:lnTo>
                    <a:lnTo>
                      <a:pt x="144" y="101"/>
                    </a:lnTo>
                    <a:lnTo>
                      <a:pt x="145" y="92"/>
                    </a:lnTo>
                    <a:lnTo>
                      <a:pt x="145" y="84"/>
                    </a:lnTo>
                    <a:close/>
                    <a:moveTo>
                      <a:pt x="136" y="84"/>
                    </a:moveTo>
                    <a:lnTo>
                      <a:pt x="136" y="91"/>
                    </a:lnTo>
                    <a:lnTo>
                      <a:pt x="135" y="99"/>
                    </a:lnTo>
                    <a:lnTo>
                      <a:pt x="133" y="107"/>
                    </a:lnTo>
                    <a:lnTo>
                      <a:pt x="131" y="113"/>
                    </a:lnTo>
                    <a:lnTo>
                      <a:pt x="128" y="120"/>
                    </a:lnTo>
                    <a:lnTo>
                      <a:pt x="125" y="126"/>
                    </a:lnTo>
                    <a:lnTo>
                      <a:pt x="122" y="132"/>
                    </a:lnTo>
                    <a:lnTo>
                      <a:pt x="118" y="138"/>
                    </a:lnTo>
                    <a:lnTo>
                      <a:pt x="113" y="143"/>
                    </a:lnTo>
                    <a:lnTo>
                      <a:pt x="108" y="146"/>
                    </a:lnTo>
                    <a:lnTo>
                      <a:pt x="103" y="150"/>
                    </a:lnTo>
                    <a:lnTo>
                      <a:pt x="98" y="153"/>
                    </a:lnTo>
                    <a:lnTo>
                      <a:pt x="92" y="156"/>
                    </a:lnTo>
                    <a:lnTo>
                      <a:pt x="86" y="158"/>
                    </a:lnTo>
                    <a:lnTo>
                      <a:pt x="80" y="159"/>
                    </a:lnTo>
                    <a:lnTo>
                      <a:pt x="73" y="159"/>
                    </a:lnTo>
                    <a:lnTo>
                      <a:pt x="67" y="159"/>
                    </a:lnTo>
                    <a:lnTo>
                      <a:pt x="60" y="158"/>
                    </a:lnTo>
                    <a:lnTo>
                      <a:pt x="54" y="156"/>
                    </a:lnTo>
                    <a:lnTo>
                      <a:pt x="49" y="153"/>
                    </a:lnTo>
                    <a:lnTo>
                      <a:pt x="42" y="150"/>
                    </a:lnTo>
                    <a:lnTo>
                      <a:pt x="37" y="146"/>
                    </a:lnTo>
                    <a:lnTo>
                      <a:pt x="32" y="143"/>
                    </a:lnTo>
                    <a:lnTo>
                      <a:pt x="28" y="138"/>
                    </a:lnTo>
                    <a:lnTo>
                      <a:pt x="24" y="132"/>
                    </a:lnTo>
                    <a:lnTo>
                      <a:pt x="20" y="126"/>
                    </a:lnTo>
                    <a:lnTo>
                      <a:pt x="17" y="120"/>
                    </a:lnTo>
                    <a:lnTo>
                      <a:pt x="14" y="113"/>
                    </a:lnTo>
                    <a:lnTo>
                      <a:pt x="12" y="107"/>
                    </a:lnTo>
                    <a:lnTo>
                      <a:pt x="10" y="99"/>
                    </a:lnTo>
                    <a:lnTo>
                      <a:pt x="9" y="91"/>
                    </a:lnTo>
                    <a:lnTo>
                      <a:pt x="9" y="84"/>
                    </a:lnTo>
                    <a:lnTo>
                      <a:pt x="9" y="77"/>
                    </a:lnTo>
                    <a:lnTo>
                      <a:pt x="10" y="68"/>
                    </a:lnTo>
                    <a:lnTo>
                      <a:pt x="12" y="61"/>
                    </a:lnTo>
                    <a:lnTo>
                      <a:pt x="14" y="54"/>
                    </a:lnTo>
                    <a:lnTo>
                      <a:pt x="17" y="48"/>
                    </a:lnTo>
                    <a:lnTo>
                      <a:pt x="20" y="42"/>
                    </a:lnTo>
                    <a:lnTo>
                      <a:pt x="24" y="36"/>
                    </a:lnTo>
                    <a:lnTo>
                      <a:pt x="28" y="30"/>
                    </a:lnTo>
                    <a:lnTo>
                      <a:pt x="32" y="25"/>
                    </a:lnTo>
                    <a:lnTo>
                      <a:pt x="37" y="21"/>
                    </a:lnTo>
                    <a:lnTo>
                      <a:pt x="42" y="18"/>
                    </a:lnTo>
                    <a:lnTo>
                      <a:pt x="49" y="14"/>
                    </a:lnTo>
                    <a:lnTo>
                      <a:pt x="54" y="12"/>
                    </a:lnTo>
                    <a:lnTo>
                      <a:pt x="60" y="9"/>
                    </a:lnTo>
                    <a:lnTo>
                      <a:pt x="67" y="8"/>
                    </a:lnTo>
                    <a:lnTo>
                      <a:pt x="73" y="8"/>
                    </a:lnTo>
                    <a:lnTo>
                      <a:pt x="80" y="8"/>
                    </a:lnTo>
                    <a:lnTo>
                      <a:pt x="86" y="9"/>
                    </a:lnTo>
                    <a:lnTo>
                      <a:pt x="92" y="12"/>
                    </a:lnTo>
                    <a:lnTo>
                      <a:pt x="98" y="14"/>
                    </a:lnTo>
                    <a:lnTo>
                      <a:pt x="103" y="18"/>
                    </a:lnTo>
                    <a:lnTo>
                      <a:pt x="108" y="21"/>
                    </a:lnTo>
                    <a:lnTo>
                      <a:pt x="113" y="25"/>
                    </a:lnTo>
                    <a:lnTo>
                      <a:pt x="118" y="30"/>
                    </a:lnTo>
                    <a:lnTo>
                      <a:pt x="122" y="36"/>
                    </a:lnTo>
                    <a:lnTo>
                      <a:pt x="125" y="42"/>
                    </a:lnTo>
                    <a:lnTo>
                      <a:pt x="128" y="48"/>
                    </a:lnTo>
                    <a:lnTo>
                      <a:pt x="131" y="54"/>
                    </a:lnTo>
                    <a:lnTo>
                      <a:pt x="133" y="61"/>
                    </a:lnTo>
                    <a:lnTo>
                      <a:pt x="135" y="68"/>
                    </a:lnTo>
                    <a:lnTo>
                      <a:pt x="136" y="77"/>
                    </a:lnTo>
                    <a:lnTo>
                      <a:pt x="136" y="84"/>
                    </a:lnTo>
                    <a:close/>
                  </a:path>
                </a:pathLst>
              </a:custGeom>
              <a:solidFill>
                <a:srgbClr val="F8D7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33"/>
              <p:cNvSpPr>
                <a:spLocks noEditPoints="1"/>
              </p:cNvSpPr>
              <p:nvPr/>
            </p:nvSpPr>
            <p:spPr bwMode="auto">
              <a:xfrm>
                <a:off x="1148" y="2646"/>
                <a:ext cx="27" cy="27"/>
              </a:xfrm>
              <a:custGeom>
                <a:avLst/>
                <a:gdLst>
                  <a:gd name="T0" fmla="*/ 134 w 136"/>
                  <a:gd name="T1" fmla="*/ 65 h 162"/>
                  <a:gd name="T2" fmla="*/ 127 w 136"/>
                  <a:gd name="T3" fmla="*/ 43 h 162"/>
                  <a:gd name="T4" fmla="*/ 116 w 136"/>
                  <a:gd name="T5" fmla="*/ 24 h 162"/>
                  <a:gd name="T6" fmla="*/ 100 w 136"/>
                  <a:gd name="T7" fmla="*/ 11 h 162"/>
                  <a:gd name="T8" fmla="*/ 82 w 136"/>
                  <a:gd name="T9" fmla="*/ 3 h 162"/>
                  <a:gd name="T10" fmla="*/ 61 w 136"/>
                  <a:gd name="T11" fmla="*/ 2 h 162"/>
                  <a:gd name="T12" fmla="*/ 42 w 136"/>
                  <a:gd name="T13" fmla="*/ 7 h 162"/>
                  <a:gd name="T14" fmla="*/ 24 w 136"/>
                  <a:gd name="T15" fmla="*/ 19 h 162"/>
                  <a:gd name="T16" fmla="*/ 11 w 136"/>
                  <a:gd name="T17" fmla="*/ 36 h 162"/>
                  <a:gd name="T18" fmla="*/ 3 w 136"/>
                  <a:gd name="T19" fmla="*/ 58 h 162"/>
                  <a:gd name="T20" fmla="*/ 0 w 136"/>
                  <a:gd name="T21" fmla="*/ 82 h 162"/>
                  <a:gd name="T22" fmla="*/ 3 w 136"/>
                  <a:gd name="T23" fmla="*/ 106 h 162"/>
                  <a:gd name="T24" fmla="*/ 11 w 136"/>
                  <a:gd name="T25" fmla="*/ 127 h 162"/>
                  <a:gd name="T26" fmla="*/ 24 w 136"/>
                  <a:gd name="T27" fmla="*/ 144 h 162"/>
                  <a:gd name="T28" fmla="*/ 42 w 136"/>
                  <a:gd name="T29" fmla="*/ 156 h 162"/>
                  <a:gd name="T30" fmla="*/ 61 w 136"/>
                  <a:gd name="T31" fmla="*/ 162 h 162"/>
                  <a:gd name="T32" fmla="*/ 82 w 136"/>
                  <a:gd name="T33" fmla="*/ 161 h 162"/>
                  <a:gd name="T34" fmla="*/ 100 w 136"/>
                  <a:gd name="T35" fmla="*/ 153 h 162"/>
                  <a:gd name="T36" fmla="*/ 116 w 136"/>
                  <a:gd name="T37" fmla="*/ 139 h 162"/>
                  <a:gd name="T38" fmla="*/ 127 w 136"/>
                  <a:gd name="T39" fmla="*/ 120 h 162"/>
                  <a:gd name="T40" fmla="*/ 134 w 136"/>
                  <a:gd name="T41" fmla="*/ 99 h 162"/>
                  <a:gd name="T42" fmla="*/ 127 w 136"/>
                  <a:gd name="T43" fmla="*/ 82 h 162"/>
                  <a:gd name="T44" fmla="*/ 124 w 136"/>
                  <a:gd name="T45" fmla="*/ 102 h 162"/>
                  <a:gd name="T46" fmla="*/ 117 w 136"/>
                  <a:gd name="T47" fmla="*/ 121 h 162"/>
                  <a:gd name="T48" fmla="*/ 105 w 136"/>
                  <a:gd name="T49" fmla="*/ 136 h 162"/>
                  <a:gd name="T50" fmla="*/ 91 w 136"/>
                  <a:gd name="T51" fmla="*/ 147 h 162"/>
                  <a:gd name="T52" fmla="*/ 74 w 136"/>
                  <a:gd name="T53" fmla="*/ 151 h 162"/>
                  <a:gd name="T54" fmla="*/ 56 w 136"/>
                  <a:gd name="T55" fmla="*/ 150 h 162"/>
                  <a:gd name="T56" fmla="*/ 40 w 136"/>
                  <a:gd name="T57" fmla="*/ 143 h 162"/>
                  <a:gd name="T58" fmla="*/ 26 w 136"/>
                  <a:gd name="T59" fmla="*/ 131 h 162"/>
                  <a:gd name="T60" fmla="*/ 16 w 136"/>
                  <a:gd name="T61" fmla="*/ 115 h 162"/>
                  <a:gd name="T62" fmla="*/ 10 w 136"/>
                  <a:gd name="T63" fmla="*/ 96 h 162"/>
                  <a:gd name="T64" fmla="*/ 9 w 136"/>
                  <a:gd name="T65" fmla="*/ 75 h 162"/>
                  <a:gd name="T66" fmla="*/ 13 w 136"/>
                  <a:gd name="T67" fmla="*/ 54 h 162"/>
                  <a:gd name="T68" fmla="*/ 22 w 136"/>
                  <a:gd name="T69" fmla="*/ 37 h 162"/>
                  <a:gd name="T70" fmla="*/ 34 w 136"/>
                  <a:gd name="T71" fmla="*/ 23 h 162"/>
                  <a:gd name="T72" fmla="*/ 51 w 136"/>
                  <a:gd name="T73" fmla="*/ 15 h 162"/>
                  <a:gd name="T74" fmla="*/ 68 w 136"/>
                  <a:gd name="T75" fmla="*/ 11 h 162"/>
                  <a:gd name="T76" fmla="*/ 85 w 136"/>
                  <a:gd name="T77" fmla="*/ 15 h 162"/>
                  <a:gd name="T78" fmla="*/ 101 w 136"/>
                  <a:gd name="T79" fmla="*/ 23 h 162"/>
                  <a:gd name="T80" fmla="*/ 113 w 136"/>
                  <a:gd name="T81" fmla="*/ 37 h 162"/>
                  <a:gd name="T82" fmla="*/ 122 w 136"/>
                  <a:gd name="T83" fmla="*/ 54 h 162"/>
                  <a:gd name="T84" fmla="*/ 126 w 136"/>
                  <a:gd name="T85" fmla="*/ 75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6" h="162">
                    <a:moveTo>
                      <a:pt x="136" y="82"/>
                    </a:moveTo>
                    <a:lnTo>
                      <a:pt x="135" y="73"/>
                    </a:lnTo>
                    <a:lnTo>
                      <a:pt x="134" y="65"/>
                    </a:lnTo>
                    <a:lnTo>
                      <a:pt x="133" y="58"/>
                    </a:lnTo>
                    <a:lnTo>
                      <a:pt x="130" y="51"/>
                    </a:lnTo>
                    <a:lnTo>
                      <a:pt x="127" y="43"/>
                    </a:lnTo>
                    <a:lnTo>
                      <a:pt x="124" y="36"/>
                    </a:lnTo>
                    <a:lnTo>
                      <a:pt x="120" y="30"/>
                    </a:lnTo>
                    <a:lnTo>
                      <a:pt x="116" y="24"/>
                    </a:lnTo>
                    <a:lnTo>
                      <a:pt x="111" y="19"/>
                    </a:lnTo>
                    <a:lnTo>
                      <a:pt x="106" y="15"/>
                    </a:lnTo>
                    <a:lnTo>
                      <a:pt x="100" y="11"/>
                    </a:lnTo>
                    <a:lnTo>
                      <a:pt x="94" y="7"/>
                    </a:lnTo>
                    <a:lnTo>
                      <a:pt x="88" y="5"/>
                    </a:lnTo>
                    <a:lnTo>
                      <a:pt x="82" y="3"/>
                    </a:lnTo>
                    <a:lnTo>
                      <a:pt x="75" y="2"/>
                    </a:lnTo>
                    <a:lnTo>
                      <a:pt x="68" y="0"/>
                    </a:lnTo>
                    <a:lnTo>
                      <a:pt x="61" y="2"/>
                    </a:lnTo>
                    <a:lnTo>
                      <a:pt x="55" y="3"/>
                    </a:lnTo>
                    <a:lnTo>
                      <a:pt x="48" y="5"/>
                    </a:lnTo>
                    <a:lnTo>
                      <a:pt x="42" y="7"/>
                    </a:lnTo>
                    <a:lnTo>
                      <a:pt x="35" y="11"/>
                    </a:lnTo>
                    <a:lnTo>
                      <a:pt x="29" y="15"/>
                    </a:lnTo>
                    <a:lnTo>
                      <a:pt x="24" y="19"/>
                    </a:lnTo>
                    <a:lnTo>
                      <a:pt x="19" y="24"/>
                    </a:lnTo>
                    <a:lnTo>
                      <a:pt x="15" y="30"/>
                    </a:lnTo>
                    <a:lnTo>
                      <a:pt x="11" y="36"/>
                    </a:lnTo>
                    <a:lnTo>
                      <a:pt x="8" y="43"/>
                    </a:lnTo>
                    <a:lnTo>
                      <a:pt x="5" y="51"/>
                    </a:lnTo>
                    <a:lnTo>
                      <a:pt x="3" y="58"/>
                    </a:lnTo>
                    <a:lnTo>
                      <a:pt x="1" y="65"/>
                    </a:lnTo>
                    <a:lnTo>
                      <a:pt x="0" y="73"/>
                    </a:lnTo>
                    <a:lnTo>
                      <a:pt x="0" y="82"/>
                    </a:lnTo>
                    <a:lnTo>
                      <a:pt x="0" y="90"/>
                    </a:lnTo>
                    <a:lnTo>
                      <a:pt x="1" y="99"/>
                    </a:lnTo>
                    <a:lnTo>
                      <a:pt x="3" y="106"/>
                    </a:lnTo>
                    <a:lnTo>
                      <a:pt x="5" y="113"/>
                    </a:lnTo>
                    <a:lnTo>
                      <a:pt x="8" y="120"/>
                    </a:lnTo>
                    <a:lnTo>
                      <a:pt x="11" y="127"/>
                    </a:lnTo>
                    <a:lnTo>
                      <a:pt x="15" y="133"/>
                    </a:lnTo>
                    <a:lnTo>
                      <a:pt x="19" y="139"/>
                    </a:lnTo>
                    <a:lnTo>
                      <a:pt x="24" y="144"/>
                    </a:lnTo>
                    <a:lnTo>
                      <a:pt x="29" y="149"/>
                    </a:lnTo>
                    <a:lnTo>
                      <a:pt x="35" y="153"/>
                    </a:lnTo>
                    <a:lnTo>
                      <a:pt x="42" y="156"/>
                    </a:lnTo>
                    <a:lnTo>
                      <a:pt x="48" y="159"/>
                    </a:lnTo>
                    <a:lnTo>
                      <a:pt x="55" y="161"/>
                    </a:lnTo>
                    <a:lnTo>
                      <a:pt x="61" y="162"/>
                    </a:lnTo>
                    <a:lnTo>
                      <a:pt x="68" y="162"/>
                    </a:lnTo>
                    <a:lnTo>
                      <a:pt x="75" y="162"/>
                    </a:lnTo>
                    <a:lnTo>
                      <a:pt x="82" y="161"/>
                    </a:lnTo>
                    <a:lnTo>
                      <a:pt x="88" y="159"/>
                    </a:lnTo>
                    <a:lnTo>
                      <a:pt x="94" y="156"/>
                    </a:lnTo>
                    <a:lnTo>
                      <a:pt x="100" y="153"/>
                    </a:lnTo>
                    <a:lnTo>
                      <a:pt x="106" y="149"/>
                    </a:lnTo>
                    <a:lnTo>
                      <a:pt x="111" y="144"/>
                    </a:lnTo>
                    <a:lnTo>
                      <a:pt x="116" y="139"/>
                    </a:lnTo>
                    <a:lnTo>
                      <a:pt x="120" y="133"/>
                    </a:lnTo>
                    <a:lnTo>
                      <a:pt x="124" y="127"/>
                    </a:lnTo>
                    <a:lnTo>
                      <a:pt x="127" y="120"/>
                    </a:lnTo>
                    <a:lnTo>
                      <a:pt x="130" y="113"/>
                    </a:lnTo>
                    <a:lnTo>
                      <a:pt x="133" y="106"/>
                    </a:lnTo>
                    <a:lnTo>
                      <a:pt x="134" y="99"/>
                    </a:lnTo>
                    <a:lnTo>
                      <a:pt x="135" y="90"/>
                    </a:lnTo>
                    <a:lnTo>
                      <a:pt x="136" y="82"/>
                    </a:lnTo>
                    <a:close/>
                    <a:moveTo>
                      <a:pt x="127" y="82"/>
                    </a:moveTo>
                    <a:lnTo>
                      <a:pt x="126" y="89"/>
                    </a:lnTo>
                    <a:lnTo>
                      <a:pt x="125" y="96"/>
                    </a:lnTo>
                    <a:lnTo>
                      <a:pt x="124" y="102"/>
                    </a:lnTo>
                    <a:lnTo>
                      <a:pt x="122" y="109"/>
                    </a:lnTo>
                    <a:lnTo>
                      <a:pt x="120" y="115"/>
                    </a:lnTo>
                    <a:lnTo>
                      <a:pt x="117" y="121"/>
                    </a:lnTo>
                    <a:lnTo>
                      <a:pt x="113" y="126"/>
                    </a:lnTo>
                    <a:lnTo>
                      <a:pt x="109" y="131"/>
                    </a:lnTo>
                    <a:lnTo>
                      <a:pt x="105" y="136"/>
                    </a:lnTo>
                    <a:lnTo>
                      <a:pt x="101" y="141"/>
                    </a:lnTo>
                    <a:lnTo>
                      <a:pt x="96" y="143"/>
                    </a:lnTo>
                    <a:lnTo>
                      <a:pt x="91" y="147"/>
                    </a:lnTo>
                    <a:lnTo>
                      <a:pt x="85" y="149"/>
                    </a:lnTo>
                    <a:lnTo>
                      <a:pt x="80" y="150"/>
                    </a:lnTo>
                    <a:lnTo>
                      <a:pt x="74" y="151"/>
                    </a:lnTo>
                    <a:lnTo>
                      <a:pt x="68" y="151"/>
                    </a:lnTo>
                    <a:lnTo>
                      <a:pt x="62" y="151"/>
                    </a:lnTo>
                    <a:lnTo>
                      <a:pt x="56" y="150"/>
                    </a:lnTo>
                    <a:lnTo>
                      <a:pt x="51" y="149"/>
                    </a:lnTo>
                    <a:lnTo>
                      <a:pt x="45" y="147"/>
                    </a:lnTo>
                    <a:lnTo>
                      <a:pt x="40" y="143"/>
                    </a:lnTo>
                    <a:lnTo>
                      <a:pt x="34" y="141"/>
                    </a:lnTo>
                    <a:lnTo>
                      <a:pt x="30" y="136"/>
                    </a:lnTo>
                    <a:lnTo>
                      <a:pt x="26" y="131"/>
                    </a:lnTo>
                    <a:lnTo>
                      <a:pt x="22" y="126"/>
                    </a:lnTo>
                    <a:lnTo>
                      <a:pt x="19" y="121"/>
                    </a:lnTo>
                    <a:lnTo>
                      <a:pt x="16" y="115"/>
                    </a:lnTo>
                    <a:lnTo>
                      <a:pt x="13" y="109"/>
                    </a:lnTo>
                    <a:lnTo>
                      <a:pt x="11" y="102"/>
                    </a:lnTo>
                    <a:lnTo>
                      <a:pt x="10" y="96"/>
                    </a:lnTo>
                    <a:lnTo>
                      <a:pt x="9" y="89"/>
                    </a:lnTo>
                    <a:lnTo>
                      <a:pt x="9" y="82"/>
                    </a:lnTo>
                    <a:lnTo>
                      <a:pt x="9" y="75"/>
                    </a:lnTo>
                    <a:lnTo>
                      <a:pt x="10" y="67"/>
                    </a:lnTo>
                    <a:lnTo>
                      <a:pt x="11" y="61"/>
                    </a:lnTo>
                    <a:lnTo>
                      <a:pt x="13" y="54"/>
                    </a:lnTo>
                    <a:lnTo>
                      <a:pt x="16" y="48"/>
                    </a:lnTo>
                    <a:lnTo>
                      <a:pt x="19" y="42"/>
                    </a:lnTo>
                    <a:lnTo>
                      <a:pt x="22" y="37"/>
                    </a:lnTo>
                    <a:lnTo>
                      <a:pt x="26" y="33"/>
                    </a:lnTo>
                    <a:lnTo>
                      <a:pt x="30" y="28"/>
                    </a:lnTo>
                    <a:lnTo>
                      <a:pt x="34" y="23"/>
                    </a:lnTo>
                    <a:lnTo>
                      <a:pt x="40" y="21"/>
                    </a:lnTo>
                    <a:lnTo>
                      <a:pt x="45" y="17"/>
                    </a:lnTo>
                    <a:lnTo>
                      <a:pt x="51" y="15"/>
                    </a:lnTo>
                    <a:lnTo>
                      <a:pt x="56" y="13"/>
                    </a:lnTo>
                    <a:lnTo>
                      <a:pt x="62" y="12"/>
                    </a:lnTo>
                    <a:lnTo>
                      <a:pt x="68" y="11"/>
                    </a:lnTo>
                    <a:lnTo>
                      <a:pt x="74" y="12"/>
                    </a:lnTo>
                    <a:lnTo>
                      <a:pt x="80" y="13"/>
                    </a:lnTo>
                    <a:lnTo>
                      <a:pt x="85" y="15"/>
                    </a:lnTo>
                    <a:lnTo>
                      <a:pt x="91" y="17"/>
                    </a:lnTo>
                    <a:lnTo>
                      <a:pt x="96" y="21"/>
                    </a:lnTo>
                    <a:lnTo>
                      <a:pt x="101" y="23"/>
                    </a:lnTo>
                    <a:lnTo>
                      <a:pt x="105" y="28"/>
                    </a:lnTo>
                    <a:lnTo>
                      <a:pt x="109" y="33"/>
                    </a:lnTo>
                    <a:lnTo>
                      <a:pt x="113" y="37"/>
                    </a:lnTo>
                    <a:lnTo>
                      <a:pt x="117" y="42"/>
                    </a:lnTo>
                    <a:lnTo>
                      <a:pt x="120" y="48"/>
                    </a:lnTo>
                    <a:lnTo>
                      <a:pt x="122" y="54"/>
                    </a:lnTo>
                    <a:lnTo>
                      <a:pt x="124" y="61"/>
                    </a:lnTo>
                    <a:lnTo>
                      <a:pt x="125" y="67"/>
                    </a:lnTo>
                    <a:lnTo>
                      <a:pt x="126" y="75"/>
                    </a:lnTo>
                    <a:lnTo>
                      <a:pt x="127" y="82"/>
                    </a:lnTo>
                    <a:close/>
                  </a:path>
                </a:pathLst>
              </a:custGeom>
              <a:solidFill>
                <a:srgbClr val="F9DA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34"/>
              <p:cNvSpPr>
                <a:spLocks noEditPoints="1"/>
              </p:cNvSpPr>
              <p:nvPr/>
            </p:nvSpPr>
            <p:spPr bwMode="auto">
              <a:xfrm>
                <a:off x="1149" y="2647"/>
                <a:ext cx="25" cy="25"/>
              </a:xfrm>
              <a:custGeom>
                <a:avLst/>
                <a:gdLst>
                  <a:gd name="T0" fmla="*/ 127 w 127"/>
                  <a:gd name="T1" fmla="*/ 69 h 151"/>
                  <a:gd name="T2" fmla="*/ 124 w 127"/>
                  <a:gd name="T3" fmla="*/ 53 h 151"/>
                  <a:gd name="T4" fmla="*/ 119 w 127"/>
                  <a:gd name="T5" fmla="*/ 40 h 151"/>
                  <a:gd name="T6" fmla="*/ 113 w 127"/>
                  <a:gd name="T7" fmla="*/ 28 h 151"/>
                  <a:gd name="T8" fmla="*/ 104 w 127"/>
                  <a:gd name="T9" fmla="*/ 17 h 151"/>
                  <a:gd name="T10" fmla="*/ 94 w 127"/>
                  <a:gd name="T11" fmla="*/ 10 h 151"/>
                  <a:gd name="T12" fmla="*/ 83 w 127"/>
                  <a:gd name="T13" fmla="*/ 4 h 151"/>
                  <a:gd name="T14" fmla="*/ 71 w 127"/>
                  <a:gd name="T15" fmla="*/ 0 h 151"/>
                  <a:gd name="T16" fmla="*/ 58 w 127"/>
                  <a:gd name="T17" fmla="*/ 0 h 151"/>
                  <a:gd name="T18" fmla="*/ 45 w 127"/>
                  <a:gd name="T19" fmla="*/ 4 h 151"/>
                  <a:gd name="T20" fmla="*/ 33 w 127"/>
                  <a:gd name="T21" fmla="*/ 10 h 151"/>
                  <a:gd name="T22" fmla="*/ 23 w 127"/>
                  <a:gd name="T23" fmla="*/ 17 h 151"/>
                  <a:gd name="T24" fmla="*/ 15 w 127"/>
                  <a:gd name="T25" fmla="*/ 28 h 151"/>
                  <a:gd name="T26" fmla="*/ 8 w 127"/>
                  <a:gd name="T27" fmla="*/ 40 h 151"/>
                  <a:gd name="T28" fmla="*/ 3 w 127"/>
                  <a:gd name="T29" fmla="*/ 53 h 151"/>
                  <a:gd name="T30" fmla="*/ 0 w 127"/>
                  <a:gd name="T31" fmla="*/ 69 h 151"/>
                  <a:gd name="T32" fmla="*/ 0 w 127"/>
                  <a:gd name="T33" fmla="*/ 83 h 151"/>
                  <a:gd name="T34" fmla="*/ 3 w 127"/>
                  <a:gd name="T35" fmla="*/ 99 h 151"/>
                  <a:gd name="T36" fmla="*/ 8 w 127"/>
                  <a:gd name="T37" fmla="*/ 112 h 151"/>
                  <a:gd name="T38" fmla="*/ 15 w 127"/>
                  <a:gd name="T39" fmla="*/ 124 h 151"/>
                  <a:gd name="T40" fmla="*/ 23 w 127"/>
                  <a:gd name="T41" fmla="*/ 135 h 151"/>
                  <a:gd name="T42" fmla="*/ 33 w 127"/>
                  <a:gd name="T43" fmla="*/ 142 h 151"/>
                  <a:gd name="T44" fmla="*/ 45 w 127"/>
                  <a:gd name="T45" fmla="*/ 148 h 151"/>
                  <a:gd name="T46" fmla="*/ 58 w 127"/>
                  <a:gd name="T47" fmla="*/ 151 h 151"/>
                  <a:gd name="T48" fmla="*/ 71 w 127"/>
                  <a:gd name="T49" fmla="*/ 151 h 151"/>
                  <a:gd name="T50" fmla="*/ 83 w 127"/>
                  <a:gd name="T51" fmla="*/ 148 h 151"/>
                  <a:gd name="T52" fmla="*/ 94 w 127"/>
                  <a:gd name="T53" fmla="*/ 142 h 151"/>
                  <a:gd name="T54" fmla="*/ 104 w 127"/>
                  <a:gd name="T55" fmla="*/ 135 h 151"/>
                  <a:gd name="T56" fmla="*/ 113 w 127"/>
                  <a:gd name="T57" fmla="*/ 124 h 151"/>
                  <a:gd name="T58" fmla="*/ 119 w 127"/>
                  <a:gd name="T59" fmla="*/ 112 h 151"/>
                  <a:gd name="T60" fmla="*/ 124 w 127"/>
                  <a:gd name="T61" fmla="*/ 99 h 151"/>
                  <a:gd name="T62" fmla="*/ 127 w 127"/>
                  <a:gd name="T63" fmla="*/ 83 h 151"/>
                  <a:gd name="T64" fmla="*/ 118 w 127"/>
                  <a:gd name="T65" fmla="*/ 76 h 151"/>
                  <a:gd name="T66" fmla="*/ 117 w 127"/>
                  <a:gd name="T67" fmla="*/ 89 h 151"/>
                  <a:gd name="T68" fmla="*/ 114 w 127"/>
                  <a:gd name="T69" fmla="*/ 101 h 151"/>
                  <a:gd name="T70" fmla="*/ 102 w 127"/>
                  <a:gd name="T71" fmla="*/ 121 h 151"/>
                  <a:gd name="T72" fmla="*/ 85 w 127"/>
                  <a:gd name="T73" fmla="*/ 136 h 151"/>
                  <a:gd name="T74" fmla="*/ 75 w 127"/>
                  <a:gd name="T75" fmla="*/ 139 h 151"/>
                  <a:gd name="T76" fmla="*/ 64 w 127"/>
                  <a:gd name="T77" fmla="*/ 141 h 151"/>
                  <a:gd name="T78" fmla="*/ 53 w 127"/>
                  <a:gd name="T79" fmla="*/ 139 h 151"/>
                  <a:gd name="T80" fmla="*/ 43 w 127"/>
                  <a:gd name="T81" fmla="*/ 136 h 151"/>
                  <a:gd name="T82" fmla="*/ 33 w 127"/>
                  <a:gd name="T83" fmla="*/ 130 h 151"/>
                  <a:gd name="T84" fmla="*/ 25 w 127"/>
                  <a:gd name="T85" fmla="*/ 121 h 151"/>
                  <a:gd name="T86" fmla="*/ 18 w 127"/>
                  <a:gd name="T87" fmla="*/ 112 h 151"/>
                  <a:gd name="T88" fmla="*/ 13 w 127"/>
                  <a:gd name="T89" fmla="*/ 101 h 151"/>
                  <a:gd name="T90" fmla="*/ 10 w 127"/>
                  <a:gd name="T91" fmla="*/ 89 h 151"/>
                  <a:gd name="T92" fmla="*/ 9 w 127"/>
                  <a:gd name="T93" fmla="*/ 76 h 151"/>
                  <a:gd name="T94" fmla="*/ 10 w 127"/>
                  <a:gd name="T95" fmla="*/ 63 h 151"/>
                  <a:gd name="T96" fmla="*/ 13 w 127"/>
                  <a:gd name="T97" fmla="*/ 51 h 151"/>
                  <a:gd name="T98" fmla="*/ 25 w 127"/>
                  <a:gd name="T99" fmla="*/ 30 h 151"/>
                  <a:gd name="T100" fmla="*/ 43 w 127"/>
                  <a:gd name="T101" fmla="*/ 16 h 151"/>
                  <a:gd name="T102" fmla="*/ 53 w 127"/>
                  <a:gd name="T103" fmla="*/ 12 h 151"/>
                  <a:gd name="T104" fmla="*/ 64 w 127"/>
                  <a:gd name="T105" fmla="*/ 11 h 151"/>
                  <a:gd name="T106" fmla="*/ 75 w 127"/>
                  <a:gd name="T107" fmla="*/ 12 h 151"/>
                  <a:gd name="T108" fmla="*/ 85 w 127"/>
                  <a:gd name="T109" fmla="*/ 16 h 151"/>
                  <a:gd name="T110" fmla="*/ 102 w 127"/>
                  <a:gd name="T111" fmla="*/ 30 h 151"/>
                  <a:gd name="T112" fmla="*/ 114 w 127"/>
                  <a:gd name="T113" fmla="*/ 51 h 151"/>
                  <a:gd name="T114" fmla="*/ 117 w 127"/>
                  <a:gd name="T115" fmla="*/ 63 h 151"/>
                  <a:gd name="T116" fmla="*/ 118 w 127"/>
                  <a:gd name="T117" fmla="*/ 76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7" h="151">
                    <a:moveTo>
                      <a:pt x="127" y="76"/>
                    </a:moveTo>
                    <a:lnTo>
                      <a:pt x="127" y="69"/>
                    </a:lnTo>
                    <a:lnTo>
                      <a:pt x="126" y="60"/>
                    </a:lnTo>
                    <a:lnTo>
                      <a:pt x="124" y="53"/>
                    </a:lnTo>
                    <a:lnTo>
                      <a:pt x="122" y="46"/>
                    </a:lnTo>
                    <a:lnTo>
                      <a:pt x="119" y="40"/>
                    </a:lnTo>
                    <a:lnTo>
                      <a:pt x="116" y="34"/>
                    </a:lnTo>
                    <a:lnTo>
                      <a:pt x="113" y="28"/>
                    </a:lnTo>
                    <a:lnTo>
                      <a:pt x="109" y="22"/>
                    </a:lnTo>
                    <a:lnTo>
                      <a:pt x="104" y="17"/>
                    </a:lnTo>
                    <a:lnTo>
                      <a:pt x="99" y="13"/>
                    </a:lnTo>
                    <a:lnTo>
                      <a:pt x="94" y="10"/>
                    </a:lnTo>
                    <a:lnTo>
                      <a:pt x="89" y="6"/>
                    </a:lnTo>
                    <a:lnTo>
                      <a:pt x="83" y="4"/>
                    </a:lnTo>
                    <a:lnTo>
                      <a:pt x="77" y="1"/>
                    </a:lnTo>
                    <a:lnTo>
                      <a:pt x="71" y="0"/>
                    </a:lnTo>
                    <a:lnTo>
                      <a:pt x="64" y="0"/>
                    </a:lnTo>
                    <a:lnTo>
                      <a:pt x="58" y="0"/>
                    </a:lnTo>
                    <a:lnTo>
                      <a:pt x="51" y="1"/>
                    </a:lnTo>
                    <a:lnTo>
                      <a:pt x="45" y="4"/>
                    </a:lnTo>
                    <a:lnTo>
                      <a:pt x="40" y="6"/>
                    </a:lnTo>
                    <a:lnTo>
                      <a:pt x="33" y="10"/>
                    </a:lnTo>
                    <a:lnTo>
                      <a:pt x="28" y="13"/>
                    </a:lnTo>
                    <a:lnTo>
                      <a:pt x="23" y="17"/>
                    </a:lnTo>
                    <a:lnTo>
                      <a:pt x="19" y="22"/>
                    </a:lnTo>
                    <a:lnTo>
                      <a:pt x="15" y="28"/>
                    </a:lnTo>
                    <a:lnTo>
                      <a:pt x="11" y="34"/>
                    </a:lnTo>
                    <a:lnTo>
                      <a:pt x="8" y="40"/>
                    </a:lnTo>
                    <a:lnTo>
                      <a:pt x="5" y="46"/>
                    </a:lnTo>
                    <a:lnTo>
                      <a:pt x="3" y="53"/>
                    </a:lnTo>
                    <a:lnTo>
                      <a:pt x="1" y="60"/>
                    </a:lnTo>
                    <a:lnTo>
                      <a:pt x="0" y="69"/>
                    </a:lnTo>
                    <a:lnTo>
                      <a:pt x="0" y="76"/>
                    </a:lnTo>
                    <a:lnTo>
                      <a:pt x="0" y="83"/>
                    </a:lnTo>
                    <a:lnTo>
                      <a:pt x="1" y="91"/>
                    </a:lnTo>
                    <a:lnTo>
                      <a:pt x="3" y="99"/>
                    </a:lnTo>
                    <a:lnTo>
                      <a:pt x="5" y="105"/>
                    </a:lnTo>
                    <a:lnTo>
                      <a:pt x="8" y="112"/>
                    </a:lnTo>
                    <a:lnTo>
                      <a:pt x="11" y="118"/>
                    </a:lnTo>
                    <a:lnTo>
                      <a:pt x="15" y="124"/>
                    </a:lnTo>
                    <a:lnTo>
                      <a:pt x="19" y="130"/>
                    </a:lnTo>
                    <a:lnTo>
                      <a:pt x="23" y="135"/>
                    </a:lnTo>
                    <a:lnTo>
                      <a:pt x="28" y="138"/>
                    </a:lnTo>
                    <a:lnTo>
                      <a:pt x="33" y="142"/>
                    </a:lnTo>
                    <a:lnTo>
                      <a:pt x="40" y="145"/>
                    </a:lnTo>
                    <a:lnTo>
                      <a:pt x="45" y="148"/>
                    </a:lnTo>
                    <a:lnTo>
                      <a:pt x="51" y="150"/>
                    </a:lnTo>
                    <a:lnTo>
                      <a:pt x="58" y="151"/>
                    </a:lnTo>
                    <a:lnTo>
                      <a:pt x="64" y="151"/>
                    </a:lnTo>
                    <a:lnTo>
                      <a:pt x="71" y="151"/>
                    </a:lnTo>
                    <a:lnTo>
                      <a:pt x="77" y="150"/>
                    </a:lnTo>
                    <a:lnTo>
                      <a:pt x="83" y="148"/>
                    </a:lnTo>
                    <a:lnTo>
                      <a:pt x="89" y="145"/>
                    </a:lnTo>
                    <a:lnTo>
                      <a:pt x="94" y="142"/>
                    </a:lnTo>
                    <a:lnTo>
                      <a:pt x="99" y="138"/>
                    </a:lnTo>
                    <a:lnTo>
                      <a:pt x="104" y="135"/>
                    </a:lnTo>
                    <a:lnTo>
                      <a:pt x="109" y="130"/>
                    </a:lnTo>
                    <a:lnTo>
                      <a:pt x="113" y="124"/>
                    </a:lnTo>
                    <a:lnTo>
                      <a:pt x="116" y="118"/>
                    </a:lnTo>
                    <a:lnTo>
                      <a:pt x="119" y="112"/>
                    </a:lnTo>
                    <a:lnTo>
                      <a:pt x="122" y="105"/>
                    </a:lnTo>
                    <a:lnTo>
                      <a:pt x="124" y="99"/>
                    </a:lnTo>
                    <a:lnTo>
                      <a:pt x="126" y="91"/>
                    </a:lnTo>
                    <a:lnTo>
                      <a:pt x="127" y="83"/>
                    </a:lnTo>
                    <a:lnTo>
                      <a:pt x="127" y="76"/>
                    </a:lnTo>
                    <a:close/>
                    <a:moveTo>
                      <a:pt x="118" y="76"/>
                    </a:moveTo>
                    <a:lnTo>
                      <a:pt x="118" y="82"/>
                    </a:lnTo>
                    <a:lnTo>
                      <a:pt x="117" y="89"/>
                    </a:lnTo>
                    <a:lnTo>
                      <a:pt x="116" y="95"/>
                    </a:lnTo>
                    <a:lnTo>
                      <a:pt x="114" y="101"/>
                    </a:lnTo>
                    <a:lnTo>
                      <a:pt x="109" y="112"/>
                    </a:lnTo>
                    <a:lnTo>
                      <a:pt x="102" y="121"/>
                    </a:lnTo>
                    <a:lnTo>
                      <a:pt x="94" y="130"/>
                    </a:lnTo>
                    <a:lnTo>
                      <a:pt x="85" y="136"/>
                    </a:lnTo>
                    <a:lnTo>
                      <a:pt x="80" y="138"/>
                    </a:lnTo>
                    <a:lnTo>
                      <a:pt x="75" y="139"/>
                    </a:lnTo>
                    <a:lnTo>
                      <a:pt x="70" y="141"/>
                    </a:lnTo>
                    <a:lnTo>
                      <a:pt x="64" y="141"/>
                    </a:lnTo>
                    <a:lnTo>
                      <a:pt x="59" y="141"/>
                    </a:lnTo>
                    <a:lnTo>
                      <a:pt x="53" y="139"/>
                    </a:lnTo>
                    <a:lnTo>
                      <a:pt x="48" y="138"/>
                    </a:lnTo>
                    <a:lnTo>
                      <a:pt x="43" y="136"/>
                    </a:lnTo>
                    <a:lnTo>
                      <a:pt x="38" y="132"/>
                    </a:lnTo>
                    <a:lnTo>
                      <a:pt x="33" y="130"/>
                    </a:lnTo>
                    <a:lnTo>
                      <a:pt x="29" y="126"/>
                    </a:lnTo>
                    <a:lnTo>
                      <a:pt x="25" y="121"/>
                    </a:lnTo>
                    <a:lnTo>
                      <a:pt x="21" y="117"/>
                    </a:lnTo>
                    <a:lnTo>
                      <a:pt x="18" y="112"/>
                    </a:lnTo>
                    <a:lnTo>
                      <a:pt x="16" y="107"/>
                    </a:lnTo>
                    <a:lnTo>
                      <a:pt x="13" y="101"/>
                    </a:lnTo>
                    <a:lnTo>
                      <a:pt x="12" y="95"/>
                    </a:lnTo>
                    <a:lnTo>
                      <a:pt x="10" y="89"/>
                    </a:lnTo>
                    <a:lnTo>
                      <a:pt x="9" y="82"/>
                    </a:lnTo>
                    <a:lnTo>
                      <a:pt x="9" y="76"/>
                    </a:lnTo>
                    <a:lnTo>
                      <a:pt x="9" y="69"/>
                    </a:lnTo>
                    <a:lnTo>
                      <a:pt x="10" y="63"/>
                    </a:lnTo>
                    <a:lnTo>
                      <a:pt x="12" y="57"/>
                    </a:lnTo>
                    <a:lnTo>
                      <a:pt x="13" y="51"/>
                    </a:lnTo>
                    <a:lnTo>
                      <a:pt x="18" y="40"/>
                    </a:lnTo>
                    <a:lnTo>
                      <a:pt x="25" y="30"/>
                    </a:lnTo>
                    <a:lnTo>
                      <a:pt x="33" y="22"/>
                    </a:lnTo>
                    <a:lnTo>
                      <a:pt x="43" y="16"/>
                    </a:lnTo>
                    <a:lnTo>
                      <a:pt x="48" y="13"/>
                    </a:lnTo>
                    <a:lnTo>
                      <a:pt x="53" y="12"/>
                    </a:lnTo>
                    <a:lnTo>
                      <a:pt x="59" y="11"/>
                    </a:lnTo>
                    <a:lnTo>
                      <a:pt x="64" y="11"/>
                    </a:lnTo>
                    <a:lnTo>
                      <a:pt x="70" y="11"/>
                    </a:lnTo>
                    <a:lnTo>
                      <a:pt x="75" y="12"/>
                    </a:lnTo>
                    <a:lnTo>
                      <a:pt x="80" y="13"/>
                    </a:lnTo>
                    <a:lnTo>
                      <a:pt x="85" y="16"/>
                    </a:lnTo>
                    <a:lnTo>
                      <a:pt x="94" y="22"/>
                    </a:lnTo>
                    <a:lnTo>
                      <a:pt x="102" y="30"/>
                    </a:lnTo>
                    <a:lnTo>
                      <a:pt x="109" y="40"/>
                    </a:lnTo>
                    <a:lnTo>
                      <a:pt x="114" y="51"/>
                    </a:lnTo>
                    <a:lnTo>
                      <a:pt x="116" y="57"/>
                    </a:lnTo>
                    <a:lnTo>
                      <a:pt x="117" y="63"/>
                    </a:lnTo>
                    <a:lnTo>
                      <a:pt x="118" y="69"/>
                    </a:lnTo>
                    <a:lnTo>
                      <a:pt x="118" y="76"/>
                    </a:lnTo>
                    <a:close/>
                  </a:path>
                </a:pathLst>
              </a:custGeom>
              <a:solidFill>
                <a:srgbClr val="F9DD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35"/>
              <p:cNvSpPr>
                <a:spLocks noEditPoints="1"/>
              </p:cNvSpPr>
              <p:nvPr/>
            </p:nvSpPr>
            <p:spPr bwMode="auto">
              <a:xfrm>
                <a:off x="1150" y="2648"/>
                <a:ext cx="23" cy="23"/>
              </a:xfrm>
              <a:custGeom>
                <a:avLst/>
                <a:gdLst>
                  <a:gd name="T0" fmla="*/ 117 w 118"/>
                  <a:gd name="T1" fmla="*/ 64 h 140"/>
                  <a:gd name="T2" fmla="*/ 115 w 118"/>
                  <a:gd name="T3" fmla="*/ 50 h 140"/>
                  <a:gd name="T4" fmla="*/ 110 w 118"/>
                  <a:gd name="T5" fmla="*/ 37 h 140"/>
                  <a:gd name="T6" fmla="*/ 104 w 118"/>
                  <a:gd name="T7" fmla="*/ 26 h 140"/>
                  <a:gd name="T8" fmla="*/ 96 w 118"/>
                  <a:gd name="T9" fmla="*/ 17 h 140"/>
                  <a:gd name="T10" fmla="*/ 87 w 118"/>
                  <a:gd name="T11" fmla="*/ 10 h 140"/>
                  <a:gd name="T12" fmla="*/ 76 w 118"/>
                  <a:gd name="T13" fmla="*/ 4 h 140"/>
                  <a:gd name="T14" fmla="*/ 65 w 118"/>
                  <a:gd name="T15" fmla="*/ 1 h 140"/>
                  <a:gd name="T16" fmla="*/ 53 w 118"/>
                  <a:gd name="T17" fmla="*/ 1 h 140"/>
                  <a:gd name="T18" fmla="*/ 42 w 118"/>
                  <a:gd name="T19" fmla="*/ 4 h 140"/>
                  <a:gd name="T20" fmla="*/ 31 w 118"/>
                  <a:gd name="T21" fmla="*/ 10 h 140"/>
                  <a:gd name="T22" fmla="*/ 21 w 118"/>
                  <a:gd name="T23" fmla="*/ 17 h 140"/>
                  <a:gd name="T24" fmla="*/ 13 w 118"/>
                  <a:gd name="T25" fmla="*/ 26 h 140"/>
                  <a:gd name="T26" fmla="*/ 7 w 118"/>
                  <a:gd name="T27" fmla="*/ 37 h 140"/>
                  <a:gd name="T28" fmla="*/ 2 w 118"/>
                  <a:gd name="T29" fmla="*/ 50 h 140"/>
                  <a:gd name="T30" fmla="*/ 0 w 118"/>
                  <a:gd name="T31" fmla="*/ 64 h 140"/>
                  <a:gd name="T32" fmla="*/ 0 w 118"/>
                  <a:gd name="T33" fmla="*/ 78 h 140"/>
                  <a:gd name="T34" fmla="*/ 2 w 118"/>
                  <a:gd name="T35" fmla="*/ 91 h 140"/>
                  <a:gd name="T36" fmla="*/ 7 w 118"/>
                  <a:gd name="T37" fmla="*/ 104 h 140"/>
                  <a:gd name="T38" fmla="*/ 13 w 118"/>
                  <a:gd name="T39" fmla="*/ 115 h 140"/>
                  <a:gd name="T40" fmla="*/ 21 w 118"/>
                  <a:gd name="T41" fmla="*/ 125 h 140"/>
                  <a:gd name="T42" fmla="*/ 31 w 118"/>
                  <a:gd name="T43" fmla="*/ 132 h 140"/>
                  <a:gd name="T44" fmla="*/ 42 w 118"/>
                  <a:gd name="T45" fmla="*/ 138 h 140"/>
                  <a:gd name="T46" fmla="*/ 53 w 118"/>
                  <a:gd name="T47" fmla="*/ 140 h 140"/>
                  <a:gd name="T48" fmla="*/ 65 w 118"/>
                  <a:gd name="T49" fmla="*/ 140 h 140"/>
                  <a:gd name="T50" fmla="*/ 76 w 118"/>
                  <a:gd name="T51" fmla="*/ 138 h 140"/>
                  <a:gd name="T52" fmla="*/ 87 w 118"/>
                  <a:gd name="T53" fmla="*/ 132 h 140"/>
                  <a:gd name="T54" fmla="*/ 96 w 118"/>
                  <a:gd name="T55" fmla="*/ 125 h 140"/>
                  <a:gd name="T56" fmla="*/ 104 w 118"/>
                  <a:gd name="T57" fmla="*/ 115 h 140"/>
                  <a:gd name="T58" fmla="*/ 110 w 118"/>
                  <a:gd name="T59" fmla="*/ 104 h 140"/>
                  <a:gd name="T60" fmla="*/ 115 w 118"/>
                  <a:gd name="T61" fmla="*/ 91 h 140"/>
                  <a:gd name="T62" fmla="*/ 117 w 118"/>
                  <a:gd name="T63" fmla="*/ 78 h 140"/>
                  <a:gd name="T64" fmla="*/ 109 w 118"/>
                  <a:gd name="T65" fmla="*/ 71 h 140"/>
                  <a:gd name="T66" fmla="*/ 105 w 118"/>
                  <a:gd name="T67" fmla="*/ 94 h 140"/>
                  <a:gd name="T68" fmla="*/ 94 w 118"/>
                  <a:gd name="T69" fmla="*/ 113 h 140"/>
                  <a:gd name="T70" fmla="*/ 78 w 118"/>
                  <a:gd name="T71" fmla="*/ 126 h 140"/>
                  <a:gd name="T72" fmla="*/ 59 w 118"/>
                  <a:gd name="T73" fmla="*/ 130 h 140"/>
                  <a:gd name="T74" fmla="*/ 40 w 118"/>
                  <a:gd name="T75" fmla="*/ 126 h 140"/>
                  <a:gd name="T76" fmla="*/ 23 w 118"/>
                  <a:gd name="T77" fmla="*/ 113 h 140"/>
                  <a:gd name="T78" fmla="*/ 13 w 118"/>
                  <a:gd name="T79" fmla="*/ 94 h 140"/>
                  <a:gd name="T80" fmla="*/ 9 w 118"/>
                  <a:gd name="T81" fmla="*/ 71 h 140"/>
                  <a:gd name="T82" fmla="*/ 13 w 118"/>
                  <a:gd name="T83" fmla="*/ 48 h 140"/>
                  <a:gd name="T84" fmla="*/ 23 w 118"/>
                  <a:gd name="T85" fmla="*/ 29 h 140"/>
                  <a:gd name="T86" fmla="*/ 40 w 118"/>
                  <a:gd name="T87" fmla="*/ 16 h 140"/>
                  <a:gd name="T88" fmla="*/ 59 w 118"/>
                  <a:gd name="T89" fmla="*/ 11 h 140"/>
                  <a:gd name="T90" fmla="*/ 78 w 118"/>
                  <a:gd name="T91" fmla="*/ 16 h 140"/>
                  <a:gd name="T92" fmla="*/ 94 w 118"/>
                  <a:gd name="T93" fmla="*/ 29 h 140"/>
                  <a:gd name="T94" fmla="*/ 105 w 118"/>
                  <a:gd name="T95" fmla="*/ 48 h 140"/>
                  <a:gd name="T96" fmla="*/ 109 w 118"/>
                  <a:gd name="T97" fmla="*/ 7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8" h="140">
                    <a:moveTo>
                      <a:pt x="118" y="71"/>
                    </a:moveTo>
                    <a:lnTo>
                      <a:pt x="117" y="64"/>
                    </a:lnTo>
                    <a:lnTo>
                      <a:pt x="116" y="56"/>
                    </a:lnTo>
                    <a:lnTo>
                      <a:pt x="115" y="50"/>
                    </a:lnTo>
                    <a:lnTo>
                      <a:pt x="113" y="43"/>
                    </a:lnTo>
                    <a:lnTo>
                      <a:pt x="110" y="37"/>
                    </a:lnTo>
                    <a:lnTo>
                      <a:pt x="108" y="31"/>
                    </a:lnTo>
                    <a:lnTo>
                      <a:pt x="104" y="26"/>
                    </a:lnTo>
                    <a:lnTo>
                      <a:pt x="100" y="22"/>
                    </a:lnTo>
                    <a:lnTo>
                      <a:pt x="96" y="17"/>
                    </a:lnTo>
                    <a:lnTo>
                      <a:pt x="92" y="12"/>
                    </a:lnTo>
                    <a:lnTo>
                      <a:pt x="87" y="10"/>
                    </a:lnTo>
                    <a:lnTo>
                      <a:pt x="82" y="6"/>
                    </a:lnTo>
                    <a:lnTo>
                      <a:pt x="76" y="4"/>
                    </a:lnTo>
                    <a:lnTo>
                      <a:pt x="71" y="2"/>
                    </a:lnTo>
                    <a:lnTo>
                      <a:pt x="65" y="1"/>
                    </a:lnTo>
                    <a:lnTo>
                      <a:pt x="59" y="0"/>
                    </a:lnTo>
                    <a:lnTo>
                      <a:pt x="53" y="1"/>
                    </a:lnTo>
                    <a:lnTo>
                      <a:pt x="47" y="2"/>
                    </a:lnTo>
                    <a:lnTo>
                      <a:pt x="42" y="4"/>
                    </a:lnTo>
                    <a:lnTo>
                      <a:pt x="36" y="6"/>
                    </a:lnTo>
                    <a:lnTo>
                      <a:pt x="31" y="10"/>
                    </a:lnTo>
                    <a:lnTo>
                      <a:pt x="25" y="12"/>
                    </a:lnTo>
                    <a:lnTo>
                      <a:pt x="21" y="17"/>
                    </a:lnTo>
                    <a:lnTo>
                      <a:pt x="17" y="22"/>
                    </a:lnTo>
                    <a:lnTo>
                      <a:pt x="13" y="26"/>
                    </a:lnTo>
                    <a:lnTo>
                      <a:pt x="10" y="31"/>
                    </a:lnTo>
                    <a:lnTo>
                      <a:pt x="7" y="37"/>
                    </a:lnTo>
                    <a:lnTo>
                      <a:pt x="4" y="43"/>
                    </a:lnTo>
                    <a:lnTo>
                      <a:pt x="2" y="50"/>
                    </a:lnTo>
                    <a:lnTo>
                      <a:pt x="1" y="56"/>
                    </a:lnTo>
                    <a:lnTo>
                      <a:pt x="0" y="64"/>
                    </a:lnTo>
                    <a:lnTo>
                      <a:pt x="0" y="71"/>
                    </a:lnTo>
                    <a:lnTo>
                      <a:pt x="0" y="78"/>
                    </a:lnTo>
                    <a:lnTo>
                      <a:pt x="1" y="85"/>
                    </a:lnTo>
                    <a:lnTo>
                      <a:pt x="2" y="91"/>
                    </a:lnTo>
                    <a:lnTo>
                      <a:pt x="4" y="98"/>
                    </a:lnTo>
                    <a:lnTo>
                      <a:pt x="7" y="104"/>
                    </a:lnTo>
                    <a:lnTo>
                      <a:pt x="10" y="110"/>
                    </a:lnTo>
                    <a:lnTo>
                      <a:pt x="13" y="115"/>
                    </a:lnTo>
                    <a:lnTo>
                      <a:pt x="17" y="120"/>
                    </a:lnTo>
                    <a:lnTo>
                      <a:pt x="21" y="125"/>
                    </a:lnTo>
                    <a:lnTo>
                      <a:pt x="25" y="128"/>
                    </a:lnTo>
                    <a:lnTo>
                      <a:pt x="31" y="132"/>
                    </a:lnTo>
                    <a:lnTo>
                      <a:pt x="36" y="136"/>
                    </a:lnTo>
                    <a:lnTo>
                      <a:pt x="42" y="138"/>
                    </a:lnTo>
                    <a:lnTo>
                      <a:pt x="47" y="139"/>
                    </a:lnTo>
                    <a:lnTo>
                      <a:pt x="53" y="140"/>
                    </a:lnTo>
                    <a:lnTo>
                      <a:pt x="59" y="140"/>
                    </a:lnTo>
                    <a:lnTo>
                      <a:pt x="65" y="140"/>
                    </a:lnTo>
                    <a:lnTo>
                      <a:pt x="71" y="139"/>
                    </a:lnTo>
                    <a:lnTo>
                      <a:pt x="76" y="138"/>
                    </a:lnTo>
                    <a:lnTo>
                      <a:pt x="82" y="136"/>
                    </a:lnTo>
                    <a:lnTo>
                      <a:pt x="87" y="132"/>
                    </a:lnTo>
                    <a:lnTo>
                      <a:pt x="92" y="128"/>
                    </a:lnTo>
                    <a:lnTo>
                      <a:pt x="96" y="125"/>
                    </a:lnTo>
                    <a:lnTo>
                      <a:pt x="100" y="120"/>
                    </a:lnTo>
                    <a:lnTo>
                      <a:pt x="104" y="115"/>
                    </a:lnTo>
                    <a:lnTo>
                      <a:pt x="108" y="110"/>
                    </a:lnTo>
                    <a:lnTo>
                      <a:pt x="110" y="104"/>
                    </a:lnTo>
                    <a:lnTo>
                      <a:pt x="113" y="98"/>
                    </a:lnTo>
                    <a:lnTo>
                      <a:pt x="115" y="91"/>
                    </a:lnTo>
                    <a:lnTo>
                      <a:pt x="116" y="85"/>
                    </a:lnTo>
                    <a:lnTo>
                      <a:pt x="117" y="78"/>
                    </a:lnTo>
                    <a:lnTo>
                      <a:pt x="118" y="71"/>
                    </a:lnTo>
                    <a:close/>
                    <a:moveTo>
                      <a:pt x="109" y="71"/>
                    </a:moveTo>
                    <a:lnTo>
                      <a:pt x="108" y="83"/>
                    </a:lnTo>
                    <a:lnTo>
                      <a:pt x="105" y="94"/>
                    </a:lnTo>
                    <a:lnTo>
                      <a:pt x="100" y="104"/>
                    </a:lnTo>
                    <a:lnTo>
                      <a:pt x="94" y="113"/>
                    </a:lnTo>
                    <a:lnTo>
                      <a:pt x="87" y="120"/>
                    </a:lnTo>
                    <a:lnTo>
                      <a:pt x="78" y="126"/>
                    </a:lnTo>
                    <a:lnTo>
                      <a:pt x="69" y="128"/>
                    </a:lnTo>
                    <a:lnTo>
                      <a:pt x="59" y="130"/>
                    </a:lnTo>
                    <a:lnTo>
                      <a:pt x="49" y="128"/>
                    </a:lnTo>
                    <a:lnTo>
                      <a:pt x="40" y="126"/>
                    </a:lnTo>
                    <a:lnTo>
                      <a:pt x="31" y="120"/>
                    </a:lnTo>
                    <a:lnTo>
                      <a:pt x="23" y="113"/>
                    </a:lnTo>
                    <a:lnTo>
                      <a:pt x="17" y="104"/>
                    </a:lnTo>
                    <a:lnTo>
                      <a:pt x="13" y="94"/>
                    </a:lnTo>
                    <a:lnTo>
                      <a:pt x="10" y="83"/>
                    </a:lnTo>
                    <a:lnTo>
                      <a:pt x="9" y="71"/>
                    </a:lnTo>
                    <a:lnTo>
                      <a:pt x="10" y="59"/>
                    </a:lnTo>
                    <a:lnTo>
                      <a:pt x="13" y="48"/>
                    </a:lnTo>
                    <a:lnTo>
                      <a:pt x="17" y="37"/>
                    </a:lnTo>
                    <a:lnTo>
                      <a:pt x="23" y="29"/>
                    </a:lnTo>
                    <a:lnTo>
                      <a:pt x="31" y="22"/>
                    </a:lnTo>
                    <a:lnTo>
                      <a:pt x="40" y="16"/>
                    </a:lnTo>
                    <a:lnTo>
                      <a:pt x="49" y="12"/>
                    </a:lnTo>
                    <a:lnTo>
                      <a:pt x="59" y="11"/>
                    </a:lnTo>
                    <a:lnTo>
                      <a:pt x="69" y="12"/>
                    </a:lnTo>
                    <a:lnTo>
                      <a:pt x="78" y="16"/>
                    </a:lnTo>
                    <a:lnTo>
                      <a:pt x="87" y="22"/>
                    </a:lnTo>
                    <a:lnTo>
                      <a:pt x="94" y="29"/>
                    </a:lnTo>
                    <a:lnTo>
                      <a:pt x="100" y="37"/>
                    </a:lnTo>
                    <a:lnTo>
                      <a:pt x="105" y="48"/>
                    </a:lnTo>
                    <a:lnTo>
                      <a:pt x="108" y="59"/>
                    </a:lnTo>
                    <a:lnTo>
                      <a:pt x="109" y="71"/>
                    </a:lnTo>
                    <a:close/>
                  </a:path>
                </a:pathLst>
              </a:custGeom>
              <a:solidFill>
                <a:srgbClr val="F9E0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36"/>
              <p:cNvSpPr>
                <a:spLocks noEditPoints="1"/>
              </p:cNvSpPr>
              <p:nvPr/>
            </p:nvSpPr>
            <p:spPr bwMode="auto">
              <a:xfrm>
                <a:off x="1151" y="2649"/>
                <a:ext cx="21" cy="21"/>
              </a:xfrm>
              <a:custGeom>
                <a:avLst/>
                <a:gdLst>
                  <a:gd name="T0" fmla="*/ 109 w 109"/>
                  <a:gd name="T1" fmla="*/ 58 h 130"/>
                  <a:gd name="T2" fmla="*/ 107 w 109"/>
                  <a:gd name="T3" fmla="*/ 46 h 130"/>
                  <a:gd name="T4" fmla="*/ 100 w 109"/>
                  <a:gd name="T5" fmla="*/ 29 h 130"/>
                  <a:gd name="T6" fmla="*/ 85 w 109"/>
                  <a:gd name="T7" fmla="*/ 11 h 130"/>
                  <a:gd name="T8" fmla="*/ 71 w 109"/>
                  <a:gd name="T9" fmla="*/ 2 h 130"/>
                  <a:gd name="T10" fmla="*/ 61 w 109"/>
                  <a:gd name="T11" fmla="*/ 0 h 130"/>
                  <a:gd name="T12" fmla="*/ 50 w 109"/>
                  <a:gd name="T13" fmla="*/ 0 h 130"/>
                  <a:gd name="T14" fmla="*/ 39 w 109"/>
                  <a:gd name="T15" fmla="*/ 2 h 130"/>
                  <a:gd name="T16" fmla="*/ 24 w 109"/>
                  <a:gd name="T17" fmla="*/ 11 h 130"/>
                  <a:gd name="T18" fmla="*/ 9 w 109"/>
                  <a:gd name="T19" fmla="*/ 29 h 130"/>
                  <a:gd name="T20" fmla="*/ 3 w 109"/>
                  <a:gd name="T21" fmla="*/ 46 h 130"/>
                  <a:gd name="T22" fmla="*/ 0 w 109"/>
                  <a:gd name="T23" fmla="*/ 58 h 130"/>
                  <a:gd name="T24" fmla="*/ 0 w 109"/>
                  <a:gd name="T25" fmla="*/ 71 h 130"/>
                  <a:gd name="T26" fmla="*/ 3 w 109"/>
                  <a:gd name="T27" fmla="*/ 84 h 130"/>
                  <a:gd name="T28" fmla="*/ 7 w 109"/>
                  <a:gd name="T29" fmla="*/ 96 h 130"/>
                  <a:gd name="T30" fmla="*/ 12 w 109"/>
                  <a:gd name="T31" fmla="*/ 106 h 130"/>
                  <a:gd name="T32" fmla="*/ 20 w 109"/>
                  <a:gd name="T33" fmla="*/ 115 h 130"/>
                  <a:gd name="T34" fmla="*/ 29 w 109"/>
                  <a:gd name="T35" fmla="*/ 121 h 130"/>
                  <a:gd name="T36" fmla="*/ 39 w 109"/>
                  <a:gd name="T37" fmla="*/ 127 h 130"/>
                  <a:gd name="T38" fmla="*/ 50 w 109"/>
                  <a:gd name="T39" fmla="*/ 130 h 130"/>
                  <a:gd name="T40" fmla="*/ 61 w 109"/>
                  <a:gd name="T41" fmla="*/ 130 h 130"/>
                  <a:gd name="T42" fmla="*/ 71 w 109"/>
                  <a:gd name="T43" fmla="*/ 127 h 130"/>
                  <a:gd name="T44" fmla="*/ 85 w 109"/>
                  <a:gd name="T45" fmla="*/ 119 h 130"/>
                  <a:gd name="T46" fmla="*/ 100 w 109"/>
                  <a:gd name="T47" fmla="*/ 101 h 130"/>
                  <a:gd name="T48" fmla="*/ 107 w 109"/>
                  <a:gd name="T49" fmla="*/ 84 h 130"/>
                  <a:gd name="T50" fmla="*/ 109 w 109"/>
                  <a:gd name="T51" fmla="*/ 71 h 130"/>
                  <a:gd name="T52" fmla="*/ 100 w 109"/>
                  <a:gd name="T53" fmla="*/ 65 h 130"/>
                  <a:gd name="T54" fmla="*/ 97 w 109"/>
                  <a:gd name="T55" fmla="*/ 85 h 130"/>
                  <a:gd name="T56" fmla="*/ 87 w 109"/>
                  <a:gd name="T57" fmla="*/ 103 h 130"/>
                  <a:gd name="T58" fmla="*/ 73 w 109"/>
                  <a:gd name="T59" fmla="*/ 114 h 130"/>
                  <a:gd name="T60" fmla="*/ 55 w 109"/>
                  <a:gd name="T61" fmla="*/ 119 h 130"/>
                  <a:gd name="T62" fmla="*/ 38 w 109"/>
                  <a:gd name="T63" fmla="*/ 114 h 130"/>
                  <a:gd name="T64" fmla="*/ 22 w 109"/>
                  <a:gd name="T65" fmla="*/ 103 h 130"/>
                  <a:gd name="T66" fmla="*/ 13 w 109"/>
                  <a:gd name="T67" fmla="*/ 85 h 130"/>
                  <a:gd name="T68" fmla="*/ 9 w 109"/>
                  <a:gd name="T69" fmla="*/ 65 h 130"/>
                  <a:gd name="T70" fmla="*/ 13 w 109"/>
                  <a:gd name="T71" fmla="*/ 43 h 130"/>
                  <a:gd name="T72" fmla="*/ 22 w 109"/>
                  <a:gd name="T73" fmla="*/ 26 h 130"/>
                  <a:gd name="T74" fmla="*/ 38 w 109"/>
                  <a:gd name="T75" fmla="*/ 16 h 130"/>
                  <a:gd name="T76" fmla="*/ 55 w 109"/>
                  <a:gd name="T77" fmla="*/ 11 h 130"/>
                  <a:gd name="T78" fmla="*/ 73 w 109"/>
                  <a:gd name="T79" fmla="*/ 16 h 130"/>
                  <a:gd name="T80" fmla="*/ 87 w 109"/>
                  <a:gd name="T81" fmla="*/ 26 h 130"/>
                  <a:gd name="T82" fmla="*/ 97 w 109"/>
                  <a:gd name="T83" fmla="*/ 43 h 130"/>
                  <a:gd name="T84" fmla="*/ 100 w 109"/>
                  <a:gd name="T85" fmla="*/ 65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9" h="130">
                    <a:moveTo>
                      <a:pt x="109" y="65"/>
                    </a:moveTo>
                    <a:lnTo>
                      <a:pt x="109" y="58"/>
                    </a:lnTo>
                    <a:lnTo>
                      <a:pt x="108" y="52"/>
                    </a:lnTo>
                    <a:lnTo>
                      <a:pt x="107" y="46"/>
                    </a:lnTo>
                    <a:lnTo>
                      <a:pt x="105" y="40"/>
                    </a:lnTo>
                    <a:lnTo>
                      <a:pt x="100" y="29"/>
                    </a:lnTo>
                    <a:lnTo>
                      <a:pt x="93" y="19"/>
                    </a:lnTo>
                    <a:lnTo>
                      <a:pt x="85" y="11"/>
                    </a:lnTo>
                    <a:lnTo>
                      <a:pt x="76" y="5"/>
                    </a:lnTo>
                    <a:lnTo>
                      <a:pt x="71" y="2"/>
                    </a:lnTo>
                    <a:lnTo>
                      <a:pt x="66" y="1"/>
                    </a:lnTo>
                    <a:lnTo>
                      <a:pt x="61" y="0"/>
                    </a:lnTo>
                    <a:lnTo>
                      <a:pt x="55" y="0"/>
                    </a:lnTo>
                    <a:lnTo>
                      <a:pt x="50" y="0"/>
                    </a:lnTo>
                    <a:lnTo>
                      <a:pt x="44" y="1"/>
                    </a:lnTo>
                    <a:lnTo>
                      <a:pt x="39" y="2"/>
                    </a:lnTo>
                    <a:lnTo>
                      <a:pt x="34" y="5"/>
                    </a:lnTo>
                    <a:lnTo>
                      <a:pt x="24" y="11"/>
                    </a:lnTo>
                    <a:lnTo>
                      <a:pt x="16" y="19"/>
                    </a:lnTo>
                    <a:lnTo>
                      <a:pt x="9" y="29"/>
                    </a:lnTo>
                    <a:lnTo>
                      <a:pt x="4" y="40"/>
                    </a:lnTo>
                    <a:lnTo>
                      <a:pt x="3" y="46"/>
                    </a:lnTo>
                    <a:lnTo>
                      <a:pt x="1" y="52"/>
                    </a:lnTo>
                    <a:lnTo>
                      <a:pt x="0" y="58"/>
                    </a:lnTo>
                    <a:lnTo>
                      <a:pt x="0" y="65"/>
                    </a:lnTo>
                    <a:lnTo>
                      <a:pt x="0" y="71"/>
                    </a:lnTo>
                    <a:lnTo>
                      <a:pt x="1" y="78"/>
                    </a:lnTo>
                    <a:lnTo>
                      <a:pt x="3" y="84"/>
                    </a:lnTo>
                    <a:lnTo>
                      <a:pt x="4" y="90"/>
                    </a:lnTo>
                    <a:lnTo>
                      <a:pt x="7" y="96"/>
                    </a:lnTo>
                    <a:lnTo>
                      <a:pt x="9" y="101"/>
                    </a:lnTo>
                    <a:lnTo>
                      <a:pt x="12" y="106"/>
                    </a:lnTo>
                    <a:lnTo>
                      <a:pt x="16" y="110"/>
                    </a:lnTo>
                    <a:lnTo>
                      <a:pt x="20" y="115"/>
                    </a:lnTo>
                    <a:lnTo>
                      <a:pt x="24" y="119"/>
                    </a:lnTo>
                    <a:lnTo>
                      <a:pt x="29" y="121"/>
                    </a:lnTo>
                    <a:lnTo>
                      <a:pt x="34" y="125"/>
                    </a:lnTo>
                    <a:lnTo>
                      <a:pt x="39" y="127"/>
                    </a:lnTo>
                    <a:lnTo>
                      <a:pt x="44" y="128"/>
                    </a:lnTo>
                    <a:lnTo>
                      <a:pt x="50" y="130"/>
                    </a:lnTo>
                    <a:lnTo>
                      <a:pt x="55" y="130"/>
                    </a:lnTo>
                    <a:lnTo>
                      <a:pt x="61" y="130"/>
                    </a:lnTo>
                    <a:lnTo>
                      <a:pt x="66" y="128"/>
                    </a:lnTo>
                    <a:lnTo>
                      <a:pt x="71" y="127"/>
                    </a:lnTo>
                    <a:lnTo>
                      <a:pt x="76" y="125"/>
                    </a:lnTo>
                    <a:lnTo>
                      <a:pt x="85" y="119"/>
                    </a:lnTo>
                    <a:lnTo>
                      <a:pt x="93" y="110"/>
                    </a:lnTo>
                    <a:lnTo>
                      <a:pt x="100" y="101"/>
                    </a:lnTo>
                    <a:lnTo>
                      <a:pt x="105" y="90"/>
                    </a:lnTo>
                    <a:lnTo>
                      <a:pt x="107" y="84"/>
                    </a:lnTo>
                    <a:lnTo>
                      <a:pt x="108" y="78"/>
                    </a:lnTo>
                    <a:lnTo>
                      <a:pt x="109" y="71"/>
                    </a:lnTo>
                    <a:lnTo>
                      <a:pt x="109" y="65"/>
                    </a:lnTo>
                    <a:close/>
                    <a:moveTo>
                      <a:pt x="100" y="65"/>
                    </a:moveTo>
                    <a:lnTo>
                      <a:pt x="99" y="76"/>
                    </a:lnTo>
                    <a:lnTo>
                      <a:pt x="97" y="85"/>
                    </a:lnTo>
                    <a:lnTo>
                      <a:pt x="92" y="95"/>
                    </a:lnTo>
                    <a:lnTo>
                      <a:pt x="87" y="103"/>
                    </a:lnTo>
                    <a:lnTo>
                      <a:pt x="80" y="109"/>
                    </a:lnTo>
                    <a:lnTo>
                      <a:pt x="73" y="114"/>
                    </a:lnTo>
                    <a:lnTo>
                      <a:pt x="64" y="118"/>
                    </a:lnTo>
                    <a:lnTo>
                      <a:pt x="55" y="119"/>
                    </a:lnTo>
                    <a:lnTo>
                      <a:pt x="46" y="118"/>
                    </a:lnTo>
                    <a:lnTo>
                      <a:pt x="38" y="114"/>
                    </a:lnTo>
                    <a:lnTo>
                      <a:pt x="30" y="109"/>
                    </a:lnTo>
                    <a:lnTo>
                      <a:pt x="22" y="103"/>
                    </a:lnTo>
                    <a:lnTo>
                      <a:pt x="17" y="95"/>
                    </a:lnTo>
                    <a:lnTo>
                      <a:pt x="13" y="85"/>
                    </a:lnTo>
                    <a:lnTo>
                      <a:pt x="10" y="76"/>
                    </a:lnTo>
                    <a:lnTo>
                      <a:pt x="9" y="65"/>
                    </a:lnTo>
                    <a:lnTo>
                      <a:pt x="10" y="54"/>
                    </a:lnTo>
                    <a:lnTo>
                      <a:pt x="13" y="43"/>
                    </a:lnTo>
                    <a:lnTo>
                      <a:pt x="17" y="35"/>
                    </a:lnTo>
                    <a:lnTo>
                      <a:pt x="22" y="26"/>
                    </a:lnTo>
                    <a:lnTo>
                      <a:pt x="30" y="20"/>
                    </a:lnTo>
                    <a:lnTo>
                      <a:pt x="38" y="16"/>
                    </a:lnTo>
                    <a:lnTo>
                      <a:pt x="46" y="12"/>
                    </a:lnTo>
                    <a:lnTo>
                      <a:pt x="55" y="11"/>
                    </a:lnTo>
                    <a:lnTo>
                      <a:pt x="64" y="12"/>
                    </a:lnTo>
                    <a:lnTo>
                      <a:pt x="73" y="16"/>
                    </a:lnTo>
                    <a:lnTo>
                      <a:pt x="80" y="20"/>
                    </a:lnTo>
                    <a:lnTo>
                      <a:pt x="87" y="26"/>
                    </a:lnTo>
                    <a:lnTo>
                      <a:pt x="92" y="35"/>
                    </a:lnTo>
                    <a:lnTo>
                      <a:pt x="97" y="43"/>
                    </a:lnTo>
                    <a:lnTo>
                      <a:pt x="99" y="54"/>
                    </a:lnTo>
                    <a:lnTo>
                      <a:pt x="100" y="65"/>
                    </a:lnTo>
                    <a:close/>
                  </a:path>
                </a:pathLst>
              </a:custGeom>
              <a:solidFill>
                <a:srgbClr val="FAE3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37"/>
              <p:cNvSpPr>
                <a:spLocks noEditPoints="1"/>
              </p:cNvSpPr>
              <p:nvPr/>
            </p:nvSpPr>
            <p:spPr bwMode="auto">
              <a:xfrm>
                <a:off x="1152" y="2649"/>
                <a:ext cx="20" cy="20"/>
              </a:xfrm>
              <a:custGeom>
                <a:avLst/>
                <a:gdLst>
                  <a:gd name="T0" fmla="*/ 99 w 100"/>
                  <a:gd name="T1" fmla="*/ 48 h 119"/>
                  <a:gd name="T2" fmla="*/ 91 w 100"/>
                  <a:gd name="T3" fmla="*/ 26 h 119"/>
                  <a:gd name="T4" fmla="*/ 78 w 100"/>
                  <a:gd name="T5" fmla="*/ 11 h 119"/>
                  <a:gd name="T6" fmla="*/ 60 w 100"/>
                  <a:gd name="T7" fmla="*/ 1 h 119"/>
                  <a:gd name="T8" fmla="*/ 40 w 100"/>
                  <a:gd name="T9" fmla="*/ 1 h 119"/>
                  <a:gd name="T10" fmla="*/ 22 w 100"/>
                  <a:gd name="T11" fmla="*/ 11 h 119"/>
                  <a:gd name="T12" fmla="*/ 8 w 100"/>
                  <a:gd name="T13" fmla="*/ 26 h 119"/>
                  <a:gd name="T14" fmla="*/ 1 w 100"/>
                  <a:gd name="T15" fmla="*/ 48 h 119"/>
                  <a:gd name="T16" fmla="*/ 1 w 100"/>
                  <a:gd name="T17" fmla="*/ 72 h 119"/>
                  <a:gd name="T18" fmla="*/ 8 w 100"/>
                  <a:gd name="T19" fmla="*/ 93 h 119"/>
                  <a:gd name="T20" fmla="*/ 22 w 100"/>
                  <a:gd name="T21" fmla="*/ 109 h 119"/>
                  <a:gd name="T22" fmla="*/ 40 w 100"/>
                  <a:gd name="T23" fmla="*/ 117 h 119"/>
                  <a:gd name="T24" fmla="*/ 60 w 100"/>
                  <a:gd name="T25" fmla="*/ 117 h 119"/>
                  <a:gd name="T26" fmla="*/ 78 w 100"/>
                  <a:gd name="T27" fmla="*/ 109 h 119"/>
                  <a:gd name="T28" fmla="*/ 91 w 100"/>
                  <a:gd name="T29" fmla="*/ 93 h 119"/>
                  <a:gd name="T30" fmla="*/ 99 w 100"/>
                  <a:gd name="T31" fmla="*/ 72 h 119"/>
                  <a:gd name="T32" fmla="*/ 91 w 100"/>
                  <a:gd name="T33" fmla="*/ 60 h 119"/>
                  <a:gd name="T34" fmla="*/ 87 w 100"/>
                  <a:gd name="T35" fmla="*/ 79 h 119"/>
                  <a:gd name="T36" fmla="*/ 79 w 100"/>
                  <a:gd name="T37" fmla="*/ 95 h 119"/>
                  <a:gd name="T38" fmla="*/ 66 w 100"/>
                  <a:gd name="T39" fmla="*/ 104 h 119"/>
                  <a:gd name="T40" fmla="*/ 50 w 100"/>
                  <a:gd name="T41" fmla="*/ 108 h 119"/>
                  <a:gd name="T42" fmla="*/ 34 w 100"/>
                  <a:gd name="T43" fmla="*/ 104 h 119"/>
                  <a:gd name="T44" fmla="*/ 20 w 100"/>
                  <a:gd name="T45" fmla="*/ 95 h 119"/>
                  <a:gd name="T46" fmla="*/ 12 w 100"/>
                  <a:gd name="T47" fmla="*/ 79 h 119"/>
                  <a:gd name="T48" fmla="*/ 9 w 100"/>
                  <a:gd name="T49" fmla="*/ 60 h 119"/>
                  <a:gd name="T50" fmla="*/ 12 w 100"/>
                  <a:gd name="T51" fmla="*/ 41 h 119"/>
                  <a:gd name="T52" fmla="*/ 20 w 100"/>
                  <a:gd name="T53" fmla="*/ 25 h 119"/>
                  <a:gd name="T54" fmla="*/ 34 w 100"/>
                  <a:gd name="T55" fmla="*/ 15 h 119"/>
                  <a:gd name="T56" fmla="*/ 50 w 100"/>
                  <a:gd name="T57" fmla="*/ 11 h 119"/>
                  <a:gd name="T58" fmla="*/ 66 w 100"/>
                  <a:gd name="T59" fmla="*/ 15 h 119"/>
                  <a:gd name="T60" fmla="*/ 79 w 100"/>
                  <a:gd name="T61" fmla="*/ 25 h 119"/>
                  <a:gd name="T62" fmla="*/ 87 w 100"/>
                  <a:gd name="T63" fmla="*/ 41 h 119"/>
                  <a:gd name="T64" fmla="*/ 91 w 100"/>
                  <a:gd name="T65" fmla="*/ 6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" h="119">
                    <a:moveTo>
                      <a:pt x="100" y="60"/>
                    </a:moveTo>
                    <a:lnTo>
                      <a:pt x="99" y="48"/>
                    </a:lnTo>
                    <a:lnTo>
                      <a:pt x="96" y="37"/>
                    </a:lnTo>
                    <a:lnTo>
                      <a:pt x="91" y="26"/>
                    </a:lnTo>
                    <a:lnTo>
                      <a:pt x="85" y="18"/>
                    </a:lnTo>
                    <a:lnTo>
                      <a:pt x="78" y="11"/>
                    </a:lnTo>
                    <a:lnTo>
                      <a:pt x="69" y="5"/>
                    </a:lnTo>
                    <a:lnTo>
                      <a:pt x="60" y="1"/>
                    </a:lnTo>
                    <a:lnTo>
                      <a:pt x="50" y="0"/>
                    </a:lnTo>
                    <a:lnTo>
                      <a:pt x="40" y="1"/>
                    </a:lnTo>
                    <a:lnTo>
                      <a:pt x="31" y="5"/>
                    </a:lnTo>
                    <a:lnTo>
                      <a:pt x="22" y="11"/>
                    </a:lnTo>
                    <a:lnTo>
                      <a:pt x="14" y="18"/>
                    </a:lnTo>
                    <a:lnTo>
                      <a:pt x="8" y="26"/>
                    </a:lnTo>
                    <a:lnTo>
                      <a:pt x="4" y="37"/>
                    </a:lnTo>
                    <a:lnTo>
                      <a:pt x="1" y="48"/>
                    </a:lnTo>
                    <a:lnTo>
                      <a:pt x="0" y="60"/>
                    </a:lnTo>
                    <a:lnTo>
                      <a:pt x="1" y="72"/>
                    </a:lnTo>
                    <a:lnTo>
                      <a:pt x="4" y="83"/>
                    </a:lnTo>
                    <a:lnTo>
                      <a:pt x="8" y="93"/>
                    </a:lnTo>
                    <a:lnTo>
                      <a:pt x="14" y="102"/>
                    </a:lnTo>
                    <a:lnTo>
                      <a:pt x="22" y="109"/>
                    </a:lnTo>
                    <a:lnTo>
                      <a:pt x="31" y="115"/>
                    </a:lnTo>
                    <a:lnTo>
                      <a:pt x="40" y="117"/>
                    </a:lnTo>
                    <a:lnTo>
                      <a:pt x="50" y="119"/>
                    </a:lnTo>
                    <a:lnTo>
                      <a:pt x="60" y="117"/>
                    </a:lnTo>
                    <a:lnTo>
                      <a:pt x="69" y="115"/>
                    </a:lnTo>
                    <a:lnTo>
                      <a:pt x="78" y="109"/>
                    </a:lnTo>
                    <a:lnTo>
                      <a:pt x="85" y="102"/>
                    </a:lnTo>
                    <a:lnTo>
                      <a:pt x="91" y="93"/>
                    </a:lnTo>
                    <a:lnTo>
                      <a:pt x="96" y="83"/>
                    </a:lnTo>
                    <a:lnTo>
                      <a:pt x="99" y="72"/>
                    </a:lnTo>
                    <a:lnTo>
                      <a:pt x="100" y="60"/>
                    </a:lnTo>
                    <a:close/>
                    <a:moveTo>
                      <a:pt x="91" y="60"/>
                    </a:moveTo>
                    <a:lnTo>
                      <a:pt x="90" y="69"/>
                    </a:lnTo>
                    <a:lnTo>
                      <a:pt x="87" y="79"/>
                    </a:lnTo>
                    <a:lnTo>
                      <a:pt x="84" y="87"/>
                    </a:lnTo>
                    <a:lnTo>
                      <a:pt x="79" y="95"/>
                    </a:lnTo>
                    <a:lnTo>
                      <a:pt x="73" y="101"/>
                    </a:lnTo>
                    <a:lnTo>
                      <a:pt x="66" y="104"/>
                    </a:lnTo>
                    <a:lnTo>
                      <a:pt x="58" y="108"/>
                    </a:lnTo>
                    <a:lnTo>
                      <a:pt x="50" y="108"/>
                    </a:lnTo>
                    <a:lnTo>
                      <a:pt x="42" y="108"/>
                    </a:lnTo>
                    <a:lnTo>
                      <a:pt x="34" y="104"/>
                    </a:lnTo>
                    <a:lnTo>
                      <a:pt x="27" y="101"/>
                    </a:lnTo>
                    <a:lnTo>
                      <a:pt x="20" y="95"/>
                    </a:lnTo>
                    <a:lnTo>
                      <a:pt x="16" y="87"/>
                    </a:lnTo>
                    <a:lnTo>
                      <a:pt x="12" y="79"/>
                    </a:lnTo>
                    <a:lnTo>
                      <a:pt x="9" y="69"/>
                    </a:lnTo>
                    <a:lnTo>
                      <a:pt x="9" y="60"/>
                    </a:lnTo>
                    <a:lnTo>
                      <a:pt x="9" y="50"/>
                    </a:lnTo>
                    <a:lnTo>
                      <a:pt x="12" y="41"/>
                    </a:lnTo>
                    <a:lnTo>
                      <a:pt x="16" y="32"/>
                    </a:lnTo>
                    <a:lnTo>
                      <a:pt x="20" y="25"/>
                    </a:lnTo>
                    <a:lnTo>
                      <a:pt x="27" y="19"/>
                    </a:lnTo>
                    <a:lnTo>
                      <a:pt x="34" y="15"/>
                    </a:lnTo>
                    <a:lnTo>
                      <a:pt x="42" y="12"/>
                    </a:lnTo>
                    <a:lnTo>
                      <a:pt x="50" y="11"/>
                    </a:lnTo>
                    <a:lnTo>
                      <a:pt x="58" y="12"/>
                    </a:lnTo>
                    <a:lnTo>
                      <a:pt x="66" y="15"/>
                    </a:lnTo>
                    <a:lnTo>
                      <a:pt x="73" y="19"/>
                    </a:lnTo>
                    <a:lnTo>
                      <a:pt x="79" y="25"/>
                    </a:lnTo>
                    <a:lnTo>
                      <a:pt x="84" y="32"/>
                    </a:lnTo>
                    <a:lnTo>
                      <a:pt x="87" y="41"/>
                    </a:lnTo>
                    <a:lnTo>
                      <a:pt x="90" y="50"/>
                    </a:lnTo>
                    <a:lnTo>
                      <a:pt x="91" y="60"/>
                    </a:lnTo>
                    <a:close/>
                  </a:path>
                </a:pathLst>
              </a:custGeom>
              <a:solidFill>
                <a:srgbClr val="FAE3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38"/>
              <p:cNvSpPr>
                <a:spLocks noEditPoints="1"/>
              </p:cNvSpPr>
              <p:nvPr/>
            </p:nvSpPr>
            <p:spPr bwMode="auto">
              <a:xfrm>
                <a:off x="1152" y="2650"/>
                <a:ext cx="19" cy="18"/>
              </a:xfrm>
              <a:custGeom>
                <a:avLst/>
                <a:gdLst>
                  <a:gd name="T0" fmla="*/ 90 w 91"/>
                  <a:gd name="T1" fmla="*/ 43 h 108"/>
                  <a:gd name="T2" fmla="*/ 83 w 91"/>
                  <a:gd name="T3" fmla="*/ 24 h 108"/>
                  <a:gd name="T4" fmla="*/ 71 w 91"/>
                  <a:gd name="T5" fmla="*/ 9 h 108"/>
                  <a:gd name="T6" fmla="*/ 55 w 91"/>
                  <a:gd name="T7" fmla="*/ 1 h 108"/>
                  <a:gd name="T8" fmla="*/ 37 w 91"/>
                  <a:gd name="T9" fmla="*/ 1 h 108"/>
                  <a:gd name="T10" fmla="*/ 21 w 91"/>
                  <a:gd name="T11" fmla="*/ 9 h 108"/>
                  <a:gd name="T12" fmla="*/ 8 w 91"/>
                  <a:gd name="T13" fmla="*/ 24 h 108"/>
                  <a:gd name="T14" fmla="*/ 1 w 91"/>
                  <a:gd name="T15" fmla="*/ 43 h 108"/>
                  <a:gd name="T16" fmla="*/ 1 w 91"/>
                  <a:gd name="T17" fmla="*/ 65 h 108"/>
                  <a:gd name="T18" fmla="*/ 8 w 91"/>
                  <a:gd name="T19" fmla="*/ 84 h 108"/>
                  <a:gd name="T20" fmla="*/ 21 w 91"/>
                  <a:gd name="T21" fmla="*/ 98 h 108"/>
                  <a:gd name="T22" fmla="*/ 37 w 91"/>
                  <a:gd name="T23" fmla="*/ 107 h 108"/>
                  <a:gd name="T24" fmla="*/ 55 w 91"/>
                  <a:gd name="T25" fmla="*/ 107 h 108"/>
                  <a:gd name="T26" fmla="*/ 71 w 91"/>
                  <a:gd name="T27" fmla="*/ 98 h 108"/>
                  <a:gd name="T28" fmla="*/ 83 w 91"/>
                  <a:gd name="T29" fmla="*/ 84 h 108"/>
                  <a:gd name="T30" fmla="*/ 90 w 91"/>
                  <a:gd name="T31" fmla="*/ 65 h 108"/>
                  <a:gd name="T32" fmla="*/ 82 w 91"/>
                  <a:gd name="T33" fmla="*/ 54 h 108"/>
                  <a:gd name="T34" fmla="*/ 79 w 91"/>
                  <a:gd name="T35" fmla="*/ 71 h 108"/>
                  <a:gd name="T36" fmla="*/ 72 w 91"/>
                  <a:gd name="T37" fmla="*/ 84 h 108"/>
                  <a:gd name="T38" fmla="*/ 60 w 91"/>
                  <a:gd name="T39" fmla="*/ 93 h 108"/>
                  <a:gd name="T40" fmla="*/ 46 w 91"/>
                  <a:gd name="T41" fmla="*/ 97 h 108"/>
                  <a:gd name="T42" fmla="*/ 32 w 91"/>
                  <a:gd name="T43" fmla="*/ 93 h 108"/>
                  <a:gd name="T44" fmla="*/ 21 w 91"/>
                  <a:gd name="T45" fmla="*/ 84 h 108"/>
                  <a:gd name="T46" fmla="*/ 12 w 91"/>
                  <a:gd name="T47" fmla="*/ 71 h 108"/>
                  <a:gd name="T48" fmla="*/ 9 w 91"/>
                  <a:gd name="T49" fmla="*/ 54 h 108"/>
                  <a:gd name="T50" fmla="*/ 12 w 91"/>
                  <a:gd name="T51" fmla="*/ 37 h 108"/>
                  <a:gd name="T52" fmla="*/ 21 w 91"/>
                  <a:gd name="T53" fmla="*/ 24 h 108"/>
                  <a:gd name="T54" fmla="*/ 32 w 91"/>
                  <a:gd name="T55" fmla="*/ 14 h 108"/>
                  <a:gd name="T56" fmla="*/ 46 w 91"/>
                  <a:gd name="T57" fmla="*/ 11 h 108"/>
                  <a:gd name="T58" fmla="*/ 60 w 91"/>
                  <a:gd name="T59" fmla="*/ 14 h 108"/>
                  <a:gd name="T60" fmla="*/ 72 w 91"/>
                  <a:gd name="T61" fmla="*/ 24 h 108"/>
                  <a:gd name="T62" fmla="*/ 79 w 91"/>
                  <a:gd name="T63" fmla="*/ 37 h 108"/>
                  <a:gd name="T64" fmla="*/ 82 w 91"/>
                  <a:gd name="T65" fmla="*/ 54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1" h="108">
                    <a:moveTo>
                      <a:pt x="91" y="54"/>
                    </a:moveTo>
                    <a:lnTo>
                      <a:pt x="90" y="43"/>
                    </a:lnTo>
                    <a:lnTo>
                      <a:pt x="88" y="32"/>
                    </a:lnTo>
                    <a:lnTo>
                      <a:pt x="83" y="24"/>
                    </a:lnTo>
                    <a:lnTo>
                      <a:pt x="78" y="15"/>
                    </a:lnTo>
                    <a:lnTo>
                      <a:pt x="71" y="9"/>
                    </a:lnTo>
                    <a:lnTo>
                      <a:pt x="64" y="3"/>
                    </a:lnTo>
                    <a:lnTo>
                      <a:pt x="55" y="1"/>
                    </a:lnTo>
                    <a:lnTo>
                      <a:pt x="46" y="0"/>
                    </a:lnTo>
                    <a:lnTo>
                      <a:pt x="37" y="1"/>
                    </a:lnTo>
                    <a:lnTo>
                      <a:pt x="29" y="3"/>
                    </a:lnTo>
                    <a:lnTo>
                      <a:pt x="21" y="9"/>
                    </a:lnTo>
                    <a:lnTo>
                      <a:pt x="13" y="15"/>
                    </a:lnTo>
                    <a:lnTo>
                      <a:pt x="8" y="24"/>
                    </a:lnTo>
                    <a:lnTo>
                      <a:pt x="4" y="32"/>
                    </a:lnTo>
                    <a:lnTo>
                      <a:pt x="1" y="43"/>
                    </a:lnTo>
                    <a:lnTo>
                      <a:pt x="0" y="54"/>
                    </a:lnTo>
                    <a:lnTo>
                      <a:pt x="1" y="65"/>
                    </a:lnTo>
                    <a:lnTo>
                      <a:pt x="4" y="74"/>
                    </a:lnTo>
                    <a:lnTo>
                      <a:pt x="8" y="84"/>
                    </a:lnTo>
                    <a:lnTo>
                      <a:pt x="13" y="92"/>
                    </a:lnTo>
                    <a:lnTo>
                      <a:pt x="21" y="98"/>
                    </a:lnTo>
                    <a:lnTo>
                      <a:pt x="29" y="103"/>
                    </a:lnTo>
                    <a:lnTo>
                      <a:pt x="37" y="107"/>
                    </a:lnTo>
                    <a:lnTo>
                      <a:pt x="46" y="108"/>
                    </a:lnTo>
                    <a:lnTo>
                      <a:pt x="55" y="107"/>
                    </a:lnTo>
                    <a:lnTo>
                      <a:pt x="64" y="103"/>
                    </a:lnTo>
                    <a:lnTo>
                      <a:pt x="71" y="98"/>
                    </a:lnTo>
                    <a:lnTo>
                      <a:pt x="78" y="92"/>
                    </a:lnTo>
                    <a:lnTo>
                      <a:pt x="83" y="84"/>
                    </a:lnTo>
                    <a:lnTo>
                      <a:pt x="88" y="74"/>
                    </a:lnTo>
                    <a:lnTo>
                      <a:pt x="90" y="65"/>
                    </a:lnTo>
                    <a:lnTo>
                      <a:pt x="91" y="54"/>
                    </a:lnTo>
                    <a:close/>
                    <a:moveTo>
                      <a:pt x="82" y="54"/>
                    </a:moveTo>
                    <a:lnTo>
                      <a:pt x="81" y="62"/>
                    </a:lnTo>
                    <a:lnTo>
                      <a:pt x="79" y="71"/>
                    </a:lnTo>
                    <a:lnTo>
                      <a:pt x="76" y="78"/>
                    </a:lnTo>
                    <a:lnTo>
                      <a:pt x="72" y="84"/>
                    </a:lnTo>
                    <a:lnTo>
                      <a:pt x="66" y="90"/>
                    </a:lnTo>
                    <a:lnTo>
                      <a:pt x="60" y="93"/>
                    </a:lnTo>
                    <a:lnTo>
                      <a:pt x="53" y="96"/>
                    </a:lnTo>
                    <a:lnTo>
                      <a:pt x="46" y="97"/>
                    </a:lnTo>
                    <a:lnTo>
                      <a:pt x="39" y="96"/>
                    </a:lnTo>
                    <a:lnTo>
                      <a:pt x="32" y="93"/>
                    </a:lnTo>
                    <a:lnTo>
                      <a:pt x="26" y="90"/>
                    </a:lnTo>
                    <a:lnTo>
                      <a:pt x="21" y="84"/>
                    </a:lnTo>
                    <a:lnTo>
                      <a:pt x="15" y="78"/>
                    </a:lnTo>
                    <a:lnTo>
                      <a:pt x="12" y="71"/>
                    </a:lnTo>
                    <a:lnTo>
                      <a:pt x="10" y="62"/>
                    </a:lnTo>
                    <a:lnTo>
                      <a:pt x="9" y="54"/>
                    </a:lnTo>
                    <a:lnTo>
                      <a:pt x="10" y="45"/>
                    </a:lnTo>
                    <a:lnTo>
                      <a:pt x="12" y="37"/>
                    </a:lnTo>
                    <a:lnTo>
                      <a:pt x="15" y="30"/>
                    </a:lnTo>
                    <a:lnTo>
                      <a:pt x="21" y="24"/>
                    </a:lnTo>
                    <a:lnTo>
                      <a:pt x="26" y="18"/>
                    </a:lnTo>
                    <a:lnTo>
                      <a:pt x="32" y="14"/>
                    </a:lnTo>
                    <a:lnTo>
                      <a:pt x="39" y="12"/>
                    </a:lnTo>
                    <a:lnTo>
                      <a:pt x="46" y="11"/>
                    </a:lnTo>
                    <a:lnTo>
                      <a:pt x="53" y="12"/>
                    </a:lnTo>
                    <a:lnTo>
                      <a:pt x="60" y="14"/>
                    </a:lnTo>
                    <a:lnTo>
                      <a:pt x="66" y="18"/>
                    </a:lnTo>
                    <a:lnTo>
                      <a:pt x="72" y="24"/>
                    </a:lnTo>
                    <a:lnTo>
                      <a:pt x="76" y="30"/>
                    </a:lnTo>
                    <a:lnTo>
                      <a:pt x="79" y="37"/>
                    </a:lnTo>
                    <a:lnTo>
                      <a:pt x="81" y="45"/>
                    </a:lnTo>
                    <a:lnTo>
                      <a:pt x="82" y="54"/>
                    </a:lnTo>
                    <a:close/>
                  </a:path>
                </a:pathLst>
              </a:custGeom>
              <a:solidFill>
                <a:srgbClr val="FAE6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39"/>
              <p:cNvSpPr>
                <a:spLocks noEditPoints="1"/>
              </p:cNvSpPr>
              <p:nvPr/>
            </p:nvSpPr>
            <p:spPr bwMode="auto">
              <a:xfrm>
                <a:off x="1153" y="2651"/>
                <a:ext cx="17" cy="16"/>
              </a:xfrm>
              <a:custGeom>
                <a:avLst/>
                <a:gdLst>
                  <a:gd name="T0" fmla="*/ 81 w 82"/>
                  <a:gd name="T1" fmla="*/ 39 h 97"/>
                  <a:gd name="T2" fmla="*/ 75 w 82"/>
                  <a:gd name="T3" fmla="*/ 21 h 97"/>
                  <a:gd name="T4" fmla="*/ 64 w 82"/>
                  <a:gd name="T5" fmla="*/ 8 h 97"/>
                  <a:gd name="T6" fmla="*/ 49 w 82"/>
                  <a:gd name="T7" fmla="*/ 1 h 97"/>
                  <a:gd name="T8" fmla="*/ 33 w 82"/>
                  <a:gd name="T9" fmla="*/ 1 h 97"/>
                  <a:gd name="T10" fmla="*/ 18 w 82"/>
                  <a:gd name="T11" fmla="*/ 8 h 97"/>
                  <a:gd name="T12" fmla="*/ 7 w 82"/>
                  <a:gd name="T13" fmla="*/ 21 h 97"/>
                  <a:gd name="T14" fmla="*/ 0 w 82"/>
                  <a:gd name="T15" fmla="*/ 39 h 97"/>
                  <a:gd name="T16" fmla="*/ 0 w 82"/>
                  <a:gd name="T17" fmla="*/ 58 h 97"/>
                  <a:gd name="T18" fmla="*/ 7 w 82"/>
                  <a:gd name="T19" fmla="*/ 76 h 97"/>
                  <a:gd name="T20" fmla="*/ 18 w 82"/>
                  <a:gd name="T21" fmla="*/ 90 h 97"/>
                  <a:gd name="T22" fmla="*/ 33 w 82"/>
                  <a:gd name="T23" fmla="*/ 97 h 97"/>
                  <a:gd name="T24" fmla="*/ 49 w 82"/>
                  <a:gd name="T25" fmla="*/ 97 h 97"/>
                  <a:gd name="T26" fmla="*/ 64 w 82"/>
                  <a:gd name="T27" fmla="*/ 90 h 97"/>
                  <a:gd name="T28" fmla="*/ 75 w 82"/>
                  <a:gd name="T29" fmla="*/ 76 h 97"/>
                  <a:gd name="T30" fmla="*/ 81 w 82"/>
                  <a:gd name="T31" fmla="*/ 58 h 97"/>
                  <a:gd name="T32" fmla="*/ 73 w 82"/>
                  <a:gd name="T33" fmla="*/ 49 h 97"/>
                  <a:gd name="T34" fmla="*/ 70 w 82"/>
                  <a:gd name="T35" fmla="*/ 63 h 97"/>
                  <a:gd name="T36" fmla="*/ 63 w 82"/>
                  <a:gd name="T37" fmla="*/ 75 h 97"/>
                  <a:gd name="T38" fmla="*/ 53 w 82"/>
                  <a:gd name="T39" fmla="*/ 84 h 97"/>
                  <a:gd name="T40" fmla="*/ 41 w 82"/>
                  <a:gd name="T41" fmla="*/ 86 h 97"/>
                  <a:gd name="T42" fmla="*/ 29 w 82"/>
                  <a:gd name="T43" fmla="*/ 84 h 97"/>
                  <a:gd name="T44" fmla="*/ 19 w 82"/>
                  <a:gd name="T45" fmla="*/ 75 h 97"/>
                  <a:gd name="T46" fmla="*/ 11 w 82"/>
                  <a:gd name="T47" fmla="*/ 63 h 97"/>
                  <a:gd name="T48" fmla="*/ 9 w 82"/>
                  <a:gd name="T49" fmla="*/ 49 h 97"/>
                  <a:gd name="T50" fmla="*/ 11 w 82"/>
                  <a:gd name="T51" fmla="*/ 34 h 97"/>
                  <a:gd name="T52" fmla="*/ 19 w 82"/>
                  <a:gd name="T53" fmla="*/ 22 h 97"/>
                  <a:gd name="T54" fmla="*/ 29 w 82"/>
                  <a:gd name="T55" fmla="*/ 14 h 97"/>
                  <a:gd name="T56" fmla="*/ 41 w 82"/>
                  <a:gd name="T57" fmla="*/ 10 h 97"/>
                  <a:gd name="T58" fmla="*/ 53 w 82"/>
                  <a:gd name="T59" fmla="*/ 14 h 97"/>
                  <a:gd name="T60" fmla="*/ 63 w 82"/>
                  <a:gd name="T61" fmla="*/ 22 h 97"/>
                  <a:gd name="T62" fmla="*/ 70 w 82"/>
                  <a:gd name="T63" fmla="*/ 34 h 97"/>
                  <a:gd name="T64" fmla="*/ 73 w 82"/>
                  <a:gd name="T65" fmla="*/ 4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2" h="97">
                    <a:moveTo>
                      <a:pt x="82" y="49"/>
                    </a:moveTo>
                    <a:lnTo>
                      <a:pt x="81" y="39"/>
                    </a:lnTo>
                    <a:lnTo>
                      <a:pt x="78" y="30"/>
                    </a:lnTo>
                    <a:lnTo>
                      <a:pt x="75" y="21"/>
                    </a:lnTo>
                    <a:lnTo>
                      <a:pt x="70" y="14"/>
                    </a:lnTo>
                    <a:lnTo>
                      <a:pt x="64" y="8"/>
                    </a:lnTo>
                    <a:lnTo>
                      <a:pt x="57" y="4"/>
                    </a:lnTo>
                    <a:lnTo>
                      <a:pt x="49" y="1"/>
                    </a:lnTo>
                    <a:lnTo>
                      <a:pt x="41" y="0"/>
                    </a:lnTo>
                    <a:lnTo>
                      <a:pt x="33" y="1"/>
                    </a:lnTo>
                    <a:lnTo>
                      <a:pt x="25" y="4"/>
                    </a:lnTo>
                    <a:lnTo>
                      <a:pt x="18" y="8"/>
                    </a:lnTo>
                    <a:lnTo>
                      <a:pt x="11" y="14"/>
                    </a:lnTo>
                    <a:lnTo>
                      <a:pt x="7" y="21"/>
                    </a:lnTo>
                    <a:lnTo>
                      <a:pt x="3" y="30"/>
                    </a:lnTo>
                    <a:lnTo>
                      <a:pt x="0" y="39"/>
                    </a:lnTo>
                    <a:lnTo>
                      <a:pt x="0" y="49"/>
                    </a:lnTo>
                    <a:lnTo>
                      <a:pt x="0" y="58"/>
                    </a:lnTo>
                    <a:lnTo>
                      <a:pt x="3" y="68"/>
                    </a:lnTo>
                    <a:lnTo>
                      <a:pt x="7" y="76"/>
                    </a:lnTo>
                    <a:lnTo>
                      <a:pt x="11" y="84"/>
                    </a:lnTo>
                    <a:lnTo>
                      <a:pt x="18" y="90"/>
                    </a:lnTo>
                    <a:lnTo>
                      <a:pt x="25" y="93"/>
                    </a:lnTo>
                    <a:lnTo>
                      <a:pt x="33" y="97"/>
                    </a:lnTo>
                    <a:lnTo>
                      <a:pt x="41" y="97"/>
                    </a:lnTo>
                    <a:lnTo>
                      <a:pt x="49" y="97"/>
                    </a:lnTo>
                    <a:lnTo>
                      <a:pt x="57" y="93"/>
                    </a:lnTo>
                    <a:lnTo>
                      <a:pt x="64" y="90"/>
                    </a:lnTo>
                    <a:lnTo>
                      <a:pt x="70" y="84"/>
                    </a:lnTo>
                    <a:lnTo>
                      <a:pt x="75" y="76"/>
                    </a:lnTo>
                    <a:lnTo>
                      <a:pt x="78" y="68"/>
                    </a:lnTo>
                    <a:lnTo>
                      <a:pt x="81" y="58"/>
                    </a:lnTo>
                    <a:lnTo>
                      <a:pt x="82" y="49"/>
                    </a:lnTo>
                    <a:close/>
                    <a:moveTo>
                      <a:pt x="73" y="49"/>
                    </a:moveTo>
                    <a:lnTo>
                      <a:pt x="72" y="56"/>
                    </a:lnTo>
                    <a:lnTo>
                      <a:pt x="70" y="63"/>
                    </a:lnTo>
                    <a:lnTo>
                      <a:pt x="67" y="70"/>
                    </a:lnTo>
                    <a:lnTo>
                      <a:pt x="63" y="75"/>
                    </a:lnTo>
                    <a:lnTo>
                      <a:pt x="59" y="80"/>
                    </a:lnTo>
                    <a:lnTo>
                      <a:pt x="53" y="84"/>
                    </a:lnTo>
                    <a:lnTo>
                      <a:pt x="47" y="86"/>
                    </a:lnTo>
                    <a:lnTo>
                      <a:pt x="41" y="86"/>
                    </a:lnTo>
                    <a:lnTo>
                      <a:pt x="35" y="86"/>
                    </a:lnTo>
                    <a:lnTo>
                      <a:pt x="29" y="84"/>
                    </a:lnTo>
                    <a:lnTo>
                      <a:pt x="24" y="80"/>
                    </a:lnTo>
                    <a:lnTo>
                      <a:pt x="19" y="75"/>
                    </a:lnTo>
                    <a:lnTo>
                      <a:pt x="15" y="70"/>
                    </a:lnTo>
                    <a:lnTo>
                      <a:pt x="11" y="63"/>
                    </a:lnTo>
                    <a:lnTo>
                      <a:pt x="9" y="56"/>
                    </a:lnTo>
                    <a:lnTo>
                      <a:pt x="9" y="49"/>
                    </a:lnTo>
                    <a:lnTo>
                      <a:pt x="9" y="42"/>
                    </a:lnTo>
                    <a:lnTo>
                      <a:pt x="11" y="34"/>
                    </a:lnTo>
                    <a:lnTo>
                      <a:pt x="15" y="27"/>
                    </a:lnTo>
                    <a:lnTo>
                      <a:pt x="19" y="22"/>
                    </a:lnTo>
                    <a:lnTo>
                      <a:pt x="24" y="18"/>
                    </a:lnTo>
                    <a:lnTo>
                      <a:pt x="29" y="14"/>
                    </a:lnTo>
                    <a:lnTo>
                      <a:pt x="35" y="12"/>
                    </a:lnTo>
                    <a:lnTo>
                      <a:pt x="41" y="10"/>
                    </a:lnTo>
                    <a:lnTo>
                      <a:pt x="47" y="12"/>
                    </a:lnTo>
                    <a:lnTo>
                      <a:pt x="53" y="14"/>
                    </a:lnTo>
                    <a:lnTo>
                      <a:pt x="59" y="18"/>
                    </a:lnTo>
                    <a:lnTo>
                      <a:pt x="63" y="22"/>
                    </a:lnTo>
                    <a:lnTo>
                      <a:pt x="67" y="27"/>
                    </a:lnTo>
                    <a:lnTo>
                      <a:pt x="70" y="34"/>
                    </a:lnTo>
                    <a:lnTo>
                      <a:pt x="72" y="42"/>
                    </a:lnTo>
                    <a:lnTo>
                      <a:pt x="73" y="49"/>
                    </a:lnTo>
                    <a:close/>
                  </a:path>
                </a:pathLst>
              </a:custGeom>
              <a:solidFill>
                <a:srgbClr val="FBE9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40"/>
              <p:cNvSpPr>
                <a:spLocks noEditPoints="1"/>
              </p:cNvSpPr>
              <p:nvPr/>
            </p:nvSpPr>
            <p:spPr bwMode="auto">
              <a:xfrm>
                <a:off x="1154" y="2652"/>
                <a:ext cx="15" cy="14"/>
              </a:xfrm>
              <a:custGeom>
                <a:avLst/>
                <a:gdLst>
                  <a:gd name="T0" fmla="*/ 72 w 73"/>
                  <a:gd name="T1" fmla="*/ 34 h 86"/>
                  <a:gd name="T2" fmla="*/ 67 w 73"/>
                  <a:gd name="T3" fmla="*/ 19 h 86"/>
                  <a:gd name="T4" fmla="*/ 57 w 73"/>
                  <a:gd name="T5" fmla="*/ 7 h 86"/>
                  <a:gd name="T6" fmla="*/ 44 w 73"/>
                  <a:gd name="T7" fmla="*/ 1 h 86"/>
                  <a:gd name="T8" fmla="*/ 30 w 73"/>
                  <a:gd name="T9" fmla="*/ 1 h 86"/>
                  <a:gd name="T10" fmla="*/ 17 w 73"/>
                  <a:gd name="T11" fmla="*/ 7 h 86"/>
                  <a:gd name="T12" fmla="*/ 6 w 73"/>
                  <a:gd name="T13" fmla="*/ 19 h 86"/>
                  <a:gd name="T14" fmla="*/ 1 w 73"/>
                  <a:gd name="T15" fmla="*/ 34 h 86"/>
                  <a:gd name="T16" fmla="*/ 1 w 73"/>
                  <a:gd name="T17" fmla="*/ 51 h 86"/>
                  <a:gd name="T18" fmla="*/ 6 w 73"/>
                  <a:gd name="T19" fmla="*/ 67 h 86"/>
                  <a:gd name="T20" fmla="*/ 17 w 73"/>
                  <a:gd name="T21" fmla="*/ 79 h 86"/>
                  <a:gd name="T22" fmla="*/ 30 w 73"/>
                  <a:gd name="T23" fmla="*/ 85 h 86"/>
                  <a:gd name="T24" fmla="*/ 44 w 73"/>
                  <a:gd name="T25" fmla="*/ 85 h 86"/>
                  <a:gd name="T26" fmla="*/ 57 w 73"/>
                  <a:gd name="T27" fmla="*/ 79 h 86"/>
                  <a:gd name="T28" fmla="*/ 67 w 73"/>
                  <a:gd name="T29" fmla="*/ 67 h 86"/>
                  <a:gd name="T30" fmla="*/ 72 w 73"/>
                  <a:gd name="T31" fmla="*/ 51 h 86"/>
                  <a:gd name="T32" fmla="*/ 64 w 73"/>
                  <a:gd name="T33" fmla="*/ 43 h 86"/>
                  <a:gd name="T34" fmla="*/ 62 w 73"/>
                  <a:gd name="T35" fmla="*/ 55 h 86"/>
                  <a:gd name="T36" fmla="*/ 56 w 73"/>
                  <a:gd name="T37" fmla="*/ 66 h 86"/>
                  <a:gd name="T38" fmla="*/ 48 w 73"/>
                  <a:gd name="T39" fmla="*/ 73 h 86"/>
                  <a:gd name="T40" fmla="*/ 37 w 73"/>
                  <a:gd name="T41" fmla="*/ 75 h 86"/>
                  <a:gd name="T42" fmla="*/ 27 w 73"/>
                  <a:gd name="T43" fmla="*/ 73 h 86"/>
                  <a:gd name="T44" fmla="*/ 18 w 73"/>
                  <a:gd name="T45" fmla="*/ 66 h 86"/>
                  <a:gd name="T46" fmla="*/ 12 w 73"/>
                  <a:gd name="T47" fmla="*/ 55 h 86"/>
                  <a:gd name="T48" fmla="*/ 10 w 73"/>
                  <a:gd name="T49" fmla="*/ 43 h 86"/>
                  <a:gd name="T50" fmla="*/ 12 w 73"/>
                  <a:gd name="T51" fmla="*/ 30 h 86"/>
                  <a:gd name="T52" fmla="*/ 18 w 73"/>
                  <a:gd name="T53" fmla="*/ 20 h 86"/>
                  <a:gd name="T54" fmla="*/ 27 w 73"/>
                  <a:gd name="T55" fmla="*/ 13 h 86"/>
                  <a:gd name="T56" fmla="*/ 37 w 73"/>
                  <a:gd name="T57" fmla="*/ 10 h 86"/>
                  <a:gd name="T58" fmla="*/ 48 w 73"/>
                  <a:gd name="T59" fmla="*/ 13 h 86"/>
                  <a:gd name="T60" fmla="*/ 56 w 73"/>
                  <a:gd name="T61" fmla="*/ 20 h 86"/>
                  <a:gd name="T62" fmla="*/ 62 w 73"/>
                  <a:gd name="T63" fmla="*/ 30 h 86"/>
                  <a:gd name="T64" fmla="*/ 64 w 73"/>
                  <a:gd name="T65" fmla="*/ 4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3" h="86">
                    <a:moveTo>
                      <a:pt x="73" y="43"/>
                    </a:moveTo>
                    <a:lnTo>
                      <a:pt x="72" y="34"/>
                    </a:lnTo>
                    <a:lnTo>
                      <a:pt x="70" y="26"/>
                    </a:lnTo>
                    <a:lnTo>
                      <a:pt x="67" y="19"/>
                    </a:lnTo>
                    <a:lnTo>
                      <a:pt x="63" y="13"/>
                    </a:lnTo>
                    <a:lnTo>
                      <a:pt x="57" y="7"/>
                    </a:lnTo>
                    <a:lnTo>
                      <a:pt x="51" y="3"/>
                    </a:lnTo>
                    <a:lnTo>
                      <a:pt x="44" y="1"/>
                    </a:lnTo>
                    <a:lnTo>
                      <a:pt x="37" y="0"/>
                    </a:lnTo>
                    <a:lnTo>
                      <a:pt x="30" y="1"/>
                    </a:lnTo>
                    <a:lnTo>
                      <a:pt x="23" y="3"/>
                    </a:lnTo>
                    <a:lnTo>
                      <a:pt x="17" y="7"/>
                    </a:lnTo>
                    <a:lnTo>
                      <a:pt x="12" y="13"/>
                    </a:lnTo>
                    <a:lnTo>
                      <a:pt x="6" y="19"/>
                    </a:lnTo>
                    <a:lnTo>
                      <a:pt x="3" y="26"/>
                    </a:lnTo>
                    <a:lnTo>
                      <a:pt x="1" y="34"/>
                    </a:lnTo>
                    <a:lnTo>
                      <a:pt x="0" y="43"/>
                    </a:lnTo>
                    <a:lnTo>
                      <a:pt x="1" y="51"/>
                    </a:lnTo>
                    <a:lnTo>
                      <a:pt x="3" y="60"/>
                    </a:lnTo>
                    <a:lnTo>
                      <a:pt x="6" y="67"/>
                    </a:lnTo>
                    <a:lnTo>
                      <a:pt x="12" y="73"/>
                    </a:lnTo>
                    <a:lnTo>
                      <a:pt x="17" y="79"/>
                    </a:lnTo>
                    <a:lnTo>
                      <a:pt x="23" y="82"/>
                    </a:lnTo>
                    <a:lnTo>
                      <a:pt x="30" y="85"/>
                    </a:lnTo>
                    <a:lnTo>
                      <a:pt x="37" y="86"/>
                    </a:lnTo>
                    <a:lnTo>
                      <a:pt x="44" y="85"/>
                    </a:lnTo>
                    <a:lnTo>
                      <a:pt x="51" y="82"/>
                    </a:lnTo>
                    <a:lnTo>
                      <a:pt x="57" y="79"/>
                    </a:lnTo>
                    <a:lnTo>
                      <a:pt x="63" y="73"/>
                    </a:lnTo>
                    <a:lnTo>
                      <a:pt x="67" y="67"/>
                    </a:lnTo>
                    <a:lnTo>
                      <a:pt x="70" y="60"/>
                    </a:lnTo>
                    <a:lnTo>
                      <a:pt x="72" y="51"/>
                    </a:lnTo>
                    <a:lnTo>
                      <a:pt x="73" y="43"/>
                    </a:lnTo>
                    <a:close/>
                    <a:moveTo>
                      <a:pt x="64" y="43"/>
                    </a:moveTo>
                    <a:lnTo>
                      <a:pt x="64" y="49"/>
                    </a:lnTo>
                    <a:lnTo>
                      <a:pt x="62" y="55"/>
                    </a:lnTo>
                    <a:lnTo>
                      <a:pt x="59" y="61"/>
                    </a:lnTo>
                    <a:lnTo>
                      <a:pt x="56" y="66"/>
                    </a:lnTo>
                    <a:lnTo>
                      <a:pt x="52" y="69"/>
                    </a:lnTo>
                    <a:lnTo>
                      <a:pt x="48" y="73"/>
                    </a:lnTo>
                    <a:lnTo>
                      <a:pt x="43" y="74"/>
                    </a:lnTo>
                    <a:lnTo>
                      <a:pt x="37" y="75"/>
                    </a:lnTo>
                    <a:lnTo>
                      <a:pt x="32" y="74"/>
                    </a:lnTo>
                    <a:lnTo>
                      <a:pt x="27" y="73"/>
                    </a:lnTo>
                    <a:lnTo>
                      <a:pt x="22" y="69"/>
                    </a:lnTo>
                    <a:lnTo>
                      <a:pt x="18" y="66"/>
                    </a:lnTo>
                    <a:lnTo>
                      <a:pt x="15" y="61"/>
                    </a:lnTo>
                    <a:lnTo>
                      <a:pt x="12" y="55"/>
                    </a:lnTo>
                    <a:lnTo>
                      <a:pt x="11" y="49"/>
                    </a:lnTo>
                    <a:lnTo>
                      <a:pt x="10" y="43"/>
                    </a:lnTo>
                    <a:lnTo>
                      <a:pt x="11" y="37"/>
                    </a:lnTo>
                    <a:lnTo>
                      <a:pt x="12" y="30"/>
                    </a:lnTo>
                    <a:lnTo>
                      <a:pt x="15" y="25"/>
                    </a:lnTo>
                    <a:lnTo>
                      <a:pt x="18" y="20"/>
                    </a:lnTo>
                    <a:lnTo>
                      <a:pt x="22" y="16"/>
                    </a:lnTo>
                    <a:lnTo>
                      <a:pt x="27" y="13"/>
                    </a:lnTo>
                    <a:lnTo>
                      <a:pt x="32" y="12"/>
                    </a:lnTo>
                    <a:lnTo>
                      <a:pt x="37" y="10"/>
                    </a:lnTo>
                    <a:lnTo>
                      <a:pt x="43" y="12"/>
                    </a:lnTo>
                    <a:lnTo>
                      <a:pt x="48" y="13"/>
                    </a:lnTo>
                    <a:lnTo>
                      <a:pt x="52" y="16"/>
                    </a:lnTo>
                    <a:lnTo>
                      <a:pt x="56" y="20"/>
                    </a:lnTo>
                    <a:lnTo>
                      <a:pt x="59" y="25"/>
                    </a:lnTo>
                    <a:lnTo>
                      <a:pt x="62" y="30"/>
                    </a:lnTo>
                    <a:lnTo>
                      <a:pt x="64" y="37"/>
                    </a:lnTo>
                    <a:lnTo>
                      <a:pt x="64" y="43"/>
                    </a:lnTo>
                    <a:close/>
                  </a:path>
                </a:pathLst>
              </a:custGeom>
              <a:solidFill>
                <a:srgbClr val="FBE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41"/>
              <p:cNvSpPr>
                <a:spLocks noEditPoints="1"/>
              </p:cNvSpPr>
              <p:nvPr/>
            </p:nvSpPr>
            <p:spPr bwMode="auto">
              <a:xfrm>
                <a:off x="1155" y="2653"/>
                <a:ext cx="13" cy="12"/>
              </a:xfrm>
              <a:custGeom>
                <a:avLst/>
                <a:gdLst>
                  <a:gd name="T0" fmla="*/ 63 w 64"/>
                  <a:gd name="T1" fmla="*/ 32 h 76"/>
                  <a:gd name="T2" fmla="*/ 58 w 64"/>
                  <a:gd name="T3" fmla="*/ 17 h 76"/>
                  <a:gd name="T4" fmla="*/ 50 w 64"/>
                  <a:gd name="T5" fmla="*/ 8 h 76"/>
                  <a:gd name="T6" fmla="*/ 38 w 64"/>
                  <a:gd name="T7" fmla="*/ 2 h 76"/>
                  <a:gd name="T8" fmla="*/ 26 w 64"/>
                  <a:gd name="T9" fmla="*/ 2 h 76"/>
                  <a:gd name="T10" fmla="*/ 15 w 64"/>
                  <a:gd name="T11" fmla="*/ 8 h 76"/>
                  <a:gd name="T12" fmla="*/ 6 w 64"/>
                  <a:gd name="T13" fmla="*/ 17 h 76"/>
                  <a:gd name="T14" fmla="*/ 0 w 64"/>
                  <a:gd name="T15" fmla="*/ 32 h 76"/>
                  <a:gd name="T16" fmla="*/ 0 w 64"/>
                  <a:gd name="T17" fmla="*/ 46 h 76"/>
                  <a:gd name="T18" fmla="*/ 6 w 64"/>
                  <a:gd name="T19" fmla="*/ 60 h 76"/>
                  <a:gd name="T20" fmla="*/ 15 w 64"/>
                  <a:gd name="T21" fmla="*/ 70 h 76"/>
                  <a:gd name="T22" fmla="*/ 26 w 64"/>
                  <a:gd name="T23" fmla="*/ 76 h 76"/>
                  <a:gd name="T24" fmla="*/ 38 w 64"/>
                  <a:gd name="T25" fmla="*/ 76 h 76"/>
                  <a:gd name="T26" fmla="*/ 50 w 64"/>
                  <a:gd name="T27" fmla="*/ 70 h 76"/>
                  <a:gd name="T28" fmla="*/ 58 w 64"/>
                  <a:gd name="T29" fmla="*/ 60 h 76"/>
                  <a:gd name="T30" fmla="*/ 63 w 64"/>
                  <a:gd name="T31" fmla="*/ 46 h 76"/>
                  <a:gd name="T32" fmla="*/ 55 w 64"/>
                  <a:gd name="T33" fmla="*/ 39 h 76"/>
                  <a:gd name="T34" fmla="*/ 53 w 64"/>
                  <a:gd name="T35" fmla="*/ 50 h 76"/>
                  <a:gd name="T36" fmla="*/ 48 w 64"/>
                  <a:gd name="T37" fmla="*/ 58 h 76"/>
                  <a:gd name="T38" fmla="*/ 41 w 64"/>
                  <a:gd name="T39" fmla="*/ 64 h 76"/>
                  <a:gd name="T40" fmla="*/ 32 w 64"/>
                  <a:gd name="T41" fmla="*/ 65 h 76"/>
                  <a:gd name="T42" fmla="*/ 23 w 64"/>
                  <a:gd name="T43" fmla="*/ 64 h 76"/>
                  <a:gd name="T44" fmla="*/ 16 w 64"/>
                  <a:gd name="T45" fmla="*/ 58 h 76"/>
                  <a:gd name="T46" fmla="*/ 11 w 64"/>
                  <a:gd name="T47" fmla="*/ 50 h 76"/>
                  <a:gd name="T48" fmla="*/ 10 w 64"/>
                  <a:gd name="T49" fmla="*/ 39 h 76"/>
                  <a:gd name="T50" fmla="*/ 11 w 64"/>
                  <a:gd name="T51" fmla="*/ 28 h 76"/>
                  <a:gd name="T52" fmla="*/ 16 w 64"/>
                  <a:gd name="T53" fmla="*/ 20 h 76"/>
                  <a:gd name="T54" fmla="*/ 23 w 64"/>
                  <a:gd name="T55" fmla="*/ 14 h 76"/>
                  <a:gd name="T56" fmla="*/ 32 w 64"/>
                  <a:gd name="T57" fmla="*/ 11 h 76"/>
                  <a:gd name="T58" fmla="*/ 41 w 64"/>
                  <a:gd name="T59" fmla="*/ 14 h 76"/>
                  <a:gd name="T60" fmla="*/ 48 w 64"/>
                  <a:gd name="T61" fmla="*/ 20 h 76"/>
                  <a:gd name="T62" fmla="*/ 53 w 64"/>
                  <a:gd name="T63" fmla="*/ 28 h 76"/>
                  <a:gd name="T64" fmla="*/ 55 w 64"/>
                  <a:gd name="T65" fmla="*/ 3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4" h="76">
                    <a:moveTo>
                      <a:pt x="64" y="39"/>
                    </a:moveTo>
                    <a:lnTo>
                      <a:pt x="63" y="32"/>
                    </a:lnTo>
                    <a:lnTo>
                      <a:pt x="61" y="24"/>
                    </a:lnTo>
                    <a:lnTo>
                      <a:pt x="58" y="17"/>
                    </a:lnTo>
                    <a:lnTo>
                      <a:pt x="54" y="12"/>
                    </a:lnTo>
                    <a:lnTo>
                      <a:pt x="50" y="8"/>
                    </a:lnTo>
                    <a:lnTo>
                      <a:pt x="44" y="4"/>
                    </a:lnTo>
                    <a:lnTo>
                      <a:pt x="38" y="2"/>
                    </a:lnTo>
                    <a:lnTo>
                      <a:pt x="32" y="0"/>
                    </a:lnTo>
                    <a:lnTo>
                      <a:pt x="26" y="2"/>
                    </a:lnTo>
                    <a:lnTo>
                      <a:pt x="20" y="4"/>
                    </a:lnTo>
                    <a:lnTo>
                      <a:pt x="15" y="8"/>
                    </a:lnTo>
                    <a:lnTo>
                      <a:pt x="10" y="12"/>
                    </a:lnTo>
                    <a:lnTo>
                      <a:pt x="6" y="17"/>
                    </a:lnTo>
                    <a:lnTo>
                      <a:pt x="2" y="24"/>
                    </a:lnTo>
                    <a:lnTo>
                      <a:pt x="0" y="32"/>
                    </a:lnTo>
                    <a:lnTo>
                      <a:pt x="0" y="39"/>
                    </a:lnTo>
                    <a:lnTo>
                      <a:pt x="0" y="46"/>
                    </a:lnTo>
                    <a:lnTo>
                      <a:pt x="2" y="53"/>
                    </a:lnTo>
                    <a:lnTo>
                      <a:pt x="6" y="60"/>
                    </a:lnTo>
                    <a:lnTo>
                      <a:pt x="10" y="65"/>
                    </a:lnTo>
                    <a:lnTo>
                      <a:pt x="15" y="70"/>
                    </a:lnTo>
                    <a:lnTo>
                      <a:pt x="20" y="74"/>
                    </a:lnTo>
                    <a:lnTo>
                      <a:pt x="26" y="76"/>
                    </a:lnTo>
                    <a:lnTo>
                      <a:pt x="32" y="76"/>
                    </a:lnTo>
                    <a:lnTo>
                      <a:pt x="38" y="76"/>
                    </a:lnTo>
                    <a:lnTo>
                      <a:pt x="44" y="74"/>
                    </a:lnTo>
                    <a:lnTo>
                      <a:pt x="50" y="70"/>
                    </a:lnTo>
                    <a:lnTo>
                      <a:pt x="54" y="65"/>
                    </a:lnTo>
                    <a:lnTo>
                      <a:pt x="58" y="60"/>
                    </a:lnTo>
                    <a:lnTo>
                      <a:pt x="61" y="53"/>
                    </a:lnTo>
                    <a:lnTo>
                      <a:pt x="63" y="46"/>
                    </a:lnTo>
                    <a:lnTo>
                      <a:pt x="64" y="39"/>
                    </a:lnTo>
                    <a:close/>
                    <a:moveTo>
                      <a:pt x="55" y="39"/>
                    </a:moveTo>
                    <a:lnTo>
                      <a:pt x="54" y="45"/>
                    </a:lnTo>
                    <a:lnTo>
                      <a:pt x="53" y="50"/>
                    </a:lnTo>
                    <a:lnTo>
                      <a:pt x="51" y="54"/>
                    </a:lnTo>
                    <a:lnTo>
                      <a:pt x="48" y="58"/>
                    </a:lnTo>
                    <a:lnTo>
                      <a:pt x="45" y="62"/>
                    </a:lnTo>
                    <a:lnTo>
                      <a:pt x="41" y="64"/>
                    </a:lnTo>
                    <a:lnTo>
                      <a:pt x="37" y="65"/>
                    </a:lnTo>
                    <a:lnTo>
                      <a:pt x="32" y="65"/>
                    </a:lnTo>
                    <a:lnTo>
                      <a:pt x="28" y="65"/>
                    </a:lnTo>
                    <a:lnTo>
                      <a:pt x="23" y="64"/>
                    </a:lnTo>
                    <a:lnTo>
                      <a:pt x="20" y="62"/>
                    </a:lnTo>
                    <a:lnTo>
                      <a:pt x="16" y="58"/>
                    </a:lnTo>
                    <a:lnTo>
                      <a:pt x="13" y="54"/>
                    </a:lnTo>
                    <a:lnTo>
                      <a:pt x="11" y="50"/>
                    </a:lnTo>
                    <a:lnTo>
                      <a:pt x="10" y="45"/>
                    </a:lnTo>
                    <a:lnTo>
                      <a:pt x="10" y="39"/>
                    </a:lnTo>
                    <a:lnTo>
                      <a:pt x="10" y="33"/>
                    </a:lnTo>
                    <a:lnTo>
                      <a:pt x="11" y="28"/>
                    </a:lnTo>
                    <a:lnTo>
                      <a:pt x="13" y="23"/>
                    </a:lnTo>
                    <a:lnTo>
                      <a:pt x="16" y="20"/>
                    </a:lnTo>
                    <a:lnTo>
                      <a:pt x="20" y="16"/>
                    </a:lnTo>
                    <a:lnTo>
                      <a:pt x="23" y="14"/>
                    </a:lnTo>
                    <a:lnTo>
                      <a:pt x="28" y="12"/>
                    </a:lnTo>
                    <a:lnTo>
                      <a:pt x="32" y="11"/>
                    </a:lnTo>
                    <a:lnTo>
                      <a:pt x="37" y="12"/>
                    </a:lnTo>
                    <a:lnTo>
                      <a:pt x="41" y="14"/>
                    </a:lnTo>
                    <a:lnTo>
                      <a:pt x="45" y="16"/>
                    </a:lnTo>
                    <a:lnTo>
                      <a:pt x="48" y="20"/>
                    </a:lnTo>
                    <a:lnTo>
                      <a:pt x="51" y="23"/>
                    </a:lnTo>
                    <a:lnTo>
                      <a:pt x="53" y="28"/>
                    </a:lnTo>
                    <a:lnTo>
                      <a:pt x="54" y="33"/>
                    </a:lnTo>
                    <a:lnTo>
                      <a:pt x="55" y="39"/>
                    </a:lnTo>
                    <a:close/>
                  </a:path>
                </a:pathLst>
              </a:custGeom>
              <a:solidFill>
                <a:srgbClr val="FCE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42"/>
              <p:cNvSpPr>
                <a:spLocks noEditPoints="1"/>
              </p:cNvSpPr>
              <p:nvPr/>
            </p:nvSpPr>
            <p:spPr bwMode="auto">
              <a:xfrm>
                <a:off x="1156" y="2654"/>
                <a:ext cx="11" cy="11"/>
              </a:xfrm>
              <a:custGeom>
                <a:avLst/>
                <a:gdLst>
                  <a:gd name="T0" fmla="*/ 54 w 54"/>
                  <a:gd name="T1" fmla="*/ 27 h 65"/>
                  <a:gd name="T2" fmla="*/ 49 w 54"/>
                  <a:gd name="T3" fmla="*/ 15 h 65"/>
                  <a:gd name="T4" fmla="*/ 42 w 54"/>
                  <a:gd name="T5" fmla="*/ 6 h 65"/>
                  <a:gd name="T6" fmla="*/ 33 w 54"/>
                  <a:gd name="T7" fmla="*/ 2 h 65"/>
                  <a:gd name="T8" fmla="*/ 22 w 54"/>
                  <a:gd name="T9" fmla="*/ 2 h 65"/>
                  <a:gd name="T10" fmla="*/ 12 w 54"/>
                  <a:gd name="T11" fmla="*/ 6 h 65"/>
                  <a:gd name="T12" fmla="*/ 5 w 54"/>
                  <a:gd name="T13" fmla="*/ 15 h 65"/>
                  <a:gd name="T14" fmla="*/ 1 w 54"/>
                  <a:gd name="T15" fmla="*/ 27 h 65"/>
                  <a:gd name="T16" fmla="*/ 1 w 54"/>
                  <a:gd name="T17" fmla="*/ 39 h 65"/>
                  <a:gd name="T18" fmla="*/ 5 w 54"/>
                  <a:gd name="T19" fmla="*/ 51 h 65"/>
                  <a:gd name="T20" fmla="*/ 12 w 54"/>
                  <a:gd name="T21" fmla="*/ 59 h 65"/>
                  <a:gd name="T22" fmla="*/ 22 w 54"/>
                  <a:gd name="T23" fmla="*/ 64 h 65"/>
                  <a:gd name="T24" fmla="*/ 33 w 54"/>
                  <a:gd name="T25" fmla="*/ 64 h 65"/>
                  <a:gd name="T26" fmla="*/ 42 w 54"/>
                  <a:gd name="T27" fmla="*/ 59 h 65"/>
                  <a:gd name="T28" fmla="*/ 49 w 54"/>
                  <a:gd name="T29" fmla="*/ 51 h 65"/>
                  <a:gd name="T30" fmla="*/ 54 w 54"/>
                  <a:gd name="T31" fmla="*/ 39 h 65"/>
                  <a:gd name="T32" fmla="*/ 45 w 54"/>
                  <a:gd name="T33" fmla="*/ 33 h 65"/>
                  <a:gd name="T34" fmla="*/ 44 w 54"/>
                  <a:gd name="T35" fmla="*/ 41 h 65"/>
                  <a:gd name="T36" fmla="*/ 40 w 54"/>
                  <a:gd name="T37" fmla="*/ 48 h 65"/>
                  <a:gd name="T38" fmla="*/ 34 w 54"/>
                  <a:gd name="T39" fmla="*/ 53 h 65"/>
                  <a:gd name="T40" fmla="*/ 27 w 54"/>
                  <a:gd name="T41" fmla="*/ 54 h 65"/>
                  <a:gd name="T42" fmla="*/ 20 w 54"/>
                  <a:gd name="T43" fmla="*/ 53 h 65"/>
                  <a:gd name="T44" fmla="*/ 14 w 54"/>
                  <a:gd name="T45" fmla="*/ 48 h 65"/>
                  <a:gd name="T46" fmla="*/ 11 w 54"/>
                  <a:gd name="T47" fmla="*/ 41 h 65"/>
                  <a:gd name="T48" fmla="*/ 9 w 54"/>
                  <a:gd name="T49" fmla="*/ 33 h 65"/>
                  <a:gd name="T50" fmla="*/ 11 w 54"/>
                  <a:gd name="T51" fmla="*/ 24 h 65"/>
                  <a:gd name="T52" fmla="*/ 14 w 54"/>
                  <a:gd name="T53" fmla="*/ 17 h 65"/>
                  <a:gd name="T54" fmla="*/ 20 w 54"/>
                  <a:gd name="T55" fmla="*/ 12 h 65"/>
                  <a:gd name="T56" fmla="*/ 27 w 54"/>
                  <a:gd name="T57" fmla="*/ 11 h 65"/>
                  <a:gd name="T58" fmla="*/ 34 w 54"/>
                  <a:gd name="T59" fmla="*/ 12 h 65"/>
                  <a:gd name="T60" fmla="*/ 40 w 54"/>
                  <a:gd name="T61" fmla="*/ 17 h 65"/>
                  <a:gd name="T62" fmla="*/ 44 w 54"/>
                  <a:gd name="T63" fmla="*/ 24 h 65"/>
                  <a:gd name="T64" fmla="*/ 45 w 54"/>
                  <a:gd name="T65" fmla="*/ 3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4" h="65">
                    <a:moveTo>
                      <a:pt x="54" y="33"/>
                    </a:moveTo>
                    <a:lnTo>
                      <a:pt x="54" y="27"/>
                    </a:lnTo>
                    <a:lnTo>
                      <a:pt x="52" y="20"/>
                    </a:lnTo>
                    <a:lnTo>
                      <a:pt x="49" y="15"/>
                    </a:lnTo>
                    <a:lnTo>
                      <a:pt x="46" y="10"/>
                    </a:lnTo>
                    <a:lnTo>
                      <a:pt x="42" y="6"/>
                    </a:lnTo>
                    <a:lnTo>
                      <a:pt x="38" y="3"/>
                    </a:lnTo>
                    <a:lnTo>
                      <a:pt x="33" y="2"/>
                    </a:lnTo>
                    <a:lnTo>
                      <a:pt x="27" y="0"/>
                    </a:lnTo>
                    <a:lnTo>
                      <a:pt x="22" y="2"/>
                    </a:lnTo>
                    <a:lnTo>
                      <a:pt x="17" y="3"/>
                    </a:lnTo>
                    <a:lnTo>
                      <a:pt x="12" y="6"/>
                    </a:lnTo>
                    <a:lnTo>
                      <a:pt x="8" y="10"/>
                    </a:lnTo>
                    <a:lnTo>
                      <a:pt x="5" y="15"/>
                    </a:lnTo>
                    <a:lnTo>
                      <a:pt x="2" y="20"/>
                    </a:lnTo>
                    <a:lnTo>
                      <a:pt x="1" y="27"/>
                    </a:lnTo>
                    <a:lnTo>
                      <a:pt x="0" y="33"/>
                    </a:lnTo>
                    <a:lnTo>
                      <a:pt x="1" y="39"/>
                    </a:lnTo>
                    <a:lnTo>
                      <a:pt x="2" y="45"/>
                    </a:lnTo>
                    <a:lnTo>
                      <a:pt x="5" y="51"/>
                    </a:lnTo>
                    <a:lnTo>
                      <a:pt x="8" y="56"/>
                    </a:lnTo>
                    <a:lnTo>
                      <a:pt x="12" y="59"/>
                    </a:lnTo>
                    <a:lnTo>
                      <a:pt x="17" y="63"/>
                    </a:lnTo>
                    <a:lnTo>
                      <a:pt x="22" y="64"/>
                    </a:lnTo>
                    <a:lnTo>
                      <a:pt x="27" y="65"/>
                    </a:lnTo>
                    <a:lnTo>
                      <a:pt x="33" y="64"/>
                    </a:lnTo>
                    <a:lnTo>
                      <a:pt x="38" y="63"/>
                    </a:lnTo>
                    <a:lnTo>
                      <a:pt x="42" y="59"/>
                    </a:lnTo>
                    <a:lnTo>
                      <a:pt x="46" y="56"/>
                    </a:lnTo>
                    <a:lnTo>
                      <a:pt x="49" y="51"/>
                    </a:lnTo>
                    <a:lnTo>
                      <a:pt x="52" y="45"/>
                    </a:lnTo>
                    <a:lnTo>
                      <a:pt x="54" y="39"/>
                    </a:lnTo>
                    <a:lnTo>
                      <a:pt x="54" y="33"/>
                    </a:lnTo>
                    <a:close/>
                    <a:moveTo>
                      <a:pt x="45" y="33"/>
                    </a:moveTo>
                    <a:lnTo>
                      <a:pt x="45" y="38"/>
                    </a:lnTo>
                    <a:lnTo>
                      <a:pt x="44" y="41"/>
                    </a:lnTo>
                    <a:lnTo>
                      <a:pt x="42" y="45"/>
                    </a:lnTo>
                    <a:lnTo>
                      <a:pt x="40" y="48"/>
                    </a:lnTo>
                    <a:lnTo>
                      <a:pt x="37" y="51"/>
                    </a:lnTo>
                    <a:lnTo>
                      <a:pt x="34" y="53"/>
                    </a:lnTo>
                    <a:lnTo>
                      <a:pt x="31" y="54"/>
                    </a:lnTo>
                    <a:lnTo>
                      <a:pt x="27" y="54"/>
                    </a:lnTo>
                    <a:lnTo>
                      <a:pt x="23" y="54"/>
                    </a:lnTo>
                    <a:lnTo>
                      <a:pt x="20" y="53"/>
                    </a:lnTo>
                    <a:lnTo>
                      <a:pt x="17" y="51"/>
                    </a:lnTo>
                    <a:lnTo>
                      <a:pt x="14" y="48"/>
                    </a:lnTo>
                    <a:lnTo>
                      <a:pt x="12" y="45"/>
                    </a:lnTo>
                    <a:lnTo>
                      <a:pt x="11" y="41"/>
                    </a:lnTo>
                    <a:lnTo>
                      <a:pt x="9" y="38"/>
                    </a:lnTo>
                    <a:lnTo>
                      <a:pt x="9" y="33"/>
                    </a:lnTo>
                    <a:lnTo>
                      <a:pt x="9" y="28"/>
                    </a:lnTo>
                    <a:lnTo>
                      <a:pt x="11" y="24"/>
                    </a:lnTo>
                    <a:lnTo>
                      <a:pt x="12" y="21"/>
                    </a:lnTo>
                    <a:lnTo>
                      <a:pt x="14" y="17"/>
                    </a:lnTo>
                    <a:lnTo>
                      <a:pt x="17" y="15"/>
                    </a:lnTo>
                    <a:lnTo>
                      <a:pt x="20" y="12"/>
                    </a:lnTo>
                    <a:lnTo>
                      <a:pt x="23" y="11"/>
                    </a:lnTo>
                    <a:lnTo>
                      <a:pt x="27" y="11"/>
                    </a:lnTo>
                    <a:lnTo>
                      <a:pt x="31" y="11"/>
                    </a:lnTo>
                    <a:lnTo>
                      <a:pt x="34" y="12"/>
                    </a:lnTo>
                    <a:lnTo>
                      <a:pt x="37" y="15"/>
                    </a:lnTo>
                    <a:lnTo>
                      <a:pt x="40" y="17"/>
                    </a:lnTo>
                    <a:lnTo>
                      <a:pt x="42" y="21"/>
                    </a:lnTo>
                    <a:lnTo>
                      <a:pt x="44" y="24"/>
                    </a:lnTo>
                    <a:lnTo>
                      <a:pt x="45" y="28"/>
                    </a:lnTo>
                    <a:lnTo>
                      <a:pt x="45" y="33"/>
                    </a:lnTo>
                    <a:close/>
                  </a:path>
                </a:pathLst>
              </a:custGeom>
              <a:solidFill>
                <a:srgbClr val="FCE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43"/>
              <p:cNvSpPr>
                <a:spLocks noEditPoints="1"/>
              </p:cNvSpPr>
              <p:nvPr/>
            </p:nvSpPr>
            <p:spPr bwMode="auto">
              <a:xfrm>
                <a:off x="1157" y="2655"/>
                <a:ext cx="9" cy="9"/>
              </a:xfrm>
              <a:custGeom>
                <a:avLst/>
                <a:gdLst>
                  <a:gd name="T0" fmla="*/ 44 w 45"/>
                  <a:gd name="T1" fmla="*/ 22 h 54"/>
                  <a:gd name="T2" fmla="*/ 41 w 45"/>
                  <a:gd name="T3" fmla="*/ 12 h 54"/>
                  <a:gd name="T4" fmla="*/ 35 w 45"/>
                  <a:gd name="T5" fmla="*/ 5 h 54"/>
                  <a:gd name="T6" fmla="*/ 27 w 45"/>
                  <a:gd name="T7" fmla="*/ 1 h 54"/>
                  <a:gd name="T8" fmla="*/ 18 w 45"/>
                  <a:gd name="T9" fmla="*/ 1 h 54"/>
                  <a:gd name="T10" fmla="*/ 10 w 45"/>
                  <a:gd name="T11" fmla="*/ 5 h 54"/>
                  <a:gd name="T12" fmla="*/ 3 w 45"/>
                  <a:gd name="T13" fmla="*/ 12 h 54"/>
                  <a:gd name="T14" fmla="*/ 0 w 45"/>
                  <a:gd name="T15" fmla="*/ 22 h 54"/>
                  <a:gd name="T16" fmla="*/ 0 w 45"/>
                  <a:gd name="T17" fmla="*/ 34 h 54"/>
                  <a:gd name="T18" fmla="*/ 3 w 45"/>
                  <a:gd name="T19" fmla="*/ 43 h 54"/>
                  <a:gd name="T20" fmla="*/ 10 w 45"/>
                  <a:gd name="T21" fmla="*/ 51 h 54"/>
                  <a:gd name="T22" fmla="*/ 18 w 45"/>
                  <a:gd name="T23" fmla="*/ 54 h 54"/>
                  <a:gd name="T24" fmla="*/ 27 w 45"/>
                  <a:gd name="T25" fmla="*/ 54 h 54"/>
                  <a:gd name="T26" fmla="*/ 35 w 45"/>
                  <a:gd name="T27" fmla="*/ 51 h 54"/>
                  <a:gd name="T28" fmla="*/ 41 w 45"/>
                  <a:gd name="T29" fmla="*/ 43 h 54"/>
                  <a:gd name="T30" fmla="*/ 44 w 45"/>
                  <a:gd name="T31" fmla="*/ 34 h 54"/>
                  <a:gd name="T32" fmla="*/ 36 w 45"/>
                  <a:gd name="T33" fmla="*/ 28 h 54"/>
                  <a:gd name="T34" fmla="*/ 35 w 45"/>
                  <a:gd name="T35" fmla="*/ 34 h 54"/>
                  <a:gd name="T36" fmla="*/ 32 w 45"/>
                  <a:gd name="T37" fmla="*/ 40 h 54"/>
                  <a:gd name="T38" fmla="*/ 27 w 45"/>
                  <a:gd name="T39" fmla="*/ 42 h 54"/>
                  <a:gd name="T40" fmla="*/ 22 w 45"/>
                  <a:gd name="T41" fmla="*/ 43 h 54"/>
                  <a:gd name="T42" fmla="*/ 17 w 45"/>
                  <a:gd name="T43" fmla="*/ 42 h 54"/>
                  <a:gd name="T44" fmla="*/ 13 w 45"/>
                  <a:gd name="T45" fmla="*/ 40 h 54"/>
                  <a:gd name="T46" fmla="*/ 10 w 45"/>
                  <a:gd name="T47" fmla="*/ 34 h 54"/>
                  <a:gd name="T48" fmla="*/ 9 w 45"/>
                  <a:gd name="T49" fmla="*/ 28 h 54"/>
                  <a:gd name="T50" fmla="*/ 10 w 45"/>
                  <a:gd name="T51" fmla="*/ 22 h 54"/>
                  <a:gd name="T52" fmla="*/ 13 w 45"/>
                  <a:gd name="T53" fmla="*/ 16 h 54"/>
                  <a:gd name="T54" fmla="*/ 17 w 45"/>
                  <a:gd name="T55" fmla="*/ 13 h 54"/>
                  <a:gd name="T56" fmla="*/ 22 w 45"/>
                  <a:gd name="T57" fmla="*/ 11 h 54"/>
                  <a:gd name="T58" fmla="*/ 27 w 45"/>
                  <a:gd name="T59" fmla="*/ 13 h 54"/>
                  <a:gd name="T60" fmla="*/ 32 w 45"/>
                  <a:gd name="T61" fmla="*/ 16 h 54"/>
                  <a:gd name="T62" fmla="*/ 35 w 45"/>
                  <a:gd name="T63" fmla="*/ 22 h 54"/>
                  <a:gd name="T64" fmla="*/ 36 w 45"/>
                  <a:gd name="T65" fmla="*/ 2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5" h="54">
                    <a:moveTo>
                      <a:pt x="45" y="28"/>
                    </a:moveTo>
                    <a:lnTo>
                      <a:pt x="44" y="22"/>
                    </a:lnTo>
                    <a:lnTo>
                      <a:pt x="43" y="17"/>
                    </a:lnTo>
                    <a:lnTo>
                      <a:pt x="41" y="12"/>
                    </a:lnTo>
                    <a:lnTo>
                      <a:pt x="38" y="9"/>
                    </a:lnTo>
                    <a:lnTo>
                      <a:pt x="35" y="5"/>
                    </a:lnTo>
                    <a:lnTo>
                      <a:pt x="31" y="3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8" y="1"/>
                    </a:lnTo>
                    <a:lnTo>
                      <a:pt x="13" y="3"/>
                    </a:lnTo>
                    <a:lnTo>
                      <a:pt x="10" y="5"/>
                    </a:lnTo>
                    <a:lnTo>
                      <a:pt x="6" y="9"/>
                    </a:lnTo>
                    <a:lnTo>
                      <a:pt x="3" y="12"/>
                    </a:lnTo>
                    <a:lnTo>
                      <a:pt x="1" y="17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1" y="39"/>
                    </a:lnTo>
                    <a:lnTo>
                      <a:pt x="3" y="43"/>
                    </a:lnTo>
                    <a:lnTo>
                      <a:pt x="6" y="47"/>
                    </a:lnTo>
                    <a:lnTo>
                      <a:pt x="10" y="51"/>
                    </a:lnTo>
                    <a:lnTo>
                      <a:pt x="13" y="53"/>
                    </a:lnTo>
                    <a:lnTo>
                      <a:pt x="18" y="54"/>
                    </a:lnTo>
                    <a:lnTo>
                      <a:pt x="22" y="54"/>
                    </a:lnTo>
                    <a:lnTo>
                      <a:pt x="27" y="54"/>
                    </a:lnTo>
                    <a:lnTo>
                      <a:pt x="31" y="53"/>
                    </a:lnTo>
                    <a:lnTo>
                      <a:pt x="35" y="51"/>
                    </a:lnTo>
                    <a:lnTo>
                      <a:pt x="38" y="47"/>
                    </a:lnTo>
                    <a:lnTo>
                      <a:pt x="41" y="43"/>
                    </a:lnTo>
                    <a:lnTo>
                      <a:pt x="43" y="39"/>
                    </a:lnTo>
                    <a:lnTo>
                      <a:pt x="44" y="34"/>
                    </a:lnTo>
                    <a:lnTo>
                      <a:pt x="45" y="28"/>
                    </a:lnTo>
                    <a:close/>
                    <a:moveTo>
                      <a:pt x="36" y="28"/>
                    </a:moveTo>
                    <a:lnTo>
                      <a:pt x="35" y="31"/>
                    </a:lnTo>
                    <a:lnTo>
                      <a:pt x="35" y="34"/>
                    </a:lnTo>
                    <a:lnTo>
                      <a:pt x="33" y="37"/>
                    </a:lnTo>
                    <a:lnTo>
                      <a:pt x="32" y="40"/>
                    </a:lnTo>
                    <a:lnTo>
                      <a:pt x="30" y="41"/>
                    </a:lnTo>
                    <a:lnTo>
                      <a:pt x="27" y="42"/>
                    </a:lnTo>
                    <a:lnTo>
                      <a:pt x="25" y="43"/>
                    </a:lnTo>
                    <a:lnTo>
                      <a:pt x="22" y="43"/>
                    </a:lnTo>
                    <a:lnTo>
                      <a:pt x="19" y="43"/>
                    </a:lnTo>
                    <a:lnTo>
                      <a:pt x="17" y="42"/>
                    </a:lnTo>
                    <a:lnTo>
                      <a:pt x="15" y="41"/>
                    </a:lnTo>
                    <a:lnTo>
                      <a:pt x="13" y="40"/>
                    </a:lnTo>
                    <a:lnTo>
                      <a:pt x="11" y="37"/>
                    </a:lnTo>
                    <a:lnTo>
                      <a:pt x="10" y="34"/>
                    </a:lnTo>
                    <a:lnTo>
                      <a:pt x="9" y="31"/>
                    </a:lnTo>
                    <a:lnTo>
                      <a:pt x="9" y="28"/>
                    </a:lnTo>
                    <a:lnTo>
                      <a:pt x="9" y="24"/>
                    </a:lnTo>
                    <a:lnTo>
                      <a:pt x="10" y="22"/>
                    </a:lnTo>
                    <a:lnTo>
                      <a:pt x="11" y="18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9" y="12"/>
                    </a:lnTo>
                    <a:lnTo>
                      <a:pt x="22" y="11"/>
                    </a:lnTo>
                    <a:lnTo>
                      <a:pt x="25" y="12"/>
                    </a:lnTo>
                    <a:lnTo>
                      <a:pt x="27" y="13"/>
                    </a:lnTo>
                    <a:lnTo>
                      <a:pt x="30" y="15"/>
                    </a:lnTo>
                    <a:lnTo>
                      <a:pt x="32" y="16"/>
                    </a:lnTo>
                    <a:lnTo>
                      <a:pt x="33" y="18"/>
                    </a:lnTo>
                    <a:lnTo>
                      <a:pt x="35" y="22"/>
                    </a:lnTo>
                    <a:lnTo>
                      <a:pt x="35" y="24"/>
                    </a:lnTo>
                    <a:lnTo>
                      <a:pt x="36" y="28"/>
                    </a:lnTo>
                    <a:close/>
                  </a:path>
                </a:pathLst>
              </a:custGeom>
              <a:solidFill>
                <a:srgbClr val="FCF2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44"/>
              <p:cNvSpPr>
                <a:spLocks noEditPoints="1"/>
              </p:cNvSpPr>
              <p:nvPr/>
            </p:nvSpPr>
            <p:spPr bwMode="auto">
              <a:xfrm>
                <a:off x="1158" y="2656"/>
                <a:ext cx="7" cy="7"/>
              </a:xfrm>
              <a:custGeom>
                <a:avLst/>
                <a:gdLst>
                  <a:gd name="T0" fmla="*/ 36 w 36"/>
                  <a:gd name="T1" fmla="*/ 17 h 43"/>
                  <a:gd name="T2" fmla="*/ 33 w 36"/>
                  <a:gd name="T3" fmla="*/ 10 h 43"/>
                  <a:gd name="T4" fmla="*/ 28 w 36"/>
                  <a:gd name="T5" fmla="*/ 4 h 43"/>
                  <a:gd name="T6" fmla="*/ 22 w 36"/>
                  <a:gd name="T7" fmla="*/ 0 h 43"/>
                  <a:gd name="T8" fmla="*/ 14 w 36"/>
                  <a:gd name="T9" fmla="*/ 0 h 43"/>
                  <a:gd name="T10" fmla="*/ 8 w 36"/>
                  <a:gd name="T11" fmla="*/ 4 h 43"/>
                  <a:gd name="T12" fmla="*/ 3 w 36"/>
                  <a:gd name="T13" fmla="*/ 10 h 43"/>
                  <a:gd name="T14" fmla="*/ 0 w 36"/>
                  <a:gd name="T15" fmla="*/ 17 h 43"/>
                  <a:gd name="T16" fmla="*/ 0 w 36"/>
                  <a:gd name="T17" fmla="*/ 27 h 43"/>
                  <a:gd name="T18" fmla="*/ 3 w 36"/>
                  <a:gd name="T19" fmla="*/ 34 h 43"/>
                  <a:gd name="T20" fmla="*/ 8 w 36"/>
                  <a:gd name="T21" fmla="*/ 40 h 43"/>
                  <a:gd name="T22" fmla="*/ 14 w 36"/>
                  <a:gd name="T23" fmla="*/ 43 h 43"/>
                  <a:gd name="T24" fmla="*/ 22 w 36"/>
                  <a:gd name="T25" fmla="*/ 43 h 43"/>
                  <a:gd name="T26" fmla="*/ 28 w 36"/>
                  <a:gd name="T27" fmla="*/ 40 h 43"/>
                  <a:gd name="T28" fmla="*/ 33 w 36"/>
                  <a:gd name="T29" fmla="*/ 34 h 43"/>
                  <a:gd name="T30" fmla="*/ 36 w 36"/>
                  <a:gd name="T31" fmla="*/ 27 h 43"/>
                  <a:gd name="T32" fmla="*/ 27 w 36"/>
                  <a:gd name="T33" fmla="*/ 22 h 43"/>
                  <a:gd name="T34" fmla="*/ 26 w 36"/>
                  <a:gd name="T35" fmla="*/ 25 h 43"/>
                  <a:gd name="T36" fmla="*/ 24 w 36"/>
                  <a:gd name="T37" fmla="*/ 29 h 43"/>
                  <a:gd name="T38" fmla="*/ 22 w 36"/>
                  <a:gd name="T39" fmla="*/ 31 h 43"/>
                  <a:gd name="T40" fmla="*/ 18 w 36"/>
                  <a:gd name="T41" fmla="*/ 33 h 43"/>
                  <a:gd name="T42" fmla="*/ 15 w 36"/>
                  <a:gd name="T43" fmla="*/ 31 h 43"/>
                  <a:gd name="T44" fmla="*/ 12 w 36"/>
                  <a:gd name="T45" fmla="*/ 29 h 43"/>
                  <a:gd name="T46" fmla="*/ 10 w 36"/>
                  <a:gd name="T47" fmla="*/ 25 h 43"/>
                  <a:gd name="T48" fmla="*/ 9 w 36"/>
                  <a:gd name="T49" fmla="*/ 22 h 43"/>
                  <a:gd name="T50" fmla="*/ 10 w 36"/>
                  <a:gd name="T51" fmla="*/ 17 h 43"/>
                  <a:gd name="T52" fmla="*/ 12 w 36"/>
                  <a:gd name="T53" fmla="*/ 15 h 43"/>
                  <a:gd name="T54" fmla="*/ 15 w 36"/>
                  <a:gd name="T55" fmla="*/ 12 h 43"/>
                  <a:gd name="T56" fmla="*/ 18 w 36"/>
                  <a:gd name="T57" fmla="*/ 11 h 43"/>
                  <a:gd name="T58" fmla="*/ 22 w 36"/>
                  <a:gd name="T59" fmla="*/ 12 h 43"/>
                  <a:gd name="T60" fmla="*/ 24 w 36"/>
                  <a:gd name="T61" fmla="*/ 15 h 43"/>
                  <a:gd name="T62" fmla="*/ 26 w 36"/>
                  <a:gd name="T63" fmla="*/ 17 h 43"/>
                  <a:gd name="T64" fmla="*/ 27 w 36"/>
                  <a:gd name="T65" fmla="*/ 2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6" h="43">
                    <a:moveTo>
                      <a:pt x="36" y="22"/>
                    </a:moveTo>
                    <a:lnTo>
                      <a:pt x="36" y="17"/>
                    </a:lnTo>
                    <a:lnTo>
                      <a:pt x="35" y="13"/>
                    </a:lnTo>
                    <a:lnTo>
                      <a:pt x="33" y="10"/>
                    </a:lnTo>
                    <a:lnTo>
                      <a:pt x="31" y="6"/>
                    </a:lnTo>
                    <a:lnTo>
                      <a:pt x="28" y="4"/>
                    </a:lnTo>
                    <a:lnTo>
                      <a:pt x="25" y="1"/>
                    </a:lnTo>
                    <a:lnTo>
                      <a:pt x="22" y="0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1" y="1"/>
                    </a:lnTo>
                    <a:lnTo>
                      <a:pt x="8" y="4"/>
                    </a:lnTo>
                    <a:lnTo>
                      <a:pt x="5" y="6"/>
                    </a:lnTo>
                    <a:lnTo>
                      <a:pt x="3" y="10"/>
                    </a:lnTo>
                    <a:lnTo>
                      <a:pt x="2" y="13"/>
                    </a:lnTo>
                    <a:lnTo>
                      <a:pt x="0" y="17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2" y="30"/>
                    </a:lnTo>
                    <a:lnTo>
                      <a:pt x="3" y="34"/>
                    </a:lnTo>
                    <a:lnTo>
                      <a:pt x="5" y="37"/>
                    </a:lnTo>
                    <a:lnTo>
                      <a:pt x="8" y="40"/>
                    </a:lnTo>
                    <a:lnTo>
                      <a:pt x="11" y="42"/>
                    </a:lnTo>
                    <a:lnTo>
                      <a:pt x="14" y="43"/>
                    </a:lnTo>
                    <a:lnTo>
                      <a:pt x="18" y="43"/>
                    </a:lnTo>
                    <a:lnTo>
                      <a:pt x="22" y="43"/>
                    </a:lnTo>
                    <a:lnTo>
                      <a:pt x="25" y="42"/>
                    </a:lnTo>
                    <a:lnTo>
                      <a:pt x="28" y="40"/>
                    </a:lnTo>
                    <a:lnTo>
                      <a:pt x="31" y="37"/>
                    </a:lnTo>
                    <a:lnTo>
                      <a:pt x="33" y="34"/>
                    </a:lnTo>
                    <a:lnTo>
                      <a:pt x="35" y="30"/>
                    </a:lnTo>
                    <a:lnTo>
                      <a:pt x="36" y="27"/>
                    </a:lnTo>
                    <a:lnTo>
                      <a:pt x="36" y="22"/>
                    </a:lnTo>
                    <a:close/>
                    <a:moveTo>
                      <a:pt x="27" y="22"/>
                    </a:moveTo>
                    <a:lnTo>
                      <a:pt x="27" y="24"/>
                    </a:lnTo>
                    <a:lnTo>
                      <a:pt x="26" y="25"/>
                    </a:lnTo>
                    <a:lnTo>
                      <a:pt x="26" y="28"/>
                    </a:lnTo>
                    <a:lnTo>
                      <a:pt x="24" y="29"/>
                    </a:lnTo>
                    <a:lnTo>
                      <a:pt x="23" y="30"/>
                    </a:lnTo>
                    <a:lnTo>
                      <a:pt x="22" y="31"/>
                    </a:lnTo>
                    <a:lnTo>
                      <a:pt x="20" y="33"/>
                    </a:lnTo>
                    <a:lnTo>
                      <a:pt x="18" y="33"/>
                    </a:lnTo>
                    <a:lnTo>
                      <a:pt x="16" y="33"/>
                    </a:lnTo>
                    <a:lnTo>
                      <a:pt x="15" y="31"/>
                    </a:lnTo>
                    <a:lnTo>
                      <a:pt x="13" y="30"/>
                    </a:lnTo>
                    <a:lnTo>
                      <a:pt x="12" y="29"/>
                    </a:lnTo>
                    <a:lnTo>
                      <a:pt x="11" y="28"/>
                    </a:lnTo>
                    <a:lnTo>
                      <a:pt x="10" y="25"/>
                    </a:lnTo>
                    <a:lnTo>
                      <a:pt x="9" y="24"/>
                    </a:lnTo>
                    <a:lnTo>
                      <a:pt x="9" y="22"/>
                    </a:lnTo>
                    <a:lnTo>
                      <a:pt x="9" y="19"/>
                    </a:lnTo>
                    <a:lnTo>
                      <a:pt x="10" y="17"/>
                    </a:lnTo>
                    <a:lnTo>
                      <a:pt x="11" y="16"/>
                    </a:lnTo>
                    <a:lnTo>
                      <a:pt x="12" y="15"/>
                    </a:lnTo>
                    <a:lnTo>
                      <a:pt x="13" y="13"/>
                    </a:lnTo>
                    <a:lnTo>
                      <a:pt x="15" y="12"/>
                    </a:lnTo>
                    <a:lnTo>
                      <a:pt x="16" y="11"/>
                    </a:lnTo>
                    <a:lnTo>
                      <a:pt x="18" y="11"/>
                    </a:lnTo>
                    <a:lnTo>
                      <a:pt x="20" y="11"/>
                    </a:lnTo>
                    <a:lnTo>
                      <a:pt x="22" y="12"/>
                    </a:lnTo>
                    <a:lnTo>
                      <a:pt x="23" y="13"/>
                    </a:lnTo>
                    <a:lnTo>
                      <a:pt x="24" y="15"/>
                    </a:lnTo>
                    <a:lnTo>
                      <a:pt x="26" y="16"/>
                    </a:lnTo>
                    <a:lnTo>
                      <a:pt x="26" y="17"/>
                    </a:lnTo>
                    <a:lnTo>
                      <a:pt x="27" y="19"/>
                    </a:lnTo>
                    <a:lnTo>
                      <a:pt x="27" y="22"/>
                    </a:lnTo>
                    <a:close/>
                  </a:path>
                </a:pathLst>
              </a:custGeom>
              <a:solidFill>
                <a:srgbClr val="FDF4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45"/>
              <p:cNvSpPr>
                <a:spLocks/>
              </p:cNvSpPr>
              <p:nvPr/>
            </p:nvSpPr>
            <p:spPr bwMode="auto">
              <a:xfrm>
                <a:off x="1159" y="2657"/>
                <a:ext cx="5" cy="5"/>
              </a:xfrm>
              <a:custGeom>
                <a:avLst/>
                <a:gdLst>
                  <a:gd name="T0" fmla="*/ 27 w 27"/>
                  <a:gd name="T1" fmla="*/ 17 h 32"/>
                  <a:gd name="T2" fmla="*/ 26 w 27"/>
                  <a:gd name="T3" fmla="*/ 13 h 32"/>
                  <a:gd name="T4" fmla="*/ 26 w 27"/>
                  <a:gd name="T5" fmla="*/ 11 h 32"/>
                  <a:gd name="T6" fmla="*/ 24 w 27"/>
                  <a:gd name="T7" fmla="*/ 7 h 32"/>
                  <a:gd name="T8" fmla="*/ 23 w 27"/>
                  <a:gd name="T9" fmla="*/ 5 h 32"/>
                  <a:gd name="T10" fmla="*/ 21 w 27"/>
                  <a:gd name="T11" fmla="*/ 4 h 32"/>
                  <a:gd name="T12" fmla="*/ 18 w 27"/>
                  <a:gd name="T13" fmla="*/ 2 h 32"/>
                  <a:gd name="T14" fmla="*/ 16 w 27"/>
                  <a:gd name="T15" fmla="*/ 1 h 32"/>
                  <a:gd name="T16" fmla="*/ 13 w 27"/>
                  <a:gd name="T17" fmla="*/ 0 h 32"/>
                  <a:gd name="T18" fmla="*/ 10 w 27"/>
                  <a:gd name="T19" fmla="*/ 1 h 32"/>
                  <a:gd name="T20" fmla="*/ 8 w 27"/>
                  <a:gd name="T21" fmla="*/ 2 h 32"/>
                  <a:gd name="T22" fmla="*/ 6 w 27"/>
                  <a:gd name="T23" fmla="*/ 4 h 32"/>
                  <a:gd name="T24" fmla="*/ 4 w 27"/>
                  <a:gd name="T25" fmla="*/ 5 h 32"/>
                  <a:gd name="T26" fmla="*/ 2 w 27"/>
                  <a:gd name="T27" fmla="*/ 7 h 32"/>
                  <a:gd name="T28" fmla="*/ 1 w 27"/>
                  <a:gd name="T29" fmla="*/ 11 h 32"/>
                  <a:gd name="T30" fmla="*/ 0 w 27"/>
                  <a:gd name="T31" fmla="*/ 13 h 32"/>
                  <a:gd name="T32" fmla="*/ 0 w 27"/>
                  <a:gd name="T33" fmla="*/ 17 h 32"/>
                  <a:gd name="T34" fmla="*/ 0 w 27"/>
                  <a:gd name="T35" fmla="*/ 20 h 32"/>
                  <a:gd name="T36" fmla="*/ 1 w 27"/>
                  <a:gd name="T37" fmla="*/ 23 h 32"/>
                  <a:gd name="T38" fmla="*/ 2 w 27"/>
                  <a:gd name="T39" fmla="*/ 26 h 32"/>
                  <a:gd name="T40" fmla="*/ 4 w 27"/>
                  <a:gd name="T41" fmla="*/ 29 h 32"/>
                  <a:gd name="T42" fmla="*/ 6 w 27"/>
                  <a:gd name="T43" fmla="*/ 30 h 32"/>
                  <a:gd name="T44" fmla="*/ 8 w 27"/>
                  <a:gd name="T45" fmla="*/ 31 h 32"/>
                  <a:gd name="T46" fmla="*/ 10 w 27"/>
                  <a:gd name="T47" fmla="*/ 32 h 32"/>
                  <a:gd name="T48" fmla="*/ 13 w 27"/>
                  <a:gd name="T49" fmla="*/ 32 h 32"/>
                  <a:gd name="T50" fmla="*/ 16 w 27"/>
                  <a:gd name="T51" fmla="*/ 32 h 32"/>
                  <a:gd name="T52" fmla="*/ 18 w 27"/>
                  <a:gd name="T53" fmla="*/ 31 h 32"/>
                  <a:gd name="T54" fmla="*/ 21 w 27"/>
                  <a:gd name="T55" fmla="*/ 30 h 32"/>
                  <a:gd name="T56" fmla="*/ 23 w 27"/>
                  <a:gd name="T57" fmla="*/ 29 h 32"/>
                  <a:gd name="T58" fmla="*/ 24 w 27"/>
                  <a:gd name="T59" fmla="*/ 26 h 32"/>
                  <a:gd name="T60" fmla="*/ 26 w 27"/>
                  <a:gd name="T61" fmla="*/ 23 h 32"/>
                  <a:gd name="T62" fmla="*/ 26 w 27"/>
                  <a:gd name="T63" fmla="*/ 20 h 32"/>
                  <a:gd name="T64" fmla="*/ 27 w 27"/>
                  <a:gd name="T65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7" h="32">
                    <a:moveTo>
                      <a:pt x="27" y="17"/>
                    </a:moveTo>
                    <a:lnTo>
                      <a:pt x="26" y="13"/>
                    </a:lnTo>
                    <a:lnTo>
                      <a:pt x="26" y="11"/>
                    </a:lnTo>
                    <a:lnTo>
                      <a:pt x="24" y="7"/>
                    </a:lnTo>
                    <a:lnTo>
                      <a:pt x="23" y="5"/>
                    </a:lnTo>
                    <a:lnTo>
                      <a:pt x="21" y="4"/>
                    </a:lnTo>
                    <a:lnTo>
                      <a:pt x="18" y="2"/>
                    </a:lnTo>
                    <a:lnTo>
                      <a:pt x="16" y="1"/>
                    </a:lnTo>
                    <a:lnTo>
                      <a:pt x="13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1" y="11"/>
                    </a:lnTo>
                    <a:lnTo>
                      <a:pt x="0" y="13"/>
                    </a:lnTo>
                    <a:lnTo>
                      <a:pt x="0" y="17"/>
                    </a:lnTo>
                    <a:lnTo>
                      <a:pt x="0" y="20"/>
                    </a:lnTo>
                    <a:lnTo>
                      <a:pt x="1" y="23"/>
                    </a:lnTo>
                    <a:lnTo>
                      <a:pt x="2" y="26"/>
                    </a:lnTo>
                    <a:lnTo>
                      <a:pt x="4" y="29"/>
                    </a:lnTo>
                    <a:lnTo>
                      <a:pt x="6" y="30"/>
                    </a:lnTo>
                    <a:lnTo>
                      <a:pt x="8" y="31"/>
                    </a:lnTo>
                    <a:lnTo>
                      <a:pt x="10" y="32"/>
                    </a:lnTo>
                    <a:lnTo>
                      <a:pt x="13" y="32"/>
                    </a:lnTo>
                    <a:lnTo>
                      <a:pt x="16" y="32"/>
                    </a:lnTo>
                    <a:lnTo>
                      <a:pt x="18" y="31"/>
                    </a:lnTo>
                    <a:lnTo>
                      <a:pt x="21" y="30"/>
                    </a:lnTo>
                    <a:lnTo>
                      <a:pt x="23" y="29"/>
                    </a:lnTo>
                    <a:lnTo>
                      <a:pt x="24" y="26"/>
                    </a:lnTo>
                    <a:lnTo>
                      <a:pt x="26" y="23"/>
                    </a:lnTo>
                    <a:lnTo>
                      <a:pt x="26" y="20"/>
                    </a:lnTo>
                    <a:lnTo>
                      <a:pt x="27" y="17"/>
                    </a:lnTo>
                    <a:close/>
                  </a:path>
                </a:pathLst>
              </a:custGeom>
              <a:solidFill>
                <a:srgbClr val="FDF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46"/>
              <p:cNvSpPr>
                <a:spLocks/>
              </p:cNvSpPr>
              <p:nvPr/>
            </p:nvSpPr>
            <p:spPr bwMode="auto">
              <a:xfrm>
                <a:off x="1160" y="2658"/>
                <a:ext cx="3" cy="3"/>
              </a:xfrm>
              <a:custGeom>
                <a:avLst/>
                <a:gdLst>
                  <a:gd name="T0" fmla="*/ 18 w 18"/>
                  <a:gd name="T1" fmla="*/ 11 h 22"/>
                  <a:gd name="T2" fmla="*/ 18 w 18"/>
                  <a:gd name="T3" fmla="*/ 8 h 22"/>
                  <a:gd name="T4" fmla="*/ 17 w 18"/>
                  <a:gd name="T5" fmla="*/ 6 h 22"/>
                  <a:gd name="T6" fmla="*/ 17 w 18"/>
                  <a:gd name="T7" fmla="*/ 5 h 22"/>
                  <a:gd name="T8" fmla="*/ 15 w 18"/>
                  <a:gd name="T9" fmla="*/ 4 h 22"/>
                  <a:gd name="T10" fmla="*/ 14 w 18"/>
                  <a:gd name="T11" fmla="*/ 2 h 22"/>
                  <a:gd name="T12" fmla="*/ 13 w 18"/>
                  <a:gd name="T13" fmla="*/ 1 h 22"/>
                  <a:gd name="T14" fmla="*/ 11 w 18"/>
                  <a:gd name="T15" fmla="*/ 0 h 22"/>
                  <a:gd name="T16" fmla="*/ 9 w 18"/>
                  <a:gd name="T17" fmla="*/ 0 h 22"/>
                  <a:gd name="T18" fmla="*/ 7 w 18"/>
                  <a:gd name="T19" fmla="*/ 0 h 22"/>
                  <a:gd name="T20" fmla="*/ 6 w 18"/>
                  <a:gd name="T21" fmla="*/ 1 h 22"/>
                  <a:gd name="T22" fmla="*/ 4 w 18"/>
                  <a:gd name="T23" fmla="*/ 2 h 22"/>
                  <a:gd name="T24" fmla="*/ 3 w 18"/>
                  <a:gd name="T25" fmla="*/ 4 h 22"/>
                  <a:gd name="T26" fmla="*/ 2 w 18"/>
                  <a:gd name="T27" fmla="*/ 5 h 22"/>
                  <a:gd name="T28" fmla="*/ 1 w 18"/>
                  <a:gd name="T29" fmla="*/ 6 h 22"/>
                  <a:gd name="T30" fmla="*/ 0 w 18"/>
                  <a:gd name="T31" fmla="*/ 8 h 22"/>
                  <a:gd name="T32" fmla="*/ 0 w 18"/>
                  <a:gd name="T33" fmla="*/ 11 h 22"/>
                  <a:gd name="T34" fmla="*/ 0 w 18"/>
                  <a:gd name="T35" fmla="*/ 13 h 22"/>
                  <a:gd name="T36" fmla="*/ 1 w 18"/>
                  <a:gd name="T37" fmla="*/ 14 h 22"/>
                  <a:gd name="T38" fmla="*/ 2 w 18"/>
                  <a:gd name="T39" fmla="*/ 17 h 22"/>
                  <a:gd name="T40" fmla="*/ 3 w 18"/>
                  <a:gd name="T41" fmla="*/ 18 h 22"/>
                  <a:gd name="T42" fmla="*/ 4 w 18"/>
                  <a:gd name="T43" fmla="*/ 19 h 22"/>
                  <a:gd name="T44" fmla="*/ 6 w 18"/>
                  <a:gd name="T45" fmla="*/ 20 h 22"/>
                  <a:gd name="T46" fmla="*/ 7 w 18"/>
                  <a:gd name="T47" fmla="*/ 22 h 22"/>
                  <a:gd name="T48" fmla="*/ 9 w 18"/>
                  <a:gd name="T49" fmla="*/ 22 h 22"/>
                  <a:gd name="T50" fmla="*/ 11 w 18"/>
                  <a:gd name="T51" fmla="*/ 22 h 22"/>
                  <a:gd name="T52" fmla="*/ 13 w 18"/>
                  <a:gd name="T53" fmla="*/ 20 h 22"/>
                  <a:gd name="T54" fmla="*/ 14 w 18"/>
                  <a:gd name="T55" fmla="*/ 19 h 22"/>
                  <a:gd name="T56" fmla="*/ 15 w 18"/>
                  <a:gd name="T57" fmla="*/ 18 h 22"/>
                  <a:gd name="T58" fmla="*/ 17 w 18"/>
                  <a:gd name="T59" fmla="*/ 17 h 22"/>
                  <a:gd name="T60" fmla="*/ 17 w 18"/>
                  <a:gd name="T61" fmla="*/ 14 h 22"/>
                  <a:gd name="T62" fmla="*/ 18 w 18"/>
                  <a:gd name="T63" fmla="*/ 13 h 22"/>
                  <a:gd name="T64" fmla="*/ 18 w 18"/>
                  <a:gd name="T65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8"/>
                    </a:lnTo>
                    <a:lnTo>
                      <a:pt x="17" y="6"/>
                    </a:lnTo>
                    <a:lnTo>
                      <a:pt x="17" y="5"/>
                    </a:lnTo>
                    <a:lnTo>
                      <a:pt x="15" y="4"/>
                    </a:lnTo>
                    <a:lnTo>
                      <a:pt x="14" y="2"/>
                    </a:lnTo>
                    <a:lnTo>
                      <a:pt x="13" y="1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6" y="1"/>
                    </a:lnTo>
                    <a:lnTo>
                      <a:pt x="4" y="2"/>
                    </a:lnTo>
                    <a:lnTo>
                      <a:pt x="3" y="4"/>
                    </a:lnTo>
                    <a:lnTo>
                      <a:pt x="2" y="5"/>
                    </a:lnTo>
                    <a:lnTo>
                      <a:pt x="1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1" y="14"/>
                    </a:lnTo>
                    <a:lnTo>
                      <a:pt x="2" y="17"/>
                    </a:lnTo>
                    <a:lnTo>
                      <a:pt x="3" y="18"/>
                    </a:lnTo>
                    <a:lnTo>
                      <a:pt x="4" y="19"/>
                    </a:lnTo>
                    <a:lnTo>
                      <a:pt x="6" y="20"/>
                    </a:lnTo>
                    <a:lnTo>
                      <a:pt x="7" y="22"/>
                    </a:lnTo>
                    <a:lnTo>
                      <a:pt x="9" y="22"/>
                    </a:lnTo>
                    <a:lnTo>
                      <a:pt x="11" y="22"/>
                    </a:lnTo>
                    <a:lnTo>
                      <a:pt x="13" y="20"/>
                    </a:lnTo>
                    <a:lnTo>
                      <a:pt x="14" y="19"/>
                    </a:lnTo>
                    <a:lnTo>
                      <a:pt x="15" y="18"/>
                    </a:lnTo>
                    <a:lnTo>
                      <a:pt x="17" y="17"/>
                    </a:lnTo>
                    <a:lnTo>
                      <a:pt x="17" y="14"/>
                    </a:lnTo>
                    <a:lnTo>
                      <a:pt x="18" y="13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FDFA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47"/>
              <p:cNvSpPr>
                <a:spLocks/>
              </p:cNvSpPr>
              <p:nvPr/>
            </p:nvSpPr>
            <p:spPr bwMode="auto">
              <a:xfrm>
                <a:off x="1161" y="2658"/>
                <a:ext cx="2" cy="2"/>
              </a:xfrm>
              <a:custGeom>
                <a:avLst/>
                <a:gdLst>
                  <a:gd name="T0" fmla="*/ 9 w 9"/>
                  <a:gd name="T1" fmla="*/ 6 h 11"/>
                  <a:gd name="T2" fmla="*/ 9 w 9"/>
                  <a:gd name="T3" fmla="*/ 5 h 11"/>
                  <a:gd name="T4" fmla="*/ 8 w 9"/>
                  <a:gd name="T5" fmla="*/ 3 h 11"/>
                  <a:gd name="T6" fmla="*/ 8 w 9"/>
                  <a:gd name="T7" fmla="*/ 2 h 11"/>
                  <a:gd name="T8" fmla="*/ 7 w 9"/>
                  <a:gd name="T9" fmla="*/ 2 h 11"/>
                  <a:gd name="T10" fmla="*/ 7 w 9"/>
                  <a:gd name="T11" fmla="*/ 1 h 11"/>
                  <a:gd name="T12" fmla="*/ 6 w 9"/>
                  <a:gd name="T13" fmla="*/ 1 h 11"/>
                  <a:gd name="T14" fmla="*/ 5 w 9"/>
                  <a:gd name="T15" fmla="*/ 1 h 11"/>
                  <a:gd name="T16" fmla="*/ 4 w 9"/>
                  <a:gd name="T17" fmla="*/ 0 h 11"/>
                  <a:gd name="T18" fmla="*/ 3 w 9"/>
                  <a:gd name="T19" fmla="*/ 1 h 11"/>
                  <a:gd name="T20" fmla="*/ 2 w 9"/>
                  <a:gd name="T21" fmla="*/ 1 h 11"/>
                  <a:gd name="T22" fmla="*/ 2 w 9"/>
                  <a:gd name="T23" fmla="*/ 1 h 11"/>
                  <a:gd name="T24" fmla="*/ 1 w 9"/>
                  <a:gd name="T25" fmla="*/ 2 h 11"/>
                  <a:gd name="T26" fmla="*/ 0 w 9"/>
                  <a:gd name="T27" fmla="*/ 2 h 11"/>
                  <a:gd name="T28" fmla="*/ 0 w 9"/>
                  <a:gd name="T29" fmla="*/ 3 h 11"/>
                  <a:gd name="T30" fmla="*/ 0 w 9"/>
                  <a:gd name="T31" fmla="*/ 5 h 11"/>
                  <a:gd name="T32" fmla="*/ 0 w 9"/>
                  <a:gd name="T33" fmla="*/ 6 h 11"/>
                  <a:gd name="T34" fmla="*/ 0 w 9"/>
                  <a:gd name="T35" fmla="*/ 7 h 11"/>
                  <a:gd name="T36" fmla="*/ 0 w 9"/>
                  <a:gd name="T37" fmla="*/ 8 h 11"/>
                  <a:gd name="T38" fmla="*/ 0 w 9"/>
                  <a:gd name="T39" fmla="*/ 8 h 11"/>
                  <a:gd name="T40" fmla="*/ 1 w 9"/>
                  <a:gd name="T41" fmla="*/ 9 h 11"/>
                  <a:gd name="T42" fmla="*/ 2 w 9"/>
                  <a:gd name="T43" fmla="*/ 11 h 11"/>
                  <a:gd name="T44" fmla="*/ 2 w 9"/>
                  <a:gd name="T45" fmla="*/ 11 h 11"/>
                  <a:gd name="T46" fmla="*/ 3 w 9"/>
                  <a:gd name="T47" fmla="*/ 11 h 11"/>
                  <a:gd name="T48" fmla="*/ 4 w 9"/>
                  <a:gd name="T49" fmla="*/ 11 h 11"/>
                  <a:gd name="T50" fmla="*/ 5 w 9"/>
                  <a:gd name="T51" fmla="*/ 11 h 11"/>
                  <a:gd name="T52" fmla="*/ 6 w 9"/>
                  <a:gd name="T53" fmla="*/ 11 h 11"/>
                  <a:gd name="T54" fmla="*/ 7 w 9"/>
                  <a:gd name="T55" fmla="*/ 11 h 11"/>
                  <a:gd name="T56" fmla="*/ 7 w 9"/>
                  <a:gd name="T57" fmla="*/ 9 h 11"/>
                  <a:gd name="T58" fmla="*/ 8 w 9"/>
                  <a:gd name="T59" fmla="*/ 8 h 11"/>
                  <a:gd name="T60" fmla="*/ 8 w 9"/>
                  <a:gd name="T61" fmla="*/ 8 h 11"/>
                  <a:gd name="T62" fmla="*/ 9 w 9"/>
                  <a:gd name="T63" fmla="*/ 7 h 11"/>
                  <a:gd name="T64" fmla="*/ 9 w 9"/>
                  <a:gd name="T65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" h="11">
                    <a:moveTo>
                      <a:pt x="9" y="6"/>
                    </a:moveTo>
                    <a:lnTo>
                      <a:pt x="9" y="5"/>
                    </a:lnTo>
                    <a:lnTo>
                      <a:pt x="8" y="3"/>
                    </a:lnTo>
                    <a:lnTo>
                      <a:pt x="8" y="2"/>
                    </a:lnTo>
                    <a:lnTo>
                      <a:pt x="7" y="2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5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" y="9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3" y="11"/>
                    </a:lnTo>
                    <a:lnTo>
                      <a:pt x="4" y="11"/>
                    </a:lnTo>
                    <a:lnTo>
                      <a:pt x="5" y="11"/>
                    </a:lnTo>
                    <a:lnTo>
                      <a:pt x="6" y="11"/>
                    </a:lnTo>
                    <a:lnTo>
                      <a:pt x="7" y="11"/>
                    </a:lnTo>
                    <a:lnTo>
                      <a:pt x="7" y="9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9" y="7"/>
                    </a:lnTo>
                    <a:lnTo>
                      <a:pt x="9" y="6"/>
                    </a:lnTo>
                    <a:close/>
                  </a:path>
                </a:pathLst>
              </a:custGeom>
              <a:solidFill>
                <a:srgbClr val="FEFE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48"/>
              <p:cNvSpPr>
                <a:spLocks/>
              </p:cNvSpPr>
              <p:nvPr/>
            </p:nvSpPr>
            <p:spPr bwMode="auto">
              <a:xfrm>
                <a:off x="1043" y="2596"/>
                <a:ext cx="44" cy="47"/>
              </a:xfrm>
              <a:custGeom>
                <a:avLst/>
                <a:gdLst>
                  <a:gd name="T0" fmla="*/ 185 w 220"/>
                  <a:gd name="T1" fmla="*/ 0 h 284"/>
                  <a:gd name="T2" fmla="*/ 0 w 220"/>
                  <a:gd name="T3" fmla="*/ 48 h 284"/>
                  <a:gd name="T4" fmla="*/ 58 w 220"/>
                  <a:gd name="T5" fmla="*/ 260 h 284"/>
                  <a:gd name="T6" fmla="*/ 94 w 220"/>
                  <a:gd name="T7" fmla="*/ 284 h 284"/>
                  <a:gd name="T8" fmla="*/ 220 w 220"/>
                  <a:gd name="T9" fmla="*/ 23 h 284"/>
                  <a:gd name="T10" fmla="*/ 185 w 220"/>
                  <a:gd name="T11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0" h="284">
                    <a:moveTo>
                      <a:pt x="185" y="0"/>
                    </a:moveTo>
                    <a:lnTo>
                      <a:pt x="0" y="48"/>
                    </a:lnTo>
                    <a:lnTo>
                      <a:pt x="58" y="260"/>
                    </a:lnTo>
                    <a:lnTo>
                      <a:pt x="94" y="284"/>
                    </a:lnTo>
                    <a:lnTo>
                      <a:pt x="220" y="23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C2C2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49"/>
              <p:cNvSpPr>
                <a:spLocks/>
              </p:cNvSpPr>
              <p:nvPr/>
            </p:nvSpPr>
            <p:spPr bwMode="auto">
              <a:xfrm>
                <a:off x="1043" y="2596"/>
                <a:ext cx="44" cy="26"/>
              </a:xfrm>
              <a:custGeom>
                <a:avLst/>
                <a:gdLst>
                  <a:gd name="T0" fmla="*/ 186 w 222"/>
                  <a:gd name="T1" fmla="*/ 0 h 157"/>
                  <a:gd name="T2" fmla="*/ 0 w 222"/>
                  <a:gd name="T3" fmla="*/ 48 h 157"/>
                  <a:gd name="T4" fmla="*/ 157 w 222"/>
                  <a:gd name="T5" fmla="*/ 157 h 157"/>
                  <a:gd name="T6" fmla="*/ 222 w 222"/>
                  <a:gd name="T7" fmla="*/ 24 h 157"/>
                  <a:gd name="T8" fmla="*/ 186 w 222"/>
                  <a:gd name="T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157">
                    <a:moveTo>
                      <a:pt x="186" y="0"/>
                    </a:moveTo>
                    <a:lnTo>
                      <a:pt x="0" y="48"/>
                    </a:lnTo>
                    <a:lnTo>
                      <a:pt x="157" y="157"/>
                    </a:lnTo>
                    <a:lnTo>
                      <a:pt x="222" y="24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rgbClr val="EBEC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50"/>
              <p:cNvSpPr>
                <a:spLocks/>
              </p:cNvSpPr>
              <p:nvPr/>
            </p:nvSpPr>
            <p:spPr bwMode="auto">
              <a:xfrm>
                <a:off x="1043" y="2601"/>
                <a:ext cx="13" cy="15"/>
              </a:xfrm>
              <a:custGeom>
                <a:avLst/>
                <a:gdLst>
                  <a:gd name="T0" fmla="*/ 63 w 63"/>
                  <a:gd name="T1" fmla="*/ 0 h 89"/>
                  <a:gd name="T2" fmla="*/ 0 w 63"/>
                  <a:gd name="T3" fmla="*/ 16 h 89"/>
                  <a:gd name="T4" fmla="*/ 20 w 63"/>
                  <a:gd name="T5" fmla="*/ 89 h 89"/>
                  <a:gd name="T6" fmla="*/ 63 w 63"/>
                  <a:gd name="T7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89">
                    <a:moveTo>
                      <a:pt x="63" y="0"/>
                    </a:moveTo>
                    <a:lnTo>
                      <a:pt x="0" y="16"/>
                    </a:lnTo>
                    <a:lnTo>
                      <a:pt x="20" y="89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A9A9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51"/>
              <p:cNvSpPr>
                <a:spLocks/>
              </p:cNvSpPr>
              <p:nvPr/>
            </p:nvSpPr>
            <p:spPr bwMode="auto">
              <a:xfrm>
                <a:off x="1043" y="2601"/>
                <a:ext cx="13" cy="8"/>
              </a:xfrm>
              <a:custGeom>
                <a:avLst/>
                <a:gdLst>
                  <a:gd name="T0" fmla="*/ 63 w 63"/>
                  <a:gd name="T1" fmla="*/ 0 h 46"/>
                  <a:gd name="T2" fmla="*/ 0 w 63"/>
                  <a:gd name="T3" fmla="*/ 16 h 46"/>
                  <a:gd name="T4" fmla="*/ 41 w 63"/>
                  <a:gd name="T5" fmla="*/ 46 h 46"/>
                  <a:gd name="T6" fmla="*/ 63 w 63"/>
                  <a:gd name="T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46">
                    <a:moveTo>
                      <a:pt x="63" y="0"/>
                    </a:moveTo>
                    <a:lnTo>
                      <a:pt x="0" y="16"/>
                    </a:lnTo>
                    <a:lnTo>
                      <a:pt x="41" y="46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DE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52"/>
              <p:cNvSpPr>
                <a:spLocks/>
              </p:cNvSpPr>
              <p:nvPr/>
            </p:nvSpPr>
            <p:spPr bwMode="auto">
              <a:xfrm>
                <a:off x="1078" y="2596"/>
                <a:ext cx="93" cy="63"/>
              </a:xfrm>
              <a:custGeom>
                <a:avLst/>
                <a:gdLst>
                  <a:gd name="T0" fmla="*/ 8 w 463"/>
                  <a:gd name="T1" fmla="*/ 0 h 376"/>
                  <a:gd name="T2" fmla="*/ 0 w 463"/>
                  <a:gd name="T3" fmla="*/ 79 h 376"/>
                  <a:gd name="T4" fmla="*/ 432 w 463"/>
                  <a:gd name="T5" fmla="*/ 376 h 376"/>
                  <a:gd name="T6" fmla="*/ 463 w 463"/>
                  <a:gd name="T7" fmla="*/ 311 h 376"/>
                  <a:gd name="T8" fmla="*/ 8 w 463"/>
                  <a:gd name="T9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3" h="376">
                    <a:moveTo>
                      <a:pt x="8" y="0"/>
                    </a:moveTo>
                    <a:lnTo>
                      <a:pt x="0" y="79"/>
                    </a:lnTo>
                    <a:lnTo>
                      <a:pt x="432" y="376"/>
                    </a:lnTo>
                    <a:lnTo>
                      <a:pt x="463" y="311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B5DC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53"/>
              <p:cNvSpPr>
                <a:spLocks/>
              </p:cNvSpPr>
              <p:nvPr/>
            </p:nvSpPr>
            <p:spPr bwMode="auto">
              <a:xfrm>
                <a:off x="1065" y="2609"/>
                <a:ext cx="100" cy="72"/>
              </a:xfrm>
              <a:custGeom>
                <a:avLst/>
                <a:gdLst>
                  <a:gd name="T0" fmla="*/ 69 w 501"/>
                  <a:gd name="T1" fmla="*/ 0 h 430"/>
                  <a:gd name="T2" fmla="*/ 14 w 501"/>
                  <a:gd name="T3" fmla="*/ 52 h 430"/>
                  <a:gd name="T4" fmla="*/ 0 w 501"/>
                  <a:gd name="T5" fmla="*/ 131 h 430"/>
                  <a:gd name="T6" fmla="*/ 436 w 501"/>
                  <a:gd name="T7" fmla="*/ 430 h 430"/>
                  <a:gd name="T8" fmla="*/ 501 w 501"/>
                  <a:gd name="T9" fmla="*/ 297 h 430"/>
                  <a:gd name="T10" fmla="*/ 69 w 501"/>
                  <a:gd name="T11" fmla="*/ 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1" h="430">
                    <a:moveTo>
                      <a:pt x="69" y="0"/>
                    </a:moveTo>
                    <a:lnTo>
                      <a:pt x="14" y="52"/>
                    </a:lnTo>
                    <a:lnTo>
                      <a:pt x="0" y="131"/>
                    </a:lnTo>
                    <a:lnTo>
                      <a:pt x="436" y="430"/>
                    </a:lnTo>
                    <a:lnTo>
                      <a:pt x="501" y="297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8DC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54"/>
              <p:cNvSpPr>
                <a:spLocks/>
              </p:cNvSpPr>
              <p:nvPr/>
            </p:nvSpPr>
            <p:spPr bwMode="auto">
              <a:xfrm>
                <a:off x="1055" y="2630"/>
                <a:ext cx="97" cy="61"/>
              </a:xfrm>
              <a:custGeom>
                <a:avLst/>
                <a:gdLst>
                  <a:gd name="T0" fmla="*/ 51 w 487"/>
                  <a:gd name="T1" fmla="*/ 0 h 367"/>
                  <a:gd name="T2" fmla="*/ 0 w 487"/>
                  <a:gd name="T3" fmla="*/ 55 h 367"/>
                  <a:gd name="T4" fmla="*/ 455 w 487"/>
                  <a:gd name="T5" fmla="*/ 367 h 367"/>
                  <a:gd name="T6" fmla="*/ 487 w 487"/>
                  <a:gd name="T7" fmla="*/ 301 h 367"/>
                  <a:gd name="T8" fmla="*/ 51 w 487"/>
                  <a:gd name="T9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7" h="367">
                    <a:moveTo>
                      <a:pt x="51" y="0"/>
                    </a:moveTo>
                    <a:lnTo>
                      <a:pt x="0" y="55"/>
                    </a:lnTo>
                    <a:lnTo>
                      <a:pt x="455" y="367"/>
                    </a:lnTo>
                    <a:lnTo>
                      <a:pt x="487" y="30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6EAE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55"/>
              <p:cNvSpPr>
                <a:spLocks/>
              </p:cNvSpPr>
              <p:nvPr/>
            </p:nvSpPr>
            <p:spPr bwMode="auto">
              <a:xfrm>
                <a:off x="1143" y="2647"/>
                <a:ext cx="30" cy="45"/>
              </a:xfrm>
              <a:custGeom>
                <a:avLst/>
                <a:gdLst>
                  <a:gd name="T0" fmla="*/ 127 w 147"/>
                  <a:gd name="T1" fmla="*/ 0 h 276"/>
                  <a:gd name="T2" fmla="*/ 147 w 147"/>
                  <a:gd name="T3" fmla="*/ 14 h 276"/>
                  <a:gd name="T4" fmla="*/ 20 w 147"/>
                  <a:gd name="T5" fmla="*/ 276 h 276"/>
                  <a:gd name="T6" fmla="*/ 0 w 147"/>
                  <a:gd name="T7" fmla="*/ 263 h 276"/>
                  <a:gd name="T8" fmla="*/ 127 w 147"/>
                  <a:gd name="T9" fmla="*/ 0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276">
                    <a:moveTo>
                      <a:pt x="127" y="0"/>
                    </a:moveTo>
                    <a:lnTo>
                      <a:pt x="147" y="14"/>
                    </a:lnTo>
                    <a:lnTo>
                      <a:pt x="20" y="276"/>
                    </a:lnTo>
                    <a:lnTo>
                      <a:pt x="0" y="263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C2C1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56"/>
              <p:cNvSpPr>
                <a:spLocks/>
              </p:cNvSpPr>
              <p:nvPr/>
            </p:nvSpPr>
            <p:spPr bwMode="auto">
              <a:xfrm>
                <a:off x="1150" y="2647"/>
                <a:ext cx="23" cy="34"/>
              </a:xfrm>
              <a:custGeom>
                <a:avLst/>
                <a:gdLst>
                  <a:gd name="T0" fmla="*/ 94 w 114"/>
                  <a:gd name="T1" fmla="*/ 0 h 209"/>
                  <a:gd name="T2" fmla="*/ 114 w 114"/>
                  <a:gd name="T3" fmla="*/ 14 h 209"/>
                  <a:gd name="T4" fmla="*/ 20 w 114"/>
                  <a:gd name="T5" fmla="*/ 209 h 209"/>
                  <a:gd name="T6" fmla="*/ 0 w 114"/>
                  <a:gd name="T7" fmla="*/ 195 h 209"/>
                  <a:gd name="T8" fmla="*/ 94 w 114"/>
                  <a:gd name="T9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9">
                    <a:moveTo>
                      <a:pt x="94" y="0"/>
                    </a:moveTo>
                    <a:lnTo>
                      <a:pt x="114" y="14"/>
                    </a:lnTo>
                    <a:lnTo>
                      <a:pt x="20" y="209"/>
                    </a:lnTo>
                    <a:lnTo>
                      <a:pt x="0" y="195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FDF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57"/>
              <p:cNvSpPr>
                <a:spLocks/>
              </p:cNvSpPr>
              <p:nvPr/>
            </p:nvSpPr>
            <p:spPr bwMode="auto">
              <a:xfrm>
                <a:off x="1162" y="2647"/>
                <a:ext cx="11" cy="13"/>
              </a:xfrm>
              <a:custGeom>
                <a:avLst/>
                <a:gdLst>
                  <a:gd name="T0" fmla="*/ 31 w 51"/>
                  <a:gd name="T1" fmla="*/ 0 h 78"/>
                  <a:gd name="T2" fmla="*/ 51 w 51"/>
                  <a:gd name="T3" fmla="*/ 14 h 78"/>
                  <a:gd name="T4" fmla="*/ 21 w 51"/>
                  <a:gd name="T5" fmla="*/ 78 h 78"/>
                  <a:gd name="T6" fmla="*/ 0 w 51"/>
                  <a:gd name="T7" fmla="*/ 65 h 78"/>
                  <a:gd name="T8" fmla="*/ 31 w 51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78">
                    <a:moveTo>
                      <a:pt x="31" y="0"/>
                    </a:moveTo>
                    <a:lnTo>
                      <a:pt x="51" y="14"/>
                    </a:lnTo>
                    <a:lnTo>
                      <a:pt x="21" y="78"/>
                    </a:lnTo>
                    <a:lnTo>
                      <a:pt x="0" y="6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FEFE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" name="Line 58"/>
            <p:cNvSpPr>
              <a:spLocks noChangeShapeType="1"/>
            </p:cNvSpPr>
            <p:nvPr/>
          </p:nvSpPr>
          <p:spPr bwMode="auto">
            <a:xfrm flipV="1">
              <a:off x="1728" y="1776"/>
              <a:ext cx="6554" cy="48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59"/>
            <p:cNvSpPr txBox="1">
              <a:spLocks noChangeArrowheads="1"/>
            </p:cNvSpPr>
            <p:nvPr/>
          </p:nvSpPr>
          <p:spPr bwMode="auto">
            <a:xfrm>
              <a:off x="2168" y="1488"/>
              <a:ext cx="4937" cy="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 smtClean="0"/>
                <a:t>Auto hide the  post after x days posted</a:t>
              </a:r>
              <a:endParaRPr lang="en-US" sz="2400" b="1" dirty="0"/>
            </a:p>
          </p:txBody>
        </p:sp>
      </p:grpSp>
      <p:grpSp>
        <p:nvGrpSpPr>
          <p:cNvPr id="63" name="Group 60"/>
          <p:cNvGrpSpPr>
            <a:grpSpLocks/>
          </p:cNvGrpSpPr>
          <p:nvPr/>
        </p:nvGrpSpPr>
        <p:grpSpPr bwMode="auto">
          <a:xfrm>
            <a:off x="916331" y="3231358"/>
            <a:ext cx="7923034" cy="850462"/>
            <a:chOff x="1728" y="2048"/>
            <a:chExt cx="6554" cy="694"/>
          </a:xfrm>
        </p:grpSpPr>
        <p:sp>
          <p:nvSpPr>
            <p:cNvPr id="64" name="Line 61"/>
            <p:cNvSpPr>
              <a:spLocks noChangeShapeType="1"/>
            </p:cNvSpPr>
            <p:nvPr/>
          </p:nvSpPr>
          <p:spPr bwMode="auto">
            <a:xfrm flipV="1">
              <a:off x="1728" y="2391"/>
              <a:ext cx="6554" cy="9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Text Box 62"/>
            <p:cNvSpPr txBox="1">
              <a:spLocks noChangeArrowheads="1"/>
            </p:cNvSpPr>
            <p:nvPr/>
          </p:nvSpPr>
          <p:spPr bwMode="auto">
            <a:xfrm>
              <a:off x="2168" y="2064"/>
              <a:ext cx="4104" cy="6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A</a:t>
              </a:r>
              <a:r>
                <a:rPr lang="en-US" sz="2400" b="1" dirty="0" smtClean="0"/>
                <a:t>uto send </a:t>
              </a:r>
              <a:r>
                <a:rPr lang="en-US" sz="2400" b="1" dirty="0" err="1" smtClean="0"/>
                <a:t>sms</a:t>
              </a:r>
              <a:r>
                <a:rPr lang="en-US" sz="2400" b="1" dirty="0" smtClean="0"/>
                <a:t> to user to notification </a:t>
              </a:r>
            </a:p>
            <a:p>
              <a:r>
                <a:rPr lang="en-US" sz="2400" b="1" dirty="0" smtClean="0"/>
                <a:t>about the topic had Expire</a:t>
              </a:r>
              <a:endParaRPr lang="en-US" sz="2400" b="1" dirty="0"/>
            </a:p>
          </p:txBody>
        </p:sp>
        <p:grpSp>
          <p:nvGrpSpPr>
            <p:cNvPr id="66" name="Group 63"/>
            <p:cNvGrpSpPr>
              <a:grpSpLocks/>
            </p:cNvGrpSpPr>
            <p:nvPr/>
          </p:nvGrpSpPr>
          <p:grpSpPr bwMode="auto">
            <a:xfrm rot="-4423226">
              <a:off x="1668" y="2108"/>
              <a:ext cx="400" cy="280"/>
              <a:chOff x="1043" y="2596"/>
              <a:chExt cx="142" cy="99"/>
            </a:xfrm>
          </p:grpSpPr>
          <p:sp>
            <p:nvSpPr>
              <p:cNvPr id="67" name="Freeform 64"/>
              <p:cNvSpPr>
                <a:spLocks/>
              </p:cNvSpPr>
              <p:nvPr/>
            </p:nvSpPr>
            <p:spPr bwMode="auto">
              <a:xfrm>
                <a:off x="1149" y="2693"/>
                <a:ext cx="12" cy="2"/>
              </a:xfrm>
              <a:custGeom>
                <a:avLst/>
                <a:gdLst>
                  <a:gd name="T0" fmla="*/ 63 w 63"/>
                  <a:gd name="T1" fmla="*/ 14 h 14"/>
                  <a:gd name="T2" fmla="*/ 55 w 63"/>
                  <a:gd name="T3" fmla="*/ 14 h 14"/>
                  <a:gd name="T4" fmla="*/ 48 w 63"/>
                  <a:gd name="T5" fmla="*/ 14 h 14"/>
                  <a:gd name="T6" fmla="*/ 40 w 63"/>
                  <a:gd name="T7" fmla="*/ 14 h 14"/>
                  <a:gd name="T8" fmla="*/ 31 w 63"/>
                  <a:gd name="T9" fmla="*/ 11 h 14"/>
                  <a:gd name="T10" fmla="*/ 23 w 63"/>
                  <a:gd name="T11" fmla="*/ 10 h 14"/>
                  <a:gd name="T12" fmla="*/ 16 w 63"/>
                  <a:gd name="T13" fmla="*/ 8 h 14"/>
                  <a:gd name="T14" fmla="*/ 8 w 63"/>
                  <a:gd name="T15" fmla="*/ 4 h 14"/>
                  <a:gd name="T16" fmla="*/ 0 w 63"/>
                  <a:gd name="T17" fmla="*/ 0 h 14"/>
                  <a:gd name="T18" fmla="*/ 8 w 63"/>
                  <a:gd name="T19" fmla="*/ 3 h 14"/>
                  <a:gd name="T20" fmla="*/ 15 w 63"/>
                  <a:gd name="T21" fmla="*/ 6 h 14"/>
                  <a:gd name="T22" fmla="*/ 23 w 63"/>
                  <a:gd name="T23" fmla="*/ 8 h 14"/>
                  <a:gd name="T24" fmla="*/ 30 w 63"/>
                  <a:gd name="T25" fmla="*/ 10 h 14"/>
                  <a:gd name="T26" fmla="*/ 39 w 63"/>
                  <a:gd name="T27" fmla="*/ 11 h 14"/>
                  <a:gd name="T28" fmla="*/ 47 w 63"/>
                  <a:gd name="T29" fmla="*/ 12 h 14"/>
                  <a:gd name="T30" fmla="*/ 55 w 63"/>
                  <a:gd name="T31" fmla="*/ 14 h 14"/>
                  <a:gd name="T32" fmla="*/ 63 w 63"/>
                  <a:gd name="T3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" h="14">
                    <a:moveTo>
                      <a:pt x="63" y="14"/>
                    </a:moveTo>
                    <a:lnTo>
                      <a:pt x="55" y="14"/>
                    </a:lnTo>
                    <a:lnTo>
                      <a:pt x="48" y="14"/>
                    </a:lnTo>
                    <a:lnTo>
                      <a:pt x="40" y="14"/>
                    </a:lnTo>
                    <a:lnTo>
                      <a:pt x="31" y="11"/>
                    </a:lnTo>
                    <a:lnTo>
                      <a:pt x="23" y="10"/>
                    </a:lnTo>
                    <a:lnTo>
                      <a:pt x="16" y="8"/>
                    </a:lnTo>
                    <a:lnTo>
                      <a:pt x="8" y="4"/>
                    </a:lnTo>
                    <a:lnTo>
                      <a:pt x="0" y="0"/>
                    </a:lnTo>
                    <a:lnTo>
                      <a:pt x="8" y="3"/>
                    </a:lnTo>
                    <a:lnTo>
                      <a:pt x="15" y="6"/>
                    </a:lnTo>
                    <a:lnTo>
                      <a:pt x="23" y="8"/>
                    </a:lnTo>
                    <a:lnTo>
                      <a:pt x="30" y="10"/>
                    </a:lnTo>
                    <a:lnTo>
                      <a:pt x="39" y="11"/>
                    </a:lnTo>
                    <a:lnTo>
                      <a:pt x="47" y="12"/>
                    </a:lnTo>
                    <a:lnTo>
                      <a:pt x="55" y="14"/>
                    </a:lnTo>
                    <a:lnTo>
                      <a:pt x="63" y="14"/>
                    </a:lnTo>
                    <a:close/>
                  </a:path>
                </a:pathLst>
              </a:custGeom>
              <a:solidFill>
                <a:srgbClr val="F0A7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65"/>
              <p:cNvSpPr>
                <a:spLocks/>
              </p:cNvSpPr>
              <p:nvPr/>
            </p:nvSpPr>
            <p:spPr bwMode="auto">
              <a:xfrm>
                <a:off x="1143" y="2689"/>
                <a:ext cx="26" cy="6"/>
              </a:xfrm>
              <a:custGeom>
                <a:avLst/>
                <a:gdLst>
                  <a:gd name="T0" fmla="*/ 129 w 129"/>
                  <a:gd name="T1" fmla="*/ 28 h 38"/>
                  <a:gd name="T2" fmla="*/ 116 w 129"/>
                  <a:gd name="T3" fmla="*/ 33 h 38"/>
                  <a:gd name="T4" fmla="*/ 102 w 129"/>
                  <a:gd name="T5" fmla="*/ 36 h 38"/>
                  <a:gd name="T6" fmla="*/ 89 w 129"/>
                  <a:gd name="T7" fmla="*/ 38 h 38"/>
                  <a:gd name="T8" fmla="*/ 75 w 129"/>
                  <a:gd name="T9" fmla="*/ 38 h 38"/>
                  <a:gd name="T10" fmla="*/ 60 w 129"/>
                  <a:gd name="T11" fmla="*/ 35 h 38"/>
                  <a:gd name="T12" fmla="*/ 47 w 129"/>
                  <a:gd name="T13" fmla="*/ 32 h 38"/>
                  <a:gd name="T14" fmla="*/ 33 w 129"/>
                  <a:gd name="T15" fmla="*/ 26 h 38"/>
                  <a:gd name="T16" fmla="*/ 20 w 129"/>
                  <a:gd name="T17" fmla="*/ 18 h 38"/>
                  <a:gd name="T18" fmla="*/ 18 w 129"/>
                  <a:gd name="T19" fmla="*/ 16 h 38"/>
                  <a:gd name="T20" fmla="*/ 15 w 129"/>
                  <a:gd name="T21" fmla="*/ 14 h 38"/>
                  <a:gd name="T22" fmla="*/ 12 w 129"/>
                  <a:gd name="T23" fmla="*/ 11 h 38"/>
                  <a:gd name="T24" fmla="*/ 10 w 129"/>
                  <a:gd name="T25" fmla="*/ 10 h 38"/>
                  <a:gd name="T26" fmla="*/ 7 w 129"/>
                  <a:gd name="T27" fmla="*/ 8 h 38"/>
                  <a:gd name="T28" fmla="*/ 5 w 129"/>
                  <a:gd name="T29" fmla="*/ 5 h 38"/>
                  <a:gd name="T30" fmla="*/ 2 w 129"/>
                  <a:gd name="T31" fmla="*/ 3 h 38"/>
                  <a:gd name="T32" fmla="*/ 0 w 129"/>
                  <a:gd name="T33" fmla="*/ 0 h 38"/>
                  <a:gd name="T34" fmla="*/ 10 w 129"/>
                  <a:gd name="T35" fmla="*/ 8 h 38"/>
                  <a:gd name="T36" fmla="*/ 21 w 129"/>
                  <a:gd name="T37" fmla="*/ 14 h 38"/>
                  <a:gd name="T38" fmla="*/ 32 w 129"/>
                  <a:gd name="T39" fmla="*/ 20 h 38"/>
                  <a:gd name="T40" fmla="*/ 44 w 129"/>
                  <a:gd name="T41" fmla="*/ 23 h 38"/>
                  <a:gd name="T42" fmla="*/ 56 w 129"/>
                  <a:gd name="T43" fmla="*/ 27 h 38"/>
                  <a:gd name="T44" fmla="*/ 69 w 129"/>
                  <a:gd name="T45" fmla="*/ 30 h 38"/>
                  <a:gd name="T46" fmla="*/ 81 w 129"/>
                  <a:gd name="T47" fmla="*/ 32 h 38"/>
                  <a:gd name="T48" fmla="*/ 94 w 129"/>
                  <a:gd name="T49" fmla="*/ 33 h 38"/>
                  <a:gd name="T50" fmla="*/ 99 w 129"/>
                  <a:gd name="T51" fmla="*/ 32 h 38"/>
                  <a:gd name="T52" fmla="*/ 103 w 129"/>
                  <a:gd name="T53" fmla="*/ 32 h 38"/>
                  <a:gd name="T54" fmla="*/ 107 w 129"/>
                  <a:gd name="T55" fmla="*/ 32 h 38"/>
                  <a:gd name="T56" fmla="*/ 112 w 129"/>
                  <a:gd name="T57" fmla="*/ 32 h 38"/>
                  <a:gd name="T58" fmla="*/ 116 w 129"/>
                  <a:gd name="T59" fmla="*/ 30 h 38"/>
                  <a:gd name="T60" fmla="*/ 120 w 129"/>
                  <a:gd name="T61" fmla="*/ 30 h 38"/>
                  <a:gd name="T62" fmla="*/ 124 w 129"/>
                  <a:gd name="T63" fmla="*/ 29 h 38"/>
                  <a:gd name="T64" fmla="*/ 129 w 129"/>
                  <a:gd name="T65" fmla="*/ 2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9" h="38">
                    <a:moveTo>
                      <a:pt x="129" y="28"/>
                    </a:moveTo>
                    <a:lnTo>
                      <a:pt x="116" y="33"/>
                    </a:lnTo>
                    <a:lnTo>
                      <a:pt x="102" y="36"/>
                    </a:lnTo>
                    <a:lnTo>
                      <a:pt x="89" y="38"/>
                    </a:lnTo>
                    <a:lnTo>
                      <a:pt x="75" y="38"/>
                    </a:lnTo>
                    <a:lnTo>
                      <a:pt x="60" y="35"/>
                    </a:lnTo>
                    <a:lnTo>
                      <a:pt x="47" y="32"/>
                    </a:lnTo>
                    <a:lnTo>
                      <a:pt x="33" y="26"/>
                    </a:lnTo>
                    <a:lnTo>
                      <a:pt x="20" y="18"/>
                    </a:lnTo>
                    <a:lnTo>
                      <a:pt x="18" y="16"/>
                    </a:lnTo>
                    <a:lnTo>
                      <a:pt x="15" y="14"/>
                    </a:lnTo>
                    <a:lnTo>
                      <a:pt x="12" y="11"/>
                    </a:lnTo>
                    <a:lnTo>
                      <a:pt x="10" y="10"/>
                    </a:lnTo>
                    <a:lnTo>
                      <a:pt x="7" y="8"/>
                    </a:lnTo>
                    <a:lnTo>
                      <a:pt x="5" y="5"/>
                    </a:lnTo>
                    <a:lnTo>
                      <a:pt x="2" y="3"/>
                    </a:lnTo>
                    <a:lnTo>
                      <a:pt x="0" y="0"/>
                    </a:lnTo>
                    <a:lnTo>
                      <a:pt x="10" y="8"/>
                    </a:lnTo>
                    <a:lnTo>
                      <a:pt x="21" y="14"/>
                    </a:lnTo>
                    <a:lnTo>
                      <a:pt x="32" y="20"/>
                    </a:lnTo>
                    <a:lnTo>
                      <a:pt x="44" y="23"/>
                    </a:lnTo>
                    <a:lnTo>
                      <a:pt x="56" y="27"/>
                    </a:lnTo>
                    <a:lnTo>
                      <a:pt x="69" y="30"/>
                    </a:lnTo>
                    <a:lnTo>
                      <a:pt x="81" y="32"/>
                    </a:lnTo>
                    <a:lnTo>
                      <a:pt x="94" y="33"/>
                    </a:lnTo>
                    <a:lnTo>
                      <a:pt x="99" y="32"/>
                    </a:lnTo>
                    <a:lnTo>
                      <a:pt x="103" y="32"/>
                    </a:lnTo>
                    <a:lnTo>
                      <a:pt x="107" y="32"/>
                    </a:lnTo>
                    <a:lnTo>
                      <a:pt x="112" y="32"/>
                    </a:lnTo>
                    <a:lnTo>
                      <a:pt x="116" y="30"/>
                    </a:lnTo>
                    <a:lnTo>
                      <a:pt x="120" y="30"/>
                    </a:lnTo>
                    <a:lnTo>
                      <a:pt x="124" y="29"/>
                    </a:lnTo>
                    <a:lnTo>
                      <a:pt x="129" y="28"/>
                    </a:lnTo>
                    <a:close/>
                  </a:path>
                </a:pathLst>
              </a:custGeom>
              <a:solidFill>
                <a:srgbClr val="F1AA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66"/>
              <p:cNvSpPr>
                <a:spLocks/>
              </p:cNvSpPr>
              <p:nvPr/>
            </p:nvSpPr>
            <p:spPr bwMode="auto">
              <a:xfrm>
                <a:off x="1140" y="2685"/>
                <a:ext cx="33" cy="10"/>
              </a:xfrm>
              <a:custGeom>
                <a:avLst/>
                <a:gdLst>
                  <a:gd name="T0" fmla="*/ 47 w 166"/>
                  <a:gd name="T1" fmla="*/ 45 h 59"/>
                  <a:gd name="T2" fmla="*/ 54 w 166"/>
                  <a:gd name="T3" fmla="*/ 48 h 59"/>
                  <a:gd name="T4" fmla="*/ 61 w 166"/>
                  <a:gd name="T5" fmla="*/ 51 h 59"/>
                  <a:gd name="T6" fmla="*/ 69 w 166"/>
                  <a:gd name="T7" fmla="*/ 53 h 59"/>
                  <a:gd name="T8" fmla="*/ 76 w 166"/>
                  <a:gd name="T9" fmla="*/ 55 h 59"/>
                  <a:gd name="T10" fmla="*/ 85 w 166"/>
                  <a:gd name="T11" fmla="*/ 56 h 59"/>
                  <a:gd name="T12" fmla="*/ 93 w 166"/>
                  <a:gd name="T13" fmla="*/ 57 h 59"/>
                  <a:gd name="T14" fmla="*/ 101 w 166"/>
                  <a:gd name="T15" fmla="*/ 59 h 59"/>
                  <a:gd name="T16" fmla="*/ 109 w 166"/>
                  <a:gd name="T17" fmla="*/ 59 h 59"/>
                  <a:gd name="T18" fmla="*/ 117 w 166"/>
                  <a:gd name="T19" fmla="*/ 57 h 59"/>
                  <a:gd name="T20" fmla="*/ 124 w 166"/>
                  <a:gd name="T21" fmla="*/ 56 h 59"/>
                  <a:gd name="T22" fmla="*/ 131 w 166"/>
                  <a:gd name="T23" fmla="*/ 54 h 59"/>
                  <a:gd name="T24" fmla="*/ 139 w 166"/>
                  <a:gd name="T25" fmla="*/ 51 h 59"/>
                  <a:gd name="T26" fmla="*/ 146 w 166"/>
                  <a:gd name="T27" fmla="*/ 49 h 59"/>
                  <a:gd name="T28" fmla="*/ 153 w 166"/>
                  <a:gd name="T29" fmla="*/ 45 h 59"/>
                  <a:gd name="T30" fmla="*/ 159 w 166"/>
                  <a:gd name="T31" fmla="*/ 41 h 59"/>
                  <a:gd name="T32" fmla="*/ 166 w 166"/>
                  <a:gd name="T33" fmla="*/ 37 h 59"/>
                  <a:gd name="T34" fmla="*/ 159 w 166"/>
                  <a:gd name="T35" fmla="*/ 39 h 59"/>
                  <a:gd name="T36" fmla="*/ 152 w 166"/>
                  <a:gd name="T37" fmla="*/ 42 h 59"/>
                  <a:gd name="T38" fmla="*/ 146 w 166"/>
                  <a:gd name="T39" fmla="*/ 43 h 59"/>
                  <a:gd name="T40" fmla="*/ 139 w 166"/>
                  <a:gd name="T41" fmla="*/ 45 h 59"/>
                  <a:gd name="T42" fmla="*/ 132 w 166"/>
                  <a:gd name="T43" fmla="*/ 47 h 59"/>
                  <a:gd name="T44" fmla="*/ 125 w 166"/>
                  <a:gd name="T45" fmla="*/ 47 h 59"/>
                  <a:gd name="T46" fmla="*/ 117 w 166"/>
                  <a:gd name="T47" fmla="*/ 48 h 59"/>
                  <a:gd name="T48" fmla="*/ 110 w 166"/>
                  <a:gd name="T49" fmla="*/ 48 h 59"/>
                  <a:gd name="T50" fmla="*/ 95 w 166"/>
                  <a:gd name="T51" fmla="*/ 47 h 59"/>
                  <a:gd name="T52" fmla="*/ 79 w 166"/>
                  <a:gd name="T53" fmla="*/ 44 h 59"/>
                  <a:gd name="T54" fmla="*/ 64 w 166"/>
                  <a:gd name="T55" fmla="*/ 41 h 59"/>
                  <a:gd name="T56" fmla="*/ 50 w 166"/>
                  <a:gd name="T57" fmla="*/ 36 h 59"/>
                  <a:gd name="T58" fmla="*/ 36 w 166"/>
                  <a:gd name="T59" fmla="*/ 29 h 59"/>
                  <a:gd name="T60" fmla="*/ 24 w 166"/>
                  <a:gd name="T61" fmla="*/ 20 h 59"/>
                  <a:gd name="T62" fmla="*/ 11 w 166"/>
                  <a:gd name="T63" fmla="*/ 11 h 59"/>
                  <a:gd name="T64" fmla="*/ 0 w 166"/>
                  <a:gd name="T65" fmla="*/ 0 h 59"/>
                  <a:gd name="T66" fmla="*/ 4 w 166"/>
                  <a:gd name="T67" fmla="*/ 6 h 59"/>
                  <a:gd name="T68" fmla="*/ 8 w 166"/>
                  <a:gd name="T69" fmla="*/ 12 h 59"/>
                  <a:gd name="T70" fmla="*/ 12 w 166"/>
                  <a:gd name="T71" fmla="*/ 17 h 59"/>
                  <a:gd name="T72" fmla="*/ 16 w 166"/>
                  <a:gd name="T73" fmla="*/ 21 h 59"/>
                  <a:gd name="T74" fmla="*/ 21 w 166"/>
                  <a:gd name="T75" fmla="*/ 26 h 59"/>
                  <a:gd name="T76" fmla="*/ 26 w 166"/>
                  <a:gd name="T77" fmla="*/ 31 h 59"/>
                  <a:gd name="T78" fmla="*/ 31 w 166"/>
                  <a:gd name="T79" fmla="*/ 35 h 59"/>
                  <a:gd name="T80" fmla="*/ 36 w 166"/>
                  <a:gd name="T81" fmla="*/ 39 h 59"/>
                  <a:gd name="T82" fmla="*/ 38 w 166"/>
                  <a:gd name="T83" fmla="*/ 39 h 59"/>
                  <a:gd name="T84" fmla="*/ 39 w 166"/>
                  <a:gd name="T85" fmla="*/ 41 h 59"/>
                  <a:gd name="T86" fmla="*/ 40 w 166"/>
                  <a:gd name="T87" fmla="*/ 42 h 59"/>
                  <a:gd name="T88" fmla="*/ 41 w 166"/>
                  <a:gd name="T89" fmla="*/ 42 h 59"/>
                  <a:gd name="T90" fmla="*/ 43 w 166"/>
                  <a:gd name="T91" fmla="*/ 43 h 59"/>
                  <a:gd name="T92" fmla="*/ 44 w 166"/>
                  <a:gd name="T93" fmla="*/ 44 h 59"/>
                  <a:gd name="T94" fmla="*/ 45 w 166"/>
                  <a:gd name="T95" fmla="*/ 44 h 59"/>
                  <a:gd name="T96" fmla="*/ 47 w 166"/>
                  <a:gd name="T97" fmla="*/ 4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6" h="59">
                    <a:moveTo>
                      <a:pt x="47" y="45"/>
                    </a:moveTo>
                    <a:lnTo>
                      <a:pt x="54" y="48"/>
                    </a:lnTo>
                    <a:lnTo>
                      <a:pt x="61" y="51"/>
                    </a:lnTo>
                    <a:lnTo>
                      <a:pt x="69" y="53"/>
                    </a:lnTo>
                    <a:lnTo>
                      <a:pt x="76" y="55"/>
                    </a:lnTo>
                    <a:lnTo>
                      <a:pt x="85" y="56"/>
                    </a:lnTo>
                    <a:lnTo>
                      <a:pt x="93" y="57"/>
                    </a:lnTo>
                    <a:lnTo>
                      <a:pt x="101" y="59"/>
                    </a:lnTo>
                    <a:lnTo>
                      <a:pt x="109" y="59"/>
                    </a:lnTo>
                    <a:lnTo>
                      <a:pt x="117" y="57"/>
                    </a:lnTo>
                    <a:lnTo>
                      <a:pt x="124" y="56"/>
                    </a:lnTo>
                    <a:lnTo>
                      <a:pt x="131" y="54"/>
                    </a:lnTo>
                    <a:lnTo>
                      <a:pt x="139" y="51"/>
                    </a:lnTo>
                    <a:lnTo>
                      <a:pt x="146" y="49"/>
                    </a:lnTo>
                    <a:lnTo>
                      <a:pt x="153" y="45"/>
                    </a:lnTo>
                    <a:lnTo>
                      <a:pt x="159" y="41"/>
                    </a:lnTo>
                    <a:lnTo>
                      <a:pt x="166" y="37"/>
                    </a:lnTo>
                    <a:lnTo>
                      <a:pt x="159" y="39"/>
                    </a:lnTo>
                    <a:lnTo>
                      <a:pt x="152" y="42"/>
                    </a:lnTo>
                    <a:lnTo>
                      <a:pt x="146" y="43"/>
                    </a:lnTo>
                    <a:lnTo>
                      <a:pt x="139" y="45"/>
                    </a:lnTo>
                    <a:lnTo>
                      <a:pt x="132" y="47"/>
                    </a:lnTo>
                    <a:lnTo>
                      <a:pt x="125" y="47"/>
                    </a:lnTo>
                    <a:lnTo>
                      <a:pt x="117" y="48"/>
                    </a:lnTo>
                    <a:lnTo>
                      <a:pt x="110" y="48"/>
                    </a:lnTo>
                    <a:lnTo>
                      <a:pt x="95" y="47"/>
                    </a:lnTo>
                    <a:lnTo>
                      <a:pt x="79" y="44"/>
                    </a:lnTo>
                    <a:lnTo>
                      <a:pt x="64" y="41"/>
                    </a:lnTo>
                    <a:lnTo>
                      <a:pt x="50" y="36"/>
                    </a:lnTo>
                    <a:lnTo>
                      <a:pt x="36" y="29"/>
                    </a:lnTo>
                    <a:lnTo>
                      <a:pt x="24" y="20"/>
                    </a:lnTo>
                    <a:lnTo>
                      <a:pt x="11" y="11"/>
                    </a:lnTo>
                    <a:lnTo>
                      <a:pt x="0" y="0"/>
                    </a:lnTo>
                    <a:lnTo>
                      <a:pt x="4" y="6"/>
                    </a:lnTo>
                    <a:lnTo>
                      <a:pt x="8" y="12"/>
                    </a:lnTo>
                    <a:lnTo>
                      <a:pt x="12" y="17"/>
                    </a:lnTo>
                    <a:lnTo>
                      <a:pt x="16" y="21"/>
                    </a:lnTo>
                    <a:lnTo>
                      <a:pt x="21" y="26"/>
                    </a:lnTo>
                    <a:lnTo>
                      <a:pt x="26" y="31"/>
                    </a:lnTo>
                    <a:lnTo>
                      <a:pt x="31" y="35"/>
                    </a:lnTo>
                    <a:lnTo>
                      <a:pt x="36" y="39"/>
                    </a:lnTo>
                    <a:lnTo>
                      <a:pt x="38" y="39"/>
                    </a:lnTo>
                    <a:lnTo>
                      <a:pt x="39" y="41"/>
                    </a:lnTo>
                    <a:lnTo>
                      <a:pt x="40" y="42"/>
                    </a:lnTo>
                    <a:lnTo>
                      <a:pt x="41" y="42"/>
                    </a:lnTo>
                    <a:lnTo>
                      <a:pt x="43" y="43"/>
                    </a:lnTo>
                    <a:lnTo>
                      <a:pt x="44" y="44"/>
                    </a:lnTo>
                    <a:lnTo>
                      <a:pt x="45" y="44"/>
                    </a:lnTo>
                    <a:lnTo>
                      <a:pt x="47" y="45"/>
                    </a:lnTo>
                    <a:close/>
                  </a:path>
                </a:pathLst>
              </a:custGeom>
              <a:solidFill>
                <a:srgbClr val="F1AB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67"/>
              <p:cNvSpPr>
                <a:spLocks/>
              </p:cNvSpPr>
              <p:nvPr/>
            </p:nvSpPr>
            <p:spPr bwMode="auto">
              <a:xfrm>
                <a:off x="1138" y="2682"/>
                <a:ext cx="38" cy="12"/>
              </a:xfrm>
              <a:custGeom>
                <a:avLst/>
                <a:gdLst>
                  <a:gd name="T0" fmla="*/ 26 w 191"/>
                  <a:gd name="T1" fmla="*/ 39 h 72"/>
                  <a:gd name="T2" fmla="*/ 36 w 191"/>
                  <a:gd name="T3" fmla="*/ 47 h 72"/>
                  <a:gd name="T4" fmla="*/ 47 w 191"/>
                  <a:gd name="T5" fmla="*/ 53 h 72"/>
                  <a:gd name="T6" fmla="*/ 58 w 191"/>
                  <a:gd name="T7" fmla="*/ 59 h 72"/>
                  <a:gd name="T8" fmla="*/ 70 w 191"/>
                  <a:gd name="T9" fmla="*/ 62 h 72"/>
                  <a:gd name="T10" fmla="*/ 82 w 191"/>
                  <a:gd name="T11" fmla="*/ 66 h 72"/>
                  <a:gd name="T12" fmla="*/ 95 w 191"/>
                  <a:gd name="T13" fmla="*/ 69 h 72"/>
                  <a:gd name="T14" fmla="*/ 107 w 191"/>
                  <a:gd name="T15" fmla="*/ 71 h 72"/>
                  <a:gd name="T16" fmla="*/ 120 w 191"/>
                  <a:gd name="T17" fmla="*/ 72 h 72"/>
                  <a:gd name="T18" fmla="*/ 125 w 191"/>
                  <a:gd name="T19" fmla="*/ 71 h 72"/>
                  <a:gd name="T20" fmla="*/ 129 w 191"/>
                  <a:gd name="T21" fmla="*/ 71 h 72"/>
                  <a:gd name="T22" fmla="*/ 133 w 191"/>
                  <a:gd name="T23" fmla="*/ 71 h 72"/>
                  <a:gd name="T24" fmla="*/ 138 w 191"/>
                  <a:gd name="T25" fmla="*/ 71 h 72"/>
                  <a:gd name="T26" fmla="*/ 142 w 191"/>
                  <a:gd name="T27" fmla="*/ 69 h 72"/>
                  <a:gd name="T28" fmla="*/ 146 w 191"/>
                  <a:gd name="T29" fmla="*/ 69 h 72"/>
                  <a:gd name="T30" fmla="*/ 150 w 191"/>
                  <a:gd name="T31" fmla="*/ 68 h 72"/>
                  <a:gd name="T32" fmla="*/ 155 w 191"/>
                  <a:gd name="T33" fmla="*/ 67 h 72"/>
                  <a:gd name="T34" fmla="*/ 160 w 191"/>
                  <a:gd name="T35" fmla="*/ 65 h 72"/>
                  <a:gd name="T36" fmla="*/ 164 w 191"/>
                  <a:gd name="T37" fmla="*/ 62 h 72"/>
                  <a:gd name="T38" fmla="*/ 169 w 191"/>
                  <a:gd name="T39" fmla="*/ 60 h 72"/>
                  <a:gd name="T40" fmla="*/ 174 w 191"/>
                  <a:gd name="T41" fmla="*/ 56 h 72"/>
                  <a:gd name="T42" fmla="*/ 178 w 191"/>
                  <a:gd name="T43" fmla="*/ 53 h 72"/>
                  <a:gd name="T44" fmla="*/ 183 w 191"/>
                  <a:gd name="T45" fmla="*/ 49 h 72"/>
                  <a:gd name="T46" fmla="*/ 187 w 191"/>
                  <a:gd name="T47" fmla="*/ 45 h 72"/>
                  <a:gd name="T48" fmla="*/ 191 w 191"/>
                  <a:gd name="T49" fmla="*/ 42 h 72"/>
                  <a:gd name="T50" fmla="*/ 183 w 191"/>
                  <a:gd name="T51" fmla="*/ 45 h 72"/>
                  <a:gd name="T52" fmla="*/ 175 w 191"/>
                  <a:gd name="T53" fmla="*/ 49 h 72"/>
                  <a:gd name="T54" fmla="*/ 166 w 191"/>
                  <a:gd name="T55" fmla="*/ 53 h 72"/>
                  <a:gd name="T56" fmla="*/ 157 w 191"/>
                  <a:gd name="T57" fmla="*/ 55 h 72"/>
                  <a:gd name="T58" fmla="*/ 148 w 191"/>
                  <a:gd name="T59" fmla="*/ 57 h 72"/>
                  <a:gd name="T60" fmla="*/ 139 w 191"/>
                  <a:gd name="T61" fmla="*/ 59 h 72"/>
                  <a:gd name="T62" fmla="*/ 130 w 191"/>
                  <a:gd name="T63" fmla="*/ 60 h 72"/>
                  <a:gd name="T64" fmla="*/ 120 w 191"/>
                  <a:gd name="T65" fmla="*/ 60 h 72"/>
                  <a:gd name="T66" fmla="*/ 103 w 191"/>
                  <a:gd name="T67" fmla="*/ 60 h 72"/>
                  <a:gd name="T68" fmla="*/ 85 w 191"/>
                  <a:gd name="T69" fmla="*/ 56 h 72"/>
                  <a:gd name="T70" fmla="*/ 69 w 191"/>
                  <a:gd name="T71" fmla="*/ 51 h 72"/>
                  <a:gd name="T72" fmla="*/ 53 w 191"/>
                  <a:gd name="T73" fmla="*/ 44 h 72"/>
                  <a:gd name="T74" fmla="*/ 38 w 191"/>
                  <a:gd name="T75" fmla="*/ 36 h 72"/>
                  <a:gd name="T76" fmla="*/ 24 w 191"/>
                  <a:gd name="T77" fmla="*/ 25 h 72"/>
                  <a:gd name="T78" fmla="*/ 12 w 191"/>
                  <a:gd name="T79" fmla="*/ 13 h 72"/>
                  <a:gd name="T80" fmla="*/ 0 w 191"/>
                  <a:gd name="T81" fmla="*/ 0 h 72"/>
                  <a:gd name="T82" fmla="*/ 2 w 191"/>
                  <a:gd name="T83" fmla="*/ 5 h 72"/>
                  <a:gd name="T84" fmla="*/ 5 w 191"/>
                  <a:gd name="T85" fmla="*/ 11 h 72"/>
                  <a:gd name="T86" fmla="*/ 8 w 191"/>
                  <a:gd name="T87" fmla="*/ 15 h 72"/>
                  <a:gd name="T88" fmla="*/ 11 w 191"/>
                  <a:gd name="T89" fmla="*/ 20 h 72"/>
                  <a:gd name="T90" fmla="*/ 15 w 191"/>
                  <a:gd name="T91" fmla="*/ 25 h 72"/>
                  <a:gd name="T92" fmla="*/ 18 w 191"/>
                  <a:gd name="T93" fmla="*/ 30 h 72"/>
                  <a:gd name="T94" fmla="*/ 22 w 191"/>
                  <a:gd name="T95" fmla="*/ 35 h 72"/>
                  <a:gd name="T96" fmla="*/ 26 w 191"/>
                  <a:gd name="T97" fmla="*/ 3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1" h="72">
                    <a:moveTo>
                      <a:pt x="26" y="39"/>
                    </a:moveTo>
                    <a:lnTo>
                      <a:pt x="36" y="47"/>
                    </a:lnTo>
                    <a:lnTo>
                      <a:pt x="47" y="53"/>
                    </a:lnTo>
                    <a:lnTo>
                      <a:pt x="58" y="59"/>
                    </a:lnTo>
                    <a:lnTo>
                      <a:pt x="70" y="62"/>
                    </a:lnTo>
                    <a:lnTo>
                      <a:pt x="82" y="66"/>
                    </a:lnTo>
                    <a:lnTo>
                      <a:pt x="95" y="69"/>
                    </a:lnTo>
                    <a:lnTo>
                      <a:pt x="107" y="71"/>
                    </a:lnTo>
                    <a:lnTo>
                      <a:pt x="120" y="72"/>
                    </a:lnTo>
                    <a:lnTo>
                      <a:pt x="125" y="71"/>
                    </a:lnTo>
                    <a:lnTo>
                      <a:pt x="129" y="71"/>
                    </a:lnTo>
                    <a:lnTo>
                      <a:pt x="133" y="71"/>
                    </a:lnTo>
                    <a:lnTo>
                      <a:pt x="138" y="71"/>
                    </a:lnTo>
                    <a:lnTo>
                      <a:pt x="142" y="69"/>
                    </a:lnTo>
                    <a:lnTo>
                      <a:pt x="146" y="69"/>
                    </a:lnTo>
                    <a:lnTo>
                      <a:pt x="150" y="68"/>
                    </a:lnTo>
                    <a:lnTo>
                      <a:pt x="155" y="67"/>
                    </a:lnTo>
                    <a:lnTo>
                      <a:pt x="160" y="65"/>
                    </a:lnTo>
                    <a:lnTo>
                      <a:pt x="164" y="62"/>
                    </a:lnTo>
                    <a:lnTo>
                      <a:pt x="169" y="60"/>
                    </a:lnTo>
                    <a:lnTo>
                      <a:pt x="174" y="56"/>
                    </a:lnTo>
                    <a:lnTo>
                      <a:pt x="178" y="53"/>
                    </a:lnTo>
                    <a:lnTo>
                      <a:pt x="183" y="49"/>
                    </a:lnTo>
                    <a:lnTo>
                      <a:pt x="187" y="45"/>
                    </a:lnTo>
                    <a:lnTo>
                      <a:pt x="191" y="42"/>
                    </a:lnTo>
                    <a:lnTo>
                      <a:pt x="183" y="45"/>
                    </a:lnTo>
                    <a:lnTo>
                      <a:pt x="175" y="49"/>
                    </a:lnTo>
                    <a:lnTo>
                      <a:pt x="166" y="53"/>
                    </a:lnTo>
                    <a:lnTo>
                      <a:pt x="157" y="55"/>
                    </a:lnTo>
                    <a:lnTo>
                      <a:pt x="148" y="57"/>
                    </a:lnTo>
                    <a:lnTo>
                      <a:pt x="139" y="59"/>
                    </a:lnTo>
                    <a:lnTo>
                      <a:pt x="130" y="60"/>
                    </a:lnTo>
                    <a:lnTo>
                      <a:pt x="120" y="60"/>
                    </a:lnTo>
                    <a:lnTo>
                      <a:pt x="103" y="60"/>
                    </a:lnTo>
                    <a:lnTo>
                      <a:pt x="85" y="56"/>
                    </a:lnTo>
                    <a:lnTo>
                      <a:pt x="69" y="51"/>
                    </a:lnTo>
                    <a:lnTo>
                      <a:pt x="53" y="44"/>
                    </a:lnTo>
                    <a:lnTo>
                      <a:pt x="38" y="36"/>
                    </a:lnTo>
                    <a:lnTo>
                      <a:pt x="24" y="25"/>
                    </a:lnTo>
                    <a:lnTo>
                      <a:pt x="12" y="13"/>
                    </a:lnTo>
                    <a:lnTo>
                      <a:pt x="0" y="0"/>
                    </a:lnTo>
                    <a:lnTo>
                      <a:pt x="2" y="5"/>
                    </a:lnTo>
                    <a:lnTo>
                      <a:pt x="5" y="11"/>
                    </a:lnTo>
                    <a:lnTo>
                      <a:pt x="8" y="15"/>
                    </a:lnTo>
                    <a:lnTo>
                      <a:pt x="11" y="20"/>
                    </a:lnTo>
                    <a:lnTo>
                      <a:pt x="15" y="25"/>
                    </a:lnTo>
                    <a:lnTo>
                      <a:pt x="18" y="30"/>
                    </a:lnTo>
                    <a:lnTo>
                      <a:pt x="22" y="35"/>
                    </a:lnTo>
                    <a:lnTo>
                      <a:pt x="26" y="39"/>
                    </a:lnTo>
                    <a:close/>
                  </a:path>
                </a:pathLst>
              </a:custGeom>
              <a:solidFill>
                <a:srgbClr val="F1AB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68"/>
              <p:cNvSpPr>
                <a:spLocks/>
              </p:cNvSpPr>
              <p:nvPr/>
            </p:nvSpPr>
            <p:spPr bwMode="auto">
              <a:xfrm>
                <a:off x="1136" y="2679"/>
                <a:ext cx="42" cy="14"/>
              </a:xfrm>
              <a:custGeom>
                <a:avLst/>
                <a:gdLst>
                  <a:gd name="T0" fmla="*/ 17 w 210"/>
                  <a:gd name="T1" fmla="*/ 36 h 84"/>
                  <a:gd name="T2" fmla="*/ 28 w 210"/>
                  <a:gd name="T3" fmla="*/ 47 h 84"/>
                  <a:gd name="T4" fmla="*/ 41 w 210"/>
                  <a:gd name="T5" fmla="*/ 56 h 84"/>
                  <a:gd name="T6" fmla="*/ 53 w 210"/>
                  <a:gd name="T7" fmla="*/ 65 h 84"/>
                  <a:gd name="T8" fmla="*/ 67 w 210"/>
                  <a:gd name="T9" fmla="*/ 71 h 84"/>
                  <a:gd name="T10" fmla="*/ 81 w 210"/>
                  <a:gd name="T11" fmla="*/ 77 h 84"/>
                  <a:gd name="T12" fmla="*/ 96 w 210"/>
                  <a:gd name="T13" fmla="*/ 80 h 84"/>
                  <a:gd name="T14" fmla="*/ 112 w 210"/>
                  <a:gd name="T15" fmla="*/ 83 h 84"/>
                  <a:gd name="T16" fmla="*/ 127 w 210"/>
                  <a:gd name="T17" fmla="*/ 84 h 84"/>
                  <a:gd name="T18" fmla="*/ 134 w 210"/>
                  <a:gd name="T19" fmla="*/ 84 h 84"/>
                  <a:gd name="T20" fmla="*/ 142 w 210"/>
                  <a:gd name="T21" fmla="*/ 83 h 84"/>
                  <a:gd name="T22" fmla="*/ 149 w 210"/>
                  <a:gd name="T23" fmla="*/ 83 h 84"/>
                  <a:gd name="T24" fmla="*/ 156 w 210"/>
                  <a:gd name="T25" fmla="*/ 81 h 84"/>
                  <a:gd name="T26" fmla="*/ 163 w 210"/>
                  <a:gd name="T27" fmla="*/ 79 h 84"/>
                  <a:gd name="T28" fmla="*/ 170 w 210"/>
                  <a:gd name="T29" fmla="*/ 78 h 84"/>
                  <a:gd name="T30" fmla="*/ 176 w 210"/>
                  <a:gd name="T31" fmla="*/ 75 h 84"/>
                  <a:gd name="T32" fmla="*/ 183 w 210"/>
                  <a:gd name="T33" fmla="*/ 73 h 84"/>
                  <a:gd name="T34" fmla="*/ 187 w 210"/>
                  <a:gd name="T35" fmla="*/ 69 h 84"/>
                  <a:gd name="T36" fmla="*/ 190 w 210"/>
                  <a:gd name="T37" fmla="*/ 67 h 84"/>
                  <a:gd name="T38" fmla="*/ 194 w 210"/>
                  <a:gd name="T39" fmla="*/ 63 h 84"/>
                  <a:gd name="T40" fmla="*/ 197 w 210"/>
                  <a:gd name="T41" fmla="*/ 61 h 84"/>
                  <a:gd name="T42" fmla="*/ 200 w 210"/>
                  <a:gd name="T43" fmla="*/ 57 h 84"/>
                  <a:gd name="T44" fmla="*/ 204 w 210"/>
                  <a:gd name="T45" fmla="*/ 54 h 84"/>
                  <a:gd name="T46" fmla="*/ 207 w 210"/>
                  <a:gd name="T47" fmla="*/ 50 h 84"/>
                  <a:gd name="T48" fmla="*/ 210 w 210"/>
                  <a:gd name="T49" fmla="*/ 45 h 84"/>
                  <a:gd name="T50" fmla="*/ 201 w 210"/>
                  <a:gd name="T51" fmla="*/ 51 h 84"/>
                  <a:gd name="T52" fmla="*/ 191 w 210"/>
                  <a:gd name="T53" fmla="*/ 57 h 84"/>
                  <a:gd name="T54" fmla="*/ 181 w 210"/>
                  <a:gd name="T55" fmla="*/ 62 h 84"/>
                  <a:gd name="T56" fmla="*/ 171 w 210"/>
                  <a:gd name="T57" fmla="*/ 66 h 84"/>
                  <a:gd name="T58" fmla="*/ 160 w 210"/>
                  <a:gd name="T59" fmla="*/ 69 h 84"/>
                  <a:gd name="T60" fmla="*/ 149 w 210"/>
                  <a:gd name="T61" fmla="*/ 71 h 84"/>
                  <a:gd name="T62" fmla="*/ 138 w 210"/>
                  <a:gd name="T63" fmla="*/ 73 h 84"/>
                  <a:gd name="T64" fmla="*/ 127 w 210"/>
                  <a:gd name="T65" fmla="*/ 73 h 84"/>
                  <a:gd name="T66" fmla="*/ 118 w 210"/>
                  <a:gd name="T67" fmla="*/ 73 h 84"/>
                  <a:gd name="T68" fmla="*/ 108 w 210"/>
                  <a:gd name="T69" fmla="*/ 72 h 84"/>
                  <a:gd name="T70" fmla="*/ 99 w 210"/>
                  <a:gd name="T71" fmla="*/ 71 h 84"/>
                  <a:gd name="T72" fmla="*/ 89 w 210"/>
                  <a:gd name="T73" fmla="*/ 68 h 84"/>
                  <a:gd name="T74" fmla="*/ 80 w 210"/>
                  <a:gd name="T75" fmla="*/ 65 h 84"/>
                  <a:gd name="T76" fmla="*/ 71 w 210"/>
                  <a:gd name="T77" fmla="*/ 62 h 84"/>
                  <a:gd name="T78" fmla="*/ 63 w 210"/>
                  <a:gd name="T79" fmla="*/ 57 h 84"/>
                  <a:gd name="T80" fmla="*/ 55 w 210"/>
                  <a:gd name="T81" fmla="*/ 54 h 84"/>
                  <a:gd name="T82" fmla="*/ 39 w 210"/>
                  <a:gd name="T83" fmla="*/ 43 h 84"/>
                  <a:gd name="T84" fmla="*/ 25 w 210"/>
                  <a:gd name="T85" fmla="*/ 30 h 84"/>
                  <a:gd name="T86" fmla="*/ 12 w 210"/>
                  <a:gd name="T87" fmla="*/ 17 h 84"/>
                  <a:gd name="T88" fmla="*/ 0 w 210"/>
                  <a:gd name="T89" fmla="*/ 0 h 84"/>
                  <a:gd name="T90" fmla="*/ 1 w 210"/>
                  <a:gd name="T91" fmla="*/ 5 h 84"/>
                  <a:gd name="T92" fmla="*/ 3 w 210"/>
                  <a:gd name="T93" fmla="*/ 9 h 84"/>
                  <a:gd name="T94" fmla="*/ 5 w 210"/>
                  <a:gd name="T95" fmla="*/ 14 h 84"/>
                  <a:gd name="T96" fmla="*/ 7 w 210"/>
                  <a:gd name="T97" fmla="*/ 19 h 84"/>
                  <a:gd name="T98" fmla="*/ 9 w 210"/>
                  <a:gd name="T99" fmla="*/ 24 h 84"/>
                  <a:gd name="T100" fmla="*/ 12 w 210"/>
                  <a:gd name="T101" fmla="*/ 27 h 84"/>
                  <a:gd name="T102" fmla="*/ 14 w 210"/>
                  <a:gd name="T103" fmla="*/ 32 h 84"/>
                  <a:gd name="T104" fmla="*/ 17 w 210"/>
                  <a:gd name="T105" fmla="*/ 3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0" h="84">
                    <a:moveTo>
                      <a:pt x="17" y="36"/>
                    </a:moveTo>
                    <a:lnTo>
                      <a:pt x="28" y="47"/>
                    </a:lnTo>
                    <a:lnTo>
                      <a:pt x="41" y="56"/>
                    </a:lnTo>
                    <a:lnTo>
                      <a:pt x="53" y="65"/>
                    </a:lnTo>
                    <a:lnTo>
                      <a:pt x="67" y="71"/>
                    </a:lnTo>
                    <a:lnTo>
                      <a:pt x="81" y="77"/>
                    </a:lnTo>
                    <a:lnTo>
                      <a:pt x="96" y="80"/>
                    </a:lnTo>
                    <a:lnTo>
                      <a:pt x="112" y="83"/>
                    </a:lnTo>
                    <a:lnTo>
                      <a:pt x="127" y="84"/>
                    </a:lnTo>
                    <a:lnTo>
                      <a:pt x="134" y="84"/>
                    </a:lnTo>
                    <a:lnTo>
                      <a:pt x="142" y="83"/>
                    </a:lnTo>
                    <a:lnTo>
                      <a:pt x="149" y="83"/>
                    </a:lnTo>
                    <a:lnTo>
                      <a:pt x="156" y="81"/>
                    </a:lnTo>
                    <a:lnTo>
                      <a:pt x="163" y="79"/>
                    </a:lnTo>
                    <a:lnTo>
                      <a:pt x="170" y="78"/>
                    </a:lnTo>
                    <a:lnTo>
                      <a:pt x="176" y="75"/>
                    </a:lnTo>
                    <a:lnTo>
                      <a:pt x="183" y="73"/>
                    </a:lnTo>
                    <a:lnTo>
                      <a:pt x="187" y="69"/>
                    </a:lnTo>
                    <a:lnTo>
                      <a:pt x="190" y="67"/>
                    </a:lnTo>
                    <a:lnTo>
                      <a:pt x="194" y="63"/>
                    </a:lnTo>
                    <a:lnTo>
                      <a:pt x="197" y="61"/>
                    </a:lnTo>
                    <a:lnTo>
                      <a:pt x="200" y="57"/>
                    </a:lnTo>
                    <a:lnTo>
                      <a:pt x="204" y="54"/>
                    </a:lnTo>
                    <a:lnTo>
                      <a:pt x="207" y="50"/>
                    </a:lnTo>
                    <a:lnTo>
                      <a:pt x="210" y="45"/>
                    </a:lnTo>
                    <a:lnTo>
                      <a:pt x="201" y="51"/>
                    </a:lnTo>
                    <a:lnTo>
                      <a:pt x="191" y="57"/>
                    </a:lnTo>
                    <a:lnTo>
                      <a:pt x="181" y="62"/>
                    </a:lnTo>
                    <a:lnTo>
                      <a:pt x="171" y="66"/>
                    </a:lnTo>
                    <a:lnTo>
                      <a:pt x="160" y="69"/>
                    </a:lnTo>
                    <a:lnTo>
                      <a:pt x="149" y="71"/>
                    </a:lnTo>
                    <a:lnTo>
                      <a:pt x="138" y="73"/>
                    </a:lnTo>
                    <a:lnTo>
                      <a:pt x="127" y="73"/>
                    </a:lnTo>
                    <a:lnTo>
                      <a:pt x="118" y="73"/>
                    </a:lnTo>
                    <a:lnTo>
                      <a:pt x="108" y="72"/>
                    </a:lnTo>
                    <a:lnTo>
                      <a:pt x="99" y="71"/>
                    </a:lnTo>
                    <a:lnTo>
                      <a:pt x="89" y="68"/>
                    </a:lnTo>
                    <a:lnTo>
                      <a:pt x="80" y="65"/>
                    </a:lnTo>
                    <a:lnTo>
                      <a:pt x="71" y="62"/>
                    </a:lnTo>
                    <a:lnTo>
                      <a:pt x="63" y="57"/>
                    </a:lnTo>
                    <a:lnTo>
                      <a:pt x="55" y="54"/>
                    </a:lnTo>
                    <a:lnTo>
                      <a:pt x="39" y="43"/>
                    </a:lnTo>
                    <a:lnTo>
                      <a:pt x="25" y="30"/>
                    </a:lnTo>
                    <a:lnTo>
                      <a:pt x="12" y="17"/>
                    </a:lnTo>
                    <a:lnTo>
                      <a:pt x="0" y="0"/>
                    </a:lnTo>
                    <a:lnTo>
                      <a:pt x="1" y="5"/>
                    </a:lnTo>
                    <a:lnTo>
                      <a:pt x="3" y="9"/>
                    </a:lnTo>
                    <a:lnTo>
                      <a:pt x="5" y="14"/>
                    </a:lnTo>
                    <a:lnTo>
                      <a:pt x="7" y="19"/>
                    </a:lnTo>
                    <a:lnTo>
                      <a:pt x="9" y="24"/>
                    </a:lnTo>
                    <a:lnTo>
                      <a:pt x="12" y="27"/>
                    </a:lnTo>
                    <a:lnTo>
                      <a:pt x="14" y="32"/>
                    </a:lnTo>
                    <a:lnTo>
                      <a:pt x="17" y="36"/>
                    </a:lnTo>
                    <a:close/>
                  </a:path>
                </a:pathLst>
              </a:custGeom>
              <a:solidFill>
                <a:srgbClr val="F1AD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69"/>
              <p:cNvSpPr>
                <a:spLocks/>
              </p:cNvSpPr>
              <p:nvPr/>
            </p:nvSpPr>
            <p:spPr bwMode="auto">
              <a:xfrm>
                <a:off x="1135" y="2677"/>
                <a:ext cx="45" cy="15"/>
              </a:xfrm>
              <a:custGeom>
                <a:avLst/>
                <a:gdLst>
                  <a:gd name="T0" fmla="*/ 12 w 224"/>
                  <a:gd name="T1" fmla="*/ 35 h 95"/>
                  <a:gd name="T2" fmla="*/ 24 w 224"/>
                  <a:gd name="T3" fmla="*/ 48 h 95"/>
                  <a:gd name="T4" fmla="*/ 37 w 224"/>
                  <a:gd name="T5" fmla="*/ 60 h 95"/>
                  <a:gd name="T6" fmla="*/ 50 w 224"/>
                  <a:gd name="T7" fmla="*/ 71 h 95"/>
                  <a:gd name="T8" fmla="*/ 65 w 224"/>
                  <a:gd name="T9" fmla="*/ 79 h 95"/>
                  <a:gd name="T10" fmla="*/ 81 w 224"/>
                  <a:gd name="T11" fmla="*/ 86 h 95"/>
                  <a:gd name="T12" fmla="*/ 97 w 224"/>
                  <a:gd name="T13" fmla="*/ 91 h 95"/>
                  <a:gd name="T14" fmla="*/ 115 w 224"/>
                  <a:gd name="T15" fmla="*/ 95 h 95"/>
                  <a:gd name="T16" fmla="*/ 132 w 224"/>
                  <a:gd name="T17" fmla="*/ 95 h 95"/>
                  <a:gd name="T18" fmla="*/ 142 w 224"/>
                  <a:gd name="T19" fmla="*/ 95 h 95"/>
                  <a:gd name="T20" fmla="*/ 151 w 224"/>
                  <a:gd name="T21" fmla="*/ 94 h 95"/>
                  <a:gd name="T22" fmla="*/ 160 w 224"/>
                  <a:gd name="T23" fmla="*/ 92 h 95"/>
                  <a:gd name="T24" fmla="*/ 169 w 224"/>
                  <a:gd name="T25" fmla="*/ 90 h 95"/>
                  <a:gd name="T26" fmla="*/ 178 w 224"/>
                  <a:gd name="T27" fmla="*/ 88 h 95"/>
                  <a:gd name="T28" fmla="*/ 187 w 224"/>
                  <a:gd name="T29" fmla="*/ 84 h 95"/>
                  <a:gd name="T30" fmla="*/ 195 w 224"/>
                  <a:gd name="T31" fmla="*/ 80 h 95"/>
                  <a:gd name="T32" fmla="*/ 203 w 224"/>
                  <a:gd name="T33" fmla="*/ 77 h 95"/>
                  <a:gd name="T34" fmla="*/ 206 w 224"/>
                  <a:gd name="T35" fmla="*/ 73 h 95"/>
                  <a:gd name="T36" fmla="*/ 209 w 224"/>
                  <a:gd name="T37" fmla="*/ 70 h 95"/>
                  <a:gd name="T38" fmla="*/ 212 w 224"/>
                  <a:gd name="T39" fmla="*/ 67 h 95"/>
                  <a:gd name="T40" fmla="*/ 214 w 224"/>
                  <a:gd name="T41" fmla="*/ 64 h 95"/>
                  <a:gd name="T42" fmla="*/ 217 w 224"/>
                  <a:gd name="T43" fmla="*/ 60 h 95"/>
                  <a:gd name="T44" fmla="*/ 219 w 224"/>
                  <a:gd name="T45" fmla="*/ 56 h 95"/>
                  <a:gd name="T46" fmla="*/ 222 w 224"/>
                  <a:gd name="T47" fmla="*/ 53 h 95"/>
                  <a:gd name="T48" fmla="*/ 224 w 224"/>
                  <a:gd name="T49" fmla="*/ 49 h 95"/>
                  <a:gd name="T50" fmla="*/ 214 w 224"/>
                  <a:gd name="T51" fmla="*/ 56 h 95"/>
                  <a:gd name="T52" fmla="*/ 204 w 224"/>
                  <a:gd name="T53" fmla="*/ 64 h 95"/>
                  <a:gd name="T54" fmla="*/ 193 w 224"/>
                  <a:gd name="T55" fmla="*/ 70 h 95"/>
                  <a:gd name="T56" fmla="*/ 181 w 224"/>
                  <a:gd name="T57" fmla="*/ 76 h 95"/>
                  <a:gd name="T58" fmla="*/ 170 w 224"/>
                  <a:gd name="T59" fmla="*/ 79 h 95"/>
                  <a:gd name="T60" fmla="*/ 157 w 224"/>
                  <a:gd name="T61" fmla="*/ 82 h 95"/>
                  <a:gd name="T62" fmla="*/ 145 w 224"/>
                  <a:gd name="T63" fmla="*/ 84 h 95"/>
                  <a:gd name="T64" fmla="*/ 132 w 224"/>
                  <a:gd name="T65" fmla="*/ 84 h 95"/>
                  <a:gd name="T66" fmla="*/ 122 w 224"/>
                  <a:gd name="T67" fmla="*/ 84 h 95"/>
                  <a:gd name="T68" fmla="*/ 112 w 224"/>
                  <a:gd name="T69" fmla="*/ 83 h 95"/>
                  <a:gd name="T70" fmla="*/ 101 w 224"/>
                  <a:gd name="T71" fmla="*/ 82 h 95"/>
                  <a:gd name="T72" fmla="*/ 92 w 224"/>
                  <a:gd name="T73" fmla="*/ 78 h 95"/>
                  <a:gd name="T74" fmla="*/ 82 w 224"/>
                  <a:gd name="T75" fmla="*/ 76 h 95"/>
                  <a:gd name="T76" fmla="*/ 73 w 224"/>
                  <a:gd name="T77" fmla="*/ 71 h 95"/>
                  <a:gd name="T78" fmla="*/ 64 w 224"/>
                  <a:gd name="T79" fmla="*/ 67 h 95"/>
                  <a:gd name="T80" fmla="*/ 56 w 224"/>
                  <a:gd name="T81" fmla="*/ 61 h 95"/>
                  <a:gd name="T82" fmla="*/ 47 w 224"/>
                  <a:gd name="T83" fmla="*/ 55 h 95"/>
                  <a:gd name="T84" fmla="*/ 40 w 224"/>
                  <a:gd name="T85" fmla="*/ 49 h 95"/>
                  <a:gd name="T86" fmla="*/ 32 w 224"/>
                  <a:gd name="T87" fmla="*/ 42 h 95"/>
                  <a:gd name="T88" fmla="*/ 25 w 224"/>
                  <a:gd name="T89" fmla="*/ 35 h 95"/>
                  <a:gd name="T90" fmla="*/ 18 w 224"/>
                  <a:gd name="T91" fmla="*/ 28 h 95"/>
                  <a:gd name="T92" fmla="*/ 12 w 224"/>
                  <a:gd name="T93" fmla="*/ 19 h 95"/>
                  <a:gd name="T94" fmla="*/ 6 w 224"/>
                  <a:gd name="T95" fmla="*/ 10 h 95"/>
                  <a:gd name="T96" fmla="*/ 0 w 224"/>
                  <a:gd name="T97" fmla="*/ 0 h 95"/>
                  <a:gd name="T98" fmla="*/ 1 w 224"/>
                  <a:gd name="T99" fmla="*/ 5 h 95"/>
                  <a:gd name="T100" fmla="*/ 2 w 224"/>
                  <a:gd name="T101" fmla="*/ 10 h 95"/>
                  <a:gd name="T102" fmla="*/ 4 w 224"/>
                  <a:gd name="T103" fmla="*/ 13 h 95"/>
                  <a:gd name="T104" fmla="*/ 5 w 224"/>
                  <a:gd name="T105" fmla="*/ 18 h 95"/>
                  <a:gd name="T106" fmla="*/ 7 w 224"/>
                  <a:gd name="T107" fmla="*/ 23 h 95"/>
                  <a:gd name="T108" fmla="*/ 8 w 224"/>
                  <a:gd name="T109" fmla="*/ 26 h 95"/>
                  <a:gd name="T110" fmla="*/ 10 w 224"/>
                  <a:gd name="T111" fmla="*/ 30 h 95"/>
                  <a:gd name="T112" fmla="*/ 12 w 224"/>
                  <a:gd name="T113" fmla="*/ 3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4" h="95">
                    <a:moveTo>
                      <a:pt x="12" y="35"/>
                    </a:moveTo>
                    <a:lnTo>
                      <a:pt x="24" y="48"/>
                    </a:lnTo>
                    <a:lnTo>
                      <a:pt x="37" y="60"/>
                    </a:lnTo>
                    <a:lnTo>
                      <a:pt x="50" y="71"/>
                    </a:lnTo>
                    <a:lnTo>
                      <a:pt x="65" y="79"/>
                    </a:lnTo>
                    <a:lnTo>
                      <a:pt x="81" y="86"/>
                    </a:lnTo>
                    <a:lnTo>
                      <a:pt x="97" y="91"/>
                    </a:lnTo>
                    <a:lnTo>
                      <a:pt x="115" y="95"/>
                    </a:lnTo>
                    <a:lnTo>
                      <a:pt x="132" y="95"/>
                    </a:lnTo>
                    <a:lnTo>
                      <a:pt x="142" y="95"/>
                    </a:lnTo>
                    <a:lnTo>
                      <a:pt x="151" y="94"/>
                    </a:lnTo>
                    <a:lnTo>
                      <a:pt x="160" y="92"/>
                    </a:lnTo>
                    <a:lnTo>
                      <a:pt x="169" y="90"/>
                    </a:lnTo>
                    <a:lnTo>
                      <a:pt x="178" y="88"/>
                    </a:lnTo>
                    <a:lnTo>
                      <a:pt x="187" y="84"/>
                    </a:lnTo>
                    <a:lnTo>
                      <a:pt x="195" y="80"/>
                    </a:lnTo>
                    <a:lnTo>
                      <a:pt x="203" y="77"/>
                    </a:lnTo>
                    <a:lnTo>
                      <a:pt x="206" y="73"/>
                    </a:lnTo>
                    <a:lnTo>
                      <a:pt x="209" y="70"/>
                    </a:lnTo>
                    <a:lnTo>
                      <a:pt x="212" y="67"/>
                    </a:lnTo>
                    <a:lnTo>
                      <a:pt x="214" y="64"/>
                    </a:lnTo>
                    <a:lnTo>
                      <a:pt x="217" y="60"/>
                    </a:lnTo>
                    <a:lnTo>
                      <a:pt x="219" y="56"/>
                    </a:lnTo>
                    <a:lnTo>
                      <a:pt x="222" y="53"/>
                    </a:lnTo>
                    <a:lnTo>
                      <a:pt x="224" y="49"/>
                    </a:lnTo>
                    <a:lnTo>
                      <a:pt x="214" y="56"/>
                    </a:lnTo>
                    <a:lnTo>
                      <a:pt x="204" y="64"/>
                    </a:lnTo>
                    <a:lnTo>
                      <a:pt x="193" y="70"/>
                    </a:lnTo>
                    <a:lnTo>
                      <a:pt x="181" y="76"/>
                    </a:lnTo>
                    <a:lnTo>
                      <a:pt x="170" y="79"/>
                    </a:lnTo>
                    <a:lnTo>
                      <a:pt x="157" y="82"/>
                    </a:lnTo>
                    <a:lnTo>
                      <a:pt x="145" y="84"/>
                    </a:lnTo>
                    <a:lnTo>
                      <a:pt x="132" y="84"/>
                    </a:lnTo>
                    <a:lnTo>
                      <a:pt x="122" y="84"/>
                    </a:lnTo>
                    <a:lnTo>
                      <a:pt x="112" y="83"/>
                    </a:lnTo>
                    <a:lnTo>
                      <a:pt x="101" y="82"/>
                    </a:lnTo>
                    <a:lnTo>
                      <a:pt x="92" y="78"/>
                    </a:lnTo>
                    <a:lnTo>
                      <a:pt x="82" y="76"/>
                    </a:lnTo>
                    <a:lnTo>
                      <a:pt x="73" y="71"/>
                    </a:lnTo>
                    <a:lnTo>
                      <a:pt x="64" y="67"/>
                    </a:lnTo>
                    <a:lnTo>
                      <a:pt x="56" y="61"/>
                    </a:lnTo>
                    <a:lnTo>
                      <a:pt x="47" y="55"/>
                    </a:lnTo>
                    <a:lnTo>
                      <a:pt x="40" y="49"/>
                    </a:lnTo>
                    <a:lnTo>
                      <a:pt x="32" y="42"/>
                    </a:lnTo>
                    <a:lnTo>
                      <a:pt x="25" y="35"/>
                    </a:lnTo>
                    <a:lnTo>
                      <a:pt x="18" y="28"/>
                    </a:lnTo>
                    <a:lnTo>
                      <a:pt x="12" y="19"/>
                    </a:lnTo>
                    <a:lnTo>
                      <a:pt x="6" y="10"/>
                    </a:lnTo>
                    <a:lnTo>
                      <a:pt x="0" y="0"/>
                    </a:lnTo>
                    <a:lnTo>
                      <a:pt x="1" y="5"/>
                    </a:lnTo>
                    <a:lnTo>
                      <a:pt x="2" y="10"/>
                    </a:lnTo>
                    <a:lnTo>
                      <a:pt x="4" y="13"/>
                    </a:lnTo>
                    <a:lnTo>
                      <a:pt x="5" y="18"/>
                    </a:lnTo>
                    <a:lnTo>
                      <a:pt x="7" y="23"/>
                    </a:lnTo>
                    <a:lnTo>
                      <a:pt x="8" y="26"/>
                    </a:lnTo>
                    <a:lnTo>
                      <a:pt x="10" y="30"/>
                    </a:lnTo>
                    <a:lnTo>
                      <a:pt x="12" y="35"/>
                    </a:lnTo>
                    <a:close/>
                  </a:path>
                </a:pathLst>
              </a:custGeom>
              <a:solidFill>
                <a:srgbClr val="F2AF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70"/>
              <p:cNvSpPr>
                <a:spLocks/>
              </p:cNvSpPr>
              <p:nvPr/>
            </p:nvSpPr>
            <p:spPr bwMode="auto">
              <a:xfrm>
                <a:off x="1135" y="2674"/>
                <a:ext cx="47" cy="18"/>
              </a:xfrm>
              <a:custGeom>
                <a:avLst/>
                <a:gdLst>
                  <a:gd name="T0" fmla="*/ 20 w 235"/>
                  <a:gd name="T1" fmla="*/ 50 h 106"/>
                  <a:gd name="T2" fmla="*/ 47 w 235"/>
                  <a:gd name="T3" fmla="*/ 76 h 106"/>
                  <a:gd name="T4" fmla="*/ 71 w 235"/>
                  <a:gd name="T5" fmla="*/ 90 h 106"/>
                  <a:gd name="T6" fmla="*/ 88 w 235"/>
                  <a:gd name="T7" fmla="*/ 98 h 106"/>
                  <a:gd name="T8" fmla="*/ 107 w 235"/>
                  <a:gd name="T9" fmla="*/ 104 h 106"/>
                  <a:gd name="T10" fmla="*/ 126 w 235"/>
                  <a:gd name="T11" fmla="*/ 106 h 106"/>
                  <a:gd name="T12" fmla="*/ 146 w 235"/>
                  <a:gd name="T13" fmla="*/ 106 h 106"/>
                  <a:gd name="T14" fmla="*/ 168 w 235"/>
                  <a:gd name="T15" fmla="*/ 102 h 106"/>
                  <a:gd name="T16" fmla="*/ 189 w 235"/>
                  <a:gd name="T17" fmla="*/ 95 h 106"/>
                  <a:gd name="T18" fmla="*/ 209 w 235"/>
                  <a:gd name="T19" fmla="*/ 84 h 106"/>
                  <a:gd name="T20" fmla="*/ 220 w 235"/>
                  <a:gd name="T21" fmla="*/ 76 h 106"/>
                  <a:gd name="T22" fmla="*/ 224 w 235"/>
                  <a:gd name="T23" fmla="*/ 70 h 106"/>
                  <a:gd name="T24" fmla="*/ 228 w 235"/>
                  <a:gd name="T25" fmla="*/ 63 h 106"/>
                  <a:gd name="T26" fmla="*/ 233 w 235"/>
                  <a:gd name="T27" fmla="*/ 57 h 106"/>
                  <a:gd name="T28" fmla="*/ 235 w 235"/>
                  <a:gd name="T29" fmla="*/ 53 h 106"/>
                  <a:gd name="T30" fmla="*/ 235 w 235"/>
                  <a:gd name="T31" fmla="*/ 52 h 106"/>
                  <a:gd name="T32" fmla="*/ 235 w 235"/>
                  <a:gd name="T33" fmla="*/ 52 h 106"/>
                  <a:gd name="T34" fmla="*/ 235 w 235"/>
                  <a:gd name="T35" fmla="*/ 52 h 106"/>
                  <a:gd name="T36" fmla="*/ 224 w 235"/>
                  <a:gd name="T37" fmla="*/ 62 h 106"/>
                  <a:gd name="T38" fmla="*/ 201 w 235"/>
                  <a:gd name="T39" fmla="*/ 77 h 106"/>
                  <a:gd name="T40" fmla="*/ 176 w 235"/>
                  <a:gd name="T41" fmla="*/ 88 h 106"/>
                  <a:gd name="T42" fmla="*/ 149 w 235"/>
                  <a:gd name="T43" fmla="*/ 94 h 106"/>
                  <a:gd name="T44" fmla="*/ 124 w 235"/>
                  <a:gd name="T45" fmla="*/ 95 h 106"/>
                  <a:gd name="T46" fmla="*/ 103 w 235"/>
                  <a:gd name="T47" fmla="*/ 92 h 106"/>
                  <a:gd name="T48" fmla="*/ 83 w 235"/>
                  <a:gd name="T49" fmla="*/ 84 h 106"/>
                  <a:gd name="T50" fmla="*/ 64 w 235"/>
                  <a:gd name="T51" fmla="*/ 75 h 106"/>
                  <a:gd name="T52" fmla="*/ 47 w 235"/>
                  <a:gd name="T53" fmla="*/ 63 h 106"/>
                  <a:gd name="T54" fmla="*/ 31 w 235"/>
                  <a:gd name="T55" fmla="*/ 47 h 106"/>
                  <a:gd name="T56" fmla="*/ 17 w 235"/>
                  <a:gd name="T57" fmla="*/ 30 h 106"/>
                  <a:gd name="T58" fmla="*/ 6 w 235"/>
                  <a:gd name="T59" fmla="*/ 11 h 106"/>
                  <a:gd name="T60" fmla="*/ 1 w 235"/>
                  <a:gd name="T61" fmla="*/ 5 h 106"/>
                  <a:gd name="T62" fmla="*/ 2 w 235"/>
                  <a:gd name="T63" fmla="*/ 14 h 106"/>
                  <a:gd name="T64" fmla="*/ 4 w 235"/>
                  <a:gd name="T65" fmla="*/ 21 h 106"/>
                  <a:gd name="T66" fmla="*/ 7 w 235"/>
                  <a:gd name="T67" fmla="*/ 2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5" h="106">
                    <a:moveTo>
                      <a:pt x="8" y="33"/>
                    </a:moveTo>
                    <a:lnTo>
                      <a:pt x="20" y="50"/>
                    </a:lnTo>
                    <a:lnTo>
                      <a:pt x="33" y="63"/>
                    </a:lnTo>
                    <a:lnTo>
                      <a:pt x="47" y="76"/>
                    </a:lnTo>
                    <a:lnTo>
                      <a:pt x="63" y="87"/>
                    </a:lnTo>
                    <a:lnTo>
                      <a:pt x="71" y="90"/>
                    </a:lnTo>
                    <a:lnTo>
                      <a:pt x="79" y="95"/>
                    </a:lnTo>
                    <a:lnTo>
                      <a:pt x="88" y="98"/>
                    </a:lnTo>
                    <a:lnTo>
                      <a:pt x="97" y="101"/>
                    </a:lnTo>
                    <a:lnTo>
                      <a:pt x="107" y="104"/>
                    </a:lnTo>
                    <a:lnTo>
                      <a:pt x="116" y="105"/>
                    </a:lnTo>
                    <a:lnTo>
                      <a:pt x="126" y="106"/>
                    </a:lnTo>
                    <a:lnTo>
                      <a:pt x="135" y="106"/>
                    </a:lnTo>
                    <a:lnTo>
                      <a:pt x="146" y="106"/>
                    </a:lnTo>
                    <a:lnTo>
                      <a:pt x="157" y="104"/>
                    </a:lnTo>
                    <a:lnTo>
                      <a:pt x="168" y="102"/>
                    </a:lnTo>
                    <a:lnTo>
                      <a:pt x="179" y="99"/>
                    </a:lnTo>
                    <a:lnTo>
                      <a:pt x="189" y="95"/>
                    </a:lnTo>
                    <a:lnTo>
                      <a:pt x="199" y="90"/>
                    </a:lnTo>
                    <a:lnTo>
                      <a:pt x="209" y="84"/>
                    </a:lnTo>
                    <a:lnTo>
                      <a:pt x="218" y="78"/>
                    </a:lnTo>
                    <a:lnTo>
                      <a:pt x="220" y="76"/>
                    </a:lnTo>
                    <a:lnTo>
                      <a:pt x="222" y="72"/>
                    </a:lnTo>
                    <a:lnTo>
                      <a:pt x="224" y="70"/>
                    </a:lnTo>
                    <a:lnTo>
                      <a:pt x="226" y="66"/>
                    </a:lnTo>
                    <a:lnTo>
                      <a:pt x="228" y="63"/>
                    </a:lnTo>
                    <a:lnTo>
                      <a:pt x="231" y="59"/>
                    </a:lnTo>
                    <a:lnTo>
                      <a:pt x="233" y="57"/>
                    </a:lnTo>
                    <a:lnTo>
                      <a:pt x="235" y="53"/>
                    </a:lnTo>
                    <a:lnTo>
                      <a:pt x="235" y="53"/>
                    </a:lnTo>
                    <a:lnTo>
                      <a:pt x="235" y="52"/>
                    </a:lnTo>
                    <a:lnTo>
                      <a:pt x="235" y="52"/>
                    </a:lnTo>
                    <a:lnTo>
                      <a:pt x="235" y="52"/>
                    </a:lnTo>
                    <a:lnTo>
                      <a:pt x="235" y="52"/>
                    </a:lnTo>
                    <a:lnTo>
                      <a:pt x="235" y="52"/>
                    </a:lnTo>
                    <a:lnTo>
                      <a:pt x="235" y="52"/>
                    </a:lnTo>
                    <a:lnTo>
                      <a:pt x="235" y="51"/>
                    </a:lnTo>
                    <a:lnTo>
                      <a:pt x="224" y="62"/>
                    </a:lnTo>
                    <a:lnTo>
                      <a:pt x="213" y="70"/>
                    </a:lnTo>
                    <a:lnTo>
                      <a:pt x="201" y="77"/>
                    </a:lnTo>
                    <a:lnTo>
                      <a:pt x="189" y="83"/>
                    </a:lnTo>
                    <a:lnTo>
                      <a:pt x="176" y="88"/>
                    </a:lnTo>
                    <a:lnTo>
                      <a:pt x="163" y="92"/>
                    </a:lnTo>
                    <a:lnTo>
                      <a:pt x="149" y="94"/>
                    </a:lnTo>
                    <a:lnTo>
                      <a:pt x="135" y="95"/>
                    </a:lnTo>
                    <a:lnTo>
                      <a:pt x="124" y="95"/>
                    </a:lnTo>
                    <a:lnTo>
                      <a:pt x="114" y="94"/>
                    </a:lnTo>
                    <a:lnTo>
                      <a:pt x="103" y="92"/>
                    </a:lnTo>
                    <a:lnTo>
                      <a:pt x="93" y="88"/>
                    </a:lnTo>
                    <a:lnTo>
                      <a:pt x="83" y="84"/>
                    </a:lnTo>
                    <a:lnTo>
                      <a:pt x="73" y="80"/>
                    </a:lnTo>
                    <a:lnTo>
                      <a:pt x="64" y="75"/>
                    </a:lnTo>
                    <a:lnTo>
                      <a:pt x="55" y="69"/>
                    </a:lnTo>
                    <a:lnTo>
                      <a:pt x="47" y="63"/>
                    </a:lnTo>
                    <a:lnTo>
                      <a:pt x="39" y="56"/>
                    </a:lnTo>
                    <a:lnTo>
                      <a:pt x="31" y="47"/>
                    </a:lnTo>
                    <a:lnTo>
                      <a:pt x="24" y="39"/>
                    </a:lnTo>
                    <a:lnTo>
                      <a:pt x="17" y="30"/>
                    </a:lnTo>
                    <a:lnTo>
                      <a:pt x="11" y="21"/>
                    </a:lnTo>
                    <a:lnTo>
                      <a:pt x="6" y="11"/>
                    </a:lnTo>
                    <a:lnTo>
                      <a:pt x="0" y="0"/>
                    </a:lnTo>
                    <a:lnTo>
                      <a:pt x="1" y="5"/>
                    </a:lnTo>
                    <a:lnTo>
                      <a:pt x="2" y="9"/>
                    </a:lnTo>
                    <a:lnTo>
                      <a:pt x="2" y="14"/>
                    </a:lnTo>
                    <a:lnTo>
                      <a:pt x="3" y="17"/>
                    </a:lnTo>
                    <a:lnTo>
                      <a:pt x="4" y="21"/>
                    </a:lnTo>
                    <a:lnTo>
                      <a:pt x="5" y="26"/>
                    </a:lnTo>
                    <a:lnTo>
                      <a:pt x="7" y="29"/>
                    </a:lnTo>
                    <a:lnTo>
                      <a:pt x="8" y="33"/>
                    </a:lnTo>
                    <a:close/>
                  </a:path>
                </a:pathLst>
              </a:custGeom>
              <a:solidFill>
                <a:srgbClr val="F2B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71"/>
              <p:cNvSpPr>
                <a:spLocks/>
              </p:cNvSpPr>
              <p:nvPr/>
            </p:nvSpPr>
            <p:spPr bwMode="auto">
              <a:xfrm>
                <a:off x="1134" y="2672"/>
                <a:ext cx="49" cy="19"/>
              </a:xfrm>
              <a:custGeom>
                <a:avLst/>
                <a:gdLst>
                  <a:gd name="T0" fmla="*/ 10 w 242"/>
                  <a:gd name="T1" fmla="*/ 40 h 114"/>
                  <a:gd name="T2" fmla="*/ 22 w 242"/>
                  <a:gd name="T3" fmla="*/ 58 h 114"/>
                  <a:gd name="T4" fmla="*/ 36 w 242"/>
                  <a:gd name="T5" fmla="*/ 72 h 114"/>
                  <a:gd name="T6" fmla="*/ 51 w 242"/>
                  <a:gd name="T7" fmla="*/ 85 h 114"/>
                  <a:gd name="T8" fmla="*/ 68 w 242"/>
                  <a:gd name="T9" fmla="*/ 97 h 114"/>
                  <a:gd name="T10" fmla="*/ 86 w 242"/>
                  <a:gd name="T11" fmla="*/ 106 h 114"/>
                  <a:gd name="T12" fmla="*/ 105 w 242"/>
                  <a:gd name="T13" fmla="*/ 112 h 114"/>
                  <a:gd name="T14" fmla="*/ 126 w 242"/>
                  <a:gd name="T15" fmla="*/ 114 h 114"/>
                  <a:gd name="T16" fmla="*/ 149 w 242"/>
                  <a:gd name="T17" fmla="*/ 114 h 114"/>
                  <a:gd name="T18" fmla="*/ 174 w 242"/>
                  <a:gd name="T19" fmla="*/ 109 h 114"/>
                  <a:gd name="T20" fmla="*/ 197 w 242"/>
                  <a:gd name="T21" fmla="*/ 100 h 114"/>
                  <a:gd name="T22" fmla="*/ 218 w 242"/>
                  <a:gd name="T23" fmla="*/ 86 h 114"/>
                  <a:gd name="T24" fmla="*/ 229 w 242"/>
                  <a:gd name="T25" fmla="*/ 78 h 114"/>
                  <a:gd name="T26" fmla="*/ 232 w 242"/>
                  <a:gd name="T27" fmla="*/ 74 h 114"/>
                  <a:gd name="T28" fmla="*/ 233 w 242"/>
                  <a:gd name="T29" fmla="*/ 72 h 114"/>
                  <a:gd name="T30" fmla="*/ 235 w 242"/>
                  <a:gd name="T31" fmla="*/ 68 h 114"/>
                  <a:gd name="T32" fmla="*/ 237 w 242"/>
                  <a:gd name="T33" fmla="*/ 65 h 114"/>
                  <a:gd name="T34" fmla="*/ 238 w 242"/>
                  <a:gd name="T35" fmla="*/ 61 h 114"/>
                  <a:gd name="T36" fmla="*/ 240 w 242"/>
                  <a:gd name="T37" fmla="*/ 58 h 114"/>
                  <a:gd name="T38" fmla="*/ 241 w 242"/>
                  <a:gd name="T39" fmla="*/ 54 h 114"/>
                  <a:gd name="T40" fmla="*/ 230 w 242"/>
                  <a:gd name="T41" fmla="*/ 64 h 114"/>
                  <a:gd name="T42" fmla="*/ 207 w 242"/>
                  <a:gd name="T43" fmla="*/ 83 h 114"/>
                  <a:gd name="T44" fmla="*/ 180 w 242"/>
                  <a:gd name="T45" fmla="*/ 96 h 114"/>
                  <a:gd name="T46" fmla="*/ 151 w 242"/>
                  <a:gd name="T47" fmla="*/ 103 h 114"/>
                  <a:gd name="T48" fmla="*/ 125 w 242"/>
                  <a:gd name="T49" fmla="*/ 103 h 114"/>
                  <a:gd name="T50" fmla="*/ 102 w 242"/>
                  <a:gd name="T51" fmla="*/ 100 h 114"/>
                  <a:gd name="T52" fmla="*/ 82 w 242"/>
                  <a:gd name="T53" fmla="*/ 92 h 114"/>
                  <a:gd name="T54" fmla="*/ 63 w 242"/>
                  <a:gd name="T55" fmla="*/ 82 h 114"/>
                  <a:gd name="T56" fmla="*/ 45 w 242"/>
                  <a:gd name="T57" fmla="*/ 67 h 114"/>
                  <a:gd name="T58" fmla="*/ 30 w 242"/>
                  <a:gd name="T59" fmla="*/ 52 h 114"/>
                  <a:gd name="T60" fmla="*/ 16 w 242"/>
                  <a:gd name="T61" fmla="*/ 32 h 114"/>
                  <a:gd name="T62" fmla="*/ 5 w 242"/>
                  <a:gd name="T63" fmla="*/ 11 h 114"/>
                  <a:gd name="T64" fmla="*/ 0 w 242"/>
                  <a:gd name="T65" fmla="*/ 4 h 114"/>
                  <a:gd name="T66" fmla="*/ 1 w 242"/>
                  <a:gd name="T67" fmla="*/ 11 h 114"/>
                  <a:gd name="T68" fmla="*/ 2 w 242"/>
                  <a:gd name="T69" fmla="*/ 19 h 114"/>
                  <a:gd name="T70" fmla="*/ 3 w 242"/>
                  <a:gd name="T71" fmla="*/ 26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2" h="114">
                    <a:moveTo>
                      <a:pt x="4" y="30"/>
                    </a:moveTo>
                    <a:lnTo>
                      <a:pt x="10" y="40"/>
                    </a:lnTo>
                    <a:lnTo>
                      <a:pt x="16" y="49"/>
                    </a:lnTo>
                    <a:lnTo>
                      <a:pt x="22" y="58"/>
                    </a:lnTo>
                    <a:lnTo>
                      <a:pt x="29" y="65"/>
                    </a:lnTo>
                    <a:lnTo>
                      <a:pt x="36" y="72"/>
                    </a:lnTo>
                    <a:lnTo>
                      <a:pt x="44" y="79"/>
                    </a:lnTo>
                    <a:lnTo>
                      <a:pt x="51" y="85"/>
                    </a:lnTo>
                    <a:lnTo>
                      <a:pt x="60" y="91"/>
                    </a:lnTo>
                    <a:lnTo>
                      <a:pt x="68" y="97"/>
                    </a:lnTo>
                    <a:lnTo>
                      <a:pt x="77" y="101"/>
                    </a:lnTo>
                    <a:lnTo>
                      <a:pt x="86" y="106"/>
                    </a:lnTo>
                    <a:lnTo>
                      <a:pt x="96" y="108"/>
                    </a:lnTo>
                    <a:lnTo>
                      <a:pt x="105" y="112"/>
                    </a:lnTo>
                    <a:lnTo>
                      <a:pt x="116" y="113"/>
                    </a:lnTo>
                    <a:lnTo>
                      <a:pt x="126" y="114"/>
                    </a:lnTo>
                    <a:lnTo>
                      <a:pt x="136" y="114"/>
                    </a:lnTo>
                    <a:lnTo>
                      <a:pt x="149" y="114"/>
                    </a:lnTo>
                    <a:lnTo>
                      <a:pt x="161" y="112"/>
                    </a:lnTo>
                    <a:lnTo>
                      <a:pt x="174" y="109"/>
                    </a:lnTo>
                    <a:lnTo>
                      <a:pt x="185" y="106"/>
                    </a:lnTo>
                    <a:lnTo>
                      <a:pt x="197" y="100"/>
                    </a:lnTo>
                    <a:lnTo>
                      <a:pt x="208" y="94"/>
                    </a:lnTo>
                    <a:lnTo>
                      <a:pt x="218" y="86"/>
                    </a:lnTo>
                    <a:lnTo>
                      <a:pt x="228" y="79"/>
                    </a:lnTo>
                    <a:lnTo>
                      <a:pt x="229" y="78"/>
                    </a:lnTo>
                    <a:lnTo>
                      <a:pt x="230" y="76"/>
                    </a:lnTo>
                    <a:lnTo>
                      <a:pt x="232" y="74"/>
                    </a:lnTo>
                    <a:lnTo>
                      <a:pt x="232" y="73"/>
                    </a:lnTo>
                    <a:lnTo>
                      <a:pt x="233" y="72"/>
                    </a:lnTo>
                    <a:lnTo>
                      <a:pt x="234" y="70"/>
                    </a:lnTo>
                    <a:lnTo>
                      <a:pt x="235" y="68"/>
                    </a:lnTo>
                    <a:lnTo>
                      <a:pt x="236" y="67"/>
                    </a:lnTo>
                    <a:lnTo>
                      <a:pt x="237" y="65"/>
                    </a:lnTo>
                    <a:lnTo>
                      <a:pt x="237" y="64"/>
                    </a:lnTo>
                    <a:lnTo>
                      <a:pt x="238" y="61"/>
                    </a:lnTo>
                    <a:lnTo>
                      <a:pt x="239" y="59"/>
                    </a:lnTo>
                    <a:lnTo>
                      <a:pt x="240" y="58"/>
                    </a:lnTo>
                    <a:lnTo>
                      <a:pt x="241" y="55"/>
                    </a:lnTo>
                    <a:lnTo>
                      <a:pt x="241" y="54"/>
                    </a:lnTo>
                    <a:lnTo>
                      <a:pt x="242" y="52"/>
                    </a:lnTo>
                    <a:lnTo>
                      <a:pt x="230" y="64"/>
                    </a:lnTo>
                    <a:lnTo>
                      <a:pt x="219" y="73"/>
                    </a:lnTo>
                    <a:lnTo>
                      <a:pt x="207" y="83"/>
                    </a:lnTo>
                    <a:lnTo>
                      <a:pt x="194" y="90"/>
                    </a:lnTo>
                    <a:lnTo>
                      <a:pt x="180" y="96"/>
                    </a:lnTo>
                    <a:lnTo>
                      <a:pt x="166" y="100"/>
                    </a:lnTo>
                    <a:lnTo>
                      <a:pt x="151" y="103"/>
                    </a:lnTo>
                    <a:lnTo>
                      <a:pt x="136" y="103"/>
                    </a:lnTo>
                    <a:lnTo>
                      <a:pt x="125" y="103"/>
                    </a:lnTo>
                    <a:lnTo>
                      <a:pt x="114" y="102"/>
                    </a:lnTo>
                    <a:lnTo>
                      <a:pt x="102" y="100"/>
                    </a:lnTo>
                    <a:lnTo>
                      <a:pt x="92" y="96"/>
                    </a:lnTo>
                    <a:lnTo>
                      <a:pt x="82" y="92"/>
                    </a:lnTo>
                    <a:lnTo>
                      <a:pt x="72" y="88"/>
                    </a:lnTo>
                    <a:lnTo>
                      <a:pt x="63" y="82"/>
                    </a:lnTo>
                    <a:lnTo>
                      <a:pt x="54" y="74"/>
                    </a:lnTo>
                    <a:lnTo>
                      <a:pt x="45" y="67"/>
                    </a:lnTo>
                    <a:lnTo>
                      <a:pt x="37" y="60"/>
                    </a:lnTo>
                    <a:lnTo>
                      <a:pt x="30" y="52"/>
                    </a:lnTo>
                    <a:lnTo>
                      <a:pt x="23" y="42"/>
                    </a:lnTo>
                    <a:lnTo>
                      <a:pt x="16" y="32"/>
                    </a:lnTo>
                    <a:lnTo>
                      <a:pt x="10" y="22"/>
                    </a:lnTo>
                    <a:lnTo>
                      <a:pt x="5" y="11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1" y="7"/>
                    </a:lnTo>
                    <a:lnTo>
                      <a:pt x="1" y="11"/>
                    </a:lnTo>
                    <a:lnTo>
                      <a:pt x="1" y="16"/>
                    </a:lnTo>
                    <a:lnTo>
                      <a:pt x="2" y="19"/>
                    </a:lnTo>
                    <a:lnTo>
                      <a:pt x="3" y="23"/>
                    </a:lnTo>
                    <a:lnTo>
                      <a:pt x="3" y="26"/>
                    </a:lnTo>
                    <a:lnTo>
                      <a:pt x="4" y="30"/>
                    </a:lnTo>
                    <a:close/>
                  </a:path>
                </a:pathLst>
              </a:custGeom>
              <a:solidFill>
                <a:srgbClr val="F2B4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72"/>
              <p:cNvSpPr>
                <a:spLocks/>
              </p:cNvSpPr>
              <p:nvPr/>
            </p:nvSpPr>
            <p:spPr bwMode="auto">
              <a:xfrm>
                <a:off x="1134" y="2669"/>
                <a:ext cx="50" cy="21"/>
              </a:xfrm>
              <a:custGeom>
                <a:avLst/>
                <a:gdLst>
                  <a:gd name="T0" fmla="*/ 7 w 246"/>
                  <a:gd name="T1" fmla="*/ 39 h 123"/>
                  <a:gd name="T2" fmla="*/ 18 w 246"/>
                  <a:gd name="T3" fmla="*/ 58 h 123"/>
                  <a:gd name="T4" fmla="*/ 32 w 246"/>
                  <a:gd name="T5" fmla="*/ 75 h 123"/>
                  <a:gd name="T6" fmla="*/ 48 w 246"/>
                  <a:gd name="T7" fmla="*/ 91 h 123"/>
                  <a:gd name="T8" fmla="*/ 65 w 246"/>
                  <a:gd name="T9" fmla="*/ 103 h 123"/>
                  <a:gd name="T10" fmla="*/ 84 w 246"/>
                  <a:gd name="T11" fmla="*/ 112 h 123"/>
                  <a:gd name="T12" fmla="*/ 104 w 246"/>
                  <a:gd name="T13" fmla="*/ 120 h 123"/>
                  <a:gd name="T14" fmla="*/ 125 w 246"/>
                  <a:gd name="T15" fmla="*/ 123 h 123"/>
                  <a:gd name="T16" fmla="*/ 150 w 246"/>
                  <a:gd name="T17" fmla="*/ 122 h 123"/>
                  <a:gd name="T18" fmla="*/ 177 w 246"/>
                  <a:gd name="T19" fmla="*/ 116 h 123"/>
                  <a:gd name="T20" fmla="*/ 202 w 246"/>
                  <a:gd name="T21" fmla="*/ 105 h 123"/>
                  <a:gd name="T22" fmla="*/ 225 w 246"/>
                  <a:gd name="T23" fmla="*/ 90 h 123"/>
                  <a:gd name="T24" fmla="*/ 238 w 246"/>
                  <a:gd name="T25" fmla="*/ 76 h 123"/>
                  <a:gd name="T26" fmla="*/ 241 w 246"/>
                  <a:gd name="T27" fmla="*/ 69 h 123"/>
                  <a:gd name="T28" fmla="*/ 243 w 246"/>
                  <a:gd name="T29" fmla="*/ 62 h 123"/>
                  <a:gd name="T30" fmla="*/ 245 w 246"/>
                  <a:gd name="T31" fmla="*/ 56 h 123"/>
                  <a:gd name="T32" fmla="*/ 236 w 246"/>
                  <a:gd name="T33" fmla="*/ 66 h 123"/>
                  <a:gd name="T34" fmla="*/ 211 w 246"/>
                  <a:gd name="T35" fmla="*/ 87 h 123"/>
                  <a:gd name="T36" fmla="*/ 183 w 246"/>
                  <a:gd name="T37" fmla="*/ 103 h 123"/>
                  <a:gd name="T38" fmla="*/ 152 w 246"/>
                  <a:gd name="T39" fmla="*/ 111 h 123"/>
                  <a:gd name="T40" fmla="*/ 125 w 246"/>
                  <a:gd name="T41" fmla="*/ 112 h 123"/>
                  <a:gd name="T42" fmla="*/ 101 w 246"/>
                  <a:gd name="T43" fmla="*/ 108 h 123"/>
                  <a:gd name="T44" fmla="*/ 80 w 246"/>
                  <a:gd name="T45" fmla="*/ 99 h 123"/>
                  <a:gd name="T46" fmla="*/ 61 w 246"/>
                  <a:gd name="T47" fmla="*/ 87 h 123"/>
                  <a:gd name="T48" fmla="*/ 43 w 246"/>
                  <a:gd name="T49" fmla="*/ 73 h 123"/>
                  <a:gd name="T50" fmla="*/ 28 w 246"/>
                  <a:gd name="T51" fmla="*/ 55 h 123"/>
                  <a:gd name="T52" fmla="*/ 15 w 246"/>
                  <a:gd name="T53" fmla="*/ 34 h 123"/>
                  <a:gd name="T54" fmla="*/ 4 w 246"/>
                  <a:gd name="T55" fmla="*/ 12 h 123"/>
                  <a:gd name="T56" fmla="*/ 0 w 246"/>
                  <a:gd name="T57" fmla="*/ 3 h 123"/>
                  <a:gd name="T58" fmla="*/ 0 w 246"/>
                  <a:gd name="T59" fmla="*/ 11 h 123"/>
                  <a:gd name="T60" fmla="*/ 0 w 246"/>
                  <a:gd name="T61" fmla="*/ 18 h 123"/>
                  <a:gd name="T62" fmla="*/ 1 w 246"/>
                  <a:gd name="T63" fmla="*/ 25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6" h="123">
                    <a:moveTo>
                      <a:pt x="1" y="28"/>
                    </a:moveTo>
                    <a:lnTo>
                      <a:pt x="7" y="39"/>
                    </a:lnTo>
                    <a:lnTo>
                      <a:pt x="12" y="49"/>
                    </a:lnTo>
                    <a:lnTo>
                      <a:pt x="18" y="58"/>
                    </a:lnTo>
                    <a:lnTo>
                      <a:pt x="25" y="67"/>
                    </a:lnTo>
                    <a:lnTo>
                      <a:pt x="32" y="75"/>
                    </a:lnTo>
                    <a:lnTo>
                      <a:pt x="40" y="84"/>
                    </a:lnTo>
                    <a:lnTo>
                      <a:pt x="48" y="91"/>
                    </a:lnTo>
                    <a:lnTo>
                      <a:pt x="56" y="97"/>
                    </a:lnTo>
                    <a:lnTo>
                      <a:pt x="65" y="103"/>
                    </a:lnTo>
                    <a:lnTo>
                      <a:pt x="74" y="108"/>
                    </a:lnTo>
                    <a:lnTo>
                      <a:pt x="84" y="112"/>
                    </a:lnTo>
                    <a:lnTo>
                      <a:pt x="94" y="116"/>
                    </a:lnTo>
                    <a:lnTo>
                      <a:pt x="104" y="120"/>
                    </a:lnTo>
                    <a:lnTo>
                      <a:pt x="115" y="122"/>
                    </a:lnTo>
                    <a:lnTo>
                      <a:pt x="125" y="123"/>
                    </a:lnTo>
                    <a:lnTo>
                      <a:pt x="136" y="123"/>
                    </a:lnTo>
                    <a:lnTo>
                      <a:pt x="150" y="122"/>
                    </a:lnTo>
                    <a:lnTo>
                      <a:pt x="164" y="120"/>
                    </a:lnTo>
                    <a:lnTo>
                      <a:pt x="177" y="116"/>
                    </a:lnTo>
                    <a:lnTo>
                      <a:pt x="190" y="111"/>
                    </a:lnTo>
                    <a:lnTo>
                      <a:pt x="202" y="105"/>
                    </a:lnTo>
                    <a:lnTo>
                      <a:pt x="214" y="98"/>
                    </a:lnTo>
                    <a:lnTo>
                      <a:pt x="225" y="90"/>
                    </a:lnTo>
                    <a:lnTo>
                      <a:pt x="236" y="79"/>
                    </a:lnTo>
                    <a:lnTo>
                      <a:pt x="238" y="76"/>
                    </a:lnTo>
                    <a:lnTo>
                      <a:pt x="239" y="73"/>
                    </a:lnTo>
                    <a:lnTo>
                      <a:pt x="241" y="69"/>
                    </a:lnTo>
                    <a:lnTo>
                      <a:pt x="242" y="66"/>
                    </a:lnTo>
                    <a:lnTo>
                      <a:pt x="243" y="62"/>
                    </a:lnTo>
                    <a:lnTo>
                      <a:pt x="244" y="60"/>
                    </a:lnTo>
                    <a:lnTo>
                      <a:pt x="245" y="56"/>
                    </a:lnTo>
                    <a:lnTo>
                      <a:pt x="246" y="52"/>
                    </a:lnTo>
                    <a:lnTo>
                      <a:pt x="236" y="66"/>
                    </a:lnTo>
                    <a:lnTo>
                      <a:pt x="223" y="78"/>
                    </a:lnTo>
                    <a:lnTo>
                      <a:pt x="211" y="87"/>
                    </a:lnTo>
                    <a:lnTo>
                      <a:pt x="197" y="96"/>
                    </a:lnTo>
                    <a:lnTo>
                      <a:pt x="183" y="103"/>
                    </a:lnTo>
                    <a:lnTo>
                      <a:pt x="168" y="108"/>
                    </a:lnTo>
                    <a:lnTo>
                      <a:pt x="152" y="111"/>
                    </a:lnTo>
                    <a:lnTo>
                      <a:pt x="136" y="112"/>
                    </a:lnTo>
                    <a:lnTo>
                      <a:pt x="125" y="112"/>
                    </a:lnTo>
                    <a:lnTo>
                      <a:pt x="113" y="110"/>
                    </a:lnTo>
                    <a:lnTo>
                      <a:pt x="101" y="108"/>
                    </a:lnTo>
                    <a:lnTo>
                      <a:pt x="91" y="104"/>
                    </a:lnTo>
                    <a:lnTo>
                      <a:pt x="80" y="99"/>
                    </a:lnTo>
                    <a:lnTo>
                      <a:pt x="70" y="94"/>
                    </a:lnTo>
                    <a:lnTo>
                      <a:pt x="61" y="87"/>
                    </a:lnTo>
                    <a:lnTo>
                      <a:pt x="52" y="80"/>
                    </a:lnTo>
                    <a:lnTo>
                      <a:pt x="43" y="73"/>
                    </a:lnTo>
                    <a:lnTo>
                      <a:pt x="35" y="64"/>
                    </a:lnTo>
                    <a:lnTo>
                      <a:pt x="28" y="55"/>
                    </a:lnTo>
                    <a:lnTo>
                      <a:pt x="21" y="45"/>
                    </a:lnTo>
                    <a:lnTo>
                      <a:pt x="15" y="34"/>
                    </a:lnTo>
                    <a:lnTo>
                      <a:pt x="9" y="22"/>
                    </a:lnTo>
                    <a:lnTo>
                      <a:pt x="4" y="12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1" y="21"/>
                    </a:lnTo>
                    <a:lnTo>
                      <a:pt x="1" y="25"/>
                    </a:lnTo>
                    <a:lnTo>
                      <a:pt x="1" y="28"/>
                    </a:lnTo>
                    <a:close/>
                  </a:path>
                </a:pathLst>
              </a:custGeom>
              <a:solidFill>
                <a:srgbClr val="F3B6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73"/>
              <p:cNvSpPr>
                <a:spLocks/>
              </p:cNvSpPr>
              <p:nvPr/>
            </p:nvSpPr>
            <p:spPr bwMode="auto">
              <a:xfrm>
                <a:off x="1134" y="2667"/>
                <a:ext cx="50" cy="22"/>
              </a:xfrm>
              <a:custGeom>
                <a:avLst/>
                <a:gdLst>
                  <a:gd name="T0" fmla="*/ 5 w 249"/>
                  <a:gd name="T1" fmla="*/ 40 h 132"/>
                  <a:gd name="T2" fmla="*/ 16 w 249"/>
                  <a:gd name="T3" fmla="*/ 61 h 132"/>
                  <a:gd name="T4" fmla="*/ 30 w 249"/>
                  <a:gd name="T5" fmla="*/ 79 h 132"/>
                  <a:gd name="T6" fmla="*/ 45 w 249"/>
                  <a:gd name="T7" fmla="*/ 96 h 132"/>
                  <a:gd name="T8" fmla="*/ 63 w 249"/>
                  <a:gd name="T9" fmla="*/ 111 h 132"/>
                  <a:gd name="T10" fmla="*/ 82 w 249"/>
                  <a:gd name="T11" fmla="*/ 121 h 132"/>
                  <a:gd name="T12" fmla="*/ 102 w 249"/>
                  <a:gd name="T13" fmla="*/ 129 h 132"/>
                  <a:gd name="T14" fmla="*/ 125 w 249"/>
                  <a:gd name="T15" fmla="*/ 132 h 132"/>
                  <a:gd name="T16" fmla="*/ 151 w 249"/>
                  <a:gd name="T17" fmla="*/ 132 h 132"/>
                  <a:gd name="T18" fmla="*/ 180 w 249"/>
                  <a:gd name="T19" fmla="*/ 125 h 132"/>
                  <a:gd name="T20" fmla="*/ 207 w 249"/>
                  <a:gd name="T21" fmla="*/ 112 h 132"/>
                  <a:gd name="T22" fmla="*/ 230 w 249"/>
                  <a:gd name="T23" fmla="*/ 93 h 132"/>
                  <a:gd name="T24" fmla="*/ 243 w 249"/>
                  <a:gd name="T25" fmla="*/ 77 h 132"/>
                  <a:gd name="T26" fmla="*/ 245 w 249"/>
                  <a:gd name="T27" fmla="*/ 71 h 132"/>
                  <a:gd name="T28" fmla="*/ 247 w 249"/>
                  <a:gd name="T29" fmla="*/ 64 h 132"/>
                  <a:gd name="T30" fmla="*/ 249 w 249"/>
                  <a:gd name="T31" fmla="*/ 58 h 132"/>
                  <a:gd name="T32" fmla="*/ 239 w 249"/>
                  <a:gd name="T33" fmla="*/ 69 h 132"/>
                  <a:gd name="T34" fmla="*/ 214 w 249"/>
                  <a:gd name="T35" fmla="*/ 94 h 132"/>
                  <a:gd name="T36" fmla="*/ 185 w 249"/>
                  <a:gd name="T37" fmla="*/ 112 h 132"/>
                  <a:gd name="T38" fmla="*/ 161 w 249"/>
                  <a:gd name="T39" fmla="*/ 119 h 132"/>
                  <a:gd name="T40" fmla="*/ 145 w 249"/>
                  <a:gd name="T41" fmla="*/ 121 h 132"/>
                  <a:gd name="T42" fmla="*/ 124 w 249"/>
                  <a:gd name="T43" fmla="*/ 121 h 132"/>
                  <a:gd name="T44" fmla="*/ 100 w 249"/>
                  <a:gd name="T45" fmla="*/ 117 h 132"/>
                  <a:gd name="T46" fmla="*/ 79 w 249"/>
                  <a:gd name="T47" fmla="*/ 108 h 132"/>
                  <a:gd name="T48" fmla="*/ 59 w 249"/>
                  <a:gd name="T49" fmla="*/ 95 h 132"/>
                  <a:gd name="T50" fmla="*/ 42 w 249"/>
                  <a:gd name="T51" fmla="*/ 79 h 132"/>
                  <a:gd name="T52" fmla="*/ 27 w 249"/>
                  <a:gd name="T53" fmla="*/ 60 h 132"/>
                  <a:gd name="T54" fmla="*/ 14 w 249"/>
                  <a:gd name="T55" fmla="*/ 37 h 132"/>
                  <a:gd name="T56" fmla="*/ 5 w 249"/>
                  <a:gd name="T57" fmla="*/ 14 h 132"/>
                  <a:gd name="T58" fmla="*/ 1 w 249"/>
                  <a:gd name="T59" fmla="*/ 4 h 132"/>
                  <a:gd name="T60" fmla="*/ 0 w 249"/>
                  <a:gd name="T61" fmla="*/ 11 h 132"/>
                  <a:gd name="T62" fmla="*/ 0 w 249"/>
                  <a:gd name="T63" fmla="*/ 18 h 132"/>
                  <a:gd name="T64" fmla="*/ 0 w 249"/>
                  <a:gd name="T65" fmla="*/ 26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49" h="132">
                    <a:moveTo>
                      <a:pt x="0" y="29"/>
                    </a:moveTo>
                    <a:lnTo>
                      <a:pt x="5" y="40"/>
                    </a:lnTo>
                    <a:lnTo>
                      <a:pt x="10" y="51"/>
                    </a:lnTo>
                    <a:lnTo>
                      <a:pt x="16" y="61"/>
                    </a:lnTo>
                    <a:lnTo>
                      <a:pt x="23" y="71"/>
                    </a:lnTo>
                    <a:lnTo>
                      <a:pt x="30" y="79"/>
                    </a:lnTo>
                    <a:lnTo>
                      <a:pt x="37" y="89"/>
                    </a:lnTo>
                    <a:lnTo>
                      <a:pt x="45" y="96"/>
                    </a:lnTo>
                    <a:lnTo>
                      <a:pt x="54" y="103"/>
                    </a:lnTo>
                    <a:lnTo>
                      <a:pt x="63" y="111"/>
                    </a:lnTo>
                    <a:lnTo>
                      <a:pt x="72" y="117"/>
                    </a:lnTo>
                    <a:lnTo>
                      <a:pt x="82" y="121"/>
                    </a:lnTo>
                    <a:lnTo>
                      <a:pt x="92" y="125"/>
                    </a:lnTo>
                    <a:lnTo>
                      <a:pt x="102" y="129"/>
                    </a:lnTo>
                    <a:lnTo>
                      <a:pt x="114" y="131"/>
                    </a:lnTo>
                    <a:lnTo>
                      <a:pt x="125" y="132"/>
                    </a:lnTo>
                    <a:lnTo>
                      <a:pt x="136" y="132"/>
                    </a:lnTo>
                    <a:lnTo>
                      <a:pt x="151" y="132"/>
                    </a:lnTo>
                    <a:lnTo>
                      <a:pt x="166" y="129"/>
                    </a:lnTo>
                    <a:lnTo>
                      <a:pt x="180" y="125"/>
                    </a:lnTo>
                    <a:lnTo>
                      <a:pt x="194" y="119"/>
                    </a:lnTo>
                    <a:lnTo>
                      <a:pt x="207" y="112"/>
                    </a:lnTo>
                    <a:lnTo>
                      <a:pt x="219" y="102"/>
                    </a:lnTo>
                    <a:lnTo>
                      <a:pt x="230" y="93"/>
                    </a:lnTo>
                    <a:lnTo>
                      <a:pt x="242" y="81"/>
                    </a:lnTo>
                    <a:lnTo>
                      <a:pt x="243" y="77"/>
                    </a:lnTo>
                    <a:lnTo>
                      <a:pt x="244" y="75"/>
                    </a:lnTo>
                    <a:lnTo>
                      <a:pt x="245" y="71"/>
                    </a:lnTo>
                    <a:lnTo>
                      <a:pt x="246" y="67"/>
                    </a:lnTo>
                    <a:lnTo>
                      <a:pt x="247" y="64"/>
                    </a:lnTo>
                    <a:lnTo>
                      <a:pt x="248" y="60"/>
                    </a:lnTo>
                    <a:lnTo>
                      <a:pt x="249" y="58"/>
                    </a:lnTo>
                    <a:lnTo>
                      <a:pt x="249" y="54"/>
                    </a:lnTo>
                    <a:lnTo>
                      <a:pt x="239" y="69"/>
                    </a:lnTo>
                    <a:lnTo>
                      <a:pt x="227" y="82"/>
                    </a:lnTo>
                    <a:lnTo>
                      <a:pt x="214" y="94"/>
                    </a:lnTo>
                    <a:lnTo>
                      <a:pt x="200" y="103"/>
                    </a:lnTo>
                    <a:lnTo>
                      <a:pt x="185" y="112"/>
                    </a:lnTo>
                    <a:lnTo>
                      <a:pt x="169" y="117"/>
                    </a:lnTo>
                    <a:lnTo>
                      <a:pt x="161" y="119"/>
                    </a:lnTo>
                    <a:lnTo>
                      <a:pt x="153" y="120"/>
                    </a:lnTo>
                    <a:lnTo>
                      <a:pt x="145" y="121"/>
                    </a:lnTo>
                    <a:lnTo>
                      <a:pt x="136" y="121"/>
                    </a:lnTo>
                    <a:lnTo>
                      <a:pt x="124" y="121"/>
                    </a:lnTo>
                    <a:lnTo>
                      <a:pt x="113" y="120"/>
                    </a:lnTo>
                    <a:lnTo>
                      <a:pt x="100" y="117"/>
                    </a:lnTo>
                    <a:lnTo>
                      <a:pt x="90" y="113"/>
                    </a:lnTo>
                    <a:lnTo>
                      <a:pt x="79" y="108"/>
                    </a:lnTo>
                    <a:lnTo>
                      <a:pt x="69" y="102"/>
                    </a:lnTo>
                    <a:lnTo>
                      <a:pt x="59" y="95"/>
                    </a:lnTo>
                    <a:lnTo>
                      <a:pt x="50" y="88"/>
                    </a:lnTo>
                    <a:lnTo>
                      <a:pt x="42" y="79"/>
                    </a:lnTo>
                    <a:lnTo>
                      <a:pt x="34" y="70"/>
                    </a:lnTo>
                    <a:lnTo>
                      <a:pt x="27" y="60"/>
                    </a:lnTo>
                    <a:lnTo>
                      <a:pt x="20" y="49"/>
                    </a:lnTo>
                    <a:lnTo>
                      <a:pt x="14" y="37"/>
                    </a:lnTo>
                    <a:lnTo>
                      <a:pt x="9" y="26"/>
                    </a:lnTo>
                    <a:lnTo>
                      <a:pt x="5" y="14"/>
                    </a:lnTo>
                    <a:lnTo>
                      <a:pt x="1" y="0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F3B6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74"/>
              <p:cNvSpPr>
                <a:spLocks/>
              </p:cNvSpPr>
              <p:nvPr/>
            </p:nvSpPr>
            <p:spPr bwMode="auto">
              <a:xfrm>
                <a:off x="1134" y="2665"/>
                <a:ext cx="51" cy="23"/>
              </a:xfrm>
              <a:custGeom>
                <a:avLst/>
                <a:gdLst>
                  <a:gd name="T0" fmla="*/ 4 w 251"/>
                  <a:gd name="T1" fmla="*/ 40 h 140"/>
                  <a:gd name="T2" fmla="*/ 15 w 251"/>
                  <a:gd name="T3" fmla="*/ 62 h 140"/>
                  <a:gd name="T4" fmla="*/ 28 w 251"/>
                  <a:gd name="T5" fmla="*/ 83 h 140"/>
                  <a:gd name="T6" fmla="*/ 43 w 251"/>
                  <a:gd name="T7" fmla="*/ 101 h 140"/>
                  <a:gd name="T8" fmla="*/ 61 w 251"/>
                  <a:gd name="T9" fmla="*/ 115 h 140"/>
                  <a:gd name="T10" fmla="*/ 80 w 251"/>
                  <a:gd name="T11" fmla="*/ 127 h 140"/>
                  <a:gd name="T12" fmla="*/ 101 w 251"/>
                  <a:gd name="T13" fmla="*/ 136 h 140"/>
                  <a:gd name="T14" fmla="*/ 125 w 251"/>
                  <a:gd name="T15" fmla="*/ 140 h 140"/>
                  <a:gd name="T16" fmla="*/ 152 w 251"/>
                  <a:gd name="T17" fmla="*/ 139 h 140"/>
                  <a:gd name="T18" fmla="*/ 183 w 251"/>
                  <a:gd name="T19" fmla="*/ 131 h 140"/>
                  <a:gd name="T20" fmla="*/ 211 w 251"/>
                  <a:gd name="T21" fmla="*/ 115 h 140"/>
                  <a:gd name="T22" fmla="*/ 236 w 251"/>
                  <a:gd name="T23" fmla="*/ 94 h 140"/>
                  <a:gd name="T24" fmla="*/ 247 w 251"/>
                  <a:gd name="T25" fmla="*/ 77 h 140"/>
                  <a:gd name="T26" fmla="*/ 249 w 251"/>
                  <a:gd name="T27" fmla="*/ 71 h 140"/>
                  <a:gd name="T28" fmla="*/ 250 w 251"/>
                  <a:gd name="T29" fmla="*/ 64 h 140"/>
                  <a:gd name="T30" fmla="*/ 251 w 251"/>
                  <a:gd name="T31" fmla="*/ 58 h 140"/>
                  <a:gd name="T32" fmla="*/ 247 w 251"/>
                  <a:gd name="T33" fmla="*/ 62 h 140"/>
                  <a:gd name="T34" fmla="*/ 236 w 251"/>
                  <a:gd name="T35" fmla="*/ 78 h 140"/>
                  <a:gd name="T36" fmla="*/ 223 w 251"/>
                  <a:gd name="T37" fmla="*/ 91 h 140"/>
                  <a:gd name="T38" fmla="*/ 209 w 251"/>
                  <a:gd name="T39" fmla="*/ 103 h 140"/>
                  <a:gd name="T40" fmla="*/ 195 w 251"/>
                  <a:gd name="T41" fmla="*/ 114 h 140"/>
                  <a:gd name="T42" fmla="*/ 179 w 251"/>
                  <a:gd name="T43" fmla="*/ 121 h 140"/>
                  <a:gd name="T44" fmla="*/ 162 w 251"/>
                  <a:gd name="T45" fmla="*/ 126 h 140"/>
                  <a:gd name="T46" fmla="*/ 145 w 251"/>
                  <a:gd name="T47" fmla="*/ 130 h 140"/>
                  <a:gd name="T48" fmla="*/ 124 w 251"/>
                  <a:gd name="T49" fmla="*/ 128 h 140"/>
                  <a:gd name="T50" fmla="*/ 100 w 251"/>
                  <a:gd name="T51" fmla="*/ 124 h 140"/>
                  <a:gd name="T52" fmla="*/ 78 w 251"/>
                  <a:gd name="T53" fmla="*/ 114 h 140"/>
                  <a:gd name="T54" fmla="*/ 58 w 251"/>
                  <a:gd name="T55" fmla="*/ 101 h 140"/>
                  <a:gd name="T56" fmla="*/ 41 w 251"/>
                  <a:gd name="T57" fmla="*/ 84 h 140"/>
                  <a:gd name="T58" fmla="*/ 26 w 251"/>
                  <a:gd name="T59" fmla="*/ 62 h 140"/>
                  <a:gd name="T60" fmla="*/ 14 w 251"/>
                  <a:gd name="T61" fmla="*/ 40 h 140"/>
                  <a:gd name="T62" fmla="*/ 6 w 251"/>
                  <a:gd name="T63" fmla="*/ 15 h 140"/>
                  <a:gd name="T64" fmla="*/ 2 w 251"/>
                  <a:gd name="T65" fmla="*/ 4 h 140"/>
                  <a:gd name="T66" fmla="*/ 1 w 251"/>
                  <a:gd name="T67" fmla="*/ 11 h 140"/>
                  <a:gd name="T68" fmla="*/ 1 w 251"/>
                  <a:gd name="T69" fmla="*/ 17 h 140"/>
                  <a:gd name="T70" fmla="*/ 0 w 251"/>
                  <a:gd name="T71" fmla="*/ 24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1" h="140">
                    <a:moveTo>
                      <a:pt x="0" y="28"/>
                    </a:moveTo>
                    <a:lnTo>
                      <a:pt x="4" y="40"/>
                    </a:lnTo>
                    <a:lnTo>
                      <a:pt x="9" y="50"/>
                    </a:lnTo>
                    <a:lnTo>
                      <a:pt x="15" y="62"/>
                    </a:lnTo>
                    <a:lnTo>
                      <a:pt x="21" y="73"/>
                    </a:lnTo>
                    <a:lnTo>
                      <a:pt x="28" y="83"/>
                    </a:lnTo>
                    <a:lnTo>
                      <a:pt x="35" y="92"/>
                    </a:lnTo>
                    <a:lnTo>
                      <a:pt x="43" y="101"/>
                    </a:lnTo>
                    <a:lnTo>
                      <a:pt x="52" y="108"/>
                    </a:lnTo>
                    <a:lnTo>
                      <a:pt x="61" y="115"/>
                    </a:lnTo>
                    <a:lnTo>
                      <a:pt x="70" y="122"/>
                    </a:lnTo>
                    <a:lnTo>
                      <a:pt x="80" y="127"/>
                    </a:lnTo>
                    <a:lnTo>
                      <a:pt x="91" y="132"/>
                    </a:lnTo>
                    <a:lnTo>
                      <a:pt x="101" y="136"/>
                    </a:lnTo>
                    <a:lnTo>
                      <a:pt x="113" y="138"/>
                    </a:lnTo>
                    <a:lnTo>
                      <a:pt x="125" y="140"/>
                    </a:lnTo>
                    <a:lnTo>
                      <a:pt x="136" y="140"/>
                    </a:lnTo>
                    <a:lnTo>
                      <a:pt x="152" y="139"/>
                    </a:lnTo>
                    <a:lnTo>
                      <a:pt x="168" y="136"/>
                    </a:lnTo>
                    <a:lnTo>
                      <a:pt x="183" y="131"/>
                    </a:lnTo>
                    <a:lnTo>
                      <a:pt x="197" y="124"/>
                    </a:lnTo>
                    <a:lnTo>
                      <a:pt x="211" y="115"/>
                    </a:lnTo>
                    <a:lnTo>
                      <a:pt x="223" y="106"/>
                    </a:lnTo>
                    <a:lnTo>
                      <a:pt x="236" y="94"/>
                    </a:lnTo>
                    <a:lnTo>
                      <a:pt x="246" y="80"/>
                    </a:lnTo>
                    <a:lnTo>
                      <a:pt x="247" y="77"/>
                    </a:lnTo>
                    <a:lnTo>
                      <a:pt x="248" y="73"/>
                    </a:lnTo>
                    <a:lnTo>
                      <a:pt x="249" y="71"/>
                    </a:lnTo>
                    <a:lnTo>
                      <a:pt x="249" y="67"/>
                    </a:lnTo>
                    <a:lnTo>
                      <a:pt x="250" y="64"/>
                    </a:lnTo>
                    <a:lnTo>
                      <a:pt x="250" y="61"/>
                    </a:lnTo>
                    <a:lnTo>
                      <a:pt x="251" y="58"/>
                    </a:lnTo>
                    <a:lnTo>
                      <a:pt x="251" y="54"/>
                    </a:lnTo>
                    <a:lnTo>
                      <a:pt x="247" y="62"/>
                    </a:lnTo>
                    <a:lnTo>
                      <a:pt x="241" y="71"/>
                    </a:lnTo>
                    <a:lnTo>
                      <a:pt x="236" y="78"/>
                    </a:lnTo>
                    <a:lnTo>
                      <a:pt x="229" y="85"/>
                    </a:lnTo>
                    <a:lnTo>
                      <a:pt x="223" y="91"/>
                    </a:lnTo>
                    <a:lnTo>
                      <a:pt x="216" y="98"/>
                    </a:lnTo>
                    <a:lnTo>
                      <a:pt x="209" y="103"/>
                    </a:lnTo>
                    <a:lnTo>
                      <a:pt x="202" y="109"/>
                    </a:lnTo>
                    <a:lnTo>
                      <a:pt x="195" y="114"/>
                    </a:lnTo>
                    <a:lnTo>
                      <a:pt x="187" y="118"/>
                    </a:lnTo>
                    <a:lnTo>
                      <a:pt x="179" y="121"/>
                    </a:lnTo>
                    <a:lnTo>
                      <a:pt x="171" y="124"/>
                    </a:lnTo>
                    <a:lnTo>
                      <a:pt x="162" y="126"/>
                    </a:lnTo>
                    <a:lnTo>
                      <a:pt x="154" y="128"/>
                    </a:lnTo>
                    <a:lnTo>
                      <a:pt x="145" y="130"/>
                    </a:lnTo>
                    <a:lnTo>
                      <a:pt x="136" y="130"/>
                    </a:lnTo>
                    <a:lnTo>
                      <a:pt x="124" y="128"/>
                    </a:lnTo>
                    <a:lnTo>
                      <a:pt x="112" y="127"/>
                    </a:lnTo>
                    <a:lnTo>
                      <a:pt x="100" y="124"/>
                    </a:lnTo>
                    <a:lnTo>
                      <a:pt x="89" y="120"/>
                    </a:lnTo>
                    <a:lnTo>
                      <a:pt x="78" y="114"/>
                    </a:lnTo>
                    <a:lnTo>
                      <a:pt x="68" y="108"/>
                    </a:lnTo>
                    <a:lnTo>
                      <a:pt x="58" y="101"/>
                    </a:lnTo>
                    <a:lnTo>
                      <a:pt x="49" y="92"/>
                    </a:lnTo>
                    <a:lnTo>
                      <a:pt x="41" y="84"/>
                    </a:lnTo>
                    <a:lnTo>
                      <a:pt x="33" y="73"/>
                    </a:lnTo>
                    <a:lnTo>
                      <a:pt x="26" y="62"/>
                    </a:lnTo>
                    <a:lnTo>
                      <a:pt x="20" y="52"/>
                    </a:lnTo>
                    <a:lnTo>
                      <a:pt x="14" y="40"/>
                    </a:lnTo>
                    <a:lnTo>
                      <a:pt x="10" y="27"/>
                    </a:lnTo>
                    <a:lnTo>
                      <a:pt x="6" y="15"/>
                    </a:lnTo>
                    <a:lnTo>
                      <a:pt x="3" y="0"/>
                    </a:lnTo>
                    <a:lnTo>
                      <a:pt x="2" y="4"/>
                    </a:lnTo>
                    <a:lnTo>
                      <a:pt x="2" y="7"/>
                    </a:lnTo>
                    <a:lnTo>
                      <a:pt x="1" y="11"/>
                    </a:lnTo>
                    <a:lnTo>
                      <a:pt x="1" y="13"/>
                    </a:lnTo>
                    <a:lnTo>
                      <a:pt x="1" y="17"/>
                    </a:lnTo>
                    <a:lnTo>
                      <a:pt x="0" y="21"/>
                    </a:lnTo>
                    <a:lnTo>
                      <a:pt x="0" y="2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3B8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75"/>
              <p:cNvSpPr>
                <a:spLocks/>
              </p:cNvSpPr>
              <p:nvPr/>
            </p:nvSpPr>
            <p:spPr bwMode="auto">
              <a:xfrm>
                <a:off x="1135" y="2663"/>
                <a:ext cx="50" cy="24"/>
              </a:xfrm>
              <a:custGeom>
                <a:avLst/>
                <a:gdLst>
                  <a:gd name="T0" fmla="*/ 4 w 251"/>
                  <a:gd name="T1" fmla="*/ 39 h 146"/>
                  <a:gd name="T2" fmla="*/ 13 w 251"/>
                  <a:gd name="T3" fmla="*/ 62 h 146"/>
                  <a:gd name="T4" fmla="*/ 26 w 251"/>
                  <a:gd name="T5" fmla="*/ 85 h 146"/>
                  <a:gd name="T6" fmla="*/ 41 w 251"/>
                  <a:gd name="T7" fmla="*/ 104 h 146"/>
                  <a:gd name="T8" fmla="*/ 58 w 251"/>
                  <a:gd name="T9" fmla="*/ 120 h 146"/>
                  <a:gd name="T10" fmla="*/ 78 w 251"/>
                  <a:gd name="T11" fmla="*/ 133 h 146"/>
                  <a:gd name="T12" fmla="*/ 99 w 251"/>
                  <a:gd name="T13" fmla="*/ 142 h 146"/>
                  <a:gd name="T14" fmla="*/ 123 w 251"/>
                  <a:gd name="T15" fmla="*/ 146 h 146"/>
                  <a:gd name="T16" fmla="*/ 144 w 251"/>
                  <a:gd name="T17" fmla="*/ 146 h 146"/>
                  <a:gd name="T18" fmla="*/ 160 w 251"/>
                  <a:gd name="T19" fmla="*/ 144 h 146"/>
                  <a:gd name="T20" fmla="*/ 184 w 251"/>
                  <a:gd name="T21" fmla="*/ 137 h 146"/>
                  <a:gd name="T22" fmla="*/ 213 w 251"/>
                  <a:gd name="T23" fmla="*/ 119 h 146"/>
                  <a:gd name="T24" fmla="*/ 238 w 251"/>
                  <a:gd name="T25" fmla="*/ 94 h 146"/>
                  <a:gd name="T26" fmla="*/ 249 w 251"/>
                  <a:gd name="T27" fmla="*/ 76 h 146"/>
                  <a:gd name="T28" fmla="*/ 250 w 251"/>
                  <a:gd name="T29" fmla="*/ 70 h 146"/>
                  <a:gd name="T30" fmla="*/ 251 w 251"/>
                  <a:gd name="T31" fmla="*/ 62 h 146"/>
                  <a:gd name="T32" fmla="*/ 251 w 251"/>
                  <a:gd name="T33" fmla="*/ 57 h 146"/>
                  <a:gd name="T34" fmla="*/ 247 w 251"/>
                  <a:gd name="T35" fmla="*/ 62 h 146"/>
                  <a:gd name="T36" fmla="*/ 237 w 251"/>
                  <a:gd name="T37" fmla="*/ 79 h 146"/>
                  <a:gd name="T38" fmla="*/ 224 w 251"/>
                  <a:gd name="T39" fmla="*/ 95 h 146"/>
                  <a:gd name="T40" fmla="*/ 210 w 251"/>
                  <a:gd name="T41" fmla="*/ 108 h 146"/>
                  <a:gd name="T42" fmla="*/ 196 w 251"/>
                  <a:gd name="T43" fmla="*/ 119 h 146"/>
                  <a:gd name="T44" fmla="*/ 179 w 251"/>
                  <a:gd name="T45" fmla="*/ 127 h 146"/>
                  <a:gd name="T46" fmla="*/ 162 w 251"/>
                  <a:gd name="T47" fmla="*/ 133 h 146"/>
                  <a:gd name="T48" fmla="*/ 144 w 251"/>
                  <a:gd name="T49" fmla="*/ 136 h 146"/>
                  <a:gd name="T50" fmla="*/ 123 w 251"/>
                  <a:gd name="T51" fmla="*/ 136 h 146"/>
                  <a:gd name="T52" fmla="*/ 98 w 251"/>
                  <a:gd name="T53" fmla="*/ 130 h 146"/>
                  <a:gd name="T54" fmla="*/ 76 w 251"/>
                  <a:gd name="T55" fmla="*/ 120 h 146"/>
                  <a:gd name="T56" fmla="*/ 57 w 251"/>
                  <a:gd name="T57" fmla="*/ 106 h 146"/>
                  <a:gd name="T58" fmla="*/ 39 w 251"/>
                  <a:gd name="T59" fmla="*/ 88 h 146"/>
                  <a:gd name="T60" fmla="*/ 25 w 251"/>
                  <a:gd name="T61" fmla="*/ 66 h 146"/>
                  <a:gd name="T62" fmla="*/ 14 w 251"/>
                  <a:gd name="T63" fmla="*/ 41 h 146"/>
                  <a:gd name="T64" fmla="*/ 7 w 251"/>
                  <a:gd name="T65" fmla="*/ 15 h 146"/>
                  <a:gd name="T66" fmla="*/ 4 w 251"/>
                  <a:gd name="T67" fmla="*/ 3 h 146"/>
                  <a:gd name="T68" fmla="*/ 3 w 251"/>
                  <a:gd name="T69" fmla="*/ 10 h 146"/>
                  <a:gd name="T70" fmla="*/ 1 w 251"/>
                  <a:gd name="T71" fmla="*/ 16 h 146"/>
                  <a:gd name="T72" fmla="*/ 0 w 251"/>
                  <a:gd name="T73" fmla="*/ 22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51" h="146">
                    <a:moveTo>
                      <a:pt x="0" y="25"/>
                    </a:moveTo>
                    <a:lnTo>
                      <a:pt x="4" y="39"/>
                    </a:lnTo>
                    <a:lnTo>
                      <a:pt x="8" y="51"/>
                    </a:lnTo>
                    <a:lnTo>
                      <a:pt x="13" y="62"/>
                    </a:lnTo>
                    <a:lnTo>
                      <a:pt x="19" y="74"/>
                    </a:lnTo>
                    <a:lnTo>
                      <a:pt x="26" y="85"/>
                    </a:lnTo>
                    <a:lnTo>
                      <a:pt x="33" y="95"/>
                    </a:lnTo>
                    <a:lnTo>
                      <a:pt x="41" y="104"/>
                    </a:lnTo>
                    <a:lnTo>
                      <a:pt x="49" y="113"/>
                    </a:lnTo>
                    <a:lnTo>
                      <a:pt x="58" y="120"/>
                    </a:lnTo>
                    <a:lnTo>
                      <a:pt x="68" y="127"/>
                    </a:lnTo>
                    <a:lnTo>
                      <a:pt x="78" y="133"/>
                    </a:lnTo>
                    <a:lnTo>
                      <a:pt x="89" y="138"/>
                    </a:lnTo>
                    <a:lnTo>
                      <a:pt x="99" y="142"/>
                    </a:lnTo>
                    <a:lnTo>
                      <a:pt x="112" y="145"/>
                    </a:lnTo>
                    <a:lnTo>
                      <a:pt x="123" y="146"/>
                    </a:lnTo>
                    <a:lnTo>
                      <a:pt x="135" y="146"/>
                    </a:lnTo>
                    <a:lnTo>
                      <a:pt x="144" y="146"/>
                    </a:lnTo>
                    <a:lnTo>
                      <a:pt x="152" y="145"/>
                    </a:lnTo>
                    <a:lnTo>
                      <a:pt x="160" y="144"/>
                    </a:lnTo>
                    <a:lnTo>
                      <a:pt x="168" y="142"/>
                    </a:lnTo>
                    <a:lnTo>
                      <a:pt x="184" y="137"/>
                    </a:lnTo>
                    <a:lnTo>
                      <a:pt x="199" y="128"/>
                    </a:lnTo>
                    <a:lnTo>
                      <a:pt x="213" y="119"/>
                    </a:lnTo>
                    <a:lnTo>
                      <a:pt x="226" y="107"/>
                    </a:lnTo>
                    <a:lnTo>
                      <a:pt x="238" y="94"/>
                    </a:lnTo>
                    <a:lnTo>
                      <a:pt x="248" y="79"/>
                    </a:lnTo>
                    <a:lnTo>
                      <a:pt x="249" y="76"/>
                    </a:lnTo>
                    <a:lnTo>
                      <a:pt x="249" y="72"/>
                    </a:lnTo>
                    <a:lnTo>
                      <a:pt x="250" y="70"/>
                    </a:lnTo>
                    <a:lnTo>
                      <a:pt x="250" y="66"/>
                    </a:lnTo>
                    <a:lnTo>
                      <a:pt x="251" y="62"/>
                    </a:lnTo>
                    <a:lnTo>
                      <a:pt x="251" y="60"/>
                    </a:lnTo>
                    <a:lnTo>
                      <a:pt x="251" y="57"/>
                    </a:lnTo>
                    <a:lnTo>
                      <a:pt x="251" y="53"/>
                    </a:lnTo>
                    <a:lnTo>
                      <a:pt x="247" y="62"/>
                    </a:lnTo>
                    <a:lnTo>
                      <a:pt x="242" y="71"/>
                    </a:lnTo>
                    <a:lnTo>
                      <a:pt x="237" y="79"/>
                    </a:lnTo>
                    <a:lnTo>
                      <a:pt x="231" y="86"/>
                    </a:lnTo>
                    <a:lnTo>
                      <a:pt x="224" y="95"/>
                    </a:lnTo>
                    <a:lnTo>
                      <a:pt x="217" y="101"/>
                    </a:lnTo>
                    <a:lnTo>
                      <a:pt x="210" y="108"/>
                    </a:lnTo>
                    <a:lnTo>
                      <a:pt x="203" y="113"/>
                    </a:lnTo>
                    <a:lnTo>
                      <a:pt x="196" y="119"/>
                    </a:lnTo>
                    <a:lnTo>
                      <a:pt x="188" y="122"/>
                    </a:lnTo>
                    <a:lnTo>
                      <a:pt x="179" y="127"/>
                    </a:lnTo>
                    <a:lnTo>
                      <a:pt x="171" y="130"/>
                    </a:lnTo>
                    <a:lnTo>
                      <a:pt x="162" y="133"/>
                    </a:lnTo>
                    <a:lnTo>
                      <a:pt x="153" y="134"/>
                    </a:lnTo>
                    <a:lnTo>
                      <a:pt x="144" y="136"/>
                    </a:lnTo>
                    <a:lnTo>
                      <a:pt x="135" y="136"/>
                    </a:lnTo>
                    <a:lnTo>
                      <a:pt x="123" y="136"/>
                    </a:lnTo>
                    <a:lnTo>
                      <a:pt x="111" y="133"/>
                    </a:lnTo>
                    <a:lnTo>
                      <a:pt x="98" y="130"/>
                    </a:lnTo>
                    <a:lnTo>
                      <a:pt x="87" y="126"/>
                    </a:lnTo>
                    <a:lnTo>
                      <a:pt x="76" y="120"/>
                    </a:lnTo>
                    <a:lnTo>
                      <a:pt x="66" y="113"/>
                    </a:lnTo>
                    <a:lnTo>
                      <a:pt x="57" y="106"/>
                    </a:lnTo>
                    <a:lnTo>
                      <a:pt x="48" y="97"/>
                    </a:lnTo>
                    <a:lnTo>
                      <a:pt x="39" y="88"/>
                    </a:lnTo>
                    <a:lnTo>
                      <a:pt x="32" y="77"/>
                    </a:lnTo>
                    <a:lnTo>
                      <a:pt x="25" y="66"/>
                    </a:lnTo>
                    <a:lnTo>
                      <a:pt x="19" y="54"/>
                    </a:lnTo>
                    <a:lnTo>
                      <a:pt x="14" y="41"/>
                    </a:lnTo>
                    <a:lnTo>
                      <a:pt x="10" y="28"/>
                    </a:lnTo>
                    <a:lnTo>
                      <a:pt x="7" y="15"/>
                    </a:lnTo>
                    <a:lnTo>
                      <a:pt x="5" y="0"/>
                    </a:lnTo>
                    <a:lnTo>
                      <a:pt x="4" y="3"/>
                    </a:lnTo>
                    <a:lnTo>
                      <a:pt x="3" y="6"/>
                    </a:lnTo>
                    <a:lnTo>
                      <a:pt x="3" y="10"/>
                    </a:lnTo>
                    <a:lnTo>
                      <a:pt x="2" y="12"/>
                    </a:lnTo>
                    <a:lnTo>
                      <a:pt x="1" y="16"/>
                    </a:lnTo>
                    <a:lnTo>
                      <a:pt x="1" y="19"/>
                    </a:lnTo>
                    <a:lnTo>
                      <a:pt x="0" y="22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3B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76"/>
              <p:cNvSpPr>
                <a:spLocks/>
              </p:cNvSpPr>
              <p:nvPr/>
            </p:nvSpPr>
            <p:spPr bwMode="auto">
              <a:xfrm>
                <a:off x="1135" y="2661"/>
                <a:ext cx="50" cy="25"/>
              </a:xfrm>
              <a:custGeom>
                <a:avLst/>
                <a:gdLst>
                  <a:gd name="T0" fmla="*/ 3 w 249"/>
                  <a:gd name="T1" fmla="*/ 39 h 154"/>
                  <a:gd name="T2" fmla="*/ 11 w 249"/>
                  <a:gd name="T3" fmla="*/ 64 h 154"/>
                  <a:gd name="T4" fmla="*/ 23 w 249"/>
                  <a:gd name="T5" fmla="*/ 86 h 154"/>
                  <a:gd name="T6" fmla="*/ 38 w 249"/>
                  <a:gd name="T7" fmla="*/ 108 h 154"/>
                  <a:gd name="T8" fmla="*/ 55 w 249"/>
                  <a:gd name="T9" fmla="*/ 125 h 154"/>
                  <a:gd name="T10" fmla="*/ 75 w 249"/>
                  <a:gd name="T11" fmla="*/ 138 h 154"/>
                  <a:gd name="T12" fmla="*/ 97 w 249"/>
                  <a:gd name="T13" fmla="*/ 148 h 154"/>
                  <a:gd name="T14" fmla="*/ 121 w 249"/>
                  <a:gd name="T15" fmla="*/ 152 h 154"/>
                  <a:gd name="T16" fmla="*/ 142 w 249"/>
                  <a:gd name="T17" fmla="*/ 154 h 154"/>
                  <a:gd name="T18" fmla="*/ 159 w 249"/>
                  <a:gd name="T19" fmla="*/ 150 h 154"/>
                  <a:gd name="T20" fmla="*/ 176 w 249"/>
                  <a:gd name="T21" fmla="*/ 145 h 154"/>
                  <a:gd name="T22" fmla="*/ 192 w 249"/>
                  <a:gd name="T23" fmla="*/ 138 h 154"/>
                  <a:gd name="T24" fmla="*/ 206 w 249"/>
                  <a:gd name="T25" fmla="*/ 127 h 154"/>
                  <a:gd name="T26" fmla="*/ 220 w 249"/>
                  <a:gd name="T27" fmla="*/ 115 h 154"/>
                  <a:gd name="T28" fmla="*/ 233 w 249"/>
                  <a:gd name="T29" fmla="*/ 102 h 154"/>
                  <a:gd name="T30" fmla="*/ 244 w 249"/>
                  <a:gd name="T31" fmla="*/ 86 h 154"/>
                  <a:gd name="T32" fmla="*/ 249 w 249"/>
                  <a:gd name="T33" fmla="*/ 74 h 154"/>
                  <a:gd name="T34" fmla="*/ 249 w 249"/>
                  <a:gd name="T35" fmla="*/ 69 h 154"/>
                  <a:gd name="T36" fmla="*/ 249 w 249"/>
                  <a:gd name="T37" fmla="*/ 63 h 154"/>
                  <a:gd name="T38" fmla="*/ 249 w 249"/>
                  <a:gd name="T39" fmla="*/ 57 h 154"/>
                  <a:gd name="T40" fmla="*/ 245 w 249"/>
                  <a:gd name="T41" fmla="*/ 63 h 154"/>
                  <a:gd name="T42" fmla="*/ 236 w 249"/>
                  <a:gd name="T43" fmla="*/ 80 h 154"/>
                  <a:gd name="T44" fmla="*/ 223 w 249"/>
                  <a:gd name="T45" fmla="*/ 97 h 154"/>
                  <a:gd name="T46" fmla="*/ 210 w 249"/>
                  <a:gd name="T47" fmla="*/ 112 h 154"/>
                  <a:gd name="T48" fmla="*/ 195 w 249"/>
                  <a:gd name="T49" fmla="*/ 124 h 154"/>
                  <a:gd name="T50" fmla="*/ 179 w 249"/>
                  <a:gd name="T51" fmla="*/ 133 h 154"/>
                  <a:gd name="T52" fmla="*/ 161 w 249"/>
                  <a:gd name="T53" fmla="*/ 139 h 154"/>
                  <a:gd name="T54" fmla="*/ 143 w 249"/>
                  <a:gd name="T55" fmla="*/ 143 h 154"/>
                  <a:gd name="T56" fmla="*/ 121 w 249"/>
                  <a:gd name="T57" fmla="*/ 142 h 154"/>
                  <a:gd name="T58" fmla="*/ 96 w 249"/>
                  <a:gd name="T59" fmla="*/ 137 h 154"/>
                  <a:gd name="T60" fmla="*/ 74 w 249"/>
                  <a:gd name="T61" fmla="*/ 126 h 154"/>
                  <a:gd name="T62" fmla="*/ 54 w 249"/>
                  <a:gd name="T63" fmla="*/ 110 h 154"/>
                  <a:gd name="T64" fmla="*/ 37 w 249"/>
                  <a:gd name="T65" fmla="*/ 91 h 154"/>
                  <a:gd name="T66" fmla="*/ 24 w 249"/>
                  <a:gd name="T67" fmla="*/ 69 h 154"/>
                  <a:gd name="T68" fmla="*/ 14 w 249"/>
                  <a:gd name="T69" fmla="*/ 43 h 154"/>
                  <a:gd name="T70" fmla="*/ 8 w 249"/>
                  <a:gd name="T71" fmla="*/ 15 h 154"/>
                  <a:gd name="T72" fmla="*/ 5 w 249"/>
                  <a:gd name="T73" fmla="*/ 3 h 154"/>
                  <a:gd name="T74" fmla="*/ 4 w 249"/>
                  <a:gd name="T75" fmla="*/ 9 h 154"/>
                  <a:gd name="T76" fmla="*/ 2 w 249"/>
                  <a:gd name="T77" fmla="*/ 16 h 154"/>
                  <a:gd name="T78" fmla="*/ 1 w 249"/>
                  <a:gd name="T79" fmla="*/ 2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49" h="154">
                    <a:moveTo>
                      <a:pt x="0" y="24"/>
                    </a:moveTo>
                    <a:lnTo>
                      <a:pt x="3" y="39"/>
                    </a:lnTo>
                    <a:lnTo>
                      <a:pt x="7" y="51"/>
                    </a:lnTo>
                    <a:lnTo>
                      <a:pt x="11" y="64"/>
                    </a:lnTo>
                    <a:lnTo>
                      <a:pt x="17" y="76"/>
                    </a:lnTo>
                    <a:lnTo>
                      <a:pt x="23" y="86"/>
                    </a:lnTo>
                    <a:lnTo>
                      <a:pt x="30" y="97"/>
                    </a:lnTo>
                    <a:lnTo>
                      <a:pt x="38" y="108"/>
                    </a:lnTo>
                    <a:lnTo>
                      <a:pt x="46" y="116"/>
                    </a:lnTo>
                    <a:lnTo>
                      <a:pt x="55" y="125"/>
                    </a:lnTo>
                    <a:lnTo>
                      <a:pt x="65" y="132"/>
                    </a:lnTo>
                    <a:lnTo>
                      <a:pt x="75" y="138"/>
                    </a:lnTo>
                    <a:lnTo>
                      <a:pt x="86" y="144"/>
                    </a:lnTo>
                    <a:lnTo>
                      <a:pt x="97" y="148"/>
                    </a:lnTo>
                    <a:lnTo>
                      <a:pt x="109" y="151"/>
                    </a:lnTo>
                    <a:lnTo>
                      <a:pt x="121" y="152"/>
                    </a:lnTo>
                    <a:lnTo>
                      <a:pt x="133" y="154"/>
                    </a:lnTo>
                    <a:lnTo>
                      <a:pt x="142" y="154"/>
                    </a:lnTo>
                    <a:lnTo>
                      <a:pt x="151" y="152"/>
                    </a:lnTo>
                    <a:lnTo>
                      <a:pt x="159" y="150"/>
                    </a:lnTo>
                    <a:lnTo>
                      <a:pt x="168" y="148"/>
                    </a:lnTo>
                    <a:lnTo>
                      <a:pt x="176" y="145"/>
                    </a:lnTo>
                    <a:lnTo>
                      <a:pt x="184" y="142"/>
                    </a:lnTo>
                    <a:lnTo>
                      <a:pt x="192" y="138"/>
                    </a:lnTo>
                    <a:lnTo>
                      <a:pt x="199" y="133"/>
                    </a:lnTo>
                    <a:lnTo>
                      <a:pt x="206" y="127"/>
                    </a:lnTo>
                    <a:lnTo>
                      <a:pt x="213" y="122"/>
                    </a:lnTo>
                    <a:lnTo>
                      <a:pt x="220" y="115"/>
                    </a:lnTo>
                    <a:lnTo>
                      <a:pt x="226" y="109"/>
                    </a:lnTo>
                    <a:lnTo>
                      <a:pt x="233" y="102"/>
                    </a:lnTo>
                    <a:lnTo>
                      <a:pt x="238" y="95"/>
                    </a:lnTo>
                    <a:lnTo>
                      <a:pt x="244" y="86"/>
                    </a:lnTo>
                    <a:lnTo>
                      <a:pt x="248" y="78"/>
                    </a:lnTo>
                    <a:lnTo>
                      <a:pt x="249" y="74"/>
                    </a:lnTo>
                    <a:lnTo>
                      <a:pt x="249" y="72"/>
                    </a:lnTo>
                    <a:lnTo>
                      <a:pt x="249" y="69"/>
                    </a:lnTo>
                    <a:lnTo>
                      <a:pt x="249" y="65"/>
                    </a:lnTo>
                    <a:lnTo>
                      <a:pt x="249" y="63"/>
                    </a:lnTo>
                    <a:lnTo>
                      <a:pt x="249" y="59"/>
                    </a:lnTo>
                    <a:lnTo>
                      <a:pt x="249" y="57"/>
                    </a:lnTo>
                    <a:lnTo>
                      <a:pt x="249" y="53"/>
                    </a:lnTo>
                    <a:lnTo>
                      <a:pt x="245" y="63"/>
                    </a:lnTo>
                    <a:lnTo>
                      <a:pt x="241" y="72"/>
                    </a:lnTo>
                    <a:lnTo>
                      <a:pt x="236" y="80"/>
                    </a:lnTo>
                    <a:lnTo>
                      <a:pt x="230" y="89"/>
                    </a:lnTo>
                    <a:lnTo>
                      <a:pt x="223" y="97"/>
                    </a:lnTo>
                    <a:lnTo>
                      <a:pt x="217" y="104"/>
                    </a:lnTo>
                    <a:lnTo>
                      <a:pt x="210" y="112"/>
                    </a:lnTo>
                    <a:lnTo>
                      <a:pt x="203" y="118"/>
                    </a:lnTo>
                    <a:lnTo>
                      <a:pt x="195" y="124"/>
                    </a:lnTo>
                    <a:lnTo>
                      <a:pt x="187" y="128"/>
                    </a:lnTo>
                    <a:lnTo>
                      <a:pt x="179" y="133"/>
                    </a:lnTo>
                    <a:lnTo>
                      <a:pt x="170" y="136"/>
                    </a:lnTo>
                    <a:lnTo>
                      <a:pt x="161" y="139"/>
                    </a:lnTo>
                    <a:lnTo>
                      <a:pt x="152" y="142"/>
                    </a:lnTo>
                    <a:lnTo>
                      <a:pt x="143" y="143"/>
                    </a:lnTo>
                    <a:lnTo>
                      <a:pt x="133" y="143"/>
                    </a:lnTo>
                    <a:lnTo>
                      <a:pt x="121" y="142"/>
                    </a:lnTo>
                    <a:lnTo>
                      <a:pt x="109" y="140"/>
                    </a:lnTo>
                    <a:lnTo>
                      <a:pt x="96" y="137"/>
                    </a:lnTo>
                    <a:lnTo>
                      <a:pt x="85" y="132"/>
                    </a:lnTo>
                    <a:lnTo>
                      <a:pt x="74" y="126"/>
                    </a:lnTo>
                    <a:lnTo>
                      <a:pt x="64" y="119"/>
                    </a:lnTo>
                    <a:lnTo>
                      <a:pt x="54" y="110"/>
                    </a:lnTo>
                    <a:lnTo>
                      <a:pt x="45" y="101"/>
                    </a:lnTo>
                    <a:lnTo>
                      <a:pt x="37" y="91"/>
                    </a:lnTo>
                    <a:lnTo>
                      <a:pt x="30" y="80"/>
                    </a:lnTo>
                    <a:lnTo>
                      <a:pt x="24" y="69"/>
                    </a:lnTo>
                    <a:lnTo>
                      <a:pt x="18" y="57"/>
                    </a:lnTo>
                    <a:lnTo>
                      <a:pt x="14" y="43"/>
                    </a:lnTo>
                    <a:lnTo>
                      <a:pt x="10" y="29"/>
                    </a:lnTo>
                    <a:lnTo>
                      <a:pt x="8" y="15"/>
                    </a:lnTo>
                    <a:lnTo>
                      <a:pt x="6" y="0"/>
                    </a:lnTo>
                    <a:lnTo>
                      <a:pt x="5" y="3"/>
                    </a:lnTo>
                    <a:lnTo>
                      <a:pt x="4" y="6"/>
                    </a:lnTo>
                    <a:lnTo>
                      <a:pt x="4" y="9"/>
                    </a:lnTo>
                    <a:lnTo>
                      <a:pt x="3" y="12"/>
                    </a:lnTo>
                    <a:lnTo>
                      <a:pt x="2" y="16"/>
                    </a:lnTo>
                    <a:lnTo>
                      <a:pt x="1" y="18"/>
                    </a:lnTo>
                    <a:lnTo>
                      <a:pt x="1" y="22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F4BD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77"/>
              <p:cNvSpPr>
                <a:spLocks/>
              </p:cNvSpPr>
              <p:nvPr/>
            </p:nvSpPr>
            <p:spPr bwMode="auto">
              <a:xfrm>
                <a:off x="1136" y="2659"/>
                <a:ext cx="49" cy="26"/>
              </a:xfrm>
              <a:custGeom>
                <a:avLst/>
                <a:gdLst>
                  <a:gd name="T0" fmla="*/ 2 w 246"/>
                  <a:gd name="T1" fmla="*/ 38 h 159"/>
                  <a:gd name="T2" fmla="*/ 9 w 246"/>
                  <a:gd name="T3" fmla="*/ 64 h 159"/>
                  <a:gd name="T4" fmla="*/ 20 w 246"/>
                  <a:gd name="T5" fmla="*/ 89 h 159"/>
                  <a:gd name="T6" fmla="*/ 34 w 246"/>
                  <a:gd name="T7" fmla="*/ 111 h 159"/>
                  <a:gd name="T8" fmla="*/ 52 w 246"/>
                  <a:gd name="T9" fmla="*/ 129 h 159"/>
                  <a:gd name="T10" fmla="*/ 71 w 246"/>
                  <a:gd name="T11" fmla="*/ 143 h 159"/>
                  <a:gd name="T12" fmla="*/ 93 w 246"/>
                  <a:gd name="T13" fmla="*/ 153 h 159"/>
                  <a:gd name="T14" fmla="*/ 118 w 246"/>
                  <a:gd name="T15" fmla="*/ 159 h 159"/>
                  <a:gd name="T16" fmla="*/ 139 w 246"/>
                  <a:gd name="T17" fmla="*/ 159 h 159"/>
                  <a:gd name="T18" fmla="*/ 157 w 246"/>
                  <a:gd name="T19" fmla="*/ 156 h 159"/>
                  <a:gd name="T20" fmla="*/ 174 w 246"/>
                  <a:gd name="T21" fmla="*/ 150 h 159"/>
                  <a:gd name="T22" fmla="*/ 191 w 246"/>
                  <a:gd name="T23" fmla="*/ 142 h 159"/>
                  <a:gd name="T24" fmla="*/ 205 w 246"/>
                  <a:gd name="T25" fmla="*/ 131 h 159"/>
                  <a:gd name="T26" fmla="*/ 219 w 246"/>
                  <a:gd name="T27" fmla="*/ 118 h 159"/>
                  <a:gd name="T28" fmla="*/ 232 w 246"/>
                  <a:gd name="T29" fmla="*/ 102 h 159"/>
                  <a:gd name="T30" fmla="*/ 242 w 246"/>
                  <a:gd name="T31" fmla="*/ 85 h 159"/>
                  <a:gd name="T32" fmla="*/ 246 w 246"/>
                  <a:gd name="T33" fmla="*/ 74 h 159"/>
                  <a:gd name="T34" fmla="*/ 246 w 246"/>
                  <a:gd name="T35" fmla="*/ 68 h 159"/>
                  <a:gd name="T36" fmla="*/ 246 w 246"/>
                  <a:gd name="T37" fmla="*/ 60 h 159"/>
                  <a:gd name="T38" fmla="*/ 246 w 246"/>
                  <a:gd name="T39" fmla="*/ 54 h 159"/>
                  <a:gd name="T40" fmla="*/ 242 w 246"/>
                  <a:gd name="T41" fmla="*/ 62 h 159"/>
                  <a:gd name="T42" fmla="*/ 233 w 246"/>
                  <a:gd name="T43" fmla="*/ 82 h 159"/>
                  <a:gd name="T44" fmla="*/ 221 w 246"/>
                  <a:gd name="T45" fmla="*/ 99 h 159"/>
                  <a:gd name="T46" fmla="*/ 208 w 246"/>
                  <a:gd name="T47" fmla="*/ 114 h 159"/>
                  <a:gd name="T48" fmla="*/ 193 w 246"/>
                  <a:gd name="T49" fmla="*/ 127 h 159"/>
                  <a:gd name="T50" fmla="*/ 177 w 246"/>
                  <a:gd name="T51" fmla="*/ 137 h 159"/>
                  <a:gd name="T52" fmla="*/ 159 w 246"/>
                  <a:gd name="T53" fmla="*/ 144 h 159"/>
                  <a:gd name="T54" fmla="*/ 140 w 246"/>
                  <a:gd name="T55" fmla="*/ 148 h 159"/>
                  <a:gd name="T56" fmla="*/ 118 w 246"/>
                  <a:gd name="T57" fmla="*/ 148 h 159"/>
                  <a:gd name="T58" fmla="*/ 93 w 246"/>
                  <a:gd name="T59" fmla="*/ 142 h 159"/>
                  <a:gd name="T60" fmla="*/ 71 w 246"/>
                  <a:gd name="T61" fmla="*/ 131 h 159"/>
                  <a:gd name="T62" fmla="*/ 52 w 246"/>
                  <a:gd name="T63" fmla="*/ 115 h 159"/>
                  <a:gd name="T64" fmla="*/ 35 w 246"/>
                  <a:gd name="T65" fmla="*/ 95 h 159"/>
                  <a:gd name="T66" fmla="*/ 22 w 246"/>
                  <a:gd name="T67" fmla="*/ 72 h 159"/>
                  <a:gd name="T68" fmla="*/ 13 w 246"/>
                  <a:gd name="T69" fmla="*/ 46 h 159"/>
                  <a:gd name="T70" fmla="*/ 8 w 246"/>
                  <a:gd name="T71" fmla="*/ 17 h 159"/>
                  <a:gd name="T72" fmla="*/ 8 w 246"/>
                  <a:gd name="T73" fmla="*/ 3 h 159"/>
                  <a:gd name="T74" fmla="*/ 8 w 246"/>
                  <a:gd name="T75" fmla="*/ 2 h 159"/>
                  <a:gd name="T76" fmla="*/ 8 w 246"/>
                  <a:gd name="T77" fmla="*/ 0 h 159"/>
                  <a:gd name="T78" fmla="*/ 8 w 246"/>
                  <a:gd name="T79" fmla="*/ 0 h 159"/>
                  <a:gd name="T80" fmla="*/ 7 w 246"/>
                  <a:gd name="T81" fmla="*/ 3 h 159"/>
                  <a:gd name="T82" fmla="*/ 4 w 246"/>
                  <a:gd name="T83" fmla="*/ 9 h 159"/>
                  <a:gd name="T84" fmla="*/ 2 w 246"/>
                  <a:gd name="T85" fmla="*/ 14 h 159"/>
                  <a:gd name="T86" fmla="*/ 1 w 246"/>
                  <a:gd name="T87" fmla="*/ 2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6" h="159">
                    <a:moveTo>
                      <a:pt x="0" y="23"/>
                    </a:moveTo>
                    <a:lnTo>
                      <a:pt x="2" y="38"/>
                    </a:lnTo>
                    <a:lnTo>
                      <a:pt x="5" y="51"/>
                    </a:lnTo>
                    <a:lnTo>
                      <a:pt x="9" y="64"/>
                    </a:lnTo>
                    <a:lnTo>
                      <a:pt x="14" y="77"/>
                    </a:lnTo>
                    <a:lnTo>
                      <a:pt x="20" y="89"/>
                    </a:lnTo>
                    <a:lnTo>
                      <a:pt x="27" y="100"/>
                    </a:lnTo>
                    <a:lnTo>
                      <a:pt x="34" y="111"/>
                    </a:lnTo>
                    <a:lnTo>
                      <a:pt x="43" y="120"/>
                    </a:lnTo>
                    <a:lnTo>
                      <a:pt x="52" y="129"/>
                    </a:lnTo>
                    <a:lnTo>
                      <a:pt x="61" y="136"/>
                    </a:lnTo>
                    <a:lnTo>
                      <a:pt x="71" y="143"/>
                    </a:lnTo>
                    <a:lnTo>
                      <a:pt x="82" y="149"/>
                    </a:lnTo>
                    <a:lnTo>
                      <a:pt x="93" y="153"/>
                    </a:lnTo>
                    <a:lnTo>
                      <a:pt x="106" y="156"/>
                    </a:lnTo>
                    <a:lnTo>
                      <a:pt x="118" y="159"/>
                    </a:lnTo>
                    <a:lnTo>
                      <a:pt x="130" y="159"/>
                    </a:lnTo>
                    <a:lnTo>
                      <a:pt x="139" y="159"/>
                    </a:lnTo>
                    <a:lnTo>
                      <a:pt x="148" y="157"/>
                    </a:lnTo>
                    <a:lnTo>
                      <a:pt x="157" y="156"/>
                    </a:lnTo>
                    <a:lnTo>
                      <a:pt x="166" y="153"/>
                    </a:lnTo>
                    <a:lnTo>
                      <a:pt x="174" y="150"/>
                    </a:lnTo>
                    <a:lnTo>
                      <a:pt x="183" y="145"/>
                    </a:lnTo>
                    <a:lnTo>
                      <a:pt x="191" y="142"/>
                    </a:lnTo>
                    <a:lnTo>
                      <a:pt x="198" y="136"/>
                    </a:lnTo>
                    <a:lnTo>
                      <a:pt x="205" y="131"/>
                    </a:lnTo>
                    <a:lnTo>
                      <a:pt x="212" y="124"/>
                    </a:lnTo>
                    <a:lnTo>
                      <a:pt x="219" y="118"/>
                    </a:lnTo>
                    <a:lnTo>
                      <a:pt x="226" y="111"/>
                    </a:lnTo>
                    <a:lnTo>
                      <a:pt x="232" y="102"/>
                    </a:lnTo>
                    <a:lnTo>
                      <a:pt x="237" y="94"/>
                    </a:lnTo>
                    <a:lnTo>
                      <a:pt x="242" y="85"/>
                    </a:lnTo>
                    <a:lnTo>
                      <a:pt x="246" y="76"/>
                    </a:lnTo>
                    <a:lnTo>
                      <a:pt x="246" y="74"/>
                    </a:lnTo>
                    <a:lnTo>
                      <a:pt x="246" y="70"/>
                    </a:lnTo>
                    <a:lnTo>
                      <a:pt x="246" y="68"/>
                    </a:lnTo>
                    <a:lnTo>
                      <a:pt x="246" y="64"/>
                    </a:lnTo>
                    <a:lnTo>
                      <a:pt x="246" y="60"/>
                    </a:lnTo>
                    <a:lnTo>
                      <a:pt x="246" y="58"/>
                    </a:lnTo>
                    <a:lnTo>
                      <a:pt x="246" y="54"/>
                    </a:lnTo>
                    <a:lnTo>
                      <a:pt x="246" y="52"/>
                    </a:lnTo>
                    <a:lnTo>
                      <a:pt x="242" y="62"/>
                    </a:lnTo>
                    <a:lnTo>
                      <a:pt x="238" y="72"/>
                    </a:lnTo>
                    <a:lnTo>
                      <a:pt x="233" y="82"/>
                    </a:lnTo>
                    <a:lnTo>
                      <a:pt x="228" y="90"/>
                    </a:lnTo>
                    <a:lnTo>
                      <a:pt x="221" y="99"/>
                    </a:lnTo>
                    <a:lnTo>
                      <a:pt x="215" y="107"/>
                    </a:lnTo>
                    <a:lnTo>
                      <a:pt x="208" y="114"/>
                    </a:lnTo>
                    <a:lnTo>
                      <a:pt x="201" y="121"/>
                    </a:lnTo>
                    <a:lnTo>
                      <a:pt x="193" y="127"/>
                    </a:lnTo>
                    <a:lnTo>
                      <a:pt x="185" y="132"/>
                    </a:lnTo>
                    <a:lnTo>
                      <a:pt x="177" y="137"/>
                    </a:lnTo>
                    <a:lnTo>
                      <a:pt x="168" y="142"/>
                    </a:lnTo>
                    <a:lnTo>
                      <a:pt x="159" y="144"/>
                    </a:lnTo>
                    <a:lnTo>
                      <a:pt x="149" y="147"/>
                    </a:lnTo>
                    <a:lnTo>
                      <a:pt x="140" y="148"/>
                    </a:lnTo>
                    <a:lnTo>
                      <a:pt x="130" y="148"/>
                    </a:lnTo>
                    <a:lnTo>
                      <a:pt x="118" y="148"/>
                    </a:lnTo>
                    <a:lnTo>
                      <a:pt x="106" y="145"/>
                    </a:lnTo>
                    <a:lnTo>
                      <a:pt x="93" y="142"/>
                    </a:lnTo>
                    <a:lnTo>
                      <a:pt x="82" y="137"/>
                    </a:lnTo>
                    <a:lnTo>
                      <a:pt x="71" y="131"/>
                    </a:lnTo>
                    <a:lnTo>
                      <a:pt x="61" y="124"/>
                    </a:lnTo>
                    <a:lnTo>
                      <a:pt x="52" y="115"/>
                    </a:lnTo>
                    <a:lnTo>
                      <a:pt x="43" y="106"/>
                    </a:lnTo>
                    <a:lnTo>
                      <a:pt x="35" y="95"/>
                    </a:lnTo>
                    <a:lnTo>
                      <a:pt x="28" y="84"/>
                    </a:lnTo>
                    <a:lnTo>
                      <a:pt x="22" y="72"/>
                    </a:lnTo>
                    <a:lnTo>
                      <a:pt x="17" y="59"/>
                    </a:lnTo>
                    <a:lnTo>
                      <a:pt x="13" y="46"/>
                    </a:lnTo>
                    <a:lnTo>
                      <a:pt x="10" y="32"/>
                    </a:lnTo>
                    <a:lnTo>
                      <a:pt x="8" y="17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7" y="3"/>
                    </a:lnTo>
                    <a:lnTo>
                      <a:pt x="5" y="5"/>
                    </a:lnTo>
                    <a:lnTo>
                      <a:pt x="4" y="9"/>
                    </a:lnTo>
                    <a:lnTo>
                      <a:pt x="3" y="11"/>
                    </a:lnTo>
                    <a:lnTo>
                      <a:pt x="2" y="14"/>
                    </a:lnTo>
                    <a:lnTo>
                      <a:pt x="1" y="17"/>
                    </a:lnTo>
                    <a:lnTo>
                      <a:pt x="1" y="20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F4BF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78"/>
              <p:cNvSpPr>
                <a:spLocks/>
              </p:cNvSpPr>
              <p:nvPr/>
            </p:nvSpPr>
            <p:spPr bwMode="auto">
              <a:xfrm>
                <a:off x="1136" y="2657"/>
                <a:ext cx="49" cy="27"/>
              </a:xfrm>
              <a:custGeom>
                <a:avLst/>
                <a:gdLst>
                  <a:gd name="T0" fmla="*/ 2 w 243"/>
                  <a:gd name="T1" fmla="*/ 36 h 164"/>
                  <a:gd name="T2" fmla="*/ 8 w 243"/>
                  <a:gd name="T3" fmla="*/ 64 h 164"/>
                  <a:gd name="T4" fmla="*/ 18 w 243"/>
                  <a:gd name="T5" fmla="*/ 90 h 164"/>
                  <a:gd name="T6" fmla="*/ 31 w 243"/>
                  <a:gd name="T7" fmla="*/ 112 h 164"/>
                  <a:gd name="T8" fmla="*/ 48 w 243"/>
                  <a:gd name="T9" fmla="*/ 131 h 164"/>
                  <a:gd name="T10" fmla="*/ 68 w 243"/>
                  <a:gd name="T11" fmla="*/ 147 h 164"/>
                  <a:gd name="T12" fmla="*/ 90 w 243"/>
                  <a:gd name="T13" fmla="*/ 158 h 164"/>
                  <a:gd name="T14" fmla="*/ 115 w 243"/>
                  <a:gd name="T15" fmla="*/ 163 h 164"/>
                  <a:gd name="T16" fmla="*/ 137 w 243"/>
                  <a:gd name="T17" fmla="*/ 164 h 164"/>
                  <a:gd name="T18" fmla="*/ 155 w 243"/>
                  <a:gd name="T19" fmla="*/ 160 h 164"/>
                  <a:gd name="T20" fmla="*/ 173 w 243"/>
                  <a:gd name="T21" fmla="*/ 154 h 164"/>
                  <a:gd name="T22" fmla="*/ 189 w 243"/>
                  <a:gd name="T23" fmla="*/ 145 h 164"/>
                  <a:gd name="T24" fmla="*/ 204 w 243"/>
                  <a:gd name="T25" fmla="*/ 133 h 164"/>
                  <a:gd name="T26" fmla="*/ 217 w 243"/>
                  <a:gd name="T27" fmla="*/ 118 h 164"/>
                  <a:gd name="T28" fmla="*/ 230 w 243"/>
                  <a:gd name="T29" fmla="*/ 101 h 164"/>
                  <a:gd name="T30" fmla="*/ 239 w 243"/>
                  <a:gd name="T31" fmla="*/ 84 h 164"/>
                  <a:gd name="T32" fmla="*/ 243 w 243"/>
                  <a:gd name="T33" fmla="*/ 70 h 164"/>
                  <a:gd name="T34" fmla="*/ 243 w 243"/>
                  <a:gd name="T35" fmla="*/ 64 h 164"/>
                  <a:gd name="T36" fmla="*/ 242 w 243"/>
                  <a:gd name="T37" fmla="*/ 58 h 164"/>
                  <a:gd name="T38" fmla="*/ 241 w 243"/>
                  <a:gd name="T39" fmla="*/ 52 h 164"/>
                  <a:gd name="T40" fmla="*/ 238 w 243"/>
                  <a:gd name="T41" fmla="*/ 61 h 164"/>
                  <a:gd name="T42" fmla="*/ 230 w 243"/>
                  <a:gd name="T43" fmla="*/ 81 h 164"/>
                  <a:gd name="T44" fmla="*/ 219 w 243"/>
                  <a:gd name="T45" fmla="*/ 100 h 164"/>
                  <a:gd name="T46" fmla="*/ 206 w 243"/>
                  <a:gd name="T47" fmla="*/ 116 h 164"/>
                  <a:gd name="T48" fmla="*/ 191 w 243"/>
                  <a:gd name="T49" fmla="*/ 130 h 164"/>
                  <a:gd name="T50" fmla="*/ 174 w 243"/>
                  <a:gd name="T51" fmla="*/ 141 h 164"/>
                  <a:gd name="T52" fmla="*/ 156 w 243"/>
                  <a:gd name="T53" fmla="*/ 148 h 164"/>
                  <a:gd name="T54" fmla="*/ 137 w 243"/>
                  <a:gd name="T55" fmla="*/ 153 h 164"/>
                  <a:gd name="T56" fmla="*/ 115 w 243"/>
                  <a:gd name="T57" fmla="*/ 152 h 164"/>
                  <a:gd name="T58" fmla="*/ 91 w 243"/>
                  <a:gd name="T59" fmla="*/ 147 h 164"/>
                  <a:gd name="T60" fmla="*/ 70 w 243"/>
                  <a:gd name="T61" fmla="*/ 136 h 164"/>
                  <a:gd name="T62" fmla="*/ 52 w 243"/>
                  <a:gd name="T63" fmla="*/ 121 h 164"/>
                  <a:gd name="T64" fmla="*/ 36 w 243"/>
                  <a:gd name="T65" fmla="*/ 101 h 164"/>
                  <a:gd name="T66" fmla="*/ 23 w 243"/>
                  <a:gd name="T67" fmla="*/ 80 h 164"/>
                  <a:gd name="T68" fmla="*/ 14 w 243"/>
                  <a:gd name="T69" fmla="*/ 55 h 164"/>
                  <a:gd name="T70" fmla="*/ 10 w 243"/>
                  <a:gd name="T71" fmla="*/ 27 h 164"/>
                  <a:gd name="T72" fmla="*/ 9 w 243"/>
                  <a:gd name="T73" fmla="*/ 12 h 164"/>
                  <a:gd name="T74" fmla="*/ 9 w 243"/>
                  <a:gd name="T75" fmla="*/ 8 h 164"/>
                  <a:gd name="T76" fmla="*/ 9 w 243"/>
                  <a:gd name="T77" fmla="*/ 4 h 164"/>
                  <a:gd name="T78" fmla="*/ 10 w 243"/>
                  <a:gd name="T79" fmla="*/ 1 h 164"/>
                  <a:gd name="T80" fmla="*/ 9 w 243"/>
                  <a:gd name="T81" fmla="*/ 0 h 164"/>
                  <a:gd name="T82" fmla="*/ 9 w 243"/>
                  <a:gd name="T83" fmla="*/ 1 h 164"/>
                  <a:gd name="T84" fmla="*/ 8 w 243"/>
                  <a:gd name="T85" fmla="*/ 2 h 164"/>
                  <a:gd name="T86" fmla="*/ 8 w 243"/>
                  <a:gd name="T87" fmla="*/ 3 h 164"/>
                  <a:gd name="T88" fmla="*/ 7 w 243"/>
                  <a:gd name="T89" fmla="*/ 6 h 164"/>
                  <a:gd name="T90" fmla="*/ 5 w 243"/>
                  <a:gd name="T91" fmla="*/ 10 h 164"/>
                  <a:gd name="T92" fmla="*/ 3 w 243"/>
                  <a:gd name="T93" fmla="*/ 14 h 164"/>
                  <a:gd name="T94" fmla="*/ 1 w 243"/>
                  <a:gd name="T95" fmla="*/ 19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3" h="164">
                    <a:moveTo>
                      <a:pt x="0" y="21"/>
                    </a:moveTo>
                    <a:lnTo>
                      <a:pt x="2" y="36"/>
                    </a:lnTo>
                    <a:lnTo>
                      <a:pt x="4" y="50"/>
                    </a:lnTo>
                    <a:lnTo>
                      <a:pt x="8" y="64"/>
                    </a:lnTo>
                    <a:lnTo>
                      <a:pt x="12" y="78"/>
                    </a:lnTo>
                    <a:lnTo>
                      <a:pt x="18" y="90"/>
                    </a:lnTo>
                    <a:lnTo>
                      <a:pt x="24" y="101"/>
                    </a:lnTo>
                    <a:lnTo>
                      <a:pt x="31" y="112"/>
                    </a:lnTo>
                    <a:lnTo>
                      <a:pt x="39" y="122"/>
                    </a:lnTo>
                    <a:lnTo>
                      <a:pt x="48" y="131"/>
                    </a:lnTo>
                    <a:lnTo>
                      <a:pt x="58" y="140"/>
                    </a:lnTo>
                    <a:lnTo>
                      <a:pt x="68" y="147"/>
                    </a:lnTo>
                    <a:lnTo>
                      <a:pt x="79" y="153"/>
                    </a:lnTo>
                    <a:lnTo>
                      <a:pt x="90" y="158"/>
                    </a:lnTo>
                    <a:lnTo>
                      <a:pt x="103" y="161"/>
                    </a:lnTo>
                    <a:lnTo>
                      <a:pt x="115" y="163"/>
                    </a:lnTo>
                    <a:lnTo>
                      <a:pt x="127" y="164"/>
                    </a:lnTo>
                    <a:lnTo>
                      <a:pt x="137" y="164"/>
                    </a:lnTo>
                    <a:lnTo>
                      <a:pt x="146" y="163"/>
                    </a:lnTo>
                    <a:lnTo>
                      <a:pt x="155" y="160"/>
                    </a:lnTo>
                    <a:lnTo>
                      <a:pt x="164" y="157"/>
                    </a:lnTo>
                    <a:lnTo>
                      <a:pt x="173" y="154"/>
                    </a:lnTo>
                    <a:lnTo>
                      <a:pt x="181" y="149"/>
                    </a:lnTo>
                    <a:lnTo>
                      <a:pt x="189" y="145"/>
                    </a:lnTo>
                    <a:lnTo>
                      <a:pt x="197" y="139"/>
                    </a:lnTo>
                    <a:lnTo>
                      <a:pt x="204" y="133"/>
                    </a:lnTo>
                    <a:lnTo>
                      <a:pt x="211" y="125"/>
                    </a:lnTo>
                    <a:lnTo>
                      <a:pt x="217" y="118"/>
                    </a:lnTo>
                    <a:lnTo>
                      <a:pt x="224" y="110"/>
                    </a:lnTo>
                    <a:lnTo>
                      <a:pt x="230" y="101"/>
                    </a:lnTo>
                    <a:lnTo>
                      <a:pt x="235" y="93"/>
                    </a:lnTo>
                    <a:lnTo>
                      <a:pt x="239" y="84"/>
                    </a:lnTo>
                    <a:lnTo>
                      <a:pt x="243" y="74"/>
                    </a:lnTo>
                    <a:lnTo>
                      <a:pt x="243" y="70"/>
                    </a:lnTo>
                    <a:lnTo>
                      <a:pt x="243" y="68"/>
                    </a:lnTo>
                    <a:lnTo>
                      <a:pt x="243" y="64"/>
                    </a:lnTo>
                    <a:lnTo>
                      <a:pt x="243" y="62"/>
                    </a:lnTo>
                    <a:lnTo>
                      <a:pt x="242" y="58"/>
                    </a:lnTo>
                    <a:lnTo>
                      <a:pt x="242" y="56"/>
                    </a:lnTo>
                    <a:lnTo>
                      <a:pt x="241" y="52"/>
                    </a:lnTo>
                    <a:lnTo>
                      <a:pt x="241" y="50"/>
                    </a:lnTo>
                    <a:lnTo>
                      <a:pt x="238" y="61"/>
                    </a:lnTo>
                    <a:lnTo>
                      <a:pt x="234" y="72"/>
                    </a:lnTo>
                    <a:lnTo>
                      <a:pt x="230" y="81"/>
                    </a:lnTo>
                    <a:lnTo>
                      <a:pt x="225" y="91"/>
                    </a:lnTo>
                    <a:lnTo>
                      <a:pt x="219" y="100"/>
                    </a:lnTo>
                    <a:lnTo>
                      <a:pt x="213" y="109"/>
                    </a:lnTo>
                    <a:lnTo>
                      <a:pt x="206" y="116"/>
                    </a:lnTo>
                    <a:lnTo>
                      <a:pt x="199" y="123"/>
                    </a:lnTo>
                    <a:lnTo>
                      <a:pt x="191" y="130"/>
                    </a:lnTo>
                    <a:lnTo>
                      <a:pt x="183" y="136"/>
                    </a:lnTo>
                    <a:lnTo>
                      <a:pt x="174" y="141"/>
                    </a:lnTo>
                    <a:lnTo>
                      <a:pt x="166" y="146"/>
                    </a:lnTo>
                    <a:lnTo>
                      <a:pt x="156" y="148"/>
                    </a:lnTo>
                    <a:lnTo>
                      <a:pt x="147" y="151"/>
                    </a:lnTo>
                    <a:lnTo>
                      <a:pt x="137" y="153"/>
                    </a:lnTo>
                    <a:lnTo>
                      <a:pt x="127" y="153"/>
                    </a:lnTo>
                    <a:lnTo>
                      <a:pt x="115" y="152"/>
                    </a:lnTo>
                    <a:lnTo>
                      <a:pt x="104" y="151"/>
                    </a:lnTo>
                    <a:lnTo>
                      <a:pt x="91" y="147"/>
                    </a:lnTo>
                    <a:lnTo>
                      <a:pt x="81" y="142"/>
                    </a:lnTo>
                    <a:lnTo>
                      <a:pt x="70" y="136"/>
                    </a:lnTo>
                    <a:lnTo>
                      <a:pt x="61" y="129"/>
                    </a:lnTo>
                    <a:lnTo>
                      <a:pt x="52" y="121"/>
                    </a:lnTo>
                    <a:lnTo>
                      <a:pt x="43" y="112"/>
                    </a:lnTo>
                    <a:lnTo>
                      <a:pt x="36" y="101"/>
                    </a:lnTo>
                    <a:lnTo>
                      <a:pt x="29" y="91"/>
                    </a:lnTo>
                    <a:lnTo>
                      <a:pt x="23" y="80"/>
                    </a:lnTo>
                    <a:lnTo>
                      <a:pt x="18" y="68"/>
                    </a:lnTo>
                    <a:lnTo>
                      <a:pt x="14" y="55"/>
                    </a:lnTo>
                    <a:lnTo>
                      <a:pt x="12" y="42"/>
                    </a:lnTo>
                    <a:lnTo>
                      <a:pt x="10" y="27"/>
                    </a:lnTo>
                    <a:lnTo>
                      <a:pt x="9" y="13"/>
                    </a:lnTo>
                    <a:lnTo>
                      <a:pt x="9" y="12"/>
                    </a:lnTo>
                    <a:lnTo>
                      <a:pt x="9" y="9"/>
                    </a:lnTo>
                    <a:lnTo>
                      <a:pt x="9" y="8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10" y="1"/>
                    </a:lnTo>
                    <a:lnTo>
                      <a:pt x="10" y="0"/>
                    </a:lnTo>
                    <a:lnTo>
                      <a:pt x="9" y="0"/>
                    </a:lnTo>
                    <a:lnTo>
                      <a:pt x="9" y="1"/>
                    </a:lnTo>
                    <a:lnTo>
                      <a:pt x="9" y="1"/>
                    </a:lnTo>
                    <a:lnTo>
                      <a:pt x="9" y="1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7" y="6"/>
                    </a:lnTo>
                    <a:lnTo>
                      <a:pt x="6" y="8"/>
                    </a:lnTo>
                    <a:lnTo>
                      <a:pt x="5" y="10"/>
                    </a:lnTo>
                    <a:lnTo>
                      <a:pt x="4" y="13"/>
                    </a:lnTo>
                    <a:lnTo>
                      <a:pt x="3" y="14"/>
                    </a:lnTo>
                    <a:lnTo>
                      <a:pt x="2" y="16"/>
                    </a:lnTo>
                    <a:lnTo>
                      <a:pt x="1" y="19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4BF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79"/>
              <p:cNvSpPr>
                <a:spLocks/>
              </p:cNvSpPr>
              <p:nvPr/>
            </p:nvSpPr>
            <p:spPr bwMode="auto">
              <a:xfrm>
                <a:off x="1137" y="2655"/>
                <a:ext cx="48" cy="28"/>
              </a:xfrm>
              <a:custGeom>
                <a:avLst/>
                <a:gdLst>
                  <a:gd name="T0" fmla="*/ 0 w 238"/>
                  <a:gd name="T1" fmla="*/ 21 h 169"/>
                  <a:gd name="T2" fmla="*/ 0 w 238"/>
                  <a:gd name="T3" fmla="*/ 21 h 169"/>
                  <a:gd name="T4" fmla="*/ 0 w 238"/>
                  <a:gd name="T5" fmla="*/ 23 h 169"/>
                  <a:gd name="T6" fmla="*/ 0 w 238"/>
                  <a:gd name="T7" fmla="*/ 24 h 169"/>
                  <a:gd name="T8" fmla="*/ 0 w 238"/>
                  <a:gd name="T9" fmla="*/ 38 h 169"/>
                  <a:gd name="T10" fmla="*/ 5 w 238"/>
                  <a:gd name="T11" fmla="*/ 67 h 169"/>
                  <a:gd name="T12" fmla="*/ 14 w 238"/>
                  <a:gd name="T13" fmla="*/ 93 h 169"/>
                  <a:gd name="T14" fmla="*/ 27 w 238"/>
                  <a:gd name="T15" fmla="*/ 116 h 169"/>
                  <a:gd name="T16" fmla="*/ 44 w 238"/>
                  <a:gd name="T17" fmla="*/ 136 h 169"/>
                  <a:gd name="T18" fmla="*/ 63 w 238"/>
                  <a:gd name="T19" fmla="*/ 152 h 169"/>
                  <a:gd name="T20" fmla="*/ 85 w 238"/>
                  <a:gd name="T21" fmla="*/ 163 h 169"/>
                  <a:gd name="T22" fmla="*/ 110 w 238"/>
                  <a:gd name="T23" fmla="*/ 169 h 169"/>
                  <a:gd name="T24" fmla="*/ 132 w 238"/>
                  <a:gd name="T25" fmla="*/ 169 h 169"/>
                  <a:gd name="T26" fmla="*/ 151 w 238"/>
                  <a:gd name="T27" fmla="*/ 165 h 169"/>
                  <a:gd name="T28" fmla="*/ 169 w 238"/>
                  <a:gd name="T29" fmla="*/ 158 h 169"/>
                  <a:gd name="T30" fmla="*/ 185 w 238"/>
                  <a:gd name="T31" fmla="*/ 148 h 169"/>
                  <a:gd name="T32" fmla="*/ 200 w 238"/>
                  <a:gd name="T33" fmla="*/ 135 h 169"/>
                  <a:gd name="T34" fmla="*/ 213 w 238"/>
                  <a:gd name="T35" fmla="*/ 120 h 169"/>
                  <a:gd name="T36" fmla="*/ 225 w 238"/>
                  <a:gd name="T37" fmla="*/ 103 h 169"/>
                  <a:gd name="T38" fmla="*/ 234 w 238"/>
                  <a:gd name="T39" fmla="*/ 83 h 169"/>
                  <a:gd name="T40" fmla="*/ 237 w 238"/>
                  <a:gd name="T41" fmla="*/ 69 h 169"/>
                  <a:gd name="T42" fmla="*/ 236 w 238"/>
                  <a:gd name="T43" fmla="*/ 63 h 169"/>
                  <a:gd name="T44" fmla="*/ 235 w 238"/>
                  <a:gd name="T45" fmla="*/ 57 h 169"/>
                  <a:gd name="T46" fmla="*/ 234 w 238"/>
                  <a:gd name="T47" fmla="*/ 51 h 169"/>
                  <a:gd name="T48" fmla="*/ 231 w 238"/>
                  <a:gd name="T49" fmla="*/ 61 h 169"/>
                  <a:gd name="T50" fmla="*/ 224 w 238"/>
                  <a:gd name="T51" fmla="*/ 83 h 169"/>
                  <a:gd name="T52" fmla="*/ 214 w 238"/>
                  <a:gd name="T53" fmla="*/ 102 h 169"/>
                  <a:gd name="T54" fmla="*/ 201 w 238"/>
                  <a:gd name="T55" fmla="*/ 120 h 169"/>
                  <a:gd name="T56" fmla="*/ 187 w 238"/>
                  <a:gd name="T57" fmla="*/ 134 h 169"/>
                  <a:gd name="T58" fmla="*/ 170 w 238"/>
                  <a:gd name="T59" fmla="*/ 146 h 169"/>
                  <a:gd name="T60" fmla="*/ 152 w 238"/>
                  <a:gd name="T61" fmla="*/ 154 h 169"/>
                  <a:gd name="T62" fmla="*/ 132 w 238"/>
                  <a:gd name="T63" fmla="*/ 158 h 169"/>
                  <a:gd name="T64" fmla="*/ 111 w 238"/>
                  <a:gd name="T65" fmla="*/ 158 h 169"/>
                  <a:gd name="T66" fmla="*/ 88 w 238"/>
                  <a:gd name="T67" fmla="*/ 152 h 169"/>
                  <a:gd name="T68" fmla="*/ 67 w 238"/>
                  <a:gd name="T69" fmla="*/ 142 h 169"/>
                  <a:gd name="T70" fmla="*/ 50 w 238"/>
                  <a:gd name="T71" fmla="*/ 128 h 169"/>
                  <a:gd name="T72" fmla="*/ 34 w 238"/>
                  <a:gd name="T73" fmla="*/ 110 h 169"/>
                  <a:gd name="T74" fmla="*/ 22 w 238"/>
                  <a:gd name="T75" fmla="*/ 89 h 169"/>
                  <a:gd name="T76" fmla="*/ 14 w 238"/>
                  <a:gd name="T77" fmla="*/ 63 h 169"/>
                  <a:gd name="T78" fmla="*/ 9 w 238"/>
                  <a:gd name="T79" fmla="*/ 37 h 169"/>
                  <a:gd name="T80" fmla="*/ 9 w 238"/>
                  <a:gd name="T81" fmla="*/ 20 h 169"/>
                  <a:gd name="T82" fmla="*/ 9 w 238"/>
                  <a:gd name="T83" fmla="*/ 15 h 169"/>
                  <a:gd name="T84" fmla="*/ 9 w 238"/>
                  <a:gd name="T85" fmla="*/ 9 h 169"/>
                  <a:gd name="T86" fmla="*/ 10 w 238"/>
                  <a:gd name="T87" fmla="*/ 3 h 169"/>
                  <a:gd name="T88" fmla="*/ 9 w 238"/>
                  <a:gd name="T89" fmla="*/ 2 h 169"/>
                  <a:gd name="T90" fmla="*/ 7 w 238"/>
                  <a:gd name="T91" fmla="*/ 6 h 169"/>
                  <a:gd name="T92" fmla="*/ 5 w 238"/>
                  <a:gd name="T93" fmla="*/ 9 h 169"/>
                  <a:gd name="T94" fmla="*/ 3 w 238"/>
                  <a:gd name="T95" fmla="*/ 13 h 169"/>
                  <a:gd name="T96" fmla="*/ 2 w 238"/>
                  <a:gd name="T97" fmla="*/ 15 h 169"/>
                  <a:gd name="T98" fmla="*/ 1 w 238"/>
                  <a:gd name="T99" fmla="*/ 17 h 169"/>
                  <a:gd name="T100" fmla="*/ 1 w 238"/>
                  <a:gd name="T101" fmla="*/ 19 h 169"/>
                  <a:gd name="T102" fmla="*/ 0 w 238"/>
                  <a:gd name="T103" fmla="*/ 2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38" h="169">
                    <a:moveTo>
                      <a:pt x="0" y="21"/>
                    </a:move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38"/>
                    </a:lnTo>
                    <a:lnTo>
                      <a:pt x="2" y="53"/>
                    </a:lnTo>
                    <a:lnTo>
                      <a:pt x="5" y="67"/>
                    </a:lnTo>
                    <a:lnTo>
                      <a:pt x="9" y="80"/>
                    </a:lnTo>
                    <a:lnTo>
                      <a:pt x="14" y="93"/>
                    </a:lnTo>
                    <a:lnTo>
                      <a:pt x="20" y="105"/>
                    </a:lnTo>
                    <a:lnTo>
                      <a:pt x="27" y="116"/>
                    </a:lnTo>
                    <a:lnTo>
                      <a:pt x="35" y="127"/>
                    </a:lnTo>
                    <a:lnTo>
                      <a:pt x="44" y="136"/>
                    </a:lnTo>
                    <a:lnTo>
                      <a:pt x="53" y="145"/>
                    </a:lnTo>
                    <a:lnTo>
                      <a:pt x="63" y="152"/>
                    </a:lnTo>
                    <a:lnTo>
                      <a:pt x="74" y="158"/>
                    </a:lnTo>
                    <a:lnTo>
                      <a:pt x="85" y="163"/>
                    </a:lnTo>
                    <a:lnTo>
                      <a:pt x="98" y="166"/>
                    </a:lnTo>
                    <a:lnTo>
                      <a:pt x="110" y="169"/>
                    </a:lnTo>
                    <a:lnTo>
                      <a:pt x="122" y="169"/>
                    </a:lnTo>
                    <a:lnTo>
                      <a:pt x="132" y="169"/>
                    </a:lnTo>
                    <a:lnTo>
                      <a:pt x="141" y="168"/>
                    </a:lnTo>
                    <a:lnTo>
                      <a:pt x="151" y="165"/>
                    </a:lnTo>
                    <a:lnTo>
                      <a:pt x="160" y="162"/>
                    </a:lnTo>
                    <a:lnTo>
                      <a:pt x="169" y="158"/>
                    </a:lnTo>
                    <a:lnTo>
                      <a:pt x="177" y="153"/>
                    </a:lnTo>
                    <a:lnTo>
                      <a:pt x="185" y="148"/>
                    </a:lnTo>
                    <a:lnTo>
                      <a:pt x="193" y="142"/>
                    </a:lnTo>
                    <a:lnTo>
                      <a:pt x="200" y="135"/>
                    </a:lnTo>
                    <a:lnTo>
                      <a:pt x="207" y="128"/>
                    </a:lnTo>
                    <a:lnTo>
                      <a:pt x="213" y="120"/>
                    </a:lnTo>
                    <a:lnTo>
                      <a:pt x="220" y="111"/>
                    </a:lnTo>
                    <a:lnTo>
                      <a:pt x="225" y="103"/>
                    </a:lnTo>
                    <a:lnTo>
                      <a:pt x="230" y="93"/>
                    </a:lnTo>
                    <a:lnTo>
                      <a:pt x="234" y="83"/>
                    </a:lnTo>
                    <a:lnTo>
                      <a:pt x="238" y="73"/>
                    </a:lnTo>
                    <a:lnTo>
                      <a:pt x="237" y="69"/>
                    </a:lnTo>
                    <a:lnTo>
                      <a:pt x="237" y="67"/>
                    </a:lnTo>
                    <a:lnTo>
                      <a:pt x="236" y="63"/>
                    </a:lnTo>
                    <a:lnTo>
                      <a:pt x="236" y="61"/>
                    </a:lnTo>
                    <a:lnTo>
                      <a:pt x="235" y="57"/>
                    </a:lnTo>
                    <a:lnTo>
                      <a:pt x="235" y="55"/>
                    </a:lnTo>
                    <a:lnTo>
                      <a:pt x="234" y="51"/>
                    </a:lnTo>
                    <a:lnTo>
                      <a:pt x="234" y="49"/>
                    </a:lnTo>
                    <a:lnTo>
                      <a:pt x="231" y="61"/>
                    </a:lnTo>
                    <a:lnTo>
                      <a:pt x="228" y="72"/>
                    </a:lnTo>
                    <a:lnTo>
                      <a:pt x="224" y="83"/>
                    </a:lnTo>
                    <a:lnTo>
                      <a:pt x="220" y="92"/>
                    </a:lnTo>
                    <a:lnTo>
                      <a:pt x="214" y="102"/>
                    </a:lnTo>
                    <a:lnTo>
                      <a:pt x="208" y="111"/>
                    </a:lnTo>
                    <a:lnTo>
                      <a:pt x="201" y="120"/>
                    </a:lnTo>
                    <a:lnTo>
                      <a:pt x="194" y="127"/>
                    </a:lnTo>
                    <a:lnTo>
                      <a:pt x="187" y="134"/>
                    </a:lnTo>
                    <a:lnTo>
                      <a:pt x="179" y="140"/>
                    </a:lnTo>
                    <a:lnTo>
                      <a:pt x="170" y="146"/>
                    </a:lnTo>
                    <a:lnTo>
                      <a:pt x="161" y="151"/>
                    </a:lnTo>
                    <a:lnTo>
                      <a:pt x="152" y="154"/>
                    </a:lnTo>
                    <a:lnTo>
                      <a:pt x="142" y="157"/>
                    </a:lnTo>
                    <a:lnTo>
                      <a:pt x="132" y="158"/>
                    </a:lnTo>
                    <a:lnTo>
                      <a:pt x="122" y="158"/>
                    </a:lnTo>
                    <a:lnTo>
                      <a:pt x="111" y="158"/>
                    </a:lnTo>
                    <a:lnTo>
                      <a:pt x="99" y="156"/>
                    </a:lnTo>
                    <a:lnTo>
                      <a:pt x="88" y="152"/>
                    </a:lnTo>
                    <a:lnTo>
                      <a:pt x="77" y="148"/>
                    </a:lnTo>
                    <a:lnTo>
                      <a:pt x="67" y="142"/>
                    </a:lnTo>
                    <a:lnTo>
                      <a:pt x="58" y="135"/>
                    </a:lnTo>
                    <a:lnTo>
                      <a:pt x="50" y="128"/>
                    </a:lnTo>
                    <a:lnTo>
                      <a:pt x="42" y="120"/>
                    </a:lnTo>
                    <a:lnTo>
                      <a:pt x="34" y="110"/>
                    </a:lnTo>
                    <a:lnTo>
                      <a:pt x="28" y="99"/>
                    </a:lnTo>
                    <a:lnTo>
                      <a:pt x="22" y="89"/>
                    </a:lnTo>
                    <a:lnTo>
                      <a:pt x="18" y="77"/>
                    </a:lnTo>
                    <a:lnTo>
                      <a:pt x="14" y="63"/>
                    </a:lnTo>
                    <a:lnTo>
                      <a:pt x="11" y="51"/>
                    </a:lnTo>
                    <a:lnTo>
                      <a:pt x="9" y="37"/>
                    </a:lnTo>
                    <a:lnTo>
                      <a:pt x="9" y="24"/>
                    </a:lnTo>
                    <a:lnTo>
                      <a:pt x="9" y="20"/>
                    </a:lnTo>
                    <a:lnTo>
                      <a:pt x="9" y="18"/>
                    </a:lnTo>
                    <a:lnTo>
                      <a:pt x="9" y="15"/>
                    </a:lnTo>
                    <a:lnTo>
                      <a:pt x="9" y="12"/>
                    </a:lnTo>
                    <a:lnTo>
                      <a:pt x="9" y="9"/>
                    </a:lnTo>
                    <a:lnTo>
                      <a:pt x="10" y="6"/>
                    </a:lnTo>
                    <a:lnTo>
                      <a:pt x="10" y="3"/>
                    </a:lnTo>
                    <a:lnTo>
                      <a:pt x="10" y="0"/>
                    </a:lnTo>
                    <a:lnTo>
                      <a:pt x="9" y="2"/>
                    </a:lnTo>
                    <a:lnTo>
                      <a:pt x="8" y="3"/>
                    </a:lnTo>
                    <a:lnTo>
                      <a:pt x="7" y="6"/>
                    </a:lnTo>
                    <a:lnTo>
                      <a:pt x="6" y="7"/>
                    </a:lnTo>
                    <a:lnTo>
                      <a:pt x="5" y="9"/>
                    </a:lnTo>
                    <a:lnTo>
                      <a:pt x="4" y="11"/>
                    </a:lnTo>
                    <a:lnTo>
                      <a:pt x="3" y="13"/>
                    </a:lnTo>
                    <a:lnTo>
                      <a:pt x="3" y="14"/>
                    </a:lnTo>
                    <a:lnTo>
                      <a:pt x="2" y="15"/>
                    </a:lnTo>
                    <a:lnTo>
                      <a:pt x="2" y="17"/>
                    </a:lnTo>
                    <a:lnTo>
                      <a:pt x="1" y="17"/>
                    </a:lnTo>
                    <a:lnTo>
                      <a:pt x="1" y="18"/>
                    </a:lnTo>
                    <a:lnTo>
                      <a:pt x="1" y="19"/>
                    </a:lnTo>
                    <a:lnTo>
                      <a:pt x="0" y="19"/>
                    </a:lnTo>
                    <a:lnTo>
                      <a:pt x="0" y="2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5C1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80"/>
              <p:cNvSpPr>
                <a:spLocks/>
              </p:cNvSpPr>
              <p:nvPr/>
            </p:nvSpPr>
            <p:spPr bwMode="auto">
              <a:xfrm>
                <a:off x="1138" y="2654"/>
                <a:ext cx="46" cy="29"/>
              </a:xfrm>
              <a:custGeom>
                <a:avLst/>
                <a:gdLst>
                  <a:gd name="T0" fmla="*/ 1 w 232"/>
                  <a:gd name="T1" fmla="*/ 22 h 174"/>
                  <a:gd name="T2" fmla="*/ 0 w 232"/>
                  <a:gd name="T3" fmla="*/ 25 h 174"/>
                  <a:gd name="T4" fmla="*/ 0 w 232"/>
                  <a:gd name="T5" fmla="*/ 29 h 174"/>
                  <a:gd name="T6" fmla="*/ 0 w 232"/>
                  <a:gd name="T7" fmla="*/ 33 h 174"/>
                  <a:gd name="T8" fmla="*/ 1 w 232"/>
                  <a:gd name="T9" fmla="*/ 48 h 174"/>
                  <a:gd name="T10" fmla="*/ 5 w 232"/>
                  <a:gd name="T11" fmla="*/ 76 h 174"/>
                  <a:gd name="T12" fmla="*/ 14 w 232"/>
                  <a:gd name="T13" fmla="*/ 101 h 174"/>
                  <a:gd name="T14" fmla="*/ 27 w 232"/>
                  <a:gd name="T15" fmla="*/ 122 h 174"/>
                  <a:gd name="T16" fmla="*/ 43 w 232"/>
                  <a:gd name="T17" fmla="*/ 142 h 174"/>
                  <a:gd name="T18" fmla="*/ 61 w 232"/>
                  <a:gd name="T19" fmla="*/ 157 h 174"/>
                  <a:gd name="T20" fmla="*/ 82 w 232"/>
                  <a:gd name="T21" fmla="*/ 168 h 174"/>
                  <a:gd name="T22" fmla="*/ 106 w 232"/>
                  <a:gd name="T23" fmla="*/ 173 h 174"/>
                  <a:gd name="T24" fmla="*/ 128 w 232"/>
                  <a:gd name="T25" fmla="*/ 174 h 174"/>
                  <a:gd name="T26" fmla="*/ 147 w 232"/>
                  <a:gd name="T27" fmla="*/ 169 h 174"/>
                  <a:gd name="T28" fmla="*/ 165 w 232"/>
                  <a:gd name="T29" fmla="*/ 162 h 174"/>
                  <a:gd name="T30" fmla="*/ 182 w 232"/>
                  <a:gd name="T31" fmla="*/ 151 h 174"/>
                  <a:gd name="T32" fmla="*/ 197 w 232"/>
                  <a:gd name="T33" fmla="*/ 137 h 174"/>
                  <a:gd name="T34" fmla="*/ 210 w 232"/>
                  <a:gd name="T35" fmla="*/ 121 h 174"/>
                  <a:gd name="T36" fmla="*/ 221 w 232"/>
                  <a:gd name="T37" fmla="*/ 102 h 174"/>
                  <a:gd name="T38" fmla="*/ 229 w 232"/>
                  <a:gd name="T39" fmla="*/ 82 h 174"/>
                  <a:gd name="T40" fmla="*/ 231 w 232"/>
                  <a:gd name="T41" fmla="*/ 67 h 174"/>
                  <a:gd name="T42" fmla="*/ 230 w 232"/>
                  <a:gd name="T43" fmla="*/ 61 h 174"/>
                  <a:gd name="T44" fmla="*/ 229 w 232"/>
                  <a:gd name="T45" fmla="*/ 55 h 174"/>
                  <a:gd name="T46" fmla="*/ 227 w 232"/>
                  <a:gd name="T47" fmla="*/ 51 h 174"/>
                  <a:gd name="T48" fmla="*/ 225 w 232"/>
                  <a:gd name="T49" fmla="*/ 59 h 174"/>
                  <a:gd name="T50" fmla="*/ 219 w 232"/>
                  <a:gd name="T51" fmla="*/ 82 h 174"/>
                  <a:gd name="T52" fmla="*/ 209 w 232"/>
                  <a:gd name="T53" fmla="*/ 103 h 174"/>
                  <a:gd name="T54" fmla="*/ 197 w 232"/>
                  <a:gd name="T55" fmla="*/ 121 h 174"/>
                  <a:gd name="T56" fmla="*/ 183 w 232"/>
                  <a:gd name="T57" fmla="*/ 137 h 174"/>
                  <a:gd name="T58" fmla="*/ 167 w 232"/>
                  <a:gd name="T59" fmla="*/ 149 h 174"/>
                  <a:gd name="T60" fmla="*/ 148 w 232"/>
                  <a:gd name="T61" fmla="*/ 158 h 174"/>
                  <a:gd name="T62" fmla="*/ 128 w 232"/>
                  <a:gd name="T63" fmla="*/ 162 h 174"/>
                  <a:gd name="T64" fmla="*/ 107 w 232"/>
                  <a:gd name="T65" fmla="*/ 162 h 174"/>
                  <a:gd name="T66" fmla="*/ 85 w 232"/>
                  <a:gd name="T67" fmla="*/ 157 h 174"/>
                  <a:gd name="T68" fmla="*/ 66 w 232"/>
                  <a:gd name="T69" fmla="*/ 148 h 174"/>
                  <a:gd name="T70" fmla="*/ 48 w 232"/>
                  <a:gd name="T71" fmla="*/ 133 h 174"/>
                  <a:gd name="T72" fmla="*/ 34 w 232"/>
                  <a:gd name="T73" fmla="*/ 116 h 174"/>
                  <a:gd name="T74" fmla="*/ 22 w 232"/>
                  <a:gd name="T75" fmla="*/ 95 h 174"/>
                  <a:gd name="T76" fmla="*/ 14 w 232"/>
                  <a:gd name="T77" fmla="*/ 72 h 174"/>
                  <a:gd name="T78" fmla="*/ 10 w 232"/>
                  <a:gd name="T79" fmla="*/ 47 h 174"/>
                  <a:gd name="T80" fmla="*/ 9 w 232"/>
                  <a:gd name="T81" fmla="*/ 29 h 174"/>
                  <a:gd name="T82" fmla="*/ 10 w 232"/>
                  <a:gd name="T83" fmla="*/ 21 h 174"/>
                  <a:gd name="T84" fmla="*/ 11 w 232"/>
                  <a:gd name="T85" fmla="*/ 13 h 174"/>
                  <a:gd name="T86" fmla="*/ 12 w 232"/>
                  <a:gd name="T87" fmla="*/ 5 h 174"/>
                  <a:gd name="T88" fmla="*/ 11 w 232"/>
                  <a:gd name="T89" fmla="*/ 3 h 174"/>
                  <a:gd name="T90" fmla="*/ 8 w 232"/>
                  <a:gd name="T91" fmla="*/ 7 h 174"/>
                  <a:gd name="T92" fmla="*/ 5 w 232"/>
                  <a:gd name="T93" fmla="*/ 12 h 174"/>
                  <a:gd name="T94" fmla="*/ 2 w 232"/>
                  <a:gd name="T95" fmla="*/ 18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" h="174">
                    <a:moveTo>
                      <a:pt x="1" y="21"/>
                    </a:moveTo>
                    <a:lnTo>
                      <a:pt x="1" y="22"/>
                    </a:lnTo>
                    <a:lnTo>
                      <a:pt x="0" y="24"/>
                    </a:lnTo>
                    <a:lnTo>
                      <a:pt x="0" y="25"/>
                    </a:lnTo>
                    <a:lnTo>
                      <a:pt x="0" y="27"/>
                    </a:lnTo>
                    <a:lnTo>
                      <a:pt x="0" y="29"/>
                    </a:lnTo>
                    <a:lnTo>
                      <a:pt x="0" y="30"/>
                    </a:lnTo>
                    <a:lnTo>
                      <a:pt x="0" y="33"/>
                    </a:lnTo>
                    <a:lnTo>
                      <a:pt x="0" y="34"/>
                    </a:lnTo>
                    <a:lnTo>
                      <a:pt x="1" y="48"/>
                    </a:lnTo>
                    <a:lnTo>
                      <a:pt x="3" y="63"/>
                    </a:lnTo>
                    <a:lnTo>
                      <a:pt x="5" y="76"/>
                    </a:lnTo>
                    <a:lnTo>
                      <a:pt x="9" y="89"/>
                    </a:lnTo>
                    <a:lnTo>
                      <a:pt x="14" y="101"/>
                    </a:lnTo>
                    <a:lnTo>
                      <a:pt x="20" y="112"/>
                    </a:lnTo>
                    <a:lnTo>
                      <a:pt x="27" y="122"/>
                    </a:lnTo>
                    <a:lnTo>
                      <a:pt x="34" y="133"/>
                    </a:lnTo>
                    <a:lnTo>
                      <a:pt x="43" y="142"/>
                    </a:lnTo>
                    <a:lnTo>
                      <a:pt x="52" y="150"/>
                    </a:lnTo>
                    <a:lnTo>
                      <a:pt x="61" y="157"/>
                    </a:lnTo>
                    <a:lnTo>
                      <a:pt x="72" y="163"/>
                    </a:lnTo>
                    <a:lnTo>
                      <a:pt x="82" y="168"/>
                    </a:lnTo>
                    <a:lnTo>
                      <a:pt x="95" y="172"/>
                    </a:lnTo>
                    <a:lnTo>
                      <a:pt x="106" y="173"/>
                    </a:lnTo>
                    <a:lnTo>
                      <a:pt x="118" y="174"/>
                    </a:lnTo>
                    <a:lnTo>
                      <a:pt x="128" y="174"/>
                    </a:lnTo>
                    <a:lnTo>
                      <a:pt x="138" y="172"/>
                    </a:lnTo>
                    <a:lnTo>
                      <a:pt x="147" y="169"/>
                    </a:lnTo>
                    <a:lnTo>
                      <a:pt x="157" y="167"/>
                    </a:lnTo>
                    <a:lnTo>
                      <a:pt x="165" y="162"/>
                    </a:lnTo>
                    <a:lnTo>
                      <a:pt x="174" y="157"/>
                    </a:lnTo>
                    <a:lnTo>
                      <a:pt x="182" y="151"/>
                    </a:lnTo>
                    <a:lnTo>
                      <a:pt x="190" y="145"/>
                    </a:lnTo>
                    <a:lnTo>
                      <a:pt x="197" y="137"/>
                    </a:lnTo>
                    <a:lnTo>
                      <a:pt x="204" y="130"/>
                    </a:lnTo>
                    <a:lnTo>
                      <a:pt x="210" y="121"/>
                    </a:lnTo>
                    <a:lnTo>
                      <a:pt x="216" y="112"/>
                    </a:lnTo>
                    <a:lnTo>
                      <a:pt x="221" y="102"/>
                    </a:lnTo>
                    <a:lnTo>
                      <a:pt x="225" y="93"/>
                    </a:lnTo>
                    <a:lnTo>
                      <a:pt x="229" y="82"/>
                    </a:lnTo>
                    <a:lnTo>
                      <a:pt x="232" y="71"/>
                    </a:lnTo>
                    <a:lnTo>
                      <a:pt x="231" y="67"/>
                    </a:lnTo>
                    <a:lnTo>
                      <a:pt x="231" y="65"/>
                    </a:lnTo>
                    <a:lnTo>
                      <a:pt x="230" y="61"/>
                    </a:lnTo>
                    <a:lnTo>
                      <a:pt x="230" y="59"/>
                    </a:lnTo>
                    <a:lnTo>
                      <a:pt x="229" y="55"/>
                    </a:lnTo>
                    <a:lnTo>
                      <a:pt x="228" y="53"/>
                    </a:lnTo>
                    <a:lnTo>
                      <a:pt x="227" y="51"/>
                    </a:lnTo>
                    <a:lnTo>
                      <a:pt x="226" y="47"/>
                    </a:lnTo>
                    <a:lnTo>
                      <a:pt x="225" y="59"/>
                    </a:lnTo>
                    <a:lnTo>
                      <a:pt x="223" y="71"/>
                    </a:lnTo>
                    <a:lnTo>
                      <a:pt x="219" y="82"/>
                    </a:lnTo>
                    <a:lnTo>
                      <a:pt x="215" y="93"/>
                    </a:lnTo>
                    <a:lnTo>
                      <a:pt x="209" y="103"/>
                    </a:lnTo>
                    <a:lnTo>
                      <a:pt x="204" y="113"/>
                    </a:lnTo>
                    <a:lnTo>
                      <a:pt x="197" y="121"/>
                    </a:lnTo>
                    <a:lnTo>
                      <a:pt x="191" y="130"/>
                    </a:lnTo>
                    <a:lnTo>
                      <a:pt x="183" y="137"/>
                    </a:lnTo>
                    <a:lnTo>
                      <a:pt x="175" y="144"/>
                    </a:lnTo>
                    <a:lnTo>
                      <a:pt x="167" y="149"/>
                    </a:lnTo>
                    <a:lnTo>
                      <a:pt x="158" y="155"/>
                    </a:lnTo>
                    <a:lnTo>
                      <a:pt x="148" y="158"/>
                    </a:lnTo>
                    <a:lnTo>
                      <a:pt x="139" y="161"/>
                    </a:lnTo>
                    <a:lnTo>
                      <a:pt x="128" y="162"/>
                    </a:lnTo>
                    <a:lnTo>
                      <a:pt x="118" y="163"/>
                    </a:lnTo>
                    <a:lnTo>
                      <a:pt x="107" y="162"/>
                    </a:lnTo>
                    <a:lnTo>
                      <a:pt x="96" y="161"/>
                    </a:lnTo>
                    <a:lnTo>
                      <a:pt x="85" y="157"/>
                    </a:lnTo>
                    <a:lnTo>
                      <a:pt x="75" y="152"/>
                    </a:lnTo>
                    <a:lnTo>
                      <a:pt x="66" y="148"/>
                    </a:lnTo>
                    <a:lnTo>
                      <a:pt x="57" y="142"/>
                    </a:lnTo>
                    <a:lnTo>
                      <a:pt x="48" y="133"/>
                    </a:lnTo>
                    <a:lnTo>
                      <a:pt x="41" y="125"/>
                    </a:lnTo>
                    <a:lnTo>
                      <a:pt x="34" y="116"/>
                    </a:lnTo>
                    <a:lnTo>
                      <a:pt x="28" y="106"/>
                    </a:lnTo>
                    <a:lnTo>
                      <a:pt x="22" y="95"/>
                    </a:lnTo>
                    <a:lnTo>
                      <a:pt x="18" y="84"/>
                    </a:lnTo>
                    <a:lnTo>
                      <a:pt x="14" y="72"/>
                    </a:lnTo>
                    <a:lnTo>
                      <a:pt x="11" y="60"/>
                    </a:lnTo>
                    <a:lnTo>
                      <a:pt x="10" y="47"/>
                    </a:lnTo>
                    <a:lnTo>
                      <a:pt x="9" y="34"/>
                    </a:lnTo>
                    <a:lnTo>
                      <a:pt x="9" y="29"/>
                    </a:lnTo>
                    <a:lnTo>
                      <a:pt x="9" y="25"/>
                    </a:lnTo>
                    <a:lnTo>
                      <a:pt x="10" y="21"/>
                    </a:lnTo>
                    <a:lnTo>
                      <a:pt x="10" y="17"/>
                    </a:lnTo>
                    <a:lnTo>
                      <a:pt x="11" y="13"/>
                    </a:lnTo>
                    <a:lnTo>
                      <a:pt x="11" y="9"/>
                    </a:lnTo>
                    <a:lnTo>
                      <a:pt x="12" y="5"/>
                    </a:lnTo>
                    <a:lnTo>
                      <a:pt x="13" y="0"/>
                    </a:lnTo>
                    <a:lnTo>
                      <a:pt x="11" y="3"/>
                    </a:lnTo>
                    <a:lnTo>
                      <a:pt x="10" y="5"/>
                    </a:lnTo>
                    <a:lnTo>
                      <a:pt x="8" y="7"/>
                    </a:lnTo>
                    <a:lnTo>
                      <a:pt x="6" y="10"/>
                    </a:lnTo>
                    <a:lnTo>
                      <a:pt x="5" y="12"/>
                    </a:lnTo>
                    <a:lnTo>
                      <a:pt x="4" y="15"/>
                    </a:lnTo>
                    <a:lnTo>
                      <a:pt x="2" y="18"/>
                    </a:lnTo>
                    <a:lnTo>
                      <a:pt x="1" y="21"/>
                    </a:lnTo>
                    <a:close/>
                  </a:path>
                </a:pathLst>
              </a:custGeom>
              <a:solidFill>
                <a:srgbClr val="F5C3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81"/>
              <p:cNvSpPr>
                <a:spLocks/>
              </p:cNvSpPr>
              <p:nvPr/>
            </p:nvSpPr>
            <p:spPr bwMode="auto">
              <a:xfrm>
                <a:off x="1139" y="2652"/>
                <a:ext cx="45" cy="30"/>
              </a:xfrm>
              <a:custGeom>
                <a:avLst/>
                <a:gdLst>
                  <a:gd name="T0" fmla="*/ 1 w 225"/>
                  <a:gd name="T1" fmla="*/ 21 h 176"/>
                  <a:gd name="T2" fmla="*/ 0 w 225"/>
                  <a:gd name="T3" fmla="*/ 27 h 176"/>
                  <a:gd name="T4" fmla="*/ 0 w 225"/>
                  <a:gd name="T5" fmla="*/ 33 h 176"/>
                  <a:gd name="T6" fmla="*/ 0 w 225"/>
                  <a:gd name="T7" fmla="*/ 38 h 176"/>
                  <a:gd name="T8" fmla="*/ 0 w 225"/>
                  <a:gd name="T9" fmla="*/ 55 h 176"/>
                  <a:gd name="T10" fmla="*/ 5 w 225"/>
                  <a:gd name="T11" fmla="*/ 81 h 176"/>
                  <a:gd name="T12" fmla="*/ 13 w 225"/>
                  <a:gd name="T13" fmla="*/ 107 h 176"/>
                  <a:gd name="T14" fmla="*/ 25 w 225"/>
                  <a:gd name="T15" fmla="*/ 128 h 176"/>
                  <a:gd name="T16" fmla="*/ 41 w 225"/>
                  <a:gd name="T17" fmla="*/ 146 h 176"/>
                  <a:gd name="T18" fmla="*/ 59 w 225"/>
                  <a:gd name="T19" fmla="*/ 160 h 176"/>
                  <a:gd name="T20" fmla="*/ 79 w 225"/>
                  <a:gd name="T21" fmla="*/ 170 h 176"/>
                  <a:gd name="T22" fmla="*/ 102 w 225"/>
                  <a:gd name="T23" fmla="*/ 176 h 176"/>
                  <a:gd name="T24" fmla="*/ 123 w 225"/>
                  <a:gd name="T25" fmla="*/ 176 h 176"/>
                  <a:gd name="T26" fmla="*/ 143 w 225"/>
                  <a:gd name="T27" fmla="*/ 172 h 176"/>
                  <a:gd name="T28" fmla="*/ 161 w 225"/>
                  <a:gd name="T29" fmla="*/ 164 h 176"/>
                  <a:gd name="T30" fmla="*/ 178 w 225"/>
                  <a:gd name="T31" fmla="*/ 152 h 176"/>
                  <a:gd name="T32" fmla="*/ 192 w 225"/>
                  <a:gd name="T33" fmla="*/ 138 h 176"/>
                  <a:gd name="T34" fmla="*/ 205 w 225"/>
                  <a:gd name="T35" fmla="*/ 120 h 176"/>
                  <a:gd name="T36" fmla="*/ 215 w 225"/>
                  <a:gd name="T37" fmla="*/ 101 h 176"/>
                  <a:gd name="T38" fmla="*/ 222 w 225"/>
                  <a:gd name="T39" fmla="*/ 79 h 176"/>
                  <a:gd name="T40" fmla="*/ 224 w 225"/>
                  <a:gd name="T41" fmla="*/ 63 h 176"/>
                  <a:gd name="T42" fmla="*/ 222 w 225"/>
                  <a:gd name="T43" fmla="*/ 59 h 176"/>
                  <a:gd name="T44" fmla="*/ 221 w 225"/>
                  <a:gd name="T45" fmla="*/ 53 h 176"/>
                  <a:gd name="T46" fmla="*/ 219 w 225"/>
                  <a:gd name="T47" fmla="*/ 47 h 176"/>
                  <a:gd name="T48" fmla="*/ 217 w 225"/>
                  <a:gd name="T49" fmla="*/ 56 h 176"/>
                  <a:gd name="T50" fmla="*/ 212 w 225"/>
                  <a:gd name="T51" fmla="*/ 80 h 176"/>
                  <a:gd name="T52" fmla="*/ 203 w 225"/>
                  <a:gd name="T53" fmla="*/ 102 h 176"/>
                  <a:gd name="T54" fmla="*/ 192 w 225"/>
                  <a:gd name="T55" fmla="*/ 122 h 176"/>
                  <a:gd name="T56" fmla="*/ 178 w 225"/>
                  <a:gd name="T57" fmla="*/ 138 h 176"/>
                  <a:gd name="T58" fmla="*/ 162 w 225"/>
                  <a:gd name="T59" fmla="*/ 151 h 176"/>
                  <a:gd name="T60" fmla="*/ 144 w 225"/>
                  <a:gd name="T61" fmla="*/ 160 h 176"/>
                  <a:gd name="T62" fmla="*/ 124 w 225"/>
                  <a:gd name="T63" fmla="*/ 165 h 176"/>
                  <a:gd name="T64" fmla="*/ 103 w 225"/>
                  <a:gd name="T65" fmla="*/ 165 h 176"/>
                  <a:gd name="T66" fmla="*/ 81 w 225"/>
                  <a:gd name="T67" fmla="*/ 160 h 176"/>
                  <a:gd name="T68" fmla="*/ 63 w 225"/>
                  <a:gd name="T69" fmla="*/ 151 h 176"/>
                  <a:gd name="T70" fmla="*/ 46 w 225"/>
                  <a:gd name="T71" fmla="*/ 138 h 176"/>
                  <a:gd name="T72" fmla="*/ 32 w 225"/>
                  <a:gd name="T73" fmla="*/ 121 h 176"/>
                  <a:gd name="T74" fmla="*/ 21 w 225"/>
                  <a:gd name="T75" fmla="*/ 101 h 176"/>
                  <a:gd name="T76" fmla="*/ 13 w 225"/>
                  <a:gd name="T77" fmla="*/ 79 h 176"/>
                  <a:gd name="T78" fmla="*/ 9 w 225"/>
                  <a:gd name="T79" fmla="*/ 55 h 176"/>
                  <a:gd name="T80" fmla="*/ 9 w 225"/>
                  <a:gd name="T81" fmla="*/ 36 h 176"/>
                  <a:gd name="T82" fmla="*/ 10 w 225"/>
                  <a:gd name="T83" fmla="*/ 25 h 176"/>
                  <a:gd name="T84" fmla="*/ 11 w 225"/>
                  <a:gd name="T85" fmla="*/ 15 h 176"/>
                  <a:gd name="T86" fmla="*/ 13 w 225"/>
                  <a:gd name="T87" fmla="*/ 5 h 176"/>
                  <a:gd name="T88" fmla="*/ 13 w 225"/>
                  <a:gd name="T89" fmla="*/ 2 h 176"/>
                  <a:gd name="T90" fmla="*/ 9 w 225"/>
                  <a:gd name="T91" fmla="*/ 7 h 176"/>
                  <a:gd name="T92" fmla="*/ 6 w 225"/>
                  <a:gd name="T93" fmla="*/ 11 h 176"/>
                  <a:gd name="T94" fmla="*/ 3 w 225"/>
                  <a:gd name="T95" fmla="*/ 1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25" h="176">
                    <a:moveTo>
                      <a:pt x="1" y="18"/>
                    </a:moveTo>
                    <a:lnTo>
                      <a:pt x="1" y="21"/>
                    </a:lnTo>
                    <a:lnTo>
                      <a:pt x="1" y="24"/>
                    </a:lnTo>
                    <a:lnTo>
                      <a:pt x="0" y="27"/>
                    </a:lnTo>
                    <a:lnTo>
                      <a:pt x="0" y="30"/>
                    </a:lnTo>
                    <a:lnTo>
                      <a:pt x="0" y="33"/>
                    </a:lnTo>
                    <a:lnTo>
                      <a:pt x="0" y="36"/>
                    </a:lnTo>
                    <a:lnTo>
                      <a:pt x="0" y="38"/>
                    </a:lnTo>
                    <a:lnTo>
                      <a:pt x="0" y="42"/>
                    </a:lnTo>
                    <a:lnTo>
                      <a:pt x="0" y="55"/>
                    </a:lnTo>
                    <a:lnTo>
                      <a:pt x="2" y="69"/>
                    </a:lnTo>
                    <a:lnTo>
                      <a:pt x="5" y="81"/>
                    </a:lnTo>
                    <a:lnTo>
                      <a:pt x="9" y="95"/>
                    </a:lnTo>
                    <a:lnTo>
                      <a:pt x="13" y="107"/>
                    </a:lnTo>
                    <a:lnTo>
                      <a:pt x="19" y="117"/>
                    </a:lnTo>
                    <a:lnTo>
                      <a:pt x="25" y="128"/>
                    </a:lnTo>
                    <a:lnTo>
                      <a:pt x="33" y="138"/>
                    </a:lnTo>
                    <a:lnTo>
                      <a:pt x="41" y="146"/>
                    </a:lnTo>
                    <a:lnTo>
                      <a:pt x="49" y="153"/>
                    </a:lnTo>
                    <a:lnTo>
                      <a:pt x="59" y="160"/>
                    </a:lnTo>
                    <a:lnTo>
                      <a:pt x="68" y="166"/>
                    </a:lnTo>
                    <a:lnTo>
                      <a:pt x="79" y="170"/>
                    </a:lnTo>
                    <a:lnTo>
                      <a:pt x="90" y="174"/>
                    </a:lnTo>
                    <a:lnTo>
                      <a:pt x="102" y="176"/>
                    </a:lnTo>
                    <a:lnTo>
                      <a:pt x="113" y="176"/>
                    </a:lnTo>
                    <a:lnTo>
                      <a:pt x="123" y="176"/>
                    </a:lnTo>
                    <a:lnTo>
                      <a:pt x="133" y="175"/>
                    </a:lnTo>
                    <a:lnTo>
                      <a:pt x="143" y="172"/>
                    </a:lnTo>
                    <a:lnTo>
                      <a:pt x="152" y="169"/>
                    </a:lnTo>
                    <a:lnTo>
                      <a:pt x="161" y="164"/>
                    </a:lnTo>
                    <a:lnTo>
                      <a:pt x="170" y="158"/>
                    </a:lnTo>
                    <a:lnTo>
                      <a:pt x="178" y="152"/>
                    </a:lnTo>
                    <a:lnTo>
                      <a:pt x="185" y="145"/>
                    </a:lnTo>
                    <a:lnTo>
                      <a:pt x="192" y="138"/>
                    </a:lnTo>
                    <a:lnTo>
                      <a:pt x="199" y="129"/>
                    </a:lnTo>
                    <a:lnTo>
                      <a:pt x="205" y="120"/>
                    </a:lnTo>
                    <a:lnTo>
                      <a:pt x="211" y="110"/>
                    </a:lnTo>
                    <a:lnTo>
                      <a:pt x="215" y="101"/>
                    </a:lnTo>
                    <a:lnTo>
                      <a:pt x="219" y="90"/>
                    </a:lnTo>
                    <a:lnTo>
                      <a:pt x="222" y="79"/>
                    </a:lnTo>
                    <a:lnTo>
                      <a:pt x="225" y="67"/>
                    </a:lnTo>
                    <a:lnTo>
                      <a:pt x="224" y="63"/>
                    </a:lnTo>
                    <a:lnTo>
                      <a:pt x="223" y="61"/>
                    </a:lnTo>
                    <a:lnTo>
                      <a:pt x="222" y="59"/>
                    </a:lnTo>
                    <a:lnTo>
                      <a:pt x="221" y="55"/>
                    </a:lnTo>
                    <a:lnTo>
                      <a:pt x="221" y="53"/>
                    </a:lnTo>
                    <a:lnTo>
                      <a:pt x="220" y="49"/>
                    </a:lnTo>
                    <a:lnTo>
                      <a:pt x="219" y="47"/>
                    </a:lnTo>
                    <a:lnTo>
                      <a:pt x="218" y="44"/>
                    </a:lnTo>
                    <a:lnTo>
                      <a:pt x="217" y="56"/>
                    </a:lnTo>
                    <a:lnTo>
                      <a:pt x="215" y="68"/>
                    </a:lnTo>
                    <a:lnTo>
                      <a:pt x="212" y="80"/>
                    </a:lnTo>
                    <a:lnTo>
                      <a:pt x="209" y="91"/>
                    </a:lnTo>
                    <a:lnTo>
                      <a:pt x="203" y="102"/>
                    </a:lnTo>
                    <a:lnTo>
                      <a:pt x="198" y="113"/>
                    </a:lnTo>
                    <a:lnTo>
                      <a:pt x="192" y="122"/>
                    </a:lnTo>
                    <a:lnTo>
                      <a:pt x="186" y="130"/>
                    </a:lnTo>
                    <a:lnTo>
                      <a:pt x="178" y="138"/>
                    </a:lnTo>
                    <a:lnTo>
                      <a:pt x="170" y="145"/>
                    </a:lnTo>
                    <a:lnTo>
                      <a:pt x="162" y="151"/>
                    </a:lnTo>
                    <a:lnTo>
                      <a:pt x="153" y="157"/>
                    </a:lnTo>
                    <a:lnTo>
                      <a:pt x="144" y="160"/>
                    </a:lnTo>
                    <a:lnTo>
                      <a:pt x="134" y="163"/>
                    </a:lnTo>
                    <a:lnTo>
                      <a:pt x="124" y="165"/>
                    </a:lnTo>
                    <a:lnTo>
                      <a:pt x="113" y="165"/>
                    </a:lnTo>
                    <a:lnTo>
                      <a:pt x="103" y="165"/>
                    </a:lnTo>
                    <a:lnTo>
                      <a:pt x="92" y="163"/>
                    </a:lnTo>
                    <a:lnTo>
                      <a:pt x="81" y="160"/>
                    </a:lnTo>
                    <a:lnTo>
                      <a:pt x="72" y="156"/>
                    </a:lnTo>
                    <a:lnTo>
                      <a:pt x="63" y="151"/>
                    </a:lnTo>
                    <a:lnTo>
                      <a:pt x="54" y="145"/>
                    </a:lnTo>
                    <a:lnTo>
                      <a:pt x="46" y="138"/>
                    </a:lnTo>
                    <a:lnTo>
                      <a:pt x="39" y="129"/>
                    </a:lnTo>
                    <a:lnTo>
                      <a:pt x="32" y="121"/>
                    </a:lnTo>
                    <a:lnTo>
                      <a:pt x="26" y="111"/>
                    </a:lnTo>
                    <a:lnTo>
                      <a:pt x="21" y="101"/>
                    </a:lnTo>
                    <a:lnTo>
                      <a:pt x="17" y="90"/>
                    </a:lnTo>
                    <a:lnTo>
                      <a:pt x="13" y="79"/>
                    </a:lnTo>
                    <a:lnTo>
                      <a:pt x="11" y="67"/>
                    </a:lnTo>
                    <a:lnTo>
                      <a:pt x="9" y="55"/>
                    </a:lnTo>
                    <a:lnTo>
                      <a:pt x="9" y="42"/>
                    </a:lnTo>
                    <a:lnTo>
                      <a:pt x="9" y="36"/>
                    </a:lnTo>
                    <a:lnTo>
                      <a:pt x="9" y="31"/>
                    </a:lnTo>
                    <a:lnTo>
                      <a:pt x="10" y="25"/>
                    </a:lnTo>
                    <a:lnTo>
                      <a:pt x="10" y="20"/>
                    </a:lnTo>
                    <a:lnTo>
                      <a:pt x="11" y="15"/>
                    </a:lnTo>
                    <a:lnTo>
                      <a:pt x="12" y="9"/>
                    </a:lnTo>
                    <a:lnTo>
                      <a:pt x="13" y="5"/>
                    </a:lnTo>
                    <a:lnTo>
                      <a:pt x="15" y="0"/>
                    </a:lnTo>
                    <a:lnTo>
                      <a:pt x="13" y="2"/>
                    </a:lnTo>
                    <a:lnTo>
                      <a:pt x="11" y="5"/>
                    </a:lnTo>
                    <a:lnTo>
                      <a:pt x="9" y="7"/>
                    </a:lnTo>
                    <a:lnTo>
                      <a:pt x="8" y="8"/>
                    </a:lnTo>
                    <a:lnTo>
                      <a:pt x="6" y="11"/>
                    </a:lnTo>
                    <a:lnTo>
                      <a:pt x="5" y="13"/>
                    </a:lnTo>
                    <a:lnTo>
                      <a:pt x="3" y="15"/>
                    </a:lnTo>
                    <a:lnTo>
                      <a:pt x="1" y="18"/>
                    </a:lnTo>
                    <a:close/>
                  </a:path>
                </a:pathLst>
              </a:custGeom>
              <a:solidFill>
                <a:srgbClr val="F5C6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82"/>
              <p:cNvSpPr>
                <a:spLocks/>
              </p:cNvSpPr>
              <p:nvPr/>
            </p:nvSpPr>
            <p:spPr bwMode="auto">
              <a:xfrm>
                <a:off x="1140" y="2651"/>
                <a:ext cx="43" cy="30"/>
              </a:xfrm>
              <a:custGeom>
                <a:avLst/>
                <a:gdLst>
                  <a:gd name="T0" fmla="*/ 3 w 217"/>
                  <a:gd name="T1" fmla="*/ 22 h 180"/>
                  <a:gd name="T2" fmla="*/ 2 w 217"/>
                  <a:gd name="T3" fmla="*/ 30 h 180"/>
                  <a:gd name="T4" fmla="*/ 1 w 217"/>
                  <a:gd name="T5" fmla="*/ 38 h 180"/>
                  <a:gd name="T6" fmla="*/ 0 w 217"/>
                  <a:gd name="T7" fmla="*/ 46 h 180"/>
                  <a:gd name="T8" fmla="*/ 1 w 217"/>
                  <a:gd name="T9" fmla="*/ 64 h 180"/>
                  <a:gd name="T10" fmla="*/ 5 w 217"/>
                  <a:gd name="T11" fmla="*/ 89 h 180"/>
                  <a:gd name="T12" fmla="*/ 13 w 217"/>
                  <a:gd name="T13" fmla="*/ 112 h 180"/>
                  <a:gd name="T14" fmla="*/ 25 w 217"/>
                  <a:gd name="T15" fmla="*/ 133 h 180"/>
                  <a:gd name="T16" fmla="*/ 39 w 217"/>
                  <a:gd name="T17" fmla="*/ 150 h 180"/>
                  <a:gd name="T18" fmla="*/ 57 w 217"/>
                  <a:gd name="T19" fmla="*/ 165 h 180"/>
                  <a:gd name="T20" fmla="*/ 76 w 217"/>
                  <a:gd name="T21" fmla="*/ 174 h 180"/>
                  <a:gd name="T22" fmla="*/ 98 w 217"/>
                  <a:gd name="T23" fmla="*/ 179 h 180"/>
                  <a:gd name="T24" fmla="*/ 119 w 217"/>
                  <a:gd name="T25" fmla="*/ 179 h 180"/>
                  <a:gd name="T26" fmla="*/ 139 w 217"/>
                  <a:gd name="T27" fmla="*/ 175 h 180"/>
                  <a:gd name="T28" fmla="*/ 158 w 217"/>
                  <a:gd name="T29" fmla="*/ 167 h 180"/>
                  <a:gd name="T30" fmla="*/ 174 w 217"/>
                  <a:gd name="T31" fmla="*/ 154 h 180"/>
                  <a:gd name="T32" fmla="*/ 188 w 217"/>
                  <a:gd name="T33" fmla="*/ 138 h 180"/>
                  <a:gd name="T34" fmla="*/ 200 w 217"/>
                  <a:gd name="T35" fmla="*/ 120 h 180"/>
                  <a:gd name="T36" fmla="*/ 210 w 217"/>
                  <a:gd name="T37" fmla="*/ 99 h 180"/>
                  <a:gd name="T38" fmla="*/ 216 w 217"/>
                  <a:gd name="T39" fmla="*/ 76 h 180"/>
                  <a:gd name="T40" fmla="*/ 217 w 217"/>
                  <a:gd name="T41" fmla="*/ 62 h 180"/>
                  <a:gd name="T42" fmla="*/ 215 w 217"/>
                  <a:gd name="T43" fmla="*/ 56 h 180"/>
                  <a:gd name="T44" fmla="*/ 212 w 217"/>
                  <a:gd name="T45" fmla="*/ 50 h 180"/>
                  <a:gd name="T46" fmla="*/ 210 w 217"/>
                  <a:gd name="T47" fmla="*/ 45 h 180"/>
                  <a:gd name="T48" fmla="*/ 209 w 217"/>
                  <a:gd name="T49" fmla="*/ 44 h 180"/>
                  <a:gd name="T50" fmla="*/ 209 w 217"/>
                  <a:gd name="T51" fmla="*/ 45 h 180"/>
                  <a:gd name="T52" fmla="*/ 209 w 217"/>
                  <a:gd name="T53" fmla="*/ 47 h 180"/>
                  <a:gd name="T54" fmla="*/ 209 w 217"/>
                  <a:gd name="T55" fmla="*/ 50 h 180"/>
                  <a:gd name="T56" fmla="*/ 209 w 217"/>
                  <a:gd name="T57" fmla="*/ 63 h 180"/>
                  <a:gd name="T58" fmla="*/ 205 w 217"/>
                  <a:gd name="T59" fmla="*/ 86 h 180"/>
                  <a:gd name="T60" fmla="*/ 196 w 217"/>
                  <a:gd name="T61" fmla="*/ 107 h 180"/>
                  <a:gd name="T62" fmla="*/ 185 w 217"/>
                  <a:gd name="T63" fmla="*/ 126 h 180"/>
                  <a:gd name="T64" fmla="*/ 172 w 217"/>
                  <a:gd name="T65" fmla="*/ 142 h 180"/>
                  <a:gd name="T66" fmla="*/ 156 w 217"/>
                  <a:gd name="T67" fmla="*/ 155 h 180"/>
                  <a:gd name="T68" fmla="*/ 139 w 217"/>
                  <a:gd name="T69" fmla="*/ 165 h 180"/>
                  <a:gd name="T70" fmla="*/ 119 w 217"/>
                  <a:gd name="T71" fmla="*/ 168 h 180"/>
                  <a:gd name="T72" fmla="*/ 99 w 217"/>
                  <a:gd name="T73" fmla="*/ 168 h 180"/>
                  <a:gd name="T74" fmla="*/ 79 w 217"/>
                  <a:gd name="T75" fmla="*/ 165 h 180"/>
                  <a:gd name="T76" fmla="*/ 61 w 217"/>
                  <a:gd name="T77" fmla="*/ 155 h 180"/>
                  <a:gd name="T78" fmla="*/ 45 w 217"/>
                  <a:gd name="T79" fmla="*/ 142 h 180"/>
                  <a:gd name="T80" fmla="*/ 32 w 217"/>
                  <a:gd name="T81" fmla="*/ 126 h 180"/>
                  <a:gd name="T82" fmla="*/ 21 w 217"/>
                  <a:gd name="T83" fmla="*/ 107 h 180"/>
                  <a:gd name="T84" fmla="*/ 14 w 217"/>
                  <a:gd name="T85" fmla="*/ 86 h 180"/>
                  <a:gd name="T86" fmla="*/ 10 w 217"/>
                  <a:gd name="T87" fmla="*/ 63 h 180"/>
                  <a:gd name="T88" fmla="*/ 9 w 217"/>
                  <a:gd name="T89" fmla="*/ 44 h 180"/>
                  <a:gd name="T90" fmla="*/ 11 w 217"/>
                  <a:gd name="T91" fmla="*/ 32 h 180"/>
                  <a:gd name="T92" fmla="*/ 13 w 217"/>
                  <a:gd name="T93" fmla="*/ 18 h 180"/>
                  <a:gd name="T94" fmla="*/ 16 w 217"/>
                  <a:gd name="T95" fmla="*/ 6 h 180"/>
                  <a:gd name="T96" fmla="*/ 16 w 217"/>
                  <a:gd name="T97" fmla="*/ 3 h 180"/>
                  <a:gd name="T98" fmla="*/ 13 w 217"/>
                  <a:gd name="T99" fmla="*/ 6 h 180"/>
                  <a:gd name="T100" fmla="*/ 9 w 217"/>
                  <a:gd name="T101" fmla="*/ 11 h 180"/>
                  <a:gd name="T102" fmla="*/ 5 w 217"/>
                  <a:gd name="T103" fmla="*/ 16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17" h="180">
                    <a:moveTo>
                      <a:pt x="4" y="18"/>
                    </a:moveTo>
                    <a:lnTo>
                      <a:pt x="3" y="22"/>
                    </a:lnTo>
                    <a:lnTo>
                      <a:pt x="2" y="26"/>
                    </a:lnTo>
                    <a:lnTo>
                      <a:pt x="2" y="30"/>
                    </a:lnTo>
                    <a:lnTo>
                      <a:pt x="1" y="34"/>
                    </a:lnTo>
                    <a:lnTo>
                      <a:pt x="1" y="38"/>
                    </a:lnTo>
                    <a:lnTo>
                      <a:pt x="0" y="42"/>
                    </a:lnTo>
                    <a:lnTo>
                      <a:pt x="0" y="46"/>
                    </a:lnTo>
                    <a:lnTo>
                      <a:pt x="0" y="51"/>
                    </a:lnTo>
                    <a:lnTo>
                      <a:pt x="1" y="64"/>
                    </a:lnTo>
                    <a:lnTo>
                      <a:pt x="2" y="77"/>
                    </a:lnTo>
                    <a:lnTo>
                      <a:pt x="5" y="89"/>
                    </a:lnTo>
                    <a:lnTo>
                      <a:pt x="9" y="101"/>
                    </a:lnTo>
                    <a:lnTo>
                      <a:pt x="13" y="112"/>
                    </a:lnTo>
                    <a:lnTo>
                      <a:pt x="19" y="123"/>
                    </a:lnTo>
                    <a:lnTo>
                      <a:pt x="25" y="133"/>
                    </a:lnTo>
                    <a:lnTo>
                      <a:pt x="32" y="142"/>
                    </a:lnTo>
                    <a:lnTo>
                      <a:pt x="39" y="150"/>
                    </a:lnTo>
                    <a:lnTo>
                      <a:pt x="48" y="159"/>
                    </a:lnTo>
                    <a:lnTo>
                      <a:pt x="57" y="165"/>
                    </a:lnTo>
                    <a:lnTo>
                      <a:pt x="66" y="171"/>
                    </a:lnTo>
                    <a:lnTo>
                      <a:pt x="76" y="174"/>
                    </a:lnTo>
                    <a:lnTo>
                      <a:pt x="87" y="178"/>
                    </a:lnTo>
                    <a:lnTo>
                      <a:pt x="98" y="179"/>
                    </a:lnTo>
                    <a:lnTo>
                      <a:pt x="109" y="180"/>
                    </a:lnTo>
                    <a:lnTo>
                      <a:pt x="119" y="179"/>
                    </a:lnTo>
                    <a:lnTo>
                      <a:pt x="130" y="178"/>
                    </a:lnTo>
                    <a:lnTo>
                      <a:pt x="139" y="175"/>
                    </a:lnTo>
                    <a:lnTo>
                      <a:pt x="149" y="172"/>
                    </a:lnTo>
                    <a:lnTo>
                      <a:pt x="158" y="167"/>
                    </a:lnTo>
                    <a:lnTo>
                      <a:pt x="166" y="161"/>
                    </a:lnTo>
                    <a:lnTo>
                      <a:pt x="174" y="154"/>
                    </a:lnTo>
                    <a:lnTo>
                      <a:pt x="182" y="147"/>
                    </a:lnTo>
                    <a:lnTo>
                      <a:pt x="188" y="138"/>
                    </a:lnTo>
                    <a:lnTo>
                      <a:pt x="195" y="130"/>
                    </a:lnTo>
                    <a:lnTo>
                      <a:pt x="200" y="120"/>
                    </a:lnTo>
                    <a:lnTo>
                      <a:pt x="206" y="110"/>
                    </a:lnTo>
                    <a:lnTo>
                      <a:pt x="210" y="99"/>
                    </a:lnTo>
                    <a:lnTo>
                      <a:pt x="214" y="88"/>
                    </a:lnTo>
                    <a:lnTo>
                      <a:pt x="216" y="76"/>
                    </a:lnTo>
                    <a:lnTo>
                      <a:pt x="217" y="64"/>
                    </a:lnTo>
                    <a:lnTo>
                      <a:pt x="217" y="62"/>
                    </a:lnTo>
                    <a:lnTo>
                      <a:pt x="216" y="58"/>
                    </a:lnTo>
                    <a:lnTo>
                      <a:pt x="215" y="56"/>
                    </a:lnTo>
                    <a:lnTo>
                      <a:pt x="214" y="53"/>
                    </a:lnTo>
                    <a:lnTo>
                      <a:pt x="212" y="50"/>
                    </a:lnTo>
                    <a:lnTo>
                      <a:pt x="211" y="47"/>
                    </a:lnTo>
                    <a:lnTo>
                      <a:pt x="210" y="45"/>
                    </a:lnTo>
                    <a:lnTo>
                      <a:pt x="209" y="42"/>
                    </a:lnTo>
                    <a:lnTo>
                      <a:pt x="209" y="44"/>
                    </a:lnTo>
                    <a:lnTo>
                      <a:pt x="209" y="44"/>
                    </a:lnTo>
                    <a:lnTo>
                      <a:pt x="209" y="45"/>
                    </a:lnTo>
                    <a:lnTo>
                      <a:pt x="209" y="46"/>
                    </a:lnTo>
                    <a:lnTo>
                      <a:pt x="209" y="47"/>
                    </a:lnTo>
                    <a:lnTo>
                      <a:pt x="209" y="48"/>
                    </a:lnTo>
                    <a:lnTo>
                      <a:pt x="209" y="50"/>
                    </a:lnTo>
                    <a:lnTo>
                      <a:pt x="209" y="51"/>
                    </a:lnTo>
                    <a:lnTo>
                      <a:pt x="209" y="63"/>
                    </a:lnTo>
                    <a:lnTo>
                      <a:pt x="207" y="75"/>
                    </a:lnTo>
                    <a:lnTo>
                      <a:pt x="205" y="86"/>
                    </a:lnTo>
                    <a:lnTo>
                      <a:pt x="200" y="98"/>
                    </a:lnTo>
                    <a:lnTo>
                      <a:pt x="196" y="107"/>
                    </a:lnTo>
                    <a:lnTo>
                      <a:pt x="191" y="117"/>
                    </a:lnTo>
                    <a:lnTo>
                      <a:pt x="185" y="126"/>
                    </a:lnTo>
                    <a:lnTo>
                      <a:pt x="179" y="135"/>
                    </a:lnTo>
                    <a:lnTo>
                      <a:pt x="172" y="142"/>
                    </a:lnTo>
                    <a:lnTo>
                      <a:pt x="164" y="149"/>
                    </a:lnTo>
                    <a:lnTo>
                      <a:pt x="156" y="155"/>
                    </a:lnTo>
                    <a:lnTo>
                      <a:pt x="148" y="160"/>
                    </a:lnTo>
                    <a:lnTo>
                      <a:pt x="139" y="165"/>
                    </a:lnTo>
                    <a:lnTo>
                      <a:pt x="129" y="167"/>
                    </a:lnTo>
                    <a:lnTo>
                      <a:pt x="119" y="168"/>
                    </a:lnTo>
                    <a:lnTo>
                      <a:pt x="109" y="169"/>
                    </a:lnTo>
                    <a:lnTo>
                      <a:pt x="99" y="168"/>
                    </a:lnTo>
                    <a:lnTo>
                      <a:pt x="89" y="167"/>
                    </a:lnTo>
                    <a:lnTo>
                      <a:pt x="79" y="165"/>
                    </a:lnTo>
                    <a:lnTo>
                      <a:pt x="70" y="160"/>
                    </a:lnTo>
                    <a:lnTo>
                      <a:pt x="61" y="155"/>
                    </a:lnTo>
                    <a:lnTo>
                      <a:pt x="53" y="149"/>
                    </a:lnTo>
                    <a:lnTo>
                      <a:pt x="45" y="142"/>
                    </a:lnTo>
                    <a:lnTo>
                      <a:pt x="38" y="135"/>
                    </a:lnTo>
                    <a:lnTo>
                      <a:pt x="32" y="126"/>
                    </a:lnTo>
                    <a:lnTo>
                      <a:pt x="26" y="117"/>
                    </a:lnTo>
                    <a:lnTo>
                      <a:pt x="21" y="107"/>
                    </a:lnTo>
                    <a:lnTo>
                      <a:pt x="17" y="98"/>
                    </a:lnTo>
                    <a:lnTo>
                      <a:pt x="14" y="86"/>
                    </a:lnTo>
                    <a:lnTo>
                      <a:pt x="11" y="75"/>
                    </a:lnTo>
                    <a:lnTo>
                      <a:pt x="10" y="63"/>
                    </a:lnTo>
                    <a:lnTo>
                      <a:pt x="9" y="51"/>
                    </a:lnTo>
                    <a:lnTo>
                      <a:pt x="9" y="44"/>
                    </a:lnTo>
                    <a:lnTo>
                      <a:pt x="10" y="38"/>
                    </a:lnTo>
                    <a:lnTo>
                      <a:pt x="11" y="32"/>
                    </a:lnTo>
                    <a:lnTo>
                      <a:pt x="12" y="24"/>
                    </a:lnTo>
                    <a:lnTo>
                      <a:pt x="13" y="18"/>
                    </a:lnTo>
                    <a:lnTo>
                      <a:pt x="14" y="12"/>
                    </a:lnTo>
                    <a:lnTo>
                      <a:pt x="16" y="6"/>
                    </a:lnTo>
                    <a:lnTo>
                      <a:pt x="18" y="0"/>
                    </a:lnTo>
                    <a:lnTo>
                      <a:pt x="16" y="3"/>
                    </a:lnTo>
                    <a:lnTo>
                      <a:pt x="15" y="5"/>
                    </a:lnTo>
                    <a:lnTo>
                      <a:pt x="13" y="6"/>
                    </a:lnTo>
                    <a:lnTo>
                      <a:pt x="11" y="9"/>
                    </a:lnTo>
                    <a:lnTo>
                      <a:pt x="9" y="11"/>
                    </a:lnTo>
                    <a:lnTo>
                      <a:pt x="7" y="14"/>
                    </a:lnTo>
                    <a:lnTo>
                      <a:pt x="5" y="16"/>
                    </a:lnTo>
                    <a:lnTo>
                      <a:pt x="4" y="18"/>
                    </a:lnTo>
                    <a:close/>
                  </a:path>
                </a:pathLst>
              </a:custGeom>
              <a:solidFill>
                <a:srgbClr val="F6C9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83"/>
              <p:cNvSpPr>
                <a:spLocks/>
              </p:cNvSpPr>
              <p:nvPr/>
            </p:nvSpPr>
            <p:spPr bwMode="auto">
              <a:xfrm>
                <a:off x="1141" y="2650"/>
                <a:ext cx="42" cy="30"/>
              </a:xfrm>
              <a:custGeom>
                <a:avLst/>
                <a:gdLst>
                  <a:gd name="T0" fmla="*/ 4 w 209"/>
                  <a:gd name="T1" fmla="*/ 21 h 181"/>
                  <a:gd name="T2" fmla="*/ 2 w 209"/>
                  <a:gd name="T3" fmla="*/ 31 h 181"/>
                  <a:gd name="T4" fmla="*/ 1 w 209"/>
                  <a:gd name="T5" fmla="*/ 41 h 181"/>
                  <a:gd name="T6" fmla="*/ 0 w 209"/>
                  <a:gd name="T7" fmla="*/ 52 h 181"/>
                  <a:gd name="T8" fmla="*/ 0 w 209"/>
                  <a:gd name="T9" fmla="*/ 71 h 181"/>
                  <a:gd name="T10" fmla="*/ 4 w 209"/>
                  <a:gd name="T11" fmla="*/ 95 h 181"/>
                  <a:gd name="T12" fmla="*/ 12 w 209"/>
                  <a:gd name="T13" fmla="*/ 117 h 181"/>
                  <a:gd name="T14" fmla="*/ 23 w 209"/>
                  <a:gd name="T15" fmla="*/ 137 h 181"/>
                  <a:gd name="T16" fmla="*/ 37 w 209"/>
                  <a:gd name="T17" fmla="*/ 154 h 181"/>
                  <a:gd name="T18" fmla="*/ 54 w 209"/>
                  <a:gd name="T19" fmla="*/ 167 h 181"/>
                  <a:gd name="T20" fmla="*/ 72 w 209"/>
                  <a:gd name="T21" fmla="*/ 176 h 181"/>
                  <a:gd name="T22" fmla="*/ 94 w 209"/>
                  <a:gd name="T23" fmla="*/ 181 h 181"/>
                  <a:gd name="T24" fmla="*/ 115 w 209"/>
                  <a:gd name="T25" fmla="*/ 181 h 181"/>
                  <a:gd name="T26" fmla="*/ 135 w 209"/>
                  <a:gd name="T27" fmla="*/ 176 h 181"/>
                  <a:gd name="T28" fmla="*/ 153 w 209"/>
                  <a:gd name="T29" fmla="*/ 167 h 181"/>
                  <a:gd name="T30" fmla="*/ 169 w 209"/>
                  <a:gd name="T31" fmla="*/ 154 h 181"/>
                  <a:gd name="T32" fmla="*/ 183 w 209"/>
                  <a:gd name="T33" fmla="*/ 138 h 181"/>
                  <a:gd name="T34" fmla="*/ 194 w 209"/>
                  <a:gd name="T35" fmla="*/ 118 h 181"/>
                  <a:gd name="T36" fmla="*/ 203 w 209"/>
                  <a:gd name="T37" fmla="*/ 96 h 181"/>
                  <a:gd name="T38" fmla="*/ 208 w 209"/>
                  <a:gd name="T39" fmla="*/ 72 h 181"/>
                  <a:gd name="T40" fmla="*/ 207 w 209"/>
                  <a:gd name="T41" fmla="*/ 57 h 181"/>
                  <a:gd name="T42" fmla="*/ 205 w 209"/>
                  <a:gd name="T43" fmla="*/ 52 h 181"/>
                  <a:gd name="T44" fmla="*/ 202 w 209"/>
                  <a:gd name="T45" fmla="*/ 46 h 181"/>
                  <a:gd name="T46" fmla="*/ 200 w 209"/>
                  <a:gd name="T47" fmla="*/ 41 h 181"/>
                  <a:gd name="T48" fmla="*/ 197 w 209"/>
                  <a:gd name="T49" fmla="*/ 41 h 181"/>
                  <a:gd name="T50" fmla="*/ 198 w 209"/>
                  <a:gd name="T51" fmla="*/ 46 h 181"/>
                  <a:gd name="T52" fmla="*/ 198 w 209"/>
                  <a:gd name="T53" fmla="*/ 51 h 181"/>
                  <a:gd name="T54" fmla="*/ 200 w 209"/>
                  <a:gd name="T55" fmla="*/ 55 h 181"/>
                  <a:gd name="T56" fmla="*/ 198 w 209"/>
                  <a:gd name="T57" fmla="*/ 70 h 181"/>
                  <a:gd name="T58" fmla="*/ 194 w 209"/>
                  <a:gd name="T59" fmla="*/ 91 h 181"/>
                  <a:gd name="T60" fmla="*/ 187 w 209"/>
                  <a:gd name="T61" fmla="*/ 112 h 181"/>
                  <a:gd name="T62" fmla="*/ 177 w 209"/>
                  <a:gd name="T63" fmla="*/ 130 h 181"/>
                  <a:gd name="T64" fmla="*/ 164 w 209"/>
                  <a:gd name="T65" fmla="*/ 145 h 181"/>
                  <a:gd name="T66" fmla="*/ 149 w 209"/>
                  <a:gd name="T67" fmla="*/ 157 h 181"/>
                  <a:gd name="T68" fmla="*/ 132 w 209"/>
                  <a:gd name="T69" fmla="*/ 166 h 181"/>
                  <a:gd name="T70" fmla="*/ 114 w 209"/>
                  <a:gd name="T71" fmla="*/ 170 h 181"/>
                  <a:gd name="T72" fmla="*/ 94 w 209"/>
                  <a:gd name="T73" fmla="*/ 170 h 181"/>
                  <a:gd name="T74" fmla="*/ 76 w 209"/>
                  <a:gd name="T75" fmla="*/ 166 h 181"/>
                  <a:gd name="T76" fmla="*/ 58 w 209"/>
                  <a:gd name="T77" fmla="*/ 157 h 181"/>
                  <a:gd name="T78" fmla="*/ 43 w 209"/>
                  <a:gd name="T79" fmla="*/ 145 h 181"/>
                  <a:gd name="T80" fmla="*/ 30 w 209"/>
                  <a:gd name="T81" fmla="*/ 130 h 181"/>
                  <a:gd name="T82" fmla="*/ 20 w 209"/>
                  <a:gd name="T83" fmla="*/ 112 h 181"/>
                  <a:gd name="T84" fmla="*/ 13 w 209"/>
                  <a:gd name="T85" fmla="*/ 91 h 181"/>
                  <a:gd name="T86" fmla="*/ 9 w 209"/>
                  <a:gd name="T87" fmla="*/ 70 h 181"/>
                  <a:gd name="T88" fmla="*/ 9 w 209"/>
                  <a:gd name="T89" fmla="*/ 49 h 181"/>
                  <a:gd name="T90" fmla="*/ 11 w 209"/>
                  <a:gd name="T91" fmla="*/ 35 h 181"/>
                  <a:gd name="T92" fmla="*/ 14 w 209"/>
                  <a:gd name="T93" fmla="*/ 21 h 181"/>
                  <a:gd name="T94" fmla="*/ 19 w 209"/>
                  <a:gd name="T95" fmla="*/ 6 h 181"/>
                  <a:gd name="T96" fmla="*/ 20 w 209"/>
                  <a:gd name="T97" fmla="*/ 1 h 181"/>
                  <a:gd name="T98" fmla="*/ 16 w 209"/>
                  <a:gd name="T99" fmla="*/ 6 h 181"/>
                  <a:gd name="T100" fmla="*/ 12 w 209"/>
                  <a:gd name="T101" fmla="*/ 10 h 181"/>
                  <a:gd name="T102" fmla="*/ 8 w 209"/>
                  <a:gd name="T103" fmla="*/ 13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9" h="181">
                    <a:moveTo>
                      <a:pt x="6" y="16"/>
                    </a:moveTo>
                    <a:lnTo>
                      <a:pt x="4" y="21"/>
                    </a:lnTo>
                    <a:lnTo>
                      <a:pt x="3" y="25"/>
                    </a:lnTo>
                    <a:lnTo>
                      <a:pt x="2" y="31"/>
                    </a:lnTo>
                    <a:lnTo>
                      <a:pt x="1" y="36"/>
                    </a:lnTo>
                    <a:lnTo>
                      <a:pt x="1" y="41"/>
                    </a:lnTo>
                    <a:lnTo>
                      <a:pt x="0" y="47"/>
                    </a:lnTo>
                    <a:lnTo>
                      <a:pt x="0" y="52"/>
                    </a:lnTo>
                    <a:lnTo>
                      <a:pt x="0" y="58"/>
                    </a:lnTo>
                    <a:lnTo>
                      <a:pt x="0" y="71"/>
                    </a:lnTo>
                    <a:lnTo>
                      <a:pt x="2" y="83"/>
                    </a:lnTo>
                    <a:lnTo>
                      <a:pt x="4" y="95"/>
                    </a:lnTo>
                    <a:lnTo>
                      <a:pt x="8" y="106"/>
                    </a:lnTo>
                    <a:lnTo>
                      <a:pt x="12" y="117"/>
                    </a:lnTo>
                    <a:lnTo>
                      <a:pt x="17" y="127"/>
                    </a:lnTo>
                    <a:lnTo>
                      <a:pt x="23" y="137"/>
                    </a:lnTo>
                    <a:lnTo>
                      <a:pt x="30" y="145"/>
                    </a:lnTo>
                    <a:lnTo>
                      <a:pt x="37" y="154"/>
                    </a:lnTo>
                    <a:lnTo>
                      <a:pt x="45" y="161"/>
                    </a:lnTo>
                    <a:lnTo>
                      <a:pt x="54" y="167"/>
                    </a:lnTo>
                    <a:lnTo>
                      <a:pt x="63" y="172"/>
                    </a:lnTo>
                    <a:lnTo>
                      <a:pt x="72" y="176"/>
                    </a:lnTo>
                    <a:lnTo>
                      <a:pt x="83" y="179"/>
                    </a:lnTo>
                    <a:lnTo>
                      <a:pt x="94" y="181"/>
                    </a:lnTo>
                    <a:lnTo>
                      <a:pt x="104" y="181"/>
                    </a:lnTo>
                    <a:lnTo>
                      <a:pt x="115" y="181"/>
                    </a:lnTo>
                    <a:lnTo>
                      <a:pt x="125" y="179"/>
                    </a:lnTo>
                    <a:lnTo>
                      <a:pt x="135" y="176"/>
                    </a:lnTo>
                    <a:lnTo>
                      <a:pt x="144" y="173"/>
                    </a:lnTo>
                    <a:lnTo>
                      <a:pt x="153" y="167"/>
                    </a:lnTo>
                    <a:lnTo>
                      <a:pt x="161" y="161"/>
                    </a:lnTo>
                    <a:lnTo>
                      <a:pt x="169" y="154"/>
                    </a:lnTo>
                    <a:lnTo>
                      <a:pt x="177" y="146"/>
                    </a:lnTo>
                    <a:lnTo>
                      <a:pt x="183" y="138"/>
                    </a:lnTo>
                    <a:lnTo>
                      <a:pt x="189" y="129"/>
                    </a:lnTo>
                    <a:lnTo>
                      <a:pt x="194" y="118"/>
                    </a:lnTo>
                    <a:lnTo>
                      <a:pt x="200" y="107"/>
                    </a:lnTo>
                    <a:lnTo>
                      <a:pt x="203" y="96"/>
                    </a:lnTo>
                    <a:lnTo>
                      <a:pt x="206" y="84"/>
                    </a:lnTo>
                    <a:lnTo>
                      <a:pt x="208" y="72"/>
                    </a:lnTo>
                    <a:lnTo>
                      <a:pt x="209" y="60"/>
                    </a:lnTo>
                    <a:lnTo>
                      <a:pt x="207" y="57"/>
                    </a:lnTo>
                    <a:lnTo>
                      <a:pt x="206" y="54"/>
                    </a:lnTo>
                    <a:lnTo>
                      <a:pt x="205" y="52"/>
                    </a:lnTo>
                    <a:lnTo>
                      <a:pt x="204" y="49"/>
                    </a:lnTo>
                    <a:lnTo>
                      <a:pt x="202" y="46"/>
                    </a:lnTo>
                    <a:lnTo>
                      <a:pt x="201" y="43"/>
                    </a:lnTo>
                    <a:lnTo>
                      <a:pt x="200" y="41"/>
                    </a:lnTo>
                    <a:lnTo>
                      <a:pt x="197" y="39"/>
                    </a:lnTo>
                    <a:lnTo>
                      <a:pt x="197" y="41"/>
                    </a:lnTo>
                    <a:lnTo>
                      <a:pt x="198" y="43"/>
                    </a:lnTo>
                    <a:lnTo>
                      <a:pt x="198" y="46"/>
                    </a:lnTo>
                    <a:lnTo>
                      <a:pt x="198" y="48"/>
                    </a:lnTo>
                    <a:lnTo>
                      <a:pt x="198" y="51"/>
                    </a:lnTo>
                    <a:lnTo>
                      <a:pt x="198" y="53"/>
                    </a:lnTo>
                    <a:lnTo>
                      <a:pt x="200" y="55"/>
                    </a:lnTo>
                    <a:lnTo>
                      <a:pt x="200" y="58"/>
                    </a:lnTo>
                    <a:lnTo>
                      <a:pt x="198" y="70"/>
                    </a:lnTo>
                    <a:lnTo>
                      <a:pt x="197" y="81"/>
                    </a:lnTo>
                    <a:lnTo>
                      <a:pt x="194" y="91"/>
                    </a:lnTo>
                    <a:lnTo>
                      <a:pt x="191" y="102"/>
                    </a:lnTo>
                    <a:lnTo>
                      <a:pt x="187" y="112"/>
                    </a:lnTo>
                    <a:lnTo>
                      <a:pt x="182" y="121"/>
                    </a:lnTo>
                    <a:lnTo>
                      <a:pt x="177" y="130"/>
                    </a:lnTo>
                    <a:lnTo>
                      <a:pt x="171" y="138"/>
                    </a:lnTo>
                    <a:lnTo>
                      <a:pt x="164" y="145"/>
                    </a:lnTo>
                    <a:lnTo>
                      <a:pt x="157" y="151"/>
                    </a:lnTo>
                    <a:lnTo>
                      <a:pt x="149" y="157"/>
                    </a:lnTo>
                    <a:lnTo>
                      <a:pt x="141" y="162"/>
                    </a:lnTo>
                    <a:lnTo>
                      <a:pt x="132" y="166"/>
                    </a:lnTo>
                    <a:lnTo>
                      <a:pt x="123" y="169"/>
                    </a:lnTo>
                    <a:lnTo>
                      <a:pt x="114" y="170"/>
                    </a:lnTo>
                    <a:lnTo>
                      <a:pt x="104" y="170"/>
                    </a:lnTo>
                    <a:lnTo>
                      <a:pt x="94" y="170"/>
                    </a:lnTo>
                    <a:lnTo>
                      <a:pt x="85" y="169"/>
                    </a:lnTo>
                    <a:lnTo>
                      <a:pt x="76" y="166"/>
                    </a:lnTo>
                    <a:lnTo>
                      <a:pt x="66" y="162"/>
                    </a:lnTo>
                    <a:lnTo>
                      <a:pt x="58" y="157"/>
                    </a:lnTo>
                    <a:lnTo>
                      <a:pt x="50" y="151"/>
                    </a:lnTo>
                    <a:lnTo>
                      <a:pt x="43" y="145"/>
                    </a:lnTo>
                    <a:lnTo>
                      <a:pt x="36" y="138"/>
                    </a:lnTo>
                    <a:lnTo>
                      <a:pt x="30" y="130"/>
                    </a:lnTo>
                    <a:lnTo>
                      <a:pt x="25" y="121"/>
                    </a:lnTo>
                    <a:lnTo>
                      <a:pt x="20" y="112"/>
                    </a:lnTo>
                    <a:lnTo>
                      <a:pt x="16" y="102"/>
                    </a:lnTo>
                    <a:lnTo>
                      <a:pt x="13" y="91"/>
                    </a:lnTo>
                    <a:lnTo>
                      <a:pt x="11" y="81"/>
                    </a:lnTo>
                    <a:lnTo>
                      <a:pt x="9" y="70"/>
                    </a:lnTo>
                    <a:lnTo>
                      <a:pt x="9" y="58"/>
                    </a:lnTo>
                    <a:lnTo>
                      <a:pt x="9" y="49"/>
                    </a:lnTo>
                    <a:lnTo>
                      <a:pt x="10" y="42"/>
                    </a:lnTo>
                    <a:lnTo>
                      <a:pt x="11" y="35"/>
                    </a:lnTo>
                    <a:lnTo>
                      <a:pt x="12" y="28"/>
                    </a:lnTo>
                    <a:lnTo>
                      <a:pt x="14" y="21"/>
                    </a:lnTo>
                    <a:lnTo>
                      <a:pt x="16" y="13"/>
                    </a:lnTo>
                    <a:lnTo>
                      <a:pt x="19" y="6"/>
                    </a:lnTo>
                    <a:lnTo>
                      <a:pt x="22" y="0"/>
                    </a:lnTo>
                    <a:lnTo>
                      <a:pt x="20" y="1"/>
                    </a:lnTo>
                    <a:lnTo>
                      <a:pt x="18" y="4"/>
                    </a:lnTo>
                    <a:lnTo>
                      <a:pt x="16" y="6"/>
                    </a:lnTo>
                    <a:lnTo>
                      <a:pt x="14" y="7"/>
                    </a:lnTo>
                    <a:lnTo>
                      <a:pt x="12" y="10"/>
                    </a:lnTo>
                    <a:lnTo>
                      <a:pt x="10" y="12"/>
                    </a:lnTo>
                    <a:lnTo>
                      <a:pt x="8" y="13"/>
                    </a:lnTo>
                    <a:lnTo>
                      <a:pt x="6" y="16"/>
                    </a:lnTo>
                    <a:close/>
                  </a:path>
                </a:pathLst>
              </a:custGeom>
              <a:solidFill>
                <a:srgbClr val="F6C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Freeform 84"/>
              <p:cNvSpPr>
                <a:spLocks/>
              </p:cNvSpPr>
              <p:nvPr/>
            </p:nvSpPr>
            <p:spPr bwMode="auto">
              <a:xfrm>
                <a:off x="1142" y="2649"/>
                <a:ext cx="40" cy="30"/>
              </a:xfrm>
              <a:custGeom>
                <a:avLst/>
                <a:gdLst>
                  <a:gd name="T0" fmla="*/ 200 w 200"/>
                  <a:gd name="T1" fmla="*/ 64 h 183"/>
                  <a:gd name="T2" fmla="*/ 200 w 200"/>
                  <a:gd name="T3" fmla="*/ 61 h 183"/>
                  <a:gd name="T4" fmla="*/ 200 w 200"/>
                  <a:gd name="T5" fmla="*/ 59 h 183"/>
                  <a:gd name="T6" fmla="*/ 200 w 200"/>
                  <a:gd name="T7" fmla="*/ 58 h 183"/>
                  <a:gd name="T8" fmla="*/ 198 w 200"/>
                  <a:gd name="T9" fmla="*/ 53 h 183"/>
                  <a:gd name="T10" fmla="*/ 196 w 200"/>
                  <a:gd name="T11" fmla="*/ 48 h 183"/>
                  <a:gd name="T12" fmla="*/ 192 w 200"/>
                  <a:gd name="T13" fmla="*/ 42 h 183"/>
                  <a:gd name="T14" fmla="*/ 188 w 200"/>
                  <a:gd name="T15" fmla="*/ 37 h 183"/>
                  <a:gd name="T16" fmla="*/ 187 w 200"/>
                  <a:gd name="T17" fmla="*/ 38 h 183"/>
                  <a:gd name="T18" fmla="*/ 189 w 200"/>
                  <a:gd name="T19" fmla="*/ 46 h 183"/>
                  <a:gd name="T20" fmla="*/ 190 w 200"/>
                  <a:gd name="T21" fmla="*/ 53 h 183"/>
                  <a:gd name="T22" fmla="*/ 190 w 200"/>
                  <a:gd name="T23" fmla="*/ 61 h 183"/>
                  <a:gd name="T24" fmla="*/ 190 w 200"/>
                  <a:gd name="T25" fmla="*/ 76 h 183"/>
                  <a:gd name="T26" fmla="*/ 186 w 200"/>
                  <a:gd name="T27" fmla="*/ 97 h 183"/>
                  <a:gd name="T28" fmla="*/ 179 w 200"/>
                  <a:gd name="T29" fmla="*/ 116 h 183"/>
                  <a:gd name="T30" fmla="*/ 169 w 200"/>
                  <a:gd name="T31" fmla="*/ 133 h 183"/>
                  <a:gd name="T32" fmla="*/ 157 w 200"/>
                  <a:gd name="T33" fmla="*/ 147 h 183"/>
                  <a:gd name="T34" fmla="*/ 143 w 200"/>
                  <a:gd name="T35" fmla="*/ 159 h 183"/>
                  <a:gd name="T36" fmla="*/ 127 w 200"/>
                  <a:gd name="T37" fmla="*/ 168 h 183"/>
                  <a:gd name="T38" fmla="*/ 109 w 200"/>
                  <a:gd name="T39" fmla="*/ 173 h 183"/>
                  <a:gd name="T40" fmla="*/ 91 w 200"/>
                  <a:gd name="T41" fmla="*/ 173 h 183"/>
                  <a:gd name="T42" fmla="*/ 73 w 200"/>
                  <a:gd name="T43" fmla="*/ 168 h 183"/>
                  <a:gd name="T44" fmla="*/ 56 w 200"/>
                  <a:gd name="T45" fmla="*/ 159 h 183"/>
                  <a:gd name="T46" fmla="*/ 42 w 200"/>
                  <a:gd name="T47" fmla="*/ 147 h 183"/>
                  <a:gd name="T48" fmla="*/ 30 w 200"/>
                  <a:gd name="T49" fmla="*/ 133 h 183"/>
                  <a:gd name="T50" fmla="*/ 20 w 200"/>
                  <a:gd name="T51" fmla="*/ 116 h 183"/>
                  <a:gd name="T52" fmla="*/ 13 w 200"/>
                  <a:gd name="T53" fmla="*/ 97 h 183"/>
                  <a:gd name="T54" fmla="*/ 10 w 200"/>
                  <a:gd name="T55" fmla="*/ 76 h 183"/>
                  <a:gd name="T56" fmla="*/ 9 w 200"/>
                  <a:gd name="T57" fmla="*/ 55 h 183"/>
                  <a:gd name="T58" fmla="*/ 12 w 200"/>
                  <a:gd name="T59" fmla="*/ 38 h 183"/>
                  <a:gd name="T60" fmla="*/ 16 w 200"/>
                  <a:gd name="T61" fmla="*/ 22 h 183"/>
                  <a:gd name="T62" fmla="*/ 23 w 200"/>
                  <a:gd name="T63" fmla="*/ 7 h 183"/>
                  <a:gd name="T64" fmla="*/ 25 w 200"/>
                  <a:gd name="T65" fmla="*/ 1 h 183"/>
                  <a:gd name="T66" fmla="*/ 20 w 200"/>
                  <a:gd name="T67" fmla="*/ 5 h 183"/>
                  <a:gd name="T68" fmla="*/ 16 w 200"/>
                  <a:gd name="T69" fmla="*/ 8 h 183"/>
                  <a:gd name="T70" fmla="*/ 11 w 200"/>
                  <a:gd name="T71" fmla="*/ 13 h 183"/>
                  <a:gd name="T72" fmla="*/ 7 w 200"/>
                  <a:gd name="T73" fmla="*/ 20 h 183"/>
                  <a:gd name="T74" fmla="*/ 4 w 200"/>
                  <a:gd name="T75" fmla="*/ 32 h 183"/>
                  <a:gd name="T76" fmla="*/ 2 w 200"/>
                  <a:gd name="T77" fmla="*/ 46 h 183"/>
                  <a:gd name="T78" fmla="*/ 0 w 200"/>
                  <a:gd name="T79" fmla="*/ 58 h 183"/>
                  <a:gd name="T80" fmla="*/ 1 w 200"/>
                  <a:gd name="T81" fmla="*/ 77 h 183"/>
                  <a:gd name="T82" fmla="*/ 5 w 200"/>
                  <a:gd name="T83" fmla="*/ 100 h 183"/>
                  <a:gd name="T84" fmla="*/ 12 w 200"/>
                  <a:gd name="T85" fmla="*/ 121 h 183"/>
                  <a:gd name="T86" fmla="*/ 23 w 200"/>
                  <a:gd name="T87" fmla="*/ 140 h 183"/>
                  <a:gd name="T88" fmla="*/ 36 w 200"/>
                  <a:gd name="T89" fmla="*/ 156 h 183"/>
                  <a:gd name="T90" fmla="*/ 52 w 200"/>
                  <a:gd name="T91" fmla="*/ 169 h 183"/>
                  <a:gd name="T92" fmla="*/ 70 w 200"/>
                  <a:gd name="T93" fmla="*/ 179 h 183"/>
                  <a:gd name="T94" fmla="*/ 90 w 200"/>
                  <a:gd name="T95" fmla="*/ 182 h 183"/>
                  <a:gd name="T96" fmla="*/ 110 w 200"/>
                  <a:gd name="T97" fmla="*/ 182 h 183"/>
                  <a:gd name="T98" fmla="*/ 130 w 200"/>
                  <a:gd name="T99" fmla="*/ 179 h 183"/>
                  <a:gd name="T100" fmla="*/ 147 w 200"/>
                  <a:gd name="T101" fmla="*/ 169 h 183"/>
                  <a:gd name="T102" fmla="*/ 163 w 200"/>
                  <a:gd name="T103" fmla="*/ 156 h 183"/>
                  <a:gd name="T104" fmla="*/ 176 w 200"/>
                  <a:gd name="T105" fmla="*/ 140 h 183"/>
                  <a:gd name="T106" fmla="*/ 187 w 200"/>
                  <a:gd name="T107" fmla="*/ 121 h 183"/>
                  <a:gd name="T108" fmla="*/ 196 w 200"/>
                  <a:gd name="T109" fmla="*/ 100 h 183"/>
                  <a:gd name="T110" fmla="*/ 200 w 200"/>
                  <a:gd name="T111" fmla="*/ 77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00" h="183">
                    <a:moveTo>
                      <a:pt x="200" y="65"/>
                    </a:moveTo>
                    <a:lnTo>
                      <a:pt x="200" y="64"/>
                    </a:lnTo>
                    <a:lnTo>
                      <a:pt x="200" y="62"/>
                    </a:lnTo>
                    <a:lnTo>
                      <a:pt x="200" y="61"/>
                    </a:lnTo>
                    <a:lnTo>
                      <a:pt x="200" y="60"/>
                    </a:lnTo>
                    <a:lnTo>
                      <a:pt x="200" y="59"/>
                    </a:lnTo>
                    <a:lnTo>
                      <a:pt x="200" y="58"/>
                    </a:lnTo>
                    <a:lnTo>
                      <a:pt x="200" y="58"/>
                    </a:lnTo>
                    <a:lnTo>
                      <a:pt x="200" y="56"/>
                    </a:lnTo>
                    <a:lnTo>
                      <a:pt x="198" y="53"/>
                    </a:lnTo>
                    <a:lnTo>
                      <a:pt x="197" y="50"/>
                    </a:lnTo>
                    <a:lnTo>
                      <a:pt x="196" y="48"/>
                    </a:lnTo>
                    <a:lnTo>
                      <a:pt x="193" y="46"/>
                    </a:lnTo>
                    <a:lnTo>
                      <a:pt x="192" y="42"/>
                    </a:lnTo>
                    <a:lnTo>
                      <a:pt x="190" y="40"/>
                    </a:lnTo>
                    <a:lnTo>
                      <a:pt x="188" y="37"/>
                    </a:lnTo>
                    <a:lnTo>
                      <a:pt x="187" y="35"/>
                    </a:lnTo>
                    <a:lnTo>
                      <a:pt x="187" y="38"/>
                    </a:lnTo>
                    <a:lnTo>
                      <a:pt x="188" y="42"/>
                    </a:lnTo>
                    <a:lnTo>
                      <a:pt x="189" y="46"/>
                    </a:lnTo>
                    <a:lnTo>
                      <a:pt x="189" y="49"/>
                    </a:lnTo>
                    <a:lnTo>
                      <a:pt x="190" y="53"/>
                    </a:lnTo>
                    <a:lnTo>
                      <a:pt x="190" y="58"/>
                    </a:lnTo>
                    <a:lnTo>
                      <a:pt x="190" y="61"/>
                    </a:lnTo>
                    <a:lnTo>
                      <a:pt x="190" y="65"/>
                    </a:lnTo>
                    <a:lnTo>
                      <a:pt x="190" y="76"/>
                    </a:lnTo>
                    <a:lnTo>
                      <a:pt x="188" y="86"/>
                    </a:lnTo>
                    <a:lnTo>
                      <a:pt x="186" y="97"/>
                    </a:lnTo>
                    <a:lnTo>
                      <a:pt x="183" y="107"/>
                    </a:lnTo>
                    <a:lnTo>
                      <a:pt x="179" y="116"/>
                    </a:lnTo>
                    <a:lnTo>
                      <a:pt x="175" y="125"/>
                    </a:lnTo>
                    <a:lnTo>
                      <a:pt x="169" y="133"/>
                    </a:lnTo>
                    <a:lnTo>
                      <a:pt x="164" y="142"/>
                    </a:lnTo>
                    <a:lnTo>
                      <a:pt x="157" y="147"/>
                    </a:lnTo>
                    <a:lnTo>
                      <a:pt x="150" y="155"/>
                    </a:lnTo>
                    <a:lnTo>
                      <a:pt x="143" y="159"/>
                    </a:lnTo>
                    <a:lnTo>
                      <a:pt x="135" y="164"/>
                    </a:lnTo>
                    <a:lnTo>
                      <a:pt x="127" y="168"/>
                    </a:lnTo>
                    <a:lnTo>
                      <a:pt x="118" y="170"/>
                    </a:lnTo>
                    <a:lnTo>
                      <a:pt x="109" y="173"/>
                    </a:lnTo>
                    <a:lnTo>
                      <a:pt x="100" y="173"/>
                    </a:lnTo>
                    <a:lnTo>
                      <a:pt x="91" y="173"/>
                    </a:lnTo>
                    <a:lnTo>
                      <a:pt x="82" y="170"/>
                    </a:lnTo>
                    <a:lnTo>
                      <a:pt x="73" y="168"/>
                    </a:lnTo>
                    <a:lnTo>
                      <a:pt x="64" y="164"/>
                    </a:lnTo>
                    <a:lnTo>
                      <a:pt x="56" y="159"/>
                    </a:lnTo>
                    <a:lnTo>
                      <a:pt x="49" y="155"/>
                    </a:lnTo>
                    <a:lnTo>
                      <a:pt x="42" y="147"/>
                    </a:lnTo>
                    <a:lnTo>
                      <a:pt x="36" y="142"/>
                    </a:lnTo>
                    <a:lnTo>
                      <a:pt x="30" y="133"/>
                    </a:lnTo>
                    <a:lnTo>
                      <a:pt x="25" y="125"/>
                    </a:lnTo>
                    <a:lnTo>
                      <a:pt x="20" y="116"/>
                    </a:lnTo>
                    <a:lnTo>
                      <a:pt x="16" y="107"/>
                    </a:lnTo>
                    <a:lnTo>
                      <a:pt x="13" y="97"/>
                    </a:lnTo>
                    <a:lnTo>
                      <a:pt x="11" y="86"/>
                    </a:lnTo>
                    <a:lnTo>
                      <a:pt x="10" y="76"/>
                    </a:lnTo>
                    <a:lnTo>
                      <a:pt x="9" y="65"/>
                    </a:lnTo>
                    <a:lnTo>
                      <a:pt x="9" y="55"/>
                    </a:lnTo>
                    <a:lnTo>
                      <a:pt x="10" y="47"/>
                    </a:lnTo>
                    <a:lnTo>
                      <a:pt x="12" y="38"/>
                    </a:lnTo>
                    <a:lnTo>
                      <a:pt x="14" y="30"/>
                    </a:lnTo>
                    <a:lnTo>
                      <a:pt x="16" y="22"/>
                    </a:lnTo>
                    <a:lnTo>
                      <a:pt x="20" y="14"/>
                    </a:lnTo>
                    <a:lnTo>
                      <a:pt x="23" y="7"/>
                    </a:lnTo>
                    <a:lnTo>
                      <a:pt x="27" y="0"/>
                    </a:lnTo>
                    <a:lnTo>
                      <a:pt x="25" y="1"/>
                    </a:lnTo>
                    <a:lnTo>
                      <a:pt x="22" y="4"/>
                    </a:lnTo>
                    <a:lnTo>
                      <a:pt x="20" y="5"/>
                    </a:lnTo>
                    <a:lnTo>
                      <a:pt x="18" y="7"/>
                    </a:lnTo>
                    <a:lnTo>
                      <a:pt x="16" y="8"/>
                    </a:lnTo>
                    <a:lnTo>
                      <a:pt x="14" y="11"/>
                    </a:lnTo>
                    <a:lnTo>
                      <a:pt x="11" y="13"/>
                    </a:lnTo>
                    <a:lnTo>
                      <a:pt x="9" y="14"/>
                    </a:lnTo>
                    <a:lnTo>
                      <a:pt x="7" y="20"/>
                    </a:lnTo>
                    <a:lnTo>
                      <a:pt x="5" y="26"/>
                    </a:lnTo>
                    <a:lnTo>
                      <a:pt x="4" y="32"/>
                    </a:lnTo>
                    <a:lnTo>
                      <a:pt x="3" y="38"/>
                    </a:lnTo>
                    <a:lnTo>
                      <a:pt x="2" y="46"/>
                    </a:lnTo>
                    <a:lnTo>
                      <a:pt x="1" y="52"/>
                    </a:lnTo>
                    <a:lnTo>
                      <a:pt x="0" y="58"/>
                    </a:lnTo>
                    <a:lnTo>
                      <a:pt x="0" y="65"/>
                    </a:lnTo>
                    <a:lnTo>
                      <a:pt x="1" y="77"/>
                    </a:lnTo>
                    <a:lnTo>
                      <a:pt x="2" y="89"/>
                    </a:lnTo>
                    <a:lnTo>
                      <a:pt x="5" y="100"/>
                    </a:lnTo>
                    <a:lnTo>
                      <a:pt x="8" y="112"/>
                    </a:lnTo>
                    <a:lnTo>
                      <a:pt x="12" y="121"/>
                    </a:lnTo>
                    <a:lnTo>
                      <a:pt x="17" y="131"/>
                    </a:lnTo>
                    <a:lnTo>
                      <a:pt x="23" y="140"/>
                    </a:lnTo>
                    <a:lnTo>
                      <a:pt x="29" y="149"/>
                    </a:lnTo>
                    <a:lnTo>
                      <a:pt x="36" y="156"/>
                    </a:lnTo>
                    <a:lnTo>
                      <a:pt x="44" y="163"/>
                    </a:lnTo>
                    <a:lnTo>
                      <a:pt x="52" y="169"/>
                    </a:lnTo>
                    <a:lnTo>
                      <a:pt x="61" y="174"/>
                    </a:lnTo>
                    <a:lnTo>
                      <a:pt x="70" y="179"/>
                    </a:lnTo>
                    <a:lnTo>
                      <a:pt x="80" y="181"/>
                    </a:lnTo>
                    <a:lnTo>
                      <a:pt x="90" y="182"/>
                    </a:lnTo>
                    <a:lnTo>
                      <a:pt x="100" y="183"/>
                    </a:lnTo>
                    <a:lnTo>
                      <a:pt x="110" y="182"/>
                    </a:lnTo>
                    <a:lnTo>
                      <a:pt x="120" y="181"/>
                    </a:lnTo>
                    <a:lnTo>
                      <a:pt x="130" y="179"/>
                    </a:lnTo>
                    <a:lnTo>
                      <a:pt x="139" y="174"/>
                    </a:lnTo>
                    <a:lnTo>
                      <a:pt x="147" y="169"/>
                    </a:lnTo>
                    <a:lnTo>
                      <a:pt x="155" y="163"/>
                    </a:lnTo>
                    <a:lnTo>
                      <a:pt x="163" y="156"/>
                    </a:lnTo>
                    <a:lnTo>
                      <a:pt x="170" y="149"/>
                    </a:lnTo>
                    <a:lnTo>
                      <a:pt x="176" y="140"/>
                    </a:lnTo>
                    <a:lnTo>
                      <a:pt x="182" y="131"/>
                    </a:lnTo>
                    <a:lnTo>
                      <a:pt x="187" y="121"/>
                    </a:lnTo>
                    <a:lnTo>
                      <a:pt x="191" y="112"/>
                    </a:lnTo>
                    <a:lnTo>
                      <a:pt x="196" y="100"/>
                    </a:lnTo>
                    <a:lnTo>
                      <a:pt x="198" y="89"/>
                    </a:lnTo>
                    <a:lnTo>
                      <a:pt x="200" y="77"/>
                    </a:lnTo>
                    <a:lnTo>
                      <a:pt x="200" y="65"/>
                    </a:lnTo>
                    <a:close/>
                  </a:path>
                </a:pathLst>
              </a:custGeom>
              <a:solidFill>
                <a:srgbClr val="F6C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Freeform 85"/>
              <p:cNvSpPr>
                <a:spLocks/>
              </p:cNvSpPr>
              <p:nvPr/>
            </p:nvSpPr>
            <p:spPr bwMode="auto">
              <a:xfrm>
                <a:off x="1143" y="2648"/>
                <a:ext cx="38" cy="30"/>
              </a:xfrm>
              <a:custGeom>
                <a:avLst/>
                <a:gdLst>
                  <a:gd name="T0" fmla="*/ 191 w 191"/>
                  <a:gd name="T1" fmla="*/ 68 h 183"/>
                  <a:gd name="T2" fmla="*/ 189 w 191"/>
                  <a:gd name="T3" fmla="*/ 64 h 183"/>
                  <a:gd name="T4" fmla="*/ 189 w 191"/>
                  <a:gd name="T5" fmla="*/ 59 h 183"/>
                  <a:gd name="T6" fmla="*/ 188 w 191"/>
                  <a:gd name="T7" fmla="*/ 54 h 183"/>
                  <a:gd name="T8" fmla="*/ 187 w 191"/>
                  <a:gd name="T9" fmla="*/ 48 h 183"/>
                  <a:gd name="T10" fmla="*/ 183 w 191"/>
                  <a:gd name="T11" fmla="*/ 43 h 183"/>
                  <a:gd name="T12" fmla="*/ 179 w 191"/>
                  <a:gd name="T13" fmla="*/ 38 h 183"/>
                  <a:gd name="T14" fmla="*/ 176 w 191"/>
                  <a:gd name="T15" fmla="*/ 32 h 183"/>
                  <a:gd name="T16" fmla="*/ 175 w 191"/>
                  <a:gd name="T17" fmla="*/ 35 h 183"/>
                  <a:gd name="T18" fmla="*/ 178 w 191"/>
                  <a:gd name="T19" fmla="*/ 44 h 183"/>
                  <a:gd name="T20" fmla="*/ 180 w 191"/>
                  <a:gd name="T21" fmla="*/ 55 h 183"/>
                  <a:gd name="T22" fmla="*/ 180 w 191"/>
                  <a:gd name="T23" fmla="*/ 66 h 183"/>
                  <a:gd name="T24" fmla="*/ 180 w 191"/>
                  <a:gd name="T25" fmla="*/ 82 h 183"/>
                  <a:gd name="T26" fmla="*/ 177 w 191"/>
                  <a:gd name="T27" fmla="*/ 101 h 183"/>
                  <a:gd name="T28" fmla="*/ 170 w 191"/>
                  <a:gd name="T29" fmla="*/ 120 h 183"/>
                  <a:gd name="T30" fmla="*/ 161 w 191"/>
                  <a:gd name="T31" fmla="*/ 136 h 183"/>
                  <a:gd name="T32" fmla="*/ 149 w 191"/>
                  <a:gd name="T33" fmla="*/ 150 h 183"/>
                  <a:gd name="T34" fmla="*/ 136 w 191"/>
                  <a:gd name="T35" fmla="*/ 161 h 183"/>
                  <a:gd name="T36" fmla="*/ 121 w 191"/>
                  <a:gd name="T37" fmla="*/ 169 h 183"/>
                  <a:gd name="T38" fmla="*/ 104 w 191"/>
                  <a:gd name="T39" fmla="*/ 173 h 183"/>
                  <a:gd name="T40" fmla="*/ 86 w 191"/>
                  <a:gd name="T41" fmla="*/ 173 h 183"/>
                  <a:gd name="T42" fmla="*/ 70 w 191"/>
                  <a:gd name="T43" fmla="*/ 169 h 183"/>
                  <a:gd name="T44" fmla="*/ 53 w 191"/>
                  <a:gd name="T45" fmla="*/ 161 h 183"/>
                  <a:gd name="T46" fmla="*/ 40 w 191"/>
                  <a:gd name="T47" fmla="*/ 150 h 183"/>
                  <a:gd name="T48" fmla="*/ 28 w 191"/>
                  <a:gd name="T49" fmla="*/ 136 h 183"/>
                  <a:gd name="T50" fmla="*/ 19 w 191"/>
                  <a:gd name="T51" fmla="*/ 120 h 183"/>
                  <a:gd name="T52" fmla="*/ 12 w 191"/>
                  <a:gd name="T53" fmla="*/ 101 h 183"/>
                  <a:gd name="T54" fmla="*/ 9 w 191"/>
                  <a:gd name="T55" fmla="*/ 82 h 183"/>
                  <a:gd name="T56" fmla="*/ 9 w 191"/>
                  <a:gd name="T57" fmla="*/ 60 h 183"/>
                  <a:gd name="T58" fmla="*/ 12 w 191"/>
                  <a:gd name="T59" fmla="*/ 41 h 183"/>
                  <a:gd name="T60" fmla="*/ 18 w 191"/>
                  <a:gd name="T61" fmla="*/ 23 h 183"/>
                  <a:gd name="T62" fmla="*/ 27 w 191"/>
                  <a:gd name="T63" fmla="*/ 7 h 183"/>
                  <a:gd name="T64" fmla="*/ 30 w 191"/>
                  <a:gd name="T65" fmla="*/ 1 h 183"/>
                  <a:gd name="T66" fmla="*/ 25 w 191"/>
                  <a:gd name="T67" fmla="*/ 5 h 183"/>
                  <a:gd name="T68" fmla="*/ 20 w 191"/>
                  <a:gd name="T69" fmla="*/ 7 h 183"/>
                  <a:gd name="T70" fmla="*/ 15 w 191"/>
                  <a:gd name="T71" fmla="*/ 11 h 183"/>
                  <a:gd name="T72" fmla="*/ 10 w 191"/>
                  <a:gd name="T73" fmla="*/ 19 h 183"/>
                  <a:gd name="T74" fmla="*/ 5 w 191"/>
                  <a:gd name="T75" fmla="*/ 34 h 183"/>
                  <a:gd name="T76" fmla="*/ 2 w 191"/>
                  <a:gd name="T77" fmla="*/ 48 h 183"/>
                  <a:gd name="T78" fmla="*/ 0 w 191"/>
                  <a:gd name="T79" fmla="*/ 62 h 183"/>
                  <a:gd name="T80" fmla="*/ 0 w 191"/>
                  <a:gd name="T81" fmla="*/ 83 h 183"/>
                  <a:gd name="T82" fmla="*/ 4 w 191"/>
                  <a:gd name="T83" fmla="*/ 104 h 183"/>
                  <a:gd name="T84" fmla="*/ 11 w 191"/>
                  <a:gd name="T85" fmla="*/ 125 h 183"/>
                  <a:gd name="T86" fmla="*/ 21 w 191"/>
                  <a:gd name="T87" fmla="*/ 143 h 183"/>
                  <a:gd name="T88" fmla="*/ 34 w 191"/>
                  <a:gd name="T89" fmla="*/ 158 h 183"/>
                  <a:gd name="T90" fmla="*/ 49 w 191"/>
                  <a:gd name="T91" fmla="*/ 170 h 183"/>
                  <a:gd name="T92" fmla="*/ 67 w 191"/>
                  <a:gd name="T93" fmla="*/ 179 h 183"/>
                  <a:gd name="T94" fmla="*/ 85 w 191"/>
                  <a:gd name="T95" fmla="*/ 183 h 183"/>
                  <a:gd name="T96" fmla="*/ 105 w 191"/>
                  <a:gd name="T97" fmla="*/ 183 h 183"/>
                  <a:gd name="T98" fmla="*/ 123 w 191"/>
                  <a:gd name="T99" fmla="*/ 179 h 183"/>
                  <a:gd name="T100" fmla="*/ 140 w 191"/>
                  <a:gd name="T101" fmla="*/ 170 h 183"/>
                  <a:gd name="T102" fmla="*/ 155 w 191"/>
                  <a:gd name="T103" fmla="*/ 158 h 183"/>
                  <a:gd name="T104" fmla="*/ 168 w 191"/>
                  <a:gd name="T105" fmla="*/ 143 h 183"/>
                  <a:gd name="T106" fmla="*/ 178 w 191"/>
                  <a:gd name="T107" fmla="*/ 125 h 183"/>
                  <a:gd name="T108" fmla="*/ 185 w 191"/>
                  <a:gd name="T109" fmla="*/ 104 h 183"/>
                  <a:gd name="T110" fmla="*/ 189 w 191"/>
                  <a:gd name="T111" fmla="*/ 83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1" h="183">
                    <a:moveTo>
                      <a:pt x="191" y="71"/>
                    </a:moveTo>
                    <a:lnTo>
                      <a:pt x="191" y="68"/>
                    </a:lnTo>
                    <a:lnTo>
                      <a:pt x="189" y="66"/>
                    </a:lnTo>
                    <a:lnTo>
                      <a:pt x="189" y="64"/>
                    </a:lnTo>
                    <a:lnTo>
                      <a:pt x="189" y="61"/>
                    </a:lnTo>
                    <a:lnTo>
                      <a:pt x="189" y="59"/>
                    </a:lnTo>
                    <a:lnTo>
                      <a:pt x="189" y="56"/>
                    </a:lnTo>
                    <a:lnTo>
                      <a:pt x="188" y="54"/>
                    </a:lnTo>
                    <a:lnTo>
                      <a:pt x="188" y="52"/>
                    </a:lnTo>
                    <a:lnTo>
                      <a:pt x="187" y="48"/>
                    </a:lnTo>
                    <a:lnTo>
                      <a:pt x="185" y="46"/>
                    </a:lnTo>
                    <a:lnTo>
                      <a:pt x="183" y="43"/>
                    </a:lnTo>
                    <a:lnTo>
                      <a:pt x="181" y="41"/>
                    </a:lnTo>
                    <a:lnTo>
                      <a:pt x="179" y="38"/>
                    </a:lnTo>
                    <a:lnTo>
                      <a:pt x="178" y="35"/>
                    </a:lnTo>
                    <a:lnTo>
                      <a:pt x="176" y="32"/>
                    </a:lnTo>
                    <a:lnTo>
                      <a:pt x="174" y="30"/>
                    </a:lnTo>
                    <a:lnTo>
                      <a:pt x="175" y="35"/>
                    </a:lnTo>
                    <a:lnTo>
                      <a:pt x="177" y="40"/>
                    </a:lnTo>
                    <a:lnTo>
                      <a:pt x="178" y="44"/>
                    </a:lnTo>
                    <a:lnTo>
                      <a:pt x="179" y="49"/>
                    </a:lnTo>
                    <a:lnTo>
                      <a:pt x="180" y="55"/>
                    </a:lnTo>
                    <a:lnTo>
                      <a:pt x="180" y="60"/>
                    </a:lnTo>
                    <a:lnTo>
                      <a:pt x="180" y="66"/>
                    </a:lnTo>
                    <a:lnTo>
                      <a:pt x="181" y="71"/>
                    </a:lnTo>
                    <a:lnTo>
                      <a:pt x="180" y="82"/>
                    </a:lnTo>
                    <a:lnTo>
                      <a:pt x="179" y="91"/>
                    </a:lnTo>
                    <a:lnTo>
                      <a:pt x="177" y="101"/>
                    </a:lnTo>
                    <a:lnTo>
                      <a:pt x="174" y="110"/>
                    </a:lnTo>
                    <a:lnTo>
                      <a:pt x="170" y="120"/>
                    </a:lnTo>
                    <a:lnTo>
                      <a:pt x="166" y="128"/>
                    </a:lnTo>
                    <a:lnTo>
                      <a:pt x="161" y="136"/>
                    </a:lnTo>
                    <a:lnTo>
                      <a:pt x="156" y="143"/>
                    </a:lnTo>
                    <a:lnTo>
                      <a:pt x="149" y="150"/>
                    </a:lnTo>
                    <a:lnTo>
                      <a:pt x="143" y="156"/>
                    </a:lnTo>
                    <a:lnTo>
                      <a:pt x="136" y="161"/>
                    </a:lnTo>
                    <a:lnTo>
                      <a:pt x="128" y="165"/>
                    </a:lnTo>
                    <a:lnTo>
                      <a:pt x="121" y="169"/>
                    </a:lnTo>
                    <a:lnTo>
                      <a:pt x="112" y="171"/>
                    </a:lnTo>
                    <a:lnTo>
                      <a:pt x="104" y="173"/>
                    </a:lnTo>
                    <a:lnTo>
                      <a:pt x="95" y="173"/>
                    </a:lnTo>
                    <a:lnTo>
                      <a:pt x="86" y="173"/>
                    </a:lnTo>
                    <a:lnTo>
                      <a:pt x="78" y="171"/>
                    </a:lnTo>
                    <a:lnTo>
                      <a:pt x="70" y="169"/>
                    </a:lnTo>
                    <a:lnTo>
                      <a:pt x="61" y="165"/>
                    </a:lnTo>
                    <a:lnTo>
                      <a:pt x="53" y="161"/>
                    </a:lnTo>
                    <a:lnTo>
                      <a:pt x="46" y="156"/>
                    </a:lnTo>
                    <a:lnTo>
                      <a:pt x="40" y="150"/>
                    </a:lnTo>
                    <a:lnTo>
                      <a:pt x="34" y="143"/>
                    </a:lnTo>
                    <a:lnTo>
                      <a:pt x="28" y="136"/>
                    </a:lnTo>
                    <a:lnTo>
                      <a:pt x="23" y="128"/>
                    </a:lnTo>
                    <a:lnTo>
                      <a:pt x="19" y="120"/>
                    </a:lnTo>
                    <a:lnTo>
                      <a:pt x="15" y="110"/>
                    </a:lnTo>
                    <a:lnTo>
                      <a:pt x="12" y="101"/>
                    </a:lnTo>
                    <a:lnTo>
                      <a:pt x="10" y="91"/>
                    </a:lnTo>
                    <a:lnTo>
                      <a:pt x="9" y="82"/>
                    </a:lnTo>
                    <a:lnTo>
                      <a:pt x="9" y="71"/>
                    </a:lnTo>
                    <a:lnTo>
                      <a:pt x="9" y="60"/>
                    </a:lnTo>
                    <a:lnTo>
                      <a:pt x="10" y="50"/>
                    </a:lnTo>
                    <a:lnTo>
                      <a:pt x="12" y="41"/>
                    </a:lnTo>
                    <a:lnTo>
                      <a:pt x="15" y="32"/>
                    </a:lnTo>
                    <a:lnTo>
                      <a:pt x="18" y="23"/>
                    </a:lnTo>
                    <a:lnTo>
                      <a:pt x="22" y="14"/>
                    </a:lnTo>
                    <a:lnTo>
                      <a:pt x="27" y="7"/>
                    </a:lnTo>
                    <a:lnTo>
                      <a:pt x="32" y="0"/>
                    </a:lnTo>
                    <a:lnTo>
                      <a:pt x="30" y="1"/>
                    </a:lnTo>
                    <a:lnTo>
                      <a:pt x="27" y="2"/>
                    </a:lnTo>
                    <a:lnTo>
                      <a:pt x="25" y="5"/>
                    </a:lnTo>
                    <a:lnTo>
                      <a:pt x="22" y="6"/>
                    </a:lnTo>
                    <a:lnTo>
                      <a:pt x="20" y="7"/>
                    </a:lnTo>
                    <a:lnTo>
                      <a:pt x="18" y="10"/>
                    </a:lnTo>
                    <a:lnTo>
                      <a:pt x="15" y="11"/>
                    </a:lnTo>
                    <a:lnTo>
                      <a:pt x="13" y="13"/>
                    </a:lnTo>
                    <a:lnTo>
                      <a:pt x="10" y="19"/>
                    </a:lnTo>
                    <a:lnTo>
                      <a:pt x="7" y="26"/>
                    </a:lnTo>
                    <a:lnTo>
                      <a:pt x="5" y="34"/>
                    </a:lnTo>
                    <a:lnTo>
                      <a:pt x="3" y="41"/>
                    </a:lnTo>
                    <a:lnTo>
                      <a:pt x="2" y="48"/>
                    </a:lnTo>
                    <a:lnTo>
                      <a:pt x="1" y="55"/>
                    </a:lnTo>
                    <a:lnTo>
                      <a:pt x="0" y="62"/>
                    </a:lnTo>
                    <a:lnTo>
                      <a:pt x="0" y="71"/>
                    </a:lnTo>
                    <a:lnTo>
                      <a:pt x="0" y="83"/>
                    </a:lnTo>
                    <a:lnTo>
                      <a:pt x="2" y="94"/>
                    </a:lnTo>
                    <a:lnTo>
                      <a:pt x="4" y="104"/>
                    </a:lnTo>
                    <a:lnTo>
                      <a:pt x="7" y="115"/>
                    </a:lnTo>
                    <a:lnTo>
                      <a:pt x="11" y="125"/>
                    </a:lnTo>
                    <a:lnTo>
                      <a:pt x="16" y="134"/>
                    </a:lnTo>
                    <a:lnTo>
                      <a:pt x="21" y="143"/>
                    </a:lnTo>
                    <a:lnTo>
                      <a:pt x="27" y="151"/>
                    </a:lnTo>
                    <a:lnTo>
                      <a:pt x="34" y="158"/>
                    </a:lnTo>
                    <a:lnTo>
                      <a:pt x="41" y="164"/>
                    </a:lnTo>
                    <a:lnTo>
                      <a:pt x="49" y="170"/>
                    </a:lnTo>
                    <a:lnTo>
                      <a:pt x="57" y="175"/>
                    </a:lnTo>
                    <a:lnTo>
                      <a:pt x="67" y="179"/>
                    </a:lnTo>
                    <a:lnTo>
                      <a:pt x="76" y="182"/>
                    </a:lnTo>
                    <a:lnTo>
                      <a:pt x="85" y="183"/>
                    </a:lnTo>
                    <a:lnTo>
                      <a:pt x="95" y="183"/>
                    </a:lnTo>
                    <a:lnTo>
                      <a:pt x="105" y="183"/>
                    </a:lnTo>
                    <a:lnTo>
                      <a:pt x="114" y="182"/>
                    </a:lnTo>
                    <a:lnTo>
                      <a:pt x="123" y="179"/>
                    </a:lnTo>
                    <a:lnTo>
                      <a:pt x="132" y="175"/>
                    </a:lnTo>
                    <a:lnTo>
                      <a:pt x="140" y="170"/>
                    </a:lnTo>
                    <a:lnTo>
                      <a:pt x="148" y="164"/>
                    </a:lnTo>
                    <a:lnTo>
                      <a:pt x="155" y="158"/>
                    </a:lnTo>
                    <a:lnTo>
                      <a:pt x="162" y="151"/>
                    </a:lnTo>
                    <a:lnTo>
                      <a:pt x="168" y="143"/>
                    </a:lnTo>
                    <a:lnTo>
                      <a:pt x="173" y="134"/>
                    </a:lnTo>
                    <a:lnTo>
                      <a:pt x="178" y="125"/>
                    </a:lnTo>
                    <a:lnTo>
                      <a:pt x="182" y="115"/>
                    </a:lnTo>
                    <a:lnTo>
                      <a:pt x="185" y="104"/>
                    </a:lnTo>
                    <a:lnTo>
                      <a:pt x="188" y="94"/>
                    </a:lnTo>
                    <a:lnTo>
                      <a:pt x="189" y="83"/>
                    </a:lnTo>
                    <a:lnTo>
                      <a:pt x="191" y="71"/>
                    </a:lnTo>
                    <a:close/>
                  </a:path>
                </a:pathLst>
              </a:custGeom>
              <a:solidFill>
                <a:srgbClr val="F7CD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Freeform 86"/>
              <p:cNvSpPr>
                <a:spLocks/>
              </p:cNvSpPr>
              <p:nvPr/>
            </p:nvSpPr>
            <p:spPr bwMode="auto">
              <a:xfrm>
                <a:off x="1143" y="2647"/>
                <a:ext cx="37" cy="30"/>
              </a:xfrm>
              <a:custGeom>
                <a:avLst/>
                <a:gdLst>
                  <a:gd name="T0" fmla="*/ 181 w 181"/>
                  <a:gd name="T1" fmla="*/ 73 h 185"/>
                  <a:gd name="T2" fmla="*/ 181 w 181"/>
                  <a:gd name="T3" fmla="*/ 65 h 185"/>
                  <a:gd name="T4" fmla="*/ 180 w 181"/>
                  <a:gd name="T5" fmla="*/ 58 h 185"/>
                  <a:gd name="T6" fmla="*/ 178 w 181"/>
                  <a:gd name="T7" fmla="*/ 50 h 185"/>
                  <a:gd name="T8" fmla="*/ 176 w 181"/>
                  <a:gd name="T9" fmla="*/ 44 h 185"/>
                  <a:gd name="T10" fmla="*/ 171 w 181"/>
                  <a:gd name="T11" fmla="*/ 38 h 185"/>
                  <a:gd name="T12" fmla="*/ 167 w 181"/>
                  <a:gd name="T13" fmla="*/ 34 h 185"/>
                  <a:gd name="T14" fmla="*/ 163 w 181"/>
                  <a:gd name="T15" fmla="*/ 29 h 185"/>
                  <a:gd name="T16" fmla="*/ 163 w 181"/>
                  <a:gd name="T17" fmla="*/ 31 h 185"/>
                  <a:gd name="T18" fmla="*/ 167 w 181"/>
                  <a:gd name="T19" fmla="*/ 43 h 185"/>
                  <a:gd name="T20" fmla="*/ 170 w 181"/>
                  <a:gd name="T21" fmla="*/ 56 h 185"/>
                  <a:gd name="T22" fmla="*/ 172 w 181"/>
                  <a:gd name="T23" fmla="*/ 70 h 185"/>
                  <a:gd name="T24" fmla="*/ 172 w 181"/>
                  <a:gd name="T25" fmla="*/ 86 h 185"/>
                  <a:gd name="T26" fmla="*/ 168 w 181"/>
                  <a:gd name="T27" fmla="*/ 106 h 185"/>
                  <a:gd name="T28" fmla="*/ 162 w 181"/>
                  <a:gd name="T29" fmla="*/ 124 h 185"/>
                  <a:gd name="T30" fmla="*/ 154 w 181"/>
                  <a:gd name="T31" fmla="*/ 139 h 185"/>
                  <a:gd name="T32" fmla="*/ 143 w 181"/>
                  <a:gd name="T33" fmla="*/ 151 h 185"/>
                  <a:gd name="T34" fmla="*/ 130 w 181"/>
                  <a:gd name="T35" fmla="*/ 162 h 185"/>
                  <a:gd name="T36" fmla="*/ 115 w 181"/>
                  <a:gd name="T37" fmla="*/ 169 h 185"/>
                  <a:gd name="T38" fmla="*/ 99 w 181"/>
                  <a:gd name="T39" fmla="*/ 174 h 185"/>
                  <a:gd name="T40" fmla="*/ 83 w 181"/>
                  <a:gd name="T41" fmla="*/ 174 h 185"/>
                  <a:gd name="T42" fmla="*/ 67 w 181"/>
                  <a:gd name="T43" fmla="*/ 169 h 185"/>
                  <a:gd name="T44" fmla="*/ 52 w 181"/>
                  <a:gd name="T45" fmla="*/ 162 h 185"/>
                  <a:gd name="T46" fmla="*/ 39 w 181"/>
                  <a:gd name="T47" fmla="*/ 151 h 185"/>
                  <a:gd name="T48" fmla="*/ 28 w 181"/>
                  <a:gd name="T49" fmla="*/ 139 h 185"/>
                  <a:gd name="T50" fmla="*/ 19 w 181"/>
                  <a:gd name="T51" fmla="*/ 124 h 185"/>
                  <a:gd name="T52" fmla="*/ 13 w 181"/>
                  <a:gd name="T53" fmla="*/ 106 h 185"/>
                  <a:gd name="T54" fmla="*/ 10 w 181"/>
                  <a:gd name="T55" fmla="*/ 86 h 185"/>
                  <a:gd name="T56" fmla="*/ 10 w 181"/>
                  <a:gd name="T57" fmla="*/ 65 h 185"/>
                  <a:gd name="T58" fmla="*/ 14 w 181"/>
                  <a:gd name="T59" fmla="*/ 43 h 185"/>
                  <a:gd name="T60" fmla="*/ 22 w 181"/>
                  <a:gd name="T61" fmla="*/ 24 h 185"/>
                  <a:gd name="T62" fmla="*/ 33 w 181"/>
                  <a:gd name="T63" fmla="*/ 7 h 185"/>
                  <a:gd name="T64" fmla="*/ 37 w 181"/>
                  <a:gd name="T65" fmla="*/ 1 h 185"/>
                  <a:gd name="T66" fmla="*/ 32 w 181"/>
                  <a:gd name="T67" fmla="*/ 4 h 185"/>
                  <a:gd name="T68" fmla="*/ 26 w 181"/>
                  <a:gd name="T69" fmla="*/ 7 h 185"/>
                  <a:gd name="T70" fmla="*/ 21 w 181"/>
                  <a:gd name="T71" fmla="*/ 11 h 185"/>
                  <a:gd name="T72" fmla="*/ 14 w 181"/>
                  <a:gd name="T73" fmla="*/ 19 h 185"/>
                  <a:gd name="T74" fmla="*/ 7 w 181"/>
                  <a:gd name="T75" fmla="*/ 34 h 185"/>
                  <a:gd name="T76" fmla="*/ 3 w 181"/>
                  <a:gd name="T77" fmla="*/ 50 h 185"/>
                  <a:gd name="T78" fmla="*/ 0 w 181"/>
                  <a:gd name="T79" fmla="*/ 67 h 185"/>
                  <a:gd name="T80" fmla="*/ 1 w 181"/>
                  <a:gd name="T81" fmla="*/ 88 h 185"/>
                  <a:gd name="T82" fmla="*/ 4 w 181"/>
                  <a:gd name="T83" fmla="*/ 109 h 185"/>
                  <a:gd name="T84" fmla="*/ 11 w 181"/>
                  <a:gd name="T85" fmla="*/ 128 h 185"/>
                  <a:gd name="T86" fmla="*/ 21 w 181"/>
                  <a:gd name="T87" fmla="*/ 145 h 185"/>
                  <a:gd name="T88" fmla="*/ 33 w 181"/>
                  <a:gd name="T89" fmla="*/ 159 h 185"/>
                  <a:gd name="T90" fmla="*/ 47 w 181"/>
                  <a:gd name="T91" fmla="*/ 171 h 185"/>
                  <a:gd name="T92" fmla="*/ 64 w 181"/>
                  <a:gd name="T93" fmla="*/ 180 h 185"/>
                  <a:gd name="T94" fmla="*/ 82 w 181"/>
                  <a:gd name="T95" fmla="*/ 185 h 185"/>
                  <a:gd name="T96" fmla="*/ 100 w 181"/>
                  <a:gd name="T97" fmla="*/ 185 h 185"/>
                  <a:gd name="T98" fmla="*/ 118 w 181"/>
                  <a:gd name="T99" fmla="*/ 180 h 185"/>
                  <a:gd name="T100" fmla="*/ 134 w 181"/>
                  <a:gd name="T101" fmla="*/ 171 h 185"/>
                  <a:gd name="T102" fmla="*/ 148 w 181"/>
                  <a:gd name="T103" fmla="*/ 159 h 185"/>
                  <a:gd name="T104" fmla="*/ 160 w 181"/>
                  <a:gd name="T105" fmla="*/ 145 h 185"/>
                  <a:gd name="T106" fmla="*/ 170 w 181"/>
                  <a:gd name="T107" fmla="*/ 128 h 185"/>
                  <a:gd name="T108" fmla="*/ 177 w 181"/>
                  <a:gd name="T109" fmla="*/ 109 h 185"/>
                  <a:gd name="T110" fmla="*/ 181 w 181"/>
                  <a:gd name="T111" fmla="*/ 88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1" h="185">
                    <a:moveTo>
                      <a:pt x="181" y="77"/>
                    </a:moveTo>
                    <a:lnTo>
                      <a:pt x="181" y="73"/>
                    </a:lnTo>
                    <a:lnTo>
                      <a:pt x="181" y="70"/>
                    </a:lnTo>
                    <a:lnTo>
                      <a:pt x="181" y="65"/>
                    </a:lnTo>
                    <a:lnTo>
                      <a:pt x="180" y="61"/>
                    </a:lnTo>
                    <a:lnTo>
                      <a:pt x="180" y="58"/>
                    </a:lnTo>
                    <a:lnTo>
                      <a:pt x="179" y="54"/>
                    </a:lnTo>
                    <a:lnTo>
                      <a:pt x="178" y="50"/>
                    </a:lnTo>
                    <a:lnTo>
                      <a:pt x="178" y="47"/>
                    </a:lnTo>
                    <a:lnTo>
                      <a:pt x="176" y="44"/>
                    </a:lnTo>
                    <a:lnTo>
                      <a:pt x="174" y="41"/>
                    </a:lnTo>
                    <a:lnTo>
                      <a:pt x="171" y="38"/>
                    </a:lnTo>
                    <a:lnTo>
                      <a:pt x="169" y="36"/>
                    </a:lnTo>
                    <a:lnTo>
                      <a:pt x="167" y="34"/>
                    </a:lnTo>
                    <a:lnTo>
                      <a:pt x="165" y="31"/>
                    </a:lnTo>
                    <a:lnTo>
                      <a:pt x="163" y="29"/>
                    </a:lnTo>
                    <a:lnTo>
                      <a:pt x="160" y="26"/>
                    </a:lnTo>
                    <a:lnTo>
                      <a:pt x="163" y="31"/>
                    </a:lnTo>
                    <a:lnTo>
                      <a:pt x="165" y="37"/>
                    </a:lnTo>
                    <a:lnTo>
                      <a:pt x="167" y="43"/>
                    </a:lnTo>
                    <a:lnTo>
                      <a:pt x="169" y="50"/>
                    </a:lnTo>
                    <a:lnTo>
                      <a:pt x="170" y="56"/>
                    </a:lnTo>
                    <a:lnTo>
                      <a:pt x="171" y="64"/>
                    </a:lnTo>
                    <a:lnTo>
                      <a:pt x="172" y="70"/>
                    </a:lnTo>
                    <a:lnTo>
                      <a:pt x="172" y="77"/>
                    </a:lnTo>
                    <a:lnTo>
                      <a:pt x="172" y="86"/>
                    </a:lnTo>
                    <a:lnTo>
                      <a:pt x="170" y="96"/>
                    </a:lnTo>
                    <a:lnTo>
                      <a:pt x="168" y="106"/>
                    </a:lnTo>
                    <a:lnTo>
                      <a:pt x="166" y="114"/>
                    </a:lnTo>
                    <a:lnTo>
                      <a:pt x="162" y="124"/>
                    </a:lnTo>
                    <a:lnTo>
                      <a:pt x="158" y="131"/>
                    </a:lnTo>
                    <a:lnTo>
                      <a:pt x="154" y="139"/>
                    </a:lnTo>
                    <a:lnTo>
                      <a:pt x="148" y="145"/>
                    </a:lnTo>
                    <a:lnTo>
                      <a:pt x="143" y="151"/>
                    </a:lnTo>
                    <a:lnTo>
                      <a:pt x="136" y="157"/>
                    </a:lnTo>
                    <a:lnTo>
                      <a:pt x="130" y="162"/>
                    </a:lnTo>
                    <a:lnTo>
                      <a:pt x="123" y="167"/>
                    </a:lnTo>
                    <a:lnTo>
                      <a:pt x="115" y="169"/>
                    </a:lnTo>
                    <a:lnTo>
                      <a:pt x="107" y="171"/>
                    </a:lnTo>
                    <a:lnTo>
                      <a:pt x="99" y="174"/>
                    </a:lnTo>
                    <a:lnTo>
                      <a:pt x="91" y="174"/>
                    </a:lnTo>
                    <a:lnTo>
                      <a:pt x="83" y="174"/>
                    </a:lnTo>
                    <a:lnTo>
                      <a:pt x="75" y="171"/>
                    </a:lnTo>
                    <a:lnTo>
                      <a:pt x="67" y="169"/>
                    </a:lnTo>
                    <a:lnTo>
                      <a:pt x="59" y="167"/>
                    </a:lnTo>
                    <a:lnTo>
                      <a:pt x="52" y="162"/>
                    </a:lnTo>
                    <a:lnTo>
                      <a:pt x="45" y="157"/>
                    </a:lnTo>
                    <a:lnTo>
                      <a:pt x="39" y="151"/>
                    </a:lnTo>
                    <a:lnTo>
                      <a:pt x="33" y="145"/>
                    </a:lnTo>
                    <a:lnTo>
                      <a:pt x="28" y="139"/>
                    </a:lnTo>
                    <a:lnTo>
                      <a:pt x="23" y="131"/>
                    </a:lnTo>
                    <a:lnTo>
                      <a:pt x="19" y="124"/>
                    </a:lnTo>
                    <a:lnTo>
                      <a:pt x="16" y="114"/>
                    </a:lnTo>
                    <a:lnTo>
                      <a:pt x="13" y="106"/>
                    </a:lnTo>
                    <a:lnTo>
                      <a:pt x="11" y="96"/>
                    </a:lnTo>
                    <a:lnTo>
                      <a:pt x="10" y="86"/>
                    </a:lnTo>
                    <a:lnTo>
                      <a:pt x="9" y="77"/>
                    </a:lnTo>
                    <a:lnTo>
                      <a:pt x="10" y="65"/>
                    </a:lnTo>
                    <a:lnTo>
                      <a:pt x="11" y="54"/>
                    </a:lnTo>
                    <a:lnTo>
                      <a:pt x="14" y="43"/>
                    </a:lnTo>
                    <a:lnTo>
                      <a:pt x="18" y="34"/>
                    </a:lnTo>
                    <a:lnTo>
                      <a:pt x="22" y="24"/>
                    </a:lnTo>
                    <a:lnTo>
                      <a:pt x="27" y="16"/>
                    </a:lnTo>
                    <a:lnTo>
                      <a:pt x="33" y="7"/>
                    </a:lnTo>
                    <a:lnTo>
                      <a:pt x="40" y="0"/>
                    </a:lnTo>
                    <a:lnTo>
                      <a:pt x="37" y="1"/>
                    </a:lnTo>
                    <a:lnTo>
                      <a:pt x="35" y="2"/>
                    </a:lnTo>
                    <a:lnTo>
                      <a:pt x="32" y="4"/>
                    </a:lnTo>
                    <a:lnTo>
                      <a:pt x="29" y="6"/>
                    </a:lnTo>
                    <a:lnTo>
                      <a:pt x="26" y="7"/>
                    </a:lnTo>
                    <a:lnTo>
                      <a:pt x="23" y="8"/>
                    </a:lnTo>
                    <a:lnTo>
                      <a:pt x="21" y="11"/>
                    </a:lnTo>
                    <a:lnTo>
                      <a:pt x="18" y="12"/>
                    </a:lnTo>
                    <a:lnTo>
                      <a:pt x="14" y="19"/>
                    </a:lnTo>
                    <a:lnTo>
                      <a:pt x="11" y="26"/>
                    </a:lnTo>
                    <a:lnTo>
                      <a:pt x="7" y="34"/>
                    </a:lnTo>
                    <a:lnTo>
                      <a:pt x="5" y="42"/>
                    </a:lnTo>
                    <a:lnTo>
                      <a:pt x="3" y="50"/>
                    </a:lnTo>
                    <a:lnTo>
                      <a:pt x="1" y="59"/>
                    </a:lnTo>
                    <a:lnTo>
                      <a:pt x="0" y="67"/>
                    </a:lnTo>
                    <a:lnTo>
                      <a:pt x="0" y="77"/>
                    </a:lnTo>
                    <a:lnTo>
                      <a:pt x="1" y="88"/>
                    </a:lnTo>
                    <a:lnTo>
                      <a:pt x="2" y="98"/>
                    </a:lnTo>
                    <a:lnTo>
                      <a:pt x="4" y="109"/>
                    </a:lnTo>
                    <a:lnTo>
                      <a:pt x="7" y="119"/>
                    </a:lnTo>
                    <a:lnTo>
                      <a:pt x="11" y="128"/>
                    </a:lnTo>
                    <a:lnTo>
                      <a:pt x="16" y="137"/>
                    </a:lnTo>
                    <a:lnTo>
                      <a:pt x="21" y="145"/>
                    </a:lnTo>
                    <a:lnTo>
                      <a:pt x="27" y="154"/>
                    </a:lnTo>
                    <a:lnTo>
                      <a:pt x="33" y="159"/>
                    </a:lnTo>
                    <a:lnTo>
                      <a:pt x="40" y="167"/>
                    </a:lnTo>
                    <a:lnTo>
                      <a:pt x="47" y="171"/>
                    </a:lnTo>
                    <a:lnTo>
                      <a:pt x="55" y="176"/>
                    </a:lnTo>
                    <a:lnTo>
                      <a:pt x="64" y="180"/>
                    </a:lnTo>
                    <a:lnTo>
                      <a:pt x="73" y="182"/>
                    </a:lnTo>
                    <a:lnTo>
                      <a:pt x="82" y="185"/>
                    </a:lnTo>
                    <a:lnTo>
                      <a:pt x="91" y="185"/>
                    </a:lnTo>
                    <a:lnTo>
                      <a:pt x="100" y="185"/>
                    </a:lnTo>
                    <a:lnTo>
                      <a:pt x="109" y="182"/>
                    </a:lnTo>
                    <a:lnTo>
                      <a:pt x="118" y="180"/>
                    </a:lnTo>
                    <a:lnTo>
                      <a:pt x="126" y="176"/>
                    </a:lnTo>
                    <a:lnTo>
                      <a:pt x="134" y="171"/>
                    </a:lnTo>
                    <a:lnTo>
                      <a:pt x="141" y="167"/>
                    </a:lnTo>
                    <a:lnTo>
                      <a:pt x="148" y="159"/>
                    </a:lnTo>
                    <a:lnTo>
                      <a:pt x="155" y="154"/>
                    </a:lnTo>
                    <a:lnTo>
                      <a:pt x="160" y="145"/>
                    </a:lnTo>
                    <a:lnTo>
                      <a:pt x="166" y="137"/>
                    </a:lnTo>
                    <a:lnTo>
                      <a:pt x="170" y="128"/>
                    </a:lnTo>
                    <a:lnTo>
                      <a:pt x="174" y="119"/>
                    </a:lnTo>
                    <a:lnTo>
                      <a:pt x="177" y="109"/>
                    </a:lnTo>
                    <a:lnTo>
                      <a:pt x="179" y="98"/>
                    </a:lnTo>
                    <a:lnTo>
                      <a:pt x="181" y="88"/>
                    </a:lnTo>
                    <a:lnTo>
                      <a:pt x="181" y="77"/>
                    </a:lnTo>
                    <a:close/>
                  </a:path>
                </a:pathLst>
              </a:custGeom>
              <a:solidFill>
                <a:srgbClr val="F7CF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Freeform 87"/>
              <p:cNvSpPr>
                <a:spLocks/>
              </p:cNvSpPr>
              <p:nvPr/>
            </p:nvSpPr>
            <p:spPr bwMode="auto">
              <a:xfrm>
                <a:off x="1144" y="2646"/>
                <a:ext cx="35" cy="30"/>
              </a:xfrm>
              <a:custGeom>
                <a:avLst/>
                <a:gdLst>
                  <a:gd name="T0" fmla="*/ 171 w 172"/>
                  <a:gd name="T1" fmla="*/ 77 h 184"/>
                  <a:gd name="T2" fmla="*/ 171 w 172"/>
                  <a:gd name="T3" fmla="*/ 66 h 184"/>
                  <a:gd name="T4" fmla="*/ 169 w 172"/>
                  <a:gd name="T5" fmla="*/ 55 h 184"/>
                  <a:gd name="T6" fmla="*/ 166 w 172"/>
                  <a:gd name="T7" fmla="*/ 46 h 184"/>
                  <a:gd name="T8" fmla="*/ 162 w 172"/>
                  <a:gd name="T9" fmla="*/ 39 h 184"/>
                  <a:gd name="T10" fmla="*/ 157 w 172"/>
                  <a:gd name="T11" fmla="*/ 33 h 184"/>
                  <a:gd name="T12" fmla="*/ 152 w 172"/>
                  <a:gd name="T13" fmla="*/ 28 h 184"/>
                  <a:gd name="T14" fmla="*/ 146 w 172"/>
                  <a:gd name="T15" fmla="*/ 23 h 184"/>
                  <a:gd name="T16" fmla="*/ 147 w 172"/>
                  <a:gd name="T17" fmla="*/ 27 h 184"/>
                  <a:gd name="T18" fmla="*/ 155 w 172"/>
                  <a:gd name="T19" fmla="*/ 41 h 184"/>
                  <a:gd name="T20" fmla="*/ 160 w 172"/>
                  <a:gd name="T21" fmla="*/ 57 h 184"/>
                  <a:gd name="T22" fmla="*/ 162 w 172"/>
                  <a:gd name="T23" fmla="*/ 73 h 184"/>
                  <a:gd name="T24" fmla="*/ 162 w 172"/>
                  <a:gd name="T25" fmla="*/ 91 h 184"/>
                  <a:gd name="T26" fmla="*/ 159 w 172"/>
                  <a:gd name="T27" fmla="*/ 109 h 184"/>
                  <a:gd name="T28" fmla="*/ 153 w 172"/>
                  <a:gd name="T29" fmla="*/ 125 h 184"/>
                  <a:gd name="T30" fmla="*/ 145 w 172"/>
                  <a:gd name="T31" fmla="*/ 141 h 184"/>
                  <a:gd name="T32" fmla="*/ 135 w 172"/>
                  <a:gd name="T33" fmla="*/ 153 h 184"/>
                  <a:gd name="T34" fmla="*/ 123 w 172"/>
                  <a:gd name="T35" fmla="*/ 162 h 184"/>
                  <a:gd name="T36" fmla="*/ 109 w 172"/>
                  <a:gd name="T37" fmla="*/ 169 h 184"/>
                  <a:gd name="T38" fmla="*/ 94 w 172"/>
                  <a:gd name="T39" fmla="*/ 173 h 184"/>
                  <a:gd name="T40" fmla="*/ 78 w 172"/>
                  <a:gd name="T41" fmla="*/ 173 h 184"/>
                  <a:gd name="T42" fmla="*/ 63 w 172"/>
                  <a:gd name="T43" fmla="*/ 169 h 184"/>
                  <a:gd name="T44" fmla="*/ 49 w 172"/>
                  <a:gd name="T45" fmla="*/ 162 h 184"/>
                  <a:gd name="T46" fmla="*/ 36 w 172"/>
                  <a:gd name="T47" fmla="*/ 153 h 184"/>
                  <a:gd name="T48" fmla="*/ 26 w 172"/>
                  <a:gd name="T49" fmla="*/ 141 h 184"/>
                  <a:gd name="T50" fmla="*/ 18 w 172"/>
                  <a:gd name="T51" fmla="*/ 125 h 184"/>
                  <a:gd name="T52" fmla="*/ 12 w 172"/>
                  <a:gd name="T53" fmla="*/ 109 h 184"/>
                  <a:gd name="T54" fmla="*/ 9 w 172"/>
                  <a:gd name="T55" fmla="*/ 91 h 184"/>
                  <a:gd name="T56" fmla="*/ 9 w 172"/>
                  <a:gd name="T57" fmla="*/ 69 h 184"/>
                  <a:gd name="T58" fmla="*/ 15 w 172"/>
                  <a:gd name="T59" fmla="*/ 45 h 184"/>
                  <a:gd name="T60" fmla="*/ 26 w 172"/>
                  <a:gd name="T61" fmla="*/ 24 h 184"/>
                  <a:gd name="T62" fmla="*/ 41 w 172"/>
                  <a:gd name="T63" fmla="*/ 7 h 184"/>
                  <a:gd name="T64" fmla="*/ 46 w 172"/>
                  <a:gd name="T65" fmla="*/ 2 h 184"/>
                  <a:gd name="T66" fmla="*/ 39 w 172"/>
                  <a:gd name="T67" fmla="*/ 4 h 184"/>
                  <a:gd name="T68" fmla="*/ 33 w 172"/>
                  <a:gd name="T69" fmla="*/ 6 h 184"/>
                  <a:gd name="T70" fmla="*/ 27 w 172"/>
                  <a:gd name="T71" fmla="*/ 10 h 184"/>
                  <a:gd name="T72" fmla="*/ 18 w 172"/>
                  <a:gd name="T73" fmla="*/ 18 h 184"/>
                  <a:gd name="T74" fmla="*/ 9 w 172"/>
                  <a:gd name="T75" fmla="*/ 34 h 184"/>
                  <a:gd name="T76" fmla="*/ 3 w 172"/>
                  <a:gd name="T77" fmla="*/ 52 h 184"/>
                  <a:gd name="T78" fmla="*/ 0 w 172"/>
                  <a:gd name="T79" fmla="*/ 71 h 184"/>
                  <a:gd name="T80" fmla="*/ 0 w 172"/>
                  <a:gd name="T81" fmla="*/ 93 h 184"/>
                  <a:gd name="T82" fmla="*/ 3 w 172"/>
                  <a:gd name="T83" fmla="*/ 112 h 184"/>
                  <a:gd name="T84" fmla="*/ 10 w 172"/>
                  <a:gd name="T85" fmla="*/ 131 h 184"/>
                  <a:gd name="T86" fmla="*/ 19 w 172"/>
                  <a:gd name="T87" fmla="*/ 147 h 184"/>
                  <a:gd name="T88" fmla="*/ 31 w 172"/>
                  <a:gd name="T89" fmla="*/ 161 h 184"/>
                  <a:gd name="T90" fmla="*/ 44 w 172"/>
                  <a:gd name="T91" fmla="*/ 172 h 184"/>
                  <a:gd name="T92" fmla="*/ 61 w 172"/>
                  <a:gd name="T93" fmla="*/ 180 h 184"/>
                  <a:gd name="T94" fmla="*/ 77 w 172"/>
                  <a:gd name="T95" fmla="*/ 184 h 184"/>
                  <a:gd name="T96" fmla="*/ 95 w 172"/>
                  <a:gd name="T97" fmla="*/ 184 h 184"/>
                  <a:gd name="T98" fmla="*/ 111 w 172"/>
                  <a:gd name="T99" fmla="*/ 180 h 184"/>
                  <a:gd name="T100" fmla="*/ 127 w 172"/>
                  <a:gd name="T101" fmla="*/ 172 h 184"/>
                  <a:gd name="T102" fmla="*/ 140 w 172"/>
                  <a:gd name="T103" fmla="*/ 161 h 184"/>
                  <a:gd name="T104" fmla="*/ 152 w 172"/>
                  <a:gd name="T105" fmla="*/ 147 h 184"/>
                  <a:gd name="T106" fmla="*/ 161 w 172"/>
                  <a:gd name="T107" fmla="*/ 131 h 184"/>
                  <a:gd name="T108" fmla="*/ 168 w 172"/>
                  <a:gd name="T109" fmla="*/ 112 h 184"/>
                  <a:gd name="T110" fmla="*/ 171 w 172"/>
                  <a:gd name="T111" fmla="*/ 93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72" h="184">
                    <a:moveTo>
                      <a:pt x="172" y="82"/>
                    </a:moveTo>
                    <a:lnTo>
                      <a:pt x="171" y="77"/>
                    </a:lnTo>
                    <a:lnTo>
                      <a:pt x="171" y="71"/>
                    </a:lnTo>
                    <a:lnTo>
                      <a:pt x="171" y="66"/>
                    </a:lnTo>
                    <a:lnTo>
                      <a:pt x="170" y="60"/>
                    </a:lnTo>
                    <a:lnTo>
                      <a:pt x="169" y="55"/>
                    </a:lnTo>
                    <a:lnTo>
                      <a:pt x="168" y="51"/>
                    </a:lnTo>
                    <a:lnTo>
                      <a:pt x="166" y="46"/>
                    </a:lnTo>
                    <a:lnTo>
                      <a:pt x="165" y="41"/>
                    </a:lnTo>
                    <a:lnTo>
                      <a:pt x="162" y="39"/>
                    </a:lnTo>
                    <a:lnTo>
                      <a:pt x="160" y="36"/>
                    </a:lnTo>
                    <a:lnTo>
                      <a:pt x="157" y="33"/>
                    </a:lnTo>
                    <a:lnTo>
                      <a:pt x="154" y="30"/>
                    </a:lnTo>
                    <a:lnTo>
                      <a:pt x="152" y="28"/>
                    </a:lnTo>
                    <a:lnTo>
                      <a:pt x="149" y="25"/>
                    </a:lnTo>
                    <a:lnTo>
                      <a:pt x="146" y="23"/>
                    </a:lnTo>
                    <a:lnTo>
                      <a:pt x="143" y="21"/>
                    </a:lnTo>
                    <a:lnTo>
                      <a:pt x="147" y="27"/>
                    </a:lnTo>
                    <a:lnTo>
                      <a:pt x="151" y="34"/>
                    </a:lnTo>
                    <a:lnTo>
                      <a:pt x="155" y="41"/>
                    </a:lnTo>
                    <a:lnTo>
                      <a:pt x="157" y="48"/>
                    </a:lnTo>
                    <a:lnTo>
                      <a:pt x="160" y="57"/>
                    </a:lnTo>
                    <a:lnTo>
                      <a:pt x="161" y="65"/>
                    </a:lnTo>
                    <a:lnTo>
                      <a:pt x="162" y="73"/>
                    </a:lnTo>
                    <a:lnTo>
                      <a:pt x="163" y="82"/>
                    </a:lnTo>
                    <a:lnTo>
                      <a:pt x="162" y="91"/>
                    </a:lnTo>
                    <a:lnTo>
                      <a:pt x="161" y="100"/>
                    </a:lnTo>
                    <a:lnTo>
                      <a:pt x="159" y="109"/>
                    </a:lnTo>
                    <a:lnTo>
                      <a:pt x="157" y="118"/>
                    </a:lnTo>
                    <a:lnTo>
                      <a:pt x="153" y="125"/>
                    </a:lnTo>
                    <a:lnTo>
                      <a:pt x="149" y="133"/>
                    </a:lnTo>
                    <a:lnTo>
                      <a:pt x="145" y="141"/>
                    </a:lnTo>
                    <a:lnTo>
                      <a:pt x="140" y="147"/>
                    </a:lnTo>
                    <a:lnTo>
                      <a:pt x="135" y="153"/>
                    </a:lnTo>
                    <a:lnTo>
                      <a:pt x="129" y="157"/>
                    </a:lnTo>
                    <a:lnTo>
                      <a:pt x="123" y="162"/>
                    </a:lnTo>
                    <a:lnTo>
                      <a:pt x="116" y="166"/>
                    </a:lnTo>
                    <a:lnTo>
                      <a:pt x="109" y="169"/>
                    </a:lnTo>
                    <a:lnTo>
                      <a:pt x="102" y="172"/>
                    </a:lnTo>
                    <a:lnTo>
                      <a:pt x="94" y="173"/>
                    </a:lnTo>
                    <a:lnTo>
                      <a:pt x="86" y="173"/>
                    </a:lnTo>
                    <a:lnTo>
                      <a:pt x="78" y="173"/>
                    </a:lnTo>
                    <a:lnTo>
                      <a:pt x="71" y="172"/>
                    </a:lnTo>
                    <a:lnTo>
                      <a:pt x="63" y="169"/>
                    </a:lnTo>
                    <a:lnTo>
                      <a:pt x="55" y="166"/>
                    </a:lnTo>
                    <a:lnTo>
                      <a:pt x="49" y="162"/>
                    </a:lnTo>
                    <a:lnTo>
                      <a:pt x="42" y="157"/>
                    </a:lnTo>
                    <a:lnTo>
                      <a:pt x="36" y="153"/>
                    </a:lnTo>
                    <a:lnTo>
                      <a:pt x="31" y="147"/>
                    </a:lnTo>
                    <a:lnTo>
                      <a:pt x="26" y="141"/>
                    </a:lnTo>
                    <a:lnTo>
                      <a:pt x="22" y="133"/>
                    </a:lnTo>
                    <a:lnTo>
                      <a:pt x="18" y="125"/>
                    </a:lnTo>
                    <a:lnTo>
                      <a:pt x="15" y="118"/>
                    </a:lnTo>
                    <a:lnTo>
                      <a:pt x="12" y="109"/>
                    </a:lnTo>
                    <a:lnTo>
                      <a:pt x="10" y="100"/>
                    </a:lnTo>
                    <a:lnTo>
                      <a:pt x="9" y="91"/>
                    </a:lnTo>
                    <a:lnTo>
                      <a:pt x="9" y="82"/>
                    </a:lnTo>
                    <a:lnTo>
                      <a:pt x="9" y="69"/>
                    </a:lnTo>
                    <a:lnTo>
                      <a:pt x="12" y="57"/>
                    </a:lnTo>
                    <a:lnTo>
                      <a:pt x="15" y="45"/>
                    </a:lnTo>
                    <a:lnTo>
                      <a:pt x="20" y="34"/>
                    </a:lnTo>
                    <a:lnTo>
                      <a:pt x="26" y="24"/>
                    </a:lnTo>
                    <a:lnTo>
                      <a:pt x="33" y="15"/>
                    </a:lnTo>
                    <a:lnTo>
                      <a:pt x="41" y="7"/>
                    </a:lnTo>
                    <a:lnTo>
                      <a:pt x="49" y="0"/>
                    </a:lnTo>
                    <a:lnTo>
                      <a:pt x="46" y="2"/>
                    </a:lnTo>
                    <a:lnTo>
                      <a:pt x="43" y="3"/>
                    </a:lnTo>
                    <a:lnTo>
                      <a:pt x="39" y="4"/>
                    </a:lnTo>
                    <a:lnTo>
                      <a:pt x="36" y="5"/>
                    </a:lnTo>
                    <a:lnTo>
                      <a:pt x="33" y="6"/>
                    </a:lnTo>
                    <a:lnTo>
                      <a:pt x="30" y="7"/>
                    </a:lnTo>
                    <a:lnTo>
                      <a:pt x="27" y="10"/>
                    </a:lnTo>
                    <a:lnTo>
                      <a:pt x="23" y="11"/>
                    </a:lnTo>
                    <a:lnTo>
                      <a:pt x="18" y="18"/>
                    </a:lnTo>
                    <a:lnTo>
                      <a:pt x="13" y="25"/>
                    </a:lnTo>
                    <a:lnTo>
                      <a:pt x="9" y="34"/>
                    </a:lnTo>
                    <a:lnTo>
                      <a:pt x="6" y="43"/>
                    </a:lnTo>
                    <a:lnTo>
                      <a:pt x="3" y="52"/>
                    </a:lnTo>
                    <a:lnTo>
                      <a:pt x="1" y="61"/>
                    </a:lnTo>
                    <a:lnTo>
                      <a:pt x="0" y="71"/>
                    </a:lnTo>
                    <a:lnTo>
                      <a:pt x="0" y="82"/>
                    </a:lnTo>
                    <a:lnTo>
                      <a:pt x="0" y="93"/>
                    </a:lnTo>
                    <a:lnTo>
                      <a:pt x="1" y="102"/>
                    </a:lnTo>
                    <a:lnTo>
                      <a:pt x="3" y="112"/>
                    </a:lnTo>
                    <a:lnTo>
                      <a:pt x="6" y="121"/>
                    </a:lnTo>
                    <a:lnTo>
                      <a:pt x="10" y="131"/>
                    </a:lnTo>
                    <a:lnTo>
                      <a:pt x="14" y="139"/>
                    </a:lnTo>
                    <a:lnTo>
                      <a:pt x="19" y="147"/>
                    </a:lnTo>
                    <a:lnTo>
                      <a:pt x="25" y="154"/>
                    </a:lnTo>
                    <a:lnTo>
                      <a:pt x="31" y="161"/>
                    </a:lnTo>
                    <a:lnTo>
                      <a:pt x="37" y="167"/>
                    </a:lnTo>
                    <a:lnTo>
                      <a:pt x="44" y="172"/>
                    </a:lnTo>
                    <a:lnTo>
                      <a:pt x="52" y="176"/>
                    </a:lnTo>
                    <a:lnTo>
                      <a:pt x="61" y="180"/>
                    </a:lnTo>
                    <a:lnTo>
                      <a:pt x="69" y="182"/>
                    </a:lnTo>
                    <a:lnTo>
                      <a:pt x="77" y="184"/>
                    </a:lnTo>
                    <a:lnTo>
                      <a:pt x="86" y="184"/>
                    </a:lnTo>
                    <a:lnTo>
                      <a:pt x="95" y="184"/>
                    </a:lnTo>
                    <a:lnTo>
                      <a:pt x="103" y="182"/>
                    </a:lnTo>
                    <a:lnTo>
                      <a:pt x="111" y="180"/>
                    </a:lnTo>
                    <a:lnTo>
                      <a:pt x="119" y="176"/>
                    </a:lnTo>
                    <a:lnTo>
                      <a:pt x="127" y="172"/>
                    </a:lnTo>
                    <a:lnTo>
                      <a:pt x="134" y="167"/>
                    </a:lnTo>
                    <a:lnTo>
                      <a:pt x="140" y="161"/>
                    </a:lnTo>
                    <a:lnTo>
                      <a:pt x="147" y="154"/>
                    </a:lnTo>
                    <a:lnTo>
                      <a:pt x="152" y="147"/>
                    </a:lnTo>
                    <a:lnTo>
                      <a:pt x="157" y="139"/>
                    </a:lnTo>
                    <a:lnTo>
                      <a:pt x="161" y="131"/>
                    </a:lnTo>
                    <a:lnTo>
                      <a:pt x="165" y="121"/>
                    </a:lnTo>
                    <a:lnTo>
                      <a:pt x="168" y="112"/>
                    </a:lnTo>
                    <a:lnTo>
                      <a:pt x="170" y="102"/>
                    </a:lnTo>
                    <a:lnTo>
                      <a:pt x="171" y="93"/>
                    </a:lnTo>
                    <a:lnTo>
                      <a:pt x="172" y="82"/>
                    </a:lnTo>
                    <a:close/>
                  </a:path>
                </a:pathLst>
              </a:custGeom>
              <a:solidFill>
                <a:srgbClr val="F7D2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Freeform 88"/>
              <p:cNvSpPr>
                <a:spLocks/>
              </p:cNvSpPr>
              <p:nvPr/>
            </p:nvSpPr>
            <p:spPr bwMode="auto">
              <a:xfrm>
                <a:off x="1145" y="2645"/>
                <a:ext cx="33" cy="30"/>
              </a:xfrm>
              <a:custGeom>
                <a:avLst/>
                <a:gdLst>
                  <a:gd name="T0" fmla="*/ 163 w 163"/>
                  <a:gd name="T1" fmla="*/ 77 h 181"/>
                  <a:gd name="T2" fmla="*/ 161 w 163"/>
                  <a:gd name="T3" fmla="*/ 63 h 181"/>
                  <a:gd name="T4" fmla="*/ 158 w 163"/>
                  <a:gd name="T5" fmla="*/ 50 h 181"/>
                  <a:gd name="T6" fmla="*/ 154 w 163"/>
                  <a:gd name="T7" fmla="*/ 38 h 181"/>
                  <a:gd name="T8" fmla="*/ 149 w 163"/>
                  <a:gd name="T9" fmla="*/ 31 h 181"/>
                  <a:gd name="T10" fmla="*/ 145 w 163"/>
                  <a:gd name="T11" fmla="*/ 27 h 181"/>
                  <a:gd name="T12" fmla="*/ 141 w 163"/>
                  <a:gd name="T13" fmla="*/ 24 h 181"/>
                  <a:gd name="T14" fmla="*/ 137 w 163"/>
                  <a:gd name="T15" fmla="*/ 21 h 181"/>
                  <a:gd name="T16" fmla="*/ 133 w 163"/>
                  <a:gd name="T17" fmla="*/ 18 h 181"/>
                  <a:gd name="T18" fmla="*/ 130 w 163"/>
                  <a:gd name="T19" fmla="*/ 17 h 181"/>
                  <a:gd name="T20" fmla="*/ 127 w 163"/>
                  <a:gd name="T21" fmla="*/ 14 h 181"/>
                  <a:gd name="T22" fmla="*/ 123 w 163"/>
                  <a:gd name="T23" fmla="*/ 13 h 181"/>
                  <a:gd name="T24" fmla="*/ 129 w 163"/>
                  <a:gd name="T25" fmla="*/ 18 h 181"/>
                  <a:gd name="T26" fmla="*/ 140 w 163"/>
                  <a:gd name="T27" fmla="*/ 33 h 181"/>
                  <a:gd name="T28" fmla="*/ 149 w 163"/>
                  <a:gd name="T29" fmla="*/ 51 h 181"/>
                  <a:gd name="T30" fmla="*/ 153 w 163"/>
                  <a:gd name="T31" fmla="*/ 73 h 181"/>
                  <a:gd name="T32" fmla="*/ 154 w 163"/>
                  <a:gd name="T33" fmla="*/ 92 h 181"/>
                  <a:gd name="T34" fmla="*/ 151 w 163"/>
                  <a:gd name="T35" fmla="*/ 109 h 181"/>
                  <a:gd name="T36" fmla="*/ 145 w 163"/>
                  <a:gd name="T37" fmla="*/ 125 h 181"/>
                  <a:gd name="T38" fmla="*/ 138 w 163"/>
                  <a:gd name="T39" fmla="*/ 139 h 181"/>
                  <a:gd name="T40" fmla="*/ 128 w 163"/>
                  <a:gd name="T41" fmla="*/ 151 h 181"/>
                  <a:gd name="T42" fmla="*/ 116 w 163"/>
                  <a:gd name="T43" fmla="*/ 159 h 181"/>
                  <a:gd name="T44" fmla="*/ 103 w 163"/>
                  <a:gd name="T45" fmla="*/ 166 h 181"/>
                  <a:gd name="T46" fmla="*/ 89 w 163"/>
                  <a:gd name="T47" fmla="*/ 170 h 181"/>
                  <a:gd name="T48" fmla="*/ 75 w 163"/>
                  <a:gd name="T49" fmla="*/ 170 h 181"/>
                  <a:gd name="T50" fmla="*/ 61 w 163"/>
                  <a:gd name="T51" fmla="*/ 166 h 181"/>
                  <a:gd name="T52" fmla="*/ 47 w 163"/>
                  <a:gd name="T53" fmla="*/ 159 h 181"/>
                  <a:gd name="T54" fmla="*/ 35 w 163"/>
                  <a:gd name="T55" fmla="*/ 151 h 181"/>
                  <a:gd name="T56" fmla="*/ 26 w 163"/>
                  <a:gd name="T57" fmla="*/ 139 h 181"/>
                  <a:gd name="T58" fmla="*/ 18 w 163"/>
                  <a:gd name="T59" fmla="*/ 125 h 181"/>
                  <a:gd name="T60" fmla="*/ 12 w 163"/>
                  <a:gd name="T61" fmla="*/ 109 h 181"/>
                  <a:gd name="T62" fmla="*/ 10 w 163"/>
                  <a:gd name="T63" fmla="*/ 92 h 181"/>
                  <a:gd name="T64" fmla="*/ 9 w 163"/>
                  <a:gd name="T65" fmla="*/ 77 h 181"/>
                  <a:gd name="T66" fmla="*/ 12 w 163"/>
                  <a:gd name="T67" fmla="*/ 61 h 181"/>
                  <a:gd name="T68" fmla="*/ 18 w 163"/>
                  <a:gd name="T69" fmla="*/ 42 h 181"/>
                  <a:gd name="T70" fmla="*/ 33 w 163"/>
                  <a:gd name="T71" fmla="*/ 19 h 181"/>
                  <a:gd name="T72" fmla="*/ 48 w 163"/>
                  <a:gd name="T73" fmla="*/ 7 h 181"/>
                  <a:gd name="T74" fmla="*/ 60 w 163"/>
                  <a:gd name="T75" fmla="*/ 1 h 181"/>
                  <a:gd name="T76" fmla="*/ 62 w 163"/>
                  <a:gd name="T77" fmla="*/ 0 h 181"/>
                  <a:gd name="T78" fmla="*/ 52 w 163"/>
                  <a:gd name="T79" fmla="*/ 1 h 181"/>
                  <a:gd name="T80" fmla="*/ 44 w 163"/>
                  <a:gd name="T81" fmla="*/ 4 h 181"/>
                  <a:gd name="T82" fmla="*/ 35 w 163"/>
                  <a:gd name="T83" fmla="*/ 6 h 181"/>
                  <a:gd name="T84" fmla="*/ 24 w 163"/>
                  <a:gd name="T85" fmla="*/ 14 h 181"/>
                  <a:gd name="T86" fmla="*/ 13 w 163"/>
                  <a:gd name="T87" fmla="*/ 31 h 181"/>
                  <a:gd name="T88" fmla="*/ 5 w 163"/>
                  <a:gd name="T89" fmla="*/ 50 h 181"/>
                  <a:gd name="T90" fmla="*/ 1 w 163"/>
                  <a:gd name="T91" fmla="*/ 72 h 181"/>
                  <a:gd name="T92" fmla="*/ 1 w 163"/>
                  <a:gd name="T93" fmla="*/ 93 h 181"/>
                  <a:gd name="T94" fmla="*/ 4 w 163"/>
                  <a:gd name="T95" fmla="*/ 113 h 181"/>
                  <a:gd name="T96" fmla="*/ 10 w 163"/>
                  <a:gd name="T97" fmla="*/ 131 h 181"/>
                  <a:gd name="T98" fmla="*/ 19 w 163"/>
                  <a:gd name="T99" fmla="*/ 146 h 181"/>
                  <a:gd name="T100" fmla="*/ 30 w 163"/>
                  <a:gd name="T101" fmla="*/ 158 h 181"/>
                  <a:gd name="T102" fmla="*/ 43 w 163"/>
                  <a:gd name="T103" fmla="*/ 169 h 181"/>
                  <a:gd name="T104" fmla="*/ 58 w 163"/>
                  <a:gd name="T105" fmla="*/ 176 h 181"/>
                  <a:gd name="T106" fmla="*/ 74 w 163"/>
                  <a:gd name="T107" fmla="*/ 181 h 181"/>
                  <a:gd name="T108" fmla="*/ 90 w 163"/>
                  <a:gd name="T109" fmla="*/ 181 h 181"/>
                  <a:gd name="T110" fmla="*/ 106 w 163"/>
                  <a:gd name="T111" fmla="*/ 176 h 181"/>
                  <a:gd name="T112" fmla="*/ 121 w 163"/>
                  <a:gd name="T113" fmla="*/ 169 h 181"/>
                  <a:gd name="T114" fmla="*/ 134 w 163"/>
                  <a:gd name="T115" fmla="*/ 158 h 181"/>
                  <a:gd name="T116" fmla="*/ 145 w 163"/>
                  <a:gd name="T117" fmla="*/ 146 h 181"/>
                  <a:gd name="T118" fmla="*/ 153 w 163"/>
                  <a:gd name="T119" fmla="*/ 131 h 181"/>
                  <a:gd name="T120" fmla="*/ 159 w 163"/>
                  <a:gd name="T121" fmla="*/ 113 h 181"/>
                  <a:gd name="T122" fmla="*/ 163 w 163"/>
                  <a:gd name="T123" fmla="*/ 93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63" h="181">
                    <a:moveTo>
                      <a:pt x="163" y="84"/>
                    </a:moveTo>
                    <a:lnTo>
                      <a:pt x="163" y="77"/>
                    </a:lnTo>
                    <a:lnTo>
                      <a:pt x="162" y="71"/>
                    </a:lnTo>
                    <a:lnTo>
                      <a:pt x="161" y="63"/>
                    </a:lnTo>
                    <a:lnTo>
                      <a:pt x="160" y="57"/>
                    </a:lnTo>
                    <a:lnTo>
                      <a:pt x="158" y="50"/>
                    </a:lnTo>
                    <a:lnTo>
                      <a:pt x="156" y="44"/>
                    </a:lnTo>
                    <a:lnTo>
                      <a:pt x="154" y="38"/>
                    </a:lnTo>
                    <a:lnTo>
                      <a:pt x="151" y="33"/>
                    </a:lnTo>
                    <a:lnTo>
                      <a:pt x="149" y="31"/>
                    </a:lnTo>
                    <a:lnTo>
                      <a:pt x="147" y="30"/>
                    </a:lnTo>
                    <a:lnTo>
                      <a:pt x="145" y="27"/>
                    </a:lnTo>
                    <a:lnTo>
                      <a:pt x="143" y="26"/>
                    </a:lnTo>
                    <a:lnTo>
                      <a:pt x="141" y="24"/>
                    </a:lnTo>
                    <a:lnTo>
                      <a:pt x="139" y="23"/>
                    </a:lnTo>
                    <a:lnTo>
                      <a:pt x="137" y="21"/>
                    </a:lnTo>
                    <a:lnTo>
                      <a:pt x="135" y="19"/>
                    </a:lnTo>
                    <a:lnTo>
                      <a:pt x="133" y="18"/>
                    </a:lnTo>
                    <a:lnTo>
                      <a:pt x="132" y="18"/>
                    </a:lnTo>
                    <a:lnTo>
                      <a:pt x="130" y="17"/>
                    </a:lnTo>
                    <a:lnTo>
                      <a:pt x="128" y="15"/>
                    </a:lnTo>
                    <a:lnTo>
                      <a:pt x="127" y="14"/>
                    </a:lnTo>
                    <a:lnTo>
                      <a:pt x="125" y="13"/>
                    </a:lnTo>
                    <a:lnTo>
                      <a:pt x="123" y="13"/>
                    </a:lnTo>
                    <a:lnTo>
                      <a:pt x="122" y="12"/>
                    </a:lnTo>
                    <a:lnTo>
                      <a:pt x="129" y="18"/>
                    </a:lnTo>
                    <a:lnTo>
                      <a:pt x="135" y="25"/>
                    </a:lnTo>
                    <a:lnTo>
                      <a:pt x="140" y="33"/>
                    </a:lnTo>
                    <a:lnTo>
                      <a:pt x="145" y="42"/>
                    </a:lnTo>
                    <a:lnTo>
                      <a:pt x="149" y="51"/>
                    </a:lnTo>
                    <a:lnTo>
                      <a:pt x="152" y="62"/>
                    </a:lnTo>
                    <a:lnTo>
                      <a:pt x="153" y="73"/>
                    </a:lnTo>
                    <a:lnTo>
                      <a:pt x="154" y="84"/>
                    </a:lnTo>
                    <a:lnTo>
                      <a:pt x="154" y="92"/>
                    </a:lnTo>
                    <a:lnTo>
                      <a:pt x="153" y="101"/>
                    </a:lnTo>
                    <a:lnTo>
                      <a:pt x="151" y="109"/>
                    </a:lnTo>
                    <a:lnTo>
                      <a:pt x="148" y="117"/>
                    </a:lnTo>
                    <a:lnTo>
                      <a:pt x="145" y="125"/>
                    </a:lnTo>
                    <a:lnTo>
                      <a:pt x="142" y="132"/>
                    </a:lnTo>
                    <a:lnTo>
                      <a:pt x="138" y="139"/>
                    </a:lnTo>
                    <a:lnTo>
                      <a:pt x="133" y="145"/>
                    </a:lnTo>
                    <a:lnTo>
                      <a:pt x="128" y="151"/>
                    </a:lnTo>
                    <a:lnTo>
                      <a:pt x="122" y="156"/>
                    </a:lnTo>
                    <a:lnTo>
                      <a:pt x="116" y="159"/>
                    </a:lnTo>
                    <a:lnTo>
                      <a:pt x="110" y="163"/>
                    </a:lnTo>
                    <a:lnTo>
                      <a:pt x="103" y="166"/>
                    </a:lnTo>
                    <a:lnTo>
                      <a:pt x="97" y="169"/>
                    </a:lnTo>
                    <a:lnTo>
                      <a:pt x="89" y="170"/>
                    </a:lnTo>
                    <a:lnTo>
                      <a:pt x="82" y="170"/>
                    </a:lnTo>
                    <a:lnTo>
                      <a:pt x="75" y="170"/>
                    </a:lnTo>
                    <a:lnTo>
                      <a:pt x="68" y="169"/>
                    </a:lnTo>
                    <a:lnTo>
                      <a:pt x="61" y="166"/>
                    </a:lnTo>
                    <a:lnTo>
                      <a:pt x="54" y="163"/>
                    </a:lnTo>
                    <a:lnTo>
                      <a:pt x="47" y="159"/>
                    </a:lnTo>
                    <a:lnTo>
                      <a:pt x="41" y="156"/>
                    </a:lnTo>
                    <a:lnTo>
                      <a:pt x="35" y="151"/>
                    </a:lnTo>
                    <a:lnTo>
                      <a:pt x="30" y="145"/>
                    </a:lnTo>
                    <a:lnTo>
                      <a:pt x="26" y="139"/>
                    </a:lnTo>
                    <a:lnTo>
                      <a:pt x="21" y="132"/>
                    </a:lnTo>
                    <a:lnTo>
                      <a:pt x="18" y="125"/>
                    </a:lnTo>
                    <a:lnTo>
                      <a:pt x="15" y="117"/>
                    </a:lnTo>
                    <a:lnTo>
                      <a:pt x="12" y="109"/>
                    </a:lnTo>
                    <a:lnTo>
                      <a:pt x="11" y="101"/>
                    </a:lnTo>
                    <a:lnTo>
                      <a:pt x="10" y="92"/>
                    </a:lnTo>
                    <a:lnTo>
                      <a:pt x="9" y="84"/>
                    </a:lnTo>
                    <a:lnTo>
                      <a:pt x="9" y="77"/>
                    </a:lnTo>
                    <a:lnTo>
                      <a:pt x="10" y="68"/>
                    </a:lnTo>
                    <a:lnTo>
                      <a:pt x="12" y="61"/>
                    </a:lnTo>
                    <a:lnTo>
                      <a:pt x="13" y="55"/>
                    </a:lnTo>
                    <a:lnTo>
                      <a:pt x="18" y="42"/>
                    </a:lnTo>
                    <a:lnTo>
                      <a:pt x="25" y="30"/>
                    </a:lnTo>
                    <a:lnTo>
                      <a:pt x="33" y="19"/>
                    </a:lnTo>
                    <a:lnTo>
                      <a:pt x="43" y="11"/>
                    </a:lnTo>
                    <a:lnTo>
                      <a:pt x="48" y="7"/>
                    </a:lnTo>
                    <a:lnTo>
                      <a:pt x="54" y="5"/>
                    </a:lnTo>
                    <a:lnTo>
                      <a:pt x="60" y="1"/>
                    </a:lnTo>
                    <a:lnTo>
                      <a:pt x="66" y="0"/>
                    </a:lnTo>
                    <a:lnTo>
                      <a:pt x="62" y="0"/>
                    </a:lnTo>
                    <a:lnTo>
                      <a:pt x="57" y="1"/>
                    </a:lnTo>
                    <a:lnTo>
                      <a:pt x="52" y="1"/>
                    </a:lnTo>
                    <a:lnTo>
                      <a:pt x="48" y="2"/>
                    </a:lnTo>
                    <a:lnTo>
                      <a:pt x="44" y="4"/>
                    </a:lnTo>
                    <a:lnTo>
                      <a:pt x="39" y="5"/>
                    </a:lnTo>
                    <a:lnTo>
                      <a:pt x="35" y="6"/>
                    </a:lnTo>
                    <a:lnTo>
                      <a:pt x="31" y="7"/>
                    </a:lnTo>
                    <a:lnTo>
                      <a:pt x="24" y="14"/>
                    </a:lnTo>
                    <a:lnTo>
                      <a:pt x="18" y="23"/>
                    </a:lnTo>
                    <a:lnTo>
                      <a:pt x="13" y="31"/>
                    </a:lnTo>
                    <a:lnTo>
                      <a:pt x="9" y="41"/>
                    </a:lnTo>
                    <a:lnTo>
                      <a:pt x="5" y="50"/>
                    </a:lnTo>
                    <a:lnTo>
                      <a:pt x="2" y="61"/>
                    </a:lnTo>
                    <a:lnTo>
                      <a:pt x="1" y="72"/>
                    </a:lnTo>
                    <a:lnTo>
                      <a:pt x="0" y="84"/>
                    </a:lnTo>
                    <a:lnTo>
                      <a:pt x="1" y="93"/>
                    </a:lnTo>
                    <a:lnTo>
                      <a:pt x="2" y="103"/>
                    </a:lnTo>
                    <a:lnTo>
                      <a:pt x="4" y="113"/>
                    </a:lnTo>
                    <a:lnTo>
                      <a:pt x="7" y="121"/>
                    </a:lnTo>
                    <a:lnTo>
                      <a:pt x="10" y="131"/>
                    </a:lnTo>
                    <a:lnTo>
                      <a:pt x="14" y="138"/>
                    </a:lnTo>
                    <a:lnTo>
                      <a:pt x="19" y="146"/>
                    </a:lnTo>
                    <a:lnTo>
                      <a:pt x="24" y="152"/>
                    </a:lnTo>
                    <a:lnTo>
                      <a:pt x="30" y="158"/>
                    </a:lnTo>
                    <a:lnTo>
                      <a:pt x="36" y="164"/>
                    </a:lnTo>
                    <a:lnTo>
                      <a:pt x="43" y="169"/>
                    </a:lnTo>
                    <a:lnTo>
                      <a:pt x="50" y="174"/>
                    </a:lnTo>
                    <a:lnTo>
                      <a:pt x="58" y="176"/>
                    </a:lnTo>
                    <a:lnTo>
                      <a:pt x="66" y="178"/>
                    </a:lnTo>
                    <a:lnTo>
                      <a:pt x="74" y="181"/>
                    </a:lnTo>
                    <a:lnTo>
                      <a:pt x="82" y="181"/>
                    </a:lnTo>
                    <a:lnTo>
                      <a:pt x="90" y="181"/>
                    </a:lnTo>
                    <a:lnTo>
                      <a:pt x="98" y="178"/>
                    </a:lnTo>
                    <a:lnTo>
                      <a:pt x="106" y="176"/>
                    </a:lnTo>
                    <a:lnTo>
                      <a:pt x="114" y="174"/>
                    </a:lnTo>
                    <a:lnTo>
                      <a:pt x="121" y="169"/>
                    </a:lnTo>
                    <a:lnTo>
                      <a:pt x="127" y="164"/>
                    </a:lnTo>
                    <a:lnTo>
                      <a:pt x="134" y="158"/>
                    </a:lnTo>
                    <a:lnTo>
                      <a:pt x="139" y="152"/>
                    </a:lnTo>
                    <a:lnTo>
                      <a:pt x="145" y="146"/>
                    </a:lnTo>
                    <a:lnTo>
                      <a:pt x="149" y="138"/>
                    </a:lnTo>
                    <a:lnTo>
                      <a:pt x="153" y="131"/>
                    </a:lnTo>
                    <a:lnTo>
                      <a:pt x="157" y="121"/>
                    </a:lnTo>
                    <a:lnTo>
                      <a:pt x="159" y="113"/>
                    </a:lnTo>
                    <a:lnTo>
                      <a:pt x="161" y="103"/>
                    </a:lnTo>
                    <a:lnTo>
                      <a:pt x="163" y="93"/>
                    </a:lnTo>
                    <a:lnTo>
                      <a:pt x="163" y="84"/>
                    </a:lnTo>
                    <a:close/>
                  </a:path>
                </a:pathLst>
              </a:custGeom>
              <a:solidFill>
                <a:srgbClr val="F8D4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89"/>
              <p:cNvSpPr>
                <a:spLocks noEditPoints="1"/>
              </p:cNvSpPr>
              <p:nvPr/>
            </p:nvSpPr>
            <p:spPr bwMode="auto">
              <a:xfrm>
                <a:off x="1146" y="2645"/>
                <a:ext cx="31" cy="29"/>
              </a:xfrm>
              <a:custGeom>
                <a:avLst/>
                <a:gdLst>
                  <a:gd name="T0" fmla="*/ 152 w 154"/>
                  <a:gd name="T1" fmla="*/ 67 h 175"/>
                  <a:gd name="T2" fmla="*/ 146 w 154"/>
                  <a:gd name="T3" fmla="*/ 43 h 175"/>
                  <a:gd name="T4" fmla="*/ 134 w 154"/>
                  <a:gd name="T5" fmla="*/ 23 h 175"/>
                  <a:gd name="T6" fmla="*/ 133 w 154"/>
                  <a:gd name="T7" fmla="*/ 21 h 175"/>
                  <a:gd name="T8" fmla="*/ 131 w 154"/>
                  <a:gd name="T9" fmla="*/ 20 h 175"/>
                  <a:gd name="T10" fmla="*/ 119 w 154"/>
                  <a:gd name="T11" fmla="*/ 13 h 175"/>
                  <a:gd name="T12" fmla="*/ 86 w 154"/>
                  <a:gd name="T13" fmla="*/ 1 h 175"/>
                  <a:gd name="T14" fmla="*/ 52 w 154"/>
                  <a:gd name="T15" fmla="*/ 1 h 175"/>
                  <a:gd name="T16" fmla="*/ 24 w 154"/>
                  <a:gd name="T17" fmla="*/ 17 h 175"/>
                  <a:gd name="T18" fmla="*/ 6 w 154"/>
                  <a:gd name="T19" fmla="*/ 47 h 175"/>
                  <a:gd name="T20" fmla="*/ 0 w 154"/>
                  <a:gd name="T21" fmla="*/ 84 h 175"/>
                  <a:gd name="T22" fmla="*/ 3 w 154"/>
                  <a:gd name="T23" fmla="*/ 111 h 175"/>
                  <a:gd name="T24" fmla="*/ 13 w 154"/>
                  <a:gd name="T25" fmla="*/ 135 h 175"/>
                  <a:gd name="T26" fmla="*/ 27 w 154"/>
                  <a:gd name="T27" fmla="*/ 155 h 175"/>
                  <a:gd name="T28" fmla="*/ 46 w 154"/>
                  <a:gd name="T29" fmla="*/ 168 h 175"/>
                  <a:gd name="T30" fmla="*/ 69 w 154"/>
                  <a:gd name="T31" fmla="*/ 175 h 175"/>
                  <a:gd name="T32" fmla="*/ 93 w 154"/>
                  <a:gd name="T33" fmla="*/ 174 h 175"/>
                  <a:gd name="T34" fmla="*/ 114 w 154"/>
                  <a:gd name="T35" fmla="*/ 164 h 175"/>
                  <a:gd name="T36" fmla="*/ 131 w 154"/>
                  <a:gd name="T37" fmla="*/ 149 h 175"/>
                  <a:gd name="T38" fmla="*/ 144 w 154"/>
                  <a:gd name="T39" fmla="*/ 127 h 175"/>
                  <a:gd name="T40" fmla="*/ 152 w 154"/>
                  <a:gd name="T41" fmla="*/ 102 h 175"/>
                  <a:gd name="T42" fmla="*/ 145 w 154"/>
                  <a:gd name="T43" fmla="*/ 84 h 175"/>
                  <a:gd name="T44" fmla="*/ 142 w 154"/>
                  <a:gd name="T45" fmla="*/ 108 h 175"/>
                  <a:gd name="T46" fmla="*/ 133 w 154"/>
                  <a:gd name="T47" fmla="*/ 129 h 175"/>
                  <a:gd name="T48" fmla="*/ 120 w 154"/>
                  <a:gd name="T49" fmla="*/ 146 h 175"/>
                  <a:gd name="T50" fmla="*/ 103 w 154"/>
                  <a:gd name="T51" fmla="*/ 158 h 175"/>
                  <a:gd name="T52" fmla="*/ 84 w 154"/>
                  <a:gd name="T53" fmla="*/ 164 h 175"/>
                  <a:gd name="T54" fmla="*/ 64 w 154"/>
                  <a:gd name="T55" fmla="*/ 163 h 175"/>
                  <a:gd name="T56" fmla="*/ 44 w 154"/>
                  <a:gd name="T57" fmla="*/ 155 h 175"/>
                  <a:gd name="T58" fmla="*/ 28 w 154"/>
                  <a:gd name="T59" fmla="*/ 141 h 175"/>
                  <a:gd name="T60" fmla="*/ 17 w 154"/>
                  <a:gd name="T61" fmla="*/ 122 h 175"/>
                  <a:gd name="T62" fmla="*/ 10 w 154"/>
                  <a:gd name="T63" fmla="*/ 101 h 175"/>
                  <a:gd name="T64" fmla="*/ 9 w 154"/>
                  <a:gd name="T65" fmla="*/ 75 h 175"/>
                  <a:gd name="T66" fmla="*/ 14 w 154"/>
                  <a:gd name="T67" fmla="*/ 53 h 175"/>
                  <a:gd name="T68" fmla="*/ 24 w 154"/>
                  <a:gd name="T69" fmla="*/ 32 h 175"/>
                  <a:gd name="T70" fmla="*/ 38 w 154"/>
                  <a:gd name="T71" fmla="*/ 17 h 175"/>
                  <a:gd name="T72" fmla="*/ 57 w 154"/>
                  <a:gd name="T73" fmla="*/ 7 h 175"/>
                  <a:gd name="T74" fmla="*/ 77 w 154"/>
                  <a:gd name="T75" fmla="*/ 2 h 175"/>
                  <a:gd name="T76" fmla="*/ 97 w 154"/>
                  <a:gd name="T77" fmla="*/ 7 h 175"/>
                  <a:gd name="T78" fmla="*/ 115 w 154"/>
                  <a:gd name="T79" fmla="*/ 17 h 175"/>
                  <a:gd name="T80" fmla="*/ 129 w 154"/>
                  <a:gd name="T81" fmla="*/ 32 h 175"/>
                  <a:gd name="T82" fmla="*/ 139 w 154"/>
                  <a:gd name="T83" fmla="*/ 53 h 175"/>
                  <a:gd name="T84" fmla="*/ 144 w 154"/>
                  <a:gd name="T85" fmla="*/ 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4" h="175">
                    <a:moveTo>
                      <a:pt x="154" y="84"/>
                    </a:moveTo>
                    <a:lnTo>
                      <a:pt x="153" y="75"/>
                    </a:lnTo>
                    <a:lnTo>
                      <a:pt x="152" y="67"/>
                    </a:lnTo>
                    <a:lnTo>
                      <a:pt x="151" y="59"/>
                    </a:lnTo>
                    <a:lnTo>
                      <a:pt x="148" y="50"/>
                    </a:lnTo>
                    <a:lnTo>
                      <a:pt x="146" y="43"/>
                    </a:lnTo>
                    <a:lnTo>
                      <a:pt x="142" y="36"/>
                    </a:lnTo>
                    <a:lnTo>
                      <a:pt x="138" y="29"/>
                    </a:lnTo>
                    <a:lnTo>
                      <a:pt x="134" y="23"/>
                    </a:lnTo>
                    <a:lnTo>
                      <a:pt x="134" y="23"/>
                    </a:lnTo>
                    <a:lnTo>
                      <a:pt x="133" y="21"/>
                    </a:lnTo>
                    <a:lnTo>
                      <a:pt x="133" y="21"/>
                    </a:lnTo>
                    <a:lnTo>
                      <a:pt x="132" y="21"/>
                    </a:lnTo>
                    <a:lnTo>
                      <a:pt x="131" y="20"/>
                    </a:lnTo>
                    <a:lnTo>
                      <a:pt x="131" y="20"/>
                    </a:lnTo>
                    <a:lnTo>
                      <a:pt x="130" y="20"/>
                    </a:lnTo>
                    <a:lnTo>
                      <a:pt x="130" y="19"/>
                    </a:lnTo>
                    <a:lnTo>
                      <a:pt x="119" y="13"/>
                    </a:lnTo>
                    <a:lnTo>
                      <a:pt x="108" y="8"/>
                    </a:lnTo>
                    <a:lnTo>
                      <a:pt x="97" y="4"/>
                    </a:lnTo>
                    <a:lnTo>
                      <a:pt x="86" y="1"/>
                    </a:lnTo>
                    <a:lnTo>
                      <a:pt x="75" y="0"/>
                    </a:lnTo>
                    <a:lnTo>
                      <a:pt x="64" y="0"/>
                    </a:lnTo>
                    <a:lnTo>
                      <a:pt x="52" y="1"/>
                    </a:lnTo>
                    <a:lnTo>
                      <a:pt x="40" y="2"/>
                    </a:lnTo>
                    <a:lnTo>
                      <a:pt x="32" y="9"/>
                    </a:lnTo>
                    <a:lnTo>
                      <a:pt x="24" y="17"/>
                    </a:lnTo>
                    <a:lnTo>
                      <a:pt x="17" y="26"/>
                    </a:lnTo>
                    <a:lnTo>
                      <a:pt x="11" y="36"/>
                    </a:lnTo>
                    <a:lnTo>
                      <a:pt x="6" y="47"/>
                    </a:lnTo>
                    <a:lnTo>
                      <a:pt x="3" y="59"/>
                    </a:lnTo>
                    <a:lnTo>
                      <a:pt x="0" y="71"/>
                    </a:lnTo>
                    <a:lnTo>
                      <a:pt x="0" y="84"/>
                    </a:lnTo>
                    <a:lnTo>
                      <a:pt x="0" y="93"/>
                    </a:lnTo>
                    <a:lnTo>
                      <a:pt x="1" y="102"/>
                    </a:lnTo>
                    <a:lnTo>
                      <a:pt x="3" y="111"/>
                    </a:lnTo>
                    <a:lnTo>
                      <a:pt x="6" y="120"/>
                    </a:lnTo>
                    <a:lnTo>
                      <a:pt x="9" y="127"/>
                    </a:lnTo>
                    <a:lnTo>
                      <a:pt x="13" y="135"/>
                    </a:lnTo>
                    <a:lnTo>
                      <a:pt x="17" y="143"/>
                    </a:lnTo>
                    <a:lnTo>
                      <a:pt x="22" y="149"/>
                    </a:lnTo>
                    <a:lnTo>
                      <a:pt x="27" y="155"/>
                    </a:lnTo>
                    <a:lnTo>
                      <a:pt x="33" y="159"/>
                    </a:lnTo>
                    <a:lnTo>
                      <a:pt x="40" y="164"/>
                    </a:lnTo>
                    <a:lnTo>
                      <a:pt x="46" y="168"/>
                    </a:lnTo>
                    <a:lnTo>
                      <a:pt x="54" y="171"/>
                    </a:lnTo>
                    <a:lnTo>
                      <a:pt x="62" y="174"/>
                    </a:lnTo>
                    <a:lnTo>
                      <a:pt x="69" y="175"/>
                    </a:lnTo>
                    <a:lnTo>
                      <a:pt x="77" y="175"/>
                    </a:lnTo>
                    <a:lnTo>
                      <a:pt x="85" y="175"/>
                    </a:lnTo>
                    <a:lnTo>
                      <a:pt x="93" y="174"/>
                    </a:lnTo>
                    <a:lnTo>
                      <a:pt x="100" y="171"/>
                    </a:lnTo>
                    <a:lnTo>
                      <a:pt x="107" y="168"/>
                    </a:lnTo>
                    <a:lnTo>
                      <a:pt x="114" y="164"/>
                    </a:lnTo>
                    <a:lnTo>
                      <a:pt x="120" y="159"/>
                    </a:lnTo>
                    <a:lnTo>
                      <a:pt x="126" y="155"/>
                    </a:lnTo>
                    <a:lnTo>
                      <a:pt x="131" y="149"/>
                    </a:lnTo>
                    <a:lnTo>
                      <a:pt x="136" y="143"/>
                    </a:lnTo>
                    <a:lnTo>
                      <a:pt x="140" y="135"/>
                    </a:lnTo>
                    <a:lnTo>
                      <a:pt x="144" y="127"/>
                    </a:lnTo>
                    <a:lnTo>
                      <a:pt x="148" y="120"/>
                    </a:lnTo>
                    <a:lnTo>
                      <a:pt x="150" y="111"/>
                    </a:lnTo>
                    <a:lnTo>
                      <a:pt x="152" y="102"/>
                    </a:lnTo>
                    <a:lnTo>
                      <a:pt x="153" y="93"/>
                    </a:lnTo>
                    <a:lnTo>
                      <a:pt x="154" y="84"/>
                    </a:lnTo>
                    <a:close/>
                    <a:moveTo>
                      <a:pt x="145" y="84"/>
                    </a:moveTo>
                    <a:lnTo>
                      <a:pt x="144" y="92"/>
                    </a:lnTo>
                    <a:lnTo>
                      <a:pt x="143" y="101"/>
                    </a:lnTo>
                    <a:lnTo>
                      <a:pt x="142" y="108"/>
                    </a:lnTo>
                    <a:lnTo>
                      <a:pt x="139" y="115"/>
                    </a:lnTo>
                    <a:lnTo>
                      <a:pt x="136" y="122"/>
                    </a:lnTo>
                    <a:lnTo>
                      <a:pt x="133" y="129"/>
                    </a:lnTo>
                    <a:lnTo>
                      <a:pt x="129" y="135"/>
                    </a:lnTo>
                    <a:lnTo>
                      <a:pt x="125" y="141"/>
                    </a:lnTo>
                    <a:lnTo>
                      <a:pt x="120" y="146"/>
                    </a:lnTo>
                    <a:lnTo>
                      <a:pt x="115" y="151"/>
                    </a:lnTo>
                    <a:lnTo>
                      <a:pt x="109" y="155"/>
                    </a:lnTo>
                    <a:lnTo>
                      <a:pt x="103" y="158"/>
                    </a:lnTo>
                    <a:lnTo>
                      <a:pt x="97" y="161"/>
                    </a:lnTo>
                    <a:lnTo>
                      <a:pt x="91" y="163"/>
                    </a:lnTo>
                    <a:lnTo>
                      <a:pt x="84" y="164"/>
                    </a:lnTo>
                    <a:lnTo>
                      <a:pt x="77" y="164"/>
                    </a:lnTo>
                    <a:lnTo>
                      <a:pt x="70" y="164"/>
                    </a:lnTo>
                    <a:lnTo>
                      <a:pt x="64" y="163"/>
                    </a:lnTo>
                    <a:lnTo>
                      <a:pt x="57" y="161"/>
                    </a:lnTo>
                    <a:lnTo>
                      <a:pt x="51" y="158"/>
                    </a:lnTo>
                    <a:lnTo>
                      <a:pt x="44" y="155"/>
                    </a:lnTo>
                    <a:lnTo>
                      <a:pt x="38" y="151"/>
                    </a:lnTo>
                    <a:lnTo>
                      <a:pt x="33" y="146"/>
                    </a:lnTo>
                    <a:lnTo>
                      <a:pt x="28" y="141"/>
                    </a:lnTo>
                    <a:lnTo>
                      <a:pt x="24" y="135"/>
                    </a:lnTo>
                    <a:lnTo>
                      <a:pt x="20" y="129"/>
                    </a:lnTo>
                    <a:lnTo>
                      <a:pt x="17" y="122"/>
                    </a:lnTo>
                    <a:lnTo>
                      <a:pt x="14" y="115"/>
                    </a:lnTo>
                    <a:lnTo>
                      <a:pt x="12" y="108"/>
                    </a:lnTo>
                    <a:lnTo>
                      <a:pt x="10" y="101"/>
                    </a:lnTo>
                    <a:lnTo>
                      <a:pt x="9" y="92"/>
                    </a:lnTo>
                    <a:lnTo>
                      <a:pt x="9" y="84"/>
                    </a:lnTo>
                    <a:lnTo>
                      <a:pt x="9" y="75"/>
                    </a:lnTo>
                    <a:lnTo>
                      <a:pt x="10" y="67"/>
                    </a:lnTo>
                    <a:lnTo>
                      <a:pt x="12" y="60"/>
                    </a:lnTo>
                    <a:lnTo>
                      <a:pt x="14" y="53"/>
                    </a:lnTo>
                    <a:lnTo>
                      <a:pt x="17" y="45"/>
                    </a:lnTo>
                    <a:lnTo>
                      <a:pt x="20" y="38"/>
                    </a:lnTo>
                    <a:lnTo>
                      <a:pt x="24" y="32"/>
                    </a:lnTo>
                    <a:lnTo>
                      <a:pt x="28" y="26"/>
                    </a:lnTo>
                    <a:lnTo>
                      <a:pt x="33" y="21"/>
                    </a:lnTo>
                    <a:lnTo>
                      <a:pt x="38" y="17"/>
                    </a:lnTo>
                    <a:lnTo>
                      <a:pt x="44" y="13"/>
                    </a:lnTo>
                    <a:lnTo>
                      <a:pt x="51" y="9"/>
                    </a:lnTo>
                    <a:lnTo>
                      <a:pt x="57" y="7"/>
                    </a:lnTo>
                    <a:lnTo>
                      <a:pt x="64" y="5"/>
                    </a:lnTo>
                    <a:lnTo>
                      <a:pt x="70" y="4"/>
                    </a:lnTo>
                    <a:lnTo>
                      <a:pt x="77" y="2"/>
                    </a:lnTo>
                    <a:lnTo>
                      <a:pt x="84" y="4"/>
                    </a:lnTo>
                    <a:lnTo>
                      <a:pt x="91" y="5"/>
                    </a:lnTo>
                    <a:lnTo>
                      <a:pt x="97" y="7"/>
                    </a:lnTo>
                    <a:lnTo>
                      <a:pt x="103" y="9"/>
                    </a:lnTo>
                    <a:lnTo>
                      <a:pt x="109" y="13"/>
                    </a:lnTo>
                    <a:lnTo>
                      <a:pt x="115" y="17"/>
                    </a:lnTo>
                    <a:lnTo>
                      <a:pt x="120" y="21"/>
                    </a:lnTo>
                    <a:lnTo>
                      <a:pt x="125" y="26"/>
                    </a:lnTo>
                    <a:lnTo>
                      <a:pt x="129" y="32"/>
                    </a:lnTo>
                    <a:lnTo>
                      <a:pt x="133" y="38"/>
                    </a:lnTo>
                    <a:lnTo>
                      <a:pt x="136" y="45"/>
                    </a:lnTo>
                    <a:lnTo>
                      <a:pt x="139" y="53"/>
                    </a:lnTo>
                    <a:lnTo>
                      <a:pt x="142" y="60"/>
                    </a:lnTo>
                    <a:lnTo>
                      <a:pt x="143" y="67"/>
                    </a:lnTo>
                    <a:lnTo>
                      <a:pt x="144" y="75"/>
                    </a:lnTo>
                    <a:lnTo>
                      <a:pt x="145" y="84"/>
                    </a:lnTo>
                    <a:close/>
                  </a:path>
                </a:pathLst>
              </a:custGeom>
              <a:solidFill>
                <a:srgbClr val="F8D4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90"/>
              <p:cNvSpPr>
                <a:spLocks noEditPoints="1"/>
              </p:cNvSpPr>
              <p:nvPr/>
            </p:nvSpPr>
            <p:spPr bwMode="auto">
              <a:xfrm>
                <a:off x="1147" y="2645"/>
                <a:ext cx="29" cy="29"/>
              </a:xfrm>
              <a:custGeom>
                <a:avLst/>
                <a:gdLst>
                  <a:gd name="T0" fmla="*/ 143 w 145"/>
                  <a:gd name="T1" fmla="*/ 62 h 170"/>
                  <a:gd name="T2" fmla="*/ 131 w 145"/>
                  <a:gd name="T3" fmla="*/ 33 h 170"/>
                  <a:gd name="T4" fmla="*/ 113 w 145"/>
                  <a:gd name="T5" fmla="*/ 12 h 170"/>
                  <a:gd name="T6" fmla="*/ 92 w 145"/>
                  <a:gd name="T7" fmla="*/ 4 h 170"/>
                  <a:gd name="T8" fmla="*/ 71 w 145"/>
                  <a:gd name="T9" fmla="*/ 0 h 170"/>
                  <a:gd name="T10" fmla="*/ 51 w 145"/>
                  <a:gd name="T11" fmla="*/ 1 h 170"/>
                  <a:gd name="T12" fmla="*/ 34 w 145"/>
                  <a:gd name="T13" fmla="*/ 11 h 170"/>
                  <a:gd name="T14" fmla="*/ 12 w 145"/>
                  <a:gd name="T15" fmla="*/ 36 h 170"/>
                  <a:gd name="T16" fmla="*/ 4 w 145"/>
                  <a:gd name="T17" fmla="*/ 55 h 170"/>
                  <a:gd name="T18" fmla="*/ 0 w 145"/>
                  <a:gd name="T19" fmla="*/ 77 h 170"/>
                  <a:gd name="T20" fmla="*/ 2 w 145"/>
                  <a:gd name="T21" fmla="*/ 101 h 170"/>
                  <a:gd name="T22" fmla="*/ 9 w 145"/>
                  <a:gd name="T23" fmla="*/ 125 h 170"/>
                  <a:gd name="T24" fmla="*/ 21 w 145"/>
                  <a:gd name="T25" fmla="*/ 145 h 170"/>
                  <a:gd name="T26" fmla="*/ 38 w 145"/>
                  <a:gd name="T27" fmla="*/ 159 h 170"/>
                  <a:gd name="T28" fmla="*/ 59 w 145"/>
                  <a:gd name="T29" fmla="*/ 169 h 170"/>
                  <a:gd name="T30" fmla="*/ 80 w 145"/>
                  <a:gd name="T31" fmla="*/ 170 h 170"/>
                  <a:gd name="T32" fmla="*/ 101 w 145"/>
                  <a:gd name="T33" fmla="*/ 163 h 170"/>
                  <a:gd name="T34" fmla="*/ 119 w 145"/>
                  <a:gd name="T35" fmla="*/ 151 h 170"/>
                  <a:gd name="T36" fmla="*/ 133 w 145"/>
                  <a:gd name="T37" fmla="*/ 132 h 170"/>
                  <a:gd name="T38" fmla="*/ 142 w 145"/>
                  <a:gd name="T39" fmla="*/ 109 h 170"/>
                  <a:gd name="T40" fmla="*/ 145 w 145"/>
                  <a:gd name="T41" fmla="*/ 84 h 170"/>
                  <a:gd name="T42" fmla="*/ 135 w 145"/>
                  <a:gd name="T43" fmla="*/ 99 h 170"/>
                  <a:gd name="T44" fmla="*/ 128 w 145"/>
                  <a:gd name="T45" fmla="*/ 120 h 170"/>
                  <a:gd name="T46" fmla="*/ 118 w 145"/>
                  <a:gd name="T47" fmla="*/ 138 h 170"/>
                  <a:gd name="T48" fmla="*/ 103 w 145"/>
                  <a:gd name="T49" fmla="*/ 150 h 170"/>
                  <a:gd name="T50" fmla="*/ 86 w 145"/>
                  <a:gd name="T51" fmla="*/ 158 h 170"/>
                  <a:gd name="T52" fmla="*/ 67 w 145"/>
                  <a:gd name="T53" fmla="*/ 159 h 170"/>
                  <a:gd name="T54" fmla="*/ 49 w 145"/>
                  <a:gd name="T55" fmla="*/ 153 h 170"/>
                  <a:gd name="T56" fmla="*/ 32 w 145"/>
                  <a:gd name="T57" fmla="*/ 143 h 170"/>
                  <a:gd name="T58" fmla="*/ 20 w 145"/>
                  <a:gd name="T59" fmla="*/ 126 h 170"/>
                  <a:gd name="T60" fmla="*/ 12 w 145"/>
                  <a:gd name="T61" fmla="*/ 107 h 170"/>
                  <a:gd name="T62" fmla="*/ 9 w 145"/>
                  <a:gd name="T63" fmla="*/ 84 h 170"/>
                  <a:gd name="T64" fmla="*/ 12 w 145"/>
                  <a:gd name="T65" fmla="*/ 61 h 170"/>
                  <a:gd name="T66" fmla="*/ 20 w 145"/>
                  <a:gd name="T67" fmla="*/ 42 h 170"/>
                  <a:gd name="T68" fmla="*/ 32 w 145"/>
                  <a:gd name="T69" fmla="*/ 25 h 170"/>
                  <a:gd name="T70" fmla="*/ 49 w 145"/>
                  <a:gd name="T71" fmla="*/ 14 h 170"/>
                  <a:gd name="T72" fmla="*/ 67 w 145"/>
                  <a:gd name="T73" fmla="*/ 8 h 170"/>
                  <a:gd name="T74" fmla="*/ 86 w 145"/>
                  <a:gd name="T75" fmla="*/ 9 h 170"/>
                  <a:gd name="T76" fmla="*/ 103 w 145"/>
                  <a:gd name="T77" fmla="*/ 18 h 170"/>
                  <a:gd name="T78" fmla="*/ 118 w 145"/>
                  <a:gd name="T79" fmla="*/ 30 h 170"/>
                  <a:gd name="T80" fmla="*/ 128 w 145"/>
                  <a:gd name="T81" fmla="*/ 48 h 170"/>
                  <a:gd name="T82" fmla="*/ 135 w 145"/>
                  <a:gd name="T83" fmla="*/ 68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45" h="170">
                    <a:moveTo>
                      <a:pt x="145" y="84"/>
                    </a:moveTo>
                    <a:lnTo>
                      <a:pt x="144" y="73"/>
                    </a:lnTo>
                    <a:lnTo>
                      <a:pt x="143" y="62"/>
                    </a:lnTo>
                    <a:lnTo>
                      <a:pt x="140" y="51"/>
                    </a:lnTo>
                    <a:lnTo>
                      <a:pt x="136" y="42"/>
                    </a:lnTo>
                    <a:lnTo>
                      <a:pt x="131" y="33"/>
                    </a:lnTo>
                    <a:lnTo>
                      <a:pt x="126" y="25"/>
                    </a:lnTo>
                    <a:lnTo>
                      <a:pt x="120" y="18"/>
                    </a:lnTo>
                    <a:lnTo>
                      <a:pt x="113" y="12"/>
                    </a:lnTo>
                    <a:lnTo>
                      <a:pt x="106" y="8"/>
                    </a:lnTo>
                    <a:lnTo>
                      <a:pt x="99" y="6"/>
                    </a:lnTo>
                    <a:lnTo>
                      <a:pt x="92" y="4"/>
                    </a:lnTo>
                    <a:lnTo>
                      <a:pt x="85" y="2"/>
                    </a:lnTo>
                    <a:lnTo>
                      <a:pt x="78" y="1"/>
                    </a:lnTo>
                    <a:lnTo>
                      <a:pt x="71" y="0"/>
                    </a:lnTo>
                    <a:lnTo>
                      <a:pt x="64" y="0"/>
                    </a:lnTo>
                    <a:lnTo>
                      <a:pt x="57" y="0"/>
                    </a:lnTo>
                    <a:lnTo>
                      <a:pt x="51" y="1"/>
                    </a:lnTo>
                    <a:lnTo>
                      <a:pt x="45" y="5"/>
                    </a:lnTo>
                    <a:lnTo>
                      <a:pt x="39" y="7"/>
                    </a:lnTo>
                    <a:lnTo>
                      <a:pt x="34" y="11"/>
                    </a:lnTo>
                    <a:lnTo>
                      <a:pt x="24" y="19"/>
                    </a:lnTo>
                    <a:lnTo>
                      <a:pt x="16" y="30"/>
                    </a:lnTo>
                    <a:lnTo>
                      <a:pt x="12" y="36"/>
                    </a:lnTo>
                    <a:lnTo>
                      <a:pt x="9" y="42"/>
                    </a:lnTo>
                    <a:lnTo>
                      <a:pt x="7" y="48"/>
                    </a:lnTo>
                    <a:lnTo>
                      <a:pt x="4" y="55"/>
                    </a:lnTo>
                    <a:lnTo>
                      <a:pt x="3" y="61"/>
                    </a:lnTo>
                    <a:lnTo>
                      <a:pt x="1" y="68"/>
                    </a:lnTo>
                    <a:lnTo>
                      <a:pt x="0" y="77"/>
                    </a:lnTo>
                    <a:lnTo>
                      <a:pt x="0" y="84"/>
                    </a:lnTo>
                    <a:lnTo>
                      <a:pt x="1" y="92"/>
                    </a:lnTo>
                    <a:lnTo>
                      <a:pt x="2" y="101"/>
                    </a:lnTo>
                    <a:lnTo>
                      <a:pt x="3" y="109"/>
                    </a:lnTo>
                    <a:lnTo>
                      <a:pt x="6" y="117"/>
                    </a:lnTo>
                    <a:lnTo>
                      <a:pt x="9" y="125"/>
                    </a:lnTo>
                    <a:lnTo>
                      <a:pt x="12" y="132"/>
                    </a:lnTo>
                    <a:lnTo>
                      <a:pt x="17" y="139"/>
                    </a:lnTo>
                    <a:lnTo>
                      <a:pt x="21" y="145"/>
                    </a:lnTo>
                    <a:lnTo>
                      <a:pt x="26" y="151"/>
                    </a:lnTo>
                    <a:lnTo>
                      <a:pt x="32" y="156"/>
                    </a:lnTo>
                    <a:lnTo>
                      <a:pt x="38" y="159"/>
                    </a:lnTo>
                    <a:lnTo>
                      <a:pt x="45" y="163"/>
                    </a:lnTo>
                    <a:lnTo>
                      <a:pt x="52" y="166"/>
                    </a:lnTo>
                    <a:lnTo>
                      <a:pt x="59" y="169"/>
                    </a:lnTo>
                    <a:lnTo>
                      <a:pt x="66" y="170"/>
                    </a:lnTo>
                    <a:lnTo>
                      <a:pt x="73" y="170"/>
                    </a:lnTo>
                    <a:lnTo>
                      <a:pt x="80" y="170"/>
                    </a:lnTo>
                    <a:lnTo>
                      <a:pt x="88" y="169"/>
                    </a:lnTo>
                    <a:lnTo>
                      <a:pt x="94" y="166"/>
                    </a:lnTo>
                    <a:lnTo>
                      <a:pt x="101" y="163"/>
                    </a:lnTo>
                    <a:lnTo>
                      <a:pt x="107" y="159"/>
                    </a:lnTo>
                    <a:lnTo>
                      <a:pt x="113" y="156"/>
                    </a:lnTo>
                    <a:lnTo>
                      <a:pt x="119" y="151"/>
                    </a:lnTo>
                    <a:lnTo>
                      <a:pt x="124" y="145"/>
                    </a:lnTo>
                    <a:lnTo>
                      <a:pt x="129" y="139"/>
                    </a:lnTo>
                    <a:lnTo>
                      <a:pt x="133" y="132"/>
                    </a:lnTo>
                    <a:lnTo>
                      <a:pt x="136" y="125"/>
                    </a:lnTo>
                    <a:lnTo>
                      <a:pt x="139" y="117"/>
                    </a:lnTo>
                    <a:lnTo>
                      <a:pt x="142" y="109"/>
                    </a:lnTo>
                    <a:lnTo>
                      <a:pt x="144" y="101"/>
                    </a:lnTo>
                    <a:lnTo>
                      <a:pt x="145" y="92"/>
                    </a:lnTo>
                    <a:lnTo>
                      <a:pt x="145" y="84"/>
                    </a:lnTo>
                    <a:close/>
                    <a:moveTo>
                      <a:pt x="136" y="84"/>
                    </a:moveTo>
                    <a:lnTo>
                      <a:pt x="136" y="91"/>
                    </a:lnTo>
                    <a:lnTo>
                      <a:pt x="135" y="99"/>
                    </a:lnTo>
                    <a:lnTo>
                      <a:pt x="133" y="107"/>
                    </a:lnTo>
                    <a:lnTo>
                      <a:pt x="131" y="113"/>
                    </a:lnTo>
                    <a:lnTo>
                      <a:pt x="128" y="120"/>
                    </a:lnTo>
                    <a:lnTo>
                      <a:pt x="125" y="126"/>
                    </a:lnTo>
                    <a:lnTo>
                      <a:pt x="122" y="132"/>
                    </a:lnTo>
                    <a:lnTo>
                      <a:pt x="118" y="138"/>
                    </a:lnTo>
                    <a:lnTo>
                      <a:pt x="113" y="143"/>
                    </a:lnTo>
                    <a:lnTo>
                      <a:pt x="108" y="146"/>
                    </a:lnTo>
                    <a:lnTo>
                      <a:pt x="103" y="150"/>
                    </a:lnTo>
                    <a:lnTo>
                      <a:pt x="98" y="153"/>
                    </a:lnTo>
                    <a:lnTo>
                      <a:pt x="92" y="156"/>
                    </a:lnTo>
                    <a:lnTo>
                      <a:pt x="86" y="158"/>
                    </a:lnTo>
                    <a:lnTo>
                      <a:pt x="80" y="159"/>
                    </a:lnTo>
                    <a:lnTo>
                      <a:pt x="73" y="159"/>
                    </a:lnTo>
                    <a:lnTo>
                      <a:pt x="67" y="159"/>
                    </a:lnTo>
                    <a:lnTo>
                      <a:pt x="60" y="158"/>
                    </a:lnTo>
                    <a:lnTo>
                      <a:pt x="54" y="156"/>
                    </a:lnTo>
                    <a:lnTo>
                      <a:pt x="49" y="153"/>
                    </a:lnTo>
                    <a:lnTo>
                      <a:pt x="42" y="150"/>
                    </a:lnTo>
                    <a:lnTo>
                      <a:pt x="37" y="146"/>
                    </a:lnTo>
                    <a:lnTo>
                      <a:pt x="32" y="143"/>
                    </a:lnTo>
                    <a:lnTo>
                      <a:pt x="28" y="138"/>
                    </a:lnTo>
                    <a:lnTo>
                      <a:pt x="24" y="132"/>
                    </a:lnTo>
                    <a:lnTo>
                      <a:pt x="20" y="126"/>
                    </a:lnTo>
                    <a:lnTo>
                      <a:pt x="17" y="120"/>
                    </a:lnTo>
                    <a:lnTo>
                      <a:pt x="14" y="113"/>
                    </a:lnTo>
                    <a:lnTo>
                      <a:pt x="12" y="107"/>
                    </a:lnTo>
                    <a:lnTo>
                      <a:pt x="10" y="99"/>
                    </a:lnTo>
                    <a:lnTo>
                      <a:pt x="9" y="91"/>
                    </a:lnTo>
                    <a:lnTo>
                      <a:pt x="9" y="84"/>
                    </a:lnTo>
                    <a:lnTo>
                      <a:pt x="9" y="77"/>
                    </a:lnTo>
                    <a:lnTo>
                      <a:pt x="10" y="68"/>
                    </a:lnTo>
                    <a:lnTo>
                      <a:pt x="12" y="61"/>
                    </a:lnTo>
                    <a:lnTo>
                      <a:pt x="14" y="54"/>
                    </a:lnTo>
                    <a:lnTo>
                      <a:pt x="17" y="48"/>
                    </a:lnTo>
                    <a:lnTo>
                      <a:pt x="20" y="42"/>
                    </a:lnTo>
                    <a:lnTo>
                      <a:pt x="24" y="36"/>
                    </a:lnTo>
                    <a:lnTo>
                      <a:pt x="28" y="30"/>
                    </a:lnTo>
                    <a:lnTo>
                      <a:pt x="32" y="25"/>
                    </a:lnTo>
                    <a:lnTo>
                      <a:pt x="37" y="21"/>
                    </a:lnTo>
                    <a:lnTo>
                      <a:pt x="42" y="18"/>
                    </a:lnTo>
                    <a:lnTo>
                      <a:pt x="49" y="14"/>
                    </a:lnTo>
                    <a:lnTo>
                      <a:pt x="54" y="12"/>
                    </a:lnTo>
                    <a:lnTo>
                      <a:pt x="60" y="9"/>
                    </a:lnTo>
                    <a:lnTo>
                      <a:pt x="67" y="8"/>
                    </a:lnTo>
                    <a:lnTo>
                      <a:pt x="73" y="8"/>
                    </a:lnTo>
                    <a:lnTo>
                      <a:pt x="80" y="8"/>
                    </a:lnTo>
                    <a:lnTo>
                      <a:pt x="86" y="9"/>
                    </a:lnTo>
                    <a:lnTo>
                      <a:pt x="92" y="12"/>
                    </a:lnTo>
                    <a:lnTo>
                      <a:pt x="98" y="14"/>
                    </a:lnTo>
                    <a:lnTo>
                      <a:pt x="103" y="18"/>
                    </a:lnTo>
                    <a:lnTo>
                      <a:pt x="108" y="21"/>
                    </a:lnTo>
                    <a:lnTo>
                      <a:pt x="113" y="25"/>
                    </a:lnTo>
                    <a:lnTo>
                      <a:pt x="118" y="30"/>
                    </a:lnTo>
                    <a:lnTo>
                      <a:pt x="122" y="36"/>
                    </a:lnTo>
                    <a:lnTo>
                      <a:pt x="125" y="42"/>
                    </a:lnTo>
                    <a:lnTo>
                      <a:pt x="128" y="48"/>
                    </a:lnTo>
                    <a:lnTo>
                      <a:pt x="131" y="54"/>
                    </a:lnTo>
                    <a:lnTo>
                      <a:pt x="133" y="61"/>
                    </a:lnTo>
                    <a:lnTo>
                      <a:pt x="135" y="68"/>
                    </a:lnTo>
                    <a:lnTo>
                      <a:pt x="136" y="77"/>
                    </a:lnTo>
                    <a:lnTo>
                      <a:pt x="136" y="84"/>
                    </a:lnTo>
                    <a:close/>
                  </a:path>
                </a:pathLst>
              </a:custGeom>
              <a:solidFill>
                <a:srgbClr val="F8D7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91"/>
              <p:cNvSpPr>
                <a:spLocks noEditPoints="1"/>
              </p:cNvSpPr>
              <p:nvPr/>
            </p:nvSpPr>
            <p:spPr bwMode="auto">
              <a:xfrm>
                <a:off x="1148" y="2646"/>
                <a:ext cx="27" cy="27"/>
              </a:xfrm>
              <a:custGeom>
                <a:avLst/>
                <a:gdLst>
                  <a:gd name="T0" fmla="*/ 134 w 136"/>
                  <a:gd name="T1" fmla="*/ 65 h 162"/>
                  <a:gd name="T2" fmla="*/ 127 w 136"/>
                  <a:gd name="T3" fmla="*/ 43 h 162"/>
                  <a:gd name="T4" fmla="*/ 116 w 136"/>
                  <a:gd name="T5" fmla="*/ 24 h 162"/>
                  <a:gd name="T6" fmla="*/ 100 w 136"/>
                  <a:gd name="T7" fmla="*/ 11 h 162"/>
                  <a:gd name="T8" fmla="*/ 82 w 136"/>
                  <a:gd name="T9" fmla="*/ 3 h 162"/>
                  <a:gd name="T10" fmla="*/ 61 w 136"/>
                  <a:gd name="T11" fmla="*/ 2 h 162"/>
                  <a:gd name="T12" fmla="*/ 42 w 136"/>
                  <a:gd name="T13" fmla="*/ 7 h 162"/>
                  <a:gd name="T14" fmla="*/ 24 w 136"/>
                  <a:gd name="T15" fmla="*/ 19 h 162"/>
                  <a:gd name="T16" fmla="*/ 11 w 136"/>
                  <a:gd name="T17" fmla="*/ 36 h 162"/>
                  <a:gd name="T18" fmla="*/ 3 w 136"/>
                  <a:gd name="T19" fmla="*/ 58 h 162"/>
                  <a:gd name="T20" fmla="*/ 0 w 136"/>
                  <a:gd name="T21" fmla="*/ 82 h 162"/>
                  <a:gd name="T22" fmla="*/ 3 w 136"/>
                  <a:gd name="T23" fmla="*/ 106 h 162"/>
                  <a:gd name="T24" fmla="*/ 11 w 136"/>
                  <a:gd name="T25" fmla="*/ 127 h 162"/>
                  <a:gd name="T26" fmla="*/ 24 w 136"/>
                  <a:gd name="T27" fmla="*/ 144 h 162"/>
                  <a:gd name="T28" fmla="*/ 42 w 136"/>
                  <a:gd name="T29" fmla="*/ 156 h 162"/>
                  <a:gd name="T30" fmla="*/ 61 w 136"/>
                  <a:gd name="T31" fmla="*/ 162 h 162"/>
                  <a:gd name="T32" fmla="*/ 82 w 136"/>
                  <a:gd name="T33" fmla="*/ 161 h 162"/>
                  <a:gd name="T34" fmla="*/ 100 w 136"/>
                  <a:gd name="T35" fmla="*/ 153 h 162"/>
                  <a:gd name="T36" fmla="*/ 116 w 136"/>
                  <a:gd name="T37" fmla="*/ 139 h 162"/>
                  <a:gd name="T38" fmla="*/ 127 w 136"/>
                  <a:gd name="T39" fmla="*/ 120 h 162"/>
                  <a:gd name="T40" fmla="*/ 134 w 136"/>
                  <a:gd name="T41" fmla="*/ 99 h 162"/>
                  <a:gd name="T42" fmla="*/ 127 w 136"/>
                  <a:gd name="T43" fmla="*/ 82 h 162"/>
                  <a:gd name="T44" fmla="*/ 124 w 136"/>
                  <a:gd name="T45" fmla="*/ 102 h 162"/>
                  <a:gd name="T46" fmla="*/ 117 w 136"/>
                  <a:gd name="T47" fmla="*/ 121 h 162"/>
                  <a:gd name="T48" fmla="*/ 105 w 136"/>
                  <a:gd name="T49" fmla="*/ 136 h 162"/>
                  <a:gd name="T50" fmla="*/ 91 w 136"/>
                  <a:gd name="T51" fmla="*/ 147 h 162"/>
                  <a:gd name="T52" fmla="*/ 74 w 136"/>
                  <a:gd name="T53" fmla="*/ 151 h 162"/>
                  <a:gd name="T54" fmla="*/ 56 w 136"/>
                  <a:gd name="T55" fmla="*/ 150 h 162"/>
                  <a:gd name="T56" fmla="*/ 40 w 136"/>
                  <a:gd name="T57" fmla="*/ 143 h 162"/>
                  <a:gd name="T58" fmla="*/ 26 w 136"/>
                  <a:gd name="T59" fmla="*/ 131 h 162"/>
                  <a:gd name="T60" fmla="*/ 16 w 136"/>
                  <a:gd name="T61" fmla="*/ 115 h 162"/>
                  <a:gd name="T62" fmla="*/ 10 w 136"/>
                  <a:gd name="T63" fmla="*/ 96 h 162"/>
                  <a:gd name="T64" fmla="*/ 9 w 136"/>
                  <a:gd name="T65" fmla="*/ 75 h 162"/>
                  <a:gd name="T66" fmla="*/ 13 w 136"/>
                  <a:gd name="T67" fmla="*/ 54 h 162"/>
                  <a:gd name="T68" fmla="*/ 22 w 136"/>
                  <a:gd name="T69" fmla="*/ 37 h 162"/>
                  <a:gd name="T70" fmla="*/ 34 w 136"/>
                  <a:gd name="T71" fmla="*/ 23 h 162"/>
                  <a:gd name="T72" fmla="*/ 51 w 136"/>
                  <a:gd name="T73" fmla="*/ 15 h 162"/>
                  <a:gd name="T74" fmla="*/ 68 w 136"/>
                  <a:gd name="T75" fmla="*/ 11 h 162"/>
                  <a:gd name="T76" fmla="*/ 85 w 136"/>
                  <a:gd name="T77" fmla="*/ 15 h 162"/>
                  <a:gd name="T78" fmla="*/ 101 w 136"/>
                  <a:gd name="T79" fmla="*/ 23 h 162"/>
                  <a:gd name="T80" fmla="*/ 113 w 136"/>
                  <a:gd name="T81" fmla="*/ 37 h 162"/>
                  <a:gd name="T82" fmla="*/ 122 w 136"/>
                  <a:gd name="T83" fmla="*/ 54 h 162"/>
                  <a:gd name="T84" fmla="*/ 126 w 136"/>
                  <a:gd name="T85" fmla="*/ 75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6" h="162">
                    <a:moveTo>
                      <a:pt x="136" y="82"/>
                    </a:moveTo>
                    <a:lnTo>
                      <a:pt x="135" y="73"/>
                    </a:lnTo>
                    <a:lnTo>
                      <a:pt x="134" y="65"/>
                    </a:lnTo>
                    <a:lnTo>
                      <a:pt x="133" y="58"/>
                    </a:lnTo>
                    <a:lnTo>
                      <a:pt x="130" y="51"/>
                    </a:lnTo>
                    <a:lnTo>
                      <a:pt x="127" y="43"/>
                    </a:lnTo>
                    <a:lnTo>
                      <a:pt x="124" y="36"/>
                    </a:lnTo>
                    <a:lnTo>
                      <a:pt x="120" y="30"/>
                    </a:lnTo>
                    <a:lnTo>
                      <a:pt x="116" y="24"/>
                    </a:lnTo>
                    <a:lnTo>
                      <a:pt x="111" y="19"/>
                    </a:lnTo>
                    <a:lnTo>
                      <a:pt x="106" y="15"/>
                    </a:lnTo>
                    <a:lnTo>
                      <a:pt x="100" y="11"/>
                    </a:lnTo>
                    <a:lnTo>
                      <a:pt x="94" y="7"/>
                    </a:lnTo>
                    <a:lnTo>
                      <a:pt x="88" y="5"/>
                    </a:lnTo>
                    <a:lnTo>
                      <a:pt x="82" y="3"/>
                    </a:lnTo>
                    <a:lnTo>
                      <a:pt x="75" y="2"/>
                    </a:lnTo>
                    <a:lnTo>
                      <a:pt x="68" y="0"/>
                    </a:lnTo>
                    <a:lnTo>
                      <a:pt x="61" y="2"/>
                    </a:lnTo>
                    <a:lnTo>
                      <a:pt x="55" y="3"/>
                    </a:lnTo>
                    <a:lnTo>
                      <a:pt x="48" y="5"/>
                    </a:lnTo>
                    <a:lnTo>
                      <a:pt x="42" y="7"/>
                    </a:lnTo>
                    <a:lnTo>
                      <a:pt x="35" y="11"/>
                    </a:lnTo>
                    <a:lnTo>
                      <a:pt x="29" y="15"/>
                    </a:lnTo>
                    <a:lnTo>
                      <a:pt x="24" y="19"/>
                    </a:lnTo>
                    <a:lnTo>
                      <a:pt x="19" y="24"/>
                    </a:lnTo>
                    <a:lnTo>
                      <a:pt x="15" y="30"/>
                    </a:lnTo>
                    <a:lnTo>
                      <a:pt x="11" y="36"/>
                    </a:lnTo>
                    <a:lnTo>
                      <a:pt x="8" y="43"/>
                    </a:lnTo>
                    <a:lnTo>
                      <a:pt x="5" y="51"/>
                    </a:lnTo>
                    <a:lnTo>
                      <a:pt x="3" y="58"/>
                    </a:lnTo>
                    <a:lnTo>
                      <a:pt x="1" y="65"/>
                    </a:lnTo>
                    <a:lnTo>
                      <a:pt x="0" y="73"/>
                    </a:lnTo>
                    <a:lnTo>
                      <a:pt x="0" y="82"/>
                    </a:lnTo>
                    <a:lnTo>
                      <a:pt x="0" y="90"/>
                    </a:lnTo>
                    <a:lnTo>
                      <a:pt x="1" y="99"/>
                    </a:lnTo>
                    <a:lnTo>
                      <a:pt x="3" y="106"/>
                    </a:lnTo>
                    <a:lnTo>
                      <a:pt x="5" y="113"/>
                    </a:lnTo>
                    <a:lnTo>
                      <a:pt x="8" y="120"/>
                    </a:lnTo>
                    <a:lnTo>
                      <a:pt x="11" y="127"/>
                    </a:lnTo>
                    <a:lnTo>
                      <a:pt x="15" y="133"/>
                    </a:lnTo>
                    <a:lnTo>
                      <a:pt x="19" y="139"/>
                    </a:lnTo>
                    <a:lnTo>
                      <a:pt x="24" y="144"/>
                    </a:lnTo>
                    <a:lnTo>
                      <a:pt x="29" y="149"/>
                    </a:lnTo>
                    <a:lnTo>
                      <a:pt x="35" y="153"/>
                    </a:lnTo>
                    <a:lnTo>
                      <a:pt x="42" y="156"/>
                    </a:lnTo>
                    <a:lnTo>
                      <a:pt x="48" y="159"/>
                    </a:lnTo>
                    <a:lnTo>
                      <a:pt x="55" y="161"/>
                    </a:lnTo>
                    <a:lnTo>
                      <a:pt x="61" y="162"/>
                    </a:lnTo>
                    <a:lnTo>
                      <a:pt x="68" y="162"/>
                    </a:lnTo>
                    <a:lnTo>
                      <a:pt x="75" y="162"/>
                    </a:lnTo>
                    <a:lnTo>
                      <a:pt x="82" y="161"/>
                    </a:lnTo>
                    <a:lnTo>
                      <a:pt x="88" y="159"/>
                    </a:lnTo>
                    <a:lnTo>
                      <a:pt x="94" y="156"/>
                    </a:lnTo>
                    <a:lnTo>
                      <a:pt x="100" y="153"/>
                    </a:lnTo>
                    <a:lnTo>
                      <a:pt x="106" y="149"/>
                    </a:lnTo>
                    <a:lnTo>
                      <a:pt x="111" y="144"/>
                    </a:lnTo>
                    <a:lnTo>
                      <a:pt x="116" y="139"/>
                    </a:lnTo>
                    <a:lnTo>
                      <a:pt x="120" y="133"/>
                    </a:lnTo>
                    <a:lnTo>
                      <a:pt x="124" y="127"/>
                    </a:lnTo>
                    <a:lnTo>
                      <a:pt x="127" y="120"/>
                    </a:lnTo>
                    <a:lnTo>
                      <a:pt x="130" y="113"/>
                    </a:lnTo>
                    <a:lnTo>
                      <a:pt x="133" y="106"/>
                    </a:lnTo>
                    <a:lnTo>
                      <a:pt x="134" y="99"/>
                    </a:lnTo>
                    <a:lnTo>
                      <a:pt x="135" y="90"/>
                    </a:lnTo>
                    <a:lnTo>
                      <a:pt x="136" y="82"/>
                    </a:lnTo>
                    <a:close/>
                    <a:moveTo>
                      <a:pt x="127" y="82"/>
                    </a:moveTo>
                    <a:lnTo>
                      <a:pt x="126" y="89"/>
                    </a:lnTo>
                    <a:lnTo>
                      <a:pt x="125" y="96"/>
                    </a:lnTo>
                    <a:lnTo>
                      <a:pt x="124" y="102"/>
                    </a:lnTo>
                    <a:lnTo>
                      <a:pt x="122" y="109"/>
                    </a:lnTo>
                    <a:lnTo>
                      <a:pt x="120" y="115"/>
                    </a:lnTo>
                    <a:lnTo>
                      <a:pt x="117" y="121"/>
                    </a:lnTo>
                    <a:lnTo>
                      <a:pt x="113" y="126"/>
                    </a:lnTo>
                    <a:lnTo>
                      <a:pt x="109" y="131"/>
                    </a:lnTo>
                    <a:lnTo>
                      <a:pt x="105" y="136"/>
                    </a:lnTo>
                    <a:lnTo>
                      <a:pt x="101" y="141"/>
                    </a:lnTo>
                    <a:lnTo>
                      <a:pt x="96" y="143"/>
                    </a:lnTo>
                    <a:lnTo>
                      <a:pt x="91" y="147"/>
                    </a:lnTo>
                    <a:lnTo>
                      <a:pt x="85" y="149"/>
                    </a:lnTo>
                    <a:lnTo>
                      <a:pt x="80" y="150"/>
                    </a:lnTo>
                    <a:lnTo>
                      <a:pt x="74" y="151"/>
                    </a:lnTo>
                    <a:lnTo>
                      <a:pt x="68" y="151"/>
                    </a:lnTo>
                    <a:lnTo>
                      <a:pt x="62" y="151"/>
                    </a:lnTo>
                    <a:lnTo>
                      <a:pt x="56" y="150"/>
                    </a:lnTo>
                    <a:lnTo>
                      <a:pt x="51" y="149"/>
                    </a:lnTo>
                    <a:lnTo>
                      <a:pt x="45" y="147"/>
                    </a:lnTo>
                    <a:lnTo>
                      <a:pt x="40" y="143"/>
                    </a:lnTo>
                    <a:lnTo>
                      <a:pt x="34" y="141"/>
                    </a:lnTo>
                    <a:lnTo>
                      <a:pt x="30" y="136"/>
                    </a:lnTo>
                    <a:lnTo>
                      <a:pt x="26" y="131"/>
                    </a:lnTo>
                    <a:lnTo>
                      <a:pt x="22" y="126"/>
                    </a:lnTo>
                    <a:lnTo>
                      <a:pt x="19" y="121"/>
                    </a:lnTo>
                    <a:lnTo>
                      <a:pt x="16" y="115"/>
                    </a:lnTo>
                    <a:lnTo>
                      <a:pt x="13" y="109"/>
                    </a:lnTo>
                    <a:lnTo>
                      <a:pt x="11" y="102"/>
                    </a:lnTo>
                    <a:lnTo>
                      <a:pt x="10" y="96"/>
                    </a:lnTo>
                    <a:lnTo>
                      <a:pt x="9" y="89"/>
                    </a:lnTo>
                    <a:lnTo>
                      <a:pt x="9" y="82"/>
                    </a:lnTo>
                    <a:lnTo>
                      <a:pt x="9" y="75"/>
                    </a:lnTo>
                    <a:lnTo>
                      <a:pt x="10" y="67"/>
                    </a:lnTo>
                    <a:lnTo>
                      <a:pt x="11" y="61"/>
                    </a:lnTo>
                    <a:lnTo>
                      <a:pt x="13" y="54"/>
                    </a:lnTo>
                    <a:lnTo>
                      <a:pt x="16" y="48"/>
                    </a:lnTo>
                    <a:lnTo>
                      <a:pt x="19" y="42"/>
                    </a:lnTo>
                    <a:lnTo>
                      <a:pt x="22" y="37"/>
                    </a:lnTo>
                    <a:lnTo>
                      <a:pt x="26" y="33"/>
                    </a:lnTo>
                    <a:lnTo>
                      <a:pt x="30" y="28"/>
                    </a:lnTo>
                    <a:lnTo>
                      <a:pt x="34" y="23"/>
                    </a:lnTo>
                    <a:lnTo>
                      <a:pt x="40" y="21"/>
                    </a:lnTo>
                    <a:lnTo>
                      <a:pt x="45" y="17"/>
                    </a:lnTo>
                    <a:lnTo>
                      <a:pt x="51" y="15"/>
                    </a:lnTo>
                    <a:lnTo>
                      <a:pt x="56" y="13"/>
                    </a:lnTo>
                    <a:lnTo>
                      <a:pt x="62" y="12"/>
                    </a:lnTo>
                    <a:lnTo>
                      <a:pt x="68" y="11"/>
                    </a:lnTo>
                    <a:lnTo>
                      <a:pt x="74" y="12"/>
                    </a:lnTo>
                    <a:lnTo>
                      <a:pt x="80" y="13"/>
                    </a:lnTo>
                    <a:lnTo>
                      <a:pt x="85" y="15"/>
                    </a:lnTo>
                    <a:lnTo>
                      <a:pt x="91" y="17"/>
                    </a:lnTo>
                    <a:lnTo>
                      <a:pt x="96" y="21"/>
                    </a:lnTo>
                    <a:lnTo>
                      <a:pt x="101" y="23"/>
                    </a:lnTo>
                    <a:lnTo>
                      <a:pt x="105" y="28"/>
                    </a:lnTo>
                    <a:lnTo>
                      <a:pt x="109" y="33"/>
                    </a:lnTo>
                    <a:lnTo>
                      <a:pt x="113" y="37"/>
                    </a:lnTo>
                    <a:lnTo>
                      <a:pt x="117" y="42"/>
                    </a:lnTo>
                    <a:lnTo>
                      <a:pt x="120" y="48"/>
                    </a:lnTo>
                    <a:lnTo>
                      <a:pt x="122" y="54"/>
                    </a:lnTo>
                    <a:lnTo>
                      <a:pt x="124" y="61"/>
                    </a:lnTo>
                    <a:lnTo>
                      <a:pt x="125" y="67"/>
                    </a:lnTo>
                    <a:lnTo>
                      <a:pt x="126" y="75"/>
                    </a:lnTo>
                    <a:lnTo>
                      <a:pt x="127" y="82"/>
                    </a:lnTo>
                    <a:close/>
                  </a:path>
                </a:pathLst>
              </a:custGeom>
              <a:solidFill>
                <a:srgbClr val="F9DA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Freeform 92"/>
              <p:cNvSpPr>
                <a:spLocks noEditPoints="1"/>
              </p:cNvSpPr>
              <p:nvPr/>
            </p:nvSpPr>
            <p:spPr bwMode="auto">
              <a:xfrm>
                <a:off x="1149" y="2647"/>
                <a:ext cx="25" cy="25"/>
              </a:xfrm>
              <a:custGeom>
                <a:avLst/>
                <a:gdLst>
                  <a:gd name="T0" fmla="*/ 127 w 127"/>
                  <a:gd name="T1" fmla="*/ 69 h 151"/>
                  <a:gd name="T2" fmla="*/ 124 w 127"/>
                  <a:gd name="T3" fmla="*/ 53 h 151"/>
                  <a:gd name="T4" fmla="*/ 119 w 127"/>
                  <a:gd name="T5" fmla="*/ 40 h 151"/>
                  <a:gd name="T6" fmla="*/ 113 w 127"/>
                  <a:gd name="T7" fmla="*/ 28 h 151"/>
                  <a:gd name="T8" fmla="*/ 104 w 127"/>
                  <a:gd name="T9" fmla="*/ 17 h 151"/>
                  <a:gd name="T10" fmla="*/ 94 w 127"/>
                  <a:gd name="T11" fmla="*/ 10 h 151"/>
                  <a:gd name="T12" fmla="*/ 83 w 127"/>
                  <a:gd name="T13" fmla="*/ 4 h 151"/>
                  <a:gd name="T14" fmla="*/ 71 w 127"/>
                  <a:gd name="T15" fmla="*/ 0 h 151"/>
                  <a:gd name="T16" fmla="*/ 58 w 127"/>
                  <a:gd name="T17" fmla="*/ 0 h 151"/>
                  <a:gd name="T18" fmla="*/ 45 w 127"/>
                  <a:gd name="T19" fmla="*/ 4 h 151"/>
                  <a:gd name="T20" fmla="*/ 33 w 127"/>
                  <a:gd name="T21" fmla="*/ 10 h 151"/>
                  <a:gd name="T22" fmla="*/ 23 w 127"/>
                  <a:gd name="T23" fmla="*/ 17 h 151"/>
                  <a:gd name="T24" fmla="*/ 15 w 127"/>
                  <a:gd name="T25" fmla="*/ 28 h 151"/>
                  <a:gd name="T26" fmla="*/ 8 w 127"/>
                  <a:gd name="T27" fmla="*/ 40 h 151"/>
                  <a:gd name="T28" fmla="*/ 3 w 127"/>
                  <a:gd name="T29" fmla="*/ 53 h 151"/>
                  <a:gd name="T30" fmla="*/ 0 w 127"/>
                  <a:gd name="T31" fmla="*/ 69 h 151"/>
                  <a:gd name="T32" fmla="*/ 0 w 127"/>
                  <a:gd name="T33" fmla="*/ 83 h 151"/>
                  <a:gd name="T34" fmla="*/ 3 w 127"/>
                  <a:gd name="T35" fmla="*/ 99 h 151"/>
                  <a:gd name="T36" fmla="*/ 8 w 127"/>
                  <a:gd name="T37" fmla="*/ 112 h 151"/>
                  <a:gd name="T38" fmla="*/ 15 w 127"/>
                  <a:gd name="T39" fmla="*/ 124 h 151"/>
                  <a:gd name="T40" fmla="*/ 23 w 127"/>
                  <a:gd name="T41" fmla="*/ 135 h 151"/>
                  <a:gd name="T42" fmla="*/ 33 w 127"/>
                  <a:gd name="T43" fmla="*/ 142 h 151"/>
                  <a:gd name="T44" fmla="*/ 45 w 127"/>
                  <a:gd name="T45" fmla="*/ 148 h 151"/>
                  <a:gd name="T46" fmla="*/ 58 w 127"/>
                  <a:gd name="T47" fmla="*/ 151 h 151"/>
                  <a:gd name="T48" fmla="*/ 71 w 127"/>
                  <a:gd name="T49" fmla="*/ 151 h 151"/>
                  <a:gd name="T50" fmla="*/ 83 w 127"/>
                  <a:gd name="T51" fmla="*/ 148 h 151"/>
                  <a:gd name="T52" fmla="*/ 94 w 127"/>
                  <a:gd name="T53" fmla="*/ 142 h 151"/>
                  <a:gd name="T54" fmla="*/ 104 w 127"/>
                  <a:gd name="T55" fmla="*/ 135 h 151"/>
                  <a:gd name="T56" fmla="*/ 113 w 127"/>
                  <a:gd name="T57" fmla="*/ 124 h 151"/>
                  <a:gd name="T58" fmla="*/ 119 w 127"/>
                  <a:gd name="T59" fmla="*/ 112 h 151"/>
                  <a:gd name="T60" fmla="*/ 124 w 127"/>
                  <a:gd name="T61" fmla="*/ 99 h 151"/>
                  <a:gd name="T62" fmla="*/ 127 w 127"/>
                  <a:gd name="T63" fmla="*/ 83 h 151"/>
                  <a:gd name="T64" fmla="*/ 118 w 127"/>
                  <a:gd name="T65" fmla="*/ 76 h 151"/>
                  <a:gd name="T66" fmla="*/ 117 w 127"/>
                  <a:gd name="T67" fmla="*/ 89 h 151"/>
                  <a:gd name="T68" fmla="*/ 114 w 127"/>
                  <a:gd name="T69" fmla="*/ 101 h 151"/>
                  <a:gd name="T70" fmla="*/ 102 w 127"/>
                  <a:gd name="T71" fmla="*/ 121 h 151"/>
                  <a:gd name="T72" fmla="*/ 85 w 127"/>
                  <a:gd name="T73" fmla="*/ 136 h 151"/>
                  <a:gd name="T74" fmla="*/ 75 w 127"/>
                  <a:gd name="T75" fmla="*/ 139 h 151"/>
                  <a:gd name="T76" fmla="*/ 64 w 127"/>
                  <a:gd name="T77" fmla="*/ 141 h 151"/>
                  <a:gd name="T78" fmla="*/ 53 w 127"/>
                  <a:gd name="T79" fmla="*/ 139 h 151"/>
                  <a:gd name="T80" fmla="*/ 43 w 127"/>
                  <a:gd name="T81" fmla="*/ 136 h 151"/>
                  <a:gd name="T82" fmla="*/ 33 w 127"/>
                  <a:gd name="T83" fmla="*/ 130 h 151"/>
                  <a:gd name="T84" fmla="*/ 25 w 127"/>
                  <a:gd name="T85" fmla="*/ 121 h 151"/>
                  <a:gd name="T86" fmla="*/ 18 w 127"/>
                  <a:gd name="T87" fmla="*/ 112 h 151"/>
                  <a:gd name="T88" fmla="*/ 13 w 127"/>
                  <a:gd name="T89" fmla="*/ 101 h 151"/>
                  <a:gd name="T90" fmla="*/ 10 w 127"/>
                  <a:gd name="T91" fmla="*/ 89 h 151"/>
                  <a:gd name="T92" fmla="*/ 9 w 127"/>
                  <a:gd name="T93" fmla="*/ 76 h 151"/>
                  <a:gd name="T94" fmla="*/ 10 w 127"/>
                  <a:gd name="T95" fmla="*/ 63 h 151"/>
                  <a:gd name="T96" fmla="*/ 13 w 127"/>
                  <a:gd name="T97" fmla="*/ 51 h 151"/>
                  <a:gd name="T98" fmla="*/ 25 w 127"/>
                  <a:gd name="T99" fmla="*/ 30 h 151"/>
                  <a:gd name="T100" fmla="*/ 43 w 127"/>
                  <a:gd name="T101" fmla="*/ 16 h 151"/>
                  <a:gd name="T102" fmla="*/ 53 w 127"/>
                  <a:gd name="T103" fmla="*/ 12 h 151"/>
                  <a:gd name="T104" fmla="*/ 64 w 127"/>
                  <a:gd name="T105" fmla="*/ 11 h 151"/>
                  <a:gd name="T106" fmla="*/ 75 w 127"/>
                  <a:gd name="T107" fmla="*/ 12 h 151"/>
                  <a:gd name="T108" fmla="*/ 85 w 127"/>
                  <a:gd name="T109" fmla="*/ 16 h 151"/>
                  <a:gd name="T110" fmla="*/ 102 w 127"/>
                  <a:gd name="T111" fmla="*/ 30 h 151"/>
                  <a:gd name="T112" fmla="*/ 114 w 127"/>
                  <a:gd name="T113" fmla="*/ 51 h 151"/>
                  <a:gd name="T114" fmla="*/ 117 w 127"/>
                  <a:gd name="T115" fmla="*/ 63 h 151"/>
                  <a:gd name="T116" fmla="*/ 118 w 127"/>
                  <a:gd name="T117" fmla="*/ 76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7" h="151">
                    <a:moveTo>
                      <a:pt x="127" y="76"/>
                    </a:moveTo>
                    <a:lnTo>
                      <a:pt x="127" y="69"/>
                    </a:lnTo>
                    <a:lnTo>
                      <a:pt x="126" y="60"/>
                    </a:lnTo>
                    <a:lnTo>
                      <a:pt x="124" y="53"/>
                    </a:lnTo>
                    <a:lnTo>
                      <a:pt x="122" y="46"/>
                    </a:lnTo>
                    <a:lnTo>
                      <a:pt x="119" y="40"/>
                    </a:lnTo>
                    <a:lnTo>
                      <a:pt x="116" y="34"/>
                    </a:lnTo>
                    <a:lnTo>
                      <a:pt x="113" y="28"/>
                    </a:lnTo>
                    <a:lnTo>
                      <a:pt x="109" y="22"/>
                    </a:lnTo>
                    <a:lnTo>
                      <a:pt x="104" y="17"/>
                    </a:lnTo>
                    <a:lnTo>
                      <a:pt x="99" y="13"/>
                    </a:lnTo>
                    <a:lnTo>
                      <a:pt x="94" y="10"/>
                    </a:lnTo>
                    <a:lnTo>
                      <a:pt x="89" y="6"/>
                    </a:lnTo>
                    <a:lnTo>
                      <a:pt x="83" y="4"/>
                    </a:lnTo>
                    <a:lnTo>
                      <a:pt x="77" y="1"/>
                    </a:lnTo>
                    <a:lnTo>
                      <a:pt x="71" y="0"/>
                    </a:lnTo>
                    <a:lnTo>
                      <a:pt x="64" y="0"/>
                    </a:lnTo>
                    <a:lnTo>
                      <a:pt x="58" y="0"/>
                    </a:lnTo>
                    <a:lnTo>
                      <a:pt x="51" y="1"/>
                    </a:lnTo>
                    <a:lnTo>
                      <a:pt x="45" y="4"/>
                    </a:lnTo>
                    <a:lnTo>
                      <a:pt x="40" y="6"/>
                    </a:lnTo>
                    <a:lnTo>
                      <a:pt x="33" y="10"/>
                    </a:lnTo>
                    <a:lnTo>
                      <a:pt x="28" y="13"/>
                    </a:lnTo>
                    <a:lnTo>
                      <a:pt x="23" y="17"/>
                    </a:lnTo>
                    <a:lnTo>
                      <a:pt x="19" y="22"/>
                    </a:lnTo>
                    <a:lnTo>
                      <a:pt x="15" y="28"/>
                    </a:lnTo>
                    <a:lnTo>
                      <a:pt x="11" y="34"/>
                    </a:lnTo>
                    <a:lnTo>
                      <a:pt x="8" y="40"/>
                    </a:lnTo>
                    <a:lnTo>
                      <a:pt x="5" y="46"/>
                    </a:lnTo>
                    <a:lnTo>
                      <a:pt x="3" y="53"/>
                    </a:lnTo>
                    <a:lnTo>
                      <a:pt x="1" y="60"/>
                    </a:lnTo>
                    <a:lnTo>
                      <a:pt x="0" y="69"/>
                    </a:lnTo>
                    <a:lnTo>
                      <a:pt x="0" y="76"/>
                    </a:lnTo>
                    <a:lnTo>
                      <a:pt x="0" y="83"/>
                    </a:lnTo>
                    <a:lnTo>
                      <a:pt x="1" y="91"/>
                    </a:lnTo>
                    <a:lnTo>
                      <a:pt x="3" y="99"/>
                    </a:lnTo>
                    <a:lnTo>
                      <a:pt x="5" y="105"/>
                    </a:lnTo>
                    <a:lnTo>
                      <a:pt x="8" y="112"/>
                    </a:lnTo>
                    <a:lnTo>
                      <a:pt x="11" y="118"/>
                    </a:lnTo>
                    <a:lnTo>
                      <a:pt x="15" y="124"/>
                    </a:lnTo>
                    <a:lnTo>
                      <a:pt x="19" y="130"/>
                    </a:lnTo>
                    <a:lnTo>
                      <a:pt x="23" y="135"/>
                    </a:lnTo>
                    <a:lnTo>
                      <a:pt x="28" y="138"/>
                    </a:lnTo>
                    <a:lnTo>
                      <a:pt x="33" y="142"/>
                    </a:lnTo>
                    <a:lnTo>
                      <a:pt x="40" y="145"/>
                    </a:lnTo>
                    <a:lnTo>
                      <a:pt x="45" y="148"/>
                    </a:lnTo>
                    <a:lnTo>
                      <a:pt x="51" y="150"/>
                    </a:lnTo>
                    <a:lnTo>
                      <a:pt x="58" y="151"/>
                    </a:lnTo>
                    <a:lnTo>
                      <a:pt x="64" y="151"/>
                    </a:lnTo>
                    <a:lnTo>
                      <a:pt x="71" y="151"/>
                    </a:lnTo>
                    <a:lnTo>
                      <a:pt x="77" y="150"/>
                    </a:lnTo>
                    <a:lnTo>
                      <a:pt x="83" y="148"/>
                    </a:lnTo>
                    <a:lnTo>
                      <a:pt x="89" y="145"/>
                    </a:lnTo>
                    <a:lnTo>
                      <a:pt x="94" y="142"/>
                    </a:lnTo>
                    <a:lnTo>
                      <a:pt x="99" y="138"/>
                    </a:lnTo>
                    <a:lnTo>
                      <a:pt x="104" y="135"/>
                    </a:lnTo>
                    <a:lnTo>
                      <a:pt x="109" y="130"/>
                    </a:lnTo>
                    <a:lnTo>
                      <a:pt x="113" y="124"/>
                    </a:lnTo>
                    <a:lnTo>
                      <a:pt x="116" y="118"/>
                    </a:lnTo>
                    <a:lnTo>
                      <a:pt x="119" y="112"/>
                    </a:lnTo>
                    <a:lnTo>
                      <a:pt x="122" y="105"/>
                    </a:lnTo>
                    <a:lnTo>
                      <a:pt x="124" y="99"/>
                    </a:lnTo>
                    <a:lnTo>
                      <a:pt x="126" y="91"/>
                    </a:lnTo>
                    <a:lnTo>
                      <a:pt x="127" y="83"/>
                    </a:lnTo>
                    <a:lnTo>
                      <a:pt x="127" y="76"/>
                    </a:lnTo>
                    <a:close/>
                    <a:moveTo>
                      <a:pt x="118" y="76"/>
                    </a:moveTo>
                    <a:lnTo>
                      <a:pt x="118" y="82"/>
                    </a:lnTo>
                    <a:lnTo>
                      <a:pt x="117" y="89"/>
                    </a:lnTo>
                    <a:lnTo>
                      <a:pt x="116" y="95"/>
                    </a:lnTo>
                    <a:lnTo>
                      <a:pt x="114" y="101"/>
                    </a:lnTo>
                    <a:lnTo>
                      <a:pt x="109" y="112"/>
                    </a:lnTo>
                    <a:lnTo>
                      <a:pt x="102" y="121"/>
                    </a:lnTo>
                    <a:lnTo>
                      <a:pt x="94" y="130"/>
                    </a:lnTo>
                    <a:lnTo>
                      <a:pt x="85" y="136"/>
                    </a:lnTo>
                    <a:lnTo>
                      <a:pt x="80" y="138"/>
                    </a:lnTo>
                    <a:lnTo>
                      <a:pt x="75" y="139"/>
                    </a:lnTo>
                    <a:lnTo>
                      <a:pt x="70" y="141"/>
                    </a:lnTo>
                    <a:lnTo>
                      <a:pt x="64" y="141"/>
                    </a:lnTo>
                    <a:lnTo>
                      <a:pt x="59" y="141"/>
                    </a:lnTo>
                    <a:lnTo>
                      <a:pt x="53" y="139"/>
                    </a:lnTo>
                    <a:lnTo>
                      <a:pt x="48" y="138"/>
                    </a:lnTo>
                    <a:lnTo>
                      <a:pt x="43" y="136"/>
                    </a:lnTo>
                    <a:lnTo>
                      <a:pt x="38" y="132"/>
                    </a:lnTo>
                    <a:lnTo>
                      <a:pt x="33" y="130"/>
                    </a:lnTo>
                    <a:lnTo>
                      <a:pt x="29" y="126"/>
                    </a:lnTo>
                    <a:lnTo>
                      <a:pt x="25" y="121"/>
                    </a:lnTo>
                    <a:lnTo>
                      <a:pt x="21" y="117"/>
                    </a:lnTo>
                    <a:lnTo>
                      <a:pt x="18" y="112"/>
                    </a:lnTo>
                    <a:lnTo>
                      <a:pt x="16" y="107"/>
                    </a:lnTo>
                    <a:lnTo>
                      <a:pt x="13" y="101"/>
                    </a:lnTo>
                    <a:lnTo>
                      <a:pt x="12" y="95"/>
                    </a:lnTo>
                    <a:lnTo>
                      <a:pt x="10" y="89"/>
                    </a:lnTo>
                    <a:lnTo>
                      <a:pt x="9" y="82"/>
                    </a:lnTo>
                    <a:lnTo>
                      <a:pt x="9" y="76"/>
                    </a:lnTo>
                    <a:lnTo>
                      <a:pt x="9" y="69"/>
                    </a:lnTo>
                    <a:lnTo>
                      <a:pt x="10" y="63"/>
                    </a:lnTo>
                    <a:lnTo>
                      <a:pt x="12" y="57"/>
                    </a:lnTo>
                    <a:lnTo>
                      <a:pt x="13" y="51"/>
                    </a:lnTo>
                    <a:lnTo>
                      <a:pt x="18" y="40"/>
                    </a:lnTo>
                    <a:lnTo>
                      <a:pt x="25" y="30"/>
                    </a:lnTo>
                    <a:lnTo>
                      <a:pt x="33" y="22"/>
                    </a:lnTo>
                    <a:lnTo>
                      <a:pt x="43" y="16"/>
                    </a:lnTo>
                    <a:lnTo>
                      <a:pt x="48" y="13"/>
                    </a:lnTo>
                    <a:lnTo>
                      <a:pt x="53" y="12"/>
                    </a:lnTo>
                    <a:lnTo>
                      <a:pt x="59" y="11"/>
                    </a:lnTo>
                    <a:lnTo>
                      <a:pt x="64" y="11"/>
                    </a:lnTo>
                    <a:lnTo>
                      <a:pt x="70" y="11"/>
                    </a:lnTo>
                    <a:lnTo>
                      <a:pt x="75" y="12"/>
                    </a:lnTo>
                    <a:lnTo>
                      <a:pt x="80" y="13"/>
                    </a:lnTo>
                    <a:lnTo>
                      <a:pt x="85" y="16"/>
                    </a:lnTo>
                    <a:lnTo>
                      <a:pt x="94" y="22"/>
                    </a:lnTo>
                    <a:lnTo>
                      <a:pt x="102" y="30"/>
                    </a:lnTo>
                    <a:lnTo>
                      <a:pt x="109" y="40"/>
                    </a:lnTo>
                    <a:lnTo>
                      <a:pt x="114" y="51"/>
                    </a:lnTo>
                    <a:lnTo>
                      <a:pt x="116" y="57"/>
                    </a:lnTo>
                    <a:lnTo>
                      <a:pt x="117" y="63"/>
                    </a:lnTo>
                    <a:lnTo>
                      <a:pt x="118" y="69"/>
                    </a:lnTo>
                    <a:lnTo>
                      <a:pt x="118" y="76"/>
                    </a:lnTo>
                    <a:close/>
                  </a:path>
                </a:pathLst>
              </a:custGeom>
              <a:solidFill>
                <a:srgbClr val="F9DD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Freeform 93"/>
              <p:cNvSpPr>
                <a:spLocks noEditPoints="1"/>
              </p:cNvSpPr>
              <p:nvPr/>
            </p:nvSpPr>
            <p:spPr bwMode="auto">
              <a:xfrm>
                <a:off x="1150" y="2648"/>
                <a:ext cx="23" cy="23"/>
              </a:xfrm>
              <a:custGeom>
                <a:avLst/>
                <a:gdLst>
                  <a:gd name="T0" fmla="*/ 117 w 118"/>
                  <a:gd name="T1" fmla="*/ 64 h 140"/>
                  <a:gd name="T2" fmla="*/ 115 w 118"/>
                  <a:gd name="T3" fmla="*/ 50 h 140"/>
                  <a:gd name="T4" fmla="*/ 110 w 118"/>
                  <a:gd name="T5" fmla="*/ 37 h 140"/>
                  <a:gd name="T6" fmla="*/ 104 w 118"/>
                  <a:gd name="T7" fmla="*/ 26 h 140"/>
                  <a:gd name="T8" fmla="*/ 96 w 118"/>
                  <a:gd name="T9" fmla="*/ 17 h 140"/>
                  <a:gd name="T10" fmla="*/ 87 w 118"/>
                  <a:gd name="T11" fmla="*/ 10 h 140"/>
                  <a:gd name="T12" fmla="*/ 76 w 118"/>
                  <a:gd name="T13" fmla="*/ 4 h 140"/>
                  <a:gd name="T14" fmla="*/ 65 w 118"/>
                  <a:gd name="T15" fmla="*/ 1 h 140"/>
                  <a:gd name="T16" fmla="*/ 53 w 118"/>
                  <a:gd name="T17" fmla="*/ 1 h 140"/>
                  <a:gd name="T18" fmla="*/ 42 w 118"/>
                  <a:gd name="T19" fmla="*/ 4 h 140"/>
                  <a:gd name="T20" fmla="*/ 31 w 118"/>
                  <a:gd name="T21" fmla="*/ 10 h 140"/>
                  <a:gd name="T22" fmla="*/ 21 w 118"/>
                  <a:gd name="T23" fmla="*/ 17 h 140"/>
                  <a:gd name="T24" fmla="*/ 13 w 118"/>
                  <a:gd name="T25" fmla="*/ 26 h 140"/>
                  <a:gd name="T26" fmla="*/ 7 w 118"/>
                  <a:gd name="T27" fmla="*/ 37 h 140"/>
                  <a:gd name="T28" fmla="*/ 2 w 118"/>
                  <a:gd name="T29" fmla="*/ 50 h 140"/>
                  <a:gd name="T30" fmla="*/ 0 w 118"/>
                  <a:gd name="T31" fmla="*/ 64 h 140"/>
                  <a:gd name="T32" fmla="*/ 0 w 118"/>
                  <a:gd name="T33" fmla="*/ 78 h 140"/>
                  <a:gd name="T34" fmla="*/ 2 w 118"/>
                  <a:gd name="T35" fmla="*/ 91 h 140"/>
                  <a:gd name="T36" fmla="*/ 7 w 118"/>
                  <a:gd name="T37" fmla="*/ 104 h 140"/>
                  <a:gd name="T38" fmla="*/ 13 w 118"/>
                  <a:gd name="T39" fmla="*/ 115 h 140"/>
                  <a:gd name="T40" fmla="*/ 21 w 118"/>
                  <a:gd name="T41" fmla="*/ 125 h 140"/>
                  <a:gd name="T42" fmla="*/ 31 w 118"/>
                  <a:gd name="T43" fmla="*/ 132 h 140"/>
                  <a:gd name="T44" fmla="*/ 42 w 118"/>
                  <a:gd name="T45" fmla="*/ 138 h 140"/>
                  <a:gd name="T46" fmla="*/ 53 w 118"/>
                  <a:gd name="T47" fmla="*/ 140 h 140"/>
                  <a:gd name="T48" fmla="*/ 65 w 118"/>
                  <a:gd name="T49" fmla="*/ 140 h 140"/>
                  <a:gd name="T50" fmla="*/ 76 w 118"/>
                  <a:gd name="T51" fmla="*/ 138 h 140"/>
                  <a:gd name="T52" fmla="*/ 87 w 118"/>
                  <a:gd name="T53" fmla="*/ 132 h 140"/>
                  <a:gd name="T54" fmla="*/ 96 w 118"/>
                  <a:gd name="T55" fmla="*/ 125 h 140"/>
                  <a:gd name="T56" fmla="*/ 104 w 118"/>
                  <a:gd name="T57" fmla="*/ 115 h 140"/>
                  <a:gd name="T58" fmla="*/ 110 w 118"/>
                  <a:gd name="T59" fmla="*/ 104 h 140"/>
                  <a:gd name="T60" fmla="*/ 115 w 118"/>
                  <a:gd name="T61" fmla="*/ 91 h 140"/>
                  <a:gd name="T62" fmla="*/ 117 w 118"/>
                  <a:gd name="T63" fmla="*/ 78 h 140"/>
                  <a:gd name="T64" fmla="*/ 109 w 118"/>
                  <a:gd name="T65" fmla="*/ 71 h 140"/>
                  <a:gd name="T66" fmla="*/ 105 w 118"/>
                  <a:gd name="T67" fmla="*/ 94 h 140"/>
                  <a:gd name="T68" fmla="*/ 94 w 118"/>
                  <a:gd name="T69" fmla="*/ 113 h 140"/>
                  <a:gd name="T70" fmla="*/ 78 w 118"/>
                  <a:gd name="T71" fmla="*/ 126 h 140"/>
                  <a:gd name="T72" fmla="*/ 59 w 118"/>
                  <a:gd name="T73" fmla="*/ 130 h 140"/>
                  <a:gd name="T74" fmla="*/ 40 w 118"/>
                  <a:gd name="T75" fmla="*/ 126 h 140"/>
                  <a:gd name="T76" fmla="*/ 23 w 118"/>
                  <a:gd name="T77" fmla="*/ 113 h 140"/>
                  <a:gd name="T78" fmla="*/ 13 w 118"/>
                  <a:gd name="T79" fmla="*/ 94 h 140"/>
                  <a:gd name="T80" fmla="*/ 9 w 118"/>
                  <a:gd name="T81" fmla="*/ 71 h 140"/>
                  <a:gd name="T82" fmla="*/ 13 w 118"/>
                  <a:gd name="T83" fmla="*/ 48 h 140"/>
                  <a:gd name="T84" fmla="*/ 23 w 118"/>
                  <a:gd name="T85" fmla="*/ 29 h 140"/>
                  <a:gd name="T86" fmla="*/ 40 w 118"/>
                  <a:gd name="T87" fmla="*/ 16 h 140"/>
                  <a:gd name="T88" fmla="*/ 59 w 118"/>
                  <a:gd name="T89" fmla="*/ 11 h 140"/>
                  <a:gd name="T90" fmla="*/ 78 w 118"/>
                  <a:gd name="T91" fmla="*/ 16 h 140"/>
                  <a:gd name="T92" fmla="*/ 94 w 118"/>
                  <a:gd name="T93" fmla="*/ 29 h 140"/>
                  <a:gd name="T94" fmla="*/ 105 w 118"/>
                  <a:gd name="T95" fmla="*/ 48 h 140"/>
                  <a:gd name="T96" fmla="*/ 109 w 118"/>
                  <a:gd name="T97" fmla="*/ 7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8" h="140">
                    <a:moveTo>
                      <a:pt x="118" y="71"/>
                    </a:moveTo>
                    <a:lnTo>
                      <a:pt x="117" y="64"/>
                    </a:lnTo>
                    <a:lnTo>
                      <a:pt x="116" y="56"/>
                    </a:lnTo>
                    <a:lnTo>
                      <a:pt x="115" y="50"/>
                    </a:lnTo>
                    <a:lnTo>
                      <a:pt x="113" y="43"/>
                    </a:lnTo>
                    <a:lnTo>
                      <a:pt x="110" y="37"/>
                    </a:lnTo>
                    <a:lnTo>
                      <a:pt x="108" y="31"/>
                    </a:lnTo>
                    <a:lnTo>
                      <a:pt x="104" y="26"/>
                    </a:lnTo>
                    <a:lnTo>
                      <a:pt x="100" y="22"/>
                    </a:lnTo>
                    <a:lnTo>
                      <a:pt x="96" y="17"/>
                    </a:lnTo>
                    <a:lnTo>
                      <a:pt x="92" y="12"/>
                    </a:lnTo>
                    <a:lnTo>
                      <a:pt x="87" y="10"/>
                    </a:lnTo>
                    <a:lnTo>
                      <a:pt x="82" y="6"/>
                    </a:lnTo>
                    <a:lnTo>
                      <a:pt x="76" y="4"/>
                    </a:lnTo>
                    <a:lnTo>
                      <a:pt x="71" y="2"/>
                    </a:lnTo>
                    <a:lnTo>
                      <a:pt x="65" y="1"/>
                    </a:lnTo>
                    <a:lnTo>
                      <a:pt x="59" y="0"/>
                    </a:lnTo>
                    <a:lnTo>
                      <a:pt x="53" y="1"/>
                    </a:lnTo>
                    <a:lnTo>
                      <a:pt x="47" y="2"/>
                    </a:lnTo>
                    <a:lnTo>
                      <a:pt x="42" y="4"/>
                    </a:lnTo>
                    <a:lnTo>
                      <a:pt x="36" y="6"/>
                    </a:lnTo>
                    <a:lnTo>
                      <a:pt x="31" y="10"/>
                    </a:lnTo>
                    <a:lnTo>
                      <a:pt x="25" y="12"/>
                    </a:lnTo>
                    <a:lnTo>
                      <a:pt x="21" y="17"/>
                    </a:lnTo>
                    <a:lnTo>
                      <a:pt x="17" y="22"/>
                    </a:lnTo>
                    <a:lnTo>
                      <a:pt x="13" y="26"/>
                    </a:lnTo>
                    <a:lnTo>
                      <a:pt x="10" y="31"/>
                    </a:lnTo>
                    <a:lnTo>
                      <a:pt x="7" y="37"/>
                    </a:lnTo>
                    <a:lnTo>
                      <a:pt x="4" y="43"/>
                    </a:lnTo>
                    <a:lnTo>
                      <a:pt x="2" y="50"/>
                    </a:lnTo>
                    <a:lnTo>
                      <a:pt x="1" y="56"/>
                    </a:lnTo>
                    <a:lnTo>
                      <a:pt x="0" y="64"/>
                    </a:lnTo>
                    <a:lnTo>
                      <a:pt x="0" y="71"/>
                    </a:lnTo>
                    <a:lnTo>
                      <a:pt x="0" y="78"/>
                    </a:lnTo>
                    <a:lnTo>
                      <a:pt x="1" y="85"/>
                    </a:lnTo>
                    <a:lnTo>
                      <a:pt x="2" y="91"/>
                    </a:lnTo>
                    <a:lnTo>
                      <a:pt x="4" y="98"/>
                    </a:lnTo>
                    <a:lnTo>
                      <a:pt x="7" y="104"/>
                    </a:lnTo>
                    <a:lnTo>
                      <a:pt x="10" y="110"/>
                    </a:lnTo>
                    <a:lnTo>
                      <a:pt x="13" y="115"/>
                    </a:lnTo>
                    <a:lnTo>
                      <a:pt x="17" y="120"/>
                    </a:lnTo>
                    <a:lnTo>
                      <a:pt x="21" y="125"/>
                    </a:lnTo>
                    <a:lnTo>
                      <a:pt x="25" y="128"/>
                    </a:lnTo>
                    <a:lnTo>
                      <a:pt x="31" y="132"/>
                    </a:lnTo>
                    <a:lnTo>
                      <a:pt x="36" y="136"/>
                    </a:lnTo>
                    <a:lnTo>
                      <a:pt x="42" y="138"/>
                    </a:lnTo>
                    <a:lnTo>
                      <a:pt x="47" y="139"/>
                    </a:lnTo>
                    <a:lnTo>
                      <a:pt x="53" y="140"/>
                    </a:lnTo>
                    <a:lnTo>
                      <a:pt x="59" y="140"/>
                    </a:lnTo>
                    <a:lnTo>
                      <a:pt x="65" y="140"/>
                    </a:lnTo>
                    <a:lnTo>
                      <a:pt x="71" y="139"/>
                    </a:lnTo>
                    <a:lnTo>
                      <a:pt x="76" y="138"/>
                    </a:lnTo>
                    <a:lnTo>
                      <a:pt x="82" y="136"/>
                    </a:lnTo>
                    <a:lnTo>
                      <a:pt x="87" y="132"/>
                    </a:lnTo>
                    <a:lnTo>
                      <a:pt x="92" y="128"/>
                    </a:lnTo>
                    <a:lnTo>
                      <a:pt x="96" y="125"/>
                    </a:lnTo>
                    <a:lnTo>
                      <a:pt x="100" y="120"/>
                    </a:lnTo>
                    <a:lnTo>
                      <a:pt x="104" y="115"/>
                    </a:lnTo>
                    <a:lnTo>
                      <a:pt x="108" y="110"/>
                    </a:lnTo>
                    <a:lnTo>
                      <a:pt x="110" y="104"/>
                    </a:lnTo>
                    <a:lnTo>
                      <a:pt x="113" y="98"/>
                    </a:lnTo>
                    <a:lnTo>
                      <a:pt x="115" y="91"/>
                    </a:lnTo>
                    <a:lnTo>
                      <a:pt x="116" y="85"/>
                    </a:lnTo>
                    <a:lnTo>
                      <a:pt x="117" y="78"/>
                    </a:lnTo>
                    <a:lnTo>
                      <a:pt x="118" y="71"/>
                    </a:lnTo>
                    <a:close/>
                    <a:moveTo>
                      <a:pt x="109" y="71"/>
                    </a:moveTo>
                    <a:lnTo>
                      <a:pt x="108" y="83"/>
                    </a:lnTo>
                    <a:lnTo>
                      <a:pt x="105" y="94"/>
                    </a:lnTo>
                    <a:lnTo>
                      <a:pt x="100" y="104"/>
                    </a:lnTo>
                    <a:lnTo>
                      <a:pt x="94" y="113"/>
                    </a:lnTo>
                    <a:lnTo>
                      <a:pt x="87" y="120"/>
                    </a:lnTo>
                    <a:lnTo>
                      <a:pt x="78" y="126"/>
                    </a:lnTo>
                    <a:lnTo>
                      <a:pt x="69" y="128"/>
                    </a:lnTo>
                    <a:lnTo>
                      <a:pt x="59" y="130"/>
                    </a:lnTo>
                    <a:lnTo>
                      <a:pt x="49" y="128"/>
                    </a:lnTo>
                    <a:lnTo>
                      <a:pt x="40" y="126"/>
                    </a:lnTo>
                    <a:lnTo>
                      <a:pt x="31" y="120"/>
                    </a:lnTo>
                    <a:lnTo>
                      <a:pt x="23" y="113"/>
                    </a:lnTo>
                    <a:lnTo>
                      <a:pt x="17" y="104"/>
                    </a:lnTo>
                    <a:lnTo>
                      <a:pt x="13" y="94"/>
                    </a:lnTo>
                    <a:lnTo>
                      <a:pt x="10" y="83"/>
                    </a:lnTo>
                    <a:lnTo>
                      <a:pt x="9" y="71"/>
                    </a:lnTo>
                    <a:lnTo>
                      <a:pt x="10" y="59"/>
                    </a:lnTo>
                    <a:lnTo>
                      <a:pt x="13" y="48"/>
                    </a:lnTo>
                    <a:lnTo>
                      <a:pt x="17" y="37"/>
                    </a:lnTo>
                    <a:lnTo>
                      <a:pt x="23" y="29"/>
                    </a:lnTo>
                    <a:lnTo>
                      <a:pt x="31" y="22"/>
                    </a:lnTo>
                    <a:lnTo>
                      <a:pt x="40" y="16"/>
                    </a:lnTo>
                    <a:lnTo>
                      <a:pt x="49" y="12"/>
                    </a:lnTo>
                    <a:lnTo>
                      <a:pt x="59" y="11"/>
                    </a:lnTo>
                    <a:lnTo>
                      <a:pt x="69" y="12"/>
                    </a:lnTo>
                    <a:lnTo>
                      <a:pt x="78" y="16"/>
                    </a:lnTo>
                    <a:lnTo>
                      <a:pt x="87" y="22"/>
                    </a:lnTo>
                    <a:lnTo>
                      <a:pt x="94" y="29"/>
                    </a:lnTo>
                    <a:lnTo>
                      <a:pt x="100" y="37"/>
                    </a:lnTo>
                    <a:lnTo>
                      <a:pt x="105" y="48"/>
                    </a:lnTo>
                    <a:lnTo>
                      <a:pt x="108" y="59"/>
                    </a:lnTo>
                    <a:lnTo>
                      <a:pt x="109" y="71"/>
                    </a:lnTo>
                    <a:close/>
                  </a:path>
                </a:pathLst>
              </a:custGeom>
              <a:solidFill>
                <a:srgbClr val="F9E0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94"/>
              <p:cNvSpPr>
                <a:spLocks noEditPoints="1"/>
              </p:cNvSpPr>
              <p:nvPr/>
            </p:nvSpPr>
            <p:spPr bwMode="auto">
              <a:xfrm>
                <a:off x="1151" y="2649"/>
                <a:ext cx="21" cy="21"/>
              </a:xfrm>
              <a:custGeom>
                <a:avLst/>
                <a:gdLst>
                  <a:gd name="T0" fmla="*/ 109 w 109"/>
                  <a:gd name="T1" fmla="*/ 58 h 130"/>
                  <a:gd name="T2" fmla="*/ 107 w 109"/>
                  <a:gd name="T3" fmla="*/ 46 h 130"/>
                  <a:gd name="T4" fmla="*/ 100 w 109"/>
                  <a:gd name="T5" fmla="*/ 29 h 130"/>
                  <a:gd name="T6" fmla="*/ 85 w 109"/>
                  <a:gd name="T7" fmla="*/ 11 h 130"/>
                  <a:gd name="T8" fmla="*/ 71 w 109"/>
                  <a:gd name="T9" fmla="*/ 2 h 130"/>
                  <a:gd name="T10" fmla="*/ 61 w 109"/>
                  <a:gd name="T11" fmla="*/ 0 h 130"/>
                  <a:gd name="T12" fmla="*/ 50 w 109"/>
                  <a:gd name="T13" fmla="*/ 0 h 130"/>
                  <a:gd name="T14" fmla="*/ 39 w 109"/>
                  <a:gd name="T15" fmla="*/ 2 h 130"/>
                  <a:gd name="T16" fmla="*/ 24 w 109"/>
                  <a:gd name="T17" fmla="*/ 11 h 130"/>
                  <a:gd name="T18" fmla="*/ 9 w 109"/>
                  <a:gd name="T19" fmla="*/ 29 h 130"/>
                  <a:gd name="T20" fmla="*/ 3 w 109"/>
                  <a:gd name="T21" fmla="*/ 46 h 130"/>
                  <a:gd name="T22" fmla="*/ 0 w 109"/>
                  <a:gd name="T23" fmla="*/ 58 h 130"/>
                  <a:gd name="T24" fmla="*/ 0 w 109"/>
                  <a:gd name="T25" fmla="*/ 71 h 130"/>
                  <a:gd name="T26" fmla="*/ 3 w 109"/>
                  <a:gd name="T27" fmla="*/ 84 h 130"/>
                  <a:gd name="T28" fmla="*/ 7 w 109"/>
                  <a:gd name="T29" fmla="*/ 96 h 130"/>
                  <a:gd name="T30" fmla="*/ 12 w 109"/>
                  <a:gd name="T31" fmla="*/ 106 h 130"/>
                  <a:gd name="T32" fmla="*/ 20 w 109"/>
                  <a:gd name="T33" fmla="*/ 115 h 130"/>
                  <a:gd name="T34" fmla="*/ 29 w 109"/>
                  <a:gd name="T35" fmla="*/ 121 h 130"/>
                  <a:gd name="T36" fmla="*/ 39 w 109"/>
                  <a:gd name="T37" fmla="*/ 127 h 130"/>
                  <a:gd name="T38" fmla="*/ 50 w 109"/>
                  <a:gd name="T39" fmla="*/ 130 h 130"/>
                  <a:gd name="T40" fmla="*/ 61 w 109"/>
                  <a:gd name="T41" fmla="*/ 130 h 130"/>
                  <a:gd name="T42" fmla="*/ 71 w 109"/>
                  <a:gd name="T43" fmla="*/ 127 h 130"/>
                  <a:gd name="T44" fmla="*/ 85 w 109"/>
                  <a:gd name="T45" fmla="*/ 119 h 130"/>
                  <a:gd name="T46" fmla="*/ 100 w 109"/>
                  <a:gd name="T47" fmla="*/ 101 h 130"/>
                  <a:gd name="T48" fmla="*/ 107 w 109"/>
                  <a:gd name="T49" fmla="*/ 84 h 130"/>
                  <a:gd name="T50" fmla="*/ 109 w 109"/>
                  <a:gd name="T51" fmla="*/ 71 h 130"/>
                  <a:gd name="T52" fmla="*/ 100 w 109"/>
                  <a:gd name="T53" fmla="*/ 65 h 130"/>
                  <a:gd name="T54" fmla="*/ 97 w 109"/>
                  <a:gd name="T55" fmla="*/ 85 h 130"/>
                  <a:gd name="T56" fmla="*/ 87 w 109"/>
                  <a:gd name="T57" fmla="*/ 103 h 130"/>
                  <a:gd name="T58" fmla="*/ 73 w 109"/>
                  <a:gd name="T59" fmla="*/ 114 h 130"/>
                  <a:gd name="T60" fmla="*/ 55 w 109"/>
                  <a:gd name="T61" fmla="*/ 119 h 130"/>
                  <a:gd name="T62" fmla="*/ 38 w 109"/>
                  <a:gd name="T63" fmla="*/ 114 h 130"/>
                  <a:gd name="T64" fmla="*/ 22 w 109"/>
                  <a:gd name="T65" fmla="*/ 103 h 130"/>
                  <a:gd name="T66" fmla="*/ 13 w 109"/>
                  <a:gd name="T67" fmla="*/ 85 h 130"/>
                  <a:gd name="T68" fmla="*/ 9 w 109"/>
                  <a:gd name="T69" fmla="*/ 65 h 130"/>
                  <a:gd name="T70" fmla="*/ 13 w 109"/>
                  <a:gd name="T71" fmla="*/ 43 h 130"/>
                  <a:gd name="T72" fmla="*/ 22 w 109"/>
                  <a:gd name="T73" fmla="*/ 26 h 130"/>
                  <a:gd name="T74" fmla="*/ 38 w 109"/>
                  <a:gd name="T75" fmla="*/ 16 h 130"/>
                  <a:gd name="T76" fmla="*/ 55 w 109"/>
                  <a:gd name="T77" fmla="*/ 11 h 130"/>
                  <a:gd name="T78" fmla="*/ 73 w 109"/>
                  <a:gd name="T79" fmla="*/ 16 h 130"/>
                  <a:gd name="T80" fmla="*/ 87 w 109"/>
                  <a:gd name="T81" fmla="*/ 26 h 130"/>
                  <a:gd name="T82" fmla="*/ 97 w 109"/>
                  <a:gd name="T83" fmla="*/ 43 h 130"/>
                  <a:gd name="T84" fmla="*/ 100 w 109"/>
                  <a:gd name="T85" fmla="*/ 65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9" h="130">
                    <a:moveTo>
                      <a:pt x="109" y="65"/>
                    </a:moveTo>
                    <a:lnTo>
                      <a:pt x="109" y="58"/>
                    </a:lnTo>
                    <a:lnTo>
                      <a:pt x="108" y="52"/>
                    </a:lnTo>
                    <a:lnTo>
                      <a:pt x="107" y="46"/>
                    </a:lnTo>
                    <a:lnTo>
                      <a:pt x="105" y="40"/>
                    </a:lnTo>
                    <a:lnTo>
                      <a:pt x="100" y="29"/>
                    </a:lnTo>
                    <a:lnTo>
                      <a:pt x="93" y="19"/>
                    </a:lnTo>
                    <a:lnTo>
                      <a:pt x="85" y="11"/>
                    </a:lnTo>
                    <a:lnTo>
                      <a:pt x="76" y="5"/>
                    </a:lnTo>
                    <a:lnTo>
                      <a:pt x="71" y="2"/>
                    </a:lnTo>
                    <a:lnTo>
                      <a:pt x="66" y="1"/>
                    </a:lnTo>
                    <a:lnTo>
                      <a:pt x="61" y="0"/>
                    </a:lnTo>
                    <a:lnTo>
                      <a:pt x="55" y="0"/>
                    </a:lnTo>
                    <a:lnTo>
                      <a:pt x="50" y="0"/>
                    </a:lnTo>
                    <a:lnTo>
                      <a:pt x="44" y="1"/>
                    </a:lnTo>
                    <a:lnTo>
                      <a:pt x="39" y="2"/>
                    </a:lnTo>
                    <a:lnTo>
                      <a:pt x="34" y="5"/>
                    </a:lnTo>
                    <a:lnTo>
                      <a:pt x="24" y="11"/>
                    </a:lnTo>
                    <a:lnTo>
                      <a:pt x="16" y="19"/>
                    </a:lnTo>
                    <a:lnTo>
                      <a:pt x="9" y="29"/>
                    </a:lnTo>
                    <a:lnTo>
                      <a:pt x="4" y="40"/>
                    </a:lnTo>
                    <a:lnTo>
                      <a:pt x="3" y="46"/>
                    </a:lnTo>
                    <a:lnTo>
                      <a:pt x="1" y="52"/>
                    </a:lnTo>
                    <a:lnTo>
                      <a:pt x="0" y="58"/>
                    </a:lnTo>
                    <a:lnTo>
                      <a:pt x="0" y="65"/>
                    </a:lnTo>
                    <a:lnTo>
                      <a:pt x="0" y="71"/>
                    </a:lnTo>
                    <a:lnTo>
                      <a:pt x="1" y="78"/>
                    </a:lnTo>
                    <a:lnTo>
                      <a:pt x="3" y="84"/>
                    </a:lnTo>
                    <a:lnTo>
                      <a:pt x="4" y="90"/>
                    </a:lnTo>
                    <a:lnTo>
                      <a:pt x="7" y="96"/>
                    </a:lnTo>
                    <a:lnTo>
                      <a:pt x="9" y="101"/>
                    </a:lnTo>
                    <a:lnTo>
                      <a:pt x="12" y="106"/>
                    </a:lnTo>
                    <a:lnTo>
                      <a:pt x="16" y="110"/>
                    </a:lnTo>
                    <a:lnTo>
                      <a:pt x="20" y="115"/>
                    </a:lnTo>
                    <a:lnTo>
                      <a:pt x="24" y="119"/>
                    </a:lnTo>
                    <a:lnTo>
                      <a:pt x="29" y="121"/>
                    </a:lnTo>
                    <a:lnTo>
                      <a:pt x="34" y="125"/>
                    </a:lnTo>
                    <a:lnTo>
                      <a:pt x="39" y="127"/>
                    </a:lnTo>
                    <a:lnTo>
                      <a:pt x="44" y="128"/>
                    </a:lnTo>
                    <a:lnTo>
                      <a:pt x="50" y="130"/>
                    </a:lnTo>
                    <a:lnTo>
                      <a:pt x="55" y="130"/>
                    </a:lnTo>
                    <a:lnTo>
                      <a:pt x="61" y="130"/>
                    </a:lnTo>
                    <a:lnTo>
                      <a:pt x="66" y="128"/>
                    </a:lnTo>
                    <a:lnTo>
                      <a:pt x="71" y="127"/>
                    </a:lnTo>
                    <a:lnTo>
                      <a:pt x="76" y="125"/>
                    </a:lnTo>
                    <a:lnTo>
                      <a:pt x="85" y="119"/>
                    </a:lnTo>
                    <a:lnTo>
                      <a:pt x="93" y="110"/>
                    </a:lnTo>
                    <a:lnTo>
                      <a:pt x="100" y="101"/>
                    </a:lnTo>
                    <a:lnTo>
                      <a:pt x="105" y="90"/>
                    </a:lnTo>
                    <a:lnTo>
                      <a:pt x="107" y="84"/>
                    </a:lnTo>
                    <a:lnTo>
                      <a:pt x="108" y="78"/>
                    </a:lnTo>
                    <a:lnTo>
                      <a:pt x="109" y="71"/>
                    </a:lnTo>
                    <a:lnTo>
                      <a:pt x="109" y="65"/>
                    </a:lnTo>
                    <a:close/>
                    <a:moveTo>
                      <a:pt x="100" y="65"/>
                    </a:moveTo>
                    <a:lnTo>
                      <a:pt x="99" y="76"/>
                    </a:lnTo>
                    <a:lnTo>
                      <a:pt x="97" y="85"/>
                    </a:lnTo>
                    <a:lnTo>
                      <a:pt x="92" y="95"/>
                    </a:lnTo>
                    <a:lnTo>
                      <a:pt x="87" y="103"/>
                    </a:lnTo>
                    <a:lnTo>
                      <a:pt x="80" y="109"/>
                    </a:lnTo>
                    <a:lnTo>
                      <a:pt x="73" y="114"/>
                    </a:lnTo>
                    <a:lnTo>
                      <a:pt x="64" y="118"/>
                    </a:lnTo>
                    <a:lnTo>
                      <a:pt x="55" y="119"/>
                    </a:lnTo>
                    <a:lnTo>
                      <a:pt x="46" y="118"/>
                    </a:lnTo>
                    <a:lnTo>
                      <a:pt x="38" y="114"/>
                    </a:lnTo>
                    <a:lnTo>
                      <a:pt x="30" y="109"/>
                    </a:lnTo>
                    <a:lnTo>
                      <a:pt x="22" y="103"/>
                    </a:lnTo>
                    <a:lnTo>
                      <a:pt x="17" y="95"/>
                    </a:lnTo>
                    <a:lnTo>
                      <a:pt x="13" y="85"/>
                    </a:lnTo>
                    <a:lnTo>
                      <a:pt x="10" y="76"/>
                    </a:lnTo>
                    <a:lnTo>
                      <a:pt x="9" y="65"/>
                    </a:lnTo>
                    <a:lnTo>
                      <a:pt x="10" y="54"/>
                    </a:lnTo>
                    <a:lnTo>
                      <a:pt x="13" y="43"/>
                    </a:lnTo>
                    <a:lnTo>
                      <a:pt x="17" y="35"/>
                    </a:lnTo>
                    <a:lnTo>
                      <a:pt x="22" y="26"/>
                    </a:lnTo>
                    <a:lnTo>
                      <a:pt x="30" y="20"/>
                    </a:lnTo>
                    <a:lnTo>
                      <a:pt x="38" y="16"/>
                    </a:lnTo>
                    <a:lnTo>
                      <a:pt x="46" y="12"/>
                    </a:lnTo>
                    <a:lnTo>
                      <a:pt x="55" y="11"/>
                    </a:lnTo>
                    <a:lnTo>
                      <a:pt x="64" y="12"/>
                    </a:lnTo>
                    <a:lnTo>
                      <a:pt x="73" y="16"/>
                    </a:lnTo>
                    <a:lnTo>
                      <a:pt x="80" y="20"/>
                    </a:lnTo>
                    <a:lnTo>
                      <a:pt x="87" y="26"/>
                    </a:lnTo>
                    <a:lnTo>
                      <a:pt x="92" y="35"/>
                    </a:lnTo>
                    <a:lnTo>
                      <a:pt x="97" y="43"/>
                    </a:lnTo>
                    <a:lnTo>
                      <a:pt x="99" y="54"/>
                    </a:lnTo>
                    <a:lnTo>
                      <a:pt x="100" y="65"/>
                    </a:lnTo>
                    <a:close/>
                  </a:path>
                </a:pathLst>
              </a:custGeom>
              <a:solidFill>
                <a:srgbClr val="FAE3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95"/>
              <p:cNvSpPr>
                <a:spLocks noEditPoints="1"/>
              </p:cNvSpPr>
              <p:nvPr/>
            </p:nvSpPr>
            <p:spPr bwMode="auto">
              <a:xfrm>
                <a:off x="1152" y="2649"/>
                <a:ext cx="20" cy="20"/>
              </a:xfrm>
              <a:custGeom>
                <a:avLst/>
                <a:gdLst>
                  <a:gd name="T0" fmla="*/ 99 w 100"/>
                  <a:gd name="T1" fmla="*/ 48 h 119"/>
                  <a:gd name="T2" fmla="*/ 91 w 100"/>
                  <a:gd name="T3" fmla="*/ 26 h 119"/>
                  <a:gd name="T4" fmla="*/ 78 w 100"/>
                  <a:gd name="T5" fmla="*/ 11 h 119"/>
                  <a:gd name="T6" fmla="*/ 60 w 100"/>
                  <a:gd name="T7" fmla="*/ 1 h 119"/>
                  <a:gd name="T8" fmla="*/ 40 w 100"/>
                  <a:gd name="T9" fmla="*/ 1 h 119"/>
                  <a:gd name="T10" fmla="*/ 22 w 100"/>
                  <a:gd name="T11" fmla="*/ 11 h 119"/>
                  <a:gd name="T12" fmla="*/ 8 w 100"/>
                  <a:gd name="T13" fmla="*/ 26 h 119"/>
                  <a:gd name="T14" fmla="*/ 1 w 100"/>
                  <a:gd name="T15" fmla="*/ 48 h 119"/>
                  <a:gd name="T16" fmla="*/ 1 w 100"/>
                  <a:gd name="T17" fmla="*/ 72 h 119"/>
                  <a:gd name="T18" fmla="*/ 8 w 100"/>
                  <a:gd name="T19" fmla="*/ 93 h 119"/>
                  <a:gd name="T20" fmla="*/ 22 w 100"/>
                  <a:gd name="T21" fmla="*/ 109 h 119"/>
                  <a:gd name="T22" fmla="*/ 40 w 100"/>
                  <a:gd name="T23" fmla="*/ 117 h 119"/>
                  <a:gd name="T24" fmla="*/ 60 w 100"/>
                  <a:gd name="T25" fmla="*/ 117 h 119"/>
                  <a:gd name="T26" fmla="*/ 78 w 100"/>
                  <a:gd name="T27" fmla="*/ 109 h 119"/>
                  <a:gd name="T28" fmla="*/ 91 w 100"/>
                  <a:gd name="T29" fmla="*/ 93 h 119"/>
                  <a:gd name="T30" fmla="*/ 99 w 100"/>
                  <a:gd name="T31" fmla="*/ 72 h 119"/>
                  <a:gd name="T32" fmla="*/ 91 w 100"/>
                  <a:gd name="T33" fmla="*/ 60 h 119"/>
                  <a:gd name="T34" fmla="*/ 87 w 100"/>
                  <a:gd name="T35" fmla="*/ 79 h 119"/>
                  <a:gd name="T36" fmla="*/ 79 w 100"/>
                  <a:gd name="T37" fmla="*/ 95 h 119"/>
                  <a:gd name="T38" fmla="*/ 66 w 100"/>
                  <a:gd name="T39" fmla="*/ 104 h 119"/>
                  <a:gd name="T40" fmla="*/ 50 w 100"/>
                  <a:gd name="T41" fmla="*/ 108 h 119"/>
                  <a:gd name="T42" fmla="*/ 34 w 100"/>
                  <a:gd name="T43" fmla="*/ 104 h 119"/>
                  <a:gd name="T44" fmla="*/ 20 w 100"/>
                  <a:gd name="T45" fmla="*/ 95 h 119"/>
                  <a:gd name="T46" fmla="*/ 12 w 100"/>
                  <a:gd name="T47" fmla="*/ 79 h 119"/>
                  <a:gd name="T48" fmla="*/ 9 w 100"/>
                  <a:gd name="T49" fmla="*/ 60 h 119"/>
                  <a:gd name="T50" fmla="*/ 12 w 100"/>
                  <a:gd name="T51" fmla="*/ 41 h 119"/>
                  <a:gd name="T52" fmla="*/ 20 w 100"/>
                  <a:gd name="T53" fmla="*/ 25 h 119"/>
                  <a:gd name="T54" fmla="*/ 34 w 100"/>
                  <a:gd name="T55" fmla="*/ 15 h 119"/>
                  <a:gd name="T56" fmla="*/ 50 w 100"/>
                  <a:gd name="T57" fmla="*/ 11 h 119"/>
                  <a:gd name="T58" fmla="*/ 66 w 100"/>
                  <a:gd name="T59" fmla="*/ 15 h 119"/>
                  <a:gd name="T60" fmla="*/ 79 w 100"/>
                  <a:gd name="T61" fmla="*/ 25 h 119"/>
                  <a:gd name="T62" fmla="*/ 87 w 100"/>
                  <a:gd name="T63" fmla="*/ 41 h 119"/>
                  <a:gd name="T64" fmla="*/ 91 w 100"/>
                  <a:gd name="T65" fmla="*/ 6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" h="119">
                    <a:moveTo>
                      <a:pt x="100" y="60"/>
                    </a:moveTo>
                    <a:lnTo>
                      <a:pt x="99" y="48"/>
                    </a:lnTo>
                    <a:lnTo>
                      <a:pt x="96" y="37"/>
                    </a:lnTo>
                    <a:lnTo>
                      <a:pt x="91" y="26"/>
                    </a:lnTo>
                    <a:lnTo>
                      <a:pt x="85" y="18"/>
                    </a:lnTo>
                    <a:lnTo>
                      <a:pt x="78" y="11"/>
                    </a:lnTo>
                    <a:lnTo>
                      <a:pt x="69" y="5"/>
                    </a:lnTo>
                    <a:lnTo>
                      <a:pt x="60" y="1"/>
                    </a:lnTo>
                    <a:lnTo>
                      <a:pt x="50" y="0"/>
                    </a:lnTo>
                    <a:lnTo>
                      <a:pt x="40" y="1"/>
                    </a:lnTo>
                    <a:lnTo>
                      <a:pt x="31" y="5"/>
                    </a:lnTo>
                    <a:lnTo>
                      <a:pt x="22" y="11"/>
                    </a:lnTo>
                    <a:lnTo>
                      <a:pt x="14" y="18"/>
                    </a:lnTo>
                    <a:lnTo>
                      <a:pt x="8" y="26"/>
                    </a:lnTo>
                    <a:lnTo>
                      <a:pt x="4" y="37"/>
                    </a:lnTo>
                    <a:lnTo>
                      <a:pt x="1" y="48"/>
                    </a:lnTo>
                    <a:lnTo>
                      <a:pt x="0" y="60"/>
                    </a:lnTo>
                    <a:lnTo>
                      <a:pt x="1" y="72"/>
                    </a:lnTo>
                    <a:lnTo>
                      <a:pt x="4" y="83"/>
                    </a:lnTo>
                    <a:lnTo>
                      <a:pt x="8" y="93"/>
                    </a:lnTo>
                    <a:lnTo>
                      <a:pt x="14" y="102"/>
                    </a:lnTo>
                    <a:lnTo>
                      <a:pt x="22" y="109"/>
                    </a:lnTo>
                    <a:lnTo>
                      <a:pt x="31" y="115"/>
                    </a:lnTo>
                    <a:lnTo>
                      <a:pt x="40" y="117"/>
                    </a:lnTo>
                    <a:lnTo>
                      <a:pt x="50" y="119"/>
                    </a:lnTo>
                    <a:lnTo>
                      <a:pt x="60" y="117"/>
                    </a:lnTo>
                    <a:lnTo>
                      <a:pt x="69" y="115"/>
                    </a:lnTo>
                    <a:lnTo>
                      <a:pt x="78" y="109"/>
                    </a:lnTo>
                    <a:lnTo>
                      <a:pt x="85" y="102"/>
                    </a:lnTo>
                    <a:lnTo>
                      <a:pt x="91" y="93"/>
                    </a:lnTo>
                    <a:lnTo>
                      <a:pt x="96" y="83"/>
                    </a:lnTo>
                    <a:lnTo>
                      <a:pt x="99" y="72"/>
                    </a:lnTo>
                    <a:lnTo>
                      <a:pt x="100" y="60"/>
                    </a:lnTo>
                    <a:close/>
                    <a:moveTo>
                      <a:pt x="91" y="60"/>
                    </a:moveTo>
                    <a:lnTo>
                      <a:pt x="90" y="69"/>
                    </a:lnTo>
                    <a:lnTo>
                      <a:pt x="87" y="79"/>
                    </a:lnTo>
                    <a:lnTo>
                      <a:pt x="84" y="87"/>
                    </a:lnTo>
                    <a:lnTo>
                      <a:pt x="79" y="95"/>
                    </a:lnTo>
                    <a:lnTo>
                      <a:pt x="73" y="101"/>
                    </a:lnTo>
                    <a:lnTo>
                      <a:pt x="66" y="104"/>
                    </a:lnTo>
                    <a:lnTo>
                      <a:pt x="58" y="108"/>
                    </a:lnTo>
                    <a:lnTo>
                      <a:pt x="50" y="108"/>
                    </a:lnTo>
                    <a:lnTo>
                      <a:pt x="42" y="108"/>
                    </a:lnTo>
                    <a:lnTo>
                      <a:pt x="34" y="104"/>
                    </a:lnTo>
                    <a:lnTo>
                      <a:pt x="27" y="101"/>
                    </a:lnTo>
                    <a:lnTo>
                      <a:pt x="20" y="95"/>
                    </a:lnTo>
                    <a:lnTo>
                      <a:pt x="16" y="87"/>
                    </a:lnTo>
                    <a:lnTo>
                      <a:pt x="12" y="79"/>
                    </a:lnTo>
                    <a:lnTo>
                      <a:pt x="9" y="69"/>
                    </a:lnTo>
                    <a:lnTo>
                      <a:pt x="9" y="60"/>
                    </a:lnTo>
                    <a:lnTo>
                      <a:pt x="9" y="50"/>
                    </a:lnTo>
                    <a:lnTo>
                      <a:pt x="12" y="41"/>
                    </a:lnTo>
                    <a:lnTo>
                      <a:pt x="16" y="32"/>
                    </a:lnTo>
                    <a:lnTo>
                      <a:pt x="20" y="25"/>
                    </a:lnTo>
                    <a:lnTo>
                      <a:pt x="27" y="19"/>
                    </a:lnTo>
                    <a:lnTo>
                      <a:pt x="34" y="15"/>
                    </a:lnTo>
                    <a:lnTo>
                      <a:pt x="42" y="12"/>
                    </a:lnTo>
                    <a:lnTo>
                      <a:pt x="50" y="11"/>
                    </a:lnTo>
                    <a:lnTo>
                      <a:pt x="58" y="12"/>
                    </a:lnTo>
                    <a:lnTo>
                      <a:pt x="66" y="15"/>
                    </a:lnTo>
                    <a:lnTo>
                      <a:pt x="73" y="19"/>
                    </a:lnTo>
                    <a:lnTo>
                      <a:pt x="79" y="25"/>
                    </a:lnTo>
                    <a:lnTo>
                      <a:pt x="84" y="32"/>
                    </a:lnTo>
                    <a:lnTo>
                      <a:pt x="87" y="41"/>
                    </a:lnTo>
                    <a:lnTo>
                      <a:pt x="90" y="50"/>
                    </a:lnTo>
                    <a:lnTo>
                      <a:pt x="91" y="60"/>
                    </a:lnTo>
                    <a:close/>
                  </a:path>
                </a:pathLst>
              </a:custGeom>
              <a:solidFill>
                <a:srgbClr val="FAE3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Freeform 96"/>
              <p:cNvSpPr>
                <a:spLocks noEditPoints="1"/>
              </p:cNvSpPr>
              <p:nvPr/>
            </p:nvSpPr>
            <p:spPr bwMode="auto">
              <a:xfrm>
                <a:off x="1152" y="2650"/>
                <a:ext cx="19" cy="18"/>
              </a:xfrm>
              <a:custGeom>
                <a:avLst/>
                <a:gdLst>
                  <a:gd name="T0" fmla="*/ 90 w 91"/>
                  <a:gd name="T1" fmla="*/ 43 h 108"/>
                  <a:gd name="T2" fmla="*/ 83 w 91"/>
                  <a:gd name="T3" fmla="*/ 24 h 108"/>
                  <a:gd name="T4" fmla="*/ 71 w 91"/>
                  <a:gd name="T5" fmla="*/ 9 h 108"/>
                  <a:gd name="T6" fmla="*/ 55 w 91"/>
                  <a:gd name="T7" fmla="*/ 1 h 108"/>
                  <a:gd name="T8" fmla="*/ 37 w 91"/>
                  <a:gd name="T9" fmla="*/ 1 h 108"/>
                  <a:gd name="T10" fmla="*/ 21 w 91"/>
                  <a:gd name="T11" fmla="*/ 9 h 108"/>
                  <a:gd name="T12" fmla="*/ 8 w 91"/>
                  <a:gd name="T13" fmla="*/ 24 h 108"/>
                  <a:gd name="T14" fmla="*/ 1 w 91"/>
                  <a:gd name="T15" fmla="*/ 43 h 108"/>
                  <a:gd name="T16" fmla="*/ 1 w 91"/>
                  <a:gd name="T17" fmla="*/ 65 h 108"/>
                  <a:gd name="T18" fmla="*/ 8 w 91"/>
                  <a:gd name="T19" fmla="*/ 84 h 108"/>
                  <a:gd name="T20" fmla="*/ 21 w 91"/>
                  <a:gd name="T21" fmla="*/ 98 h 108"/>
                  <a:gd name="T22" fmla="*/ 37 w 91"/>
                  <a:gd name="T23" fmla="*/ 107 h 108"/>
                  <a:gd name="T24" fmla="*/ 55 w 91"/>
                  <a:gd name="T25" fmla="*/ 107 h 108"/>
                  <a:gd name="T26" fmla="*/ 71 w 91"/>
                  <a:gd name="T27" fmla="*/ 98 h 108"/>
                  <a:gd name="T28" fmla="*/ 83 w 91"/>
                  <a:gd name="T29" fmla="*/ 84 h 108"/>
                  <a:gd name="T30" fmla="*/ 90 w 91"/>
                  <a:gd name="T31" fmla="*/ 65 h 108"/>
                  <a:gd name="T32" fmla="*/ 82 w 91"/>
                  <a:gd name="T33" fmla="*/ 54 h 108"/>
                  <a:gd name="T34" fmla="*/ 79 w 91"/>
                  <a:gd name="T35" fmla="*/ 71 h 108"/>
                  <a:gd name="T36" fmla="*/ 72 w 91"/>
                  <a:gd name="T37" fmla="*/ 84 h 108"/>
                  <a:gd name="T38" fmla="*/ 60 w 91"/>
                  <a:gd name="T39" fmla="*/ 93 h 108"/>
                  <a:gd name="T40" fmla="*/ 46 w 91"/>
                  <a:gd name="T41" fmla="*/ 97 h 108"/>
                  <a:gd name="T42" fmla="*/ 32 w 91"/>
                  <a:gd name="T43" fmla="*/ 93 h 108"/>
                  <a:gd name="T44" fmla="*/ 21 w 91"/>
                  <a:gd name="T45" fmla="*/ 84 h 108"/>
                  <a:gd name="T46" fmla="*/ 12 w 91"/>
                  <a:gd name="T47" fmla="*/ 71 h 108"/>
                  <a:gd name="T48" fmla="*/ 9 w 91"/>
                  <a:gd name="T49" fmla="*/ 54 h 108"/>
                  <a:gd name="T50" fmla="*/ 12 w 91"/>
                  <a:gd name="T51" fmla="*/ 37 h 108"/>
                  <a:gd name="T52" fmla="*/ 21 w 91"/>
                  <a:gd name="T53" fmla="*/ 24 h 108"/>
                  <a:gd name="T54" fmla="*/ 32 w 91"/>
                  <a:gd name="T55" fmla="*/ 14 h 108"/>
                  <a:gd name="T56" fmla="*/ 46 w 91"/>
                  <a:gd name="T57" fmla="*/ 11 h 108"/>
                  <a:gd name="T58" fmla="*/ 60 w 91"/>
                  <a:gd name="T59" fmla="*/ 14 h 108"/>
                  <a:gd name="T60" fmla="*/ 72 w 91"/>
                  <a:gd name="T61" fmla="*/ 24 h 108"/>
                  <a:gd name="T62" fmla="*/ 79 w 91"/>
                  <a:gd name="T63" fmla="*/ 37 h 108"/>
                  <a:gd name="T64" fmla="*/ 82 w 91"/>
                  <a:gd name="T65" fmla="*/ 54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1" h="108">
                    <a:moveTo>
                      <a:pt x="91" y="54"/>
                    </a:moveTo>
                    <a:lnTo>
                      <a:pt x="90" y="43"/>
                    </a:lnTo>
                    <a:lnTo>
                      <a:pt x="88" y="32"/>
                    </a:lnTo>
                    <a:lnTo>
                      <a:pt x="83" y="24"/>
                    </a:lnTo>
                    <a:lnTo>
                      <a:pt x="78" y="15"/>
                    </a:lnTo>
                    <a:lnTo>
                      <a:pt x="71" y="9"/>
                    </a:lnTo>
                    <a:lnTo>
                      <a:pt x="64" y="3"/>
                    </a:lnTo>
                    <a:lnTo>
                      <a:pt x="55" y="1"/>
                    </a:lnTo>
                    <a:lnTo>
                      <a:pt x="46" y="0"/>
                    </a:lnTo>
                    <a:lnTo>
                      <a:pt x="37" y="1"/>
                    </a:lnTo>
                    <a:lnTo>
                      <a:pt x="29" y="3"/>
                    </a:lnTo>
                    <a:lnTo>
                      <a:pt x="21" y="9"/>
                    </a:lnTo>
                    <a:lnTo>
                      <a:pt x="13" y="15"/>
                    </a:lnTo>
                    <a:lnTo>
                      <a:pt x="8" y="24"/>
                    </a:lnTo>
                    <a:lnTo>
                      <a:pt x="4" y="32"/>
                    </a:lnTo>
                    <a:lnTo>
                      <a:pt x="1" y="43"/>
                    </a:lnTo>
                    <a:lnTo>
                      <a:pt x="0" y="54"/>
                    </a:lnTo>
                    <a:lnTo>
                      <a:pt x="1" y="65"/>
                    </a:lnTo>
                    <a:lnTo>
                      <a:pt x="4" y="74"/>
                    </a:lnTo>
                    <a:lnTo>
                      <a:pt x="8" y="84"/>
                    </a:lnTo>
                    <a:lnTo>
                      <a:pt x="13" y="92"/>
                    </a:lnTo>
                    <a:lnTo>
                      <a:pt x="21" y="98"/>
                    </a:lnTo>
                    <a:lnTo>
                      <a:pt x="29" y="103"/>
                    </a:lnTo>
                    <a:lnTo>
                      <a:pt x="37" y="107"/>
                    </a:lnTo>
                    <a:lnTo>
                      <a:pt x="46" y="108"/>
                    </a:lnTo>
                    <a:lnTo>
                      <a:pt x="55" y="107"/>
                    </a:lnTo>
                    <a:lnTo>
                      <a:pt x="64" y="103"/>
                    </a:lnTo>
                    <a:lnTo>
                      <a:pt x="71" y="98"/>
                    </a:lnTo>
                    <a:lnTo>
                      <a:pt x="78" y="92"/>
                    </a:lnTo>
                    <a:lnTo>
                      <a:pt x="83" y="84"/>
                    </a:lnTo>
                    <a:lnTo>
                      <a:pt x="88" y="74"/>
                    </a:lnTo>
                    <a:lnTo>
                      <a:pt x="90" y="65"/>
                    </a:lnTo>
                    <a:lnTo>
                      <a:pt x="91" y="54"/>
                    </a:lnTo>
                    <a:close/>
                    <a:moveTo>
                      <a:pt x="82" y="54"/>
                    </a:moveTo>
                    <a:lnTo>
                      <a:pt x="81" y="62"/>
                    </a:lnTo>
                    <a:lnTo>
                      <a:pt x="79" y="71"/>
                    </a:lnTo>
                    <a:lnTo>
                      <a:pt x="76" y="78"/>
                    </a:lnTo>
                    <a:lnTo>
                      <a:pt x="72" y="84"/>
                    </a:lnTo>
                    <a:lnTo>
                      <a:pt x="66" y="90"/>
                    </a:lnTo>
                    <a:lnTo>
                      <a:pt x="60" y="93"/>
                    </a:lnTo>
                    <a:lnTo>
                      <a:pt x="53" y="96"/>
                    </a:lnTo>
                    <a:lnTo>
                      <a:pt x="46" y="97"/>
                    </a:lnTo>
                    <a:lnTo>
                      <a:pt x="39" y="96"/>
                    </a:lnTo>
                    <a:lnTo>
                      <a:pt x="32" y="93"/>
                    </a:lnTo>
                    <a:lnTo>
                      <a:pt x="26" y="90"/>
                    </a:lnTo>
                    <a:lnTo>
                      <a:pt x="21" y="84"/>
                    </a:lnTo>
                    <a:lnTo>
                      <a:pt x="15" y="78"/>
                    </a:lnTo>
                    <a:lnTo>
                      <a:pt x="12" y="71"/>
                    </a:lnTo>
                    <a:lnTo>
                      <a:pt x="10" y="62"/>
                    </a:lnTo>
                    <a:lnTo>
                      <a:pt x="9" y="54"/>
                    </a:lnTo>
                    <a:lnTo>
                      <a:pt x="10" y="45"/>
                    </a:lnTo>
                    <a:lnTo>
                      <a:pt x="12" y="37"/>
                    </a:lnTo>
                    <a:lnTo>
                      <a:pt x="15" y="30"/>
                    </a:lnTo>
                    <a:lnTo>
                      <a:pt x="21" y="24"/>
                    </a:lnTo>
                    <a:lnTo>
                      <a:pt x="26" y="18"/>
                    </a:lnTo>
                    <a:lnTo>
                      <a:pt x="32" y="14"/>
                    </a:lnTo>
                    <a:lnTo>
                      <a:pt x="39" y="12"/>
                    </a:lnTo>
                    <a:lnTo>
                      <a:pt x="46" y="11"/>
                    </a:lnTo>
                    <a:lnTo>
                      <a:pt x="53" y="12"/>
                    </a:lnTo>
                    <a:lnTo>
                      <a:pt x="60" y="14"/>
                    </a:lnTo>
                    <a:lnTo>
                      <a:pt x="66" y="18"/>
                    </a:lnTo>
                    <a:lnTo>
                      <a:pt x="72" y="24"/>
                    </a:lnTo>
                    <a:lnTo>
                      <a:pt x="76" y="30"/>
                    </a:lnTo>
                    <a:lnTo>
                      <a:pt x="79" y="37"/>
                    </a:lnTo>
                    <a:lnTo>
                      <a:pt x="81" y="45"/>
                    </a:lnTo>
                    <a:lnTo>
                      <a:pt x="82" y="54"/>
                    </a:lnTo>
                    <a:close/>
                  </a:path>
                </a:pathLst>
              </a:custGeom>
              <a:solidFill>
                <a:srgbClr val="FAE6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Freeform 97"/>
              <p:cNvSpPr>
                <a:spLocks noEditPoints="1"/>
              </p:cNvSpPr>
              <p:nvPr/>
            </p:nvSpPr>
            <p:spPr bwMode="auto">
              <a:xfrm>
                <a:off x="1153" y="2651"/>
                <a:ext cx="17" cy="16"/>
              </a:xfrm>
              <a:custGeom>
                <a:avLst/>
                <a:gdLst>
                  <a:gd name="T0" fmla="*/ 81 w 82"/>
                  <a:gd name="T1" fmla="*/ 39 h 97"/>
                  <a:gd name="T2" fmla="*/ 75 w 82"/>
                  <a:gd name="T3" fmla="*/ 21 h 97"/>
                  <a:gd name="T4" fmla="*/ 64 w 82"/>
                  <a:gd name="T5" fmla="*/ 8 h 97"/>
                  <a:gd name="T6" fmla="*/ 49 w 82"/>
                  <a:gd name="T7" fmla="*/ 1 h 97"/>
                  <a:gd name="T8" fmla="*/ 33 w 82"/>
                  <a:gd name="T9" fmla="*/ 1 h 97"/>
                  <a:gd name="T10" fmla="*/ 18 w 82"/>
                  <a:gd name="T11" fmla="*/ 8 h 97"/>
                  <a:gd name="T12" fmla="*/ 7 w 82"/>
                  <a:gd name="T13" fmla="*/ 21 h 97"/>
                  <a:gd name="T14" fmla="*/ 0 w 82"/>
                  <a:gd name="T15" fmla="*/ 39 h 97"/>
                  <a:gd name="T16" fmla="*/ 0 w 82"/>
                  <a:gd name="T17" fmla="*/ 58 h 97"/>
                  <a:gd name="T18" fmla="*/ 7 w 82"/>
                  <a:gd name="T19" fmla="*/ 76 h 97"/>
                  <a:gd name="T20" fmla="*/ 18 w 82"/>
                  <a:gd name="T21" fmla="*/ 90 h 97"/>
                  <a:gd name="T22" fmla="*/ 33 w 82"/>
                  <a:gd name="T23" fmla="*/ 97 h 97"/>
                  <a:gd name="T24" fmla="*/ 49 w 82"/>
                  <a:gd name="T25" fmla="*/ 97 h 97"/>
                  <a:gd name="T26" fmla="*/ 64 w 82"/>
                  <a:gd name="T27" fmla="*/ 90 h 97"/>
                  <a:gd name="T28" fmla="*/ 75 w 82"/>
                  <a:gd name="T29" fmla="*/ 76 h 97"/>
                  <a:gd name="T30" fmla="*/ 81 w 82"/>
                  <a:gd name="T31" fmla="*/ 58 h 97"/>
                  <a:gd name="T32" fmla="*/ 73 w 82"/>
                  <a:gd name="T33" fmla="*/ 49 h 97"/>
                  <a:gd name="T34" fmla="*/ 70 w 82"/>
                  <a:gd name="T35" fmla="*/ 63 h 97"/>
                  <a:gd name="T36" fmla="*/ 63 w 82"/>
                  <a:gd name="T37" fmla="*/ 75 h 97"/>
                  <a:gd name="T38" fmla="*/ 53 w 82"/>
                  <a:gd name="T39" fmla="*/ 84 h 97"/>
                  <a:gd name="T40" fmla="*/ 41 w 82"/>
                  <a:gd name="T41" fmla="*/ 86 h 97"/>
                  <a:gd name="T42" fmla="*/ 29 w 82"/>
                  <a:gd name="T43" fmla="*/ 84 h 97"/>
                  <a:gd name="T44" fmla="*/ 19 w 82"/>
                  <a:gd name="T45" fmla="*/ 75 h 97"/>
                  <a:gd name="T46" fmla="*/ 11 w 82"/>
                  <a:gd name="T47" fmla="*/ 63 h 97"/>
                  <a:gd name="T48" fmla="*/ 9 w 82"/>
                  <a:gd name="T49" fmla="*/ 49 h 97"/>
                  <a:gd name="T50" fmla="*/ 11 w 82"/>
                  <a:gd name="T51" fmla="*/ 34 h 97"/>
                  <a:gd name="T52" fmla="*/ 19 w 82"/>
                  <a:gd name="T53" fmla="*/ 22 h 97"/>
                  <a:gd name="T54" fmla="*/ 29 w 82"/>
                  <a:gd name="T55" fmla="*/ 14 h 97"/>
                  <a:gd name="T56" fmla="*/ 41 w 82"/>
                  <a:gd name="T57" fmla="*/ 10 h 97"/>
                  <a:gd name="T58" fmla="*/ 53 w 82"/>
                  <a:gd name="T59" fmla="*/ 14 h 97"/>
                  <a:gd name="T60" fmla="*/ 63 w 82"/>
                  <a:gd name="T61" fmla="*/ 22 h 97"/>
                  <a:gd name="T62" fmla="*/ 70 w 82"/>
                  <a:gd name="T63" fmla="*/ 34 h 97"/>
                  <a:gd name="T64" fmla="*/ 73 w 82"/>
                  <a:gd name="T65" fmla="*/ 4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2" h="97">
                    <a:moveTo>
                      <a:pt x="82" y="49"/>
                    </a:moveTo>
                    <a:lnTo>
                      <a:pt x="81" y="39"/>
                    </a:lnTo>
                    <a:lnTo>
                      <a:pt x="78" y="30"/>
                    </a:lnTo>
                    <a:lnTo>
                      <a:pt x="75" y="21"/>
                    </a:lnTo>
                    <a:lnTo>
                      <a:pt x="70" y="14"/>
                    </a:lnTo>
                    <a:lnTo>
                      <a:pt x="64" y="8"/>
                    </a:lnTo>
                    <a:lnTo>
                      <a:pt x="57" y="4"/>
                    </a:lnTo>
                    <a:lnTo>
                      <a:pt x="49" y="1"/>
                    </a:lnTo>
                    <a:lnTo>
                      <a:pt x="41" y="0"/>
                    </a:lnTo>
                    <a:lnTo>
                      <a:pt x="33" y="1"/>
                    </a:lnTo>
                    <a:lnTo>
                      <a:pt x="25" y="4"/>
                    </a:lnTo>
                    <a:lnTo>
                      <a:pt x="18" y="8"/>
                    </a:lnTo>
                    <a:lnTo>
                      <a:pt x="11" y="14"/>
                    </a:lnTo>
                    <a:lnTo>
                      <a:pt x="7" y="21"/>
                    </a:lnTo>
                    <a:lnTo>
                      <a:pt x="3" y="30"/>
                    </a:lnTo>
                    <a:lnTo>
                      <a:pt x="0" y="39"/>
                    </a:lnTo>
                    <a:lnTo>
                      <a:pt x="0" y="49"/>
                    </a:lnTo>
                    <a:lnTo>
                      <a:pt x="0" y="58"/>
                    </a:lnTo>
                    <a:lnTo>
                      <a:pt x="3" y="68"/>
                    </a:lnTo>
                    <a:lnTo>
                      <a:pt x="7" y="76"/>
                    </a:lnTo>
                    <a:lnTo>
                      <a:pt x="11" y="84"/>
                    </a:lnTo>
                    <a:lnTo>
                      <a:pt x="18" y="90"/>
                    </a:lnTo>
                    <a:lnTo>
                      <a:pt x="25" y="93"/>
                    </a:lnTo>
                    <a:lnTo>
                      <a:pt x="33" y="97"/>
                    </a:lnTo>
                    <a:lnTo>
                      <a:pt x="41" y="97"/>
                    </a:lnTo>
                    <a:lnTo>
                      <a:pt x="49" y="97"/>
                    </a:lnTo>
                    <a:lnTo>
                      <a:pt x="57" y="93"/>
                    </a:lnTo>
                    <a:lnTo>
                      <a:pt x="64" y="90"/>
                    </a:lnTo>
                    <a:lnTo>
                      <a:pt x="70" y="84"/>
                    </a:lnTo>
                    <a:lnTo>
                      <a:pt x="75" y="76"/>
                    </a:lnTo>
                    <a:lnTo>
                      <a:pt x="78" y="68"/>
                    </a:lnTo>
                    <a:lnTo>
                      <a:pt x="81" y="58"/>
                    </a:lnTo>
                    <a:lnTo>
                      <a:pt x="82" y="49"/>
                    </a:lnTo>
                    <a:close/>
                    <a:moveTo>
                      <a:pt x="73" y="49"/>
                    </a:moveTo>
                    <a:lnTo>
                      <a:pt x="72" y="56"/>
                    </a:lnTo>
                    <a:lnTo>
                      <a:pt x="70" y="63"/>
                    </a:lnTo>
                    <a:lnTo>
                      <a:pt x="67" y="70"/>
                    </a:lnTo>
                    <a:lnTo>
                      <a:pt x="63" y="75"/>
                    </a:lnTo>
                    <a:lnTo>
                      <a:pt x="59" y="80"/>
                    </a:lnTo>
                    <a:lnTo>
                      <a:pt x="53" y="84"/>
                    </a:lnTo>
                    <a:lnTo>
                      <a:pt x="47" y="86"/>
                    </a:lnTo>
                    <a:lnTo>
                      <a:pt x="41" y="86"/>
                    </a:lnTo>
                    <a:lnTo>
                      <a:pt x="35" y="86"/>
                    </a:lnTo>
                    <a:lnTo>
                      <a:pt x="29" y="84"/>
                    </a:lnTo>
                    <a:lnTo>
                      <a:pt x="24" y="80"/>
                    </a:lnTo>
                    <a:lnTo>
                      <a:pt x="19" y="75"/>
                    </a:lnTo>
                    <a:lnTo>
                      <a:pt x="15" y="70"/>
                    </a:lnTo>
                    <a:lnTo>
                      <a:pt x="11" y="63"/>
                    </a:lnTo>
                    <a:lnTo>
                      <a:pt x="9" y="56"/>
                    </a:lnTo>
                    <a:lnTo>
                      <a:pt x="9" y="49"/>
                    </a:lnTo>
                    <a:lnTo>
                      <a:pt x="9" y="42"/>
                    </a:lnTo>
                    <a:lnTo>
                      <a:pt x="11" y="34"/>
                    </a:lnTo>
                    <a:lnTo>
                      <a:pt x="15" y="27"/>
                    </a:lnTo>
                    <a:lnTo>
                      <a:pt x="19" y="22"/>
                    </a:lnTo>
                    <a:lnTo>
                      <a:pt x="24" y="18"/>
                    </a:lnTo>
                    <a:lnTo>
                      <a:pt x="29" y="14"/>
                    </a:lnTo>
                    <a:lnTo>
                      <a:pt x="35" y="12"/>
                    </a:lnTo>
                    <a:lnTo>
                      <a:pt x="41" y="10"/>
                    </a:lnTo>
                    <a:lnTo>
                      <a:pt x="47" y="12"/>
                    </a:lnTo>
                    <a:lnTo>
                      <a:pt x="53" y="14"/>
                    </a:lnTo>
                    <a:lnTo>
                      <a:pt x="59" y="18"/>
                    </a:lnTo>
                    <a:lnTo>
                      <a:pt x="63" y="22"/>
                    </a:lnTo>
                    <a:lnTo>
                      <a:pt x="67" y="27"/>
                    </a:lnTo>
                    <a:lnTo>
                      <a:pt x="70" y="34"/>
                    </a:lnTo>
                    <a:lnTo>
                      <a:pt x="72" y="42"/>
                    </a:lnTo>
                    <a:lnTo>
                      <a:pt x="73" y="49"/>
                    </a:lnTo>
                    <a:close/>
                  </a:path>
                </a:pathLst>
              </a:custGeom>
              <a:solidFill>
                <a:srgbClr val="FBE9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Freeform 98"/>
              <p:cNvSpPr>
                <a:spLocks noEditPoints="1"/>
              </p:cNvSpPr>
              <p:nvPr/>
            </p:nvSpPr>
            <p:spPr bwMode="auto">
              <a:xfrm>
                <a:off x="1154" y="2652"/>
                <a:ext cx="15" cy="14"/>
              </a:xfrm>
              <a:custGeom>
                <a:avLst/>
                <a:gdLst>
                  <a:gd name="T0" fmla="*/ 72 w 73"/>
                  <a:gd name="T1" fmla="*/ 34 h 86"/>
                  <a:gd name="T2" fmla="*/ 67 w 73"/>
                  <a:gd name="T3" fmla="*/ 19 h 86"/>
                  <a:gd name="T4" fmla="*/ 57 w 73"/>
                  <a:gd name="T5" fmla="*/ 7 h 86"/>
                  <a:gd name="T6" fmla="*/ 44 w 73"/>
                  <a:gd name="T7" fmla="*/ 1 h 86"/>
                  <a:gd name="T8" fmla="*/ 30 w 73"/>
                  <a:gd name="T9" fmla="*/ 1 h 86"/>
                  <a:gd name="T10" fmla="*/ 17 w 73"/>
                  <a:gd name="T11" fmla="*/ 7 h 86"/>
                  <a:gd name="T12" fmla="*/ 6 w 73"/>
                  <a:gd name="T13" fmla="*/ 19 h 86"/>
                  <a:gd name="T14" fmla="*/ 1 w 73"/>
                  <a:gd name="T15" fmla="*/ 34 h 86"/>
                  <a:gd name="T16" fmla="*/ 1 w 73"/>
                  <a:gd name="T17" fmla="*/ 51 h 86"/>
                  <a:gd name="T18" fmla="*/ 6 w 73"/>
                  <a:gd name="T19" fmla="*/ 67 h 86"/>
                  <a:gd name="T20" fmla="*/ 17 w 73"/>
                  <a:gd name="T21" fmla="*/ 79 h 86"/>
                  <a:gd name="T22" fmla="*/ 30 w 73"/>
                  <a:gd name="T23" fmla="*/ 85 h 86"/>
                  <a:gd name="T24" fmla="*/ 44 w 73"/>
                  <a:gd name="T25" fmla="*/ 85 h 86"/>
                  <a:gd name="T26" fmla="*/ 57 w 73"/>
                  <a:gd name="T27" fmla="*/ 79 h 86"/>
                  <a:gd name="T28" fmla="*/ 67 w 73"/>
                  <a:gd name="T29" fmla="*/ 67 h 86"/>
                  <a:gd name="T30" fmla="*/ 72 w 73"/>
                  <a:gd name="T31" fmla="*/ 51 h 86"/>
                  <a:gd name="T32" fmla="*/ 64 w 73"/>
                  <a:gd name="T33" fmla="*/ 43 h 86"/>
                  <a:gd name="T34" fmla="*/ 62 w 73"/>
                  <a:gd name="T35" fmla="*/ 55 h 86"/>
                  <a:gd name="T36" fmla="*/ 56 w 73"/>
                  <a:gd name="T37" fmla="*/ 66 h 86"/>
                  <a:gd name="T38" fmla="*/ 48 w 73"/>
                  <a:gd name="T39" fmla="*/ 73 h 86"/>
                  <a:gd name="T40" fmla="*/ 37 w 73"/>
                  <a:gd name="T41" fmla="*/ 75 h 86"/>
                  <a:gd name="T42" fmla="*/ 27 w 73"/>
                  <a:gd name="T43" fmla="*/ 73 h 86"/>
                  <a:gd name="T44" fmla="*/ 18 w 73"/>
                  <a:gd name="T45" fmla="*/ 66 h 86"/>
                  <a:gd name="T46" fmla="*/ 12 w 73"/>
                  <a:gd name="T47" fmla="*/ 55 h 86"/>
                  <a:gd name="T48" fmla="*/ 10 w 73"/>
                  <a:gd name="T49" fmla="*/ 43 h 86"/>
                  <a:gd name="T50" fmla="*/ 12 w 73"/>
                  <a:gd name="T51" fmla="*/ 30 h 86"/>
                  <a:gd name="T52" fmla="*/ 18 w 73"/>
                  <a:gd name="T53" fmla="*/ 20 h 86"/>
                  <a:gd name="T54" fmla="*/ 27 w 73"/>
                  <a:gd name="T55" fmla="*/ 13 h 86"/>
                  <a:gd name="T56" fmla="*/ 37 w 73"/>
                  <a:gd name="T57" fmla="*/ 10 h 86"/>
                  <a:gd name="T58" fmla="*/ 48 w 73"/>
                  <a:gd name="T59" fmla="*/ 13 h 86"/>
                  <a:gd name="T60" fmla="*/ 56 w 73"/>
                  <a:gd name="T61" fmla="*/ 20 h 86"/>
                  <a:gd name="T62" fmla="*/ 62 w 73"/>
                  <a:gd name="T63" fmla="*/ 30 h 86"/>
                  <a:gd name="T64" fmla="*/ 64 w 73"/>
                  <a:gd name="T65" fmla="*/ 4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3" h="86">
                    <a:moveTo>
                      <a:pt x="73" y="43"/>
                    </a:moveTo>
                    <a:lnTo>
                      <a:pt x="72" y="34"/>
                    </a:lnTo>
                    <a:lnTo>
                      <a:pt x="70" y="26"/>
                    </a:lnTo>
                    <a:lnTo>
                      <a:pt x="67" y="19"/>
                    </a:lnTo>
                    <a:lnTo>
                      <a:pt x="63" y="13"/>
                    </a:lnTo>
                    <a:lnTo>
                      <a:pt x="57" y="7"/>
                    </a:lnTo>
                    <a:lnTo>
                      <a:pt x="51" y="3"/>
                    </a:lnTo>
                    <a:lnTo>
                      <a:pt x="44" y="1"/>
                    </a:lnTo>
                    <a:lnTo>
                      <a:pt x="37" y="0"/>
                    </a:lnTo>
                    <a:lnTo>
                      <a:pt x="30" y="1"/>
                    </a:lnTo>
                    <a:lnTo>
                      <a:pt x="23" y="3"/>
                    </a:lnTo>
                    <a:lnTo>
                      <a:pt x="17" y="7"/>
                    </a:lnTo>
                    <a:lnTo>
                      <a:pt x="12" y="13"/>
                    </a:lnTo>
                    <a:lnTo>
                      <a:pt x="6" y="19"/>
                    </a:lnTo>
                    <a:lnTo>
                      <a:pt x="3" y="26"/>
                    </a:lnTo>
                    <a:lnTo>
                      <a:pt x="1" y="34"/>
                    </a:lnTo>
                    <a:lnTo>
                      <a:pt x="0" y="43"/>
                    </a:lnTo>
                    <a:lnTo>
                      <a:pt x="1" y="51"/>
                    </a:lnTo>
                    <a:lnTo>
                      <a:pt x="3" y="60"/>
                    </a:lnTo>
                    <a:lnTo>
                      <a:pt x="6" y="67"/>
                    </a:lnTo>
                    <a:lnTo>
                      <a:pt x="12" y="73"/>
                    </a:lnTo>
                    <a:lnTo>
                      <a:pt x="17" y="79"/>
                    </a:lnTo>
                    <a:lnTo>
                      <a:pt x="23" y="82"/>
                    </a:lnTo>
                    <a:lnTo>
                      <a:pt x="30" y="85"/>
                    </a:lnTo>
                    <a:lnTo>
                      <a:pt x="37" y="86"/>
                    </a:lnTo>
                    <a:lnTo>
                      <a:pt x="44" y="85"/>
                    </a:lnTo>
                    <a:lnTo>
                      <a:pt x="51" y="82"/>
                    </a:lnTo>
                    <a:lnTo>
                      <a:pt x="57" y="79"/>
                    </a:lnTo>
                    <a:lnTo>
                      <a:pt x="63" y="73"/>
                    </a:lnTo>
                    <a:lnTo>
                      <a:pt x="67" y="67"/>
                    </a:lnTo>
                    <a:lnTo>
                      <a:pt x="70" y="60"/>
                    </a:lnTo>
                    <a:lnTo>
                      <a:pt x="72" y="51"/>
                    </a:lnTo>
                    <a:lnTo>
                      <a:pt x="73" y="43"/>
                    </a:lnTo>
                    <a:close/>
                    <a:moveTo>
                      <a:pt x="64" y="43"/>
                    </a:moveTo>
                    <a:lnTo>
                      <a:pt x="64" y="49"/>
                    </a:lnTo>
                    <a:lnTo>
                      <a:pt x="62" y="55"/>
                    </a:lnTo>
                    <a:lnTo>
                      <a:pt x="59" y="61"/>
                    </a:lnTo>
                    <a:lnTo>
                      <a:pt x="56" y="66"/>
                    </a:lnTo>
                    <a:lnTo>
                      <a:pt x="52" y="69"/>
                    </a:lnTo>
                    <a:lnTo>
                      <a:pt x="48" y="73"/>
                    </a:lnTo>
                    <a:lnTo>
                      <a:pt x="43" y="74"/>
                    </a:lnTo>
                    <a:lnTo>
                      <a:pt x="37" y="75"/>
                    </a:lnTo>
                    <a:lnTo>
                      <a:pt x="32" y="74"/>
                    </a:lnTo>
                    <a:lnTo>
                      <a:pt x="27" y="73"/>
                    </a:lnTo>
                    <a:lnTo>
                      <a:pt x="22" y="69"/>
                    </a:lnTo>
                    <a:lnTo>
                      <a:pt x="18" y="66"/>
                    </a:lnTo>
                    <a:lnTo>
                      <a:pt x="15" y="61"/>
                    </a:lnTo>
                    <a:lnTo>
                      <a:pt x="12" y="55"/>
                    </a:lnTo>
                    <a:lnTo>
                      <a:pt x="11" y="49"/>
                    </a:lnTo>
                    <a:lnTo>
                      <a:pt x="10" y="43"/>
                    </a:lnTo>
                    <a:lnTo>
                      <a:pt x="11" y="37"/>
                    </a:lnTo>
                    <a:lnTo>
                      <a:pt x="12" y="30"/>
                    </a:lnTo>
                    <a:lnTo>
                      <a:pt x="15" y="25"/>
                    </a:lnTo>
                    <a:lnTo>
                      <a:pt x="18" y="20"/>
                    </a:lnTo>
                    <a:lnTo>
                      <a:pt x="22" y="16"/>
                    </a:lnTo>
                    <a:lnTo>
                      <a:pt x="27" y="13"/>
                    </a:lnTo>
                    <a:lnTo>
                      <a:pt x="32" y="12"/>
                    </a:lnTo>
                    <a:lnTo>
                      <a:pt x="37" y="10"/>
                    </a:lnTo>
                    <a:lnTo>
                      <a:pt x="43" y="12"/>
                    </a:lnTo>
                    <a:lnTo>
                      <a:pt x="48" y="13"/>
                    </a:lnTo>
                    <a:lnTo>
                      <a:pt x="52" y="16"/>
                    </a:lnTo>
                    <a:lnTo>
                      <a:pt x="56" y="20"/>
                    </a:lnTo>
                    <a:lnTo>
                      <a:pt x="59" y="25"/>
                    </a:lnTo>
                    <a:lnTo>
                      <a:pt x="62" y="30"/>
                    </a:lnTo>
                    <a:lnTo>
                      <a:pt x="64" y="37"/>
                    </a:lnTo>
                    <a:lnTo>
                      <a:pt x="64" y="43"/>
                    </a:lnTo>
                    <a:close/>
                  </a:path>
                </a:pathLst>
              </a:custGeom>
              <a:solidFill>
                <a:srgbClr val="FBE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Freeform 99"/>
              <p:cNvSpPr>
                <a:spLocks noEditPoints="1"/>
              </p:cNvSpPr>
              <p:nvPr/>
            </p:nvSpPr>
            <p:spPr bwMode="auto">
              <a:xfrm>
                <a:off x="1155" y="2653"/>
                <a:ext cx="13" cy="12"/>
              </a:xfrm>
              <a:custGeom>
                <a:avLst/>
                <a:gdLst>
                  <a:gd name="T0" fmla="*/ 63 w 64"/>
                  <a:gd name="T1" fmla="*/ 32 h 76"/>
                  <a:gd name="T2" fmla="*/ 58 w 64"/>
                  <a:gd name="T3" fmla="*/ 17 h 76"/>
                  <a:gd name="T4" fmla="*/ 50 w 64"/>
                  <a:gd name="T5" fmla="*/ 8 h 76"/>
                  <a:gd name="T6" fmla="*/ 38 w 64"/>
                  <a:gd name="T7" fmla="*/ 2 h 76"/>
                  <a:gd name="T8" fmla="*/ 26 w 64"/>
                  <a:gd name="T9" fmla="*/ 2 h 76"/>
                  <a:gd name="T10" fmla="*/ 15 w 64"/>
                  <a:gd name="T11" fmla="*/ 8 h 76"/>
                  <a:gd name="T12" fmla="*/ 6 w 64"/>
                  <a:gd name="T13" fmla="*/ 17 h 76"/>
                  <a:gd name="T14" fmla="*/ 0 w 64"/>
                  <a:gd name="T15" fmla="*/ 32 h 76"/>
                  <a:gd name="T16" fmla="*/ 0 w 64"/>
                  <a:gd name="T17" fmla="*/ 46 h 76"/>
                  <a:gd name="T18" fmla="*/ 6 w 64"/>
                  <a:gd name="T19" fmla="*/ 60 h 76"/>
                  <a:gd name="T20" fmla="*/ 15 w 64"/>
                  <a:gd name="T21" fmla="*/ 70 h 76"/>
                  <a:gd name="T22" fmla="*/ 26 w 64"/>
                  <a:gd name="T23" fmla="*/ 76 h 76"/>
                  <a:gd name="T24" fmla="*/ 38 w 64"/>
                  <a:gd name="T25" fmla="*/ 76 h 76"/>
                  <a:gd name="T26" fmla="*/ 50 w 64"/>
                  <a:gd name="T27" fmla="*/ 70 h 76"/>
                  <a:gd name="T28" fmla="*/ 58 w 64"/>
                  <a:gd name="T29" fmla="*/ 60 h 76"/>
                  <a:gd name="T30" fmla="*/ 63 w 64"/>
                  <a:gd name="T31" fmla="*/ 46 h 76"/>
                  <a:gd name="T32" fmla="*/ 55 w 64"/>
                  <a:gd name="T33" fmla="*/ 39 h 76"/>
                  <a:gd name="T34" fmla="*/ 53 w 64"/>
                  <a:gd name="T35" fmla="*/ 50 h 76"/>
                  <a:gd name="T36" fmla="*/ 48 w 64"/>
                  <a:gd name="T37" fmla="*/ 58 h 76"/>
                  <a:gd name="T38" fmla="*/ 41 w 64"/>
                  <a:gd name="T39" fmla="*/ 64 h 76"/>
                  <a:gd name="T40" fmla="*/ 32 w 64"/>
                  <a:gd name="T41" fmla="*/ 65 h 76"/>
                  <a:gd name="T42" fmla="*/ 23 w 64"/>
                  <a:gd name="T43" fmla="*/ 64 h 76"/>
                  <a:gd name="T44" fmla="*/ 16 w 64"/>
                  <a:gd name="T45" fmla="*/ 58 h 76"/>
                  <a:gd name="T46" fmla="*/ 11 w 64"/>
                  <a:gd name="T47" fmla="*/ 50 h 76"/>
                  <a:gd name="T48" fmla="*/ 10 w 64"/>
                  <a:gd name="T49" fmla="*/ 39 h 76"/>
                  <a:gd name="T50" fmla="*/ 11 w 64"/>
                  <a:gd name="T51" fmla="*/ 28 h 76"/>
                  <a:gd name="T52" fmla="*/ 16 w 64"/>
                  <a:gd name="T53" fmla="*/ 20 h 76"/>
                  <a:gd name="T54" fmla="*/ 23 w 64"/>
                  <a:gd name="T55" fmla="*/ 14 h 76"/>
                  <a:gd name="T56" fmla="*/ 32 w 64"/>
                  <a:gd name="T57" fmla="*/ 11 h 76"/>
                  <a:gd name="T58" fmla="*/ 41 w 64"/>
                  <a:gd name="T59" fmla="*/ 14 h 76"/>
                  <a:gd name="T60" fmla="*/ 48 w 64"/>
                  <a:gd name="T61" fmla="*/ 20 h 76"/>
                  <a:gd name="T62" fmla="*/ 53 w 64"/>
                  <a:gd name="T63" fmla="*/ 28 h 76"/>
                  <a:gd name="T64" fmla="*/ 55 w 64"/>
                  <a:gd name="T65" fmla="*/ 3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4" h="76">
                    <a:moveTo>
                      <a:pt x="64" y="39"/>
                    </a:moveTo>
                    <a:lnTo>
                      <a:pt x="63" y="32"/>
                    </a:lnTo>
                    <a:lnTo>
                      <a:pt x="61" y="24"/>
                    </a:lnTo>
                    <a:lnTo>
                      <a:pt x="58" y="17"/>
                    </a:lnTo>
                    <a:lnTo>
                      <a:pt x="54" y="12"/>
                    </a:lnTo>
                    <a:lnTo>
                      <a:pt x="50" y="8"/>
                    </a:lnTo>
                    <a:lnTo>
                      <a:pt x="44" y="4"/>
                    </a:lnTo>
                    <a:lnTo>
                      <a:pt x="38" y="2"/>
                    </a:lnTo>
                    <a:lnTo>
                      <a:pt x="32" y="0"/>
                    </a:lnTo>
                    <a:lnTo>
                      <a:pt x="26" y="2"/>
                    </a:lnTo>
                    <a:lnTo>
                      <a:pt x="20" y="4"/>
                    </a:lnTo>
                    <a:lnTo>
                      <a:pt x="15" y="8"/>
                    </a:lnTo>
                    <a:lnTo>
                      <a:pt x="10" y="12"/>
                    </a:lnTo>
                    <a:lnTo>
                      <a:pt x="6" y="17"/>
                    </a:lnTo>
                    <a:lnTo>
                      <a:pt x="2" y="24"/>
                    </a:lnTo>
                    <a:lnTo>
                      <a:pt x="0" y="32"/>
                    </a:lnTo>
                    <a:lnTo>
                      <a:pt x="0" y="39"/>
                    </a:lnTo>
                    <a:lnTo>
                      <a:pt x="0" y="46"/>
                    </a:lnTo>
                    <a:lnTo>
                      <a:pt x="2" y="53"/>
                    </a:lnTo>
                    <a:lnTo>
                      <a:pt x="6" y="60"/>
                    </a:lnTo>
                    <a:lnTo>
                      <a:pt x="10" y="65"/>
                    </a:lnTo>
                    <a:lnTo>
                      <a:pt x="15" y="70"/>
                    </a:lnTo>
                    <a:lnTo>
                      <a:pt x="20" y="74"/>
                    </a:lnTo>
                    <a:lnTo>
                      <a:pt x="26" y="76"/>
                    </a:lnTo>
                    <a:lnTo>
                      <a:pt x="32" y="76"/>
                    </a:lnTo>
                    <a:lnTo>
                      <a:pt x="38" y="76"/>
                    </a:lnTo>
                    <a:lnTo>
                      <a:pt x="44" y="74"/>
                    </a:lnTo>
                    <a:lnTo>
                      <a:pt x="50" y="70"/>
                    </a:lnTo>
                    <a:lnTo>
                      <a:pt x="54" y="65"/>
                    </a:lnTo>
                    <a:lnTo>
                      <a:pt x="58" y="60"/>
                    </a:lnTo>
                    <a:lnTo>
                      <a:pt x="61" y="53"/>
                    </a:lnTo>
                    <a:lnTo>
                      <a:pt x="63" y="46"/>
                    </a:lnTo>
                    <a:lnTo>
                      <a:pt x="64" y="39"/>
                    </a:lnTo>
                    <a:close/>
                    <a:moveTo>
                      <a:pt x="55" y="39"/>
                    </a:moveTo>
                    <a:lnTo>
                      <a:pt x="54" y="45"/>
                    </a:lnTo>
                    <a:lnTo>
                      <a:pt x="53" y="50"/>
                    </a:lnTo>
                    <a:lnTo>
                      <a:pt x="51" y="54"/>
                    </a:lnTo>
                    <a:lnTo>
                      <a:pt x="48" y="58"/>
                    </a:lnTo>
                    <a:lnTo>
                      <a:pt x="45" y="62"/>
                    </a:lnTo>
                    <a:lnTo>
                      <a:pt x="41" y="64"/>
                    </a:lnTo>
                    <a:lnTo>
                      <a:pt x="37" y="65"/>
                    </a:lnTo>
                    <a:lnTo>
                      <a:pt x="32" y="65"/>
                    </a:lnTo>
                    <a:lnTo>
                      <a:pt x="28" y="65"/>
                    </a:lnTo>
                    <a:lnTo>
                      <a:pt x="23" y="64"/>
                    </a:lnTo>
                    <a:lnTo>
                      <a:pt x="20" y="62"/>
                    </a:lnTo>
                    <a:lnTo>
                      <a:pt x="16" y="58"/>
                    </a:lnTo>
                    <a:lnTo>
                      <a:pt x="13" y="54"/>
                    </a:lnTo>
                    <a:lnTo>
                      <a:pt x="11" y="50"/>
                    </a:lnTo>
                    <a:lnTo>
                      <a:pt x="10" y="45"/>
                    </a:lnTo>
                    <a:lnTo>
                      <a:pt x="10" y="39"/>
                    </a:lnTo>
                    <a:lnTo>
                      <a:pt x="10" y="33"/>
                    </a:lnTo>
                    <a:lnTo>
                      <a:pt x="11" y="28"/>
                    </a:lnTo>
                    <a:lnTo>
                      <a:pt x="13" y="23"/>
                    </a:lnTo>
                    <a:lnTo>
                      <a:pt x="16" y="20"/>
                    </a:lnTo>
                    <a:lnTo>
                      <a:pt x="20" y="16"/>
                    </a:lnTo>
                    <a:lnTo>
                      <a:pt x="23" y="14"/>
                    </a:lnTo>
                    <a:lnTo>
                      <a:pt x="28" y="12"/>
                    </a:lnTo>
                    <a:lnTo>
                      <a:pt x="32" y="11"/>
                    </a:lnTo>
                    <a:lnTo>
                      <a:pt x="37" y="12"/>
                    </a:lnTo>
                    <a:lnTo>
                      <a:pt x="41" y="14"/>
                    </a:lnTo>
                    <a:lnTo>
                      <a:pt x="45" y="16"/>
                    </a:lnTo>
                    <a:lnTo>
                      <a:pt x="48" y="20"/>
                    </a:lnTo>
                    <a:lnTo>
                      <a:pt x="51" y="23"/>
                    </a:lnTo>
                    <a:lnTo>
                      <a:pt x="53" y="28"/>
                    </a:lnTo>
                    <a:lnTo>
                      <a:pt x="54" y="33"/>
                    </a:lnTo>
                    <a:lnTo>
                      <a:pt x="55" y="39"/>
                    </a:lnTo>
                    <a:close/>
                  </a:path>
                </a:pathLst>
              </a:custGeom>
              <a:solidFill>
                <a:srgbClr val="FCE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100"/>
              <p:cNvSpPr>
                <a:spLocks noEditPoints="1"/>
              </p:cNvSpPr>
              <p:nvPr/>
            </p:nvSpPr>
            <p:spPr bwMode="auto">
              <a:xfrm>
                <a:off x="1156" y="2654"/>
                <a:ext cx="11" cy="11"/>
              </a:xfrm>
              <a:custGeom>
                <a:avLst/>
                <a:gdLst>
                  <a:gd name="T0" fmla="*/ 54 w 54"/>
                  <a:gd name="T1" fmla="*/ 27 h 65"/>
                  <a:gd name="T2" fmla="*/ 49 w 54"/>
                  <a:gd name="T3" fmla="*/ 15 h 65"/>
                  <a:gd name="T4" fmla="*/ 42 w 54"/>
                  <a:gd name="T5" fmla="*/ 6 h 65"/>
                  <a:gd name="T6" fmla="*/ 33 w 54"/>
                  <a:gd name="T7" fmla="*/ 2 h 65"/>
                  <a:gd name="T8" fmla="*/ 22 w 54"/>
                  <a:gd name="T9" fmla="*/ 2 h 65"/>
                  <a:gd name="T10" fmla="*/ 12 w 54"/>
                  <a:gd name="T11" fmla="*/ 6 h 65"/>
                  <a:gd name="T12" fmla="*/ 5 w 54"/>
                  <a:gd name="T13" fmla="*/ 15 h 65"/>
                  <a:gd name="T14" fmla="*/ 1 w 54"/>
                  <a:gd name="T15" fmla="*/ 27 h 65"/>
                  <a:gd name="T16" fmla="*/ 1 w 54"/>
                  <a:gd name="T17" fmla="*/ 39 h 65"/>
                  <a:gd name="T18" fmla="*/ 5 w 54"/>
                  <a:gd name="T19" fmla="*/ 51 h 65"/>
                  <a:gd name="T20" fmla="*/ 12 w 54"/>
                  <a:gd name="T21" fmla="*/ 59 h 65"/>
                  <a:gd name="T22" fmla="*/ 22 w 54"/>
                  <a:gd name="T23" fmla="*/ 64 h 65"/>
                  <a:gd name="T24" fmla="*/ 33 w 54"/>
                  <a:gd name="T25" fmla="*/ 64 h 65"/>
                  <a:gd name="T26" fmla="*/ 42 w 54"/>
                  <a:gd name="T27" fmla="*/ 59 h 65"/>
                  <a:gd name="T28" fmla="*/ 49 w 54"/>
                  <a:gd name="T29" fmla="*/ 51 h 65"/>
                  <a:gd name="T30" fmla="*/ 54 w 54"/>
                  <a:gd name="T31" fmla="*/ 39 h 65"/>
                  <a:gd name="T32" fmla="*/ 45 w 54"/>
                  <a:gd name="T33" fmla="*/ 33 h 65"/>
                  <a:gd name="T34" fmla="*/ 44 w 54"/>
                  <a:gd name="T35" fmla="*/ 41 h 65"/>
                  <a:gd name="T36" fmla="*/ 40 w 54"/>
                  <a:gd name="T37" fmla="*/ 48 h 65"/>
                  <a:gd name="T38" fmla="*/ 34 w 54"/>
                  <a:gd name="T39" fmla="*/ 53 h 65"/>
                  <a:gd name="T40" fmla="*/ 27 w 54"/>
                  <a:gd name="T41" fmla="*/ 54 h 65"/>
                  <a:gd name="T42" fmla="*/ 20 w 54"/>
                  <a:gd name="T43" fmla="*/ 53 h 65"/>
                  <a:gd name="T44" fmla="*/ 14 w 54"/>
                  <a:gd name="T45" fmla="*/ 48 h 65"/>
                  <a:gd name="T46" fmla="*/ 11 w 54"/>
                  <a:gd name="T47" fmla="*/ 41 h 65"/>
                  <a:gd name="T48" fmla="*/ 9 w 54"/>
                  <a:gd name="T49" fmla="*/ 33 h 65"/>
                  <a:gd name="T50" fmla="*/ 11 w 54"/>
                  <a:gd name="T51" fmla="*/ 24 h 65"/>
                  <a:gd name="T52" fmla="*/ 14 w 54"/>
                  <a:gd name="T53" fmla="*/ 17 h 65"/>
                  <a:gd name="T54" fmla="*/ 20 w 54"/>
                  <a:gd name="T55" fmla="*/ 12 h 65"/>
                  <a:gd name="T56" fmla="*/ 27 w 54"/>
                  <a:gd name="T57" fmla="*/ 11 h 65"/>
                  <a:gd name="T58" fmla="*/ 34 w 54"/>
                  <a:gd name="T59" fmla="*/ 12 h 65"/>
                  <a:gd name="T60" fmla="*/ 40 w 54"/>
                  <a:gd name="T61" fmla="*/ 17 h 65"/>
                  <a:gd name="T62" fmla="*/ 44 w 54"/>
                  <a:gd name="T63" fmla="*/ 24 h 65"/>
                  <a:gd name="T64" fmla="*/ 45 w 54"/>
                  <a:gd name="T65" fmla="*/ 3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4" h="65">
                    <a:moveTo>
                      <a:pt x="54" y="33"/>
                    </a:moveTo>
                    <a:lnTo>
                      <a:pt x="54" y="27"/>
                    </a:lnTo>
                    <a:lnTo>
                      <a:pt x="52" y="20"/>
                    </a:lnTo>
                    <a:lnTo>
                      <a:pt x="49" y="15"/>
                    </a:lnTo>
                    <a:lnTo>
                      <a:pt x="46" y="10"/>
                    </a:lnTo>
                    <a:lnTo>
                      <a:pt x="42" y="6"/>
                    </a:lnTo>
                    <a:lnTo>
                      <a:pt x="38" y="3"/>
                    </a:lnTo>
                    <a:lnTo>
                      <a:pt x="33" y="2"/>
                    </a:lnTo>
                    <a:lnTo>
                      <a:pt x="27" y="0"/>
                    </a:lnTo>
                    <a:lnTo>
                      <a:pt x="22" y="2"/>
                    </a:lnTo>
                    <a:lnTo>
                      <a:pt x="17" y="3"/>
                    </a:lnTo>
                    <a:lnTo>
                      <a:pt x="12" y="6"/>
                    </a:lnTo>
                    <a:lnTo>
                      <a:pt x="8" y="10"/>
                    </a:lnTo>
                    <a:lnTo>
                      <a:pt x="5" y="15"/>
                    </a:lnTo>
                    <a:lnTo>
                      <a:pt x="2" y="20"/>
                    </a:lnTo>
                    <a:lnTo>
                      <a:pt x="1" y="27"/>
                    </a:lnTo>
                    <a:lnTo>
                      <a:pt x="0" y="33"/>
                    </a:lnTo>
                    <a:lnTo>
                      <a:pt x="1" y="39"/>
                    </a:lnTo>
                    <a:lnTo>
                      <a:pt x="2" y="45"/>
                    </a:lnTo>
                    <a:lnTo>
                      <a:pt x="5" y="51"/>
                    </a:lnTo>
                    <a:lnTo>
                      <a:pt x="8" y="56"/>
                    </a:lnTo>
                    <a:lnTo>
                      <a:pt x="12" y="59"/>
                    </a:lnTo>
                    <a:lnTo>
                      <a:pt x="17" y="63"/>
                    </a:lnTo>
                    <a:lnTo>
                      <a:pt x="22" y="64"/>
                    </a:lnTo>
                    <a:lnTo>
                      <a:pt x="27" y="65"/>
                    </a:lnTo>
                    <a:lnTo>
                      <a:pt x="33" y="64"/>
                    </a:lnTo>
                    <a:lnTo>
                      <a:pt x="38" y="63"/>
                    </a:lnTo>
                    <a:lnTo>
                      <a:pt x="42" y="59"/>
                    </a:lnTo>
                    <a:lnTo>
                      <a:pt x="46" y="56"/>
                    </a:lnTo>
                    <a:lnTo>
                      <a:pt x="49" y="51"/>
                    </a:lnTo>
                    <a:lnTo>
                      <a:pt x="52" y="45"/>
                    </a:lnTo>
                    <a:lnTo>
                      <a:pt x="54" y="39"/>
                    </a:lnTo>
                    <a:lnTo>
                      <a:pt x="54" y="33"/>
                    </a:lnTo>
                    <a:close/>
                    <a:moveTo>
                      <a:pt x="45" y="33"/>
                    </a:moveTo>
                    <a:lnTo>
                      <a:pt x="45" y="38"/>
                    </a:lnTo>
                    <a:lnTo>
                      <a:pt x="44" y="41"/>
                    </a:lnTo>
                    <a:lnTo>
                      <a:pt x="42" y="45"/>
                    </a:lnTo>
                    <a:lnTo>
                      <a:pt x="40" y="48"/>
                    </a:lnTo>
                    <a:lnTo>
                      <a:pt x="37" y="51"/>
                    </a:lnTo>
                    <a:lnTo>
                      <a:pt x="34" y="53"/>
                    </a:lnTo>
                    <a:lnTo>
                      <a:pt x="31" y="54"/>
                    </a:lnTo>
                    <a:lnTo>
                      <a:pt x="27" y="54"/>
                    </a:lnTo>
                    <a:lnTo>
                      <a:pt x="23" y="54"/>
                    </a:lnTo>
                    <a:lnTo>
                      <a:pt x="20" y="53"/>
                    </a:lnTo>
                    <a:lnTo>
                      <a:pt x="17" y="51"/>
                    </a:lnTo>
                    <a:lnTo>
                      <a:pt x="14" y="48"/>
                    </a:lnTo>
                    <a:lnTo>
                      <a:pt x="12" y="45"/>
                    </a:lnTo>
                    <a:lnTo>
                      <a:pt x="11" y="41"/>
                    </a:lnTo>
                    <a:lnTo>
                      <a:pt x="9" y="38"/>
                    </a:lnTo>
                    <a:lnTo>
                      <a:pt x="9" y="33"/>
                    </a:lnTo>
                    <a:lnTo>
                      <a:pt x="9" y="28"/>
                    </a:lnTo>
                    <a:lnTo>
                      <a:pt x="11" y="24"/>
                    </a:lnTo>
                    <a:lnTo>
                      <a:pt x="12" y="21"/>
                    </a:lnTo>
                    <a:lnTo>
                      <a:pt x="14" y="17"/>
                    </a:lnTo>
                    <a:lnTo>
                      <a:pt x="17" y="15"/>
                    </a:lnTo>
                    <a:lnTo>
                      <a:pt x="20" y="12"/>
                    </a:lnTo>
                    <a:lnTo>
                      <a:pt x="23" y="11"/>
                    </a:lnTo>
                    <a:lnTo>
                      <a:pt x="27" y="11"/>
                    </a:lnTo>
                    <a:lnTo>
                      <a:pt x="31" y="11"/>
                    </a:lnTo>
                    <a:lnTo>
                      <a:pt x="34" y="12"/>
                    </a:lnTo>
                    <a:lnTo>
                      <a:pt x="37" y="15"/>
                    </a:lnTo>
                    <a:lnTo>
                      <a:pt x="40" y="17"/>
                    </a:lnTo>
                    <a:lnTo>
                      <a:pt x="42" y="21"/>
                    </a:lnTo>
                    <a:lnTo>
                      <a:pt x="44" y="24"/>
                    </a:lnTo>
                    <a:lnTo>
                      <a:pt x="45" y="28"/>
                    </a:lnTo>
                    <a:lnTo>
                      <a:pt x="45" y="33"/>
                    </a:lnTo>
                    <a:close/>
                  </a:path>
                </a:pathLst>
              </a:custGeom>
              <a:solidFill>
                <a:srgbClr val="FCE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101"/>
              <p:cNvSpPr>
                <a:spLocks noEditPoints="1"/>
              </p:cNvSpPr>
              <p:nvPr/>
            </p:nvSpPr>
            <p:spPr bwMode="auto">
              <a:xfrm>
                <a:off x="1157" y="2655"/>
                <a:ext cx="9" cy="9"/>
              </a:xfrm>
              <a:custGeom>
                <a:avLst/>
                <a:gdLst>
                  <a:gd name="T0" fmla="*/ 44 w 45"/>
                  <a:gd name="T1" fmla="*/ 22 h 54"/>
                  <a:gd name="T2" fmla="*/ 41 w 45"/>
                  <a:gd name="T3" fmla="*/ 12 h 54"/>
                  <a:gd name="T4" fmla="*/ 35 w 45"/>
                  <a:gd name="T5" fmla="*/ 5 h 54"/>
                  <a:gd name="T6" fmla="*/ 27 w 45"/>
                  <a:gd name="T7" fmla="*/ 1 h 54"/>
                  <a:gd name="T8" fmla="*/ 18 w 45"/>
                  <a:gd name="T9" fmla="*/ 1 h 54"/>
                  <a:gd name="T10" fmla="*/ 10 w 45"/>
                  <a:gd name="T11" fmla="*/ 5 h 54"/>
                  <a:gd name="T12" fmla="*/ 3 w 45"/>
                  <a:gd name="T13" fmla="*/ 12 h 54"/>
                  <a:gd name="T14" fmla="*/ 0 w 45"/>
                  <a:gd name="T15" fmla="*/ 22 h 54"/>
                  <a:gd name="T16" fmla="*/ 0 w 45"/>
                  <a:gd name="T17" fmla="*/ 34 h 54"/>
                  <a:gd name="T18" fmla="*/ 3 w 45"/>
                  <a:gd name="T19" fmla="*/ 43 h 54"/>
                  <a:gd name="T20" fmla="*/ 10 w 45"/>
                  <a:gd name="T21" fmla="*/ 51 h 54"/>
                  <a:gd name="T22" fmla="*/ 18 w 45"/>
                  <a:gd name="T23" fmla="*/ 54 h 54"/>
                  <a:gd name="T24" fmla="*/ 27 w 45"/>
                  <a:gd name="T25" fmla="*/ 54 h 54"/>
                  <a:gd name="T26" fmla="*/ 35 w 45"/>
                  <a:gd name="T27" fmla="*/ 51 h 54"/>
                  <a:gd name="T28" fmla="*/ 41 w 45"/>
                  <a:gd name="T29" fmla="*/ 43 h 54"/>
                  <a:gd name="T30" fmla="*/ 44 w 45"/>
                  <a:gd name="T31" fmla="*/ 34 h 54"/>
                  <a:gd name="T32" fmla="*/ 36 w 45"/>
                  <a:gd name="T33" fmla="*/ 28 h 54"/>
                  <a:gd name="T34" fmla="*/ 35 w 45"/>
                  <a:gd name="T35" fmla="*/ 34 h 54"/>
                  <a:gd name="T36" fmla="*/ 32 w 45"/>
                  <a:gd name="T37" fmla="*/ 40 h 54"/>
                  <a:gd name="T38" fmla="*/ 27 w 45"/>
                  <a:gd name="T39" fmla="*/ 42 h 54"/>
                  <a:gd name="T40" fmla="*/ 22 w 45"/>
                  <a:gd name="T41" fmla="*/ 43 h 54"/>
                  <a:gd name="T42" fmla="*/ 17 w 45"/>
                  <a:gd name="T43" fmla="*/ 42 h 54"/>
                  <a:gd name="T44" fmla="*/ 13 w 45"/>
                  <a:gd name="T45" fmla="*/ 40 h 54"/>
                  <a:gd name="T46" fmla="*/ 10 w 45"/>
                  <a:gd name="T47" fmla="*/ 34 h 54"/>
                  <a:gd name="T48" fmla="*/ 9 w 45"/>
                  <a:gd name="T49" fmla="*/ 28 h 54"/>
                  <a:gd name="T50" fmla="*/ 10 w 45"/>
                  <a:gd name="T51" fmla="*/ 22 h 54"/>
                  <a:gd name="T52" fmla="*/ 13 w 45"/>
                  <a:gd name="T53" fmla="*/ 16 h 54"/>
                  <a:gd name="T54" fmla="*/ 17 w 45"/>
                  <a:gd name="T55" fmla="*/ 13 h 54"/>
                  <a:gd name="T56" fmla="*/ 22 w 45"/>
                  <a:gd name="T57" fmla="*/ 11 h 54"/>
                  <a:gd name="T58" fmla="*/ 27 w 45"/>
                  <a:gd name="T59" fmla="*/ 13 h 54"/>
                  <a:gd name="T60" fmla="*/ 32 w 45"/>
                  <a:gd name="T61" fmla="*/ 16 h 54"/>
                  <a:gd name="T62" fmla="*/ 35 w 45"/>
                  <a:gd name="T63" fmla="*/ 22 h 54"/>
                  <a:gd name="T64" fmla="*/ 36 w 45"/>
                  <a:gd name="T65" fmla="*/ 2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5" h="54">
                    <a:moveTo>
                      <a:pt x="45" y="28"/>
                    </a:moveTo>
                    <a:lnTo>
                      <a:pt x="44" y="22"/>
                    </a:lnTo>
                    <a:lnTo>
                      <a:pt x="43" y="17"/>
                    </a:lnTo>
                    <a:lnTo>
                      <a:pt x="41" y="12"/>
                    </a:lnTo>
                    <a:lnTo>
                      <a:pt x="38" y="9"/>
                    </a:lnTo>
                    <a:lnTo>
                      <a:pt x="35" y="5"/>
                    </a:lnTo>
                    <a:lnTo>
                      <a:pt x="31" y="3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8" y="1"/>
                    </a:lnTo>
                    <a:lnTo>
                      <a:pt x="13" y="3"/>
                    </a:lnTo>
                    <a:lnTo>
                      <a:pt x="10" y="5"/>
                    </a:lnTo>
                    <a:lnTo>
                      <a:pt x="6" y="9"/>
                    </a:lnTo>
                    <a:lnTo>
                      <a:pt x="3" y="12"/>
                    </a:lnTo>
                    <a:lnTo>
                      <a:pt x="1" y="17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1" y="39"/>
                    </a:lnTo>
                    <a:lnTo>
                      <a:pt x="3" y="43"/>
                    </a:lnTo>
                    <a:lnTo>
                      <a:pt x="6" y="47"/>
                    </a:lnTo>
                    <a:lnTo>
                      <a:pt x="10" y="51"/>
                    </a:lnTo>
                    <a:lnTo>
                      <a:pt x="13" y="53"/>
                    </a:lnTo>
                    <a:lnTo>
                      <a:pt x="18" y="54"/>
                    </a:lnTo>
                    <a:lnTo>
                      <a:pt x="22" y="54"/>
                    </a:lnTo>
                    <a:lnTo>
                      <a:pt x="27" y="54"/>
                    </a:lnTo>
                    <a:lnTo>
                      <a:pt x="31" y="53"/>
                    </a:lnTo>
                    <a:lnTo>
                      <a:pt x="35" y="51"/>
                    </a:lnTo>
                    <a:lnTo>
                      <a:pt x="38" y="47"/>
                    </a:lnTo>
                    <a:lnTo>
                      <a:pt x="41" y="43"/>
                    </a:lnTo>
                    <a:lnTo>
                      <a:pt x="43" y="39"/>
                    </a:lnTo>
                    <a:lnTo>
                      <a:pt x="44" y="34"/>
                    </a:lnTo>
                    <a:lnTo>
                      <a:pt x="45" y="28"/>
                    </a:lnTo>
                    <a:close/>
                    <a:moveTo>
                      <a:pt x="36" y="28"/>
                    </a:moveTo>
                    <a:lnTo>
                      <a:pt x="35" y="31"/>
                    </a:lnTo>
                    <a:lnTo>
                      <a:pt x="35" y="34"/>
                    </a:lnTo>
                    <a:lnTo>
                      <a:pt x="33" y="37"/>
                    </a:lnTo>
                    <a:lnTo>
                      <a:pt x="32" y="40"/>
                    </a:lnTo>
                    <a:lnTo>
                      <a:pt x="30" y="41"/>
                    </a:lnTo>
                    <a:lnTo>
                      <a:pt x="27" y="42"/>
                    </a:lnTo>
                    <a:lnTo>
                      <a:pt x="25" y="43"/>
                    </a:lnTo>
                    <a:lnTo>
                      <a:pt x="22" y="43"/>
                    </a:lnTo>
                    <a:lnTo>
                      <a:pt x="19" y="43"/>
                    </a:lnTo>
                    <a:lnTo>
                      <a:pt x="17" y="42"/>
                    </a:lnTo>
                    <a:lnTo>
                      <a:pt x="15" y="41"/>
                    </a:lnTo>
                    <a:lnTo>
                      <a:pt x="13" y="40"/>
                    </a:lnTo>
                    <a:lnTo>
                      <a:pt x="11" y="37"/>
                    </a:lnTo>
                    <a:lnTo>
                      <a:pt x="10" y="34"/>
                    </a:lnTo>
                    <a:lnTo>
                      <a:pt x="9" y="31"/>
                    </a:lnTo>
                    <a:lnTo>
                      <a:pt x="9" y="28"/>
                    </a:lnTo>
                    <a:lnTo>
                      <a:pt x="9" y="24"/>
                    </a:lnTo>
                    <a:lnTo>
                      <a:pt x="10" y="22"/>
                    </a:lnTo>
                    <a:lnTo>
                      <a:pt x="11" y="18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9" y="12"/>
                    </a:lnTo>
                    <a:lnTo>
                      <a:pt x="22" y="11"/>
                    </a:lnTo>
                    <a:lnTo>
                      <a:pt x="25" y="12"/>
                    </a:lnTo>
                    <a:lnTo>
                      <a:pt x="27" y="13"/>
                    </a:lnTo>
                    <a:lnTo>
                      <a:pt x="30" y="15"/>
                    </a:lnTo>
                    <a:lnTo>
                      <a:pt x="32" y="16"/>
                    </a:lnTo>
                    <a:lnTo>
                      <a:pt x="33" y="18"/>
                    </a:lnTo>
                    <a:lnTo>
                      <a:pt x="35" y="22"/>
                    </a:lnTo>
                    <a:lnTo>
                      <a:pt x="35" y="24"/>
                    </a:lnTo>
                    <a:lnTo>
                      <a:pt x="36" y="28"/>
                    </a:lnTo>
                    <a:close/>
                  </a:path>
                </a:pathLst>
              </a:custGeom>
              <a:solidFill>
                <a:srgbClr val="FCF2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102"/>
              <p:cNvSpPr>
                <a:spLocks noEditPoints="1"/>
              </p:cNvSpPr>
              <p:nvPr/>
            </p:nvSpPr>
            <p:spPr bwMode="auto">
              <a:xfrm>
                <a:off x="1158" y="2656"/>
                <a:ext cx="7" cy="7"/>
              </a:xfrm>
              <a:custGeom>
                <a:avLst/>
                <a:gdLst>
                  <a:gd name="T0" fmla="*/ 36 w 36"/>
                  <a:gd name="T1" fmla="*/ 17 h 43"/>
                  <a:gd name="T2" fmla="*/ 33 w 36"/>
                  <a:gd name="T3" fmla="*/ 10 h 43"/>
                  <a:gd name="T4" fmla="*/ 28 w 36"/>
                  <a:gd name="T5" fmla="*/ 4 h 43"/>
                  <a:gd name="T6" fmla="*/ 22 w 36"/>
                  <a:gd name="T7" fmla="*/ 0 h 43"/>
                  <a:gd name="T8" fmla="*/ 14 w 36"/>
                  <a:gd name="T9" fmla="*/ 0 h 43"/>
                  <a:gd name="T10" fmla="*/ 8 w 36"/>
                  <a:gd name="T11" fmla="*/ 4 h 43"/>
                  <a:gd name="T12" fmla="*/ 3 w 36"/>
                  <a:gd name="T13" fmla="*/ 10 h 43"/>
                  <a:gd name="T14" fmla="*/ 0 w 36"/>
                  <a:gd name="T15" fmla="*/ 17 h 43"/>
                  <a:gd name="T16" fmla="*/ 0 w 36"/>
                  <a:gd name="T17" fmla="*/ 27 h 43"/>
                  <a:gd name="T18" fmla="*/ 3 w 36"/>
                  <a:gd name="T19" fmla="*/ 34 h 43"/>
                  <a:gd name="T20" fmla="*/ 8 w 36"/>
                  <a:gd name="T21" fmla="*/ 40 h 43"/>
                  <a:gd name="T22" fmla="*/ 14 w 36"/>
                  <a:gd name="T23" fmla="*/ 43 h 43"/>
                  <a:gd name="T24" fmla="*/ 22 w 36"/>
                  <a:gd name="T25" fmla="*/ 43 h 43"/>
                  <a:gd name="T26" fmla="*/ 28 w 36"/>
                  <a:gd name="T27" fmla="*/ 40 h 43"/>
                  <a:gd name="T28" fmla="*/ 33 w 36"/>
                  <a:gd name="T29" fmla="*/ 34 h 43"/>
                  <a:gd name="T30" fmla="*/ 36 w 36"/>
                  <a:gd name="T31" fmla="*/ 27 h 43"/>
                  <a:gd name="T32" fmla="*/ 27 w 36"/>
                  <a:gd name="T33" fmla="*/ 22 h 43"/>
                  <a:gd name="T34" fmla="*/ 26 w 36"/>
                  <a:gd name="T35" fmla="*/ 25 h 43"/>
                  <a:gd name="T36" fmla="*/ 24 w 36"/>
                  <a:gd name="T37" fmla="*/ 29 h 43"/>
                  <a:gd name="T38" fmla="*/ 22 w 36"/>
                  <a:gd name="T39" fmla="*/ 31 h 43"/>
                  <a:gd name="T40" fmla="*/ 18 w 36"/>
                  <a:gd name="T41" fmla="*/ 33 h 43"/>
                  <a:gd name="T42" fmla="*/ 15 w 36"/>
                  <a:gd name="T43" fmla="*/ 31 h 43"/>
                  <a:gd name="T44" fmla="*/ 12 w 36"/>
                  <a:gd name="T45" fmla="*/ 29 h 43"/>
                  <a:gd name="T46" fmla="*/ 10 w 36"/>
                  <a:gd name="T47" fmla="*/ 25 h 43"/>
                  <a:gd name="T48" fmla="*/ 9 w 36"/>
                  <a:gd name="T49" fmla="*/ 22 h 43"/>
                  <a:gd name="T50" fmla="*/ 10 w 36"/>
                  <a:gd name="T51" fmla="*/ 17 h 43"/>
                  <a:gd name="T52" fmla="*/ 12 w 36"/>
                  <a:gd name="T53" fmla="*/ 15 h 43"/>
                  <a:gd name="T54" fmla="*/ 15 w 36"/>
                  <a:gd name="T55" fmla="*/ 12 h 43"/>
                  <a:gd name="T56" fmla="*/ 18 w 36"/>
                  <a:gd name="T57" fmla="*/ 11 h 43"/>
                  <a:gd name="T58" fmla="*/ 22 w 36"/>
                  <a:gd name="T59" fmla="*/ 12 h 43"/>
                  <a:gd name="T60" fmla="*/ 24 w 36"/>
                  <a:gd name="T61" fmla="*/ 15 h 43"/>
                  <a:gd name="T62" fmla="*/ 26 w 36"/>
                  <a:gd name="T63" fmla="*/ 17 h 43"/>
                  <a:gd name="T64" fmla="*/ 27 w 36"/>
                  <a:gd name="T65" fmla="*/ 2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6" h="43">
                    <a:moveTo>
                      <a:pt x="36" y="22"/>
                    </a:moveTo>
                    <a:lnTo>
                      <a:pt x="36" y="17"/>
                    </a:lnTo>
                    <a:lnTo>
                      <a:pt x="35" y="13"/>
                    </a:lnTo>
                    <a:lnTo>
                      <a:pt x="33" y="10"/>
                    </a:lnTo>
                    <a:lnTo>
                      <a:pt x="31" y="6"/>
                    </a:lnTo>
                    <a:lnTo>
                      <a:pt x="28" y="4"/>
                    </a:lnTo>
                    <a:lnTo>
                      <a:pt x="25" y="1"/>
                    </a:lnTo>
                    <a:lnTo>
                      <a:pt x="22" y="0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1" y="1"/>
                    </a:lnTo>
                    <a:lnTo>
                      <a:pt x="8" y="4"/>
                    </a:lnTo>
                    <a:lnTo>
                      <a:pt x="5" y="6"/>
                    </a:lnTo>
                    <a:lnTo>
                      <a:pt x="3" y="10"/>
                    </a:lnTo>
                    <a:lnTo>
                      <a:pt x="2" y="13"/>
                    </a:lnTo>
                    <a:lnTo>
                      <a:pt x="0" y="17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2" y="30"/>
                    </a:lnTo>
                    <a:lnTo>
                      <a:pt x="3" y="34"/>
                    </a:lnTo>
                    <a:lnTo>
                      <a:pt x="5" y="37"/>
                    </a:lnTo>
                    <a:lnTo>
                      <a:pt x="8" y="40"/>
                    </a:lnTo>
                    <a:lnTo>
                      <a:pt x="11" y="42"/>
                    </a:lnTo>
                    <a:lnTo>
                      <a:pt x="14" y="43"/>
                    </a:lnTo>
                    <a:lnTo>
                      <a:pt x="18" y="43"/>
                    </a:lnTo>
                    <a:lnTo>
                      <a:pt x="22" y="43"/>
                    </a:lnTo>
                    <a:lnTo>
                      <a:pt x="25" y="42"/>
                    </a:lnTo>
                    <a:lnTo>
                      <a:pt x="28" y="40"/>
                    </a:lnTo>
                    <a:lnTo>
                      <a:pt x="31" y="37"/>
                    </a:lnTo>
                    <a:lnTo>
                      <a:pt x="33" y="34"/>
                    </a:lnTo>
                    <a:lnTo>
                      <a:pt x="35" y="30"/>
                    </a:lnTo>
                    <a:lnTo>
                      <a:pt x="36" y="27"/>
                    </a:lnTo>
                    <a:lnTo>
                      <a:pt x="36" y="22"/>
                    </a:lnTo>
                    <a:close/>
                    <a:moveTo>
                      <a:pt x="27" y="22"/>
                    </a:moveTo>
                    <a:lnTo>
                      <a:pt x="27" y="24"/>
                    </a:lnTo>
                    <a:lnTo>
                      <a:pt x="26" y="25"/>
                    </a:lnTo>
                    <a:lnTo>
                      <a:pt x="26" y="28"/>
                    </a:lnTo>
                    <a:lnTo>
                      <a:pt x="24" y="29"/>
                    </a:lnTo>
                    <a:lnTo>
                      <a:pt x="23" y="30"/>
                    </a:lnTo>
                    <a:lnTo>
                      <a:pt x="22" y="31"/>
                    </a:lnTo>
                    <a:lnTo>
                      <a:pt x="20" y="33"/>
                    </a:lnTo>
                    <a:lnTo>
                      <a:pt x="18" y="33"/>
                    </a:lnTo>
                    <a:lnTo>
                      <a:pt x="16" y="33"/>
                    </a:lnTo>
                    <a:lnTo>
                      <a:pt x="15" y="31"/>
                    </a:lnTo>
                    <a:lnTo>
                      <a:pt x="13" y="30"/>
                    </a:lnTo>
                    <a:lnTo>
                      <a:pt x="12" y="29"/>
                    </a:lnTo>
                    <a:lnTo>
                      <a:pt x="11" y="28"/>
                    </a:lnTo>
                    <a:lnTo>
                      <a:pt x="10" y="25"/>
                    </a:lnTo>
                    <a:lnTo>
                      <a:pt x="9" y="24"/>
                    </a:lnTo>
                    <a:lnTo>
                      <a:pt x="9" y="22"/>
                    </a:lnTo>
                    <a:lnTo>
                      <a:pt x="9" y="19"/>
                    </a:lnTo>
                    <a:lnTo>
                      <a:pt x="10" y="17"/>
                    </a:lnTo>
                    <a:lnTo>
                      <a:pt x="11" y="16"/>
                    </a:lnTo>
                    <a:lnTo>
                      <a:pt x="12" y="15"/>
                    </a:lnTo>
                    <a:lnTo>
                      <a:pt x="13" y="13"/>
                    </a:lnTo>
                    <a:lnTo>
                      <a:pt x="15" y="12"/>
                    </a:lnTo>
                    <a:lnTo>
                      <a:pt x="16" y="11"/>
                    </a:lnTo>
                    <a:lnTo>
                      <a:pt x="18" y="11"/>
                    </a:lnTo>
                    <a:lnTo>
                      <a:pt x="20" y="11"/>
                    </a:lnTo>
                    <a:lnTo>
                      <a:pt x="22" y="12"/>
                    </a:lnTo>
                    <a:lnTo>
                      <a:pt x="23" y="13"/>
                    </a:lnTo>
                    <a:lnTo>
                      <a:pt x="24" y="15"/>
                    </a:lnTo>
                    <a:lnTo>
                      <a:pt x="26" y="16"/>
                    </a:lnTo>
                    <a:lnTo>
                      <a:pt x="26" y="17"/>
                    </a:lnTo>
                    <a:lnTo>
                      <a:pt x="27" y="19"/>
                    </a:lnTo>
                    <a:lnTo>
                      <a:pt x="27" y="22"/>
                    </a:lnTo>
                    <a:close/>
                  </a:path>
                </a:pathLst>
              </a:custGeom>
              <a:solidFill>
                <a:srgbClr val="FDF4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Freeform 103"/>
              <p:cNvSpPr>
                <a:spLocks/>
              </p:cNvSpPr>
              <p:nvPr/>
            </p:nvSpPr>
            <p:spPr bwMode="auto">
              <a:xfrm>
                <a:off x="1159" y="2657"/>
                <a:ext cx="5" cy="5"/>
              </a:xfrm>
              <a:custGeom>
                <a:avLst/>
                <a:gdLst>
                  <a:gd name="T0" fmla="*/ 27 w 27"/>
                  <a:gd name="T1" fmla="*/ 17 h 32"/>
                  <a:gd name="T2" fmla="*/ 26 w 27"/>
                  <a:gd name="T3" fmla="*/ 13 h 32"/>
                  <a:gd name="T4" fmla="*/ 26 w 27"/>
                  <a:gd name="T5" fmla="*/ 11 h 32"/>
                  <a:gd name="T6" fmla="*/ 24 w 27"/>
                  <a:gd name="T7" fmla="*/ 7 h 32"/>
                  <a:gd name="T8" fmla="*/ 23 w 27"/>
                  <a:gd name="T9" fmla="*/ 5 h 32"/>
                  <a:gd name="T10" fmla="*/ 21 w 27"/>
                  <a:gd name="T11" fmla="*/ 4 h 32"/>
                  <a:gd name="T12" fmla="*/ 18 w 27"/>
                  <a:gd name="T13" fmla="*/ 2 h 32"/>
                  <a:gd name="T14" fmla="*/ 16 w 27"/>
                  <a:gd name="T15" fmla="*/ 1 h 32"/>
                  <a:gd name="T16" fmla="*/ 13 w 27"/>
                  <a:gd name="T17" fmla="*/ 0 h 32"/>
                  <a:gd name="T18" fmla="*/ 10 w 27"/>
                  <a:gd name="T19" fmla="*/ 1 h 32"/>
                  <a:gd name="T20" fmla="*/ 8 w 27"/>
                  <a:gd name="T21" fmla="*/ 2 h 32"/>
                  <a:gd name="T22" fmla="*/ 6 w 27"/>
                  <a:gd name="T23" fmla="*/ 4 h 32"/>
                  <a:gd name="T24" fmla="*/ 4 w 27"/>
                  <a:gd name="T25" fmla="*/ 5 h 32"/>
                  <a:gd name="T26" fmla="*/ 2 w 27"/>
                  <a:gd name="T27" fmla="*/ 7 h 32"/>
                  <a:gd name="T28" fmla="*/ 1 w 27"/>
                  <a:gd name="T29" fmla="*/ 11 h 32"/>
                  <a:gd name="T30" fmla="*/ 0 w 27"/>
                  <a:gd name="T31" fmla="*/ 13 h 32"/>
                  <a:gd name="T32" fmla="*/ 0 w 27"/>
                  <a:gd name="T33" fmla="*/ 17 h 32"/>
                  <a:gd name="T34" fmla="*/ 0 w 27"/>
                  <a:gd name="T35" fmla="*/ 20 h 32"/>
                  <a:gd name="T36" fmla="*/ 1 w 27"/>
                  <a:gd name="T37" fmla="*/ 23 h 32"/>
                  <a:gd name="T38" fmla="*/ 2 w 27"/>
                  <a:gd name="T39" fmla="*/ 26 h 32"/>
                  <a:gd name="T40" fmla="*/ 4 w 27"/>
                  <a:gd name="T41" fmla="*/ 29 h 32"/>
                  <a:gd name="T42" fmla="*/ 6 w 27"/>
                  <a:gd name="T43" fmla="*/ 30 h 32"/>
                  <a:gd name="T44" fmla="*/ 8 w 27"/>
                  <a:gd name="T45" fmla="*/ 31 h 32"/>
                  <a:gd name="T46" fmla="*/ 10 w 27"/>
                  <a:gd name="T47" fmla="*/ 32 h 32"/>
                  <a:gd name="T48" fmla="*/ 13 w 27"/>
                  <a:gd name="T49" fmla="*/ 32 h 32"/>
                  <a:gd name="T50" fmla="*/ 16 w 27"/>
                  <a:gd name="T51" fmla="*/ 32 h 32"/>
                  <a:gd name="T52" fmla="*/ 18 w 27"/>
                  <a:gd name="T53" fmla="*/ 31 h 32"/>
                  <a:gd name="T54" fmla="*/ 21 w 27"/>
                  <a:gd name="T55" fmla="*/ 30 h 32"/>
                  <a:gd name="T56" fmla="*/ 23 w 27"/>
                  <a:gd name="T57" fmla="*/ 29 h 32"/>
                  <a:gd name="T58" fmla="*/ 24 w 27"/>
                  <a:gd name="T59" fmla="*/ 26 h 32"/>
                  <a:gd name="T60" fmla="*/ 26 w 27"/>
                  <a:gd name="T61" fmla="*/ 23 h 32"/>
                  <a:gd name="T62" fmla="*/ 26 w 27"/>
                  <a:gd name="T63" fmla="*/ 20 h 32"/>
                  <a:gd name="T64" fmla="*/ 27 w 27"/>
                  <a:gd name="T65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7" h="32">
                    <a:moveTo>
                      <a:pt x="27" y="17"/>
                    </a:moveTo>
                    <a:lnTo>
                      <a:pt x="26" y="13"/>
                    </a:lnTo>
                    <a:lnTo>
                      <a:pt x="26" y="11"/>
                    </a:lnTo>
                    <a:lnTo>
                      <a:pt x="24" y="7"/>
                    </a:lnTo>
                    <a:lnTo>
                      <a:pt x="23" y="5"/>
                    </a:lnTo>
                    <a:lnTo>
                      <a:pt x="21" y="4"/>
                    </a:lnTo>
                    <a:lnTo>
                      <a:pt x="18" y="2"/>
                    </a:lnTo>
                    <a:lnTo>
                      <a:pt x="16" y="1"/>
                    </a:lnTo>
                    <a:lnTo>
                      <a:pt x="13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1" y="11"/>
                    </a:lnTo>
                    <a:lnTo>
                      <a:pt x="0" y="13"/>
                    </a:lnTo>
                    <a:lnTo>
                      <a:pt x="0" y="17"/>
                    </a:lnTo>
                    <a:lnTo>
                      <a:pt x="0" y="20"/>
                    </a:lnTo>
                    <a:lnTo>
                      <a:pt x="1" y="23"/>
                    </a:lnTo>
                    <a:lnTo>
                      <a:pt x="2" y="26"/>
                    </a:lnTo>
                    <a:lnTo>
                      <a:pt x="4" y="29"/>
                    </a:lnTo>
                    <a:lnTo>
                      <a:pt x="6" y="30"/>
                    </a:lnTo>
                    <a:lnTo>
                      <a:pt x="8" y="31"/>
                    </a:lnTo>
                    <a:lnTo>
                      <a:pt x="10" y="32"/>
                    </a:lnTo>
                    <a:lnTo>
                      <a:pt x="13" y="32"/>
                    </a:lnTo>
                    <a:lnTo>
                      <a:pt x="16" y="32"/>
                    </a:lnTo>
                    <a:lnTo>
                      <a:pt x="18" y="31"/>
                    </a:lnTo>
                    <a:lnTo>
                      <a:pt x="21" y="30"/>
                    </a:lnTo>
                    <a:lnTo>
                      <a:pt x="23" y="29"/>
                    </a:lnTo>
                    <a:lnTo>
                      <a:pt x="24" y="26"/>
                    </a:lnTo>
                    <a:lnTo>
                      <a:pt x="26" y="23"/>
                    </a:lnTo>
                    <a:lnTo>
                      <a:pt x="26" y="20"/>
                    </a:lnTo>
                    <a:lnTo>
                      <a:pt x="27" y="17"/>
                    </a:lnTo>
                    <a:close/>
                  </a:path>
                </a:pathLst>
              </a:custGeom>
              <a:solidFill>
                <a:srgbClr val="FDF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104"/>
              <p:cNvSpPr>
                <a:spLocks/>
              </p:cNvSpPr>
              <p:nvPr/>
            </p:nvSpPr>
            <p:spPr bwMode="auto">
              <a:xfrm>
                <a:off x="1160" y="2658"/>
                <a:ext cx="3" cy="3"/>
              </a:xfrm>
              <a:custGeom>
                <a:avLst/>
                <a:gdLst>
                  <a:gd name="T0" fmla="*/ 18 w 18"/>
                  <a:gd name="T1" fmla="*/ 11 h 22"/>
                  <a:gd name="T2" fmla="*/ 18 w 18"/>
                  <a:gd name="T3" fmla="*/ 8 h 22"/>
                  <a:gd name="T4" fmla="*/ 17 w 18"/>
                  <a:gd name="T5" fmla="*/ 6 h 22"/>
                  <a:gd name="T6" fmla="*/ 17 w 18"/>
                  <a:gd name="T7" fmla="*/ 5 h 22"/>
                  <a:gd name="T8" fmla="*/ 15 w 18"/>
                  <a:gd name="T9" fmla="*/ 4 h 22"/>
                  <a:gd name="T10" fmla="*/ 14 w 18"/>
                  <a:gd name="T11" fmla="*/ 2 h 22"/>
                  <a:gd name="T12" fmla="*/ 13 w 18"/>
                  <a:gd name="T13" fmla="*/ 1 h 22"/>
                  <a:gd name="T14" fmla="*/ 11 w 18"/>
                  <a:gd name="T15" fmla="*/ 0 h 22"/>
                  <a:gd name="T16" fmla="*/ 9 w 18"/>
                  <a:gd name="T17" fmla="*/ 0 h 22"/>
                  <a:gd name="T18" fmla="*/ 7 w 18"/>
                  <a:gd name="T19" fmla="*/ 0 h 22"/>
                  <a:gd name="T20" fmla="*/ 6 w 18"/>
                  <a:gd name="T21" fmla="*/ 1 h 22"/>
                  <a:gd name="T22" fmla="*/ 4 w 18"/>
                  <a:gd name="T23" fmla="*/ 2 h 22"/>
                  <a:gd name="T24" fmla="*/ 3 w 18"/>
                  <a:gd name="T25" fmla="*/ 4 h 22"/>
                  <a:gd name="T26" fmla="*/ 2 w 18"/>
                  <a:gd name="T27" fmla="*/ 5 h 22"/>
                  <a:gd name="T28" fmla="*/ 1 w 18"/>
                  <a:gd name="T29" fmla="*/ 6 h 22"/>
                  <a:gd name="T30" fmla="*/ 0 w 18"/>
                  <a:gd name="T31" fmla="*/ 8 h 22"/>
                  <a:gd name="T32" fmla="*/ 0 w 18"/>
                  <a:gd name="T33" fmla="*/ 11 h 22"/>
                  <a:gd name="T34" fmla="*/ 0 w 18"/>
                  <a:gd name="T35" fmla="*/ 13 h 22"/>
                  <a:gd name="T36" fmla="*/ 1 w 18"/>
                  <a:gd name="T37" fmla="*/ 14 h 22"/>
                  <a:gd name="T38" fmla="*/ 2 w 18"/>
                  <a:gd name="T39" fmla="*/ 17 h 22"/>
                  <a:gd name="T40" fmla="*/ 3 w 18"/>
                  <a:gd name="T41" fmla="*/ 18 h 22"/>
                  <a:gd name="T42" fmla="*/ 4 w 18"/>
                  <a:gd name="T43" fmla="*/ 19 h 22"/>
                  <a:gd name="T44" fmla="*/ 6 w 18"/>
                  <a:gd name="T45" fmla="*/ 20 h 22"/>
                  <a:gd name="T46" fmla="*/ 7 w 18"/>
                  <a:gd name="T47" fmla="*/ 22 h 22"/>
                  <a:gd name="T48" fmla="*/ 9 w 18"/>
                  <a:gd name="T49" fmla="*/ 22 h 22"/>
                  <a:gd name="T50" fmla="*/ 11 w 18"/>
                  <a:gd name="T51" fmla="*/ 22 h 22"/>
                  <a:gd name="T52" fmla="*/ 13 w 18"/>
                  <a:gd name="T53" fmla="*/ 20 h 22"/>
                  <a:gd name="T54" fmla="*/ 14 w 18"/>
                  <a:gd name="T55" fmla="*/ 19 h 22"/>
                  <a:gd name="T56" fmla="*/ 15 w 18"/>
                  <a:gd name="T57" fmla="*/ 18 h 22"/>
                  <a:gd name="T58" fmla="*/ 17 w 18"/>
                  <a:gd name="T59" fmla="*/ 17 h 22"/>
                  <a:gd name="T60" fmla="*/ 17 w 18"/>
                  <a:gd name="T61" fmla="*/ 14 h 22"/>
                  <a:gd name="T62" fmla="*/ 18 w 18"/>
                  <a:gd name="T63" fmla="*/ 13 h 22"/>
                  <a:gd name="T64" fmla="*/ 18 w 18"/>
                  <a:gd name="T65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8"/>
                    </a:lnTo>
                    <a:lnTo>
                      <a:pt x="17" y="6"/>
                    </a:lnTo>
                    <a:lnTo>
                      <a:pt x="17" y="5"/>
                    </a:lnTo>
                    <a:lnTo>
                      <a:pt x="15" y="4"/>
                    </a:lnTo>
                    <a:lnTo>
                      <a:pt x="14" y="2"/>
                    </a:lnTo>
                    <a:lnTo>
                      <a:pt x="13" y="1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6" y="1"/>
                    </a:lnTo>
                    <a:lnTo>
                      <a:pt x="4" y="2"/>
                    </a:lnTo>
                    <a:lnTo>
                      <a:pt x="3" y="4"/>
                    </a:lnTo>
                    <a:lnTo>
                      <a:pt x="2" y="5"/>
                    </a:lnTo>
                    <a:lnTo>
                      <a:pt x="1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1" y="14"/>
                    </a:lnTo>
                    <a:lnTo>
                      <a:pt x="2" y="17"/>
                    </a:lnTo>
                    <a:lnTo>
                      <a:pt x="3" y="18"/>
                    </a:lnTo>
                    <a:lnTo>
                      <a:pt x="4" y="19"/>
                    </a:lnTo>
                    <a:lnTo>
                      <a:pt x="6" y="20"/>
                    </a:lnTo>
                    <a:lnTo>
                      <a:pt x="7" y="22"/>
                    </a:lnTo>
                    <a:lnTo>
                      <a:pt x="9" y="22"/>
                    </a:lnTo>
                    <a:lnTo>
                      <a:pt x="11" y="22"/>
                    </a:lnTo>
                    <a:lnTo>
                      <a:pt x="13" y="20"/>
                    </a:lnTo>
                    <a:lnTo>
                      <a:pt x="14" y="19"/>
                    </a:lnTo>
                    <a:lnTo>
                      <a:pt x="15" y="18"/>
                    </a:lnTo>
                    <a:lnTo>
                      <a:pt x="17" y="17"/>
                    </a:lnTo>
                    <a:lnTo>
                      <a:pt x="17" y="14"/>
                    </a:lnTo>
                    <a:lnTo>
                      <a:pt x="18" y="13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FDFA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105"/>
              <p:cNvSpPr>
                <a:spLocks/>
              </p:cNvSpPr>
              <p:nvPr/>
            </p:nvSpPr>
            <p:spPr bwMode="auto">
              <a:xfrm>
                <a:off x="1161" y="2658"/>
                <a:ext cx="2" cy="2"/>
              </a:xfrm>
              <a:custGeom>
                <a:avLst/>
                <a:gdLst>
                  <a:gd name="T0" fmla="*/ 9 w 9"/>
                  <a:gd name="T1" fmla="*/ 6 h 11"/>
                  <a:gd name="T2" fmla="*/ 9 w 9"/>
                  <a:gd name="T3" fmla="*/ 5 h 11"/>
                  <a:gd name="T4" fmla="*/ 8 w 9"/>
                  <a:gd name="T5" fmla="*/ 3 h 11"/>
                  <a:gd name="T6" fmla="*/ 8 w 9"/>
                  <a:gd name="T7" fmla="*/ 2 h 11"/>
                  <a:gd name="T8" fmla="*/ 7 w 9"/>
                  <a:gd name="T9" fmla="*/ 2 h 11"/>
                  <a:gd name="T10" fmla="*/ 7 w 9"/>
                  <a:gd name="T11" fmla="*/ 1 h 11"/>
                  <a:gd name="T12" fmla="*/ 6 w 9"/>
                  <a:gd name="T13" fmla="*/ 1 h 11"/>
                  <a:gd name="T14" fmla="*/ 5 w 9"/>
                  <a:gd name="T15" fmla="*/ 1 h 11"/>
                  <a:gd name="T16" fmla="*/ 4 w 9"/>
                  <a:gd name="T17" fmla="*/ 0 h 11"/>
                  <a:gd name="T18" fmla="*/ 3 w 9"/>
                  <a:gd name="T19" fmla="*/ 1 h 11"/>
                  <a:gd name="T20" fmla="*/ 2 w 9"/>
                  <a:gd name="T21" fmla="*/ 1 h 11"/>
                  <a:gd name="T22" fmla="*/ 2 w 9"/>
                  <a:gd name="T23" fmla="*/ 1 h 11"/>
                  <a:gd name="T24" fmla="*/ 1 w 9"/>
                  <a:gd name="T25" fmla="*/ 2 h 11"/>
                  <a:gd name="T26" fmla="*/ 0 w 9"/>
                  <a:gd name="T27" fmla="*/ 2 h 11"/>
                  <a:gd name="T28" fmla="*/ 0 w 9"/>
                  <a:gd name="T29" fmla="*/ 3 h 11"/>
                  <a:gd name="T30" fmla="*/ 0 w 9"/>
                  <a:gd name="T31" fmla="*/ 5 h 11"/>
                  <a:gd name="T32" fmla="*/ 0 w 9"/>
                  <a:gd name="T33" fmla="*/ 6 h 11"/>
                  <a:gd name="T34" fmla="*/ 0 w 9"/>
                  <a:gd name="T35" fmla="*/ 7 h 11"/>
                  <a:gd name="T36" fmla="*/ 0 w 9"/>
                  <a:gd name="T37" fmla="*/ 8 h 11"/>
                  <a:gd name="T38" fmla="*/ 0 w 9"/>
                  <a:gd name="T39" fmla="*/ 8 h 11"/>
                  <a:gd name="T40" fmla="*/ 1 w 9"/>
                  <a:gd name="T41" fmla="*/ 9 h 11"/>
                  <a:gd name="T42" fmla="*/ 2 w 9"/>
                  <a:gd name="T43" fmla="*/ 11 h 11"/>
                  <a:gd name="T44" fmla="*/ 2 w 9"/>
                  <a:gd name="T45" fmla="*/ 11 h 11"/>
                  <a:gd name="T46" fmla="*/ 3 w 9"/>
                  <a:gd name="T47" fmla="*/ 11 h 11"/>
                  <a:gd name="T48" fmla="*/ 4 w 9"/>
                  <a:gd name="T49" fmla="*/ 11 h 11"/>
                  <a:gd name="T50" fmla="*/ 5 w 9"/>
                  <a:gd name="T51" fmla="*/ 11 h 11"/>
                  <a:gd name="T52" fmla="*/ 6 w 9"/>
                  <a:gd name="T53" fmla="*/ 11 h 11"/>
                  <a:gd name="T54" fmla="*/ 7 w 9"/>
                  <a:gd name="T55" fmla="*/ 11 h 11"/>
                  <a:gd name="T56" fmla="*/ 7 w 9"/>
                  <a:gd name="T57" fmla="*/ 9 h 11"/>
                  <a:gd name="T58" fmla="*/ 8 w 9"/>
                  <a:gd name="T59" fmla="*/ 8 h 11"/>
                  <a:gd name="T60" fmla="*/ 8 w 9"/>
                  <a:gd name="T61" fmla="*/ 8 h 11"/>
                  <a:gd name="T62" fmla="*/ 9 w 9"/>
                  <a:gd name="T63" fmla="*/ 7 h 11"/>
                  <a:gd name="T64" fmla="*/ 9 w 9"/>
                  <a:gd name="T65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" h="11">
                    <a:moveTo>
                      <a:pt x="9" y="6"/>
                    </a:moveTo>
                    <a:lnTo>
                      <a:pt x="9" y="5"/>
                    </a:lnTo>
                    <a:lnTo>
                      <a:pt x="8" y="3"/>
                    </a:lnTo>
                    <a:lnTo>
                      <a:pt x="8" y="2"/>
                    </a:lnTo>
                    <a:lnTo>
                      <a:pt x="7" y="2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5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" y="9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3" y="11"/>
                    </a:lnTo>
                    <a:lnTo>
                      <a:pt x="4" y="11"/>
                    </a:lnTo>
                    <a:lnTo>
                      <a:pt x="5" y="11"/>
                    </a:lnTo>
                    <a:lnTo>
                      <a:pt x="6" y="11"/>
                    </a:lnTo>
                    <a:lnTo>
                      <a:pt x="7" y="11"/>
                    </a:lnTo>
                    <a:lnTo>
                      <a:pt x="7" y="9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9" y="7"/>
                    </a:lnTo>
                    <a:lnTo>
                      <a:pt x="9" y="6"/>
                    </a:lnTo>
                    <a:close/>
                  </a:path>
                </a:pathLst>
              </a:custGeom>
              <a:solidFill>
                <a:srgbClr val="FEFE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106"/>
              <p:cNvSpPr>
                <a:spLocks/>
              </p:cNvSpPr>
              <p:nvPr/>
            </p:nvSpPr>
            <p:spPr bwMode="auto">
              <a:xfrm>
                <a:off x="1043" y="2596"/>
                <a:ext cx="44" cy="47"/>
              </a:xfrm>
              <a:custGeom>
                <a:avLst/>
                <a:gdLst>
                  <a:gd name="T0" fmla="*/ 185 w 220"/>
                  <a:gd name="T1" fmla="*/ 0 h 284"/>
                  <a:gd name="T2" fmla="*/ 0 w 220"/>
                  <a:gd name="T3" fmla="*/ 48 h 284"/>
                  <a:gd name="T4" fmla="*/ 58 w 220"/>
                  <a:gd name="T5" fmla="*/ 260 h 284"/>
                  <a:gd name="T6" fmla="*/ 94 w 220"/>
                  <a:gd name="T7" fmla="*/ 284 h 284"/>
                  <a:gd name="T8" fmla="*/ 220 w 220"/>
                  <a:gd name="T9" fmla="*/ 23 h 284"/>
                  <a:gd name="T10" fmla="*/ 185 w 220"/>
                  <a:gd name="T11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0" h="284">
                    <a:moveTo>
                      <a:pt x="185" y="0"/>
                    </a:moveTo>
                    <a:lnTo>
                      <a:pt x="0" y="48"/>
                    </a:lnTo>
                    <a:lnTo>
                      <a:pt x="58" y="260"/>
                    </a:lnTo>
                    <a:lnTo>
                      <a:pt x="94" y="284"/>
                    </a:lnTo>
                    <a:lnTo>
                      <a:pt x="220" y="23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C2C2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107"/>
              <p:cNvSpPr>
                <a:spLocks/>
              </p:cNvSpPr>
              <p:nvPr/>
            </p:nvSpPr>
            <p:spPr bwMode="auto">
              <a:xfrm>
                <a:off x="1043" y="2596"/>
                <a:ext cx="44" cy="26"/>
              </a:xfrm>
              <a:custGeom>
                <a:avLst/>
                <a:gdLst>
                  <a:gd name="T0" fmla="*/ 186 w 222"/>
                  <a:gd name="T1" fmla="*/ 0 h 157"/>
                  <a:gd name="T2" fmla="*/ 0 w 222"/>
                  <a:gd name="T3" fmla="*/ 48 h 157"/>
                  <a:gd name="T4" fmla="*/ 157 w 222"/>
                  <a:gd name="T5" fmla="*/ 157 h 157"/>
                  <a:gd name="T6" fmla="*/ 222 w 222"/>
                  <a:gd name="T7" fmla="*/ 24 h 157"/>
                  <a:gd name="T8" fmla="*/ 186 w 222"/>
                  <a:gd name="T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157">
                    <a:moveTo>
                      <a:pt x="186" y="0"/>
                    </a:moveTo>
                    <a:lnTo>
                      <a:pt x="0" y="48"/>
                    </a:lnTo>
                    <a:lnTo>
                      <a:pt x="157" y="157"/>
                    </a:lnTo>
                    <a:lnTo>
                      <a:pt x="222" y="24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rgbClr val="EBEC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108"/>
              <p:cNvSpPr>
                <a:spLocks/>
              </p:cNvSpPr>
              <p:nvPr/>
            </p:nvSpPr>
            <p:spPr bwMode="auto">
              <a:xfrm>
                <a:off x="1043" y="2601"/>
                <a:ext cx="13" cy="15"/>
              </a:xfrm>
              <a:custGeom>
                <a:avLst/>
                <a:gdLst>
                  <a:gd name="T0" fmla="*/ 63 w 63"/>
                  <a:gd name="T1" fmla="*/ 0 h 89"/>
                  <a:gd name="T2" fmla="*/ 0 w 63"/>
                  <a:gd name="T3" fmla="*/ 16 h 89"/>
                  <a:gd name="T4" fmla="*/ 20 w 63"/>
                  <a:gd name="T5" fmla="*/ 89 h 89"/>
                  <a:gd name="T6" fmla="*/ 63 w 63"/>
                  <a:gd name="T7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89">
                    <a:moveTo>
                      <a:pt x="63" y="0"/>
                    </a:moveTo>
                    <a:lnTo>
                      <a:pt x="0" y="16"/>
                    </a:lnTo>
                    <a:lnTo>
                      <a:pt x="20" y="89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A9A9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109"/>
              <p:cNvSpPr>
                <a:spLocks/>
              </p:cNvSpPr>
              <p:nvPr/>
            </p:nvSpPr>
            <p:spPr bwMode="auto">
              <a:xfrm>
                <a:off x="1043" y="2601"/>
                <a:ext cx="13" cy="8"/>
              </a:xfrm>
              <a:custGeom>
                <a:avLst/>
                <a:gdLst>
                  <a:gd name="T0" fmla="*/ 63 w 63"/>
                  <a:gd name="T1" fmla="*/ 0 h 46"/>
                  <a:gd name="T2" fmla="*/ 0 w 63"/>
                  <a:gd name="T3" fmla="*/ 16 h 46"/>
                  <a:gd name="T4" fmla="*/ 41 w 63"/>
                  <a:gd name="T5" fmla="*/ 46 h 46"/>
                  <a:gd name="T6" fmla="*/ 63 w 63"/>
                  <a:gd name="T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46">
                    <a:moveTo>
                      <a:pt x="63" y="0"/>
                    </a:moveTo>
                    <a:lnTo>
                      <a:pt x="0" y="16"/>
                    </a:lnTo>
                    <a:lnTo>
                      <a:pt x="41" y="46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DE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110"/>
              <p:cNvSpPr>
                <a:spLocks/>
              </p:cNvSpPr>
              <p:nvPr/>
            </p:nvSpPr>
            <p:spPr bwMode="auto">
              <a:xfrm>
                <a:off x="1078" y="2596"/>
                <a:ext cx="93" cy="63"/>
              </a:xfrm>
              <a:custGeom>
                <a:avLst/>
                <a:gdLst>
                  <a:gd name="T0" fmla="*/ 8 w 463"/>
                  <a:gd name="T1" fmla="*/ 0 h 376"/>
                  <a:gd name="T2" fmla="*/ 0 w 463"/>
                  <a:gd name="T3" fmla="*/ 79 h 376"/>
                  <a:gd name="T4" fmla="*/ 432 w 463"/>
                  <a:gd name="T5" fmla="*/ 376 h 376"/>
                  <a:gd name="T6" fmla="*/ 463 w 463"/>
                  <a:gd name="T7" fmla="*/ 311 h 376"/>
                  <a:gd name="T8" fmla="*/ 8 w 463"/>
                  <a:gd name="T9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3" h="376">
                    <a:moveTo>
                      <a:pt x="8" y="0"/>
                    </a:moveTo>
                    <a:lnTo>
                      <a:pt x="0" y="79"/>
                    </a:lnTo>
                    <a:lnTo>
                      <a:pt x="432" y="376"/>
                    </a:lnTo>
                    <a:lnTo>
                      <a:pt x="463" y="311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B5DC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111"/>
              <p:cNvSpPr>
                <a:spLocks/>
              </p:cNvSpPr>
              <p:nvPr/>
            </p:nvSpPr>
            <p:spPr bwMode="auto">
              <a:xfrm>
                <a:off x="1065" y="2609"/>
                <a:ext cx="100" cy="72"/>
              </a:xfrm>
              <a:custGeom>
                <a:avLst/>
                <a:gdLst>
                  <a:gd name="T0" fmla="*/ 69 w 501"/>
                  <a:gd name="T1" fmla="*/ 0 h 430"/>
                  <a:gd name="T2" fmla="*/ 14 w 501"/>
                  <a:gd name="T3" fmla="*/ 52 h 430"/>
                  <a:gd name="T4" fmla="*/ 0 w 501"/>
                  <a:gd name="T5" fmla="*/ 131 h 430"/>
                  <a:gd name="T6" fmla="*/ 436 w 501"/>
                  <a:gd name="T7" fmla="*/ 430 h 430"/>
                  <a:gd name="T8" fmla="*/ 501 w 501"/>
                  <a:gd name="T9" fmla="*/ 297 h 430"/>
                  <a:gd name="T10" fmla="*/ 69 w 501"/>
                  <a:gd name="T11" fmla="*/ 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1" h="430">
                    <a:moveTo>
                      <a:pt x="69" y="0"/>
                    </a:moveTo>
                    <a:lnTo>
                      <a:pt x="14" y="52"/>
                    </a:lnTo>
                    <a:lnTo>
                      <a:pt x="0" y="131"/>
                    </a:lnTo>
                    <a:lnTo>
                      <a:pt x="436" y="430"/>
                    </a:lnTo>
                    <a:lnTo>
                      <a:pt x="501" y="297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8DC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112"/>
              <p:cNvSpPr>
                <a:spLocks/>
              </p:cNvSpPr>
              <p:nvPr/>
            </p:nvSpPr>
            <p:spPr bwMode="auto">
              <a:xfrm>
                <a:off x="1055" y="2630"/>
                <a:ext cx="97" cy="61"/>
              </a:xfrm>
              <a:custGeom>
                <a:avLst/>
                <a:gdLst>
                  <a:gd name="T0" fmla="*/ 51 w 487"/>
                  <a:gd name="T1" fmla="*/ 0 h 367"/>
                  <a:gd name="T2" fmla="*/ 0 w 487"/>
                  <a:gd name="T3" fmla="*/ 55 h 367"/>
                  <a:gd name="T4" fmla="*/ 455 w 487"/>
                  <a:gd name="T5" fmla="*/ 367 h 367"/>
                  <a:gd name="T6" fmla="*/ 487 w 487"/>
                  <a:gd name="T7" fmla="*/ 301 h 367"/>
                  <a:gd name="T8" fmla="*/ 51 w 487"/>
                  <a:gd name="T9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7" h="367">
                    <a:moveTo>
                      <a:pt x="51" y="0"/>
                    </a:moveTo>
                    <a:lnTo>
                      <a:pt x="0" y="55"/>
                    </a:lnTo>
                    <a:lnTo>
                      <a:pt x="455" y="367"/>
                    </a:lnTo>
                    <a:lnTo>
                      <a:pt x="487" y="30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6EAE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113"/>
              <p:cNvSpPr>
                <a:spLocks/>
              </p:cNvSpPr>
              <p:nvPr/>
            </p:nvSpPr>
            <p:spPr bwMode="auto">
              <a:xfrm>
                <a:off x="1143" y="2647"/>
                <a:ext cx="30" cy="45"/>
              </a:xfrm>
              <a:custGeom>
                <a:avLst/>
                <a:gdLst>
                  <a:gd name="T0" fmla="*/ 127 w 147"/>
                  <a:gd name="T1" fmla="*/ 0 h 276"/>
                  <a:gd name="T2" fmla="*/ 147 w 147"/>
                  <a:gd name="T3" fmla="*/ 14 h 276"/>
                  <a:gd name="T4" fmla="*/ 20 w 147"/>
                  <a:gd name="T5" fmla="*/ 276 h 276"/>
                  <a:gd name="T6" fmla="*/ 0 w 147"/>
                  <a:gd name="T7" fmla="*/ 263 h 276"/>
                  <a:gd name="T8" fmla="*/ 127 w 147"/>
                  <a:gd name="T9" fmla="*/ 0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276">
                    <a:moveTo>
                      <a:pt x="127" y="0"/>
                    </a:moveTo>
                    <a:lnTo>
                      <a:pt x="147" y="14"/>
                    </a:lnTo>
                    <a:lnTo>
                      <a:pt x="20" y="276"/>
                    </a:lnTo>
                    <a:lnTo>
                      <a:pt x="0" y="263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C2C1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114"/>
              <p:cNvSpPr>
                <a:spLocks/>
              </p:cNvSpPr>
              <p:nvPr/>
            </p:nvSpPr>
            <p:spPr bwMode="auto">
              <a:xfrm>
                <a:off x="1150" y="2647"/>
                <a:ext cx="23" cy="34"/>
              </a:xfrm>
              <a:custGeom>
                <a:avLst/>
                <a:gdLst>
                  <a:gd name="T0" fmla="*/ 94 w 114"/>
                  <a:gd name="T1" fmla="*/ 0 h 209"/>
                  <a:gd name="T2" fmla="*/ 114 w 114"/>
                  <a:gd name="T3" fmla="*/ 14 h 209"/>
                  <a:gd name="T4" fmla="*/ 20 w 114"/>
                  <a:gd name="T5" fmla="*/ 209 h 209"/>
                  <a:gd name="T6" fmla="*/ 0 w 114"/>
                  <a:gd name="T7" fmla="*/ 195 h 209"/>
                  <a:gd name="T8" fmla="*/ 94 w 114"/>
                  <a:gd name="T9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9">
                    <a:moveTo>
                      <a:pt x="94" y="0"/>
                    </a:moveTo>
                    <a:lnTo>
                      <a:pt x="114" y="14"/>
                    </a:lnTo>
                    <a:lnTo>
                      <a:pt x="20" y="209"/>
                    </a:lnTo>
                    <a:lnTo>
                      <a:pt x="0" y="195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FDF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115"/>
              <p:cNvSpPr>
                <a:spLocks/>
              </p:cNvSpPr>
              <p:nvPr/>
            </p:nvSpPr>
            <p:spPr bwMode="auto">
              <a:xfrm>
                <a:off x="1162" y="2647"/>
                <a:ext cx="11" cy="13"/>
              </a:xfrm>
              <a:custGeom>
                <a:avLst/>
                <a:gdLst>
                  <a:gd name="T0" fmla="*/ 31 w 51"/>
                  <a:gd name="T1" fmla="*/ 0 h 78"/>
                  <a:gd name="T2" fmla="*/ 51 w 51"/>
                  <a:gd name="T3" fmla="*/ 14 h 78"/>
                  <a:gd name="T4" fmla="*/ 21 w 51"/>
                  <a:gd name="T5" fmla="*/ 78 h 78"/>
                  <a:gd name="T6" fmla="*/ 0 w 51"/>
                  <a:gd name="T7" fmla="*/ 65 h 78"/>
                  <a:gd name="T8" fmla="*/ 31 w 51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78">
                    <a:moveTo>
                      <a:pt x="31" y="0"/>
                    </a:moveTo>
                    <a:lnTo>
                      <a:pt x="51" y="14"/>
                    </a:lnTo>
                    <a:lnTo>
                      <a:pt x="21" y="78"/>
                    </a:lnTo>
                    <a:lnTo>
                      <a:pt x="0" y="6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FEFE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793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System 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sz="2800" dirty="0"/>
              <a:t>Manage Locations</a:t>
            </a:r>
          </a:p>
          <a:p>
            <a:pPr lvl="0"/>
            <a:r>
              <a:rPr lang="en-US" sz="2800" dirty="0"/>
              <a:t>Manage Post Status</a:t>
            </a:r>
          </a:p>
          <a:p>
            <a:pPr lvl="0"/>
            <a:r>
              <a:rPr lang="en-US" sz="2800" dirty="0"/>
              <a:t>Manage Roles</a:t>
            </a:r>
          </a:p>
          <a:p>
            <a:pPr lvl="0"/>
            <a:r>
              <a:rPr lang="en-US" sz="2800" dirty="0"/>
              <a:t>Manage Payment</a:t>
            </a:r>
          </a:p>
          <a:p>
            <a:pPr lvl="0"/>
            <a:r>
              <a:rPr lang="en-US" sz="2800" dirty="0"/>
              <a:t>Manage Bad Words</a:t>
            </a:r>
          </a:p>
          <a:p>
            <a:pPr lvl="0"/>
            <a:r>
              <a:rPr lang="en-US" sz="2800" dirty="0"/>
              <a:t>Manage Bad Word Types</a:t>
            </a:r>
          </a:p>
          <a:p>
            <a:pPr lvl="0"/>
            <a:r>
              <a:rPr lang="en-US" sz="2800" dirty="0"/>
              <a:t>Manage </a:t>
            </a:r>
            <a:r>
              <a:rPr lang="en-US" sz="2800" dirty="0" smtClean="0"/>
              <a:t>Configuration </a:t>
            </a:r>
            <a:endParaRPr lang="en-US" sz="2800" dirty="0"/>
          </a:p>
          <a:p>
            <a:pPr lvl="0"/>
            <a:r>
              <a:rPr lang="en-US" sz="2800" dirty="0"/>
              <a:t>Use all functions in the system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62600" y="1828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3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System Requirement Specification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124200" y="13716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Non-Functional Requirement</a:t>
            </a:r>
          </a:p>
          <a:p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438400" y="1828800"/>
            <a:ext cx="3810000" cy="609600"/>
            <a:chOff x="1440" y="1296"/>
            <a:chExt cx="2400" cy="384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1440" y="1296"/>
              <a:ext cx="336" cy="384"/>
              <a:chOff x="982" y="214"/>
              <a:chExt cx="759" cy="872"/>
            </a:xfrm>
          </p:grpSpPr>
          <p:sp>
            <p:nvSpPr>
              <p:cNvPr id="9" name="Freeform 6"/>
              <p:cNvSpPr>
                <a:spLocks/>
              </p:cNvSpPr>
              <p:nvPr/>
            </p:nvSpPr>
            <p:spPr bwMode="auto">
              <a:xfrm>
                <a:off x="1214" y="214"/>
                <a:ext cx="299" cy="434"/>
              </a:xfrm>
              <a:custGeom>
                <a:avLst/>
                <a:gdLst>
                  <a:gd name="T0" fmla="*/ 174 w 299"/>
                  <a:gd name="T1" fmla="*/ 121 h 434"/>
                  <a:gd name="T2" fmla="*/ 174 w 299"/>
                  <a:gd name="T3" fmla="*/ 23 h 434"/>
                  <a:gd name="T4" fmla="*/ 170 w 299"/>
                  <a:gd name="T5" fmla="*/ 9 h 434"/>
                  <a:gd name="T6" fmla="*/ 165 w 299"/>
                  <a:gd name="T7" fmla="*/ 5 h 434"/>
                  <a:gd name="T8" fmla="*/ 156 w 299"/>
                  <a:gd name="T9" fmla="*/ 0 h 434"/>
                  <a:gd name="T10" fmla="*/ 152 w 299"/>
                  <a:gd name="T11" fmla="*/ 0 h 434"/>
                  <a:gd name="T12" fmla="*/ 143 w 299"/>
                  <a:gd name="T13" fmla="*/ 0 h 434"/>
                  <a:gd name="T14" fmla="*/ 134 w 299"/>
                  <a:gd name="T15" fmla="*/ 5 h 434"/>
                  <a:gd name="T16" fmla="*/ 125 w 299"/>
                  <a:gd name="T17" fmla="*/ 9 h 434"/>
                  <a:gd name="T18" fmla="*/ 125 w 299"/>
                  <a:gd name="T19" fmla="*/ 23 h 434"/>
                  <a:gd name="T20" fmla="*/ 125 w 299"/>
                  <a:gd name="T21" fmla="*/ 126 h 434"/>
                  <a:gd name="T22" fmla="*/ 76 w 299"/>
                  <a:gd name="T23" fmla="*/ 99 h 434"/>
                  <a:gd name="T24" fmla="*/ 67 w 299"/>
                  <a:gd name="T25" fmla="*/ 94 h 434"/>
                  <a:gd name="T26" fmla="*/ 58 w 299"/>
                  <a:gd name="T27" fmla="*/ 94 h 434"/>
                  <a:gd name="T28" fmla="*/ 49 w 299"/>
                  <a:gd name="T29" fmla="*/ 99 h 434"/>
                  <a:gd name="T30" fmla="*/ 45 w 299"/>
                  <a:gd name="T31" fmla="*/ 103 h 434"/>
                  <a:gd name="T32" fmla="*/ 40 w 299"/>
                  <a:gd name="T33" fmla="*/ 112 h 434"/>
                  <a:gd name="T34" fmla="*/ 45 w 299"/>
                  <a:gd name="T35" fmla="*/ 117 h 434"/>
                  <a:gd name="T36" fmla="*/ 45 w 299"/>
                  <a:gd name="T37" fmla="*/ 126 h 434"/>
                  <a:gd name="T38" fmla="*/ 54 w 299"/>
                  <a:gd name="T39" fmla="*/ 134 h 434"/>
                  <a:gd name="T40" fmla="*/ 121 w 299"/>
                  <a:gd name="T41" fmla="*/ 170 h 434"/>
                  <a:gd name="T42" fmla="*/ 121 w 299"/>
                  <a:gd name="T43" fmla="*/ 242 h 434"/>
                  <a:gd name="T44" fmla="*/ 36 w 299"/>
                  <a:gd name="T45" fmla="*/ 188 h 434"/>
                  <a:gd name="T46" fmla="*/ 27 w 299"/>
                  <a:gd name="T47" fmla="*/ 184 h 434"/>
                  <a:gd name="T48" fmla="*/ 18 w 299"/>
                  <a:gd name="T49" fmla="*/ 184 h 434"/>
                  <a:gd name="T50" fmla="*/ 9 w 299"/>
                  <a:gd name="T51" fmla="*/ 188 h 434"/>
                  <a:gd name="T52" fmla="*/ 5 w 299"/>
                  <a:gd name="T53" fmla="*/ 193 h 434"/>
                  <a:gd name="T54" fmla="*/ 0 w 299"/>
                  <a:gd name="T55" fmla="*/ 202 h 434"/>
                  <a:gd name="T56" fmla="*/ 0 w 299"/>
                  <a:gd name="T57" fmla="*/ 210 h 434"/>
                  <a:gd name="T58" fmla="*/ 5 w 299"/>
                  <a:gd name="T59" fmla="*/ 219 h 434"/>
                  <a:gd name="T60" fmla="*/ 14 w 299"/>
                  <a:gd name="T61" fmla="*/ 224 h 434"/>
                  <a:gd name="T62" fmla="*/ 121 w 299"/>
                  <a:gd name="T63" fmla="*/ 291 h 434"/>
                  <a:gd name="T64" fmla="*/ 121 w 299"/>
                  <a:gd name="T65" fmla="*/ 434 h 434"/>
                  <a:gd name="T66" fmla="*/ 174 w 299"/>
                  <a:gd name="T67" fmla="*/ 434 h 434"/>
                  <a:gd name="T68" fmla="*/ 174 w 299"/>
                  <a:gd name="T69" fmla="*/ 291 h 434"/>
                  <a:gd name="T70" fmla="*/ 290 w 299"/>
                  <a:gd name="T71" fmla="*/ 224 h 434"/>
                  <a:gd name="T72" fmla="*/ 295 w 299"/>
                  <a:gd name="T73" fmla="*/ 219 h 434"/>
                  <a:gd name="T74" fmla="*/ 299 w 299"/>
                  <a:gd name="T75" fmla="*/ 210 h 434"/>
                  <a:gd name="T76" fmla="*/ 299 w 299"/>
                  <a:gd name="T77" fmla="*/ 202 h 434"/>
                  <a:gd name="T78" fmla="*/ 299 w 299"/>
                  <a:gd name="T79" fmla="*/ 197 h 434"/>
                  <a:gd name="T80" fmla="*/ 295 w 299"/>
                  <a:gd name="T81" fmla="*/ 188 h 434"/>
                  <a:gd name="T82" fmla="*/ 286 w 299"/>
                  <a:gd name="T83" fmla="*/ 184 h 434"/>
                  <a:gd name="T84" fmla="*/ 277 w 299"/>
                  <a:gd name="T85" fmla="*/ 184 h 434"/>
                  <a:gd name="T86" fmla="*/ 268 w 299"/>
                  <a:gd name="T87" fmla="*/ 188 h 434"/>
                  <a:gd name="T88" fmla="*/ 174 w 299"/>
                  <a:gd name="T89" fmla="*/ 237 h 434"/>
                  <a:gd name="T90" fmla="*/ 174 w 299"/>
                  <a:gd name="T91" fmla="*/ 170 h 434"/>
                  <a:gd name="T92" fmla="*/ 246 w 299"/>
                  <a:gd name="T93" fmla="*/ 134 h 434"/>
                  <a:gd name="T94" fmla="*/ 250 w 299"/>
                  <a:gd name="T95" fmla="*/ 130 h 434"/>
                  <a:gd name="T96" fmla="*/ 255 w 299"/>
                  <a:gd name="T97" fmla="*/ 121 h 434"/>
                  <a:gd name="T98" fmla="*/ 255 w 299"/>
                  <a:gd name="T99" fmla="*/ 112 h 434"/>
                  <a:gd name="T100" fmla="*/ 250 w 299"/>
                  <a:gd name="T101" fmla="*/ 108 h 434"/>
                  <a:gd name="T102" fmla="*/ 246 w 299"/>
                  <a:gd name="T103" fmla="*/ 103 h 434"/>
                  <a:gd name="T104" fmla="*/ 237 w 299"/>
                  <a:gd name="T105" fmla="*/ 99 h 434"/>
                  <a:gd name="T106" fmla="*/ 232 w 299"/>
                  <a:gd name="T107" fmla="*/ 99 h 434"/>
                  <a:gd name="T108" fmla="*/ 223 w 299"/>
                  <a:gd name="T109" fmla="*/ 99 h 434"/>
                  <a:gd name="T110" fmla="*/ 174 w 299"/>
                  <a:gd name="T111" fmla="*/ 121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9" h="434">
                    <a:moveTo>
                      <a:pt x="174" y="121"/>
                    </a:moveTo>
                    <a:lnTo>
                      <a:pt x="174" y="23"/>
                    </a:lnTo>
                    <a:lnTo>
                      <a:pt x="170" y="9"/>
                    </a:lnTo>
                    <a:lnTo>
                      <a:pt x="165" y="5"/>
                    </a:lnTo>
                    <a:lnTo>
                      <a:pt x="156" y="0"/>
                    </a:lnTo>
                    <a:lnTo>
                      <a:pt x="152" y="0"/>
                    </a:lnTo>
                    <a:lnTo>
                      <a:pt x="143" y="0"/>
                    </a:lnTo>
                    <a:lnTo>
                      <a:pt x="134" y="5"/>
                    </a:lnTo>
                    <a:lnTo>
                      <a:pt x="125" y="9"/>
                    </a:lnTo>
                    <a:lnTo>
                      <a:pt x="125" y="23"/>
                    </a:lnTo>
                    <a:lnTo>
                      <a:pt x="125" y="126"/>
                    </a:lnTo>
                    <a:lnTo>
                      <a:pt x="76" y="99"/>
                    </a:lnTo>
                    <a:lnTo>
                      <a:pt x="67" y="94"/>
                    </a:lnTo>
                    <a:lnTo>
                      <a:pt x="58" y="94"/>
                    </a:lnTo>
                    <a:lnTo>
                      <a:pt x="49" y="99"/>
                    </a:lnTo>
                    <a:lnTo>
                      <a:pt x="45" y="103"/>
                    </a:lnTo>
                    <a:lnTo>
                      <a:pt x="40" y="112"/>
                    </a:lnTo>
                    <a:lnTo>
                      <a:pt x="45" y="117"/>
                    </a:lnTo>
                    <a:lnTo>
                      <a:pt x="45" y="126"/>
                    </a:lnTo>
                    <a:lnTo>
                      <a:pt x="54" y="134"/>
                    </a:lnTo>
                    <a:lnTo>
                      <a:pt x="121" y="170"/>
                    </a:lnTo>
                    <a:lnTo>
                      <a:pt x="121" y="242"/>
                    </a:lnTo>
                    <a:lnTo>
                      <a:pt x="36" y="188"/>
                    </a:lnTo>
                    <a:lnTo>
                      <a:pt x="27" y="184"/>
                    </a:lnTo>
                    <a:lnTo>
                      <a:pt x="18" y="184"/>
                    </a:lnTo>
                    <a:lnTo>
                      <a:pt x="9" y="188"/>
                    </a:lnTo>
                    <a:lnTo>
                      <a:pt x="5" y="193"/>
                    </a:lnTo>
                    <a:lnTo>
                      <a:pt x="0" y="202"/>
                    </a:lnTo>
                    <a:lnTo>
                      <a:pt x="0" y="210"/>
                    </a:lnTo>
                    <a:lnTo>
                      <a:pt x="5" y="219"/>
                    </a:lnTo>
                    <a:lnTo>
                      <a:pt x="14" y="224"/>
                    </a:lnTo>
                    <a:lnTo>
                      <a:pt x="121" y="291"/>
                    </a:lnTo>
                    <a:lnTo>
                      <a:pt x="121" y="434"/>
                    </a:lnTo>
                    <a:lnTo>
                      <a:pt x="174" y="434"/>
                    </a:lnTo>
                    <a:lnTo>
                      <a:pt x="174" y="291"/>
                    </a:lnTo>
                    <a:lnTo>
                      <a:pt x="290" y="224"/>
                    </a:lnTo>
                    <a:lnTo>
                      <a:pt x="295" y="219"/>
                    </a:lnTo>
                    <a:lnTo>
                      <a:pt x="299" y="210"/>
                    </a:lnTo>
                    <a:lnTo>
                      <a:pt x="299" y="202"/>
                    </a:lnTo>
                    <a:lnTo>
                      <a:pt x="299" y="197"/>
                    </a:lnTo>
                    <a:lnTo>
                      <a:pt x="295" y="188"/>
                    </a:lnTo>
                    <a:lnTo>
                      <a:pt x="286" y="184"/>
                    </a:lnTo>
                    <a:lnTo>
                      <a:pt x="277" y="184"/>
                    </a:lnTo>
                    <a:lnTo>
                      <a:pt x="268" y="188"/>
                    </a:lnTo>
                    <a:lnTo>
                      <a:pt x="174" y="237"/>
                    </a:lnTo>
                    <a:lnTo>
                      <a:pt x="174" y="170"/>
                    </a:lnTo>
                    <a:lnTo>
                      <a:pt x="246" y="134"/>
                    </a:lnTo>
                    <a:lnTo>
                      <a:pt x="250" y="130"/>
                    </a:lnTo>
                    <a:lnTo>
                      <a:pt x="255" y="121"/>
                    </a:lnTo>
                    <a:lnTo>
                      <a:pt x="255" y="112"/>
                    </a:lnTo>
                    <a:lnTo>
                      <a:pt x="250" y="108"/>
                    </a:lnTo>
                    <a:lnTo>
                      <a:pt x="246" y="103"/>
                    </a:lnTo>
                    <a:lnTo>
                      <a:pt x="237" y="99"/>
                    </a:lnTo>
                    <a:lnTo>
                      <a:pt x="232" y="99"/>
                    </a:lnTo>
                    <a:lnTo>
                      <a:pt x="223" y="99"/>
                    </a:lnTo>
                    <a:lnTo>
                      <a:pt x="174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Freeform 7"/>
              <p:cNvSpPr>
                <a:spLocks/>
              </p:cNvSpPr>
              <p:nvPr/>
            </p:nvSpPr>
            <p:spPr bwMode="auto">
              <a:xfrm>
                <a:off x="982" y="398"/>
                <a:ext cx="393" cy="272"/>
              </a:xfrm>
              <a:custGeom>
                <a:avLst/>
                <a:gdLst>
                  <a:gd name="T0" fmla="*/ 121 w 393"/>
                  <a:gd name="T1" fmla="*/ 71 h 272"/>
                  <a:gd name="T2" fmla="*/ 36 w 393"/>
                  <a:gd name="T3" fmla="*/ 22 h 272"/>
                  <a:gd name="T4" fmla="*/ 27 w 393"/>
                  <a:gd name="T5" fmla="*/ 18 h 272"/>
                  <a:gd name="T6" fmla="*/ 18 w 393"/>
                  <a:gd name="T7" fmla="*/ 18 h 272"/>
                  <a:gd name="T8" fmla="*/ 9 w 393"/>
                  <a:gd name="T9" fmla="*/ 22 h 272"/>
                  <a:gd name="T10" fmla="*/ 5 w 393"/>
                  <a:gd name="T11" fmla="*/ 31 h 272"/>
                  <a:gd name="T12" fmla="*/ 0 w 393"/>
                  <a:gd name="T13" fmla="*/ 40 h 272"/>
                  <a:gd name="T14" fmla="*/ 0 w 393"/>
                  <a:gd name="T15" fmla="*/ 49 h 272"/>
                  <a:gd name="T16" fmla="*/ 5 w 393"/>
                  <a:gd name="T17" fmla="*/ 58 h 272"/>
                  <a:gd name="T18" fmla="*/ 9 w 393"/>
                  <a:gd name="T19" fmla="*/ 62 h 272"/>
                  <a:gd name="T20" fmla="*/ 98 w 393"/>
                  <a:gd name="T21" fmla="*/ 116 h 272"/>
                  <a:gd name="T22" fmla="*/ 54 w 393"/>
                  <a:gd name="T23" fmla="*/ 143 h 272"/>
                  <a:gd name="T24" fmla="*/ 45 w 393"/>
                  <a:gd name="T25" fmla="*/ 147 h 272"/>
                  <a:gd name="T26" fmla="*/ 40 w 393"/>
                  <a:gd name="T27" fmla="*/ 156 h 272"/>
                  <a:gd name="T28" fmla="*/ 40 w 393"/>
                  <a:gd name="T29" fmla="*/ 165 h 272"/>
                  <a:gd name="T30" fmla="*/ 40 w 393"/>
                  <a:gd name="T31" fmla="*/ 174 h 272"/>
                  <a:gd name="T32" fmla="*/ 49 w 393"/>
                  <a:gd name="T33" fmla="*/ 178 h 272"/>
                  <a:gd name="T34" fmla="*/ 54 w 393"/>
                  <a:gd name="T35" fmla="*/ 183 h 272"/>
                  <a:gd name="T36" fmla="*/ 63 w 393"/>
                  <a:gd name="T37" fmla="*/ 183 h 272"/>
                  <a:gd name="T38" fmla="*/ 72 w 393"/>
                  <a:gd name="T39" fmla="*/ 183 h 272"/>
                  <a:gd name="T40" fmla="*/ 139 w 393"/>
                  <a:gd name="T41" fmla="*/ 143 h 272"/>
                  <a:gd name="T42" fmla="*/ 197 w 393"/>
                  <a:gd name="T43" fmla="*/ 178 h 272"/>
                  <a:gd name="T44" fmla="*/ 112 w 393"/>
                  <a:gd name="T45" fmla="*/ 223 h 272"/>
                  <a:gd name="T46" fmla="*/ 103 w 393"/>
                  <a:gd name="T47" fmla="*/ 232 h 272"/>
                  <a:gd name="T48" fmla="*/ 98 w 393"/>
                  <a:gd name="T49" fmla="*/ 241 h 272"/>
                  <a:gd name="T50" fmla="*/ 98 w 393"/>
                  <a:gd name="T51" fmla="*/ 246 h 272"/>
                  <a:gd name="T52" fmla="*/ 98 w 393"/>
                  <a:gd name="T53" fmla="*/ 254 h 272"/>
                  <a:gd name="T54" fmla="*/ 103 w 393"/>
                  <a:gd name="T55" fmla="*/ 263 h 272"/>
                  <a:gd name="T56" fmla="*/ 112 w 393"/>
                  <a:gd name="T57" fmla="*/ 268 h 272"/>
                  <a:gd name="T58" fmla="*/ 121 w 393"/>
                  <a:gd name="T59" fmla="*/ 268 h 272"/>
                  <a:gd name="T60" fmla="*/ 130 w 393"/>
                  <a:gd name="T61" fmla="*/ 263 h 272"/>
                  <a:gd name="T62" fmla="*/ 241 w 393"/>
                  <a:gd name="T63" fmla="*/ 201 h 272"/>
                  <a:gd name="T64" fmla="*/ 366 w 393"/>
                  <a:gd name="T65" fmla="*/ 272 h 272"/>
                  <a:gd name="T66" fmla="*/ 393 w 393"/>
                  <a:gd name="T67" fmla="*/ 228 h 272"/>
                  <a:gd name="T68" fmla="*/ 268 w 393"/>
                  <a:gd name="T69" fmla="*/ 156 h 272"/>
                  <a:gd name="T70" fmla="*/ 268 w 393"/>
                  <a:gd name="T71" fmla="*/ 22 h 272"/>
                  <a:gd name="T72" fmla="*/ 268 w 393"/>
                  <a:gd name="T73" fmla="*/ 13 h 272"/>
                  <a:gd name="T74" fmla="*/ 264 w 393"/>
                  <a:gd name="T75" fmla="*/ 9 h 272"/>
                  <a:gd name="T76" fmla="*/ 255 w 393"/>
                  <a:gd name="T77" fmla="*/ 4 h 272"/>
                  <a:gd name="T78" fmla="*/ 250 w 393"/>
                  <a:gd name="T79" fmla="*/ 0 h 272"/>
                  <a:gd name="T80" fmla="*/ 241 w 393"/>
                  <a:gd name="T81" fmla="*/ 0 h 272"/>
                  <a:gd name="T82" fmla="*/ 232 w 393"/>
                  <a:gd name="T83" fmla="*/ 4 h 272"/>
                  <a:gd name="T84" fmla="*/ 228 w 393"/>
                  <a:gd name="T85" fmla="*/ 13 h 272"/>
                  <a:gd name="T86" fmla="*/ 228 w 393"/>
                  <a:gd name="T87" fmla="*/ 22 h 272"/>
                  <a:gd name="T88" fmla="*/ 223 w 393"/>
                  <a:gd name="T89" fmla="*/ 129 h 272"/>
                  <a:gd name="T90" fmla="*/ 165 w 393"/>
                  <a:gd name="T91" fmla="*/ 94 h 272"/>
                  <a:gd name="T92" fmla="*/ 170 w 393"/>
                  <a:gd name="T93" fmla="*/ 18 h 272"/>
                  <a:gd name="T94" fmla="*/ 165 w 393"/>
                  <a:gd name="T95" fmla="*/ 9 h 272"/>
                  <a:gd name="T96" fmla="*/ 161 w 393"/>
                  <a:gd name="T97" fmla="*/ 4 h 272"/>
                  <a:gd name="T98" fmla="*/ 156 w 393"/>
                  <a:gd name="T99" fmla="*/ 0 h 272"/>
                  <a:gd name="T100" fmla="*/ 148 w 393"/>
                  <a:gd name="T101" fmla="*/ 0 h 272"/>
                  <a:gd name="T102" fmla="*/ 139 w 393"/>
                  <a:gd name="T103" fmla="*/ 0 h 272"/>
                  <a:gd name="T104" fmla="*/ 134 w 393"/>
                  <a:gd name="T105" fmla="*/ 4 h 272"/>
                  <a:gd name="T106" fmla="*/ 130 w 393"/>
                  <a:gd name="T107" fmla="*/ 9 h 272"/>
                  <a:gd name="T108" fmla="*/ 125 w 393"/>
                  <a:gd name="T109" fmla="*/ 18 h 272"/>
                  <a:gd name="T110" fmla="*/ 121 w 393"/>
                  <a:gd name="T111" fmla="*/ 7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2">
                    <a:moveTo>
                      <a:pt x="121" y="71"/>
                    </a:moveTo>
                    <a:lnTo>
                      <a:pt x="36" y="22"/>
                    </a:lnTo>
                    <a:lnTo>
                      <a:pt x="27" y="18"/>
                    </a:lnTo>
                    <a:lnTo>
                      <a:pt x="18" y="18"/>
                    </a:lnTo>
                    <a:lnTo>
                      <a:pt x="9" y="22"/>
                    </a:lnTo>
                    <a:lnTo>
                      <a:pt x="5" y="31"/>
                    </a:lnTo>
                    <a:lnTo>
                      <a:pt x="0" y="40"/>
                    </a:lnTo>
                    <a:lnTo>
                      <a:pt x="0" y="49"/>
                    </a:lnTo>
                    <a:lnTo>
                      <a:pt x="5" y="58"/>
                    </a:lnTo>
                    <a:lnTo>
                      <a:pt x="9" y="62"/>
                    </a:lnTo>
                    <a:lnTo>
                      <a:pt x="98" y="116"/>
                    </a:lnTo>
                    <a:lnTo>
                      <a:pt x="54" y="143"/>
                    </a:lnTo>
                    <a:lnTo>
                      <a:pt x="45" y="147"/>
                    </a:lnTo>
                    <a:lnTo>
                      <a:pt x="40" y="156"/>
                    </a:lnTo>
                    <a:lnTo>
                      <a:pt x="40" y="165"/>
                    </a:lnTo>
                    <a:lnTo>
                      <a:pt x="40" y="174"/>
                    </a:lnTo>
                    <a:lnTo>
                      <a:pt x="49" y="178"/>
                    </a:lnTo>
                    <a:lnTo>
                      <a:pt x="54" y="183"/>
                    </a:lnTo>
                    <a:lnTo>
                      <a:pt x="63" y="183"/>
                    </a:lnTo>
                    <a:lnTo>
                      <a:pt x="72" y="183"/>
                    </a:lnTo>
                    <a:lnTo>
                      <a:pt x="139" y="143"/>
                    </a:lnTo>
                    <a:lnTo>
                      <a:pt x="197" y="178"/>
                    </a:lnTo>
                    <a:lnTo>
                      <a:pt x="112" y="223"/>
                    </a:lnTo>
                    <a:lnTo>
                      <a:pt x="103" y="232"/>
                    </a:lnTo>
                    <a:lnTo>
                      <a:pt x="98" y="241"/>
                    </a:lnTo>
                    <a:lnTo>
                      <a:pt x="98" y="246"/>
                    </a:lnTo>
                    <a:lnTo>
                      <a:pt x="98" y="254"/>
                    </a:lnTo>
                    <a:lnTo>
                      <a:pt x="103" y="263"/>
                    </a:lnTo>
                    <a:lnTo>
                      <a:pt x="112" y="268"/>
                    </a:lnTo>
                    <a:lnTo>
                      <a:pt x="121" y="268"/>
                    </a:lnTo>
                    <a:lnTo>
                      <a:pt x="130" y="263"/>
                    </a:lnTo>
                    <a:lnTo>
                      <a:pt x="241" y="201"/>
                    </a:lnTo>
                    <a:lnTo>
                      <a:pt x="366" y="272"/>
                    </a:lnTo>
                    <a:lnTo>
                      <a:pt x="393" y="228"/>
                    </a:lnTo>
                    <a:lnTo>
                      <a:pt x="268" y="156"/>
                    </a:lnTo>
                    <a:lnTo>
                      <a:pt x="268" y="22"/>
                    </a:lnTo>
                    <a:lnTo>
                      <a:pt x="268" y="13"/>
                    </a:lnTo>
                    <a:lnTo>
                      <a:pt x="264" y="9"/>
                    </a:lnTo>
                    <a:lnTo>
                      <a:pt x="255" y="4"/>
                    </a:lnTo>
                    <a:lnTo>
                      <a:pt x="250" y="0"/>
                    </a:lnTo>
                    <a:lnTo>
                      <a:pt x="241" y="0"/>
                    </a:lnTo>
                    <a:lnTo>
                      <a:pt x="232" y="4"/>
                    </a:lnTo>
                    <a:lnTo>
                      <a:pt x="228" y="13"/>
                    </a:lnTo>
                    <a:lnTo>
                      <a:pt x="228" y="22"/>
                    </a:lnTo>
                    <a:lnTo>
                      <a:pt x="223" y="129"/>
                    </a:lnTo>
                    <a:lnTo>
                      <a:pt x="165" y="94"/>
                    </a:lnTo>
                    <a:lnTo>
                      <a:pt x="170" y="18"/>
                    </a:lnTo>
                    <a:lnTo>
                      <a:pt x="165" y="9"/>
                    </a:lnTo>
                    <a:lnTo>
                      <a:pt x="161" y="4"/>
                    </a:lnTo>
                    <a:lnTo>
                      <a:pt x="156" y="0"/>
                    </a:lnTo>
                    <a:lnTo>
                      <a:pt x="148" y="0"/>
                    </a:lnTo>
                    <a:lnTo>
                      <a:pt x="139" y="0"/>
                    </a:lnTo>
                    <a:lnTo>
                      <a:pt x="134" y="4"/>
                    </a:lnTo>
                    <a:lnTo>
                      <a:pt x="130" y="9"/>
                    </a:lnTo>
                    <a:lnTo>
                      <a:pt x="125" y="18"/>
                    </a:lnTo>
                    <a:lnTo>
                      <a:pt x="121" y="7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Freeform 8"/>
              <p:cNvSpPr>
                <a:spLocks/>
              </p:cNvSpPr>
              <p:nvPr/>
            </p:nvSpPr>
            <p:spPr bwMode="auto">
              <a:xfrm>
                <a:off x="982" y="626"/>
                <a:ext cx="393" cy="277"/>
              </a:xfrm>
              <a:custGeom>
                <a:avLst/>
                <a:gdLst>
                  <a:gd name="T0" fmla="*/ 98 w 393"/>
                  <a:gd name="T1" fmla="*/ 156 h 277"/>
                  <a:gd name="T2" fmla="*/ 9 w 393"/>
                  <a:gd name="T3" fmla="*/ 205 h 277"/>
                  <a:gd name="T4" fmla="*/ 0 w 393"/>
                  <a:gd name="T5" fmla="*/ 214 h 277"/>
                  <a:gd name="T6" fmla="*/ 0 w 393"/>
                  <a:gd name="T7" fmla="*/ 223 h 277"/>
                  <a:gd name="T8" fmla="*/ 0 w 393"/>
                  <a:gd name="T9" fmla="*/ 228 h 277"/>
                  <a:gd name="T10" fmla="*/ 0 w 393"/>
                  <a:gd name="T11" fmla="*/ 237 h 277"/>
                  <a:gd name="T12" fmla="*/ 9 w 393"/>
                  <a:gd name="T13" fmla="*/ 246 h 277"/>
                  <a:gd name="T14" fmla="*/ 14 w 393"/>
                  <a:gd name="T15" fmla="*/ 250 h 277"/>
                  <a:gd name="T16" fmla="*/ 23 w 393"/>
                  <a:gd name="T17" fmla="*/ 250 h 277"/>
                  <a:gd name="T18" fmla="*/ 36 w 393"/>
                  <a:gd name="T19" fmla="*/ 250 h 277"/>
                  <a:gd name="T20" fmla="*/ 125 w 393"/>
                  <a:gd name="T21" fmla="*/ 196 h 277"/>
                  <a:gd name="T22" fmla="*/ 125 w 393"/>
                  <a:gd name="T23" fmla="*/ 250 h 277"/>
                  <a:gd name="T24" fmla="*/ 125 w 393"/>
                  <a:gd name="T25" fmla="*/ 263 h 277"/>
                  <a:gd name="T26" fmla="*/ 130 w 393"/>
                  <a:gd name="T27" fmla="*/ 268 h 277"/>
                  <a:gd name="T28" fmla="*/ 139 w 393"/>
                  <a:gd name="T29" fmla="*/ 272 h 277"/>
                  <a:gd name="T30" fmla="*/ 143 w 393"/>
                  <a:gd name="T31" fmla="*/ 277 h 277"/>
                  <a:gd name="T32" fmla="*/ 152 w 393"/>
                  <a:gd name="T33" fmla="*/ 277 h 277"/>
                  <a:gd name="T34" fmla="*/ 161 w 393"/>
                  <a:gd name="T35" fmla="*/ 272 h 277"/>
                  <a:gd name="T36" fmla="*/ 165 w 393"/>
                  <a:gd name="T37" fmla="*/ 263 h 277"/>
                  <a:gd name="T38" fmla="*/ 165 w 393"/>
                  <a:gd name="T39" fmla="*/ 254 h 277"/>
                  <a:gd name="T40" fmla="*/ 165 w 393"/>
                  <a:gd name="T41" fmla="*/ 178 h 277"/>
                  <a:gd name="T42" fmla="*/ 223 w 393"/>
                  <a:gd name="T43" fmla="*/ 143 h 277"/>
                  <a:gd name="T44" fmla="*/ 223 w 393"/>
                  <a:gd name="T45" fmla="*/ 241 h 277"/>
                  <a:gd name="T46" fmla="*/ 223 w 393"/>
                  <a:gd name="T47" fmla="*/ 250 h 277"/>
                  <a:gd name="T48" fmla="*/ 228 w 393"/>
                  <a:gd name="T49" fmla="*/ 259 h 277"/>
                  <a:gd name="T50" fmla="*/ 237 w 393"/>
                  <a:gd name="T51" fmla="*/ 263 h 277"/>
                  <a:gd name="T52" fmla="*/ 246 w 393"/>
                  <a:gd name="T53" fmla="*/ 268 h 277"/>
                  <a:gd name="T54" fmla="*/ 255 w 393"/>
                  <a:gd name="T55" fmla="*/ 268 h 277"/>
                  <a:gd name="T56" fmla="*/ 259 w 393"/>
                  <a:gd name="T57" fmla="*/ 263 h 277"/>
                  <a:gd name="T58" fmla="*/ 264 w 393"/>
                  <a:gd name="T59" fmla="*/ 254 h 277"/>
                  <a:gd name="T60" fmla="*/ 268 w 393"/>
                  <a:gd name="T61" fmla="*/ 246 h 277"/>
                  <a:gd name="T62" fmla="*/ 268 w 393"/>
                  <a:gd name="T63" fmla="*/ 116 h 277"/>
                  <a:gd name="T64" fmla="*/ 393 w 393"/>
                  <a:gd name="T65" fmla="*/ 44 h 277"/>
                  <a:gd name="T66" fmla="*/ 366 w 393"/>
                  <a:gd name="T67" fmla="*/ 0 h 277"/>
                  <a:gd name="T68" fmla="*/ 241 w 393"/>
                  <a:gd name="T69" fmla="*/ 71 h 277"/>
                  <a:gd name="T70" fmla="*/ 125 w 393"/>
                  <a:gd name="T71" fmla="*/ 4 h 277"/>
                  <a:gd name="T72" fmla="*/ 121 w 393"/>
                  <a:gd name="T73" fmla="*/ 0 h 277"/>
                  <a:gd name="T74" fmla="*/ 112 w 393"/>
                  <a:gd name="T75" fmla="*/ 0 h 277"/>
                  <a:gd name="T76" fmla="*/ 103 w 393"/>
                  <a:gd name="T77" fmla="*/ 4 h 277"/>
                  <a:gd name="T78" fmla="*/ 98 w 393"/>
                  <a:gd name="T79" fmla="*/ 9 h 277"/>
                  <a:gd name="T80" fmla="*/ 94 w 393"/>
                  <a:gd name="T81" fmla="*/ 18 h 277"/>
                  <a:gd name="T82" fmla="*/ 94 w 393"/>
                  <a:gd name="T83" fmla="*/ 26 h 277"/>
                  <a:gd name="T84" fmla="*/ 98 w 393"/>
                  <a:gd name="T85" fmla="*/ 35 h 277"/>
                  <a:gd name="T86" fmla="*/ 107 w 393"/>
                  <a:gd name="T87" fmla="*/ 40 h 277"/>
                  <a:gd name="T88" fmla="*/ 197 w 393"/>
                  <a:gd name="T89" fmla="*/ 98 h 277"/>
                  <a:gd name="T90" fmla="*/ 139 w 393"/>
                  <a:gd name="T91" fmla="*/ 129 h 277"/>
                  <a:gd name="T92" fmla="*/ 72 w 393"/>
                  <a:gd name="T93" fmla="*/ 89 h 277"/>
                  <a:gd name="T94" fmla="*/ 63 w 393"/>
                  <a:gd name="T95" fmla="*/ 85 h 277"/>
                  <a:gd name="T96" fmla="*/ 58 w 393"/>
                  <a:gd name="T97" fmla="*/ 85 h 277"/>
                  <a:gd name="T98" fmla="*/ 49 w 393"/>
                  <a:gd name="T99" fmla="*/ 89 h 277"/>
                  <a:gd name="T100" fmla="*/ 45 w 393"/>
                  <a:gd name="T101" fmla="*/ 98 h 277"/>
                  <a:gd name="T102" fmla="*/ 45 w 393"/>
                  <a:gd name="T103" fmla="*/ 102 h 277"/>
                  <a:gd name="T104" fmla="*/ 45 w 393"/>
                  <a:gd name="T105" fmla="*/ 111 h 277"/>
                  <a:gd name="T106" fmla="*/ 45 w 393"/>
                  <a:gd name="T107" fmla="*/ 120 h 277"/>
                  <a:gd name="T108" fmla="*/ 54 w 393"/>
                  <a:gd name="T109" fmla="*/ 125 h 277"/>
                  <a:gd name="T110" fmla="*/ 98 w 393"/>
                  <a:gd name="T111" fmla="*/ 156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7">
                    <a:moveTo>
                      <a:pt x="98" y="156"/>
                    </a:moveTo>
                    <a:lnTo>
                      <a:pt x="9" y="205"/>
                    </a:lnTo>
                    <a:lnTo>
                      <a:pt x="0" y="214"/>
                    </a:lnTo>
                    <a:lnTo>
                      <a:pt x="0" y="223"/>
                    </a:lnTo>
                    <a:lnTo>
                      <a:pt x="0" y="228"/>
                    </a:lnTo>
                    <a:lnTo>
                      <a:pt x="0" y="237"/>
                    </a:lnTo>
                    <a:lnTo>
                      <a:pt x="9" y="246"/>
                    </a:lnTo>
                    <a:lnTo>
                      <a:pt x="14" y="250"/>
                    </a:lnTo>
                    <a:lnTo>
                      <a:pt x="23" y="250"/>
                    </a:lnTo>
                    <a:lnTo>
                      <a:pt x="36" y="250"/>
                    </a:lnTo>
                    <a:lnTo>
                      <a:pt x="125" y="196"/>
                    </a:lnTo>
                    <a:lnTo>
                      <a:pt x="125" y="250"/>
                    </a:lnTo>
                    <a:lnTo>
                      <a:pt x="125" y="263"/>
                    </a:lnTo>
                    <a:lnTo>
                      <a:pt x="130" y="268"/>
                    </a:lnTo>
                    <a:lnTo>
                      <a:pt x="139" y="272"/>
                    </a:lnTo>
                    <a:lnTo>
                      <a:pt x="143" y="277"/>
                    </a:lnTo>
                    <a:lnTo>
                      <a:pt x="152" y="277"/>
                    </a:lnTo>
                    <a:lnTo>
                      <a:pt x="161" y="272"/>
                    </a:lnTo>
                    <a:lnTo>
                      <a:pt x="165" y="263"/>
                    </a:lnTo>
                    <a:lnTo>
                      <a:pt x="165" y="254"/>
                    </a:lnTo>
                    <a:lnTo>
                      <a:pt x="165" y="178"/>
                    </a:lnTo>
                    <a:lnTo>
                      <a:pt x="223" y="143"/>
                    </a:lnTo>
                    <a:lnTo>
                      <a:pt x="223" y="241"/>
                    </a:lnTo>
                    <a:lnTo>
                      <a:pt x="223" y="250"/>
                    </a:lnTo>
                    <a:lnTo>
                      <a:pt x="228" y="259"/>
                    </a:lnTo>
                    <a:lnTo>
                      <a:pt x="237" y="263"/>
                    </a:lnTo>
                    <a:lnTo>
                      <a:pt x="246" y="268"/>
                    </a:lnTo>
                    <a:lnTo>
                      <a:pt x="255" y="268"/>
                    </a:lnTo>
                    <a:lnTo>
                      <a:pt x="259" y="263"/>
                    </a:lnTo>
                    <a:lnTo>
                      <a:pt x="264" y="254"/>
                    </a:lnTo>
                    <a:lnTo>
                      <a:pt x="268" y="246"/>
                    </a:lnTo>
                    <a:lnTo>
                      <a:pt x="268" y="116"/>
                    </a:lnTo>
                    <a:lnTo>
                      <a:pt x="393" y="44"/>
                    </a:lnTo>
                    <a:lnTo>
                      <a:pt x="366" y="0"/>
                    </a:lnTo>
                    <a:lnTo>
                      <a:pt x="241" y="71"/>
                    </a:lnTo>
                    <a:lnTo>
                      <a:pt x="125" y="4"/>
                    </a:lnTo>
                    <a:lnTo>
                      <a:pt x="121" y="0"/>
                    </a:lnTo>
                    <a:lnTo>
                      <a:pt x="112" y="0"/>
                    </a:lnTo>
                    <a:lnTo>
                      <a:pt x="103" y="4"/>
                    </a:lnTo>
                    <a:lnTo>
                      <a:pt x="98" y="9"/>
                    </a:lnTo>
                    <a:lnTo>
                      <a:pt x="94" y="18"/>
                    </a:lnTo>
                    <a:lnTo>
                      <a:pt x="94" y="26"/>
                    </a:lnTo>
                    <a:lnTo>
                      <a:pt x="98" y="35"/>
                    </a:lnTo>
                    <a:lnTo>
                      <a:pt x="107" y="40"/>
                    </a:lnTo>
                    <a:lnTo>
                      <a:pt x="197" y="98"/>
                    </a:lnTo>
                    <a:lnTo>
                      <a:pt x="139" y="129"/>
                    </a:lnTo>
                    <a:lnTo>
                      <a:pt x="72" y="89"/>
                    </a:lnTo>
                    <a:lnTo>
                      <a:pt x="63" y="85"/>
                    </a:lnTo>
                    <a:lnTo>
                      <a:pt x="58" y="85"/>
                    </a:lnTo>
                    <a:lnTo>
                      <a:pt x="49" y="89"/>
                    </a:lnTo>
                    <a:lnTo>
                      <a:pt x="45" y="98"/>
                    </a:lnTo>
                    <a:lnTo>
                      <a:pt x="45" y="102"/>
                    </a:lnTo>
                    <a:lnTo>
                      <a:pt x="45" y="111"/>
                    </a:lnTo>
                    <a:lnTo>
                      <a:pt x="45" y="120"/>
                    </a:lnTo>
                    <a:lnTo>
                      <a:pt x="54" y="125"/>
                    </a:lnTo>
                    <a:lnTo>
                      <a:pt x="98" y="15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9"/>
              <p:cNvSpPr>
                <a:spLocks/>
              </p:cNvSpPr>
              <p:nvPr/>
            </p:nvSpPr>
            <p:spPr bwMode="auto">
              <a:xfrm>
                <a:off x="1210" y="648"/>
                <a:ext cx="299" cy="438"/>
              </a:xfrm>
              <a:custGeom>
                <a:avLst/>
                <a:gdLst>
                  <a:gd name="T0" fmla="*/ 125 w 299"/>
                  <a:gd name="T1" fmla="*/ 313 h 438"/>
                  <a:gd name="T2" fmla="*/ 125 w 299"/>
                  <a:gd name="T3" fmla="*/ 411 h 438"/>
                  <a:gd name="T4" fmla="*/ 129 w 299"/>
                  <a:gd name="T5" fmla="*/ 425 h 438"/>
                  <a:gd name="T6" fmla="*/ 134 w 299"/>
                  <a:gd name="T7" fmla="*/ 429 h 438"/>
                  <a:gd name="T8" fmla="*/ 143 w 299"/>
                  <a:gd name="T9" fmla="*/ 434 h 438"/>
                  <a:gd name="T10" fmla="*/ 147 w 299"/>
                  <a:gd name="T11" fmla="*/ 438 h 438"/>
                  <a:gd name="T12" fmla="*/ 156 w 299"/>
                  <a:gd name="T13" fmla="*/ 434 h 438"/>
                  <a:gd name="T14" fmla="*/ 165 w 299"/>
                  <a:gd name="T15" fmla="*/ 429 h 438"/>
                  <a:gd name="T16" fmla="*/ 174 w 299"/>
                  <a:gd name="T17" fmla="*/ 425 h 438"/>
                  <a:gd name="T18" fmla="*/ 174 w 299"/>
                  <a:gd name="T19" fmla="*/ 411 h 438"/>
                  <a:gd name="T20" fmla="*/ 174 w 299"/>
                  <a:gd name="T21" fmla="*/ 308 h 438"/>
                  <a:gd name="T22" fmla="*/ 223 w 299"/>
                  <a:gd name="T23" fmla="*/ 335 h 438"/>
                  <a:gd name="T24" fmla="*/ 232 w 299"/>
                  <a:gd name="T25" fmla="*/ 340 h 438"/>
                  <a:gd name="T26" fmla="*/ 241 w 299"/>
                  <a:gd name="T27" fmla="*/ 340 h 438"/>
                  <a:gd name="T28" fmla="*/ 250 w 299"/>
                  <a:gd name="T29" fmla="*/ 335 h 438"/>
                  <a:gd name="T30" fmla="*/ 254 w 299"/>
                  <a:gd name="T31" fmla="*/ 331 h 438"/>
                  <a:gd name="T32" fmla="*/ 254 w 299"/>
                  <a:gd name="T33" fmla="*/ 322 h 438"/>
                  <a:gd name="T34" fmla="*/ 254 w 299"/>
                  <a:gd name="T35" fmla="*/ 317 h 438"/>
                  <a:gd name="T36" fmla="*/ 254 w 299"/>
                  <a:gd name="T37" fmla="*/ 308 h 438"/>
                  <a:gd name="T38" fmla="*/ 245 w 299"/>
                  <a:gd name="T39" fmla="*/ 300 h 438"/>
                  <a:gd name="T40" fmla="*/ 178 w 299"/>
                  <a:gd name="T41" fmla="*/ 264 h 438"/>
                  <a:gd name="T42" fmla="*/ 178 w 299"/>
                  <a:gd name="T43" fmla="*/ 192 h 438"/>
                  <a:gd name="T44" fmla="*/ 263 w 299"/>
                  <a:gd name="T45" fmla="*/ 246 h 438"/>
                  <a:gd name="T46" fmla="*/ 272 w 299"/>
                  <a:gd name="T47" fmla="*/ 250 h 438"/>
                  <a:gd name="T48" fmla="*/ 281 w 299"/>
                  <a:gd name="T49" fmla="*/ 250 h 438"/>
                  <a:gd name="T50" fmla="*/ 290 w 299"/>
                  <a:gd name="T51" fmla="*/ 246 h 438"/>
                  <a:gd name="T52" fmla="*/ 294 w 299"/>
                  <a:gd name="T53" fmla="*/ 241 h 438"/>
                  <a:gd name="T54" fmla="*/ 299 w 299"/>
                  <a:gd name="T55" fmla="*/ 232 h 438"/>
                  <a:gd name="T56" fmla="*/ 299 w 299"/>
                  <a:gd name="T57" fmla="*/ 224 h 438"/>
                  <a:gd name="T58" fmla="*/ 294 w 299"/>
                  <a:gd name="T59" fmla="*/ 215 h 438"/>
                  <a:gd name="T60" fmla="*/ 285 w 299"/>
                  <a:gd name="T61" fmla="*/ 210 h 438"/>
                  <a:gd name="T62" fmla="*/ 178 w 299"/>
                  <a:gd name="T63" fmla="*/ 143 h 438"/>
                  <a:gd name="T64" fmla="*/ 178 w 299"/>
                  <a:gd name="T65" fmla="*/ 0 h 438"/>
                  <a:gd name="T66" fmla="*/ 125 w 299"/>
                  <a:gd name="T67" fmla="*/ 0 h 438"/>
                  <a:gd name="T68" fmla="*/ 125 w 299"/>
                  <a:gd name="T69" fmla="*/ 143 h 438"/>
                  <a:gd name="T70" fmla="*/ 9 w 299"/>
                  <a:gd name="T71" fmla="*/ 210 h 438"/>
                  <a:gd name="T72" fmla="*/ 4 w 299"/>
                  <a:gd name="T73" fmla="*/ 215 h 438"/>
                  <a:gd name="T74" fmla="*/ 0 w 299"/>
                  <a:gd name="T75" fmla="*/ 224 h 438"/>
                  <a:gd name="T76" fmla="*/ 0 w 299"/>
                  <a:gd name="T77" fmla="*/ 232 h 438"/>
                  <a:gd name="T78" fmla="*/ 0 w 299"/>
                  <a:gd name="T79" fmla="*/ 237 h 438"/>
                  <a:gd name="T80" fmla="*/ 4 w 299"/>
                  <a:gd name="T81" fmla="*/ 246 h 438"/>
                  <a:gd name="T82" fmla="*/ 13 w 299"/>
                  <a:gd name="T83" fmla="*/ 250 h 438"/>
                  <a:gd name="T84" fmla="*/ 22 w 299"/>
                  <a:gd name="T85" fmla="*/ 250 h 438"/>
                  <a:gd name="T86" fmla="*/ 31 w 299"/>
                  <a:gd name="T87" fmla="*/ 246 h 438"/>
                  <a:gd name="T88" fmla="*/ 125 w 299"/>
                  <a:gd name="T89" fmla="*/ 197 h 438"/>
                  <a:gd name="T90" fmla="*/ 125 w 299"/>
                  <a:gd name="T91" fmla="*/ 264 h 438"/>
                  <a:gd name="T92" fmla="*/ 53 w 299"/>
                  <a:gd name="T93" fmla="*/ 300 h 438"/>
                  <a:gd name="T94" fmla="*/ 49 w 299"/>
                  <a:gd name="T95" fmla="*/ 304 h 438"/>
                  <a:gd name="T96" fmla="*/ 44 w 299"/>
                  <a:gd name="T97" fmla="*/ 313 h 438"/>
                  <a:gd name="T98" fmla="*/ 44 w 299"/>
                  <a:gd name="T99" fmla="*/ 322 h 438"/>
                  <a:gd name="T100" fmla="*/ 49 w 299"/>
                  <a:gd name="T101" fmla="*/ 326 h 438"/>
                  <a:gd name="T102" fmla="*/ 53 w 299"/>
                  <a:gd name="T103" fmla="*/ 331 h 438"/>
                  <a:gd name="T104" fmla="*/ 62 w 299"/>
                  <a:gd name="T105" fmla="*/ 335 h 438"/>
                  <a:gd name="T106" fmla="*/ 67 w 299"/>
                  <a:gd name="T107" fmla="*/ 335 h 438"/>
                  <a:gd name="T108" fmla="*/ 76 w 299"/>
                  <a:gd name="T109" fmla="*/ 335 h 438"/>
                  <a:gd name="T110" fmla="*/ 125 w 299"/>
                  <a:gd name="T111" fmla="*/ 313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9" h="438">
                    <a:moveTo>
                      <a:pt x="125" y="313"/>
                    </a:moveTo>
                    <a:lnTo>
                      <a:pt x="125" y="411"/>
                    </a:lnTo>
                    <a:lnTo>
                      <a:pt x="129" y="425"/>
                    </a:lnTo>
                    <a:lnTo>
                      <a:pt x="134" y="429"/>
                    </a:lnTo>
                    <a:lnTo>
                      <a:pt x="143" y="434"/>
                    </a:lnTo>
                    <a:lnTo>
                      <a:pt x="147" y="438"/>
                    </a:lnTo>
                    <a:lnTo>
                      <a:pt x="156" y="434"/>
                    </a:lnTo>
                    <a:lnTo>
                      <a:pt x="165" y="429"/>
                    </a:lnTo>
                    <a:lnTo>
                      <a:pt x="174" y="425"/>
                    </a:lnTo>
                    <a:lnTo>
                      <a:pt x="174" y="411"/>
                    </a:lnTo>
                    <a:lnTo>
                      <a:pt x="174" y="308"/>
                    </a:lnTo>
                    <a:lnTo>
                      <a:pt x="223" y="335"/>
                    </a:lnTo>
                    <a:lnTo>
                      <a:pt x="232" y="340"/>
                    </a:lnTo>
                    <a:lnTo>
                      <a:pt x="241" y="340"/>
                    </a:lnTo>
                    <a:lnTo>
                      <a:pt x="250" y="335"/>
                    </a:lnTo>
                    <a:lnTo>
                      <a:pt x="254" y="331"/>
                    </a:lnTo>
                    <a:lnTo>
                      <a:pt x="254" y="322"/>
                    </a:lnTo>
                    <a:lnTo>
                      <a:pt x="254" y="317"/>
                    </a:lnTo>
                    <a:lnTo>
                      <a:pt x="254" y="308"/>
                    </a:lnTo>
                    <a:lnTo>
                      <a:pt x="245" y="300"/>
                    </a:lnTo>
                    <a:lnTo>
                      <a:pt x="178" y="264"/>
                    </a:lnTo>
                    <a:lnTo>
                      <a:pt x="178" y="192"/>
                    </a:lnTo>
                    <a:lnTo>
                      <a:pt x="263" y="246"/>
                    </a:lnTo>
                    <a:lnTo>
                      <a:pt x="272" y="250"/>
                    </a:lnTo>
                    <a:lnTo>
                      <a:pt x="281" y="250"/>
                    </a:lnTo>
                    <a:lnTo>
                      <a:pt x="290" y="246"/>
                    </a:lnTo>
                    <a:lnTo>
                      <a:pt x="294" y="241"/>
                    </a:lnTo>
                    <a:lnTo>
                      <a:pt x="299" y="232"/>
                    </a:lnTo>
                    <a:lnTo>
                      <a:pt x="299" y="224"/>
                    </a:lnTo>
                    <a:lnTo>
                      <a:pt x="294" y="215"/>
                    </a:lnTo>
                    <a:lnTo>
                      <a:pt x="285" y="210"/>
                    </a:lnTo>
                    <a:lnTo>
                      <a:pt x="178" y="143"/>
                    </a:lnTo>
                    <a:lnTo>
                      <a:pt x="178" y="0"/>
                    </a:lnTo>
                    <a:lnTo>
                      <a:pt x="125" y="0"/>
                    </a:lnTo>
                    <a:lnTo>
                      <a:pt x="125" y="143"/>
                    </a:lnTo>
                    <a:lnTo>
                      <a:pt x="9" y="210"/>
                    </a:lnTo>
                    <a:lnTo>
                      <a:pt x="4" y="215"/>
                    </a:lnTo>
                    <a:lnTo>
                      <a:pt x="0" y="224"/>
                    </a:lnTo>
                    <a:lnTo>
                      <a:pt x="0" y="232"/>
                    </a:lnTo>
                    <a:lnTo>
                      <a:pt x="0" y="237"/>
                    </a:lnTo>
                    <a:lnTo>
                      <a:pt x="4" y="246"/>
                    </a:lnTo>
                    <a:lnTo>
                      <a:pt x="13" y="250"/>
                    </a:lnTo>
                    <a:lnTo>
                      <a:pt x="22" y="250"/>
                    </a:lnTo>
                    <a:lnTo>
                      <a:pt x="31" y="246"/>
                    </a:lnTo>
                    <a:lnTo>
                      <a:pt x="125" y="197"/>
                    </a:lnTo>
                    <a:lnTo>
                      <a:pt x="125" y="264"/>
                    </a:lnTo>
                    <a:lnTo>
                      <a:pt x="53" y="300"/>
                    </a:lnTo>
                    <a:lnTo>
                      <a:pt x="49" y="304"/>
                    </a:lnTo>
                    <a:lnTo>
                      <a:pt x="44" y="313"/>
                    </a:lnTo>
                    <a:lnTo>
                      <a:pt x="44" y="322"/>
                    </a:lnTo>
                    <a:lnTo>
                      <a:pt x="49" y="326"/>
                    </a:lnTo>
                    <a:lnTo>
                      <a:pt x="53" y="331"/>
                    </a:lnTo>
                    <a:lnTo>
                      <a:pt x="62" y="335"/>
                    </a:lnTo>
                    <a:lnTo>
                      <a:pt x="67" y="335"/>
                    </a:lnTo>
                    <a:lnTo>
                      <a:pt x="76" y="335"/>
                    </a:lnTo>
                    <a:lnTo>
                      <a:pt x="125" y="31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>
                <a:off x="1348" y="626"/>
                <a:ext cx="393" cy="272"/>
              </a:xfrm>
              <a:custGeom>
                <a:avLst/>
                <a:gdLst>
                  <a:gd name="T0" fmla="*/ 272 w 393"/>
                  <a:gd name="T1" fmla="*/ 201 h 272"/>
                  <a:gd name="T2" fmla="*/ 357 w 393"/>
                  <a:gd name="T3" fmla="*/ 250 h 272"/>
                  <a:gd name="T4" fmla="*/ 366 w 393"/>
                  <a:gd name="T5" fmla="*/ 254 h 272"/>
                  <a:gd name="T6" fmla="*/ 375 w 393"/>
                  <a:gd name="T7" fmla="*/ 254 h 272"/>
                  <a:gd name="T8" fmla="*/ 384 w 393"/>
                  <a:gd name="T9" fmla="*/ 250 h 272"/>
                  <a:gd name="T10" fmla="*/ 388 w 393"/>
                  <a:gd name="T11" fmla="*/ 241 h 272"/>
                  <a:gd name="T12" fmla="*/ 393 w 393"/>
                  <a:gd name="T13" fmla="*/ 232 h 272"/>
                  <a:gd name="T14" fmla="*/ 393 w 393"/>
                  <a:gd name="T15" fmla="*/ 223 h 272"/>
                  <a:gd name="T16" fmla="*/ 388 w 393"/>
                  <a:gd name="T17" fmla="*/ 214 h 272"/>
                  <a:gd name="T18" fmla="*/ 384 w 393"/>
                  <a:gd name="T19" fmla="*/ 210 h 272"/>
                  <a:gd name="T20" fmla="*/ 295 w 393"/>
                  <a:gd name="T21" fmla="*/ 156 h 272"/>
                  <a:gd name="T22" fmla="*/ 339 w 393"/>
                  <a:gd name="T23" fmla="*/ 129 h 272"/>
                  <a:gd name="T24" fmla="*/ 348 w 393"/>
                  <a:gd name="T25" fmla="*/ 125 h 272"/>
                  <a:gd name="T26" fmla="*/ 353 w 393"/>
                  <a:gd name="T27" fmla="*/ 116 h 272"/>
                  <a:gd name="T28" fmla="*/ 353 w 393"/>
                  <a:gd name="T29" fmla="*/ 107 h 272"/>
                  <a:gd name="T30" fmla="*/ 353 w 393"/>
                  <a:gd name="T31" fmla="*/ 98 h 272"/>
                  <a:gd name="T32" fmla="*/ 344 w 393"/>
                  <a:gd name="T33" fmla="*/ 94 h 272"/>
                  <a:gd name="T34" fmla="*/ 339 w 393"/>
                  <a:gd name="T35" fmla="*/ 89 h 272"/>
                  <a:gd name="T36" fmla="*/ 330 w 393"/>
                  <a:gd name="T37" fmla="*/ 89 h 272"/>
                  <a:gd name="T38" fmla="*/ 321 w 393"/>
                  <a:gd name="T39" fmla="*/ 89 h 272"/>
                  <a:gd name="T40" fmla="*/ 254 w 393"/>
                  <a:gd name="T41" fmla="*/ 129 h 272"/>
                  <a:gd name="T42" fmla="*/ 196 w 393"/>
                  <a:gd name="T43" fmla="*/ 94 h 272"/>
                  <a:gd name="T44" fmla="*/ 281 w 393"/>
                  <a:gd name="T45" fmla="*/ 49 h 272"/>
                  <a:gd name="T46" fmla="*/ 290 w 393"/>
                  <a:gd name="T47" fmla="*/ 40 h 272"/>
                  <a:gd name="T48" fmla="*/ 295 w 393"/>
                  <a:gd name="T49" fmla="*/ 31 h 272"/>
                  <a:gd name="T50" fmla="*/ 295 w 393"/>
                  <a:gd name="T51" fmla="*/ 26 h 272"/>
                  <a:gd name="T52" fmla="*/ 295 w 393"/>
                  <a:gd name="T53" fmla="*/ 18 h 272"/>
                  <a:gd name="T54" fmla="*/ 290 w 393"/>
                  <a:gd name="T55" fmla="*/ 9 h 272"/>
                  <a:gd name="T56" fmla="*/ 281 w 393"/>
                  <a:gd name="T57" fmla="*/ 4 h 272"/>
                  <a:gd name="T58" fmla="*/ 272 w 393"/>
                  <a:gd name="T59" fmla="*/ 4 h 272"/>
                  <a:gd name="T60" fmla="*/ 263 w 393"/>
                  <a:gd name="T61" fmla="*/ 9 h 272"/>
                  <a:gd name="T62" fmla="*/ 152 w 393"/>
                  <a:gd name="T63" fmla="*/ 71 h 272"/>
                  <a:gd name="T64" fmla="*/ 27 w 393"/>
                  <a:gd name="T65" fmla="*/ 0 h 272"/>
                  <a:gd name="T66" fmla="*/ 0 w 393"/>
                  <a:gd name="T67" fmla="*/ 44 h 272"/>
                  <a:gd name="T68" fmla="*/ 125 w 393"/>
                  <a:gd name="T69" fmla="*/ 116 h 272"/>
                  <a:gd name="T70" fmla="*/ 125 w 393"/>
                  <a:gd name="T71" fmla="*/ 250 h 272"/>
                  <a:gd name="T72" fmla="*/ 125 w 393"/>
                  <a:gd name="T73" fmla="*/ 259 h 272"/>
                  <a:gd name="T74" fmla="*/ 129 w 393"/>
                  <a:gd name="T75" fmla="*/ 263 h 272"/>
                  <a:gd name="T76" fmla="*/ 138 w 393"/>
                  <a:gd name="T77" fmla="*/ 268 h 272"/>
                  <a:gd name="T78" fmla="*/ 143 w 393"/>
                  <a:gd name="T79" fmla="*/ 272 h 272"/>
                  <a:gd name="T80" fmla="*/ 152 w 393"/>
                  <a:gd name="T81" fmla="*/ 272 h 272"/>
                  <a:gd name="T82" fmla="*/ 161 w 393"/>
                  <a:gd name="T83" fmla="*/ 268 h 272"/>
                  <a:gd name="T84" fmla="*/ 165 w 393"/>
                  <a:gd name="T85" fmla="*/ 259 h 272"/>
                  <a:gd name="T86" fmla="*/ 165 w 393"/>
                  <a:gd name="T87" fmla="*/ 250 h 272"/>
                  <a:gd name="T88" fmla="*/ 170 w 393"/>
                  <a:gd name="T89" fmla="*/ 143 h 272"/>
                  <a:gd name="T90" fmla="*/ 228 w 393"/>
                  <a:gd name="T91" fmla="*/ 178 h 272"/>
                  <a:gd name="T92" fmla="*/ 223 w 393"/>
                  <a:gd name="T93" fmla="*/ 254 h 272"/>
                  <a:gd name="T94" fmla="*/ 228 w 393"/>
                  <a:gd name="T95" fmla="*/ 263 h 272"/>
                  <a:gd name="T96" fmla="*/ 232 w 393"/>
                  <a:gd name="T97" fmla="*/ 268 h 272"/>
                  <a:gd name="T98" fmla="*/ 237 w 393"/>
                  <a:gd name="T99" fmla="*/ 272 h 272"/>
                  <a:gd name="T100" fmla="*/ 245 w 393"/>
                  <a:gd name="T101" fmla="*/ 272 h 272"/>
                  <a:gd name="T102" fmla="*/ 254 w 393"/>
                  <a:gd name="T103" fmla="*/ 272 h 272"/>
                  <a:gd name="T104" fmla="*/ 259 w 393"/>
                  <a:gd name="T105" fmla="*/ 268 h 272"/>
                  <a:gd name="T106" fmla="*/ 263 w 393"/>
                  <a:gd name="T107" fmla="*/ 263 h 272"/>
                  <a:gd name="T108" fmla="*/ 268 w 393"/>
                  <a:gd name="T109" fmla="*/ 254 h 272"/>
                  <a:gd name="T110" fmla="*/ 272 w 393"/>
                  <a:gd name="T111" fmla="*/ 2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2">
                    <a:moveTo>
                      <a:pt x="272" y="201"/>
                    </a:moveTo>
                    <a:lnTo>
                      <a:pt x="357" y="250"/>
                    </a:lnTo>
                    <a:lnTo>
                      <a:pt x="366" y="254"/>
                    </a:lnTo>
                    <a:lnTo>
                      <a:pt x="375" y="254"/>
                    </a:lnTo>
                    <a:lnTo>
                      <a:pt x="384" y="250"/>
                    </a:lnTo>
                    <a:lnTo>
                      <a:pt x="388" y="241"/>
                    </a:lnTo>
                    <a:lnTo>
                      <a:pt x="393" y="232"/>
                    </a:lnTo>
                    <a:lnTo>
                      <a:pt x="393" y="223"/>
                    </a:lnTo>
                    <a:lnTo>
                      <a:pt x="388" y="214"/>
                    </a:lnTo>
                    <a:lnTo>
                      <a:pt x="384" y="210"/>
                    </a:lnTo>
                    <a:lnTo>
                      <a:pt x="295" y="156"/>
                    </a:lnTo>
                    <a:lnTo>
                      <a:pt x="339" y="129"/>
                    </a:lnTo>
                    <a:lnTo>
                      <a:pt x="348" y="125"/>
                    </a:lnTo>
                    <a:lnTo>
                      <a:pt x="353" y="116"/>
                    </a:lnTo>
                    <a:lnTo>
                      <a:pt x="353" y="107"/>
                    </a:lnTo>
                    <a:lnTo>
                      <a:pt x="353" y="98"/>
                    </a:lnTo>
                    <a:lnTo>
                      <a:pt x="344" y="94"/>
                    </a:lnTo>
                    <a:lnTo>
                      <a:pt x="339" y="89"/>
                    </a:lnTo>
                    <a:lnTo>
                      <a:pt x="330" y="89"/>
                    </a:lnTo>
                    <a:lnTo>
                      <a:pt x="321" y="89"/>
                    </a:lnTo>
                    <a:lnTo>
                      <a:pt x="254" y="129"/>
                    </a:lnTo>
                    <a:lnTo>
                      <a:pt x="196" y="94"/>
                    </a:lnTo>
                    <a:lnTo>
                      <a:pt x="281" y="49"/>
                    </a:lnTo>
                    <a:lnTo>
                      <a:pt x="290" y="40"/>
                    </a:lnTo>
                    <a:lnTo>
                      <a:pt x="295" y="31"/>
                    </a:lnTo>
                    <a:lnTo>
                      <a:pt x="295" y="26"/>
                    </a:lnTo>
                    <a:lnTo>
                      <a:pt x="295" y="18"/>
                    </a:lnTo>
                    <a:lnTo>
                      <a:pt x="290" y="9"/>
                    </a:lnTo>
                    <a:lnTo>
                      <a:pt x="281" y="4"/>
                    </a:lnTo>
                    <a:lnTo>
                      <a:pt x="272" y="4"/>
                    </a:lnTo>
                    <a:lnTo>
                      <a:pt x="263" y="9"/>
                    </a:lnTo>
                    <a:lnTo>
                      <a:pt x="152" y="71"/>
                    </a:lnTo>
                    <a:lnTo>
                      <a:pt x="27" y="0"/>
                    </a:lnTo>
                    <a:lnTo>
                      <a:pt x="0" y="44"/>
                    </a:lnTo>
                    <a:lnTo>
                      <a:pt x="125" y="116"/>
                    </a:lnTo>
                    <a:lnTo>
                      <a:pt x="125" y="250"/>
                    </a:lnTo>
                    <a:lnTo>
                      <a:pt x="125" y="259"/>
                    </a:lnTo>
                    <a:lnTo>
                      <a:pt x="129" y="263"/>
                    </a:lnTo>
                    <a:lnTo>
                      <a:pt x="138" y="268"/>
                    </a:lnTo>
                    <a:lnTo>
                      <a:pt x="143" y="272"/>
                    </a:lnTo>
                    <a:lnTo>
                      <a:pt x="152" y="272"/>
                    </a:lnTo>
                    <a:lnTo>
                      <a:pt x="161" y="268"/>
                    </a:lnTo>
                    <a:lnTo>
                      <a:pt x="165" y="259"/>
                    </a:lnTo>
                    <a:lnTo>
                      <a:pt x="165" y="250"/>
                    </a:lnTo>
                    <a:lnTo>
                      <a:pt x="170" y="143"/>
                    </a:lnTo>
                    <a:lnTo>
                      <a:pt x="228" y="178"/>
                    </a:lnTo>
                    <a:lnTo>
                      <a:pt x="223" y="254"/>
                    </a:lnTo>
                    <a:lnTo>
                      <a:pt x="228" y="263"/>
                    </a:lnTo>
                    <a:lnTo>
                      <a:pt x="232" y="268"/>
                    </a:lnTo>
                    <a:lnTo>
                      <a:pt x="237" y="272"/>
                    </a:lnTo>
                    <a:lnTo>
                      <a:pt x="245" y="272"/>
                    </a:lnTo>
                    <a:lnTo>
                      <a:pt x="254" y="272"/>
                    </a:lnTo>
                    <a:lnTo>
                      <a:pt x="259" y="268"/>
                    </a:lnTo>
                    <a:lnTo>
                      <a:pt x="263" y="263"/>
                    </a:lnTo>
                    <a:lnTo>
                      <a:pt x="268" y="254"/>
                    </a:lnTo>
                    <a:lnTo>
                      <a:pt x="272" y="2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11"/>
              <p:cNvSpPr>
                <a:spLocks/>
              </p:cNvSpPr>
              <p:nvPr/>
            </p:nvSpPr>
            <p:spPr bwMode="auto">
              <a:xfrm>
                <a:off x="1348" y="393"/>
                <a:ext cx="393" cy="277"/>
              </a:xfrm>
              <a:custGeom>
                <a:avLst/>
                <a:gdLst>
                  <a:gd name="T0" fmla="*/ 295 w 393"/>
                  <a:gd name="T1" fmla="*/ 121 h 277"/>
                  <a:gd name="T2" fmla="*/ 384 w 393"/>
                  <a:gd name="T3" fmla="*/ 72 h 277"/>
                  <a:gd name="T4" fmla="*/ 393 w 393"/>
                  <a:gd name="T5" fmla="*/ 63 h 277"/>
                  <a:gd name="T6" fmla="*/ 393 w 393"/>
                  <a:gd name="T7" fmla="*/ 54 h 277"/>
                  <a:gd name="T8" fmla="*/ 393 w 393"/>
                  <a:gd name="T9" fmla="*/ 49 h 277"/>
                  <a:gd name="T10" fmla="*/ 393 w 393"/>
                  <a:gd name="T11" fmla="*/ 40 h 277"/>
                  <a:gd name="T12" fmla="*/ 384 w 393"/>
                  <a:gd name="T13" fmla="*/ 31 h 277"/>
                  <a:gd name="T14" fmla="*/ 379 w 393"/>
                  <a:gd name="T15" fmla="*/ 27 h 277"/>
                  <a:gd name="T16" fmla="*/ 370 w 393"/>
                  <a:gd name="T17" fmla="*/ 27 h 277"/>
                  <a:gd name="T18" fmla="*/ 357 w 393"/>
                  <a:gd name="T19" fmla="*/ 27 h 277"/>
                  <a:gd name="T20" fmla="*/ 268 w 393"/>
                  <a:gd name="T21" fmla="*/ 81 h 277"/>
                  <a:gd name="T22" fmla="*/ 268 w 393"/>
                  <a:gd name="T23" fmla="*/ 27 h 277"/>
                  <a:gd name="T24" fmla="*/ 268 w 393"/>
                  <a:gd name="T25" fmla="*/ 14 h 277"/>
                  <a:gd name="T26" fmla="*/ 263 w 393"/>
                  <a:gd name="T27" fmla="*/ 9 h 277"/>
                  <a:gd name="T28" fmla="*/ 254 w 393"/>
                  <a:gd name="T29" fmla="*/ 5 h 277"/>
                  <a:gd name="T30" fmla="*/ 250 w 393"/>
                  <a:gd name="T31" fmla="*/ 0 h 277"/>
                  <a:gd name="T32" fmla="*/ 241 w 393"/>
                  <a:gd name="T33" fmla="*/ 5 h 277"/>
                  <a:gd name="T34" fmla="*/ 232 w 393"/>
                  <a:gd name="T35" fmla="*/ 5 h 277"/>
                  <a:gd name="T36" fmla="*/ 228 w 393"/>
                  <a:gd name="T37" fmla="*/ 14 h 277"/>
                  <a:gd name="T38" fmla="*/ 228 w 393"/>
                  <a:gd name="T39" fmla="*/ 23 h 277"/>
                  <a:gd name="T40" fmla="*/ 228 w 393"/>
                  <a:gd name="T41" fmla="*/ 99 h 277"/>
                  <a:gd name="T42" fmla="*/ 170 w 393"/>
                  <a:gd name="T43" fmla="*/ 134 h 277"/>
                  <a:gd name="T44" fmla="*/ 170 w 393"/>
                  <a:gd name="T45" fmla="*/ 36 h 277"/>
                  <a:gd name="T46" fmla="*/ 170 w 393"/>
                  <a:gd name="T47" fmla="*/ 27 h 277"/>
                  <a:gd name="T48" fmla="*/ 165 w 393"/>
                  <a:gd name="T49" fmla="*/ 18 h 277"/>
                  <a:gd name="T50" fmla="*/ 156 w 393"/>
                  <a:gd name="T51" fmla="*/ 14 h 277"/>
                  <a:gd name="T52" fmla="*/ 147 w 393"/>
                  <a:gd name="T53" fmla="*/ 9 h 277"/>
                  <a:gd name="T54" fmla="*/ 138 w 393"/>
                  <a:gd name="T55" fmla="*/ 9 h 277"/>
                  <a:gd name="T56" fmla="*/ 134 w 393"/>
                  <a:gd name="T57" fmla="*/ 14 h 277"/>
                  <a:gd name="T58" fmla="*/ 129 w 393"/>
                  <a:gd name="T59" fmla="*/ 23 h 277"/>
                  <a:gd name="T60" fmla="*/ 125 w 393"/>
                  <a:gd name="T61" fmla="*/ 31 h 277"/>
                  <a:gd name="T62" fmla="*/ 125 w 393"/>
                  <a:gd name="T63" fmla="*/ 161 h 277"/>
                  <a:gd name="T64" fmla="*/ 0 w 393"/>
                  <a:gd name="T65" fmla="*/ 233 h 277"/>
                  <a:gd name="T66" fmla="*/ 27 w 393"/>
                  <a:gd name="T67" fmla="*/ 277 h 277"/>
                  <a:gd name="T68" fmla="*/ 152 w 393"/>
                  <a:gd name="T69" fmla="*/ 206 h 277"/>
                  <a:gd name="T70" fmla="*/ 268 w 393"/>
                  <a:gd name="T71" fmla="*/ 273 h 277"/>
                  <a:gd name="T72" fmla="*/ 272 w 393"/>
                  <a:gd name="T73" fmla="*/ 277 h 277"/>
                  <a:gd name="T74" fmla="*/ 281 w 393"/>
                  <a:gd name="T75" fmla="*/ 277 h 277"/>
                  <a:gd name="T76" fmla="*/ 290 w 393"/>
                  <a:gd name="T77" fmla="*/ 273 h 277"/>
                  <a:gd name="T78" fmla="*/ 295 w 393"/>
                  <a:gd name="T79" fmla="*/ 268 h 277"/>
                  <a:gd name="T80" fmla="*/ 299 w 393"/>
                  <a:gd name="T81" fmla="*/ 259 h 277"/>
                  <a:gd name="T82" fmla="*/ 299 w 393"/>
                  <a:gd name="T83" fmla="*/ 251 h 277"/>
                  <a:gd name="T84" fmla="*/ 295 w 393"/>
                  <a:gd name="T85" fmla="*/ 242 h 277"/>
                  <a:gd name="T86" fmla="*/ 286 w 393"/>
                  <a:gd name="T87" fmla="*/ 237 h 277"/>
                  <a:gd name="T88" fmla="*/ 196 w 393"/>
                  <a:gd name="T89" fmla="*/ 179 h 277"/>
                  <a:gd name="T90" fmla="*/ 254 w 393"/>
                  <a:gd name="T91" fmla="*/ 148 h 277"/>
                  <a:gd name="T92" fmla="*/ 321 w 393"/>
                  <a:gd name="T93" fmla="*/ 188 h 277"/>
                  <a:gd name="T94" fmla="*/ 330 w 393"/>
                  <a:gd name="T95" fmla="*/ 192 h 277"/>
                  <a:gd name="T96" fmla="*/ 335 w 393"/>
                  <a:gd name="T97" fmla="*/ 192 h 277"/>
                  <a:gd name="T98" fmla="*/ 344 w 393"/>
                  <a:gd name="T99" fmla="*/ 188 h 277"/>
                  <a:gd name="T100" fmla="*/ 348 w 393"/>
                  <a:gd name="T101" fmla="*/ 179 h 277"/>
                  <a:gd name="T102" fmla="*/ 348 w 393"/>
                  <a:gd name="T103" fmla="*/ 175 h 277"/>
                  <a:gd name="T104" fmla="*/ 348 w 393"/>
                  <a:gd name="T105" fmla="*/ 166 h 277"/>
                  <a:gd name="T106" fmla="*/ 348 w 393"/>
                  <a:gd name="T107" fmla="*/ 157 h 277"/>
                  <a:gd name="T108" fmla="*/ 339 w 393"/>
                  <a:gd name="T109" fmla="*/ 152 h 277"/>
                  <a:gd name="T110" fmla="*/ 295 w 393"/>
                  <a:gd name="T111" fmla="*/ 121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7">
                    <a:moveTo>
                      <a:pt x="295" y="121"/>
                    </a:moveTo>
                    <a:lnTo>
                      <a:pt x="384" y="72"/>
                    </a:lnTo>
                    <a:lnTo>
                      <a:pt x="393" y="63"/>
                    </a:lnTo>
                    <a:lnTo>
                      <a:pt x="393" y="54"/>
                    </a:lnTo>
                    <a:lnTo>
                      <a:pt x="393" y="49"/>
                    </a:lnTo>
                    <a:lnTo>
                      <a:pt x="393" y="40"/>
                    </a:lnTo>
                    <a:lnTo>
                      <a:pt x="384" y="31"/>
                    </a:lnTo>
                    <a:lnTo>
                      <a:pt x="379" y="27"/>
                    </a:lnTo>
                    <a:lnTo>
                      <a:pt x="370" y="27"/>
                    </a:lnTo>
                    <a:lnTo>
                      <a:pt x="357" y="27"/>
                    </a:lnTo>
                    <a:lnTo>
                      <a:pt x="268" y="81"/>
                    </a:lnTo>
                    <a:lnTo>
                      <a:pt x="268" y="27"/>
                    </a:lnTo>
                    <a:lnTo>
                      <a:pt x="268" y="14"/>
                    </a:lnTo>
                    <a:lnTo>
                      <a:pt x="263" y="9"/>
                    </a:lnTo>
                    <a:lnTo>
                      <a:pt x="254" y="5"/>
                    </a:lnTo>
                    <a:lnTo>
                      <a:pt x="250" y="0"/>
                    </a:lnTo>
                    <a:lnTo>
                      <a:pt x="241" y="5"/>
                    </a:lnTo>
                    <a:lnTo>
                      <a:pt x="232" y="5"/>
                    </a:lnTo>
                    <a:lnTo>
                      <a:pt x="228" y="14"/>
                    </a:lnTo>
                    <a:lnTo>
                      <a:pt x="228" y="23"/>
                    </a:lnTo>
                    <a:lnTo>
                      <a:pt x="228" y="99"/>
                    </a:lnTo>
                    <a:lnTo>
                      <a:pt x="170" y="134"/>
                    </a:lnTo>
                    <a:lnTo>
                      <a:pt x="170" y="36"/>
                    </a:lnTo>
                    <a:lnTo>
                      <a:pt x="170" y="27"/>
                    </a:lnTo>
                    <a:lnTo>
                      <a:pt x="165" y="18"/>
                    </a:lnTo>
                    <a:lnTo>
                      <a:pt x="156" y="14"/>
                    </a:lnTo>
                    <a:lnTo>
                      <a:pt x="147" y="9"/>
                    </a:lnTo>
                    <a:lnTo>
                      <a:pt x="138" y="9"/>
                    </a:lnTo>
                    <a:lnTo>
                      <a:pt x="134" y="14"/>
                    </a:lnTo>
                    <a:lnTo>
                      <a:pt x="129" y="23"/>
                    </a:lnTo>
                    <a:lnTo>
                      <a:pt x="125" y="31"/>
                    </a:lnTo>
                    <a:lnTo>
                      <a:pt x="125" y="161"/>
                    </a:lnTo>
                    <a:lnTo>
                      <a:pt x="0" y="233"/>
                    </a:lnTo>
                    <a:lnTo>
                      <a:pt x="27" y="277"/>
                    </a:lnTo>
                    <a:lnTo>
                      <a:pt x="152" y="206"/>
                    </a:lnTo>
                    <a:lnTo>
                      <a:pt x="268" y="273"/>
                    </a:lnTo>
                    <a:lnTo>
                      <a:pt x="272" y="277"/>
                    </a:lnTo>
                    <a:lnTo>
                      <a:pt x="281" y="277"/>
                    </a:lnTo>
                    <a:lnTo>
                      <a:pt x="290" y="273"/>
                    </a:lnTo>
                    <a:lnTo>
                      <a:pt x="295" y="268"/>
                    </a:lnTo>
                    <a:lnTo>
                      <a:pt x="299" y="259"/>
                    </a:lnTo>
                    <a:lnTo>
                      <a:pt x="299" y="251"/>
                    </a:lnTo>
                    <a:lnTo>
                      <a:pt x="295" y="242"/>
                    </a:lnTo>
                    <a:lnTo>
                      <a:pt x="286" y="237"/>
                    </a:lnTo>
                    <a:lnTo>
                      <a:pt x="196" y="179"/>
                    </a:lnTo>
                    <a:lnTo>
                      <a:pt x="254" y="148"/>
                    </a:lnTo>
                    <a:lnTo>
                      <a:pt x="321" y="188"/>
                    </a:lnTo>
                    <a:lnTo>
                      <a:pt x="330" y="192"/>
                    </a:lnTo>
                    <a:lnTo>
                      <a:pt x="335" y="192"/>
                    </a:lnTo>
                    <a:lnTo>
                      <a:pt x="344" y="188"/>
                    </a:lnTo>
                    <a:lnTo>
                      <a:pt x="348" y="179"/>
                    </a:lnTo>
                    <a:lnTo>
                      <a:pt x="348" y="175"/>
                    </a:lnTo>
                    <a:lnTo>
                      <a:pt x="348" y="166"/>
                    </a:lnTo>
                    <a:lnTo>
                      <a:pt x="348" y="157"/>
                    </a:lnTo>
                    <a:lnTo>
                      <a:pt x="339" y="152"/>
                    </a:lnTo>
                    <a:lnTo>
                      <a:pt x="295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12"/>
              <p:cNvSpPr>
                <a:spLocks/>
              </p:cNvSpPr>
              <p:nvPr/>
            </p:nvSpPr>
            <p:spPr bwMode="auto">
              <a:xfrm>
                <a:off x="1232" y="536"/>
                <a:ext cx="263" cy="228"/>
              </a:xfrm>
              <a:custGeom>
                <a:avLst/>
                <a:gdLst>
                  <a:gd name="T0" fmla="*/ 0 w 263"/>
                  <a:gd name="T1" fmla="*/ 116 h 228"/>
                  <a:gd name="T2" fmla="*/ 49 w 263"/>
                  <a:gd name="T3" fmla="*/ 67 h 228"/>
                  <a:gd name="T4" fmla="*/ 67 w 263"/>
                  <a:gd name="T5" fmla="*/ 0 h 228"/>
                  <a:gd name="T6" fmla="*/ 134 w 263"/>
                  <a:gd name="T7" fmla="*/ 23 h 228"/>
                  <a:gd name="T8" fmla="*/ 201 w 263"/>
                  <a:gd name="T9" fmla="*/ 0 h 228"/>
                  <a:gd name="T10" fmla="*/ 214 w 263"/>
                  <a:gd name="T11" fmla="*/ 67 h 228"/>
                  <a:gd name="T12" fmla="*/ 263 w 263"/>
                  <a:gd name="T13" fmla="*/ 116 h 228"/>
                  <a:gd name="T14" fmla="*/ 214 w 263"/>
                  <a:gd name="T15" fmla="*/ 161 h 228"/>
                  <a:gd name="T16" fmla="*/ 201 w 263"/>
                  <a:gd name="T17" fmla="*/ 228 h 228"/>
                  <a:gd name="T18" fmla="*/ 134 w 263"/>
                  <a:gd name="T19" fmla="*/ 210 h 228"/>
                  <a:gd name="T20" fmla="*/ 67 w 263"/>
                  <a:gd name="T21" fmla="*/ 228 h 228"/>
                  <a:gd name="T22" fmla="*/ 49 w 263"/>
                  <a:gd name="T23" fmla="*/ 161 h 228"/>
                  <a:gd name="T24" fmla="*/ 0 w 263"/>
                  <a:gd name="T25" fmla="*/ 11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3" h="228">
                    <a:moveTo>
                      <a:pt x="0" y="116"/>
                    </a:moveTo>
                    <a:lnTo>
                      <a:pt x="49" y="67"/>
                    </a:lnTo>
                    <a:lnTo>
                      <a:pt x="67" y="0"/>
                    </a:lnTo>
                    <a:lnTo>
                      <a:pt x="134" y="23"/>
                    </a:lnTo>
                    <a:lnTo>
                      <a:pt x="201" y="0"/>
                    </a:lnTo>
                    <a:lnTo>
                      <a:pt x="214" y="67"/>
                    </a:lnTo>
                    <a:lnTo>
                      <a:pt x="263" y="116"/>
                    </a:lnTo>
                    <a:lnTo>
                      <a:pt x="214" y="161"/>
                    </a:lnTo>
                    <a:lnTo>
                      <a:pt x="201" y="228"/>
                    </a:lnTo>
                    <a:lnTo>
                      <a:pt x="134" y="210"/>
                    </a:lnTo>
                    <a:lnTo>
                      <a:pt x="67" y="228"/>
                    </a:lnTo>
                    <a:lnTo>
                      <a:pt x="49" y="161"/>
                    </a:lnTo>
                    <a:lnTo>
                      <a:pt x="0" y="1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1968" y="1296"/>
              <a:ext cx="112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solidFill>
                    <a:schemeClr val="accent5">
                      <a:lumMod val="50000"/>
                    </a:schemeClr>
                  </a:solidFill>
                  <a:latin typeface="Times New Roman" pitchFamily="18" charset="0"/>
                </a:rPr>
                <a:t>Reliability</a:t>
              </a:r>
              <a:endParaRPr lang="en-US" sz="28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8" name="Line 14"/>
            <p:cNvSpPr>
              <a:spLocks noChangeShapeType="1"/>
            </p:cNvSpPr>
            <p:nvPr/>
          </p:nvSpPr>
          <p:spPr bwMode="auto">
            <a:xfrm>
              <a:off x="1776" y="1584"/>
              <a:ext cx="2064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438400" y="2514600"/>
            <a:ext cx="3810000" cy="609600"/>
            <a:chOff x="1440" y="1296"/>
            <a:chExt cx="2400" cy="384"/>
          </a:xfrm>
        </p:grpSpPr>
        <p:grpSp>
          <p:nvGrpSpPr>
            <p:cNvPr id="17" name="Group 16"/>
            <p:cNvGrpSpPr>
              <a:grpSpLocks/>
            </p:cNvGrpSpPr>
            <p:nvPr/>
          </p:nvGrpSpPr>
          <p:grpSpPr bwMode="auto">
            <a:xfrm>
              <a:off x="1440" y="1296"/>
              <a:ext cx="336" cy="384"/>
              <a:chOff x="982" y="214"/>
              <a:chExt cx="759" cy="872"/>
            </a:xfrm>
          </p:grpSpPr>
          <p:sp>
            <p:nvSpPr>
              <p:cNvPr id="20" name="Freeform 17"/>
              <p:cNvSpPr>
                <a:spLocks/>
              </p:cNvSpPr>
              <p:nvPr/>
            </p:nvSpPr>
            <p:spPr bwMode="auto">
              <a:xfrm>
                <a:off x="1214" y="214"/>
                <a:ext cx="299" cy="434"/>
              </a:xfrm>
              <a:custGeom>
                <a:avLst/>
                <a:gdLst>
                  <a:gd name="T0" fmla="*/ 174 w 299"/>
                  <a:gd name="T1" fmla="*/ 121 h 434"/>
                  <a:gd name="T2" fmla="*/ 174 w 299"/>
                  <a:gd name="T3" fmla="*/ 23 h 434"/>
                  <a:gd name="T4" fmla="*/ 170 w 299"/>
                  <a:gd name="T5" fmla="*/ 9 h 434"/>
                  <a:gd name="T6" fmla="*/ 165 w 299"/>
                  <a:gd name="T7" fmla="*/ 5 h 434"/>
                  <a:gd name="T8" fmla="*/ 156 w 299"/>
                  <a:gd name="T9" fmla="*/ 0 h 434"/>
                  <a:gd name="T10" fmla="*/ 152 w 299"/>
                  <a:gd name="T11" fmla="*/ 0 h 434"/>
                  <a:gd name="T12" fmla="*/ 143 w 299"/>
                  <a:gd name="T13" fmla="*/ 0 h 434"/>
                  <a:gd name="T14" fmla="*/ 134 w 299"/>
                  <a:gd name="T15" fmla="*/ 5 h 434"/>
                  <a:gd name="T16" fmla="*/ 125 w 299"/>
                  <a:gd name="T17" fmla="*/ 9 h 434"/>
                  <a:gd name="T18" fmla="*/ 125 w 299"/>
                  <a:gd name="T19" fmla="*/ 23 h 434"/>
                  <a:gd name="T20" fmla="*/ 125 w 299"/>
                  <a:gd name="T21" fmla="*/ 126 h 434"/>
                  <a:gd name="T22" fmla="*/ 76 w 299"/>
                  <a:gd name="T23" fmla="*/ 99 h 434"/>
                  <a:gd name="T24" fmla="*/ 67 w 299"/>
                  <a:gd name="T25" fmla="*/ 94 h 434"/>
                  <a:gd name="T26" fmla="*/ 58 w 299"/>
                  <a:gd name="T27" fmla="*/ 94 h 434"/>
                  <a:gd name="T28" fmla="*/ 49 w 299"/>
                  <a:gd name="T29" fmla="*/ 99 h 434"/>
                  <a:gd name="T30" fmla="*/ 45 w 299"/>
                  <a:gd name="T31" fmla="*/ 103 h 434"/>
                  <a:gd name="T32" fmla="*/ 40 w 299"/>
                  <a:gd name="T33" fmla="*/ 112 h 434"/>
                  <a:gd name="T34" fmla="*/ 45 w 299"/>
                  <a:gd name="T35" fmla="*/ 117 h 434"/>
                  <a:gd name="T36" fmla="*/ 45 w 299"/>
                  <a:gd name="T37" fmla="*/ 126 h 434"/>
                  <a:gd name="T38" fmla="*/ 54 w 299"/>
                  <a:gd name="T39" fmla="*/ 134 h 434"/>
                  <a:gd name="T40" fmla="*/ 121 w 299"/>
                  <a:gd name="T41" fmla="*/ 170 h 434"/>
                  <a:gd name="T42" fmla="*/ 121 w 299"/>
                  <a:gd name="T43" fmla="*/ 242 h 434"/>
                  <a:gd name="T44" fmla="*/ 36 w 299"/>
                  <a:gd name="T45" fmla="*/ 188 h 434"/>
                  <a:gd name="T46" fmla="*/ 27 w 299"/>
                  <a:gd name="T47" fmla="*/ 184 h 434"/>
                  <a:gd name="T48" fmla="*/ 18 w 299"/>
                  <a:gd name="T49" fmla="*/ 184 h 434"/>
                  <a:gd name="T50" fmla="*/ 9 w 299"/>
                  <a:gd name="T51" fmla="*/ 188 h 434"/>
                  <a:gd name="T52" fmla="*/ 5 w 299"/>
                  <a:gd name="T53" fmla="*/ 193 h 434"/>
                  <a:gd name="T54" fmla="*/ 0 w 299"/>
                  <a:gd name="T55" fmla="*/ 202 h 434"/>
                  <a:gd name="T56" fmla="*/ 0 w 299"/>
                  <a:gd name="T57" fmla="*/ 210 h 434"/>
                  <a:gd name="T58" fmla="*/ 5 w 299"/>
                  <a:gd name="T59" fmla="*/ 219 h 434"/>
                  <a:gd name="T60" fmla="*/ 14 w 299"/>
                  <a:gd name="T61" fmla="*/ 224 h 434"/>
                  <a:gd name="T62" fmla="*/ 121 w 299"/>
                  <a:gd name="T63" fmla="*/ 291 h 434"/>
                  <a:gd name="T64" fmla="*/ 121 w 299"/>
                  <a:gd name="T65" fmla="*/ 434 h 434"/>
                  <a:gd name="T66" fmla="*/ 174 w 299"/>
                  <a:gd name="T67" fmla="*/ 434 h 434"/>
                  <a:gd name="T68" fmla="*/ 174 w 299"/>
                  <a:gd name="T69" fmla="*/ 291 h 434"/>
                  <a:gd name="T70" fmla="*/ 290 w 299"/>
                  <a:gd name="T71" fmla="*/ 224 h 434"/>
                  <a:gd name="T72" fmla="*/ 295 w 299"/>
                  <a:gd name="T73" fmla="*/ 219 h 434"/>
                  <a:gd name="T74" fmla="*/ 299 w 299"/>
                  <a:gd name="T75" fmla="*/ 210 h 434"/>
                  <a:gd name="T76" fmla="*/ 299 w 299"/>
                  <a:gd name="T77" fmla="*/ 202 h 434"/>
                  <a:gd name="T78" fmla="*/ 299 w 299"/>
                  <a:gd name="T79" fmla="*/ 197 h 434"/>
                  <a:gd name="T80" fmla="*/ 295 w 299"/>
                  <a:gd name="T81" fmla="*/ 188 h 434"/>
                  <a:gd name="T82" fmla="*/ 286 w 299"/>
                  <a:gd name="T83" fmla="*/ 184 h 434"/>
                  <a:gd name="T84" fmla="*/ 277 w 299"/>
                  <a:gd name="T85" fmla="*/ 184 h 434"/>
                  <a:gd name="T86" fmla="*/ 268 w 299"/>
                  <a:gd name="T87" fmla="*/ 188 h 434"/>
                  <a:gd name="T88" fmla="*/ 174 w 299"/>
                  <a:gd name="T89" fmla="*/ 237 h 434"/>
                  <a:gd name="T90" fmla="*/ 174 w 299"/>
                  <a:gd name="T91" fmla="*/ 170 h 434"/>
                  <a:gd name="T92" fmla="*/ 246 w 299"/>
                  <a:gd name="T93" fmla="*/ 134 h 434"/>
                  <a:gd name="T94" fmla="*/ 250 w 299"/>
                  <a:gd name="T95" fmla="*/ 130 h 434"/>
                  <a:gd name="T96" fmla="*/ 255 w 299"/>
                  <a:gd name="T97" fmla="*/ 121 h 434"/>
                  <a:gd name="T98" fmla="*/ 255 w 299"/>
                  <a:gd name="T99" fmla="*/ 112 h 434"/>
                  <a:gd name="T100" fmla="*/ 250 w 299"/>
                  <a:gd name="T101" fmla="*/ 108 h 434"/>
                  <a:gd name="T102" fmla="*/ 246 w 299"/>
                  <a:gd name="T103" fmla="*/ 103 h 434"/>
                  <a:gd name="T104" fmla="*/ 237 w 299"/>
                  <a:gd name="T105" fmla="*/ 99 h 434"/>
                  <a:gd name="T106" fmla="*/ 232 w 299"/>
                  <a:gd name="T107" fmla="*/ 99 h 434"/>
                  <a:gd name="T108" fmla="*/ 223 w 299"/>
                  <a:gd name="T109" fmla="*/ 99 h 434"/>
                  <a:gd name="T110" fmla="*/ 174 w 299"/>
                  <a:gd name="T111" fmla="*/ 121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9" h="434">
                    <a:moveTo>
                      <a:pt x="174" y="121"/>
                    </a:moveTo>
                    <a:lnTo>
                      <a:pt x="174" y="23"/>
                    </a:lnTo>
                    <a:lnTo>
                      <a:pt x="170" y="9"/>
                    </a:lnTo>
                    <a:lnTo>
                      <a:pt x="165" y="5"/>
                    </a:lnTo>
                    <a:lnTo>
                      <a:pt x="156" y="0"/>
                    </a:lnTo>
                    <a:lnTo>
                      <a:pt x="152" y="0"/>
                    </a:lnTo>
                    <a:lnTo>
                      <a:pt x="143" y="0"/>
                    </a:lnTo>
                    <a:lnTo>
                      <a:pt x="134" y="5"/>
                    </a:lnTo>
                    <a:lnTo>
                      <a:pt x="125" y="9"/>
                    </a:lnTo>
                    <a:lnTo>
                      <a:pt x="125" y="23"/>
                    </a:lnTo>
                    <a:lnTo>
                      <a:pt x="125" y="126"/>
                    </a:lnTo>
                    <a:lnTo>
                      <a:pt x="76" y="99"/>
                    </a:lnTo>
                    <a:lnTo>
                      <a:pt x="67" y="94"/>
                    </a:lnTo>
                    <a:lnTo>
                      <a:pt x="58" y="94"/>
                    </a:lnTo>
                    <a:lnTo>
                      <a:pt x="49" y="99"/>
                    </a:lnTo>
                    <a:lnTo>
                      <a:pt x="45" y="103"/>
                    </a:lnTo>
                    <a:lnTo>
                      <a:pt x="40" y="112"/>
                    </a:lnTo>
                    <a:lnTo>
                      <a:pt x="45" y="117"/>
                    </a:lnTo>
                    <a:lnTo>
                      <a:pt x="45" y="126"/>
                    </a:lnTo>
                    <a:lnTo>
                      <a:pt x="54" y="134"/>
                    </a:lnTo>
                    <a:lnTo>
                      <a:pt x="121" y="170"/>
                    </a:lnTo>
                    <a:lnTo>
                      <a:pt x="121" y="242"/>
                    </a:lnTo>
                    <a:lnTo>
                      <a:pt x="36" y="188"/>
                    </a:lnTo>
                    <a:lnTo>
                      <a:pt x="27" y="184"/>
                    </a:lnTo>
                    <a:lnTo>
                      <a:pt x="18" y="184"/>
                    </a:lnTo>
                    <a:lnTo>
                      <a:pt x="9" y="188"/>
                    </a:lnTo>
                    <a:lnTo>
                      <a:pt x="5" y="193"/>
                    </a:lnTo>
                    <a:lnTo>
                      <a:pt x="0" y="202"/>
                    </a:lnTo>
                    <a:lnTo>
                      <a:pt x="0" y="210"/>
                    </a:lnTo>
                    <a:lnTo>
                      <a:pt x="5" y="219"/>
                    </a:lnTo>
                    <a:lnTo>
                      <a:pt x="14" y="224"/>
                    </a:lnTo>
                    <a:lnTo>
                      <a:pt x="121" y="291"/>
                    </a:lnTo>
                    <a:lnTo>
                      <a:pt x="121" y="434"/>
                    </a:lnTo>
                    <a:lnTo>
                      <a:pt x="174" y="434"/>
                    </a:lnTo>
                    <a:lnTo>
                      <a:pt x="174" y="291"/>
                    </a:lnTo>
                    <a:lnTo>
                      <a:pt x="290" y="224"/>
                    </a:lnTo>
                    <a:lnTo>
                      <a:pt x="295" y="219"/>
                    </a:lnTo>
                    <a:lnTo>
                      <a:pt x="299" y="210"/>
                    </a:lnTo>
                    <a:lnTo>
                      <a:pt x="299" y="202"/>
                    </a:lnTo>
                    <a:lnTo>
                      <a:pt x="299" y="197"/>
                    </a:lnTo>
                    <a:lnTo>
                      <a:pt x="295" y="188"/>
                    </a:lnTo>
                    <a:lnTo>
                      <a:pt x="286" y="184"/>
                    </a:lnTo>
                    <a:lnTo>
                      <a:pt x="277" y="184"/>
                    </a:lnTo>
                    <a:lnTo>
                      <a:pt x="268" y="188"/>
                    </a:lnTo>
                    <a:lnTo>
                      <a:pt x="174" y="237"/>
                    </a:lnTo>
                    <a:lnTo>
                      <a:pt x="174" y="170"/>
                    </a:lnTo>
                    <a:lnTo>
                      <a:pt x="246" y="134"/>
                    </a:lnTo>
                    <a:lnTo>
                      <a:pt x="250" y="130"/>
                    </a:lnTo>
                    <a:lnTo>
                      <a:pt x="255" y="121"/>
                    </a:lnTo>
                    <a:lnTo>
                      <a:pt x="255" y="112"/>
                    </a:lnTo>
                    <a:lnTo>
                      <a:pt x="250" y="108"/>
                    </a:lnTo>
                    <a:lnTo>
                      <a:pt x="246" y="103"/>
                    </a:lnTo>
                    <a:lnTo>
                      <a:pt x="237" y="99"/>
                    </a:lnTo>
                    <a:lnTo>
                      <a:pt x="232" y="99"/>
                    </a:lnTo>
                    <a:lnTo>
                      <a:pt x="223" y="99"/>
                    </a:lnTo>
                    <a:lnTo>
                      <a:pt x="174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BA6F3"/>
                  </a:gs>
                  <a:gs pos="100000">
                    <a:srgbClr val="7BA6F3">
                      <a:gamma/>
                      <a:tint val="63529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18"/>
              <p:cNvSpPr>
                <a:spLocks/>
              </p:cNvSpPr>
              <p:nvPr/>
            </p:nvSpPr>
            <p:spPr bwMode="auto">
              <a:xfrm>
                <a:off x="982" y="398"/>
                <a:ext cx="393" cy="272"/>
              </a:xfrm>
              <a:custGeom>
                <a:avLst/>
                <a:gdLst>
                  <a:gd name="T0" fmla="*/ 121 w 393"/>
                  <a:gd name="T1" fmla="*/ 71 h 272"/>
                  <a:gd name="T2" fmla="*/ 36 w 393"/>
                  <a:gd name="T3" fmla="*/ 22 h 272"/>
                  <a:gd name="T4" fmla="*/ 27 w 393"/>
                  <a:gd name="T5" fmla="*/ 18 h 272"/>
                  <a:gd name="T6" fmla="*/ 18 w 393"/>
                  <a:gd name="T7" fmla="*/ 18 h 272"/>
                  <a:gd name="T8" fmla="*/ 9 w 393"/>
                  <a:gd name="T9" fmla="*/ 22 h 272"/>
                  <a:gd name="T10" fmla="*/ 5 w 393"/>
                  <a:gd name="T11" fmla="*/ 31 h 272"/>
                  <a:gd name="T12" fmla="*/ 0 w 393"/>
                  <a:gd name="T13" fmla="*/ 40 h 272"/>
                  <a:gd name="T14" fmla="*/ 0 w 393"/>
                  <a:gd name="T15" fmla="*/ 49 h 272"/>
                  <a:gd name="T16" fmla="*/ 5 w 393"/>
                  <a:gd name="T17" fmla="*/ 58 h 272"/>
                  <a:gd name="T18" fmla="*/ 9 w 393"/>
                  <a:gd name="T19" fmla="*/ 62 h 272"/>
                  <a:gd name="T20" fmla="*/ 98 w 393"/>
                  <a:gd name="T21" fmla="*/ 116 h 272"/>
                  <a:gd name="T22" fmla="*/ 54 w 393"/>
                  <a:gd name="T23" fmla="*/ 143 h 272"/>
                  <a:gd name="T24" fmla="*/ 45 w 393"/>
                  <a:gd name="T25" fmla="*/ 147 h 272"/>
                  <a:gd name="T26" fmla="*/ 40 w 393"/>
                  <a:gd name="T27" fmla="*/ 156 h 272"/>
                  <a:gd name="T28" fmla="*/ 40 w 393"/>
                  <a:gd name="T29" fmla="*/ 165 h 272"/>
                  <a:gd name="T30" fmla="*/ 40 w 393"/>
                  <a:gd name="T31" fmla="*/ 174 h 272"/>
                  <a:gd name="T32" fmla="*/ 49 w 393"/>
                  <a:gd name="T33" fmla="*/ 178 h 272"/>
                  <a:gd name="T34" fmla="*/ 54 w 393"/>
                  <a:gd name="T35" fmla="*/ 183 h 272"/>
                  <a:gd name="T36" fmla="*/ 63 w 393"/>
                  <a:gd name="T37" fmla="*/ 183 h 272"/>
                  <a:gd name="T38" fmla="*/ 72 w 393"/>
                  <a:gd name="T39" fmla="*/ 183 h 272"/>
                  <a:gd name="T40" fmla="*/ 139 w 393"/>
                  <a:gd name="T41" fmla="*/ 143 h 272"/>
                  <a:gd name="T42" fmla="*/ 197 w 393"/>
                  <a:gd name="T43" fmla="*/ 178 h 272"/>
                  <a:gd name="T44" fmla="*/ 112 w 393"/>
                  <a:gd name="T45" fmla="*/ 223 h 272"/>
                  <a:gd name="T46" fmla="*/ 103 w 393"/>
                  <a:gd name="T47" fmla="*/ 232 h 272"/>
                  <a:gd name="T48" fmla="*/ 98 w 393"/>
                  <a:gd name="T49" fmla="*/ 241 h 272"/>
                  <a:gd name="T50" fmla="*/ 98 w 393"/>
                  <a:gd name="T51" fmla="*/ 246 h 272"/>
                  <a:gd name="T52" fmla="*/ 98 w 393"/>
                  <a:gd name="T53" fmla="*/ 254 h 272"/>
                  <a:gd name="T54" fmla="*/ 103 w 393"/>
                  <a:gd name="T55" fmla="*/ 263 h 272"/>
                  <a:gd name="T56" fmla="*/ 112 w 393"/>
                  <a:gd name="T57" fmla="*/ 268 h 272"/>
                  <a:gd name="T58" fmla="*/ 121 w 393"/>
                  <a:gd name="T59" fmla="*/ 268 h 272"/>
                  <a:gd name="T60" fmla="*/ 130 w 393"/>
                  <a:gd name="T61" fmla="*/ 263 h 272"/>
                  <a:gd name="T62" fmla="*/ 241 w 393"/>
                  <a:gd name="T63" fmla="*/ 201 h 272"/>
                  <a:gd name="T64" fmla="*/ 366 w 393"/>
                  <a:gd name="T65" fmla="*/ 272 h 272"/>
                  <a:gd name="T66" fmla="*/ 393 w 393"/>
                  <a:gd name="T67" fmla="*/ 228 h 272"/>
                  <a:gd name="T68" fmla="*/ 268 w 393"/>
                  <a:gd name="T69" fmla="*/ 156 h 272"/>
                  <a:gd name="T70" fmla="*/ 268 w 393"/>
                  <a:gd name="T71" fmla="*/ 22 h 272"/>
                  <a:gd name="T72" fmla="*/ 268 w 393"/>
                  <a:gd name="T73" fmla="*/ 13 h 272"/>
                  <a:gd name="T74" fmla="*/ 264 w 393"/>
                  <a:gd name="T75" fmla="*/ 9 h 272"/>
                  <a:gd name="T76" fmla="*/ 255 w 393"/>
                  <a:gd name="T77" fmla="*/ 4 h 272"/>
                  <a:gd name="T78" fmla="*/ 250 w 393"/>
                  <a:gd name="T79" fmla="*/ 0 h 272"/>
                  <a:gd name="T80" fmla="*/ 241 w 393"/>
                  <a:gd name="T81" fmla="*/ 0 h 272"/>
                  <a:gd name="T82" fmla="*/ 232 w 393"/>
                  <a:gd name="T83" fmla="*/ 4 h 272"/>
                  <a:gd name="T84" fmla="*/ 228 w 393"/>
                  <a:gd name="T85" fmla="*/ 13 h 272"/>
                  <a:gd name="T86" fmla="*/ 228 w 393"/>
                  <a:gd name="T87" fmla="*/ 22 h 272"/>
                  <a:gd name="T88" fmla="*/ 223 w 393"/>
                  <a:gd name="T89" fmla="*/ 129 h 272"/>
                  <a:gd name="T90" fmla="*/ 165 w 393"/>
                  <a:gd name="T91" fmla="*/ 94 h 272"/>
                  <a:gd name="T92" fmla="*/ 170 w 393"/>
                  <a:gd name="T93" fmla="*/ 18 h 272"/>
                  <a:gd name="T94" fmla="*/ 165 w 393"/>
                  <a:gd name="T95" fmla="*/ 9 h 272"/>
                  <a:gd name="T96" fmla="*/ 161 w 393"/>
                  <a:gd name="T97" fmla="*/ 4 h 272"/>
                  <a:gd name="T98" fmla="*/ 156 w 393"/>
                  <a:gd name="T99" fmla="*/ 0 h 272"/>
                  <a:gd name="T100" fmla="*/ 148 w 393"/>
                  <a:gd name="T101" fmla="*/ 0 h 272"/>
                  <a:gd name="T102" fmla="*/ 139 w 393"/>
                  <a:gd name="T103" fmla="*/ 0 h 272"/>
                  <a:gd name="T104" fmla="*/ 134 w 393"/>
                  <a:gd name="T105" fmla="*/ 4 h 272"/>
                  <a:gd name="T106" fmla="*/ 130 w 393"/>
                  <a:gd name="T107" fmla="*/ 9 h 272"/>
                  <a:gd name="T108" fmla="*/ 125 w 393"/>
                  <a:gd name="T109" fmla="*/ 18 h 272"/>
                  <a:gd name="T110" fmla="*/ 121 w 393"/>
                  <a:gd name="T111" fmla="*/ 7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2">
                    <a:moveTo>
                      <a:pt x="121" y="71"/>
                    </a:moveTo>
                    <a:lnTo>
                      <a:pt x="36" y="22"/>
                    </a:lnTo>
                    <a:lnTo>
                      <a:pt x="27" y="18"/>
                    </a:lnTo>
                    <a:lnTo>
                      <a:pt x="18" y="18"/>
                    </a:lnTo>
                    <a:lnTo>
                      <a:pt x="9" y="22"/>
                    </a:lnTo>
                    <a:lnTo>
                      <a:pt x="5" y="31"/>
                    </a:lnTo>
                    <a:lnTo>
                      <a:pt x="0" y="40"/>
                    </a:lnTo>
                    <a:lnTo>
                      <a:pt x="0" y="49"/>
                    </a:lnTo>
                    <a:lnTo>
                      <a:pt x="5" y="58"/>
                    </a:lnTo>
                    <a:lnTo>
                      <a:pt x="9" y="62"/>
                    </a:lnTo>
                    <a:lnTo>
                      <a:pt x="98" y="116"/>
                    </a:lnTo>
                    <a:lnTo>
                      <a:pt x="54" y="143"/>
                    </a:lnTo>
                    <a:lnTo>
                      <a:pt x="45" y="147"/>
                    </a:lnTo>
                    <a:lnTo>
                      <a:pt x="40" y="156"/>
                    </a:lnTo>
                    <a:lnTo>
                      <a:pt x="40" y="165"/>
                    </a:lnTo>
                    <a:lnTo>
                      <a:pt x="40" y="174"/>
                    </a:lnTo>
                    <a:lnTo>
                      <a:pt x="49" y="178"/>
                    </a:lnTo>
                    <a:lnTo>
                      <a:pt x="54" y="183"/>
                    </a:lnTo>
                    <a:lnTo>
                      <a:pt x="63" y="183"/>
                    </a:lnTo>
                    <a:lnTo>
                      <a:pt x="72" y="183"/>
                    </a:lnTo>
                    <a:lnTo>
                      <a:pt x="139" y="143"/>
                    </a:lnTo>
                    <a:lnTo>
                      <a:pt x="197" y="178"/>
                    </a:lnTo>
                    <a:lnTo>
                      <a:pt x="112" y="223"/>
                    </a:lnTo>
                    <a:lnTo>
                      <a:pt x="103" y="232"/>
                    </a:lnTo>
                    <a:lnTo>
                      <a:pt x="98" y="241"/>
                    </a:lnTo>
                    <a:lnTo>
                      <a:pt x="98" y="246"/>
                    </a:lnTo>
                    <a:lnTo>
                      <a:pt x="98" y="254"/>
                    </a:lnTo>
                    <a:lnTo>
                      <a:pt x="103" y="263"/>
                    </a:lnTo>
                    <a:lnTo>
                      <a:pt x="112" y="268"/>
                    </a:lnTo>
                    <a:lnTo>
                      <a:pt x="121" y="268"/>
                    </a:lnTo>
                    <a:lnTo>
                      <a:pt x="130" y="263"/>
                    </a:lnTo>
                    <a:lnTo>
                      <a:pt x="241" y="201"/>
                    </a:lnTo>
                    <a:lnTo>
                      <a:pt x="366" y="272"/>
                    </a:lnTo>
                    <a:lnTo>
                      <a:pt x="393" y="228"/>
                    </a:lnTo>
                    <a:lnTo>
                      <a:pt x="268" y="156"/>
                    </a:lnTo>
                    <a:lnTo>
                      <a:pt x="268" y="22"/>
                    </a:lnTo>
                    <a:lnTo>
                      <a:pt x="268" y="13"/>
                    </a:lnTo>
                    <a:lnTo>
                      <a:pt x="264" y="9"/>
                    </a:lnTo>
                    <a:lnTo>
                      <a:pt x="255" y="4"/>
                    </a:lnTo>
                    <a:lnTo>
                      <a:pt x="250" y="0"/>
                    </a:lnTo>
                    <a:lnTo>
                      <a:pt x="241" y="0"/>
                    </a:lnTo>
                    <a:lnTo>
                      <a:pt x="232" y="4"/>
                    </a:lnTo>
                    <a:lnTo>
                      <a:pt x="228" y="13"/>
                    </a:lnTo>
                    <a:lnTo>
                      <a:pt x="228" y="22"/>
                    </a:lnTo>
                    <a:lnTo>
                      <a:pt x="223" y="129"/>
                    </a:lnTo>
                    <a:lnTo>
                      <a:pt x="165" y="94"/>
                    </a:lnTo>
                    <a:lnTo>
                      <a:pt x="170" y="18"/>
                    </a:lnTo>
                    <a:lnTo>
                      <a:pt x="165" y="9"/>
                    </a:lnTo>
                    <a:lnTo>
                      <a:pt x="161" y="4"/>
                    </a:lnTo>
                    <a:lnTo>
                      <a:pt x="156" y="0"/>
                    </a:lnTo>
                    <a:lnTo>
                      <a:pt x="148" y="0"/>
                    </a:lnTo>
                    <a:lnTo>
                      <a:pt x="139" y="0"/>
                    </a:lnTo>
                    <a:lnTo>
                      <a:pt x="134" y="4"/>
                    </a:lnTo>
                    <a:lnTo>
                      <a:pt x="130" y="9"/>
                    </a:lnTo>
                    <a:lnTo>
                      <a:pt x="125" y="18"/>
                    </a:lnTo>
                    <a:lnTo>
                      <a:pt x="121" y="7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BA6F3"/>
                  </a:gs>
                  <a:gs pos="100000">
                    <a:srgbClr val="7BA6F3">
                      <a:gamma/>
                      <a:tint val="63529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19"/>
              <p:cNvSpPr>
                <a:spLocks/>
              </p:cNvSpPr>
              <p:nvPr/>
            </p:nvSpPr>
            <p:spPr bwMode="auto">
              <a:xfrm>
                <a:off x="982" y="626"/>
                <a:ext cx="393" cy="277"/>
              </a:xfrm>
              <a:custGeom>
                <a:avLst/>
                <a:gdLst>
                  <a:gd name="T0" fmla="*/ 98 w 393"/>
                  <a:gd name="T1" fmla="*/ 156 h 277"/>
                  <a:gd name="T2" fmla="*/ 9 w 393"/>
                  <a:gd name="T3" fmla="*/ 205 h 277"/>
                  <a:gd name="T4" fmla="*/ 0 w 393"/>
                  <a:gd name="T5" fmla="*/ 214 h 277"/>
                  <a:gd name="T6" fmla="*/ 0 w 393"/>
                  <a:gd name="T7" fmla="*/ 223 h 277"/>
                  <a:gd name="T8" fmla="*/ 0 w 393"/>
                  <a:gd name="T9" fmla="*/ 228 h 277"/>
                  <a:gd name="T10" fmla="*/ 0 w 393"/>
                  <a:gd name="T11" fmla="*/ 237 h 277"/>
                  <a:gd name="T12" fmla="*/ 9 w 393"/>
                  <a:gd name="T13" fmla="*/ 246 h 277"/>
                  <a:gd name="T14" fmla="*/ 14 w 393"/>
                  <a:gd name="T15" fmla="*/ 250 h 277"/>
                  <a:gd name="T16" fmla="*/ 23 w 393"/>
                  <a:gd name="T17" fmla="*/ 250 h 277"/>
                  <a:gd name="T18" fmla="*/ 36 w 393"/>
                  <a:gd name="T19" fmla="*/ 250 h 277"/>
                  <a:gd name="T20" fmla="*/ 125 w 393"/>
                  <a:gd name="T21" fmla="*/ 196 h 277"/>
                  <a:gd name="T22" fmla="*/ 125 w 393"/>
                  <a:gd name="T23" fmla="*/ 250 h 277"/>
                  <a:gd name="T24" fmla="*/ 125 w 393"/>
                  <a:gd name="T25" fmla="*/ 263 h 277"/>
                  <a:gd name="T26" fmla="*/ 130 w 393"/>
                  <a:gd name="T27" fmla="*/ 268 h 277"/>
                  <a:gd name="T28" fmla="*/ 139 w 393"/>
                  <a:gd name="T29" fmla="*/ 272 h 277"/>
                  <a:gd name="T30" fmla="*/ 143 w 393"/>
                  <a:gd name="T31" fmla="*/ 277 h 277"/>
                  <a:gd name="T32" fmla="*/ 152 w 393"/>
                  <a:gd name="T33" fmla="*/ 277 h 277"/>
                  <a:gd name="T34" fmla="*/ 161 w 393"/>
                  <a:gd name="T35" fmla="*/ 272 h 277"/>
                  <a:gd name="T36" fmla="*/ 165 w 393"/>
                  <a:gd name="T37" fmla="*/ 263 h 277"/>
                  <a:gd name="T38" fmla="*/ 165 w 393"/>
                  <a:gd name="T39" fmla="*/ 254 h 277"/>
                  <a:gd name="T40" fmla="*/ 165 w 393"/>
                  <a:gd name="T41" fmla="*/ 178 h 277"/>
                  <a:gd name="T42" fmla="*/ 223 w 393"/>
                  <a:gd name="T43" fmla="*/ 143 h 277"/>
                  <a:gd name="T44" fmla="*/ 223 w 393"/>
                  <a:gd name="T45" fmla="*/ 241 h 277"/>
                  <a:gd name="T46" fmla="*/ 223 w 393"/>
                  <a:gd name="T47" fmla="*/ 250 h 277"/>
                  <a:gd name="T48" fmla="*/ 228 w 393"/>
                  <a:gd name="T49" fmla="*/ 259 h 277"/>
                  <a:gd name="T50" fmla="*/ 237 w 393"/>
                  <a:gd name="T51" fmla="*/ 263 h 277"/>
                  <a:gd name="T52" fmla="*/ 246 w 393"/>
                  <a:gd name="T53" fmla="*/ 268 h 277"/>
                  <a:gd name="T54" fmla="*/ 255 w 393"/>
                  <a:gd name="T55" fmla="*/ 268 h 277"/>
                  <a:gd name="T56" fmla="*/ 259 w 393"/>
                  <a:gd name="T57" fmla="*/ 263 h 277"/>
                  <a:gd name="T58" fmla="*/ 264 w 393"/>
                  <a:gd name="T59" fmla="*/ 254 h 277"/>
                  <a:gd name="T60" fmla="*/ 268 w 393"/>
                  <a:gd name="T61" fmla="*/ 246 h 277"/>
                  <a:gd name="T62" fmla="*/ 268 w 393"/>
                  <a:gd name="T63" fmla="*/ 116 h 277"/>
                  <a:gd name="T64" fmla="*/ 393 w 393"/>
                  <a:gd name="T65" fmla="*/ 44 h 277"/>
                  <a:gd name="T66" fmla="*/ 366 w 393"/>
                  <a:gd name="T67" fmla="*/ 0 h 277"/>
                  <a:gd name="T68" fmla="*/ 241 w 393"/>
                  <a:gd name="T69" fmla="*/ 71 h 277"/>
                  <a:gd name="T70" fmla="*/ 125 w 393"/>
                  <a:gd name="T71" fmla="*/ 4 h 277"/>
                  <a:gd name="T72" fmla="*/ 121 w 393"/>
                  <a:gd name="T73" fmla="*/ 0 h 277"/>
                  <a:gd name="T74" fmla="*/ 112 w 393"/>
                  <a:gd name="T75" fmla="*/ 0 h 277"/>
                  <a:gd name="T76" fmla="*/ 103 w 393"/>
                  <a:gd name="T77" fmla="*/ 4 h 277"/>
                  <a:gd name="T78" fmla="*/ 98 w 393"/>
                  <a:gd name="T79" fmla="*/ 9 h 277"/>
                  <a:gd name="T80" fmla="*/ 94 w 393"/>
                  <a:gd name="T81" fmla="*/ 18 h 277"/>
                  <a:gd name="T82" fmla="*/ 94 w 393"/>
                  <a:gd name="T83" fmla="*/ 26 h 277"/>
                  <a:gd name="T84" fmla="*/ 98 w 393"/>
                  <a:gd name="T85" fmla="*/ 35 h 277"/>
                  <a:gd name="T86" fmla="*/ 107 w 393"/>
                  <a:gd name="T87" fmla="*/ 40 h 277"/>
                  <a:gd name="T88" fmla="*/ 197 w 393"/>
                  <a:gd name="T89" fmla="*/ 98 h 277"/>
                  <a:gd name="T90" fmla="*/ 139 w 393"/>
                  <a:gd name="T91" fmla="*/ 129 h 277"/>
                  <a:gd name="T92" fmla="*/ 72 w 393"/>
                  <a:gd name="T93" fmla="*/ 89 h 277"/>
                  <a:gd name="T94" fmla="*/ 63 w 393"/>
                  <a:gd name="T95" fmla="*/ 85 h 277"/>
                  <a:gd name="T96" fmla="*/ 58 w 393"/>
                  <a:gd name="T97" fmla="*/ 85 h 277"/>
                  <a:gd name="T98" fmla="*/ 49 w 393"/>
                  <a:gd name="T99" fmla="*/ 89 h 277"/>
                  <a:gd name="T100" fmla="*/ 45 w 393"/>
                  <a:gd name="T101" fmla="*/ 98 h 277"/>
                  <a:gd name="T102" fmla="*/ 45 w 393"/>
                  <a:gd name="T103" fmla="*/ 102 h 277"/>
                  <a:gd name="T104" fmla="*/ 45 w 393"/>
                  <a:gd name="T105" fmla="*/ 111 h 277"/>
                  <a:gd name="T106" fmla="*/ 45 w 393"/>
                  <a:gd name="T107" fmla="*/ 120 h 277"/>
                  <a:gd name="T108" fmla="*/ 54 w 393"/>
                  <a:gd name="T109" fmla="*/ 125 h 277"/>
                  <a:gd name="T110" fmla="*/ 98 w 393"/>
                  <a:gd name="T111" fmla="*/ 156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7">
                    <a:moveTo>
                      <a:pt x="98" y="156"/>
                    </a:moveTo>
                    <a:lnTo>
                      <a:pt x="9" y="205"/>
                    </a:lnTo>
                    <a:lnTo>
                      <a:pt x="0" y="214"/>
                    </a:lnTo>
                    <a:lnTo>
                      <a:pt x="0" y="223"/>
                    </a:lnTo>
                    <a:lnTo>
                      <a:pt x="0" y="228"/>
                    </a:lnTo>
                    <a:lnTo>
                      <a:pt x="0" y="237"/>
                    </a:lnTo>
                    <a:lnTo>
                      <a:pt x="9" y="246"/>
                    </a:lnTo>
                    <a:lnTo>
                      <a:pt x="14" y="250"/>
                    </a:lnTo>
                    <a:lnTo>
                      <a:pt x="23" y="250"/>
                    </a:lnTo>
                    <a:lnTo>
                      <a:pt x="36" y="250"/>
                    </a:lnTo>
                    <a:lnTo>
                      <a:pt x="125" y="196"/>
                    </a:lnTo>
                    <a:lnTo>
                      <a:pt x="125" y="250"/>
                    </a:lnTo>
                    <a:lnTo>
                      <a:pt x="125" y="263"/>
                    </a:lnTo>
                    <a:lnTo>
                      <a:pt x="130" y="268"/>
                    </a:lnTo>
                    <a:lnTo>
                      <a:pt x="139" y="272"/>
                    </a:lnTo>
                    <a:lnTo>
                      <a:pt x="143" y="277"/>
                    </a:lnTo>
                    <a:lnTo>
                      <a:pt x="152" y="277"/>
                    </a:lnTo>
                    <a:lnTo>
                      <a:pt x="161" y="272"/>
                    </a:lnTo>
                    <a:lnTo>
                      <a:pt x="165" y="263"/>
                    </a:lnTo>
                    <a:lnTo>
                      <a:pt x="165" y="254"/>
                    </a:lnTo>
                    <a:lnTo>
                      <a:pt x="165" y="178"/>
                    </a:lnTo>
                    <a:lnTo>
                      <a:pt x="223" y="143"/>
                    </a:lnTo>
                    <a:lnTo>
                      <a:pt x="223" y="241"/>
                    </a:lnTo>
                    <a:lnTo>
                      <a:pt x="223" y="250"/>
                    </a:lnTo>
                    <a:lnTo>
                      <a:pt x="228" y="259"/>
                    </a:lnTo>
                    <a:lnTo>
                      <a:pt x="237" y="263"/>
                    </a:lnTo>
                    <a:lnTo>
                      <a:pt x="246" y="268"/>
                    </a:lnTo>
                    <a:lnTo>
                      <a:pt x="255" y="268"/>
                    </a:lnTo>
                    <a:lnTo>
                      <a:pt x="259" y="263"/>
                    </a:lnTo>
                    <a:lnTo>
                      <a:pt x="264" y="254"/>
                    </a:lnTo>
                    <a:lnTo>
                      <a:pt x="268" y="246"/>
                    </a:lnTo>
                    <a:lnTo>
                      <a:pt x="268" y="116"/>
                    </a:lnTo>
                    <a:lnTo>
                      <a:pt x="393" y="44"/>
                    </a:lnTo>
                    <a:lnTo>
                      <a:pt x="366" y="0"/>
                    </a:lnTo>
                    <a:lnTo>
                      <a:pt x="241" y="71"/>
                    </a:lnTo>
                    <a:lnTo>
                      <a:pt x="125" y="4"/>
                    </a:lnTo>
                    <a:lnTo>
                      <a:pt x="121" y="0"/>
                    </a:lnTo>
                    <a:lnTo>
                      <a:pt x="112" y="0"/>
                    </a:lnTo>
                    <a:lnTo>
                      <a:pt x="103" y="4"/>
                    </a:lnTo>
                    <a:lnTo>
                      <a:pt x="98" y="9"/>
                    </a:lnTo>
                    <a:lnTo>
                      <a:pt x="94" y="18"/>
                    </a:lnTo>
                    <a:lnTo>
                      <a:pt x="94" y="26"/>
                    </a:lnTo>
                    <a:lnTo>
                      <a:pt x="98" y="35"/>
                    </a:lnTo>
                    <a:lnTo>
                      <a:pt x="107" y="40"/>
                    </a:lnTo>
                    <a:lnTo>
                      <a:pt x="197" y="98"/>
                    </a:lnTo>
                    <a:lnTo>
                      <a:pt x="139" y="129"/>
                    </a:lnTo>
                    <a:lnTo>
                      <a:pt x="72" y="89"/>
                    </a:lnTo>
                    <a:lnTo>
                      <a:pt x="63" y="85"/>
                    </a:lnTo>
                    <a:lnTo>
                      <a:pt x="58" y="85"/>
                    </a:lnTo>
                    <a:lnTo>
                      <a:pt x="49" y="89"/>
                    </a:lnTo>
                    <a:lnTo>
                      <a:pt x="45" y="98"/>
                    </a:lnTo>
                    <a:lnTo>
                      <a:pt x="45" y="102"/>
                    </a:lnTo>
                    <a:lnTo>
                      <a:pt x="45" y="111"/>
                    </a:lnTo>
                    <a:lnTo>
                      <a:pt x="45" y="120"/>
                    </a:lnTo>
                    <a:lnTo>
                      <a:pt x="54" y="125"/>
                    </a:lnTo>
                    <a:lnTo>
                      <a:pt x="98" y="15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BA6F3"/>
                  </a:gs>
                  <a:gs pos="100000">
                    <a:srgbClr val="7BA6F3">
                      <a:gamma/>
                      <a:tint val="63529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20"/>
              <p:cNvSpPr>
                <a:spLocks/>
              </p:cNvSpPr>
              <p:nvPr/>
            </p:nvSpPr>
            <p:spPr bwMode="auto">
              <a:xfrm>
                <a:off x="1210" y="648"/>
                <a:ext cx="299" cy="438"/>
              </a:xfrm>
              <a:custGeom>
                <a:avLst/>
                <a:gdLst>
                  <a:gd name="T0" fmla="*/ 125 w 299"/>
                  <a:gd name="T1" fmla="*/ 313 h 438"/>
                  <a:gd name="T2" fmla="*/ 125 w 299"/>
                  <a:gd name="T3" fmla="*/ 411 h 438"/>
                  <a:gd name="T4" fmla="*/ 129 w 299"/>
                  <a:gd name="T5" fmla="*/ 425 h 438"/>
                  <a:gd name="T6" fmla="*/ 134 w 299"/>
                  <a:gd name="T7" fmla="*/ 429 h 438"/>
                  <a:gd name="T8" fmla="*/ 143 w 299"/>
                  <a:gd name="T9" fmla="*/ 434 h 438"/>
                  <a:gd name="T10" fmla="*/ 147 w 299"/>
                  <a:gd name="T11" fmla="*/ 438 h 438"/>
                  <a:gd name="T12" fmla="*/ 156 w 299"/>
                  <a:gd name="T13" fmla="*/ 434 h 438"/>
                  <a:gd name="T14" fmla="*/ 165 w 299"/>
                  <a:gd name="T15" fmla="*/ 429 h 438"/>
                  <a:gd name="T16" fmla="*/ 174 w 299"/>
                  <a:gd name="T17" fmla="*/ 425 h 438"/>
                  <a:gd name="T18" fmla="*/ 174 w 299"/>
                  <a:gd name="T19" fmla="*/ 411 h 438"/>
                  <a:gd name="T20" fmla="*/ 174 w 299"/>
                  <a:gd name="T21" fmla="*/ 308 h 438"/>
                  <a:gd name="T22" fmla="*/ 223 w 299"/>
                  <a:gd name="T23" fmla="*/ 335 h 438"/>
                  <a:gd name="T24" fmla="*/ 232 w 299"/>
                  <a:gd name="T25" fmla="*/ 340 h 438"/>
                  <a:gd name="T26" fmla="*/ 241 w 299"/>
                  <a:gd name="T27" fmla="*/ 340 h 438"/>
                  <a:gd name="T28" fmla="*/ 250 w 299"/>
                  <a:gd name="T29" fmla="*/ 335 h 438"/>
                  <a:gd name="T30" fmla="*/ 254 w 299"/>
                  <a:gd name="T31" fmla="*/ 331 h 438"/>
                  <a:gd name="T32" fmla="*/ 254 w 299"/>
                  <a:gd name="T33" fmla="*/ 322 h 438"/>
                  <a:gd name="T34" fmla="*/ 254 w 299"/>
                  <a:gd name="T35" fmla="*/ 317 h 438"/>
                  <a:gd name="T36" fmla="*/ 254 w 299"/>
                  <a:gd name="T37" fmla="*/ 308 h 438"/>
                  <a:gd name="T38" fmla="*/ 245 w 299"/>
                  <a:gd name="T39" fmla="*/ 300 h 438"/>
                  <a:gd name="T40" fmla="*/ 178 w 299"/>
                  <a:gd name="T41" fmla="*/ 264 h 438"/>
                  <a:gd name="T42" fmla="*/ 178 w 299"/>
                  <a:gd name="T43" fmla="*/ 192 h 438"/>
                  <a:gd name="T44" fmla="*/ 263 w 299"/>
                  <a:gd name="T45" fmla="*/ 246 h 438"/>
                  <a:gd name="T46" fmla="*/ 272 w 299"/>
                  <a:gd name="T47" fmla="*/ 250 h 438"/>
                  <a:gd name="T48" fmla="*/ 281 w 299"/>
                  <a:gd name="T49" fmla="*/ 250 h 438"/>
                  <a:gd name="T50" fmla="*/ 290 w 299"/>
                  <a:gd name="T51" fmla="*/ 246 h 438"/>
                  <a:gd name="T52" fmla="*/ 294 w 299"/>
                  <a:gd name="T53" fmla="*/ 241 h 438"/>
                  <a:gd name="T54" fmla="*/ 299 w 299"/>
                  <a:gd name="T55" fmla="*/ 232 h 438"/>
                  <a:gd name="T56" fmla="*/ 299 w 299"/>
                  <a:gd name="T57" fmla="*/ 224 h 438"/>
                  <a:gd name="T58" fmla="*/ 294 w 299"/>
                  <a:gd name="T59" fmla="*/ 215 h 438"/>
                  <a:gd name="T60" fmla="*/ 285 w 299"/>
                  <a:gd name="T61" fmla="*/ 210 h 438"/>
                  <a:gd name="T62" fmla="*/ 178 w 299"/>
                  <a:gd name="T63" fmla="*/ 143 h 438"/>
                  <a:gd name="T64" fmla="*/ 178 w 299"/>
                  <a:gd name="T65" fmla="*/ 0 h 438"/>
                  <a:gd name="T66" fmla="*/ 125 w 299"/>
                  <a:gd name="T67" fmla="*/ 0 h 438"/>
                  <a:gd name="T68" fmla="*/ 125 w 299"/>
                  <a:gd name="T69" fmla="*/ 143 h 438"/>
                  <a:gd name="T70" fmla="*/ 9 w 299"/>
                  <a:gd name="T71" fmla="*/ 210 h 438"/>
                  <a:gd name="T72" fmla="*/ 4 w 299"/>
                  <a:gd name="T73" fmla="*/ 215 h 438"/>
                  <a:gd name="T74" fmla="*/ 0 w 299"/>
                  <a:gd name="T75" fmla="*/ 224 h 438"/>
                  <a:gd name="T76" fmla="*/ 0 w 299"/>
                  <a:gd name="T77" fmla="*/ 232 h 438"/>
                  <a:gd name="T78" fmla="*/ 0 w 299"/>
                  <a:gd name="T79" fmla="*/ 237 h 438"/>
                  <a:gd name="T80" fmla="*/ 4 w 299"/>
                  <a:gd name="T81" fmla="*/ 246 h 438"/>
                  <a:gd name="T82" fmla="*/ 13 w 299"/>
                  <a:gd name="T83" fmla="*/ 250 h 438"/>
                  <a:gd name="T84" fmla="*/ 22 w 299"/>
                  <a:gd name="T85" fmla="*/ 250 h 438"/>
                  <a:gd name="T86" fmla="*/ 31 w 299"/>
                  <a:gd name="T87" fmla="*/ 246 h 438"/>
                  <a:gd name="T88" fmla="*/ 125 w 299"/>
                  <a:gd name="T89" fmla="*/ 197 h 438"/>
                  <a:gd name="T90" fmla="*/ 125 w 299"/>
                  <a:gd name="T91" fmla="*/ 264 h 438"/>
                  <a:gd name="T92" fmla="*/ 53 w 299"/>
                  <a:gd name="T93" fmla="*/ 300 h 438"/>
                  <a:gd name="T94" fmla="*/ 49 w 299"/>
                  <a:gd name="T95" fmla="*/ 304 h 438"/>
                  <a:gd name="T96" fmla="*/ 44 w 299"/>
                  <a:gd name="T97" fmla="*/ 313 h 438"/>
                  <a:gd name="T98" fmla="*/ 44 w 299"/>
                  <a:gd name="T99" fmla="*/ 322 h 438"/>
                  <a:gd name="T100" fmla="*/ 49 w 299"/>
                  <a:gd name="T101" fmla="*/ 326 h 438"/>
                  <a:gd name="T102" fmla="*/ 53 w 299"/>
                  <a:gd name="T103" fmla="*/ 331 h 438"/>
                  <a:gd name="T104" fmla="*/ 62 w 299"/>
                  <a:gd name="T105" fmla="*/ 335 h 438"/>
                  <a:gd name="T106" fmla="*/ 67 w 299"/>
                  <a:gd name="T107" fmla="*/ 335 h 438"/>
                  <a:gd name="T108" fmla="*/ 76 w 299"/>
                  <a:gd name="T109" fmla="*/ 335 h 438"/>
                  <a:gd name="T110" fmla="*/ 125 w 299"/>
                  <a:gd name="T111" fmla="*/ 313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9" h="438">
                    <a:moveTo>
                      <a:pt x="125" y="313"/>
                    </a:moveTo>
                    <a:lnTo>
                      <a:pt x="125" y="411"/>
                    </a:lnTo>
                    <a:lnTo>
                      <a:pt x="129" y="425"/>
                    </a:lnTo>
                    <a:lnTo>
                      <a:pt x="134" y="429"/>
                    </a:lnTo>
                    <a:lnTo>
                      <a:pt x="143" y="434"/>
                    </a:lnTo>
                    <a:lnTo>
                      <a:pt x="147" y="438"/>
                    </a:lnTo>
                    <a:lnTo>
                      <a:pt x="156" y="434"/>
                    </a:lnTo>
                    <a:lnTo>
                      <a:pt x="165" y="429"/>
                    </a:lnTo>
                    <a:lnTo>
                      <a:pt x="174" y="425"/>
                    </a:lnTo>
                    <a:lnTo>
                      <a:pt x="174" y="411"/>
                    </a:lnTo>
                    <a:lnTo>
                      <a:pt x="174" y="308"/>
                    </a:lnTo>
                    <a:lnTo>
                      <a:pt x="223" y="335"/>
                    </a:lnTo>
                    <a:lnTo>
                      <a:pt x="232" y="340"/>
                    </a:lnTo>
                    <a:lnTo>
                      <a:pt x="241" y="340"/>
                    </a:lnTo>
                    <a:lnTo>
                      <a:pt x="250" y="335"/>
                    </a:lnTo>
                    <a:lnTo>
                      <a:pt x="254" y="331"/>
                    </a:lnTo>
                    <a:lnTo>
                      <a:pt x="254" y="322"/>
                    </a:lnTo>
                    <a:lnTo>
                      <a:pt x="254" y="317"/>
                    </a:lnTo>
                    <a:lnTo>
                      <a:pt x="254" y="308"/>
                    </a:lnTo>
                    <a:lnTo>
                      <a:pt x="245" y="300"/>
                    </a:lnTo>
                    <a:lnTo>
                      <a:pt x="178" y="264"/>
                    </a:lnTo>
                    <a:lnTo>
                      <a:pt x="178" y="192"/>
                    </a:lnTo>
                    <a:lnTo>
                      <a:pt x="263" y="246"/>
                    </a:lnTo>
                    <a:lnTo>
                      <a:pt x="272" y="250"/>
                    </a:lnTo>
                    <a:lnTo>
                      <a:pt x="281" y="250"/>
                    </a:lnTo>
                    <a:lnTo>
                      <a:pt x="290" y="246"/>
                    </a:lnTo>
                    <a:lnTo>
                      <a:pt x="294" y="241"/>
                    </a:lnTo>
                    <a:lnTo>
                      <a:pt x="299" y="232"/>
                    </a:lnTo>
                    <a:lnTo>
                      <a:pt x="299" y="224"/>
                    </a:lnTo>
                    <a:lnTo>
                      <a:pt x="294" y="215"/>
                    </a:lnTo>
                    <a:lnTo>
                      <a:pt x="285" y="210"/>
                    </a:lnTo>
                    <a:lnTo>
                      <a:pt x="178" y="143"/>
                    </a:lnTo>
                    <a:lnTo>
                      <a:pt x="178" y="0"/>
                    </a:lnTo>
                    <a:lnTo>
                      <a:pt x="125" y="0"/>
                    </a:lnTo>
                    <a:lnTo>
                      <a:pt x="125" y="143"/>
                    </a:lnTo>
                    <a:lnTo>
                      <a:pt x="9" y="210"/>
                    </a:lnTo>
                    <a:lnTo>
                      <a:pt x="4" y="215"/>
                    </a:lnTo>
                    <a:lnTo>
                      <a:pt x="0" y="224"/>
                    </a:lnTo>
                    <a:lnTo>
                      <a:pt x="0" y="232"/>
                    </a:lnTo>
                    <a:lnTo>
                      <a:pt x="0" y="237"/>
                    </a:lnTo>
                    <a:lnTo>
                      <a:pt x="4" y="246"/>
                    </a:lnTo>
                    <a:lnTo>
                      <a:pt x="13" y="250"/>
                    </a:lnTo>
                    <a:lnTo>
                      <a:pt x="22" y="250"/>
                    </a:lnTo>
                    <a:lnTo>
                      <a:pt x="31" y="246"/>
                    </a:lnTo>
                    <a:lnTo>
                      <a:pt x="125" y="197"/>
                    </a:lnTo>
                    <a:lnTo>
                      <a:pt x="125" y="264"/>
                    </a:lnTo>
                    <a:lnTo>
                      <a:pt x="53" y="300"/>
                    </a:lnTo>
                    <a:lnTo>
                      <a:pt x="49" y="304"/>
                    </a:lnTo>
                    <a:lnTo>
                      <a:pt x="44" y="313"/>
                    </a:lnTo>
                    <a:lnTo>
                      <a:pt x="44" y="322"/>
                    </a:lnTo>
                    <a:lnTo>
                      <a:pt x="49" y="326"/>
                    </a:lnTo>
                    <a:lnTo>
                      <a:pt x="53" y="331"/>
                    </a:lnTo>
                    <a:lnTo>
                      <a:pt x="62" y="335"/>
                    </a:lnTo>
                    <a:lnTo>
                      <a:pt x="67" y="335"/>
                    </a:lnTo>
                    <a:lnTo>
                      <a:pt x="76" y="335"/>
                    </a:lnTo>
                    <a:lnTo>
                      <a:pt x="125" y="31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BA6F3"/>
                  </a:gs>
                  <a:gs pos="100000">
                    <a:srgbClr val="7BA6F3">
                      <a:gamma/>
                      <a:tint val="63529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21"/>
              <p:cNvSpPr>
                <a:spLocks/>
              </p:cNvSpPr>
              <p:nvPr/>
            </p:nvSpPr>
            <p:spPr bwMode="auto">
              <a:xfrm>
                <a:off x="1348" y="626"/>
                <a:ext cx="393" cy="272"/>
              </a:xfrm>
              <a:custGeom>
                <a:avLst/>
                <a:gdLst>
                  <a:gd name="T0" fmla="*/ 272 w 393"/>
                  <a:gd name="T1" fmla="*/ 201 h 272"/>
                  <a:gd name="T2" fmla="*/ 357 w 393"/>
                  <a:gd name="T3" fmla="*/ 250 h 272"/>
                  <a:gd name="T4" fmla="*/ 366 w 393"/>
                  <a:gd name="T5" fmla="*/ 254 h 272"/>
                  <a:gd name="T6" fmla="*/ 375 w 393"/>
                  <a:gd name="T7" fmla="*/ 254 h 272"/>
                  <a:gd name="T8" fmla="*/ 384 w 393"/>
                  <a:gd name="T9" fmla="*/ 250 h 272"/>
                  <a:gd name="T10" fmla="*/ 388 w 393"/>
                  <a:gd name="T11" fmla="*/ 241 h 272"/>
                  <a:gd name="T12" fmla="*/ 393 w 393"/>
                  <a:gd name="T13" fmla="*/ 232 h 272"/>
                  <a:gd name="T14" fmla="*/ 393 w 393"/>
                  <a:gd name="T15" fmla="*/ 223 h 272"/>
                  <a:gd name="T16" fmla="*/ 388 w 393"/>
                  <a:gd name="T17" fmla="*/ 214 h 272"/>
                  <a:gd name="T18" fmla="*/ 384 w 393"/>
                  <a:gd name="T19" fmla="*/ 210 h 272"/>
                  <a:gd name="T20" fmla="*/ 295 w 393"/>
                  <a:gd name="T21" fmla="*/ 156 h 272"/>
                  <a:gd name="T22" fmla="*/ 339 w 393"/>
                  <a:gd name="T23" fmla="*/ 129 h 272"/>
                  <a:gd name="T24" fmla="*/ 348 w 393"/>
                  <a:gd name="T25" fmla="*/ 125 h 272"/>
                  <a:gd name="T26" fmla="*/ 353 w 393"/>
                  <a:gd name="T27" fmla="*/ 116 h 272"/>
                  <a:gd name="T28" fmla="*/ 353 w 393"/>
                  <a:gd name="T29" fmla="*/ 107 h 272"/>
                  <a:gd name="T30" fmla="*/ 353 w 393"/>
                  <a:gd name="T31" fmla="*/ 98 h 272"/>
                  <a:gd name="T32" fmla="*/ 344 w 393"/>
                  <a:gd name="T33" fmla="*/ 94 h 272"/>
                  <a:gd name="T34" fmla="*/ 339 w 393"/>
                  <a:gd name="T35" fmla="*/ 89 h 272"/>
                  <a:gd name="T36" fmla="*/ 330 w 393"/>
                  <a:gd name="T37" fmla="*/ 89 h 272"/>
                  <a:gd name="T38" fmla="*/ 321 w 393"/>
                  <a:gd name="T39" fmla="*/ 89 h 272"/>
                  <a:gd name="T40" fmla="*/ 254 w 393"/>
                  <a:gd name="T41" fmla="*/ 129 h 272"/>
                  <a:gd name="T42" fmla="*/ 196 w 393"/>
                  <a:gd name="T43" fmla="*/ 94 h 272"/>
                  <a:gd name="T44" fmla="*/ 281 w 393"/>
                  <a:gd name="T45" fmla="*/ 49 h 272"/>
                  <a:gd name="T46" fmla="*/ 290 w 393"/>
                  <a:gd name="T47" fmla="*/ 40 h 272"/>
                  <a:gd name="T48" fmla="*/ 295 w 393"/>
                  <a:gd name="T49" fmla="*/ 31 h 272"/>
                  <a:gd name="T50" fmla="*/ 295 w 393"/>
                  <a:gd name="T51" fmla="*/ 26 h 272"/>
                  <a:gd name="T52" fmla="*/ 295 w 393"/>
                  <a:gd name="T53" fmla="*/ 18 h 272"/>
                  <a:gd name="T54" fmla="*/ 290 w 393"/>
                  <a:gd name="T55" fmla="*/ 9 h 272"/>
                  <a:gd name="T56" fmla="*/ 281 w 393"/>
                  <a:gd name="T57" fmla="*/ 4 h 272"/>
                  <a:gd name="T58" fmla="*/ 272 w 393"/>
                  <a:gd name="T59" fmla="*/ 4 h 272"/>
                  <a:gd name="T60" fmla="*/ 263 w 393"/>
                  <a:gd name="T61" fmla="*/ 9 h 272"/>
                  <a:gd name="T62" fmla="*/ 152 w 393"/>
                  <a:gd name="T63" fmla="*/ 71 h 272"/>
                  <a:gd name="T64" fmla="*/ 27 w 393"/>
                  <a:gd name="T65" fmla="*/ 0 h 272"/>
                  <a:gd name="T66" fmla="*/ 0 w 393"/>
                  <a:gd name="T67" fmla="*/ 44 h 272"/>
                  <a:gd name="T68" fmla="*/ 125 w 393"/>
                  <a:gd name="T69" fmla="*/ 116 h 272"/>
                  <a:gd name="T70" fmla="*/ 125 w 393"/>
                  <a:gd name="T71" fmla="*/ 250 h 272"/>
                  <a:gd name="T72" fmla="*/ 125 w 393"/>
                  <a:gd name="T73" fmla="*/ 259 h 272"/>
                  <a:gd name="T74" fmla="*/ 129 w 393"/>
                  <a:gd name="T75" fmla="*/ 263 h 272"/>
                  <a:gd name="T76" fmla="*/ 138 w 393"/>
                  <a:gd name="T77" fmla="*/ 268 h 272"/>
                  <a:gd name="T78" fmla="*/ 143 w 393"/>
                  <a:gd name="T79" fmla="*/ 272 h 272"/>
                  <a:gd name="T80" fmla="*/ 152 w 393"/>
                  <a:gd name="T81" fmla="*/ 272 h 272"/>
                  <a:gd name="T82" fmla="*/ 161 w 393"/>
                  <a:gd name="T83" fmla="*/ 268 h 272"/>
                  <a:gd name="T84" fmla="*/ 165 w 393"/>
                  <a:gd name="T85" fmla="*/ 259 h 272"/>
                  <a:gd name="T86" fmla="*/ 165 w 393"/>
                  <a:gd name="T87" fmla="*/ 250 h 272"/>
                  <a:gd name="T88" fmla="*/ 170 w 393"/>
                  <a:gd name="T89" fmla="*/ 143 h 272"/>
                  <a:gd name="T90" fmla="*/ 228 w 393"/>
                  <a:gd name="T91" fmla="*/ 178 h 272"/>
                  <a:gd name="T92" fmla="*/ 223 w 393"/>
                  <a:gd name="T93" fmla="*/ 254 h 272"/>
                  <a:gd name="T94" fmla="*/ 228 w 393"/>
                  <a:gd name="T95" fmla="*/ 263 h 272"/>
                  <a:gd name="T96" fmla="*/ 232 w 393"/>
                  <a:gd name="T97" fmla="*/ 268 h 272"/>
                  <a:gd name="T98" fmla="*/ 237 w 393"/>
                  <a:gd name="T99" fmla="*/ 272 h 272"/>
                  <a:gd name="T100" fmla="*/ 245 w 393"/>
                  <a:gd name="T101" fmla="*/ 272 h 272"/>
                  <a:gd name="T102" fmla="*/ 254 w 393"/>
                  <a:gd name="T103" fmla="*/ 272 h 272"/>
                  <a:gd name="T104" fmla="*/ 259 w 393"/>
                  <a:gd name="T105" fmla="*/ 268 h 272"/>
                  <a:gd name="T106" fmla="*/ 263 w 393"/>
                  <a:gd name="T107" fmla="*/ 263 h 272"/>
                  <a:gd name="T108" fmla="*/ 268 w 393"/>
                  <a:gd name="T109" fmla="*/ 254 h 272"/>
                  <a:gd name="T110" fmla="*/ 272 w 393"/>
                  <a:gd name="T111" fmla="*/ 2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2">
                    <a:moveTo>
                      <a:pt x="272" y="201"/>
                    </a:moveTo>
                    <a:lnTo>
                      <a:pt x="357" y="250"/>
                    </a:lnTo>
                    <a:lnTo>
                      <a:pt x="366" y="254"/>
                    </a:lnTo>
                    <a:lnTo>
                      <a:pt x="375" y="254"/>
                    </a:lnTo>
                    <a:lnTo>
                      <a:pt x="384" y="250"/>
                    </a:lnTo>
                    <a:lnTo>
                      <a:pt x="388" y="241"/>
                    </a:lnTo>
                    <a:lnTo>
                      <a:pt x="393" y="232"/>
                    </a:lnTo>
                    <a:lnTo>
                      <a:pt x="393" y="223"/>
                    </a:lnTo>
                    <a:lnTo>
                      <a:pt x="388" y="214"/>
                    </a:lnTo>
                    <a:lnTo>
                      <a:pt x="384" y="210"/>
                    </a:lnTo>
                    <a:lnTo>
                      <a:pt x="295" y="156"/>
                    </a:lnTo>
                    <a:lnTo>
                      <a:pt x="339" y="129"/>
                    </a:lnTo>
                    <a:lnTo>
                      <a:pt x="348" y="125"/>
                    </a:lnTo>
                    <a:lnTo>
                      <a:pt x="353" y="116"/>
                    </a:lnTo>
                    <a:lnTo>
                      <a:pt x="353" y="107"/>
                    </a:lnTo>
                    <a:lnTo>
                      <a:pt x="353" y="98"/>
                    </a:lnTo>
                    <a:lnTo>
                      <a:pt x="344" y="94"/>
                    </a:lnTo>
                    <a:lnTo>
                      <a:pt x="339" y="89"/>
                    </a:lnTo>
                    <a:lnTo>
                      <a:pt x="330" y="89"/>
                    </a:lnTo>
                    <a:lnTo>
                      <a:pt x="321" y="89"/>
                    </a:lnTo>
                    <a:lnTo>
                      <a:pt x="254" y="129"/>
                    </a:lnTo>
                    <a:lnTo>
                      <a:pt x="196" y="94"/>
                    </a:lnTo>
                    <a:lnTo>
                      <a:pt x="281" y="49"/>
                    </a:lnTo>
                    <a:lnTo>
                      <a:pt x="290" y="40"/>
                    </a:lnTo>
                    <a:lnTo>
                      <a:pt x="295" y="31"/>
                    </a:lnTo>
                    <a:lnTo>
                      <a:pt x="295" y="26"/>
                    </a:lnTo>
                    <a:lnTo>
                      <a:pt x="295" y="18"/>
                    </a:lnTo>
                    <a:lnTo>
                      <a:pt x="290" y="9"/>
                    </a:lnTo>
                    <a:lnTo>
                      <a:pt x="281" y="4"/>
                    </a:lnTo>
                    <a:lnTo>
                      <a:pt x="272" y="4"/>
                    </a:lnTo>
                    <a:lnTo>
                      <a:pt x="263" y="9"/>
                    </a:lnTo>
                    <a:lnTo>
                      <a:pt x="152" y="71"/>
                    </a:lnTo>
                    <a:lnTo>
                      <a:pt x="27" y="0"/>
                    </a:lnTo>
                    <a:lnTo>
                      <a:pt x="0" y="44"/>
                    </a:lnTo>
                    <a:lnTo>
                      <a:pt x="125" y="116"/>
                    </a:lnTo>
                    <a:lnTo>
                      <a:pt x="125" y="250"/>
                    </a:lnTo>
                    <a:lnTo>
                      <a:pt x="125" y="259"/>
                    </a:lnTo>
                    <a:lnTo>
                      <a:pt x="129" y="263"/>
                    </a:lnTo>
                    <a:lnTo>
                      <a:pt x="138" y="268"/>
                    </a:lnTo>
                    <a:lnTo>
                      <a:pt x="143" y="272"/>
                    </a:lnTo>
                    <a:lnTo>
                      <a:pt x="152" y="272"/>
                    </a:lnTo>
                    <a:lnTo>
                      <a:pt x="161" y="268"/>
                    </a:lnTo>
                    <a:lnTo>
                      <a:pt x="165" y="259"/>
                    </a:lnTo>
                    <a:lnTo>
                      <a:pt x="165" y="250"/>
                    </a:lnTo>
                    <a:lnTo>
                      <a:pt x="170" y="143"/>
                    </a:lnTo>
                    <a:lnTo>
                      <a:pt x="228" y="178"/>
                    </a:lnTo>
                    <a:lnTo>
                      <a:pt x="223" y="254"/>
                    </a:lnTo>
                    <a:lnTo>
                      <a:pt x="228" y="263"/>
                    </a:lnTo>
                    <a:lnTo>
                      <a:pt x="232" y="268"/>
                    </a:lnTo>
                    <a:lnTo>
                      <a:pt x="237" y="272"/>
                    </a:lnTo>
                    <a:lnTo>
                      <a:pt x="245" y="272"/>
                    </a:lnTo>
                    <a:lnTo>
                      <a:pt x="254" y="272"/>
                    </a:lnTo>
                    <a:lnTo>
                      <a:pt x="259" y="268"/>
                    </a:lnTo>
                    <a:lnTo>
                      <a:pt x="263" y="263"/>
                    </a:lnTo>
                    <a:lnTo>
                      <a:pt x="268" y="254"/>
                    </a:lnTo>
                    <a:lnTo>
                      <a:pt x="272" y="2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BA6F3"/>
                  </a:gs>
                  <a:gs pos="100000">
                    <a:srgbClr val="7BA6F3">
                      <a:gamma/>
                      <a:tint val="63529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22"/>
              <p:cNvSpPr>
                <a:spLocks/>
              </p:cNvSpPr>
              <p:nvPr/>
            </p:nvSpPr>
            <p:spPr bwMode="auto">
              <a:xfrm>
                <a:off x="1348" y="393"/>
                <a:ext cx="393" cy="277"/>
              </a:xfrm>
              <a:custGeom>
                <a:avLst/>
                <a:gdLst>
                  <a:gd name="T0" fmla="*/ 295 w 393"/>
                  <a:gd name="T1" fmla="*/ 121 h 277"/>
                  <a:gd name="T2" fmla="*/ 384 w 393"/>
                  <a:gd name="T3" fmla="*/ 72 h 277"/>
                  <a:gd name="T4" fmla="*/ 393 w 393"/>
                  <a:gd name="T5" fmla="*/ 63 h 277"/>
                  <a:gd name="T6" fmla="*/ 393 w 393"/>
                  <a:gd name="T7" fmla="*/ 54 h 277"/>
                  <a:gd name="T8" fmla="*/ 393 w 393"/>
                  <a:gd name="T9" fmla="*/ 49 h 277"/>
                  <a:gd name="T10" fmla="*/ 393 w 393"/>
                  <a:gd name="T11" fmla="*/ 40 h 277"/>
                  <a:gd name="T12" fmla="*/ 384 w 393"/>
                  <a:gd name="T13" fmla="*/ 31 h 277"/>
                  <a:gd name="T14" fmla="*/ 379 w 393"/>
                  <a:gd name="T15" fmla="*/ 27 h 277"/>
                  <a:gd name="T16" fmla="*/ 370 w 393"/>
                  <a:gd name="T17" fmla="*/ 27 h 277"/>
                  <a:gd name="T18" fmla="*/ 357 w 393"/>
                  <a:gd name="T19" fmla="*/ 27 h 277"/>
                  <a:gd name="T20" fmla="*/ 268 w 393"/>
                  <a:gd name="T21" fmla="*/ 81 h 277"/>
                  <a:gd name="T22" fmla="*/ 268 w 393"/>
                  <a:gd name="T23" fmla="*/ 27 h 277"/>
                  <a:gd name="T24" fmla="*/ 268 w 393"/>
                  <a:gd name="T25" fmla="*/ 14 h 277"/>
                  <a:gd name="T26" fmla="*/ 263 w 393"/>
                  <a:gd name="T27" fmla="*/ 9 h 277"/>
                  <a:gd name="T28" fmla="*/ 254 w 393"/>
                  <a:gd name="T29" fmla="*/ 5 h 277"/>
                  <a:gd name="T30" fmla="*/ 250 w 393"/>
                  <a:gd name="T31" fmla="*/ 0 h 277"/>
                  <a:gd name="T32" fmla="*/ 241 w 393"/>
                  <a:gd name="T33" fmla="*/ 5 h 277"/>
                  <a:gd name="T34" fmla="*/ 232 w 393"/>
                  <a:gd name="T35" fmla="*/ 5 h 277"/>
                  <a:gd name="T36" fmla="*/ 228 w 393"/>
                  <a:gd name="T37" fmla="*/ 14 h 277"/>
                  <a:gd name="T38" fmla="*/ 228 w 393"/>
                  <a:gd name="T39" fmla="*/ 23 h 277"/>
                  <a:gd name="T40" fmla="*/ 228 w 393"/>
                  <a:gd name="T41" fmla="*/ 99 h 277"/>
                  <a:gd name="T42" fmla="*/ 170 w 393"/>
                  <a:gd name="T43" fmla="*/ 134 h 277"/>
                  <a:gd name="T44" fmla="*/ 170 w 393"/>
                  <a:gd name="T45" fmla="*/ 36 h 277"/>
                  <a:gd name="T46" fmla="*/ 170 w 393"/>
                  <a:gd name="T47" fmla="*/ 27 h 277"/>
                  <a:gd name="T48" fmla="*/ 165 w 393"/>
                  <a:gd name="T49" fmla="*/ 18 h 277"/>
                  <a:gd name="T50" fmla="*/ 156 w 393"/>
                  <a:gd name="T51" fmla="*/ 14 h 277"/>
                  <a:gd name="T52" fmla="*/ 147 w 393"/>
                  <a:gd name="T53" fmla="*/ 9 h 277"/>
                  <a:gd name="T54" fmla="*/ 138 w 393"/>
                  <a:gd name="T55" fmla="*/ 9 h 277"/>
                  <a:gd name="T56" fmla="*/ 134 w 393"/>
                  <a:gd name="T57" fmla="*/ 14 h 277"/>
                  <a:gd name="T58" fmla="*/ 129 w 393"/>
                  <a:gd name="T59" fmla="*/ 23 h 277"/>
                  <a:gd name="T60" fmla="*/ 125 w 393"/>
                  <a:gd name="T61" fmla="*/ 31 h 277"/>
                  <a:gd name="T62" fmla="*/ 125 w 393"/>
                  <a:gd name="T63" fmla="*/ 161 h 277"/>
                  <a:gd name="T64" fmla="*/ 0 w 393"/>
                  <a:gd name="T65" fmla="*/ 233 h 277"/>
                  <a:gd name="T66" fmla="*/ 27 w 393"/>
                  <a:gd name="T67" fmla="*/ 277 h 277"/>
                  <a:gd name="T68" fmla="*/ 152 w 393"/>
                  <a:gd name="T69" fmla="*/ 206 h 277"/>
                  <a:gd name="T70" fmla="*/ 268 w 393"/>
                  <a:gd name="T71" fmla="*/ 273 h 277"/>
                  <a:gd name="T72" fmla="*/ 272 w 393"/>
                  <a:gd name="T73" fmla="*/ 277 h 277"/>
                  <a:gd name="T74" fmla="*/ 281 w 393"/>
                  <a:gd name="T75" fmla="*/ 277 h 277"/>
                  <a:gd name="T76" fmla="*/ 290 w 393"/>
                  <a:gd name="T77" fmla="*/ 273 h 277"/>
                  <a:gd name="T78" fmla="*/ 295 w 393"/>
                  <a:gd name="T79" fmla="*/ 268 h 277"/>
                  <a:gd name="T80" fmla="*/ 299 w 393"/>
                  <a:gd name="T81" fmla="*/ 259 h 277"/>
                  <a:gd name="T82" fmla="*/ 299 w 393"/>
                  <a:gd name="T83" fmla="*/ 251 h 277"/>
                  <a:gd name="T84" fmla="*/ 295 w 393"/>
                  <a:gd name="T85" fmla="*/ 242 h 277"/>
                  <a:gd name="T86" fmla="*/ 286 w 393"/>
                  <a:gd name="T87" fmla="*/ 237 h 277"/>
                  <a:gd name="T88" fmla="*/ 196 w 393"/>
                  <a:gd name="T89" fmla="*/ 179 h 277"/>
                  <a:gd name="T90" fmla="*/ 254 w 393"/>
                  <a:gd name="T91" fmla="*/ 148 h 277"/>
                  <a:gd name="T92" fmla="*/ 321 w 393"/>
                  <a:gd name="T93" fmla="*/ 188 h 277"/>
                  <a:gd name="T94" fmla="*/ 330 w 393"/>
                  <a:gd name="T95" fmla="*/ 192 h 277"/>
                  <a:gd name="T96" fmla="*/ 335 w 393"/>
                  <a:gd name="T97" fmla="*/ 192 h 277"/>
                  <a:gd name="T98" fmla="*/ 344 w 393"/>
                  <a:gd name="T99" fmla="*/ 188 h 277"/>
                  <a:gd name="T100" fmla="*/ 348 w 393"/>
                  <a:gd name="T101" fmla="*/ 179 h 277"/>
                  <a:gd name="T102" fmla="*/ 348 w 393"/>
                  <a:gd name="T103" fmla="*/ 175 h 277"/>
                  <a:gd name="T104" fmla="*/ 348 w 393"/>
                  <a:gd name="T105" fmla="*/ 166 h 277"/>
                  <a:gd name="T106" fmla="*/ 348 w 393"/>
                  <a:gd name="T107" fmla="*/ 157 h 277"/>
                  <a:gd name="T108" fmla="*/ 339 w 393"/>
                  <a:gd name="T109" fmla="*/ 152 h 277"/>
                  <a:gd name="T110" fmla="*/ 295 w 393"/>
                  <a:gd name="T111" fmla="*/ 121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7">
                    <a:moveTo>
                      <a:pt x="295" y="121"/>
                    </a:moveTo>
                    <a:lnTo>
                      <a:pt x="384" y="72"/>
                    </a:lnTo>
                    <a:lnTo>
                      <a:pt x="393" y="63"/>
                    </a:lnTo>
                    <a:lnTo>
                      <a:pt x="393" y="54"/>
                    </a:lnTo>
                    <a:lnTo>
                      <a:pt x="393" y="49"/>
                    </a:lnTo>
                    <a:lnTo>
                      <a:pt x="393" y="40"/>
                    </a:lnTo>
                    <a:lnTo>
                      <a:pt x="384" y="31"/>
                    </a:lnTo>
                    <a:lnTo>
                      <a:pt x="379" y="27"/>
                    </a:lnTo>
                    <a:lnTo>
                      <a:pt x="370" y="27"/>
                    </a:lnTo>
                    <a:lnTo>
                      <a:pt x="357" y="27"/>
                    </a:lnTo>
                    <a:lnTo>
                      <a:pt x="268" y="81"/>
                    </a:lnTo>
                    <a:lnTo>
                      <a:pt x="268" y="27"/>
                    </a:lnTo>
                    <a:lnTo>
                      <a:pt x="268" y="14"/>
                    </a:lnTo>
                    <a:lnTo>
                      <a:pt x="263" y="9"/>
                    </a:lnTo>
                    <a:lnTo>
                      <a:pt x="254" y="5"/>
                    </a:lnTo>
                    <a:lnTo>
                      <a:pt x="250" y="0"/>
                    </a:lnTo>
                    <a:lnTo>
                      <a:pt x="241" y="5"/>
                    </a:lnTo>
                    <a:lnTo>
                      <a:pt x="232" y="5"/>
                    </a:lnTo>
                    <a:lnTo>
                      <a:pt x="228" y="14"/>
                    </a:lnTo>
                    <a:lnTo>
                      <a:pt x="228" y="23"/>
                    </a:lnTo>
                    <a:lnTo>
                      <a:pt x="228" y="99"/>
                    </a:lnTo>
                    <a:lnTo>
                      <a:pt x="170" y="134"/>
                    </a:lnTo>
                    <a:lnTo>
                      <a:pt x="170" y="36"/>
                    </a:lnTo>
                    <a:lnTo>
                      <a:pt x="170" y="27"/>
                    </a:lnTo>
                    <a:lnTo>
                      <a:pt x="165" y="18"/>
                    </a:lnTo>
                    <a:lnTo>
                      <a:pt x="156" y="14"/>
                    </a:lnTo>
                    <a:lnTo>
                      <a:pt x="147" y="9"/>
                    </a:lnTo>
                    <a:lnTo>
                      <a:pt x="138" y="9"/>
                    </a:lnTo>
                    <a:lnTo>
                      <a:pt x="134" y="14"/>
                    </a:lnTo>
                    <a:lnTo>
                      <a:pt x="129" y="23"/>
                    </a:lnTo>
                    <a:lnTo>
                      <a:pt x="125" y="31"/>
                    </a:lnTo>
                    <a:lnTo>
                      <a:pt x="125" y="161"/>
                    </a:lnTo>
                    <a:lnTo>
                      <a:pt x="0" y="233"/>
                    </a:lnTo>
                    <a:lnTo>
                      <a:pt x="27" y="277"/>
                    </a:lnTo>
                    <a:lnTo>
                      <a:pt x="152" y="206"/>
                    </a:lnTo>
                    <a:lnTo>
                      <a:pt x="268" y="273"/>
                    </a:lnTo>
                    <a:lnTo>
                      <a:pt x="272" y="277"/>
                    </a:lnTo>
                    <a:lnTo>
                      <a:pt x="281" y="277"/>
                    </a:lnTo>
                    <a:lnTo>
                      <a:pt x="290" y="273"/>
                    </a:lnTo>
                    <a:lnTo>
                      <a:pt x="295" y="268"/>
                    </a:lnTo>
                    <a:lnTo>
                      <a:pt x="299" y="259"/>
                    </a:lnTo>
                    <a:lnTo>
                      <a:pt x="299" y="251"/>
                    </a:lnTo>
                    <a:lnTo>
                      <a:pt x="295" y="242"/>
                    </a:lnTo>
                    <a:lnTo>
                      <a:pt x="286" y="237"/>
                    </a:lnTo>
                    <a:lnTo>
                      <a:pt x="196" y="179"/>
                    </a:lnTo>
                    <a:lnTo>
                      <a:pt x="254" y="148"/>
                    </a:lnTo>
                    <a:lnTo>
                      <a:pt x="321" y="188"/>
                    </a:lnTo>
                    <a:lnTo>
                      <a:pt x="330" y="192"/>
                    </a:lnTo>
                    <a:lnTo>
                      <a:pt x="335" y="192"/>
                    </a:lnTo>
                    <a:lnTo>
                      <a:pt x="344" y="188"/>
                    </a:lnTo>
                    <a:lnTo>
                      <a:pt x="348" y="179"/>
                    </a:lnTo>
                    <a:lnTo>
                      <a:pt x="348" y="175"/>
                    </a:lnTo>
                    <a:lnTo>
                      <a:pt x="348" y="166"/>
                    </a:lnTo>
                    <a:lnTo>
                      <a:pt x="348" y="157"/>
                    </a:lnTo>
                    <a:lnTo>
                      <a:pt x="339" y="152"/>
                    </a:lnTo>
                    <a:lnTo>
                      <a:pt x="295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BA6F3"/>
                  </a:gs>
                  <a:gs pos="100000">
                    <a:srgbClr val="7BA6F3">
                      <a:gamma/>
                      <a:tint val="63529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23"/>
              <p:cNvSpPr>
                <a:spLocks/>
              </p:cNvSpPr>
              <p:nvPr/>
            </p:nvSpPr>
            <p:spPr bwMode="auto">
              <a:xfrm>
                <a:off x="1232" y="536"/>
                <a:ext cx="263" cy="228"/>
              </a:xfrm>
              <a:custGeom>
                <a:avLst/>
                <a:gdLst>
                  <a:gd name="T0" fmla="*/ 0 w 263"/>
                  <a:gd name="T1" fmla="*/ 116 h 228"/>
                  <a:gd name="T2" fmla="*/ 49 w 263"/>
                  <a:gd name="T3" fmla="*/ 67 h 228"/>
                  <a:gd name="T4" fmla="*/ 67 w 263"/>
                  <a:gd name="T5" fmla="*/ 0 h 228"/>
                  <a:gd name="T6" fmla="*/ 134 w 263"/>
                  <a:gd name="T7" fmla="*/ 23 h 228"/>
                  <a:gd name="T8" fmla="*/ 201 w 263"/>
                  <a:gd name="T9" fmla="*/ 0 h 228"/>
                  <a:gd name="T10" fmla="*/ 214 w 263"/>
                  <a:gd name="T11" fmla="*/ 67 h 228"/>
                  <a:gd name="T12" fmla="*/ 263 w 263"/>
                  <a:gd name="T13" fmla="*/ 116 h 228"/>
                  <a:gd name="T14" fmla="*/ 214 w 263"/>
                  <a:gd name="T15" fmla="*/ 161 h 228"/>
                  <a:gd name="T16" fmla="*/ 201 w 263"/>
                  <a:gd name="T17" fmla="*/ 228 h 228"/>
                  <a:gd name="T18" fmla="*/ 134 w 263"/>
                  <a:gd name="T19" fmla="*/ 210 h 228"/>
                  <a:gd name="T20" fmla="*/ 67 w 263"/>
                  <a:gd name="T21" fmla="*/ 228 h 228"/>
                  <a:gd name="T22" fmla="*/ 49 w 263"/>
                  <a:gd name="T23" fmla="*/ 161 h 228"/>
                  <a:gd name="T24" fmla="*/ 0 w 263"/>
                  <a:gd name="T25" fmla="*/ 11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3" h="228">
                    <a:moveTo>
                      <a:pt x="0" y="116"/>
                    </a:moveTo>
                    <a:lnTo>
                      <a:pt x="49" y="67"/>
                    </a:lnTo>
                    <a:lnTo>
                      <a:pt x="67" y="0"/>
                    </a:lnTo>
                    <a:lnTo>
                      <a:pt x="134" y="23"/>
                    </a:lnTo>
                    <a:lnTo>
                      <a:pt x="201" y="0"/>
                    </a:lnTo>
                    <a:lnTo>
                      <a:pt x="214" y="67"/>
                    </a:lnTo>
                    <a:lnTo>
                      <a:pt x="263" y="116"/>
                    </a:lnTo>
                    <a:lnTo>
                      <a:pt x="214" y="161"/>
                    </a:lnTo>
                    <a:lnTo>
                      <a:pt x="201" y="228"/>
                    </a:lnTo>
                    <a:lnTo>
                      <a:pt x="134" y="210"/>
                    </a:lnTo>
                    <a:lnTo>
                      <a:pt x="67" y="228"/>
                    </a:lnTo>
                    <a:lnTo>
                      <a:pt x="49" y="161"/>
                    </a:lnTo>
                    <a:lnTo>
                      <a:pt x="0" y="1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BA6F3"/>
                  </a:gs>
                  <a:gs pos="100000">
                    <a:srgbClr val="7BA6F3">
                      <a:gamma/>
                      <a:tint val="63529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" name="Rectangle 24"/>
            <p:cNvSpPr>
              <a:spLocks noChangeArrowheads="1"/>
            </p:cNvSpPr>
            <p:nvPr/>
          </p:nvSpPr>
          <p:spPr bwMode="auto">
            <a:xfrm>
              <a:off x="1968" y="1296"/>
              <a:ext cx="123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7BA6F3"/>
                      </a:gs>
                      <a:gs pos="100000">
                        <a:srgbClr val="7BA6F3">
                          <a:gamma/>
                          <a:tint val="63529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solidFill>
                    <a:schemeClr val="accent5">
                      <a:lumMod val="50000"/>
                    </a:schemeClr>
                  </a:solidFill>
                  <a:latin typeface="Times New Roman" pitchFamily="18" charset="0"/>
                </a:rPr>
                <a:t>Availability</a:t>
              </a:r>
              <a:endParaRPr lang="en-US" sz="28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>
              <a:off x="1776" y="1584"/>
              <a:ext cx="2064" cy="0"/>
            </a:xfrm>
            <a:prstGeom prst="line">
              <a:avLst/>
            </a:prstGeom>
            <a:noFill/>
            <a:ln w="9525">
              <a:solidFill>
                <a:srgbClr val="7BA6F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2438400" y="3276600"/>
            <a:ext cx="3810000" cy="609600"/>
            <a:chOff x="1440" y="1296"/>
            <a:chExt cx="2400" cy="384"/>
          </a:xfrm>
        </p:grpSpPr>
        <p:grpSp>
          <p:nvGrpSpPr>
            <p:cNvPr id="28" name="Group 27"/>
            <p:cNvGrpSpPr>
              <a:grpSpLocks/>
            </p:cNvGrpSpPr>
            <p:nvPr/>
          </p:nvGrpSpPr>
          <p:grpSpPr bwMode="auto">
            <a:xfrm>
              <a:off x="1440" y="1296"/>
              <a:ext cx="336" cy="384"/>
              <a:chOff x="982" y="214"/>
              <a:chExt cx="759" cy="872"/>
            </a:xfrm>
          </p:grpSpPr>
          <p:sp>
            <p:nvSpPr>
              <p:cNvPr id="31" name="Freeform 28"/>
              <p:cNvSpPr>
                <a:spLocks/>
              </p:cNvSpPr>
              <p:nvPr/>
            </p:nvSpPr>
            <p:spPr bwMode="auto">
              <a:xfrm>
                <a:off x="1214" y="214"/>
                <a:ext cx="299" cy="434"/>
              </a:xfrm>
              <a:custGeom>
                <a:avLst/>
                <a:gdLst>
                  <a:gd name="T0" fmla="*/ 174 w 299"/>
                  <a:gd name="T1" fmla="*/ 121 h 434"/>
                  <a:gd name="T2" fmla="*/ 174 w 299"/>
                  <a:gd name="T3" fmla="*/ 23 h 434"/>
                  <a:gd name="T4" fmla="*/ 170 w 299"/>
                  <a:gd name="T5" fmla="*/ 9 h 434"/>
                  <a:gd name="T6" fmla="*/ 165 w 299"/>
                  <a:gd name="T7" fmla="*/ 5 h 434"/>
                  <a:gd name="T8" fmla="*/ 156 w 299"/>
                  <a:gd name="T9" fmla="*/ 0 h 434"/>
                  <a:gd name="T10" fmla="*/ 152 w 299"/>
                  <a:gd name="T11" fmla="*/ 0 h 434"/>
                  <a:gd name="T12" fmla="*/ 143 w 299"/>
                  <a:gd name="T13" fmla="*/ 0 h 434"/>
                  <a:gd name="T14" fmla="*/ 134 w 299"/>
                  <a:gd name="T15" fmla="*/ 5 h 434"/>
                  <a:gd name="T16" fmla="*/ 125 w 299"/>
                  <a:gd name="T17" fmla="*/ 9 h 434"/>
                  <a:gd name="T18" fmla="*/ 125 w 299"/>
                  <a:gd name="T19" fmla="*/ 23 h 434"/>
                  <a:gd name="T20" fmla="*/ 125 w 299"/>
                  <a:gd name="T21" fmla="*/ 126 h 434"/>
                  <a:gd name="T22" fmla="*/ 76 w 299"/>
                  <a:gd name="T23" fmla="*/ 99 h 434"/>
                  <a:gd name="T24" fmla="*/ 67 w 299"/>
                  <a:gd name="T25" fmla="*/ 94 h 434"/>
                  <a:gd name="T26" fmla="*/ 58 w 299"/>
                  <a:gd name="T27" fmla="*/ 94 h 434"/>
                  <a:gd name="T28" fmla="*/ 49 w 299"/>
                  <a:gd name="T29" fmla="*/ 99 h 434"/>
                  <a:gd name="T30" fmla="*/ 45 w 299"/>
                  <a:gd name="T31" fmla="*/ 103 h 434"/>
                  <a:gd name="T32" fmla="*/ 40 w 299"/>
                  <a:gd name="T33" fmla="*/ 112 h 434"/>
                  <a:gd name="T34" fmla="*/ 45 w 299"/>
                  <a:gd name="T35" fmla="*/ 117 h 434"/>
                  <a:gd name="T36" fmla="*/ 45 w 299"/>
                  <a:gd name="T37" fmla="*/ 126 h 434"/>
                  <a:gd name="T38" fmla="*/ 54 w 299"/>
                  <a:gd name="T39" fmla="*/ 134 h 434"/>
                  <a:gd name="T40" fmla="*/ 121 w 299"/>
                  <a:gd name="T41" fmla="*/ 170 h 434"/>
                  <a:gd name="T42" fmla="*/ 121 w 299"/>
                  <a:gd name="T43" fmla="*/ 242 h 434"/>
                  <a:gd name="T44" fmla="*/ 36 w 299"/>
                  <a:gd name="T45" fmla="*/ 188 h 434"/>
                  <a:gd name="T46" fmla="*/ 27 w 299"/>
                  <a:gd name="T47" fmla="*/ 184 h 434"/>
                  <a:gd name="T48" fmla="*/ 18 w 299"/>
                  <a:gd name="T49" fmla="*/ 184 h 434"/>
                  <a:gd name="T50" fmla="*/ 9 w 299"/>
                  <a:gd name="T51" fmla="*/ 188 h 434"/>
                  <a:gd name="T52" fmla="*/ 5 w 299"/>
                  <a:gd name="T53" fmla="*/ 193 h 434"/>
                  <a:gd name="T54" fmla="*/ 0 w 299"/>
                  <a:gd name="T55" fmla="*/ 202 h 434"/>
                  <a:gd name="T56" fmla="*/ 0 w 299"/>
                  <a:gd name="T57" fmla="*/ 210 h 434"/>
                  <a:gd name="T58" fmla="*/ 5 w 299"/>
                  <a:gd name="T59" fmla="*/ 219 h 434"/>
                  <a:gd name="T60" fmla="*/ 14 w 299"/>
                  <a:gd name="T61" fmla="*/ 224 h 434"/>
                  <a:gd name="T62" fmla="*/ 121 w 299"/>
                  <a:gd name="T63" fmla="*/ 291 h 434"/>
                  <a:gd name="T64" fmla="*/ 121 w 299"/>
                  <a:gd name="T65" fmla="*/ 434 h 434"/>
                  <a:gd name="T66" fmla="*/ 174 w 299"/>
                  <a:gd name="T67" fmla="*/ 434 h 434"/>
                  <a:gd name="T68" fmla="*/ 174 w 299"/>
                  <a:gd name="T69" fmla="*/ 291 h 434"/>
                  <a:gd name="T70" fmla="*/ 290 w 299"/>
                  <a:gd name="T71" fmla="*/ 224 h 434"/>
                  <a:gd name="T72" fmla="*/ 295 w 299"/>
                  <a:gd name="T73" fmla="*/ 219 h 434"/>
                  <a:gd name="T74" fmla="*/ 299 w 299"/>
                  <a:gd name="T75" fmla="*/ 210 h 434"/>
                  <a:gd name="T76" fmla="*/ 299 w 299"/>
                  <a:gd name="T77" fmla="*/ 202 h 434"/>
                  <a:gd name="T78" fmla="*/ 299 w 299"/>
                  <a:gd name="T79" fmla="*/ 197 h 434"/>
                  <a:gd name="T80" fmla="*/ 295 w 299"/>
                  <a:gd name="T81" fmla="*/ 188 h 434"/>
                  <a:gd name="T82" fmla="*/ 286 w 299"/>
                  <a:gd name="T83" fmla="*/ 184 h 434"/>
                  <a:gd name="T84" fmla="*/ 277 w 299"/>
                  <a:gd name="T85" fmla="*/ 184 h 434"/>
                  <a:gd name="T86" fmla="*/ 268 w 299"/>
                  <a:gd name="T87" fmla="*/ 188 h 434"/>
                  <a:gd name="T88" fmla="*/ 174 w 299"/>
                  <a:gd name="T89" fmla="*/ 237 h 434"/>
                  <a:gd name="T90" fmla="*/ 174 w 299"/>
                  <a:gd name="T91" fmla="*/ 170 h 434"/>
                  <a:gd name="T92" fmla="*/ 246 w 299"/>
                  <a:gd name="T93" fmla="*/ 134 h 434"/>
                  <a:gd name="T94" fmla="*/ 250 w 299"/>
                  <a:gd name="T95" fmla="*/ 130 h 434"/>
                  <a:gd name="T96" fmla="*/ 255 w 299"/>
                  <a:gd name="T97" fmla="*/ 121 h 434"/>
                  <a:gd name="T98" fmla="*/ 255 w 299"/>
                  <a:gd name="T99" fmla="*/ 112 h 434"/>
                  <a:gd name="T100" fmla="*/ 250 w 299"/>
                  <a:gd name="T101" fmla="*/ 108 h 434"/>
                  <a:gd name="T102" fmla="*/ 246 w 299"/>
                  <a:gd name="T103" fmla="*/ 103 h 434"/>
                  <a:gd name="T104" fmla="*/ 237 w 299"/>
                  <a:gd name="T105" fmla="*/ 99 h 434"/>
                  <a:gd name="T106" fmla="*/ 232 w 299"/>
                  <a:gd name="T107" fmla="*/ 99 h 434"/>
                  <a:gd name="T108" fmla="*/ 223 w 299"/>
                  <a:gd name="T109" fmla="*/ 99 h 434"/>
                  <a:gd name="T110" fmla="*/ 174 w 299"/>
                  <a:gd name="T111" fmla="*/ 121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9" h="434">
                    <a:moveTo>
                      <a:pt x="174" y="121"/>
                    </a:moveTo>
                    <a:lnTo>
                      <a:pt x="174" y="23"/>
                    </a:lnTo>
                    <a:lnTo>
                      <a:pt x="170" y="9"/>
                    </a:lnTo>
                    <a:lnTo>
                      <a:pt x="165" y="5"/>
                    </a:lnTo>
                    <a:lnTo>
                      <a:pt x="156" y="0"/>
                    </a:lnTo>
                    <a:lnTo>
                      <a:pt x="152" y="0"/>
                    </a:lnTo>
                    <a:lnTo>
                      <a:pt x="143" y="0"/>
                    </a:lnTo>
                    <a:lnTo>
                      <a:pt x="134" y="5"/>
                    </a:lnTo>
                    <a:lnTo>
                      <a:pt x="125" y="9"/>
                    </a:lnTo>
                    <a:lnTo>
                      <a:pt x="125" y="23"/>
                    </a:lnTo>
                    <a:lnTo>
                      <a:pt x="125" y="126"/>
                    </a:lnTo>
                    <a:lnTo>
                      <a:pt x="76" y="99"/>
                    </a:lnTo>
                    <a:lnTo>
                      <a:pt x="67" y="94"/>
                    </a:lnTo>
                    <a:lnTo>
                      <a:pt x="58" y="94"/>
                    </a:lnTo>
                    <a:lnTo>
                      <a:pt x="49" y="99"/>
                    </a:lnTo>
                    <a:lnTo>
                      <a:pt x="45" y="103"/>
                    </a:lnTo>
                    <a:lnTo>
                      <a:pt x="40" y="112"/>
                    </a:lnTo>
                    <a:lnTo>
                      <a:pt x="45" y="117"/>
                    </a:lnTo>
                    <a:lnTo>
                      <a:pt x="45" y="126"/>
                    </a:lnTo>
                    <a:lnTo>
                      <a:pt x="54" y="134"/>
                    </a:lnTo>
                    <a:lnTo>
                      <a:pt x="121" y="170"/>
                    </a:lnTo>
                    <a:lnTo>
                      <a:pt x="121" y="242"/>
                    </a:lnTo>
                    <a:lnTo>
                      <a:pt x="36" y="188"/>
                    </a:lnTo>
                    <a:lnTo>
                      <a:pt x="27" y="184"/>
                    </a:lnTo>
                    <a:lnTo>
                      <a:pt x="18" y="184"/>
                    </a:lnTo>
                    <a:lnTo>
                      <a:pt x="9" y="188"/>
                    </a:lnTo>
                    <a:lnTo>
                      <a:pt x="5" y="193"/>
                    </a:lnTo>
                    <a:lnTo>
                      <a:pt x="0" y="202"/>
                    </a:lnTo>
                    <a:lnTo>
                      <a:pt x="0" y="210"/>
                    </a:lnTo>
                    <a:lnTo>
                      <a:pt x="5" y="219"/>
                    </a:lnTo>
                    <a:lnTo>
                      <a:pt x="14" y="224"/>
                    </a:lnTo>
                    <a:lnTo>
                      <a:pt x="121" y="291"/>
                    </a:lnTo>
                    <a:lnTo>
                      <a:pt x="121" y="434"/>
                    </a:lnTo>
                    <a:lnTo>
                      <a:pt x="174" y="434"/>
                    </a:lnTo>
                    <a:lnTo>
                      <a:pt x="174" y="291"/>
                    </a:lnTo>
                    <a:lnTo>
                      <a:pt x="290" y="224"/>
                    </a:lnTo>
                    <a:lnTo>
                      <a:pt x="295" y="219"/>
                    </a:lnTo>
                    <a:lnTo>
                      <a:pt x="299" y="210"/>
                    </a:lnTo>
                    <a:lnTo>
                      <a:pt x="299" y="202"/>
                    </a:lnTo>
                    <a:lnTo>
                      <a:pt x="299" y="197"/>
                    </a:lnTo>
                    <a:lnTo>
                      <a:pt x="295" y="188"/>
                    </a:lnTo>
                    <a:lnTo>
                      <a:pt x="286" y="184"/>
                    </a:lnTo>
                    <a:lnTo>
                      <a:pt x="277" y="184"/>
                    </a:lnTo>
                    <a:lnTo>
                      <a:pt x="268" y="188"/>
                    </a:lnTo>
                    <a:lnTo>
                      <a:pt x="174" y="237"/>
                    </a:lnTo>
                    <a:lnTo>
                      <a:pt x="174" y="170"/>
                    </a:lnTo>
                    <a:lnTo>
                      <a:pt x="246" y="134"/>
                    </a:lnTo>
                    <a:lnTo>
                      <a:pt x="250" y="130"/>
                    </a:lnTo>
                    <a:lnTo>
                      <a:pt x="255" y="121"/>
                    </a:lnTo>
                    <a:lnTo>
                      <a:pt x="255" y="112"/>
                    </a:lnTo>
                    <a:lnTo>
                      <a:pt x="250" y="108"/>
                    </a:lnTo>
                    <a:lnTo>
                      <a:pt x="246" y="103"/>
                    </a:lnTo>
                    <a:lnTo>
                      <a:pt x="237" y="99"/>
                    </a:lnTo>
                    <a:lnTo>
                      <a:pt x="232" y="99"/>
                    </a:lnTo>
                    <a:lnTo>
                      <a:pt x="223" y="99"/>
                    </a:lnTo>
                    <a:lnTo>
                      <a:pt x="174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29"/>
              <p:cNvSpPr>
                <a:spLocks/>
              </p:cNvSpPr>
              <p:nvPr/>
            </p:nvSpPr>
            <p:spPr bwMode="auto">
              <a:xfrm>
                <a:off x="982" y="398"/>
                <a:ext cx="393" cy="272"/>
              </a:xfrm>
              <a:custGeom>
                <a:avLst/>
                <a:gdLst>
                  <a:gd name="T0" fmla="*/ 121 w 393"/>
                  <a:gd name="T1" fmla="*/ 71 h 272"/>
                  <a:gd name="T2" fmla="*/ 36 w 393"/>
                  <a:gd name="T3" fmla="*/ 22 h 272"/>
                  <a:gd name="T4" fmla="*/ 27 w 393"/>
                  <a:gd name="T5" fmla="*/ 18 h 272"/>
                  <a:gd name="T6" fmla="*/ 18 w 393"/>
                  <a:gd name="T7" fmla="*/ 18 h 272"/>
                  <a:gd name="T8" fmla="*/ 9 w 393"/>
                  <a:gd name="T9" fmla="*/ 22 h 272"/>
                  <a:gd name="T10" fmla="*/ 5 w 393"/>
                  <a:gd name="T11" fmla="*/ 31 h 272"/>
                  <a:gd name="T12" fmla="*/ 0 w 393"/>
                  <a:gd name="T13" fmla="*/ 40 h 272"/>
                  <a:gd name="T14" fmla="*/ 0 w 393"/>
                  <a:gd name="T15" fmla="*/ 49 h 272"/>
                  <a:gd name="T16" fmla="*/ 5 w 393"/>
                  <a:gd name="T17" fmla="*/ 58 h 272"/>
                  <a:gd name="T18" fmla="*/ 9 w 393"/>
                  <a:gd name="T19" fmla="*/ 62 h 272"/>
                  <a:gd name="T20" fmla="*/ 98 w 393"/>
                  <a:gd name="T21" fmla="*/ 116 h 272"/>
                  <a:gd name="T22" fmla="*/ 54 w 393"/>
                  <a:gd name="T23" fmla="*/ 143 h 272"/>
                  <a:gd name="T24" fmla="*/ 45 w 393"/>
                  <a:gd name="T25" fmla="*/ 147 h 272"/>
                  <a:gd name="T26" fmla="*/ 40 w 393"/>
                  <a:gd name="T27" fmla="*/ 156 h 272"/>
                  <a:gd name="T28" fmla="*/ 40 w 393"/>
                  <a:gd name="T29" fmla="*/ 165 h 272"/>
                  <a:gd name="T30" fmla="*/ 40 w 393"/>
                  <a:gd name="T31" fmla="*/ 174 h 272"/>
                  <a:gd name="T32" fmla="*/ 49 w 393"/>
                  <a:gd name="T33" fmla="*/ 178 h 272"/>
                  <a:gd name="T34" fmla="*/ 54 w 393"/>
                  <a:gd name="T35" fmla="*/ 183 h 272"/>
                  <a:gd name="T36" fmla="*/ 63 w 393"/>
                  <a:gd name="T37" fmla="*/ 183 h 272"/>
                  <a:gd name="T38" fmla="*/ 72 w 393"/>
                  <a:gd name="T39" fmla="*/ 183 h 272"/>
                  <a:gd name="T40" fmla="*/ 139 w 393"/>
                  <a:gd name="T41" fmla="*/ 143 h 272"/>
                  <a:gd name="T42" fmla="*/ 197 w 393"/>
                  <a:gd name="T43" fmla="*/ 178 h 272"/>
                  <a:gd name="T44" fmla="*/ 112 w 393"/>
                  <a:gd name="T45" fmla="*/ 223 h 272"/>
                  <a:gd name="T46" fmla="*/ 103 w 393"/>
                  <a:gd name="T47" fmla="*/ 232 h 272"/>
                  <a:gd name="T48" fmla="*/ 98 w 393"/>
                  <a:gd name="T49" fmla="*/ 241 h 272"/>
                  <a:gd name="T50" fmla="*/ 98 w 393"/>
                  <a:gd name="T51" fmla="*/ 246 h 272"/>
                  <a:gd name="T52" fmla="*/ 98 w 393"/>
                  <a:gd name="T53" fmla="*/ 254 h 272"/>
                  <a:gd name="T54" fmla="*/ 103 w 393"/>
                  <a:gd name="T55" fmla="*/ 263 h 272"/>
                  <a:gd name="T56" fmla="*/ 112 w 393"/>
                  <a:gd name="T57" fmla="*/ 268 h 272"/>
                  <a:gd name="T58" fmla="*/ 121 w 393"/>
                  <a:gd name="T59" fmla="*/ 268 h 272"/>
                  <a:gd name="T60" fmla="*/ 130 w 393"/>
                  <a:gd name="T61" fmla="*/ 263 h 272"/>
                  <a:gd name="T62" fmla="*/ 241 w 393"/>
                  <a:gd name="T63" fmla="*/ 201 h 272"/>
                  <a:gd name="T64" fmla="*/ 366 w 393"/>
                  <a:gd name="T65" fmla="*/ 272 h 272"/>
                  <a:gd name="T66" fmla="*/ 393 w 393"/>
                  <a:gd name="T67" fmla="*/ 228 h 272"/>
                  <a:gd name="T68" fmla="*/ 268 w 393"/>
                  <a:gd name="T69" fmla="*/ 156 h 272"/>
                  <a:gd name="T70" fmla="*/ 268 w 393"/>
                  <a:gd name="T71" fmla="*/ 22 h 272"/>
                  <a:gd name="T72" fmla="*/ 268 w 393"/>
                  <a:gd name="T73" fmla="*/ 13 h 272"/>
                  <a:gd name="T74" fmla="*/ 264 w 393"/>
                  <a:gd name="T75" fmla="*/ 9 h 272"/>
                  <a:gd name="T76" fmla="*/ 255 w 393"/>
                  <a:gd name="T77" fmla="*/ 4 h 272"/>
                  <a:gd name="T78" fmla="*/ 250 w 393"/>
                  <a:gd name="T79" fmla="*/ 0 h 272"/>
                  <a:gd name="T80" fmla="*/ 241 w 393"/>
                  <a:gd name="T81" fmla="*/ 0 h 272"/>
                  <a:gd name="T82" fmla="*/ 232 w 393"/>
                  <a:gd name="T83" fmla="*/ 4 h 272"/>
                  <a:gd name="T84" fmla="*/ 228 w 393"/>
                  <a:gd name="T85" fmla="*/ 13 h 272"/>
                  <a:gd name="T86" fmla="*/ 228 w 393"/>
                  <a:gd name="T87" fmla="*/ 22 h 272"/>
                  <a:gd name="T88" fmla="*/ 223 w 393"/>
                  <a:gd name="T89" fmla="*/ 129 h 272"/>
                  <a:gd name="T90" fmla="*/ 165 w 393"/>
                  <a:gd name="T91" fmla="*/ 94 h 272"/>
                  <a:gd name="T92" fmla="*/ 170 w 393"/>
                  <a:gd name="T93" fmla="*/ 18 h 272"/>
                  <a:gd name="T94" fmla="*/ 165 w 393"/>
                  <a:gd name="T95" fmla="*/ 9 h 272"/>
                  <a:gd name="T96" fmla="*/ 161 w 393"/>
                  <a:gd name="T97" fmla="*/ 4 h 272"/>
                  <a:gd name="T98" fmla="*/ 156 w 393"/>
                  <a:gd name="T99" fmla="*/ 0 h 272"/>
                  <a:gd name="T100" fmla="*/ 148 w 393"/>
                  <a:gd name="T101" fmla="*/ 0 h 272"/>
                  <a:gd name="T102" fmla="*/ 139 w 393"/>
                  <a:gd name="T103" fmla="*/ 0 h 272"/>
                  <a:gd name="T104" fmla="*/ 134 w 393"/>
                  <a:gd name="T105" fmla="*/ 4 h 272"/>
                  <a:gd name="T106" fmla="*/ 130 w 393"/>
                  <a:gd name="T107" fmla="*/ 9 h 272"/>
                  <a:gd name="T108" fmla="*/ 125 w 393"/>
                  <a:gd name="T109" fmla="*/ 18 h 272"/>
                  <a:gd name="T110" fmla="*/ 121 w 393"/>
                  <a:gd name="T111" fmla="*/ 7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2">
                    <a:moveTo>
                      <a:pt x="121" y="71"/>
                    </a:moveTo>
                    <a:lnTo>
                      <a:pt x="36" y="22"/>
                    </a:lnTo>
                    <a:lnTo>
                      <a:pt x="27" y="18"/>
                    </a:lnTo>
                    <a:lnTo>
                      <a:pt x="18" y="18"/>
                    </a:lnTo>
                    <a:lnTo>
                      <a:pt x="9" y="22"/>
                    </a:lnTo>
                    <a:lnTo>
                      <a:pt x="5" y="31"/>
                    </a:lnTo>
                    <a:lnTo>
                      <a:pt x="0" y="40"/>
                    </a:lnTo>
                    <a:lnTo>
                      <a:pt x="0" y="49"/>
                    </a:lnTo>
                    <a:lnTo>
                      <a:pt x="5" y="58"/>
                    </a:lnTo>
                    <a:lnTo>
                      <a:pt x="9" y="62"/>
                    </a:lnTo>
                    <a:lnTo>
                      <a:pt x="98" y="116"/>
                    </a:lnTo>
                    <a:lnTo>
                      <a:pt x="54" y="143"/>
                    </a:lnTo>
                    <a:lnTo>
                      <a:pt x="45" y="147"/>
                    </a:lnTo>
                    <a:lnTo>
                      <a:pt x="40" y="156"/>
                    </a:lnTo>
                    <a:lnTo>
                      <a:pt x="40" y="165"/>
                    </a:lnTo>
                    <a:lnTo>
                      <a:pt x="40" y="174"/>
                    </a:lnTo>
                    <a:lnTo>
                      <a:pt x="49" y="178"/>
                    </a:lnTo>
                    <a:lnTo>
                      <a:pt x="54" y="183"/>
                    </a:lnTo>
                    <a:lnTo>
                      <a:pt x="63" y="183"/>
                    </a:lnTo>
                    <a:lnTo>
                      <a:pt x="72" y="183"/>
                    </a:lnTo>
                    <a:lnTo>
                      <a:pt x="139" y="143"/>
                    </a:lnTo>
                    <a:lnTo>
                      <a:pt x="197" y="178"/>
                    </a:lnTo>
                    <a:lnTo>
                      <a:pt x="112" y="223"/>
                    </a:lnTo>
                    <a:lnTo>
                      <a:pt x="103" y="232"/>
                    </a:lnTo>
                    <a:lnTo>
                      <a:pt x="98" y="241"/>
                    </a:lnTo>
                    <a:lnTo>
                      <a:pt x="98" y="246"/>
                    </a:lnTo>
                    <a:lnTo>
                      <a:pt x="98" y="254"/>
                    </a:lnTo>
                    <a:lnTo>
                      <a:pt x="103" y="263"/>
                    </a:lnTo>
                    <a:lnTo>
                      <a:pt x="112" y="268"/>
                    </a:lnTo>
                    <a:lnTo>
                      <a:pt x="121" y="268"/>
                    </a:lnTo>
                    <a:lnTo>
                      <a:pt x="130" y="263"/>
                    </a:lnTo>
                    <a:lnTo>
                      <a:pt x="241" y="201"/>
                    </a:lnTo>
                    <a:lnTo>
                      <a:pt x="366" y="272"/>
                    </a:lnTo>
                    <a:lnTo>
                      <a:pt x="393" y="228"/>
                    </a:lnTo>
                    <a:lnTo>
                      <a:pt x="268" y="156"/>
                    </a:lnTo>
                    <a:lnTo>
                      <a:pt x="268" y="22"/>
                    </a:lnTo>
                    <a:lnTo>
                      <a:pt x="268" y="13"/>
                    </a:lnTo>
                    <a:lnTo>
                      <a:pt x="264" y="9"/>
                    </a:lnTo>
                    <a:lnTo>
                      <a:pt x="255" y="4"/>
                    </a:lnTo>
                    <a:lnTo>
                      <a:pt x="250" y="0"/>
                    </a:lnTo>
                    <a:lnTo>
                      <a:pt x="241" y="0"/>
                    </a:lnTo>
                    <a:lnTo>
                      <a:pt x="232" y="4"/>
                    </a:lnTo>
                    <a:lnTo>
                      <a:pt x="228" y="13"/>
                    </a:lnTo>
                    <a:lnTo>
                      <a:pt x="228" y="22"/>
                    </a:lnTo>
                    <a:lnTo>
                      <a:pt x="223" y="129"/>
                    </a:lnTo>
                    <a:lnTo>
                      <a:pt x="165" y="94"/>
                    </a:lnTo>
                    <a:lnTo>
                      <a:pt x="170" y="18"/>
                    </a:lnTo>
                    <a:lnTo>
                      <a:pt x="165" y="9"/>
                    </a:lnTo>
                    <a:lnTo>
                      <a:pt x="161" y="4"/>
                    </a:lnTo>
                    <a:lnTo>
                      <a:pt x="156" y="0"/>
                    </a:lnTo>
                    <a:lnTo>
                      <a:pt x="148" y="0"/>
                    </a:lnTo>
                    <a:lnTo>
                      <a:pt x="139" y="0"/>
                    </a:lnTo>
                    <a:lnTo>
                      <a:pt x="134" y="4"/>
                    </a:lnTo>
                    <a:lnTo>
                      <a:pt x="130" y="9"/>
                    </a:lnTo>
                    <a:lnTo>
                      <a:pt x="125" y="18"/>
                    </a:lnTo>
                    <a:lnTo>
                      <a:pt x="121" y="7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30"/>
              <p:cNvSpPr>
                <a:spLocks/>
              </p:cNvSpPr>
              <p:nvPr/>
            </p:nvSpPr>
            <p:spPr bwMode="auto">
              <a:xfrm>
                <a:off x="982" y="626"/>
                <a:ext cx="393" cy="277"/>
              </a:xfrm>
              <a:custGeom>
                <a:avLst/>
                <a:gdLst>
                  <a:gd name="T0" fmla="*/ 98 w 393"/>
                  <a:gd name="T1" fmla="*/ 156 h 277"/>
                  <a:gd name="T2" fmla="*/ 9 w 393"/>
                  <a:gd name="T3" fmla="*/ 205 h 277"/>
                  <a:gd name="T4" fmla="*/ 0 w 393"/>
                  <a:gd name="T5" fmla="*/ 214 h 277"/>
                  <a:gd name="T6" fmla="*/ 0 w 393"/>
                  <a:gd name="T7" fmla="*/ 223 h 277"/>
                  <a:gd name="T8" fmla="*/ 0 w 393"/>
                  <a:gd name="T9" fmla="*/ 228 h 277"/>
                  <a:gd name="T10" fmla="*/ 0 w 393"/>
                  <a:gd name="T11" fmla="*/ 237 h 277"/>
                  <a:gd name="T12" fmla="*/ 9 w 393"/>
                  <a:gd name="T13" fmla="*/ 246 h 277"/>
                  <a:gd name="T14" fmla="*/ 14 w 393"/>
                  <a:gd name="T15" fmla="*/ 250 h 277"/>
                  <a:gd name="T16" fmla="*/ 23 w 393"/>
                  <a:gd name="T17" fmla="*/ 250 h 277"/>
                  <a:gd name="T18" fmla="*/ 36 w 393"/>
                  <a:gd name="T19" fmla="*/ 250 h 277"/>
                  <a:gd name="T20" fmla="*/ 125 w 393"/>
                  <a:gd name="T21" fmla="*/ 196 h 277"/>
                  <a:gd name="T22" fmla="*/ 125 w 393"/>
                  <a:gd name="T23" fmla="*/ 250 h 277"/>
                  <a:gd name="T24" fmla="*/ 125 w 393"/>
                  <a:gd name="T25" fmla="*/ 263 h 277"/>
                  <a:gd name="T26" fmla="*/ 130 w 393"/>
                  <a:gd name="T27" fmla="*/ 268 h 277"/>
                  <a:gd name="T28" fmla="*/ 139 w 393"/>
                  <a:gd name="T29" fmla="*/ 272 h 277"/>
                  <a:gd name="T30" fmla="*/ 143 w 393"/>
                  <a:gd name="T31" fmla="*/ 277 h 277"/>
                  <a:gd name="T32" fmla="*/ 152 w 393"/>
                  <a:gd name="T33" fmla="*/ 277 h 277"/>
                  <a:gd name="T34" fmla="*/ 161 w 393"/>
                  <a:gd name="T35" fmla="*/ 272 h 277"/>
                  <a:gd name="T36" fmla="*/ 165 w 393"/>
                  <a:gd name="T37" fmla="*/ 263 h 277"/>
                  <a:gd name="T38" fmla="*/ 165 w 393"/>
                  <a:gd name="T39" fmla="*/ 254 h 277"/>
                  <a:gd name="T40" fmla="*/ 165 w 393"/>
                  <a:gd name="T41" fmla="*/ 178 h 277"/>
                  <a:gd name="T42" fmla="*/ 223 w 393"/>
                  <a:gd name="T43" fmla="*/ 143 h 277"/>
                  <a:gd name="T44" fmla="*/ 223 w 393"/>
                  <a:gd name="T45" fmla="*/ 241 h 277"/>
                  <a:gd name="T46" fmla="*/ 223 w 393"/>
                  <a:gd name="T47" fmla="*/ 250 h 277"/>
                  <a:gd name="T48" fmla="*/ 228 w 393"/>
                  <a:gd name="T49" fmla="*/ 259 h 277"/>
                  <a:gd name="T50" fmla="*/ 237 w 393"/>
                  <a:gd name="T51" fmla="*/ 263 h 277"/>
                  <a:gd name="T52" fmla="*/ 246 w 393"/>
                  <a:gd name="T53" fmla="*/ 268 h 277"/>
                  <a:gd name="T54" fmla="*/ 255 w 393"/>
                  <a:gd name="T55" fmla="*/ 268 h 277"/>
                  <a:gd name="T56" fmla="*/ 259 w 393"/>
                  <a:gd name="T57" fmla="*/ 263 h 277"/>
                  <a:gd name="T58" fmla="*/ 264 w 393"/>
                  <a:gd name="T59" fmla="*/ 254 h 277"/>
                  <a:gd name="T60" fmla="*/ 268 w 393"/>
                  <a:gd name="T61" fmla="*/ 246 h 277"/>
                  <a:gd name="T62" fmla="*/ 268 w 393"/>
                  <a:gd name="T63" fmla="*/ 116 h 277"/>
                  <a:gd name="T64" fmla="*/ 393 w 393"/>
                  <a:gd name="T65" fmla="*/ 44 h 277"/>
                  <a:gd name="T66" fmla="*/ 366 w 393"/>
                  <a:gd name="T67" fmla="*/ 0 h 277"/>
                  <a:gd name="T68" fmla="*/ 241 w 393"/>
                  <a:gd name="T69" fmla="*/ 71 h 277"/>
                  <a:gd name="T70" fmla="*/ 125 w 393"/>
                  <a:gd name="T71" fmla="*/ 4 h 277"/>
                  <a:gd name="T72" fmla="*/ 121 w 393"/>
                  <a:gd name="T73" fmla="*/ 0 h 277"/>
                  <a:gd name="T74" fmla="*/ 112 w 393"/>
                  <a:gd name="T75" fmla="*/ 0 h 277"/>
                  <a:gd name="T76" fmla="*/ 103 w 393"/>
                  <a:gd name="T77" fmla="*/ 4 h 277"/>
                  <a:gd name="T78" fmla="*/ 98 w 393"/>
                  <a:gd name="T79" fmla="*/ 9 h 277"/>
                  <a:gd name="T80" fmla="*/ 94 w 393"/>
                  <a:gd name="T81" fmla="*/ 18 h 277"/>
                  <a:gd name="T82" fmla="*/ 94 w 393"/>
                  <a:gd name="T83" fmla="*/ 26 h 277"/>
                  <a:gd name="T84" fmla="*/ 98 w 393"/>
                  <a:gd name="T85" fmla="*/ 35 h 277"/>
                  <a:gd name="T86" fmla="*/ 107 w 393"/>
                  <a:gd name="T87" fmla="*/ 40 h 277"/>
                  <a:gd name="T88" fmla="*/ 197 w 393"/>
                  <a:gd name="T89" fmla="*/ 98 h 277"/>
                  <a:gd name="T90" fmla="*/ 139 w 393"/>
                  <a:gd name="T91" fmla="*/ 129 h 277"/>
                  <a:gd name="T92" fmla="*/ 72 w 393"/>
                  <a:gd name="T93" fmla="*/ 89 h 277"/>
                  <a:gd name="T94" fmla="*/ 63 w 393"/>
                  <a:gd name="T95" fmla="*/ 85 h 277"/>
                  <a:gd name="T96" fmla="*/ 58 w 393"/>
                  <a:gd name="T97" fmla="*/ 85 h 277"/>
                  <a:gd name="T98" fmla="*/ 49 w 393"/>
                  <a:gd name="T99" fmla="*/ 89 h 277"/>
                  <a:gd name="T100" fmla="*/ 45 w 393"/>
                  <a:gd name="T101" fmla="*/ 98 h 277"/>
                  <a:gd name="T102" fmla="*/ 45 w 393"/>
                  <a:gd name="T103" fmla="*/ 102 h 277"/>
                  <a:gd name="T104" fmla="*/ 45 w 393"/>
                  <a:gd name="T105" fmla="*/ 111 h 277"/>
                  <a:gd name="T106" fmla="*/ 45 w 393"/>
                  <a:gd name="T107" fmla="*/ 120 h 277"/>
                  <a:gd name="T108" fmla="*/ 54 w 393"/>
                  <a:gd name="T109" fmla="*/ 125 h 277"/>
                  <a:gd name="T110" fmla="*/ 98 w 393"/>
                  <a:gd name="T111" fmla="*/ 156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7">
                    <a:moveTo>
                      <a:pt x="98" y="156"/>
                    </a:moveTo>
                    <a:lnTo>
                      <a:pt x="9" y="205"/>
                    </a:lnTo>
                    <a:lnTo>
                      <a:pt x="0" y="214"/>
                    </a:lnTo>
                    <a:lnTo>
                      <a:pt x="0" y="223"/>
                    </a:lnTo>
                    <a:lnTo>
                      <a:pt x="0" y="228"/>
                    </a:lnTo>
                    <a:lnTo>
                      <a:pt x="0" y="237"/>
                    </a:lnTo>
                    <a:lnTo>
                      <a:pt x="9" y="246"/>
                    </a:lnTo>
                    <a:lnTo>
                      <a:pt x="14" y="250"/>
                    </a:lnTo>
                    <a:lnTo>
                      <a:pt x="23" y="250"/>
                    </a:lnTo>
                    <a:lnTo>
                      <a:pt x="36" y="250"/>
                    </a:lnTo>
                    <a:lnTo>
                      <a:pt x="125" y="196"/>
                    </a:lnTo>
                    <a:lnTo>
                      <a:pt x="125" y="250"/>
                    </a:lnTo>
                    <a:lnTo>
                      <a:pt x="125" y="263"/>
                    </a:lnTo>
                    <a:lnTo>
                      <a:pt x="130" y="268"/>
                    </a:lnTo>
                    <a:lnTo>
                      <a:pt x="139" y="272"/>
                    </a:lnTo>
                    <a:lnTo>
                      <a:pt x="143" y="277"/>
                    </a:lnTo>
                    <a:lnTo>
                      <a:pt x="152" y="277"/>
                    </a:lnTo>
                    <a:lnTo>
                      <a:pt x="161" y="272"/>
                    </a:lnTo>
                    <a:lnTo>
                      <a:pt x="165" y="263"/>
                    </a:lnTo>
                    <a:lnTo>
                      <a:pt x="165" y="254"/>
                    </a:lnTo>
                    <a:lnTo>
                      <a:pt x="165" y="178"/>
                    </a:lnTo>
                    <a:lnTo>
                      <a:pt x="223" y="143"/>
                    </a:lnTo>
                    <a:lnTo>
                      <a:pt x="223" y="241"/>
                    </a:lnTo>
                    <a:lnTo>
                      <a:pt x="223" y="250"/>
                    </a:lnTo>
                    <a:lnTo>
                      <a:pt x="228" y="259"/>
                    </a:lnTo>
                    <a:lnTo>
                      <a:pt x="237" y="263"/>
                    </a:lnTo>
                    <a:lnTo>
                      <a:pt x="246" y="268"/>
                    </a:lnTo>
                    <a:lnTo>
                      <a:pt x="255" y="268"/>
                    </a:lnTo>
                    <a:lnTo>
                      <a:pt x="259" y="263"/>
                    </a:lnTo>
                    <a:lnTo>
                      <a:pt x="264" y="254"/>
                    </a:lnTo>
                    <a:lnTo>
                      <a:pt x="268" y="246"/>
                    </a:lnTo>
                    <a:lnTo>
                      <a:pt x="268" y="116"/>
                    </a:lnTo>
                    <a:lnTo>
                      <a:pt x="393" y="44"/>
                    </a:lnTo>
                    <a:lnTo>
                      <a:pt x="366" y="0"/>
                    </a:lnTo>
                    <a:lnTo>
                      <a:pt x="241" y="71"/>
                    </a:lnTo>
                    <a:lnTo>
                      <a:pt x="125" y="4"/>
                    </a:lnTo>
                    <a:lnTo>
                      <a:pt x="121" y="0"/>
                    </a:lnTo>
                    <a:lnTo>
                      <a:pt x="112" y="0"/>
                    </a:lnTo>
                    <a:lnTo>
                      <a:pt x="103" y="4"/>
                    </a:lnTo>
                    <a:lnTo>
                      <a:pt x="98" y="9"/>
                    </a:lnTo>
                    <a:lnTo>
                      <a:pt x="94" y="18"/>
                    </a:lnTo>
                    <a:lnTo>
                      <a:pt x="94" y="26"/>
                    </a:lnTo>
                    <a:lnTo>
                      <a:pt x="98" y="35"/>
                    </a:lnTo>
                    <a:lnTo>
                      <a:pt x="107" y="40"/>
                    </a:lnTo>
                    <a:lnTo>
                      <a:pt x="197" y="98"/>
                    </a:lnTo>
                    <a:lnTo>
                      <a:pt x="139" y="129"/>
                    </a:lnTo>
                    <a:lnTo>
                      <a:pt x="72" y="89"/>
                    </a:lnTo>
                    <a:lnTo>
                      <a:pt x="63" y="85"/>
                    </a:lnTo>
                    <a:lnTo>
                      <a:pt x="58" y="85"/>
                    </a:lnTo>
                    <a:lnTo>
                      <a:pt x="49" y="89"/>
                    </a:lnTo>
                    <a:lnTo>
                      <a:pt x="45" y="98"/>
                    </a:lnTo>
                    <a:lnTo>
                      <a:pt x="45" y="102"/>
                    </a:lnTo>
                    <a:lnTo>
                      <a:pt x="45" y="111"/>
                    </a:lnTo>
                    <a:lnTo>
                      <a:pt x="45" y="120"/>
                    </a:lnTo>
                    <a:lnTo>
                      <a:pt x="54" y="125"/>
                    </a:lnTo>
                    <a:lnTo>
                      <a:pt x="98" y="15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31"/>
              <p:cNvSpPr>
                <a:spLocks/>
              </p:cNvSpPr>
              <p:nvPr/>
            </p:nvSpPr>
            <p:spPr bwMode="auto">
              <a:xfrm>
                <a:off x="1210" y="648"/>
                <a:ext cx="299" cy="438"/>
              </a:xfrm>
              <a:custGeom>
                <a:avLst/>
                <a:gdLst>
                  <a:gd name="T0" fmla="*/ 125 w 299"/>
                  <a:gd name="T1" fmla="*/ 313 h 438"/>
                  <a:gd name="T2" fmla="*/ 125 w 299"/>
                  <a:gd name="T3" fmla="*/ 411 h 438"/>
                  <a:gd name="T4" fmla="*/ 129 w 299"/>
                  <a:gd name="T5" fmla="*/ 425 h 438"/>
                  <a:gd name="T6" fmla="*/ 134 w 299"/>
                  <a:gd name="T7" fmla="*/ 429 h 438"/>
                  <a:gd name="T8" fmla="*/ 143 w 299"/>
                  <a:gd name="T9" fmla="*/ 434 h 438"/>
                  <a:gd name="T10" fmla="*/ 147 w 299"/>
                  <a:gd name="T11" fmla="*/ 438 h 438"/>
                  <a:gd name="T12" fmla="*/ 156 w 299"/>
                  <a:gd name="T13" fmla="*/ 434 h 438"/>
                  <a:gd name="T14" fmla="*/ 165 w 299"/>
                  <a:gd name="T15" fmla="*/ 429 h 438"/>
                  <a:gd name="T16" fmla="*/ 174 w 299"/>
                  <a:gd name="T17" fmla="*/ 425 h 438"/>
                  <a:gd name="T18" fmla="*/ 174 w 299"/>
                  <a:gd name="T19" fmla="*/ 411 h 438"/>
                  <a:gd name="T20" fmla="*/ 174 w 299"/>
                  <a:gd name="T21" fmla="*/ 308 h 438"/>
                  <a:gd name="T22" fmla="*/ 223 w 299"/>
                  <a:gd name="T23" fmla="*/ 335 h 438"/>
                  <a:gd name="T24" fmla="*/ 232 w 299"/>
                  <a:gd name="T25" fmla="*/ 340 h 438"/>
                  <a:gd name="T26" fmla="*/ 241 w 299"/>
                  <a:gd name="T27" fmla="*/ 340 h 438"/>
                  <a:gd name="T28" fmla="*/ 250 w 299"/>
                  <a:gd name="T29" fmla="*/ 335 h 438"/>
                  <a:gd name="T30" fmla="*/ 254 w 299"/>
                  <a:gd name="T31" fmla="*/ 331 h 438"/>
                  <a:gd name="T32" fmla="*/ 254 w 299"/>
                  <a:gd name="T33" fmla="*/ 322 h 438"/>
                  <a:gd name="T34" fmla="*/ 254 w 299"/>
                  <a:gd name="T35" fmla="*/ 317 h 438"/>
                  <a:gd name="T36" fmla="*/ 254 w 299"/>
                  <a:gd name="T37" fmla="*/ 308 h 438"/>
                  <a:gd name="T38" fmla="*/ 245 w 299"/>
                  <a:gd name="T39" fmla="*/ 300 h 438"/>
                  <a:gd name="T40" fmla="*/ 178 w 299"/>
                  <a:gd name="T41" fmla="*/ 264 h 438"/>
                  <a:gd name="T42" fmla="*/ 178 w 299"/>
                  <a:gd name="T43" fmla="*/ 192 h 438"/>
                  <a:gd name="T44" fmla="*/ 263 w 299"/>
                  <a:gd name="T45" fmla="*/ 246 h 438"/>
                  <a:gd name="T46" fmla="*/ 272 w 299"/>
                  <a:gd name="T47" fmla="*/ 250 h 438"/>
                  <a:gd name="T48" fmla="*/ 281 w 299"/>
                  <a:gd name="T49" fmla="*/ 250 h 438"/>
                  <a:gd name="T50" fmla="*/ 290 w 299"/>
                  <a:gd name="T51" fmla="*/ 246 h 438"/>
                  <a:gd name="T52" fmla="*/ 294 w 299"/>
                  <a:gd name="T53" fmla="*/ 241 h 438"/>
                  <a:gd name="T54" fmla="*/ 299 w 299"/>
                  <a:gd name="T55" fmla="*/ 232 h 438"/>
                  <a:gd name="T56" fmla="*/ 299 w 299"/>
                  <a:gd name="T57" fmla="*/ 224 h 438"/>
                  <a:gd name="T58" fmla="*/ 294 w 299"/>
                  <a:gd name="T59" fmla="*/ 215 h 438"/>
                  <a:gd name="T60" fmla="*/ 285 w 299"/>
                  <a:gd name="T61" fmla="*/ 210 h 438"/>
                  <a:gd name="T62" fmla="*/ 178 w 299"/>
                  <a:gd name="T63" fmla="*/ 143 h 438"/>
                  <a:gd name="T64" fmla="*/ 178 w 299"/>
                  <a:gd name="T65" fmla="*/ 0 h 438"/>
                  <a:gd name="T66" fmla="*/ 125 w 299"/>
                  <a:gd name="T67" fmla="*/ 0 h 438"/>
                  <a:gd name="T68" fmla="*/ 125 w 299"/>
                  <a:gd name="T69" fmla="*/ 143 h 438"/>
                  <a:gd name="T70" fmla="*/ 9 w 299"/>
                  <a:gd name="T71" fmla="*/ 210 h 438"/>
                  <a:gd name="T72" fmla="*/ 4 w 299"/>
                  <a:gd name="T73" fmla="*/ 215 h 438"/>
                  <a:gd name="T74" fmla="*/ 0 w 299"/>
                  <a:gd name="T75" fmla="*/ 224 h 438"/>
                  <a:gd name="T76" fmla="*/ 0 w 299"/>
                  <a:gd name="T77" fmla="*/ 232 h 438"/>
                  <a:gd name="T78" fmla="*/ 0 w 299"/>
                  <a:gd name="T79" fmla="*/ 237 h 438"/>
                  <a:gd name="T80" fmla="*/ 4 w 299"/>
                  <a:gd name="T81" fmla="*/ 246 h 438"/>
                  <a:gd name="T82" fmla="*/ 13 w 299"/>
                  <a:gd name="T83" fmla="*/ 250 h 438"/>
                  <a:gd name="T84" fmla="*/ 22 w 299"/>
                  <a:gd name="T85" fmla="*/ 250 h 438"/>
                  <a:gd name="T86" fmla="*/ 31 w 299"/>
                  <a:gd name="T87" fmla="*/ 246 h 438"/>
                  <a:gd name="T88" fmla="*/ 125 w 299"/>
                  <a:gd name="T89" fmla="*/ 197 h 438"/>
                  <a:gd name="T90" fmla="*/ 125 w 299"/>
                  <a:gd name="T91" fmla="*/ 264 h 438"/>
                  <a:gd name="T92" fmla="*/ 53 w 299"/>
                  <a:gd name="T93" fmla="*/ 300 h 438"/>
                  <a:gd name="T94" fmla="*/ 49 w 299"/>
                  <a:gd name="T95" fmla="*/ 304 h 438"/>
                  <a:gd name="T96" fmla="*/ 44 w 299"/>
                  <a:gd name="T97" fmla="*/ 313 h 438"/>
                  <a:gd name="T98" fmla="*/ 44 w 299"/>
                  <a:gd name="T99" fmla="*/ 322 h 438"/>
                  <a:gd name="T100" fmla="*/ 49 w 299"/>
                  <a:gd name="T101" fmla="*/ 326 h 438"/>
                  <a:gd name="T102" fmla="*/ 53 w 299"/>
                  <a:gd name="T103" fmla="*/ 331 h 438"/>
                  <a:gd name="T104" fmla="*/ 62 w 299"/>
                  <a:gd name="T105" fmla="*/ 335 h 438"/>
                  <a:gd name="T106" fmla="*/ 67 w 299"/>
                  <a:gd name="T107" fmla="*/ 335 h 438"/>
                  <a:gd name="T108" fmla="*/ 76 w 299"/>
                  <a:gd name="T109" fmla="*/ 335 h 438"/>
                  <a:gd name="T110" fmla="*/ 125 w 299"/>
                  <a:gd name="T111" fmla="*/ 313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9" h="438">
                    <a:moveTo>
                      <a:pt x="125" y="313"/>
                    </a:moveTo>
                    <a:lnTo>
                      <a:pt x="125" y="411"/>
                    </a:lnTo>
                    <a:lnTo>
                      <a:pt x="129" y="425"/>
                    </a:lnTo>
                    <a:lnTo>
                      <a:pt x="134" y="429"/>
                    </a:lnTo>
                    <a:lnTo>
                      <a:pt x="143" y="434"/>
                    </a:lnTo>
                    <a:lnTo>
                      <a:pt x="147" y="438"/>
                    </a:lnTo>
                    <a:lnTo>
                      <a:pt x="156" y="434"/>
                    </a:lnTo>
                    <a:lnTo>
                      <a:pt x="165" y="429"/>
                    </a:lnTo>
                    <a:lnTo>
                      <a:pt x="174" y="425"/>
                    </a:lnTo>
                    <a:lnTo>
                      <a:pt x="174" y="411"/>
                    </a:lnTo>
                    <a:lnTo>
                      <a:pt x="174" y="308"/>
                    </a:lnTo>
                    <a:lnTo>
                      <a:pt x="223" y="335"/>
                    </a:lnTo>
                    <a:lnTo>
                      <a:pt x="232" y="340"/>
                    </a:lnTo>
                    <a:lnTo>
                      <a:pt x="241" y="340"/>
                    </a:lnTo>
                    <a:lnTo>
                      <a:pt x="250" y="335"/>
                    </a:lnTo>
                    <a:lnTo>
                      <a:pt x="254" y="331"/>
                    </a:lnTo>
                    <a:lnTo>
                      <a:pt x="254" y="322"/>
                    </a:lnTo>
                    <a:lnTo>
                      <a:pt x="254" y="317"/>
                    </a:lnTo>
                    <a:lnTo>
                      <a:pt x="254" y="308"/>
                    </a:lnTo>
                    <a:lnTo>
                      <a:pt x="245" y="300"/>
                    </a:lnTo>
                    <a:lnTo>
                      <a:pt x="178" y="264"/>
                    </a:lnTo>
                    <a:lnTo>
                      <a:pt x="178" y="192"/>
                    </a:lnTo>
                    <a:lnTo>
                      <a:pt x="263" y="246"/>
                    </a:lnTo>
                    <a:lnTo>
                      <a:pt x="272" y="250"/>
                    </a:lnTo>
                    <a:lnTo>
                      <a:pt x="281" y="250"/>
                    </a:lnTo>
                    <a:lnTo>
                      <a:pt x="290" y="246"/>
                    </a:lnTo>
                    <a:lnTo>
                      <a:pt x="294" y="241"/>
                    </a:lnTo>
                    <a:lnTo>
                      <a:pt x="299" y="232"/>
                    </a:lnTo>
                    <a:lnTo>
                      <a:pt x="299" y="224"/>
                    </a:lnTo>
                    <a:lnTo>
                      <a:pt x="294" y="215"/>
                    </a:lnTo>
                    <a:lnTo>
                      <a:pt x="285" y="210"/>
                    </a:lnTo>
                    <a:lnTo>
                      <a:pt x="178" y="143"/>
                    </a:lnTo>
                    <a:lnTo>
                      <a:pt x="178" y="0"/>
                    </a:lnTo>
                    <a:lnTo>
                      <a:pt x="125" y="0"/>
                    </a:lnTo>
                    <a:lnTo>
                      <a:pt x="125" y="143"/>
                    </a:lnTo>
                    <a:lnTo>
                      <a:pt x="9" y="210"/>
                    </a:lnTo>
                    <a:lnTo>
                      <a:pt x="4" y="215"/>
                    </a:lnTo>
                    <a:lnTo>
                      <a:pt x="0" y="224"/>
                    </a:lnTo>
                    <a:lnTo>
                      <a:pt x="0" y="232"/>
                    </a:lnTo>
                    <a:lnTo>
                      <a:pt x="0" y="237"/>
                    </a:lnTo>
                    <a:lnTo>
                      <a:pt x="4" y="246"/>
                    </a:lnTo>
                    <a:lnTo>
                      <a:pt x="13" y="250"/>
                    </a:lnTo>
                    <a:lnTo>
                      <a:pt x="22" y="250"/>
                    </a:lnTo>
                    <a:lnTo>
                      <a:pt x="31" y="246"/>
                    </a:lnTo>
                    <a:lnTo>
                      <a:pt x="125" y="197"/>
                    </a:lnTo>
                    <a:lnTo>
                      <a:pt x="125" y="264"/>
                    </a:lnTo>
                    <a:lnTo>
                      <a:pt x="53" y="300"/>
                    </a:lnTo>
                    <a:lnTo>
                      <a:pt x="49" y="304"/>
                    </a:lnTo>
                    <a:lnTo>
                      <a:pt x="44" y="313"/>
                    </a:lnTo>
                    <a:lnTo>
                      <a:pt x="44" y="322"/>
                    </a:lnTo>
                    <a:lnTo>
                      <a:pt x="49" y="326"/>
                    </a:lnTo>
                    <a:lnTo>
                      <a:pt x="53" y="331"/>
                    </a:lnTo>
                    <a:lnTo>
                      <a:pt x="62" y="335"/>
                    </a:lnTo>
                    <a:lnTo>
                      <a:pt x="67" y="335"/>
                    </a:lnTo>
                    <a:lnTo>
                      <a:pt x="76" y="335"/>
                    </a:lnTo>
                    <a:lnTo>
                      <a:pt x="125" y="31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32"/>
              <p:cNvSpPr>
                <a:spLocks/>
              </p:cNvSpPr>
              <p:nvPr/>
            </p:nvSpPr>
            <p:spPr bwMode="auto">
              <a:xfrm>
                <a:off x="1348" y="626"/>
                <a:ext cx="393" cy="272"/>
              </a:xfrm>
              <a:custGeom>
                <a:avLst/>
                <a:gdLst>
                  <a:gd name="T0" fmla="*/ 272 w 393"/>
                  <a:gd name="T1" fmla="*/ 201 h 272"/>
                  <a:gd name="T2" fmla="*/ 357 w 393"/>
                  <a:gd name="T3" fmla="*/ 250 h 272"/>
                  <a:gd name="T4" fmla="*/ 366 w 393"/>
                  <a:gd name="T5" fmla="*/ 254 h 272"/>
                  <a:gd name="T6" fmla="*/ 375 w 393"/>
                  <a:gd name="T7" fmla="*/ 254 h 272"/>
                  <a:gd name="T8" fmla="*/ 384 w 393"/>
                  <a:gd name="T9" fmla="*/ 250 h 272"/>
                  <a:gd name="T10" fmla="*/ 388 w 393"/>
                  <a:gd name="T11" fmla="*/ 241 h 272"/>
                  <a:gd name="T12" fmla="*/ 393 w 393"/>
                  <a:gd name="T13" fmla="*/ 232 h 272"/>
                  <a:gd name="T14" fmla="*/ 393 w 393"/>
                  <a:gd name="T15" fmla="*/ 223 h 272"/>
                  <a:gd name="T16" fmla="*/ 388 w 393"/>
                  <a:gd name="T17" fmla="*/ 214 h 272"/>
                  <a:gd name="T18" fmla="*/ 384 w 393"/>
                  <a:gd name="T19" fmla="*/ 210 h 272"/>
                  <a:gd name="T20" fmla="*/ 295 w 393"/>
                  <a:gd name="T21" fmla="*/ 156 h 272"/>
                  <a:gd name="T22" fmla="*/ 339 w 393"/>
                  <a:gd name="T23" fmla="*/ 129 h 272"/>
                  <a:gd name="T24" fmla="*/ 348 w 393"/>
                  <a:gd name="T25" fmla="*/ 125 h 272"/>
                  <a:gd name="T26" fmla="*/ 353 w 393"/>
                  <a:gd name="T27" fmla="*/ 116 h 272"/>
                  <a:gd name="T28" fmla="*/ 353 w 393"/>
                  <a:gd name="T29" fmla="*/ 107 h 272"/>
                  <a:gd name="T30" fmla="*/ 353 w 393"/>
                  <a:gd name="T31" fmla="*/ 98 h 272"/>
                  <a:gd name="T32" fmla="*/ 344 w 393"/>
                  <a:gd name="T33" fmla="*/ 94 h 272"/>
                  <a:gd name="T34" fmla="*/ 339 w 393"/>
                  <a:gd name="T35" fmla="*/ 89 h 272"/>
                  <a:gd name="T36" fmla="*/ 330 w 393"/>
                  <a:gd name="T37" fmla="*/ 89 h 272"/>
                  <a:gd name="T38" fmla="*/ 321 w 393"/>
                  <a:gd name="T39" fmla="*/ 89 h 272"/>
                  <a:gd name="T40" fmla="*/ 254 w 393"/>
                  <a:gd name="T41" fmla="*/ 129 h 272"/>
                  <a:gd name="T42" fmla="*/ 196 w 393"/>
                  <a:gd name="T43" fmla="*/ 94 h 272"/>
                  <a:gd name="T44" fmla="*/ 281 w 393"/>
                  <a:gd name="T45" fmla="*/ 49 h 272"/>
                  <a:gd name="T46" fmla="*/ 290 w 393"/>
                  <a:gd name="T47" fmla="*/ 40 h 272"/>
                  <a:gd name="T48" fmla="*/ 295 w 393"/>
                  <a:gd name="T49" fmla="*/ 31 h 272"/>
                  <a:gd name="T50" fmla="*/ 295 w 393"/>
                  <a:gd name="T51" fmla="*/ 26 h 272"/>
                  <a:gd name="T52" fmla="*/ 295 w 393"/>
                  <a:gd name="T53" fmla="*/ 18 h 272"/>
                  <a:gd name="T54" fmla="*/ 290 w 393"/>
                  <a:gd name="T55" fmla="*/ 9 h 272"/>
                  <a:gd name="T56" fmla="*/ 281 w 393"/>
                  <a:gd name="T57" fmla="*/ 4 h 272"/>
                  <a:gd name="T58" fmla="*/ 272 w 393"/>
                  <a:gd name="T59" fmla="*/ 4 h 272"/>
                  <a:gd name="T60" fmla="*/ 263 w 393"/>
                  <a:gd name="T61" fmla="*/ 9 h 272"/>
                  <a:gd name="T62" fmla="*/ 152 w 393"/>
                  <a:gd name="T63" fmla="*/ 71 h 272"/>
                  <a:gd name="T64" fmla="*/ 27 w 393"/>
                  <a:gd name="T65" fmla="*/ 0 h 272"/>
                  <a:gd name="T66" fmla="*/ 0 w 393"/>
                  <a:gd name="T67" fmla="*/ 44 h 272"/>
                  <a:gd name="T68" fmla="*/ 125 w 393"/>
                  <a:gd name="T69" fmla="*/ 116 h 272"/>
                  <a:gd name="T70" fmla="*/ 125 w 393"/>
                  <a:gd name="T71" fmla="*/ 250 h 272"/>
                  <a:gd name="T72" fmla="*/ 125 w 393"/>
                  <a:gd name="T73" fmla="*/ 259 h 272"/>
                  <a:gd name="T74" fmla="*/ 129 w 393"/>
                  <a:gd name="T75" fmla="*/ 263 h 272"/>
                  <a:gd name="T76" fmla="*/ 138 w 393"/>
                  <a:gd name="T77" fmla="*/ 268 h 272"/>
                  <a:gd name="T78" fmla="*/ 143 w 393"/>
                  <a:gd name="T79" fmla="*/ 272 h 272"/>
                  <a:gd name="T80" fmla="*/ 152 w 393"/>
                  <a:gd name="T81" fmla="*/ 272 h 272"/>
                  <a:gd name="T82" fmla="*/ 161 w 393"/>
                  <a:gd name="T83" fmla="*/ 268 h 272"/>
                  <a:gd name="T84" fmla="*/ 165 w 393"/>
                  <a:gd name="T85" fmla="*/ 259 h 272"/>
                  <a:gd name="T86" fmla="*/ 165 w 393"/>
                  <a:gd name="T87" fmla="*/ 250 h 272"/>
                  <a:gd name="T88" fmla="*/ 170 w 393"/>
                  <a:gd name="T89" fmla="*/ 143 h 272"/>
                  <a:gd name="T90" fmla="*/ 228 w 393"/>
                  <a:gd name="T91" fmla="*/ 178 h 272"/>
                  <a:gd name="T92" fmla="*/ 223 w 393"/>
                  <a:gd name="T93" fmla="*/ 254 h 272"/>
                  <a:gd name="T94" fmla="*/ 228 w 393"/>
                  <a:gd name="T95" fmla="*/ 263 h 272"/>
                  <a:gd name="T96" fmla="*/ 232 w 393"/>
                  <a:gd name="T97" fmla="*/ 268 h 272"/>
                  <a:gd name="T98" fmla="*/ 237 w 393"/>
                  <a:gd name="T99" fmla="*/ 272 h 272"/>
                  <a:gd name="T100" fmla="*/ 245 w 393"/>
                  <a:gd name="T101" fmla="*/ 272 h 272"/>
                  <a:gd name="T102" fmla="*/ 254 w 393"/>
                  <a:gd name="T103" fmla="*/ 272 h 272"/>
                  <a:gd name="T104" fmla="*/ 259 w 393"/>
                  <a:gd name="T105" fmla="*/ 268 h 272"/>
                  <a:gd name="T106" fmla="*/ 263 w 393"/>
                  <a:gd name="T107" fmla="*/ 263 h 272"/>
                  <a:gd name="T108" fmla="*/ 268 w 393"/>
                  <a:gd name="T109" fmla="*/ 254 h 272"/>
                  <a:gd name="T110" fmla="*/ 272 w 393"/>
                  <a:gd name="T111" fmla="*/ 2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2">
                    <a:moveTo>
                      <a:pt x="272" y="201"/>
                    </a:moveTo>
                    <a:lnTo>
                      <a:pt x="357" y="250"/>
                    </a:lnTo>
                    <a:lnTo>
                      <a:pt x="366" y="254"/>
                    </a:lnTo>
                    <a:lnTo>
                      <a:pt x="375" y="254"/>
                    </a:lnTo>
                    <a:lnTo>
                      <a:pt x="384" y="250"/>
                    </a:lnTo>
                    <a:lnTo>
                      <a:pt x="388" y="241"/>
                    </a:lnTo>
                    <a:lnTo>
                      <a:pt x="393" y="232"/>
                    </a:lnTo>
                    <a:lnTo>
                      <a:pt x="393" y="223"/>
                    </a:lnTo>
                    <a:lnTo>
                      <a:pt x="388" y="214"/>
                    </a:lnTo>
                    <a:lnTo>
                      <a:pt x="384" y="210"/>
                    </a:lnTo>
                    <a:lnTo>
                      <a:pt x="295" y="156"/>
                    </a:lnTo>
                    <a:lnTo>
                      <a:pt x="339" y="129"/>
                    </a:lnTo>
                    <a:lnTo>
                      <a:pt x="348" y="125"/>
                    </a:lnTo>
                    <a:lnTo>
                      <a:pt x="353" y="116"/>
                    </a:lnTo>
                    <a:lnTo>
                      <a:pt x="353" y="107"/>
                    </a:lnTo>
                    <a:lnTo>
                      <a:pt x="353" y="98"/>
                    </a:lnTo>
                    <a:lnTo>
                      <a:pt x="344" y="94"/>
                    </a:lnTo>
                    <a:lnTo>
                      <a:pt x="339" y="89"/>
                    </a:lnTo>
                    <a:lnTo>
                      <a:pt x="330" y="89"/>
                    </a:lnTo>
                    <a:lnTo>
                      <a:pt x="321" y="89"/>
                    </a:lnTo>
                    <a:lnTo>
                      <a:pt x="254" y="129"/>
                    </a:lnTo>
                    <a:lnTo>
                      <a:pt x="196" y="94"/>
                    </a:lnTo>
                    <a:lnTo>
                      <a:pt x="281" y="49"/>
                    </a:lnTo>
                    <a:lnTo>
                      <a:pt x="290" y="40"/>
                    </a:lnTo>
                    <a:lnTo>
                      <a:pt x="295" y="31"/>
                    </a:lnTo>
                    <a:lnTo>
                      <a:pt x="295" y="26"/>
                    </a:lnTo>
                    <a:lnTo>
                      <a:pt x="295" y="18"/>
                    </a:lnTo>
                    <a:lnTo>
                      <a:pt x="290" y="9"/>
                    </a:lnTo>
                    <a:lnTo>
                      <a:pt x="281" y="4"/>
                    </a:lnTo>
                    <a:lnTo>
                      <a:pt x="272" y="4"/>
                    </a:lnTo>
                    <a:lnTo>
                      <a:pt x="263" y="9"/>
                    </a:lnTo>
                    <a:lnTo>
                      <a:pt x="152" y="71"/>
                    </a:lnTo>
                    <a:lnTo>
                      <a:pt x="27" y="0"/>
                    </a:lnTo>
                    <a:lnTo>
                      <a:pt x="0" y="44"/>
                    </a:lnTo>
                    <a:lnTo>
                      <a:pt x="125" y="116"/>
                    </a:lnTo>
                    <a:lnTo>
                      <a:pt x="125" y="250"/>
                    </a:lnTo>
                    <a:lnTo>
                      <a:pt x="125" y="259"/>
                    </a:lnTo>
                    <a:lnTo>
                      <a:pt x="129" y="263"/>
                    </a:lnTo>
                    <a:lnTo>
                      <a:pt x="138" y="268"/>
                    </a:lnTo>
                    <a:lnTo>
                      <a:pt x="143" y="272"/>
                    </a:lnTo>
                    <a:lnTo>
                      <a:pt x="152" y="272"/>
                    </a:lnTo>
                    <a:lnTo>
                      <a:pt x="161" y="268"/>
                    </a:lnTo>
                    <a:lnTo>
                      <a:pt x="165" y="259"/>
                    </a:lnTo>
                    <a:lnTo>
                      <a:pt x="165" y="250"/>
                    </a:lnTo>
                    <a:lnTo>
                      <a:pt x="170" y="143"/>
                    </a:lnTo>
                    <a:lnTo>
                      <a:pt x="228" y="178"/>
                    </a:lnTo>
                    <a:lnTo>
                      <a:pt x="223" y="254"/>
                    </a:lnTo>
                    <a:lnTo>
                      <a:pt x="228" y="263"/>
                    </a:lnTo>
                    <a:lnTo>
                      <a:pt x="232" y="268"/>
                    </a:lnTo>
                    <a:lnTo>
                      <a:pt x="237" y="272"/>
                    </a:lnTo>
                    <a:lnTo>
                      <a:pt x="245" y="272"/>
                    </a:lnTo>
                    <a:lnTo>
                      <a:pt x="254" y="272"/>
                    </a:lnTo>
                    <a:lnTo>
                      <a:pt x="259" y="268"/>
                    </a:lnTo>
                    <a:lnTo>
                      <a:pt x="263" y="263"/>
                    </a:lnTo>
                    <a:lnTo>
                      <a:pt x="268" y="254"/>
                    </a:lnTo>
                    <a:lnTo>
                      <a:pt x="272" y="2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33"/>
              <p:cNvSpPr>
                <a:spLocks/>
              </p:cNvSpPr>
              <p:nvPr/>
            </p:nvSpPr>
            <p:spPr bwMode="auto">
              <a:xfrm>
                <a:off x="1348" y="393"/>
                <a:ext cx="393" cy="277"/>
              </a:xfrm>
              <a:custGeom>
                <a:avLst/>
                <a:gdLst>
                  <a:gd name="T0" fmla="*/ 295 w 393"/>
                  <a:gd name="T1" fmla="*/ 121 h 277"/>
                  <a:gd name="T2" fmla="*/ 384 w 393"/>
                  <a:gd name="T3" fmla="*/ 72 h 277"/>
                  <a:gd name="T4" fmla="*/ 393 w 393"/>
                  <a:gd name="T5" fmla="*/ 63 h 277"/>
                  <a:gd name="T6" fmla="*/ 393 w 393"/>
                  <a:gd name="T7" fmla="*/ 54 h 277"/>
                  <a:gd name="T8" fmla="*/ 393 w 393"/>
                  <a:gd name="T9" fmla="*/ 49 h 277"/>
                  <a:gd name="T10" fmla="*/ 393 w 393"/>
                  <a:gd name="T11" fmla="*/ 40 h 277"/>
                  <a:gd name="T12" fmla="*/ 384 w 393"/>
                  <a:gd name="T13" fmla="*/ 31 h 277"/>
                  <a:gd name="T14" fmla="*/ 379 w 393"/>
                  <a:gd name="T15" fmla="*/ 27 h 277"/>
                  <a:gd name="T16" fmla="*/ 370 w 393"/>
                  <a:gd name="T17" fmla="*/ 27 h 277"/>
                  <a:gd name="T18" fmla="*/ 357 w 393"/>
                  <a:gd name="T19" fmla="*/ 27 h 277"/>
                  <a:gd name="T20" fmla="*/ 268 w 393"/>
                  <a:gd name="T21" fmla="*/ 81 h 277"/>
                  <a:gd name="T22" fmla="*/ 268 w 393"/>
                  <a:gd name="T23" fmla="*/ 27 h 277"/>
                  <a:gd name="T24" fmla="*/ 268 w 393"/>
                  <a:gd name="T25" fmla="*/ 14 h 277"/>
                  <a:gd name="T26" fmla="*/ 263 w 393"/>
                  <a:gd name="T27" fmla="*/ 9 h 277"/>
                  <a:gd name="T28" fmla="*/ 254 w 393"/>
                  <a:gd name="T29" fmla="*/ 5 h 277"/>
                  <a:gd name="T30" fmla="*/ 250 w 393"/>
                  <a:gd name="T31" fmla="*/ 0 h 277"/>
                  <a:gd name="T32" fmla="*/ 241 w 393"/>
                  <a:gd name="T33" fmla="*/ 5 h 277"/>
                  <a:gd name="T34" fmla="*/ 232 w 393"/>
                  <a:gd name="T35" fmla="*/ 5 h 277"/>
                  <a:gd name="T36" fmla="*/ 228 w 393"/>
                  <a:gd name="T37" fmla="*/ 14 h 277"/>
                  <a:gd name="T38" fmla="*/ 228 w 393"/>
                  <a:gd name="T39" fmla="*/ 23 h 277"/>
                  <a:gd name="T40" fmla="*/ 228 w 393"/>
                  <a:gd name="T41" fmla="*/ 99 h 277"/>
                  <a:gd name="T42" fmla="*/ 170 w 393"/>
                  <a:gd name="T43" fmla="*/ 134 h 277"/>
                  <a:gd name="T44" fmla="*/ 170 w 393"/>
                  <a:gd name="T45" fmla="*/ 36 h 277"/>
                  <a:gd name="T46" fmla="*/ 170 w 393"/>
                  <a:gd name="T47" fmla="*/ 27 h 277"/>
                  <a:gd name="T48" fmla="*/ 165 w 393"/>
                  <a:gd name="T49" fmla="*/ 18 h 277"/>
                  <a:gd name="T50" fmla="*/ 156 w 393"/>
                  <a:gd name="T51" fmla="*/ 14 h 277"/>
                  <a:gd name="T52" fmla="*/ 147 w 393"/>
                  <a:gd name="T53" fmla="*/ 9 h 277"/>
                  <a:gd name="T54" fmla="*/ 138 w 393"/>
                  <a:gd name="T55" fmla="*/ 9 h 277"/>
                  <a:gd name="T56" fmla="*/ 134 w 393"/>
                  <a:gd name="T57" fmla="*/ 14 h 277"/>
                  <a:gd name="T58" fmla="*/ 129 w 393"/>
                  <a:gd name="T59" fmla="*/ 23 h 277"/>
                  <a:gd name="T60" fmla="*/ 125 w 393"/>
                  <a:gd name="T61" fmla="*/ 31 h 277"/>
                  <a:gd name="T62" fmla="*/ 125 w 393"/>
                  <a:gd name="T63" fmla="*/ 161 h 277"/>
                  <a:gd name="T64" fmla="*/ 0 w 393"/>
                  <a:gd name="T65" fmla="*/ 233 h 277"/>
                  <a:gd name="T66" fmla="*/ 27 w 393"/>
                  <a:gd name="T67" fmla="*/ 277 h 277"/>
                  <a:gd name="T68" fmla="*/ 152 w 393"/>
                  <a:gd name="T69" fmla="*/ 206 h 277"/>
                  <a:gd name="T70" fmla="*/ 268 w 393"/>
                  <a:gd name="T71" fmla="*/ 273 h 277"/>
                  <a:gd name="T72" fmla="*/ 272 w 393"/>
                  <a:gd name="T73" fmla="*/ 277 h 277"/>
                  <a:gd name="T74" fmla="*/ 281 w 393"/>
                  <a:gd name="T75" fmla="*/ 277 h 277"/>
                  <a:gd name="T76" fmla="*/ 290 w 393"/>
                  <a:gd name="T77" fmla="*/ 273 h 277"/>
                  <a:gd name="T78" fmla="*/ 295 w 393"/>
                  <a:gd name="T79" fmla="*/ 268 h 277"/>
                  <a:gd name="T80" fmla="*/ 299 w 393"/>
                  <a:gd name="T81" fmla="*/ 259 h 277"/>
                  <a:gd name="T82" fmla="*/ 299 w 393"/>
                  <a:gd name="T83" fmla="*/ 251 h 277"/>
                  <a:gd name="T84" fmla="*/ 295 w 393"/>
                  <a:gd name="T85" fmla="*/ 242 h 277"/>
                  <a:gd name="T86" fmla="*/ 286 w 393"/>
                  <a:gd name="T87" fmla="*/ 237 h 277"/>
                  <a:gd name="T88" fmla="*/ 196 w 393"/>
                  <a:gd name="T89" fmla="*/ 179 h 277"/>
                  <a:gd name="T90" fmla="*/ 254 w 393"/>
                  <a:gd name="T91" fmla="*/ 148 h 277"/>
                  <a:gd name="T92" fmla="*/ 321 w 393"/>
                  <a:gd name="T93" fmla="*/ 188 h 277"/>
                  <a:gd name="T94" fmla="*/ 330 w 393"/>
                  <a:gd name="T95" fmla="*/ 192 h 277"/>
                  <a:gd name="T96" fmla="*/ 335 w 393"/>
                  <a:gd name="T97" fmla="*/ 192 h 277"/>
                  <a:gd name="T98" fmla="*/ 344 w 393"/>
                  <a:gd name="T99" fmla="*/ 188 h 277"/>
                  <a:gd name="T100" fmla="*/ 348 w 393"/>
                  <a:gd name="T101" fmla="*/ 179 h 277"/>
                  <a:gd name="T102" fmla="*/ 348 w 393"/>
                  <a:gd name="T103" fmla="*/ 175 h 277"/>
                  <a:gd name="T104" fmla="*/ 348 w 393"/>
                  <a:gd name="T105" fmla="*/ 166 h 277"/>
                  <a:gd name="T106" fmla="*/ 348 w 393"/>
                  <a:gd name="T107" fmla="*/ 157 h 277"/>
                  <a:gd name="T108" fmla="*/ 339 w 393"/>
                  <a:gd name="T109" fmla="*/ 152 h 277"/>
                  <a:gd name="T110" fmla="*/ 295 w 393"/>
                  <a:gd name="T111" fmla="*/ 121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7">
                    <a:moveTo>
                      <a:pt x="295" y="121"/>
                    </a:moveTo>
                    <a:lnTo>
                      <a:pt x="384" y="72"/>
                    </a:lnTo>
                    <a:lnTo>
                      <a:pt x="393" y="63"/>
                    </a:lnTo>
                    <a:lnTo>
                      <a:pt x="393" y="54"/>
                    </a:lnTo>
                    <a:lnTo>
                      <a:pt x="393" y="49"/>
                    </a:lnTo>
                    <a:lnTo>
                      <a:pt x="393" y="40"/>
                    </a:lnTo>
                    <a:lnTo>
                      <a:pt x="384" y="31"/>
                    </a:lnTo>
                    <a:lnTo>
                      <a:pt x="379" y="27"/>
                    </a:lnTo>
                    <a:lnTo>
                      <a:pt x="370" y="27"/>
                    </a:lnTo>
                    <a:lnTo>
                      <a:pt x="357" y="27"/>
                    </a:lnTo>
                    <a:lnTo>
                      <a:pt x="268" y="81"/>
                    </a:lnTo>
                    <a:lnTo>
                      <a:pt x="268" y="27"/>
                    </a:lnTo>
                    <a:lnTo>
                      <a:pt x="268" y="14"/>
                    </a:lnTo>
                    <a:lnTo>
                      <a:pt x="263" y="9"/>
                    </a:lnTo>
                    <a:lnTo>
                      <a:pt x="254" y="5"/>
                    </a:lnTo>
                    <a:lnTo>
                      <a:pt x="250" y="0"/>
                    </a:lnTo>
                    <a:lnTo>
                      <a:pt x="241" y="5"/>
                    </a:lnTo>
                    <a:lnTo>
                      <a:pt x="232" y="5"/>
                    </a:lnTo>
                    <a:lnTo>
                      <a:pt x="228" y="14"/>
                    </a:lnTo>
                    <a:lnTo>
                      <a:pt x="228" y="23"/>
                    </a:lnTo>
                    <a:lnTo>
                      <a:pt x="228" y="99"/>
                    </a:lnTo>
                    <a:lnTo>
                      <a:pt x="170" y="134"/>
                    </a:lnTo>
                    <a:lnTo>
                      <a:pt x="170" y="36"/>
                    </a:lnTo>
                    <a:lnTo>
                      <a:pt x="170" y="27"/>
                    </a:lnTo>
                    <a:lnTo>
                      <a:pt x="165" y="18"/>
                    </a:lnTo>
                    <a:lnTo>
                      <a:pt x="156" y="14"/>
                    </a:lnTo>
                    <a:lnTo>
                      <a:pt x="147" y="9"/>
                    </a:lnTo>
                    <a:lnTo>
                      <a:pt x="138" y="9"/>
                    </a:lnTo>
                    <a:lnTo>
                      <a:pt x="134" y="14"/>
                    </a:lnTo>
                    <a:lnTo>
                      <a:pt x="129" y="23"/>
                    </a:lnTo>
                    <a:lnTo>
                      <a:pt x="125" y="31"/>
                    </a:lnTo>
                    <a:lnTo>
                      <a:pt x="125" y="161"/>
                    </a:lnTo>
                    <a:lnTo>
                      <a:pt x="0" y="233"/>
                    </a:lnTo>
                    <a:lnTo>
                      <a:pt x="27" y="277"/>
                    </a:lnTo>
                    <a:lnTo>
                      <a:pt x="152" y="206"/>
                    </a:lnTo>
                    <a:lnTo>
                      <a:pt x="268" y="273"/>
                    </a:lnTo>
                    <a:lnTo>
                      <a:pt x="272" y="277"/>
                    </a:lnTo>
                    <a:lnTo>
                      <a:pt x="281" y="277"/>
                    </a:lnTo>
                    <a:lnTo>
                      <a:pt x="290" y="273"/>
                    </a:lnTo>
                    <a:lnTo>
                      <a:pt x="295" y="268"/>
                    </a:lnTo>
                    <a:lnTo>
                      <a:pt x="299" y="259"/>
                    </a:lnTo>
                    <a:lnTo>
                      <a:pt x="299" y="251"/>
                    </a:lnTo>
                    <a:lnTo>
                      <a:pt x="295" y="242"/>
                    </a:lnTo>
                    <a:lnTo>
                      <a:pt x="286" y="237"/>
                    </a:lnTo>
                    <a:lnTo>
                      <a:pt x="196" y="179"/>
                    </a:lnTo>
                    <a:lnTo>
                      <a:pt x="254" y="148"/>
                    </a:lnTo>
                    <a:lnTo>
                      <a:pt x="321" y="188"/>
                    </a:lnTo>
                    <a:lnTo>
                      <a:pt x="330" y="192"/>
                    </a:lnTo>
                    <a:lnTo>
                      <a:pt x="335" y="192"/>
                    </a:lnTo>
                    <a:lnTo>
                      <a:pt x="344" y="188"/>
                    </a:lnTo>
                    <a:lnTo>
                      <a:pt x="348" y="179"/>
                    </a:lnTo>
                    <a:lnTo>
                      <a:pt x="348" y="175"/>
                    </a:lnTo>
                    <a:lnTo>
                      <a:pt x="348" y="166"/>
                    </a:lnTo>
                    <a:lnTo>
                      <a:pt x="348" y="157"/>
                    </a:lnTo>
                    <a:lnTo>
                      <a:pt x="339" y="152"/>
                    </a:lnTo>
                    <a:lnTo>
                      <a:pt x="295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34"/>
              <p:cNvSpPr>
                <a:spLocks/>
              </p:cNvSpPr>
              <p:nvPr/>
            </p:nvSpPr>
            <p:spPr bwMode="auto">
              <a:xfrm>
                <a:off x="1232" y="536"/>
                <a:ext cx="263" cy="228"/>
              </a:xfrm>
              <a:custGeom>
                <a:avLst/>
                <a:gdLst>
                  <a:gd name="T0" fmla="*/ 0 w 263"/>
                  <a:gd name="T1" fmla="*/ 116 h 228"/>
                  <a:gd name="T2" fmla="*/ 49 w 263"/>
                  <a:gd name="T3" fmla="*/ 67 h 228"/>
                  <a:gd name="T4" fmla="*/ 67 w 263"/>
                  <a:gd name="T5" fmla="*/ 0 h 228"/>
                  <a:gd name="T6" fmla="*/ 134 w 263"/>
                  <a:gd name="T7" fmla="*/ 23 h 228"/>
                  <a:gd name="T8" fmla="*/ 201 w 263"/>
                  <a:gd name="T9" fmla="*/ 0 h 228"/>
                  <a:gd name="T10" fmla="*/ 214 w 263"/>
                  <a:gd name="T11" fmla="*/ 67 h 228"/>
                  <a:gd name="T12" fmla="*/ 263 w 263"/>
                  <a:gd name="T13" fmla="*/ 116 h 228"/>
                  <a:gd name="T14" fmla="*/ 214 w 263"/>
                  <a:gd name="T15" fmla="*/ 161 h 228"/>
                  <a:gd name="T16" fmla="*/ 201 w 263"/>
                  <a:gd name="T17" fmla="*/ 228 h 228"/>
                  <a:gd name="T18" fmla="*/ 134 w 263"/>
                  <a:gd name="T19" fmla="*/ 210 h 228"/>
                  <a:gd name="T20" fmla="*/ 67 w 263"/>
                  <a:gd name="T21" fmla="*/ 228 h 228"/>
                  <a:gd name="T22" fmla="*/ 49 w 263"/>
                  <a:gd name="T23" fmla="*/ 161 h 228"/>
                  <a:gd name="T24" fmla="*/ 0 w 263"/>
                  <a:gd name="T25" fmla="*/ 11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3" h="228">
                    <a:moveTo>
                      <a:pt x="0" y="116"/>
                    </a:moveTo>
                    <a:lnTo>
                      <a:pt x="49" y="67"/>
                    </a:lnTo>
                    <a:lnTo>
                      <a:pt x="67" y="0"/>
                    </a:lnTo>
                    <a:lnTo>
                      <a:pt x="134" y="23"/>
                    </a:lnTo>
                    <a:lnTo>
                      <a:pt x="201" y="0"/>
                    </a:lnTo>
                    <a:lnTo>
                      <a:pt x="214" y="67"/>
                    </a:lnTo>
                    <a:lnTo>
                      <a:pt x="263" y="116"/>
                    </a:lnTo>
                    <a:lnTo>
                      <a:pt x="214" y="161"/>
                    </a:lnTo>
                    <a:lnTo>
                      <a:pt x="201" y="228"/>
                    </a:lnTo>
                    <a:lnTo>
                      <a:pt x="134" y="210"/>
                    </a:lnTo>
                    <a:lnTo>
                      <a:pt x="67" y="228"/>
                    </a:lnTo>
                    <a:lnTo>
                      <a:pt x="49" y="161"/>
                    </a:lnTo>
                    <a:lnTo>
                      <a:pt x="0" y="1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" name="Rectangle 35"/>
            <p:cNvSpPr>
              <a:spLocks noChangeArrowheads="1"/>
            </p:cNvSpPr>
            <p:nvPr/>
          </p:nvSpPr>
          <p:spPr bwMode="auto">
            <a:xfrm>
              <a:off x="1968" y="1296"/>
              <a:ext cx="92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solidFill>
                    <a:schemeClr val="accent5">
                      <a:lumMod val="50000"/>
                    </a:schemeClr>
                  </a:solidFill>
                  <a:latin typeface="Times New Roman" pitchFamily="18" charset="0"/>
                </a:rPr>
                <a:t>Security</a:t>
              </a:r>
              <a:endParaRPr lang="en-US" sz="28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30" name="Line 36"/>
            <p:cNvSpPr>
              <a:spLocks noChangeShapeType="1"/>
            </p:cNvSpPr>
            <p:nvPr/>
          </p:nvSpPr>
          <p:spPr bwMode="auto">
            <a:xfrm>
              <a:off x="1776" y="1584"/>
              <a:ext cx="2064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" name="Group 48"/>
          <p:cNvGrpSpPr>
            <a:grpSpLocks/>
          </p:cNvGrpSpPr>
          <p:nvPr/>
        </p:nvGrpSpPr>
        <p:grpSpPr bwMode="auto">
          <a:xfrm>
            <a:off x="2438400" y="4800600"/>
            <a:ext cx="3810000" cy="609600"/>
            <a:chOff x="1440" y="1296"/>
            <a:chExt cx="2400" cy="384"/>
          </a:xfrm>
        </p:grpSpPr>
        <p:grpSp>
          <p:nvGrpSpPr>
            <p:cNvPr id="39" name="Group 49"/>
            <p:cNvGrpSpPr>
              <a:grpSpLocks/>
            </p:cNvGrpSpPr>
            <p:nvPr/>
          </p:nvGrpSpPr>
          <p:grpSpPr bwMode="auto">
            <a:xfrm>
              <a:off x="1440" y="1296"/>
              <a:ext cx="336" cy="384"/>
              <a:chOff x="982" y="214"/>
              <a:chExt cx="759" cy="872"/>
            </a:xfrm>
          </p:grpSpPr>
          <p:sp>
            <p:nvSpPr>
              <p:cNvPr id="42" name="Freeform 50"/>
              <p:cNvSpPr>
                <a:spLocks/>
              </p:cNvSpPr>
              <p:nvPr/>
            </p:nvSpPr>
            <p:spPr bwMode="auto">
              <a:xfrm>
                <a:off x="1214" y="214"/>
                <a:ext cx="299" cy="434"/>
              </a:xfrm>
              <a:custGeom>
                <a:avLst/>
                <a:gdLst>
                  <a:gd name="T0" fmla="*/ 174 w 299"/>
                  <a:gd name="T1" fmla="*/ 121 h 434"/>
                  <a:gd name="T2" fmla="*/ 174 w 299"/>
                  <a:gd name="T3" fmla="*/ 23 h 434"/>
                  <a:gd name="T4" fmla="*/ 170 w 299"/>
                  <a:gd name="T5" fmla="*/ 9 h 434"/>
                  <a:gd name="T6" fmla="*/ 165 w 299"/>
                  <a:gd name="T7" fmla="*/ 5 h 434"/>
                  <a:gd name="T8" fmla="*/ 156 w 299"/>
                  <a:gd name="T9" fmla="*/ 0 h 434"/>
                  <a:gd name="T10" fmla="*/ 152 w 299"/>
                  <a:gd name="T11" fmla="*/ 0 h 434"/>
                  <a:gd name="T12" fmla="*/ 143 w 299"/>
                  <a:gd name="T13" fmla="*/ 0 h 434"/>
                  <a:gd name="T14" fmla="*/ 134 w 299"/>
                  <a:gd name="T15" fmla="*/ 5 h 434"/>
                  <a:gd name="T16" fmla="*/ 125 w 299"/>
                  <a:gd name="T17" fmla="*/ 9 h 434"/>
                  <a:gd name="T18" fmla="*/ 125 w 299"/>
                  <a:gd name="T19" fmla="*/ 23 h 434"/>
                  <a:gd name="T20" fmla="*/ 125 w 299"/>
                  <a:gd name="T21" fmla="*/ 126 h 434"/>
                  <a:gd name="T22" fmla="*/ 76 w 299"/>
                  <a:gd name="T23" fmla="*/ 99 h 434"/>
                  <a:gd name="T24" fmla="*/ 67 w 299"/>
                  <a:gd name="T25" fmla="*/ 94 h 434"/>
                  <a:gd name="T26" fmla="*/ 58 w 299"/>
                  <a:gd name="T27" fmla="*/ 94 h 434"/>
                  <a:gd name="T28" fmla="*/ 49 w 299"/>
                  <a:gd name="T29" fmla="*/ 99 h 434"/>
                  <a:gd name="T30" fmla="*/ 45 w 299"/>
                  <a:gd name="T31" fmla="*/ 103 h 434"/>
                  <a:gd name="T32" fmla="*/ 40 w 299"/>
                  <a:gd name="T33" fmla="*/ 112 h 434"/>
                  <a:gd name="T34" fmla="*/ 45 w 299"/>
                  <a:gd name="T35" fmla="*/ 117 h 434"/>
                  <a:gd name="T36" fmla="*/ 45 w 299"/>
                  <a:gd name="T37" fmla="*/ 126 h 434"/>
                  <a:gd name="T38" fmla="*/ 54 w 299"/>
                  <a:gd name="T39" fmla="*/ 134 h 434"/>
                  <a:gd name="T40" fmla="*/ 121 w 299"/>
                  <a:gd name="T41" fmla="*/ 170 h 434"/>
                  <a:gd name="T42" fmla="*/ 121 w 299"/>
                  <a:gd name="T43" fmla="*/ 242 h 434"/>
                  <a:gd name="T44" fmla="*/ 36 w 299"/>
                  <a:gd name="T45" fmla="*/ 188 h 434"/>
                  <a:gd name="T46" fmla="*/ 27 w 299"/>
                  <a:gd name="T47" fmla="*/ 184 h 434"/>
                  <a:gd name="T48" fmla="*/ 18 w 299"/>
                  <a:gd name="T49" fmla="*/ 184 h 434"/>
                  <a:gd name="T50" fmla="*/ 9 w 299"/>
                  <a:gd name="T51" fmla="*/ 188 h 434"/>
                  <a:gd name="T52" fmla="*/ 5 w 299"/>
                  <a:gd name="T53" fmla="*/ 193 h 434"/>
                  <a:gd name="T54" fmla="*/ 0 w 299"/>
                  <a:gd name="T55" fmla="*/ 202 h 434"/>
                  <a:gd name="T56" fmla="*/ 0 w 299"/>
                  <a:gd name="T57" fmla="*/ 210 h 434"/>
                  <a:gd name="T58" fmla="*/ 5 w 299"/>
                  <a:gd name="T59" fmla="*/ 219 h 434"/>
                  <a:gd name="T60" fmla="*/ 14 w 299"/>
                  <a:gd name="T61" fmla="*/ 224 h 434"/>
                  <a:gd name="T62" fmla="*/ 121 w 299"/>
                  <a:gd name="T63" fmla="*/ 291 h 434"/>
                  <a:gd name="T64" fmla="*/ 121 w 299"/>
                  <a:gd name="T65" fmla="*/ 434 h 434"/>
                  <a:gd name="T66" fmla="*/ 174 w 299"/>
                  <a:gd name="T67" fmla="*/ 434 h 434"/>
                  <a:gd name="T68" fmla="*/ 174 w 299"/>
                  <a:gd name="T69" fmla="*/ 291 h 434"/>
                  <a:gd name="T70" fmla="*/ 290 w 299"/>
                  <a:gd name="T71" fmla="*/ 224 h 434"/>
                  <a:gd name="T72" fmla="*/ 295 w 299"/>
                  <a:gd name="T73" fmla="*/ 219 h 434"/>
                  <a:gd name="T74" fmla="*/ 299 w 299"/>
                  <a:gd name="T75" fmla="*/ 210 h 434"/>
                  <a:gd name="T76" fmla="*/ 299 w 299"/>
                  <a:gd name="T77" fmla="*/ 202 h 434"/>
                  <a:gd name="T78" fmla="*/ 299 w 299"/>
                  <a:gd name="T79" fmla="*/ 197 h 434"/>
                  <a:gd name="T80" fmla="*/ 295 w 299"/>
                  <a:gd name="T81" fmla="*/ 188 h 434"/>
                  <a:gd name="T82" fmla="*/ 286 w 299"/>
                  <a:gd name="T83" fmla="*/ 184 h 434"/>
                  <a:gd name="T84" fmla="*/ 277 w 299"/>
                  <a:gd name="T85" fmla="*/ 184 h 434"/>
                  <a:gd name="T86" fmla="*/ 268 w 299"/>
                  <a:gd name="T87" fmla="*/ 188 h 434"/>
                  <a:gd name="T88" fmla="*/ 174 w 299"/>
                  <a:gd name="T89" fmla="*/ 237 h 434"/>
                  <a:gd name="T90" fmla="*/ 174 w 299"/>
                  <a:gd name="T91" fmla="*/ 170 h 434"/>
                  <a:gd name="T92" fmla="*/ 246 w 299"/>
                  <a:gd name="T93" fmla="*/ 134 h 434"/>
                  <a:gd name="T94" fmla="*/ 250 w 299"/>
                  <a:gd name="T95" fmla="*/ 130 h 434"/>
                  <a:gd name="T96" fmla="*/ 255 w 299"/>
                  <a:gd name="T97" fmla="*/ 121 h 434"/>
                  <a:gd name="T98" fmla="*/ 255 w 299"/>
                  <a:gd name="T99" fmla="*/ 112 h 434"/>
                  <a:gd name="T100" fmla="*/ 250 w 299"/>
                  <a:gd name="T101" fmla="*/ 108 h 434"/>
                  <a:gd name="T102" fmla="*/ 246 w 299"/>
                  <a:gd name="T103" fmla="*/ 103 h 434"/>
                  <a:gd name="T104" fmla="*/ 237 w 299"/>
                  <a:gd name="T105" fmla="*/ 99 h 434"/>
                  <a:gd name="T106" fmla="*/ 232 w 299"/>
                  <a:gd name="T107" fmla="*/ 99 h 434"/>
                  <a:gd name="T108" fmla="*/ 223 w 299"/>
                  <a:gd name="T109" fmla="*/ 99 h 434"/>
                  <a:gd name="T110" fmla="*/ 174 w 299"/>
                  <a:gd name="T111" fmla="*/ 121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9" h="434">
                    <a:moveTo>
                      <a:pt x="174" y="121"/>
                    </a:moveTo>
                    <a:lnTo>
                      <a:pt x="174" y="23"/>
                    </a:lnTo>
                    <a:lnTo>
                      <a:pt x="170" y="9"/>
                    </a:lnTo>
                    <a:lnTo>
                      <a:pt x="165" y="5"/>
                    </a:lnTo>
                    <a:lnTo>
                      <a:pt x="156" y="0"/>
                    </a:lnTo>
                    <a:lnTo>
                      <a:pt x="152" y="0"/>
                    </a:lnTo>
                    <a:lnTo>
                      <a:pt x="143" y="0"/>
                    </a:lnTo>
                    <a:lnTo>
                      <a:pt x="134" y="5"/>
                    </a:lnTo>
                    <a:lnTo>
                      <a:pt x="125" y="9"/>
                    </a:lnTo>
                    <a:lnTo>
                      <a:pt x="125" y="23"/>
                    </a:lnTo>
                    <a:lnTo>
                      <a:pt x="125" y="126"/>
                    </a:lnTo>
                    <a:lnTo>
                      <a:pt x="76" y="99"/>
                    </a:lnTo>
                    <a:lnTo>
                      <a:pt x="67" y="94"/>
                    </a:lnTo>
                    <a:lnTo>
                      <a:pt x="58" y="94"/>
                    </a:lnTo>
                    <a:lnTo>
                      <a:pt x="49" y="99"/>
                    </a:lnTo>
                    <a:lnTo>
                      <a:pt x="45" y="103"/>
                    </a:lnTo>
                    <a:lnTo>
                      <a:pt x="40" y="112"/>
                    </a:lnTo>
                    <a:lnTo>
                      <a:pt x="45" y="117"/>
                    </a:lnTo>
                    <a:lnTo>
                      <a:pt x="45" y="126"/>
                    </a:lnTo>
                    <a:lnTo>
                      <a:pt x="54" y="134"/>
                    </a:lnTo>
                    <a:lnTo>
                      <a:pt x="121" y="170"/>
                    </a:lnTo>
                    <a:lnTo>
                      <a:pt x="121" y="242"/>
                    </a:lnTo>
                    <a:lnTo>
                      <a:pt x="36" y="188"/>
                    </a:lnTo>
                    <a:lnTo>
                      <a:pt x="27" y="184"/>
                    </a:lnTo>
                    <a:lnTo>
                      <a:pt x="18" y="184"/>
                    </a:lnTo>
                    <a:lnTo>
                      <a:pt x="9" y="188"/>
                    </a:lnTo>
                    <a:lnTo>
                      <a:pt x="5" y="193"/>
                    </a:lnTo>
                    <a:lnTo>
                      <a:pt x="0" y="202"/>
                    </a:lnTo>
                    <a:lnTo>
                      <a:pt x="0" y="210"/>
                    </a:lnTo>
                    <a:lnTo>
                      <a:pt x="5" y="219"/>
                    </a:lnTo>
                    <a:lnTo>
                      <a:pt x="14" y="224"/>
                    </a:lnTo>
                    <a:lnTo>
                      <a:pt x="121" y="291"/>
                    </a:lnTo>
                    <a:lnTo>
                      <a:pt x="121" y="434"/>
                    </a:lnTo>
                    <a:lnTo>
                      <a:pt x="174" y="434"/>
                    </a:lnTo>
                    <a:lnTo>
                      <a:pt x="174" y="291"/>
                    </a:lnTo>
                    <a:lnTo>
                      <a:pt x="290" y="224"/>
                    </a:lnTo>
                    <a:lnTo>
                      <a:pt x="295" y="219"/>
                    </a:lnTo>
                    <a:lnTo>
                      <a:pt x="299" y="210"/>
                    </a:lnTo>
                    <a:lnTo>
                      <a:pt x="299" y="202"/>
                    </a:lnTo>
                    <a:lnTo>
                      <a:pt x="299" y="197"/>
                    </a:lnTo>
                    <a:lnTo>
                      <a:pt x="295" y="188"/>
                    </a:lnTo>
                    <a:lnTo>
                      <a:pt x="286" y="184"/>
                    </a:lnTo>
                    <a:lnTo>
                      <a:pt x="277" y="184"/>
                    </a:lnTo>
                    <a:lnTo>
                      <a:pt x="268" y="188"/>
                    </a:lnTo>
                    <a:lnTo>
                      <a:pt x="174" y="237"/>
                    </a:lnTo>
                    <a:lnTo>
                      <a:pt x="174" y="170"/>
                    </a:lnTo>
                    <a:lnTo>
                      <a:pt x="246" y="134"/>
                    </a:lnTo>
                    <a:lnTo>
                      <a:pt x="250" y="130"/>
                    </a:lnTo>
                    <a:lnTo>
                      <a:pt x="255" y="121"/>
                    </a:lnTo>
                    <a:lnTo>
                      <a:pt x="255" y="112"/>
                    </a:lnTo>
                    <a:lnTo>
                      <a:pt x="250" y="108"/>
                    </a:lnTo>
                    <a:lnTo>
                      <a:pt x="246" y="103"/>
                    </a:lnTo>
                    <a:lnTo>
                      <a:pt x="237" y="99"/>
                    </a:lnTo>
                    <a:lnTo>
                      <a:pt x="232" y="99"/>
                    </a:lnTo>
                    <a:lnTo>
                      <a:pt x="223" y="99"/>
                    </a:lnTo>
                    <a:lnTo>
                      <a:pt x="174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51"/>
              <p:cNvSpPr>
                <a:spLocks/>
              </p:cNvSpPr>
              <p:nvPr/>
            </p:nvSpPr>
            <p:spPr bwMode="auto">
              <a:xfrm>
                <a:off x="982" y="398"/>
                <a:ext cx="393" cy="272"/>
              </a:xfrm>
              <a:custGeom>
                <a:avLst/>
                <a:gdLst>
                  <a:gd name="T0" fmla="*/ 121 w 393"/>
                  <a:gd name="T1" fmla="*/ 71 h 272"/>
                  <a:gd name="T2" fmla="*/ 36 w 393"/>
                  <a:gd name="T3" fmla="*/ 22 h 272"/>
                  <a:gd name="T4" fmla="*/ 27 w 393"/>
                  <a:gd name="T5" fmla="*/ 18 h 272"/>
                  <a:gd name="T6" fmla="*/ 18 w 393"/>
                  <a:gd name="T7" fmla="*/ 18 h 272"/>
                  <a:gd name="T8" fmla="*/ 9 w 393"/>
                  <a:gd name="T9" fmla="*/ 22 h 272"/>
                  <a:gd name="T10" fmla="*/ 5 w 393"/>
                  <a:gd name="T11" fmla="*/ 31 h 272"/>
                  <a:gd name="T12" fmla="*/ 0 w 393"/>
                  <a:gd name="T13" fmla="*/ 40 h 272"/>
                  <a:gd name="T14" fmla="*/ 0 w 393"/>
                  <a:gd name="T15" fmla="*/ 49 h 272"/>
                  <a:gd name="T16" fmla="*/ 5 w 393"/>
                  <a:gd name="T17" fmla="*/ 58 h 272"/>
                  <a:gd name="T18" fmla="*/ 9 w 393"/>
                  <a:gd name="T19" fmla="*/ 62 h 272"/>
                  <a:gd name="T20" fmla="*/ 98 w 393"/>
                  <a:gd name="T21" fmla="*/ 116 h 272"/>
                  <a:gd name="T22" fmla="*/ 54 w 393"/>
                  <a:gd name="T23" fmla="*/ 143 h 272"/>
                  <a:gd name="T24" fmla="*/ 45 w 393"/>
                  <a:gd name="T25" fmla="*/ 147 h 272"/>
                  <a:gd name="T26" fmla="*/ 40 w 393"/>
                  <a:gd name="T27" fmla="*/ 156 h 272"/>
                  <a:gd name="T28" fmla="*/ 40 w 393"/>
                  <a:gd name="T29" fmla="*/ 165 h 272"/>
                  <a:gd name="T30" fmla="*/ 40 w 393"/>
                  <a:gd name="T31" fmla="*/ 174 h 272"/>
                  <a:gd name="T32" fmla="*/ 49 w 393"/>
                  <a:gd name="T33" fmla="*/ 178 h 272"/>
                  <a:gd name="T34" fmla="*/ 54 w 393"/>
                  <a:gd name="T35" fmla="*/ 183 h 272"/>
                  <a:gd name="T36" fmla="*/ 63 w 393"/>
                  <a:gd name="T37" fmla="*/ 183 h 272"/>
                  <a:gd name="T38" fmla="*/ 72 w 393"/>
                  <a:gd name="T39" fmla="*/ 183 h 272"/>
                  <a:gd name="T40" fmla="*/ 139 w 393"/>
                  <a:gd name="T41" fmla="*/ 143 h 272"/>
                  <a:gd name="T42" fmla="*/ 197 w 393"/>
                  <a:gd name="T43" fmla="*/ 178 h 272"/>
                  <a:gd name="T44" fmla="*/ 112 w 393"/>
                  <a:gd name="T45" fmla="*/ 223 h 272"/>
                  <a:gd name="T46" fmla="*/ 103 w 393"/>
                  <a:gd name="T47" fmla="*/ 232 h 272"/>
                  <a:gd name="T48" fmla="*/ 98 w 393"/>
                  <a:gd name="T49" fmla="*/ 241 h 272"/>
                  <a:gd name="T50" fmla="*/ 98 w 393"/>
                  <a:gd name="T51" fmla="*/ 246 h 272"/>
                  <a:gd name="T52" fmla="*/ 98 w 393"/>
                  <a:gd name="T53" fmla="*/ 254 h 272"/>
                  <a:gd name="T54" fmla="*/ 103 w 393"/>
                  <a:gd name="T55" fmla="*/ 263 h 272"/>
                  <a:gd name="T56" fmla="*/ 112 w 393"/>
                  <a:gd name="T57" fmla="*/ 268 h 272"/>
                  <a:gd name="T58" fmla="*/ 121 w 393"/>
                  <a:gd name="T59" fmla="*/ 268 h 272"/>
                  <a:gd name="T60" fmla="*/ 130 w 393"/>
                  <a:gd name="T61" fmla="*/ 263 h 272"/>
                  <a:gd name="T62" fmla="*/ 241 w 393"/>
                  <a:gd name="T63" fmla="*/ 201 h 272"/>
                  <a:gd name="T64" fmla="*/ 366 w 393"/>
                  <a:gd name="T65" fmla="*/ 272 h 272"/>
                  <a:gd name="T66" fmla="*/ 393 w 393"/>
                  <a:gd name="T67" fmla="*/ 228 h 272"/>
                  <a:gd name="T68" fmla="*/ 268 w 393"/>
                  <a:gd name="T69" fmla="*/ 156 h 272"/>
                  <a:gd name="T70" fmla="*/ 268 w 393"/>
                  <a:gd name="T71" fmla="*/ 22 h 272"/>
                  <a:gd name="T72" fmla="*/ 268 w 393"/>
                  <a:gd name="T73" fmla="*/ 13 h 272"/>
                  <a:gd name="T74" fmla="*/ 264 w 393"/>
                  <a:gd name="T75" fmla="*/ 9 h 272"/>
                  <a:gd name="T76" fmla="*/ 255 w 393"/>
                  <a:gd name="T77" fmla="*/ 4 h 272"/>
                  <a:gd name="T78" fmla="*/ 250 w 393"/>
                  <a:gd name="T79" fmla="*/ 0 h 272"/>
                  <a:gd name="T80" fmla="*/ 241 w 393"/>
                  <a:gd name="T81" fmla="*/ 0 h 272"/>
                  <a:gd name="T82" fmla="*/ 232 w 393"/>
                  <a:gd name="T83" fmla="*/ 4 h 272"/>
                  <a:gd name="T84" fmla="*/ 228 w 393"/>
                  <a:gd name="T85" fmla="*/ 13 h 272"/>
                  <a:gd name="T86" fmla="*/ 228 w 393"/>
                  <a:gd name="T87" fmla="*/ 22 h 272"/>
                  <a:gd name="T88" fmla="*/ 223 w 393"/>
                  <a:gd name="T89" fmla="*/ 129 h 272"/>
                  <a:gd name="T90" fmla="*/ 165 w 393"/>
                  <a:gd name="T91" fmla="*/ 94 h 272"/>
                  <a:gd name="T92" fmla="*/ 170 w 393"/>
                  <a:gd name="T93" fmla="*/ 18 h 272"/>
                  <a:gd name="T94" fmla="*/ 165 w 393"/>
                  <a:gd name="T95" fmla="*/ 9 h 272"/>
                  <a:gd name="T96" fmla="*/ 161 w 393"/>
                  <a:gd name="T97" fmla="*/ 4 h 272"/>
                  <a:gd name="T98" fmla="*/ 156 w 393"/>
                  <a:gd name="T99" fmla="*/ 0 h 272"/>
                  <a:gd name="T100" fmla="*/ 148 w 393"/>
                  <a:gd name="T101" fmla="*/ 0 h 272"/>
                  <a:gd name="T102" fmla="*/ 139 w 393"/>
                  <a:gd name="T103" fmla="*/ 0 h 272"/>
                  <a:gd name="T104" fmla="*/ 134 w 393"/>
                  <a:gd name="T105" fmla="*/ 4 h 272"/>
                  <a:gd name="T106" fmla="*/ 130 w 393"/>
                  <a:gd name="T107" fmla="*/ 9 h 272"/>
                  <a:gd name="T108" fmla="*/ 125 w 393"/>
                  <a:gd name="T109" fmla="*/ 18 h 272"/>
                  <a:gd name="T110" fmla="*/ 121 w 393"/>
                  <a:gd name="T111" fmla="*/ 7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2">
                    <a:moveTo>
                      <a:pt x="121" y="71"/>
                    </a:moveTo>
                    <a:lnTo>
                      <a:pt x="36" y="22"/>
                    </a:lnTo>
                    <a:lnTo>
                      <a:pt x="27" y="18"/>
                    </a:lnTo>
                    <a:lnTo>
                      <a:pt x="18" y="18"/>
                    </a:lnTo>
                    <a:lnTo>
                      <a:pt x="9" y="22"/>
                    </a:lnTo>
                    <a:lnTo>
                      <a:pt x="5" y="31"/>
                    </a:lnTo>
                    <a:lnTo>
                      <a:pt x="0" y="40"/>
                    </a:lnTo>
                    <a:lnTo>
                      <a:pt x="0" y="49"/>
                    </a:lnTo>
                    <a:lnTo>
                      <a:pt x="5" y="58"/>
                    </a:lnTo>
                    <a:lnTo>
                      <a:pt x="9" y="62"/>
                    </a:lnTo>
                    <a:lnTo>
                      <a:pt x="98" y="116"/>
                    </a:lnTo>
                    <a:lnTo>
                      <a:pt x="54" y="143"/>
                    </a:lnTo>
                    <a:lnTo>
                      <a:pt x="45" y="147"/>
                    </a:lnTo>
                    <a:lnTo>
                      <a:pt x="40" y="156"/>
                    </a:lnTo>
                    <a:lnTo>
                      <a:pt x="40" y="165"/>
                    </a:lnTo>
                    <a:lnTo>
                      <a:pt x="40" y="174"/>
                    </a:lnTo>
                    <a:lnTo>
                      <a:pt x="49" y="178"/>
                    </a:lnTo>
                    <a:lnTo>
                      <a:pt x="54" y="183"/>
                    </a:lnTo>
                    <a:lnTo>
                      <a:pt x="63" y="183"/>
                    </a:lnTo>
                    <a:lnTo>
                      <a:pt x="72" y="183"/>
                    </a:lnTo>
                    <a:lnTo>
                      <a:pt x="139" y="143"/>
                    </a:lnTo>
                    <a:lnTo>
                      <a:pt x="197" y="178"/>
                    </a:lnTo>
                    <a:lnTo>
                      <a:pt x="112" y="223"/>
                    </a:lnTo>
                    <a:lnTo>
                      <a:pt x="103" y="232"/>
                    </a:lnTo>
                    <a:lnTo>
                      <a:pt x="98" y="241"/>
                    </a:lnTo>
                    <a:lnTo>
                      <a:pt x="98" y="246"/>
                    </a:lnTo>
                    <a:lnTo>
                      <a:pt x="98" y="254"/>
                    </a:lnTo>
                    <a:lnTo>
                      <a:pt x="103" y="263"/>
                    </a:lnTo>
                    <a:lnTo>
                      <a:pt x="112" y="268"/>
                    </a:lnTo>
                    <a:lnTo>
                      <a:pt x="121" y="268"/>
                    </a:lnTo>
                    <a:lnTo>
                      <a:pt x="130" y="263"/>
                    </a:lnTo>
                    <a:lnTo>
                      <a:pt x="241" y="201"/>
                    </a:lnTo>
                    <a:lnTo>
                      <a:pt x="366" y="272"/>
                    </a:lnTo>
                    <a:lnTo>
                      <a:pt x="393" y="228"/>
                    </a:lnTo>
                    <a:lnTo>
                      <a:pt x="268" y="156"/>
                    </a:lnTo>
                    <a:lnTo>
                      <a:pt x="268" y="22"/>
                    </a:lnTo>
                    <a:lnTo>
                      <a:pt x="268" y="13"/>
                    </a:lnTo>
                    <a:lnTo>
                      <a:pt x="264" y="9"/>
                    </a:lnTo>
                    <a:lnTo>
                      <a:pt x="255" y="4"/>
                    </a:lnTo>
                    <a:lnTo>
                      <a:pt x="250" y="0"/>
                    </a:lnTo>
                    <a:lnTo>
                      <a:pt x="241" y="0"/>
                    </a:lnTo>
                    <a:lnTo>
                      <a:pt x="232" y="4"/>
                    </a:lnTo>
                    <a:lnTo>
                      <a:pt x="228" y="13"/>
                    </a:lnTo>
                    <a:lnTo>
                      <a:pt x="228" y="22"/>
                    </a:lnTo>
                    <a:lnTo>
                      <a:pt x="223" y="129"/>
                    </a:lnTo>
                    <a:lnTo>
                      <a:pt x="165" y="94"/>
                    </a:lnTo>
                    <a:lnTo>
                      <a:pt x="170" y="18"/>
                    </a:lnTo>
                    <a:lnTo>
                      <a:pt x="165" y="9"/>
                    </a:lnTo>
                    <a:lnTo>
                      <a:pt x="161" y="4"/>
                    </a:lnTo>
                    <a:lnTo>
                      <a:pt x="156" y="0"/>
                    </a:lnTo>
                    <a:lnTo>
                      <a:pt x="148" y="0"/>
                    </a:lnTo>
                    <a:lnTo>
                      <a:pt x="139" y="0"/>
                    </a:lnTo>
                    <a:lnTo>
                      <a:pt x="134" y="4"/>
                    </a:lnTo>
                    <a:lnTo>
                      <a:pt x="130" y="9"/>
                    </a:lnTo>
                    <a:lnTo>
                      <a:pt x="125" y="18"/>
                    </a:lnTo>
                    <a:lnTo>
                      <a:pt x="121" y="7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52"/>
              <p:cNvSpPr>
                <a:spLocks/>
              </p:cNvSpPr>
              <p:nvPr/>
            </p:nvSpPr>
            <p:spPr bwMode="auto">
              <a:xfrm>
                <a:off x="982" y="626"/>
                <a:ext cx="393" cy="277"/>
              </a:xfrm>
              <a:custGeom>
                <a:avLst/>
                <a:gdLst>
                  <a:gd name="T0" fmla="*/ 98 w 393"/>
                  <a:gd name="T1" fmla="*/ 156 h 277"/>
                  <a:gd name="T2" fmla="*/ 9 w 393"/>
                  <a:gd name="T3" fmla="*/ 205 h 277"/>
                  <a:gd name="T4" fmla="*/ 0 w 393"/>
                  <a:gd name="T5" fmla="*/ 214 h 277"/>
                  <a:gd name="T6" fmla="*/ 0 w 393"/>
                  <a:gd name="T7" fmla="*/ 223 h 277"/>
                  <a:gd name="T8" fmla="*/ 0 w 393"/>
                  <a:gd name="T9" fmla="*/ 228 h 277"/>
                  <a:gd name="T10" fmla="*/ 0 w 393"/>
                  <a:gd name="T11" fmla="*/ 237 h 277"/>
                  <a:gd name="T12" fmla="*/ 9 w 393"/>
                  <a:gd name="T13" fmla="*/ 246 h 277"/>
                  <a:gd name="T14" fmla="*/ 14 w 393"/>
                  <a:gd name="T15" fmla="*/ 250 h 277"/>
                  <a:gd name="T16" fmla="*/ 23 w 393"/>
                  <a:gd name="T17" fmla="*/ 250 h 277"/>
                  <a:gd name="T18" fmla="*/ 36 w 393"/>
                  <a:gd name="T19" fmla="*/ 250 h 277"/>
                  <a:gd name="T20" fmla="*/ 125 w 393"/>
                  <a:gd name="T21" fmla="*/ 196 h 277"/>
                  <a:gd name="T22" fmla="*/ 125 w 393"/>
                  <a:gd name="T23" fmla="*/ 250 h 277"/>
                  <a:gd name="T24" fmla="*/ 125 w 393"/>
                  <a:gd name="T25" fmla="*/ 263 h 277"/>
                  <a:gd name="T26" fmla="*/ 130 w 393"/>
                  <a:gd name="T27" fmla="*/ 268 h 277"/>
                  <a:gd name="T28" fmla="*/ 139 w 393"/>
                  <a:gd name="T29" fmla="*/ 272 h 277"/>
                  <a:gd name="T30" fmla="*/ 143 w 393"/>
                  <a:gd name="T31" fmla="*/ 277 h 277"/>
                  <a:gd name="T32" fmla="*/ 152 w 393"/>
                  <a:gd name="T33" fmla="*/ 277 h 277"/>
                  <a:gd name="T34" fmla="*/ 161 w 393"/>
                  <a:gd name="T35" fmla="*/ 272 h 277"/>
                  <a:gd name="T36" fmla="*/ 165 w 393"/>
                  <a:gd name="T37" fmla="*/ 263 h 277"/>
                  <a:gd name="T38" fmla="*/ 165 w 393"/>
                  <a:gd name="T39" fmla="*/ 254 h 277"/>
                  <a:gd name="T40" fmla="*/ 165 w 393"/>
                  <a:gd name="T41" fmla="*/ 178 h 277"/>
                  <a:gd name="T42" fmla="*/ 223 w 393"/>
                  <a:gd name="T43" fmla="*/ 143 h 277"/>
                  <a:gd name="T44" fmla="*/ 223 w 393"/>
                  <a:gd name="T45" fmla="*/ 241 h 277"/>
                  <a:gd name="T46" fmla="*/ 223 w 393"/>
                  <a:gd name="T47" fmla="*/ 250 h 277"/>
                  <a:gd name="T48" fmla="*/ 228 w 393"/>
                  <a:gd name="T49" fmla="*/ 259 h 277"/>
                  <a:gd name="T50" fmla="*/ 237 w 393"/>
                  <a:gd name="T51" fmla="*/ 263 h 277"/>
                  <a:gd name="T52" fmla="*/ 246 w 393"/>
                  <a:gd name="T53" fmla="*/ 268 h 277"/>
                  <a:gd name="T54" fmla="*/ 255 w 393"/>
                  <a:gd name="T55" fmla="*/ 268 h 277"/>
                  <a:gd name="T56" fmla="*/ 259 w 393"/>
                  <a:gd name="T57" fmla="*/ 263 h 277"/>
                  <a:gd name="T58" fmla="*/ 264 w 393"/>
                  <a:gd name="T59" fmla="*/ 254 h 277"/>
                  <a:gd name="T60" fmla="*/ 268 w 393"/>
                  <a:gd name="T61" fmla="*/ 246 h 277"/>
                  <a:gd name="T62" fmla="*/ 268 w 393"/>
                  <a:gd name="T63" fmla="*/ 116 h 277"/>
                  <a:gd name="T64" fmla="*/ 393 w 393"/>
                  <a:gd name="T65" fmla="*/ 44 h 277"/>
                  <a:gd name="T66" fmla="*/ 366 w 393"/>
                  <a:gd name="T67" fmla="*/ 0 h 277"/>
                  <a:gd name="T68" fmla="*/ 241 w 393"/>
                  <a:gd name="T69" fmla="*/ 71 h 277"/>
                  <a:gd name="T70" fmla="*/ 125 w 393"/>
                  <a:gd name="T71" fmla="*/ 4 h 277"/>
                  <a:gd name="T72" fmla="*/ 121 w 393"/>
                  <a:gd name="T73" fmla="*/ 0 h 277"/>
                  <a:gd name="T74" fmla="*/ 112 w 393"/>
                  <a:gd name="T75" fmla="*/ 0 h 277"/>
                  <a:gd name="T76" fmla="*/ 103 w 393"/>
                  <a:gd name="T77" fmla="*/ 4 h 277"/>
                  <a:gd name="T78" fmla="*/ 98 w 393"/>
                  <a:gd name="T79" fmla="*/ 9 h 277"/>
                  <a:gd name="T80" fmla="*/ 94 w 393"/>
                  <a:gd name="T81" fmla="*/ 18 h 277"/>
                  <a:gd name="T82" fmla="*/ 94 w 393"/>
                  <a:gd name="T83" fmla="*/ 26 h 277"/>
                  <a:gd name="T84" fmla="*/ 98 w 393"/>
                  <a:gd name="T85" fmla="*/ 35 h 277"/>
                  <a:gd name="T86" fmla="*/ 107 w 393"/>
                  <a:gd name="T87" fmla="*/ 40 h 277"/>
                  <a:gd name="T88" fmla="*/ 197 w 393"/>
                  <a:gd name="T89" fmla="*/ 98 h 277"/>
                  <a:gd name="T90" fmla="*/ 139 w 393"/>
                  <a:gd name="T91" fmla="*/ 129 h 277"/>
                  <a:gd name="T92" fmla="*/ 72 w 393"/>
                  <a:gd name="T93" fmla="*/ 89 h 277"/>
                  <a:gd name="T94" fmla="*/ 63 w 393"/>
                  <a:gd name="T95" fmla="*/ 85 h 277"/>
                  <a:gd name="T96" fmla="*/ 58 w 393"/>
                  <a:gd name="T97" fmla="*/ 85 h 277"/>
                  <a:gd name="T98" fmla="*/ 49 w 393"/>
                  <a:gd name="T99" fmla="*/ 89 h 277"/>
                  <a:gd name="T100" fmla="*/ 45 w 393"/>
                  <a:gd name="T101" fmla="*/ 98 h 277"/>
                  <a:gd name="T102" fmla="*/ 45 w 393"/>
                  <a:gd name="T103" fmla="*/ 102 h 277"/>
                  <a:gd name="T104" fmla="*/ 45 w 393"/>
                  <a:gd name="T105" fmla="*/ 111 h 277"/>
                  <a:gd name="T106" fmla="*/ 45 w 393"/>
                  <a:gd name="T107" fmla="*/ 120 h 277"/>
                  <a:gd name="T108" fmla="*/ 54 w 393"/>
                  <a:gd name="T109" fmla="*/ 125 h 277"/>
                  <a:gd name="T110" fmla="*/ 98 w 393"/>
                  <a:gd name="T111" fmla="*/ 156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7">
                    <a:moveTo>
                      <a:pt x="98" y="156"/>
                    </a:moveTo>
                    <a:lnTo>
                      <a:pt x="9" y="205"/>
                    </a:lnTo>
                    <a:lnTo>
                      <a:pt x="0" y="214"/>
                    </a:lnTo>
                    <a:lnTo>
                      <a:pt x="0" y="223"/>
                    </a:lnTo>
                    <a:lnTo>
                      <a:pt x="0" y="228"/>
                    </a:lnTo>
                    <a:lnTo>
                      <a:pt x="0" y="237"/>
                    </a:lnTo>
                    <a:lnTo>
                      <a:pt x="9" y="246"/>
                    </a:lnTo>
                    <a:lnTo>
                      <a:pt x="14" y="250"/>
                    </a:lnTo>
                    <a:lnTo>
                      <a:pt x="23" y="250"/>
                    </a:lnTo>
                    <a:lnTo>
                      <a:pt x="36" y="250"/>
                    </a:lnTo>
                    <a:lnTo>
                      <a:pt x="125" y="196"/>
                    </a:lnTo>
                    <a:lnTo>
                      <a:pt x="125" y="250"/>
                    </a:lnTo>
                    <a:lnTo>
                      <a:pt x="125" y="263"/>
                    </a:lnTo>
                    <a:lnTo>
                      <a:pt x="130" y="268"/>
                    </a:lnTo>
                    <a:lnTo>
                      <a:pt x="139" y="272"/>
                    </a:lnTo>
                    <a:lnTo>
                      <a:pt x="143" y="277"/>
                    </a:lnTo>
                    <a:lnTo>
                      <a:pt x="152" y="277"/>
                    </a:lnTo>
                    <a:lnTo>
                      <a:pt x="161" y="272"/>
                    </a:lnTo>
                    <a:lnTo>
                      <a:pt x="165" y="263"/>
                    </a:lnTo>
                    <a:lnTo>
                      <a:pt x="165" y="254"/>
                    </a:lnTo>
                    <a:lnTo>
                      <a:pt x="165" y="178"/>
                    </a:lnTo>
                    <a:lnTo>
                      <a:pt x="223" y="143"/>
                    </a:lnTo>
                    <a:lnTo>
                      <a:pt x="223" y="241"/>
                    </a:lnTo>
                    <a:lnTo>
                      <a:pt x="223" y="250"/>
                    </a:lnTo>
                    <a:lnTo>
                      <a:pt x="228" y="259"/>
                    </a:lnTo>
                    <a:lnTo>
                      <a:pt x="237" y="263"/>
                    </a:lnTo>
                    <a:lnTo>
                      <a:pt x="246" y="268"/>
                    </a:lnTo>
                    <a:lnTo>
                      <a:pt x="255" y="268"/>
                    </a:lnTo>
                    <a:lnTo>
                      <a:pt x="259" y="263"/>
                    </a:lnTo>
                    <a:lnTo>
                      <a:pt x="264" y="254"/>
                    </a:lnTo>
                    <a:lnTo>
                      <a:pt x="268" y="246"/>
                    </a:lnTo>
                    <a:lnTo>
                      <a:pt x="268" y="116"/>
                    </a:lnTo>
                    <a:lnTo>
                      <a:pt x="393" y="44"/>
                    </a:lnTo>
                    <a:lnTo>
                      <a:pt x="366" y="0"/>
                    </a:lnTo>
                    <a:lnTo>
                      <a:pt x="241" y="71"/>
                    </a:lnTo>
                    <a:lnTo>
                      <a:pt x="125" y="4"/>
                    </a:lnTo>
                    <a:lnTo>
                      <a:pt x="121" y="0"/>
                    </a:lnTo>
                    <a:lnTo>
                      <a:pt x="112" y="0"/>
                    </a:lnTo>
                    <a:lnTo>
                      <a:pt x="103" y="4"/>
                    </a:lnTo>
                    <a:lnTo>
                      <a:pt x="98" y="9"/>
                    </a:lnTo>
                    <a:lnTo>
                      <a:pt x="94" y="18"/>
                    </a:lnTo>
                    <a:lnTo>
                      <a:pt x="94" y="26"/>
                    </a:lnTo>
                    <a:lnTo>
                      <a:pt x="98" y="35"/>
                    </a:lnTo>
                    <a:lnTo>
                      <a:pt x="107" y="40"/>
                    </a:lnTo>
                    <a:lnTo>
                      <a:pt x="197" y="98"/>
                    </a:lnTo>
                    <a:lnTo>
                      <a:pt x="139" y="129"/>
                    </a:lnTo>
                    <a:lnTo>
                      <a:pt x="72" y="89"/>
                    </a:lnTo>
                    <a:lnTo>
                      <a:pt x="63" y="85"/>
                    </a:lnTo>
                    <a:lnTo>
                      <a:pt x="58" y="85"/>
                    </a:lnTo>
                    <a:lnTo>
                      <a:pt x="49" y="89"/>
                    </a:lnTo>
                    <a:lnTo>
                      <a:pt x="45" y="98"/>
                    </a:lnTo>
                    <a:lnTo>
                      <a:pt x="45" y="102"/>
                    </a:lnTo>
                    <a:lnTo>
                      <a:pt x="45" y="111"/>
                    </a:lnTo>
                    <a:lnTo>
                      <a:pt x="45" y="120"/>
                    </a:lnTo>
                    <a:lnTo>
                      <a:pt x="54" y="125"/>
                    </a:lnTo>
                    <a:lnTo>
                      <a:pt x="98" y="15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53"/>
              <p:cNvSpPr>
                <a:spLocks/>
              </p:cNvSpPr>
              <p:nvPr/>
            </p:nvSpPr>
            <p:spPr bwMode="auto">
              <a:xfrm>
                <a:off x="1210" y="648"/>
                <a:ext cx="299" cy="438"/>
              </a:xfrm>
              <a:custGeom>
                <a:avLst/>
                <a:gdLst>
                  <a:gd name="T0" fmla="*/ 125 w 299"/>
                  <a:gd name="T1" fmla="*/ 313 h 438"/>
                  <a:gd name="T2" fmla="*/ 125 w 299"/>
                  <a:gd name="T3" fmla="*/ 411 h 438"/>
                  <a:gd name="T4" fmla="*/ 129 w 299"/>
                  <a:gd name="T5" fmla="*/ 425 h 438"/>
                  <a:gd name="T6" fmla="*/ 134 w 299"/>
                  <a:gd name="T7" fmla="*/ 429 h 438"/>
                  <a:gd name="T8" fmla="*/ 143 w 299"/>
                  <a:gd name="T9" fmla="*/ 434 h 438"/>
                  <a:gd name="T10" fmla="*/ 147 w 299"/>
                  <a:gd name="T11" fmla="*/ 438 h 438"/>
                  <a:gd name="T12" fmla="*/ 156 w 299"/>
                  <a:gd name="T13" fmla="*/ 434 h 438"/>
                  <a:gd name="T14" fmla="*/ 165 w 299"/>
                  <a:gd name="T15" fmla="*/ 429 h 438"/>
                  <a:gd name="T16" fmla="*/ 174 w 299"/>
                  <a:gd name="T17" fmla="*/ 425 h 438"/>
                  <a:gd name="T18" fmla="*/ 174 w 299"/>
                  <a:gd name="T19" fmla="*/ 411 h 438"/>
                  <a:gd name="T20" fmla="*/ 174 w 299"/>
                  <a:gd name="T21" fmla="*/ 308 h 438"/>
                  <a:gd name="T22" fmla="*/ 223 w 299"/>
                  <a:gd name="T23" fmla="*/ 335 h 438"/>
                  <a:gd name="T24" fmla="*/ 232 w 299"/>
                  <a:gd name="T25" fmla="*/ 340 h 438"/>
                  <a:gd name="T26" fmla="*/ 241 w 299"/>
                  <a:gd name="T27" fmla="*/ 340 h 438"/>
                  <a:gd name="T28" fmla="*/ 250 w 299"/>
                  <a:gd name="T29" fmla="*/ 335 h 438"/>
                  <a:gd name="T30" fmla="*/ 254 w 299"/>
                  <a:gd name="T31" fmla="*/ 331 h 438"/>
                  <a:gd name="T32" fmla="*/ 254 w 299"/>
                  <a:gd name="T33" fmla="*/ 322 h 438"/>
                  <a:gd name="T34" fmla="*/ 254 w 299"/>
                  <a:gd name="T35" fmla="*/ 317 h 438"/>
                  <a:gd name="T36" fmla="*/ 254 w 299"/>
                  <a:gd name="T37" fmla="*/ 308 h 438"/>
                  <a:gd name="T38" fmla="*/ 245 w 299"/>
                  <a:gd name="T39" fmla="*/ 300 h 438"/>
                  <a:gd name="T40" fmla="*/ 178 w 299"/>
                  <a:gd name="T41" fmla="*/ 264 h 438"/>
                  <a:gd name="T42" fmla="*/ 178 w 299"/>
                  <a:gd name="T43" fmla="*/ 192 h 438"/>
                  <a:gd name="T44" fmla="*/ 263 w 299"/>
                  <a:gd name="T45" fmla="*/ 246 h 438"/>
                  <a:gd name="T46" fmla="*/ 272 w 299"/>
                  <a:gd name="T47" fmla="*/ 250 h 438"/>
                  <a:gd name="T48" fmla="*/ 281 w 299"/>
                  <a:gd name="T49" fmla="*/ 250 h 438"/>
                  <a:gd name="T50" fmla="*/ 290 w 299"/>
                  <a:gd name="T51" fmla="*/ 246 h 438"/>
                  <a:gd name="T52" fmla="*/ 294 w 299"/>
                  <a:gd name="T53" fmla="*/ 241 h 438"/>
                  <a:gd name="T54" fmla="*/ 299 w 299"/>
                  <a:gd name="T55" fmla="*/ 232 h 438"/>
                  <a:gd name="T56" fmla="*/ 299 w 299"/>
                  <a:gd name="T57" fmla="*/ 224 h 438"/>
                  <a:gd name="T58" fmla="*/ 294 w 299"/>
                  <a:gd name="T59" fmla="*/ 215 h 438"/>
                  <a:gd name="T60" fmla="*/ 285 w 299"/>
                  <a:gd name="T61" fmla="*/ 210 h 438"/>
                  <a:gd name="T62" fmla="*/ 178 w 299"/>
                  <a:gd name="T63" fmla="*/ 143 h 438"/>
                  <a:gd name="T64" fmla="*/ 178 w 299"/>
                  <a:gd name="T65" fmla="*/ 0 h 438"/>
                  <a:gd name="T66" fmla="*/ 125 w 299"/>
                  <a:gd name="T67" fmla="*/ 0 h 438"/>
                  <a:gd name="T68" fmla="*/ 125 w 299"/>
                  <a:gd name="T69" fmla="*/ 143 h 438"/>
                  <a:gd name="T70" fmla="*/ 9 w 299"/>
                  <a:gd name="T71" fmla="*/ 210 h 438"/>
                  <a:gd name="T72" fmla="*/ 4 w 299"/>
                  <a:gd name="T73" fmla="*/ 215 h 438"/>
                  <a:gd name="T74" fmla="*/ 0 w 299"/>
                  <a:gd name="T75" fmla="*/ 224 h 438"/>
                  <a:gd name="T76" fmla="*/ 0 w 299"/>
                  <a:gd name="T77" fmla="*/ 232 h 438"/>
                  <a:gd name="T78" fmla="*/ 0 w 299"/>
                  <a:gd name="T79" fmla="*/ 237 h 438"/>
                  <a:gd name="T80" fmla="*/ 4 w 299"/>
                  <a:gd name="T81" fmla="*/ 246 h 438"/>
                  <a:gd name="T82" fmla="*/ 13 w 299"/>
                  <a:gd name="T83" fmla="*/ 250 h 438"/>
                  <a:gd name="T84" fmla="*/ 22 w 299"/>
                  <a:gd name="T85" fmla="*/ 250 h 438"/>
                  <a:gd name="T86" fmla="*/ 31 w 299"/>
                  <a:gd name="T87" fmla="*/ 246 h 438"/>
                  <a:gd name="T88" fmla="*/ 125 w 299"/>
                  <a:gd name="T89" fmla="*/ 197 h 438"/>
                  <a:gd name="T90" fmla="*/ 125 w 299"/>
                  <a:gd name="T91" fmla="*/ 264 h 438"/>
                  <a:gd name="T92" fmla="*/ 53 w 299"/>
                  <a:gd name="T93" fmla="*/ 300 h 438"/>
                  <a:gd name="T94" fmla="*/ 49 w 299"/>
                  <a:gd name="T95" fmla="*/ 304 h 438"/>
                  <a:gd name="T96" fmla="*/ 44 w 299"/>
                  <a:gd name="T97" fmla="*/ 313 h 438"/>
                  <a:gd name="T98" fmla="*/ 44 w 299"/>
                  <a:gd name="T99" fmla="*/ 322 h 438"/>
                  <a:gd name="T100" fmla="*/ 49 w 299"/>
                  <a:gd name="T101" fmla="*/ 326 h 438"/>
                  <a:gd name="T102" fmla="*/ 53 w 299"/>
                  <a:gd name="T103" fmla="*/ 331 h 438"/>
                  <a:gd name="T104" fmla="*/ 62 w 299"/>
                  <a:gd name="T105" fmla="*/ 335 h 438"/>
                  <a:gd name="T106" fmla="*/ 67 w 299"/>
                  <a:gd name="T107" fmla="*/ 335 h 438"/>
                  <a:gd name="T108" fmla="*/ 76 w 299"/>
                  <a:gd name="T109" fmla="*/ 335 h 438"/>
                  <a:gd name="T110" fmla="*/ 125 w 299"/>
                  <a:gd name="T111" fmla="*/ 313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9" h="438">
                    <a:moveTo>
                      <a:pt x="125" y="313"/>
                    </a:moveTo>
                    <a:lnTo>
                      <a:pt x="125" y="411"/>
                    </a:lnTo>
                    <a:lnTo>
                      <a:pt x="129" y="425"/>
                    </a:lnTo>
                    <a:lnTo>
                      <a:pt x="134" y="429"/>
                    </a:lnTo>
                    <a:lnTo>
                      <a:pt x="143" y="434"/>
                    </a:lnTo>
                    <a:lnTo>
                      <a:pt x="147" y="438"/>
                    </a:lnTo>
                    <a:lnTo>
                      <a:pt x="156" y="434"/>
                    </a:lnTo>
                    <a:lnTo>
                      <a:pt x="165" y="429"/>
                    </a:lnTo>
                    <a:lnTo>
                      <a:pt x="174" y="425"/>
                    </a:lnTo>
                    <a:lnTo>
                      <a:pt x="174" y="411"/>
                    </a:lnTo>
                    <a:lnTo>
                      <a:pt x="174" y="308"/>
                    </a:lnTo>
                    <a:lnTo>
                      <a:pt x="223" y="335"/>
                    </a:lnTo>
                    <a:lnTo>
                      <a:pt x="232" y="340"/>
                    </a:lnTo>
                    <a:lnTo>
                      <a:pt x="241" y="340"/>
                    </a:lnTo>
                    <a:lnTo>
                      <a:pt x="250" y="335"/>
                    </a:lnTo>
                    <a:lnTo>
                      <a:pt x="254" y="331"/>
                    </a:lnTo>
                    <a:lnTo>
                      <a:pt x="254" y="322"/>
                    </a:lnTo>
                    <a:lnTo>
                      <a:pt x="254" y="317"/>
                    </a:lnTo>
                    <a:lnTo>
                      <a:pt x="254" y="308"/>
                    </a:lnTo>
                    <a:lnTo>
                      <a:pt x="245" y="300"/>
                    </a:lnTo>
                    <a:lnTo>
                      <a:pt x="178" y="264"/>
                    </a:lnTo>
                    <a:lnTo>
                      <a:pt x="178" y="192"/>
                    </a:lnTo>
                    <a:lnTo>
                      <a:pt x="263" y="246"/>
                    </a:lnTo>
                    <a:lnTo>
                      <a:pt x="272" y="250"/>
                    </a:lnTo>
                    <a:lnTo>
                      <a:pt x="281" y="250"/>
                    </a:lnTo>
                    <a:lnTo>
                      <a:pt x="290" y="246"/>
                    </a:lnTo>
                    <a:lnTo>
                      <a:pt x="294" y="241"/>
                    </a:lnTo>
                    <a:lnTo>
                      <a:pt x="299" y="232"/>
                    </a:lnTo>
                    <a:lnTo>
                      <a:pt x="299" y="224"/>
                    </a:lnTo>
                    <a:lnTo>
                      <a:pt x="294" y="215"/>
                    </a:lnTo>
                    <a:lnTo>
                      <a:pt x="285" y="210"/>
                    </a:lnTo>
                    <a:lnTo>
                      <a:pt x="178" y="143"/>
                    </a:lnTo>
                    <a:lnTo>
                      <a:pt x="178" y="0"/>
                    </a:lnTo>
                    <a:lnTo>
                      <a:pt x="125" y="0"/>
                    </a:lnTo>
                    <a:lnTo>
                      <a:pt x="125" y="143"/>
                    </a:lnTo>
                    <a:lnTo>
                      <a:pt x="9" y="210"/>
                    </a:lnTo>
                    <a:lnTo>
                      <a:pt x="4" y="215"/>
                    </a:lnTo>
                    <a:lnTo>
                      <a:pt x="0" y="224"/>
                    </a:lnTo>
                    <a:lnTo>
                      <a:pt x="0" y="232"/>
                    </a:lnTo>
                    <a:lnTo>
                      <a:pt x="0" y="237"/>
                    </a:lnTo>
                    <a:lnTo>
                      <a:pt x="4" y="246"/>
                    </a:lnTo>
                    <a:lnTo>
                      <a:pt x="13" y="250"/>
                    </a:lnTo>
                    <a:lnTo>
                      <a:pt x="22" y="250"/>
                    </a:lnTo>
                    <a:lnTo>
                      <a:pt x="31" y="246"/>
                    </a:lnTo>
                    <a:lnTo>
                      <a:pt x="125" y="197"/>
                    </a:lnTo>
                    <a:lnTo>
                      <a:pt x="125" y="264"/>
                    </a:lnTo>
                    <a:lnTo>
                      <a:pt x="53" y="300"/>
                    </a:lnTo>
                    <a:lnTo>
                      <a:pt x="49" y="304"/>
                    </a:lnTo>
                    <a:lnTo>
                      <a:pt x="44" y="313"/>
                    </a:lnTo>
                    <a:lnTo>
                      <a:pt x="44" y="322"/>
                    </a:lnTo>
                    <a:lnTo>
                      <a:pt x="49" y="326"/>
                    </a:lnTo>
                    <a:lnTo>
                      <a:pt x="53" y="331"/>
                    </a:lnTo>
                    <a:lnTo>
                      <a:pt x="62" y="335"/>
                    </a:lnTo>
                    <a:lnTo>
                      <a:pt x="67" y="335"/>
                    </a:lnTo>
                    <a:lnTo>
                      <a:pt x="76" y="335"/>
                    </a:lnTo>
                    <a:lnTo>
                      <a:pt x="125" y="31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54"/>
              <p:cNvSpPr>
                <a:spLocks/>
              </p:cNvSpPr>
              <p:nvPr/>
            </p:nvSpPr>
            <p:spPr bwMode="auto">
              <a:xfrm>
                <a:off x="1348" y="626"/>
                <a:ext cx="393" cy="272"/>
              </a:xfrm>
              <a:custGeom>
                <a:avLst/>
                <a:gdLst>
                  <a:gd name="T0" fmla="*/ 272 w 393"/>
                  <a:gd name="T1" fmla="*/ 201 h 272"/>
                  <a:gd name="T2" fmla="*/ 357 w 393"/>
                  <a:gd name="T3" fmla="*/ 250 h 272"/>
                  <a:gd name="T4" fmla="*/ 366 w 393"/>
                  <a:gd name="T5" fmla="*/ 254 h 272"/>
                  <a:gd name="T6" fmla="*/ 375 w 393"/>
                  <a:gd name="T7" fmla="*/ 254 h 272"/>
                  <a:gd name="T8" fmla="*/ 384 w 393"/>
                  <a:gd name="T9" fmla="*/ 250 h 272"/>
                  <a:gd name="T10" fmla="*/ 388 w 393"/>
                  <a:gd name="T11" fmla="*/ 241 h 272"/>
                  <a:gd name="T12" fmla="*/ 393 w 393"/>
                  <a:gd name="T13" fmla="*/ 232 h 272"/>
                  <a:gd name="T14" fmla="*/ 393 w 393"/>
                  <a:gd name="T15" fmla="*/ 223 h 272"/>
                  <a:gd name="T16" fmla="*/ 388 w 393"/>
                  <a:gd name="T17" fmla="*/ 214 h 272"/>
                  <a:gd name="T18" fmla="*/ 384 w 393"/>
                  <a:gd name="T19" fmla="*/ 210 h 272"/>
                  <a:gd name="T20" fmla="*/ 295 w 393"/>
                  <a:gd name="T21" fmla="*/ 156 h 272"/>
                  <a:gd name="T22" fmla="*/ 339 w 393"/>
                  <a:gd name="T23" fmla="*/ 129 h 272"/>
                  <a:gd name="T24" fmla="*/ 348 w 393"/>
                  <a:gd name="T25" fmla="*/ 125 h 272"/>
                  <a:gd name="T26" fmla="*/ 353 w 393"/>
                  <a:gd name="T27" fmla="*/ 116 h 272"/>
                  <a:gd name="T28" fmla="*/ 353 w 393"/>
                  <a:gd name="T29" fmla="*/ 107 h 272"/>
                  <a:gd name="T30" fmla="*/ 353 w 393"/>
                  <a:gd name="T31" fmla="*/ 98 h 272"/>
                  <a:gd name="T32" fmla="*/ 344 w 393"/>
                  <a:gd name="T33" fmla="*/ 94 h 272"/>
                  <a:gd name="T34" fmla="*/ 339 w 393"/>
                  <a:gd name="T35" fmla="*/ 89 h 272"/>
                  <a:gd name="T36" fmla="*/ 330 w 393"/>
                  <a:gd name="T37" fmla="*/ 89 h 272"/>
                  <a:gd name="T38" fmla="*/ 321 w 393"/>
                  <a:gd name="T39" fmla="*/ 89 h 272"/>
                  <a:gd name="T40" fmla="*/ 254 w 393"/>
                  <a:gd name="T41" fmla="*/ 129 h 272"/>
                  <a:gd name="T42" fmla="*/ 196 w 393"/>
                  <a:gd name="T43" fmla="*/ 94 h 272"/>
                  <a:gd name="T44" fmla="*/ 281 w 393"/>
                  <a:gd name="T45" fmla="*/ 49 h 272"/>
                  <a:gd name="T46" fmla="*/ 290 w 393"/>
                  <a:gd name="T47" fmla="*/ 40 h 272"/>
                  <a:gd name="T48" fmla="*/ 295 w 393"/>
                  <a:gd name="T49" fmla="*/ 31 h 272"/>
                  <a:gd name="T50" fmla="*/ 295 w 393"/>
                  <a:gd name="T51" fmla="*/ 26 h 272"/>
                  <a:gd name="T52" fmla="*/ 295 w 393"/>
                  <a:gd name="T53" fmla="*/ 18 h 272"/>
                  <a:gd name="T54" fmla="*/ 290 w 393"/>
                  <a:gd name="T55" fmla="*/ 9 h 272"/>
                  <a:gd name="T56" fmla="*/ 281 w 393"/>
                  <a:gd name="T57" fmla="*/ 4 h 272"/>
                  <a:gd name="T58" fmla="*/ 272 w 393"/>
                  <a:gd name="T59" fmla="*/ 4 h 272"/>
                  <a:gd name="T60" fmla="*/ 263 w 393"/>
                  <a:gd name="T61" fmla="*/ 9 h 272"/>
                  <a:gd name="T62" fmla="*/ 152 w 393"/>
                  <a:gd name="T63" fmla="*/ 71 h 272"/>
                  <a:gd name="T64" fmla="*/ 27 w 393"/>
                  <a:gd name="T65" fmla="*/ 0 h 272"/>
                  <a:gd name="T66" fmla="*/ 0 w 393"/>
                  <a:gd name="T67" fmla="*/ 44 h 272"/>
                  <a:gd name="T68" fmla="*/ 125 w 393"/>
                  <a:gd name="T69" fmla="*/ 116 h 272"/>
                  <a:gd name="T70" fmla="*/ 125 w 393"/>
                  <a:gd name="T71" fmla="*/ 250 h 272"/>
                  <a:gd name="T72" fmla="*/ 125 w 393"/>
                  <a:gd name="T73" fmla="*/ 259 h 272"/>
                  <a:gd name="T74" fmla="*/ 129 w 393"/>
                  <a:gd name="T75" fmla="*/ 263 h 272"/>
                  <a:gd name="T76" fmla="*/ 138 w 393"/>
                  <a:gd name="T77" fmla="*/ 268 h 272"/>
                  <a:gd name="T78" fmla="*/ 143 w 393"/>
                  <a:gd name="T79" fmla="*/ 272 h 272"/>
                  <a:gd name="T80" fmla="*/ 152 w 393"/>
                  <a:gd name="T81" fmla="*/ 272 h 272"/>
                  <a:gd name="T82" fmla="*/ 161 w 393"/>
                  <a:gd name="T83" fmla="*/ 268 h 272"/>
                  <a:gd name="T84" fmla="*/ 165 w 393"/>
                  <a:gd name="T85" fmla="*/ 259 h 272"/>
                  <a:gd name="T86" fmla="*/ 165 w 393"/>
                  <a:gd name="T87" fmla="*/ 250 h 272"/>
                  <a:gd name="T88" fmla="*/ 170 w 393"/>
                  <a:gd name="T89" fmla="*/ 143 h 272"/>
                  <a:gd name="T90" fmla="*/ 228 w 393"/>
                  <a:gd name="T91" fmla="*/ 178 h 272"/>
                  <a:gd name="T92" fmla="*/ 223 w 393"/>
                  <a:gd name="T93" fmla="*/ 254 h 272"/>
                  <a:gd name="T94" fmla="*/ 228 w 393"/>
                  <a:gd name="T95" fmla="*/ 263 h 272"/>
                  <a:gd name="T96" fmla="*/ 232 w 393"/>
                  <a:gd name="T97" fmla="*/ 268 h 272"/>
                  <a:gd name="T98" fmla="*/ 237 w 393"/>
                  <a:gd name="T99" fmla="*/ 272 h 272"/>
                  <a:gd name="T100" fmla="*/ 245 w 393"/>
                  <a:gd name="T101" fmla="*/ 272 h 272"/>
                  <a:gd name="T102" fmla="*/ 254 w 393"/>
                  <a:gd name="T103" fmla="*/ 272 h 272"/>
                  <a:gd name="T104" fmla="*/ 259 w 393"/>
                  <a:gd name="T105" fmla="*/ 268 h 272"/>
                  <a:gd name="T106" fmla="*/ 263 w 393"/>
                  <a:gd name="T107" fmla="*/ 263 h 272"/>
                  <a:gd name="T108" fmla="*/ 268 w 393"/>
                  <a:gd name="T109" fmla="*/ 254 h 272"/>
                  <a:gd name="T110" fmla="*/ 272 w 393"/>
                  <a:gd name="T111" fmla="*/ 2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2">
                    <a:moveTo>
                      <a:pt x="272" y="201"/>
                    </a:moveTo>
                    <a:lnTo>
                      <a:pt x="357" y="250"/>
                    </a:lnTo>
                    <a:lnTo>
                      <a:pt x="366" y="254"/>
                    </a:lnTo>
                    <a:lnTo>
                      <a:pt x="375" y="254"/>
                    </a:lnTo>
                    <a:lnTo>
                      <a:pt x="384" y="250"/>
                    </a:lnTo>
                    <a:lnTo>
                      <a:pt x="388" y="241"/>
                    </a:lnTo>
                    <a:lnTo>
                      <a:pt x="393" y="232"/>
                    </a:lnTo>
                    <a:lnTo>
                      <a:pt x="393" y="223"/>
                    </a:lnTo>
                    <a:lnTo>
                      <a:pt x="388" y="214"/>
                    </a:lnTo>
                    <a:lnTo>
                      <a:pt x="384" y="210"/>
                    </a:lnTo>
                    <a:lnTo>
                      <a:pt x="295" y="156"/>
                    </a:lnTo>
                    <a:lnTo>
                      <a:pt x="339" y="129"/>
                    </a:lnTo>
                    <a:lnTo>
                      <a:pt x="348" y="125"/>
                    </a:lnTo>
                    <a:lnTo>
                      <a:pt x="353" y="116"/>
                    </a:lnTo>
                    <a:lnTo>
                      <a:pt x="353" y="107"/>
                    </a:lnTo>
                    <a:lnTo>
                      <a:pt x="353" y="98"/>
                    </a:lnTo>
                    <a:lnTo>
                      <a:pt x="344" y="94"/>
                    </a:lnTo>
                    <a:lnTo>
                      <a:pt x="339" y="89"/>
                    </a:lnTo>
                    <a:lnTo>
                      <a:pt x="330" y="89"/>
                    </a:lnTo>
                    <a:lnTo>
                      <a:pt x="321" y="89"/>
                    </a:lnTo>
                    <a:lnTo>
                      <a:pt x="254" y="129"/>
                    </a:lnTo>
                    <a:lnTo>
                      <a:pt x="196" y="94"/>
                    </a:lnTo>
                    <a:lnTo>
                      <a:pt x="281" y="49"/>
                    </a:lnTo>
                    <a:lnTo>
                      <a:pt x="290" y="40"/>
                    </a:lnTo>
                    <a:lnTo>
                      <a:pt x="295" y="31"/>
                    </a:lnTo>
                    <a:lnTo>
                      <a:pt x="295" y="26"/>
                    </a:lnTo>
                    <a:lnTo>
                      <a:pt x="295" y="18"/>
                    </a:lnTo>
                    <a:lnTo>
                      <a:pt x="290" y="9"/>
                    </a:lnTo>
                    <a:lnTo>
                      <a:pt x="281" y="4"/>
                    </a:lnTo>
                    <a:lnTo>
                      <a:pt x="272" y="4"/>
                    </a:lnTo>
                    <a:lnTo>
                      <a:pt x="263" y="9"/>
                    </a:lnTo>
                    <a:lnTo>
                      <a:pt x="152" y="71"/>
                    </a:lnTo>
                    <a:lnTo>
                      <a:pt x="27" y="0"/>
                    </a:lnTo>
                    <a:lnTo>
                      <a:pt x="0" y="44"/>
                    </a:lnTo>
                    <a:lnTo>
                      <a:pt x="125" y="116"/>
                    </a:lnTo>
                    <a:lnTo>
                      <a:pt x="125" y="250"/>
                    </a:lnTo>
                    <a:lnTo>
                      <a:pt x="125" y="259"/>
                    </a:lnTo>
                    <a:lnTo>
                      <a:pt x="129" y="263"/>
                    </a:lnTo>
                    <a:lnTo>
                      <a:pt x="138" y="268"/>
                    </a:lnTo>
                    <a:lnTo>
                      <a:pt x="143" y="272"/>
                    </a:lnTo>
                    <a:lnTo>
                      <a:pt x="152" y="272"/>
                    </a:lnTo>
                    <a:lnTo>
                      <a:pt x="161" y="268"/>
                    </a:lnTo>
                    <a:lnTo>
                      <a:pt x="165" y="259"/>
                    </a:lnTo>
                    <a:lnTo>
                      <a:pt x="165" y="250"/>
                    </a:lnTo>
                    <a:lnTo>
                      <a:pt x="170" y="143"/>
                    </a:lnTo>
                    <a:lnTo>
                      <a:pt x="228" y="178"/>
                    </a:lnTo>
                    <a:lnTo>
                      <a:pt x="223" y="254"/>
                    </a:lnTo>
                    <a:lnTo>
                      <a:pt x="228" y="263"/>
                    </a:lnTo>
                    <a:lnTo>
                      <a:pt x="232" y="268"/>
                    </a:lnTo>
                    <a:lnTo>
                      <a:pt x="237" y="272"/>
                    </a:lnTo>
                    <a:lnTo>
                      <a:pt x="245" y="272"/>
                    </a:lnTo>
                    <a:lnTo>
                      <a:pt x="254" y="272"/>
                    </a:lnTo>
                    <a:lnTo>
                      <a:pt x="259" y="268"/>
                    </a:lnTo>
                    <a:lnTo>
                      <a:pt x="263" y="263"/>
                    </a:lnTo>
                    <a:lnTo>
                      <a:pt x="268" y="254"/>
                    </a:lnTo>
                    <a:lnTo>
                      <a:pt x="272" y="2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55"/>
              <p:cNvSpPr>
                <a:spLocks/>
              </p:cNvSpPr>
              <p:nvPr/>
            </p:nvSpPr>
            <p:spPr bwMode="auto">
              <a:xfrm>
                <a:off x="1348" y="393"/>
                <a:ext cx="393" cy="277"/>
              </a:xfrm>
              <a:custGeom>
                <a:avLst/>
                <a:gdLst>
                  <a:gd name="T0" fmla="*/ 295 w 393"/>
                  <a:gd name="T1" fmla="*/ 121 h 277"/>
                  <a:gd name="T2" fmla="*/ 384 w 393"/>
                  <a:gd name="T3" fmla="*/ 72 h 277"/>
                  <a:gd name="T4" fmla="*/ 393 w 393"/>
                  <a:gd name="T5" fmla="*/ 63 h 277"/>
                  <a:gd name="T6" fmla="*/ 393 w 393"/>
                  <a:gd name="T7" fmla="*/ 54 h 277"/>
                  <a:gd name="T8" fmla="*/ 393 w 393"/>
                  <a:gd name="T9" fmla="*/ 49 h 277"/>
                  <a:gd name="T10" fmla="*/ 393 w 393"/>
                  <a:gd name="T11" fmla="*/ 40 h 277"/>
                  <a:gd name="T12" fmla="*/ 384 w 393"/>
                  <a:gd name="T13" fmla="*/ 31 h 277"/>
                  <a:gd name="T14" fmla="*/ 379 w 393"/>
                  <a:gd name="T15" fmla="*/ 27 h 277"/>
                  <a:gd name="T16" fmla="*/ 370 w 393"/>
                  <a:gd name="T17" fmla="*/ 27 h 277"/>
                  <a:gd name="T18" fmla="*/ 357 w 393"/>
                  <a:gd name="T19" fmla="*/ 27 h 277"/>
                  <a:gd name="T20" fmla="*/ 268 w 393"/>
                  <a:gd name="T21" fmla="*/ 81 h 277"/>
                  <a:gd name="T22" fmla="*/ 268 w 393"/>
                  <a:gd name="T23" fmla="*/ 27 h 277"/>
                  <a:gd name="T24" fmla="*/ 268 w 393"/>
                  <a:gd name="T25" fmla="*/ 14 h 277"/>
                  <a:gd name="T26" fmla="*/ 263 w 393"/>
                  <a:gd name="T27" fmla="*/ 9 h 277"/>
                  <a:gd name="T28" fmla="*/ 254 w 393"/>
                  <a:gd name="T29" fmla="*/ 5 h 277"/>
                  <a:gd name="T30" fmla="*/ 250 w 393"/>
                  <a:gd name="T31" fmla="*/ 0 h 277"/>
                  <a:gd name="T32" fmla="*/ 241 w 393"/>
                  <a:gd name="T33" fmla="*/ 5 h 277"/>
                  <a:gd name="T34" fmla="*/ 232 w 393"/>
                  <a:gd name="T35" fmla="*/ 5 h 277"/>
                  <a:gd name="T36" fmla="*/ 228 w 393"/>
                  <a:gd name="T37" fmla="*/ 14 h 277"/>
                  <a:gd name="T38" fmla="*/ 228 w 393"/>
                  <a:gd name="T39" fmla="*/ 23 h 277"/>
                  <a:gd name="T40" fmla="*/ 228 w 393"/>
                  <a:gd name="T41" fmla="*/ 99 h 277"/>
                  <a:gd name="T42" fmla="*/ 170 w 393"/>
                  <a:gd name="T43" fmla="*/ 134 h 277"/>
                  <a:gd name="T44" fmla="*/ 170 w 393"/>
                  <a:gd name="T45" fmla="*/ 36 h 277"/>
                  <a:gd name="T46" fmla="*/ 170 w 393"/>
                  <a:gd name="T47" fmla="*/ 27 h 277"/>
                  <a:gd name="T48" fmla="*/ 165 w 393"/>
                  <a:gd name="T49" fmla="*/ 18 h 277"/>
                  <a:gd name="T50" fmla="*/ 156 w 393"/>
                  <a:gd name="T51" fmla="*/ 14 h 277"/>
                  <a:gd name="T52" fmla="*/ 147 w 393"/>
                  <a:gd name="T53" fmla="*/ 9 h 277"/>
                  <a:gd name="T54" fmla="*/ 138 w 393"/>
                  <a:gd name="T55" fmla="*/ 9 h 277"/>
                  <a:gd name="T56" fmla="*/ 134 w 393"/>
                  <a:gd name="T57" fmla="*/ 14 h 277"/>
                  <a:gd name="T58" fmla="*/ 129 w 393"/>
                  <a:gd name="T59" fmla="*/ 23 h 277"/>
                  <a:gd name="T60" fmla="*/ 125 w 393"/>
                  <a:gd name="T61" fmla="*/ 31 h 277"/>
                  <a:gd name="T62" fmla="*/ 125 w 393"/>
                  <a:gd name="T63" fmla="*/ 161 h 277"/>
                  <a:gd name="T64" fmla="*/ 0 w 393"/>
                  <a:gd name="T65" fmla="*/ 233 h 277"/>
                  <a:gd name="T66" fmla="*/ 27 w 393"/>
                  <a:gd name="T67" fmla="*/ 277 h 277"/>
                  <a:gd name="T68" fmla="*/ 152 w 393"/>
                  <a:gd name="T69" fmla="*/ 206 h 277"/>
                  <a:gd name="T70" fmla="*/ 268 w 393"/>
                  <a:gd name="T71" fmla="*/ 273 h 277"/>
                  <a:gd name="T72" fmla="*/ 272 w 393"/>
                  <a:gd name="T73" fmla="*/ 277 h 277"/>
                  <a:gd name="T74" fmla="*/ 281 w 393"/>
                  <a:gd name="T75" fmla="*/ 277 h 277"/>
                  <a:gd name="T76" fmla="*/ 290 w 393"/>
                  <a:gd name="T77" fmla="*/ 273 h 277"/>
                  <a:gd name="T78" fmla="*/ 295 w 393"/>
                  <a:gd name="T79" fmla="*/ 268 h 277"/>
                  <a:gd name="T80" fmla="*/ 299 w 393"/>
                  <a:gd name="T81" fmla="*/ 259 h 277"/>
                  <a:gd name="T82" fmla="*/ 299 w 393"/>
                  <a:gd name="T83" fmla="*/ 251 h 277"/>
                  <a:gd name="T84" fmla="*/ 295 w 393"/>
                  <a:gd name="T85" fmla="*/ 242 h 277"/>
                  <a:gd name="T86" fmla="*/ 286 w 393"/>
                  <a:gd name="T87" fmla="*/ 237 h 277"/>
                  <a:gd name="T88" fmla="*/ 196 w 393"/>
                  <a:gd name="T89" fmla="*/ 179 h 277"/>
                  <a:gd name="T90" fmla="*/ 254 w 393"/>
                  <a:gd name="T91" fmla="*/ 148 h 277"/>
                  <a:gd name="T92" fmla="*/ 321 w 393"/>
                  <a:gd name="T93" fmla="*/ 188 h 277"/>
                  <a:gd name="T94" fmla="*/ 330 w 393"/>
                  <a:gd name="T95" fmla="*/ 192 h 277"/>
                  <a:gd name="T96" fmla="*/ 335 w 393"/>
                  <a:gd name="T97" fmla="*/ 192 h 277"/>
                  <a:gd name="T98" fmla="*/ 344 w 393"/>
                  <a:gd name="T99" fmla="*/ 188 h 277"/>
                  <a:gd name="T100" fmla="*/ 348 w 393"/>
                  <a:gd name="T101" fmla="*/ 179 h 277"/>
                  <a:gd name="T102" fmla="*/ 348 w 393"/>
                  <a:gd name="T103" fmla="*/ 175 h 277"/>
                  <a:gd name="T104" fmla="*/ 348 w 393"/>
                  <a:gd name="T105" fmla="*/ 166 h 277"/>
                  <a:gd name="T106" fmla="*/ 348 w 393"/>
                  <a:gd name="T107" fmla="*/ 157 h 277"/>
                  <a:gd name="T108" fmla="*/ 339 w 393"/>
                  <a:gd name="T109" fmla="*/ 152 h 277"/>
                  <a:gd name="T110" fmla="*/ 295 w 393"/>
                  <a:gd name="T111" fmla="*/ 121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7">
                    <a:moveTo>
                      <a:pt x="295" y="121"/>
                    </a:moveTo>
                    <a:lnTo>
                      <a:pt x="384" y="72"/>
                    </a:lnTo>
                    <a:lnTo>
                      <a:pt x="393" y="63"/>
                    </a:lnTo>
                    <a:lnTo>
                      <a:pt x="393" y="54"/>
                    </a:lnTo>
                    <a:lnTo>
                      <a:pt x="393" y="49"/>
                    </a:lnTo>
                    <a:lnTo>
                      <a:pt x="393" y="40"/>
                    </a:lnTo>
                    <a:lnTo>
                      <a:pt x="384" y="31"/>
                    </a:lnTo>
                    <a:lnTo>
                      <a:pt x="379" y="27"/>
                    </a:lnTo>
                    <a:lnTo>
                      <a:pt x="370" y="27"/>
                    </a:lnTo>
                    <a:lnTo>
                      <a:pt x="357" y="27"/>
                    </a:lnTo>
                    <a:lnTo>
                      <a:pt x="268" y="81"/>
                    </a:lnTo>
                    <a:lnTo>
                      <a:pt x="268" y="27"/>
                    </a:lnTo>
                    <a:lnTo>
                      <a:pt x="268" y="14"/>
                    </a:lnTo>
                    <a:lnTo>
                      <a:pt x="263" y="9"/>
                    </a:lnTo>
                    <a:lnTo>
                      <a:pt x="254" y="5"/>
                    </a:lnTo>
                    <a:lnTo>
                      <a:pt x="250" y="0"/>
                    </a:lnTo>
                    <a:lnTo>
                      <a:pt x="241" y="5"/>
                    </a:lnTo>
                    <a:lnTo>
                      <a:pt x="232" y="5"/>
                    </a:lnTo>
                    <a:lnTo>
                      <a:pt x="228" y="14"/>
                    </a:lnTo>
                    <a:lnTo>
                      <a:pt x="228" y="23"/>
                    </a:lnTo>
                    <a:lnTo>
                      <a:pt x="228" y="99"/>
                    </a:lnTo>
                    <a:lnTo>
                      <a:pt x="170" y="134"/>
                    </a:lnTo>
                    <a:lnTo>
                      <a:pt x="170" y="36"/>
                    </a:lnTo>
                    <a:lnTo>
                      <a:pt x="170" y="27"/>
                    </a:lnTo>
                    <a:lnTo>
                      <a:pt x="165" y="18"/>
                    </a:lnTo>
                    <a:lnTo>
                      <a:pt x="156" y="14"/>
                    </a:lnTo>
                    <a:lnTo>
                      <a:pt x="147" y="9"/>
                    </a:lnTo>
                    <a:lnTo>
                      <a:pt x="138" y="9"/>
                    </a:lnTo>
                    <a:lnTo>
                      <a:pt x="134" y="14"/>
                    </a:lnTo>
                    <a:lnTo>
                      <a:pt x="129" y="23"/>
                    </a:lnTo>
                    <a:lnTo>
                      <a:pt x="125" y="31"/>
                    </a:lnTo>
                    <a:lnTo>
                      <a:pt x="125" y="161"/>
                    </a:lnTo>
                    <a:lnTo>
                      <a:pt x="0" y="233"/>
                    </a:lnTo>
                    <a:lnTo>
                      <a:pt x="27" y="277"/>
                    </a:lnTo>
                    <a:lnTo>
                      <a:pt x="152" y="206"/>
                    </a:lnTo>
                    <a:lnTo>
                      <a:pt x="268" y="273"/>
                    </a:lnTo>
                    <a:lnTo>
                      <a:pt x="272" y="277"/>
                    </a:lnTo>
                    <a:lnTo>
                      <a:pt x="281" y="277"/>
                    </a:lnTo>
                    <a:lnTo>
                      <a:pt x="290" y="273"/>
                    </a:lnTo>
                    <a:lnTo>
                      <a:pt x="295" y="268"/>
                    </a:lnTo>
                    <a:lnTo>
                      <a:pt x="299" y="259"/>
                    </a:lnTo>
                    <a:lnTo>
                      <a:pt x="299" y="251"/>
                    </a:lnTo>
                    <a:lnTo>
                      <a:pt x="295" y="242"/>
                    </a:lnTo>
                    <a:lnTo>
                      <a:pt x="286" y="237"/>
                    </a:lnTo>
                    <a:lnTo>
                      <a:pt x="196" y="179"/>
                    </a:lnTo>
                    <a:lnTo>
                      <a:pt x="254" y="148"/>
                    </a:lnTo>
                    <a:lnTo>
                      <a:pt x="321" y="188"/>
                    </a:lnTo>
                    <a:lnTo>
                      <a:pt x="330" y="192"/>
                    </a:lnTo>
                    <a:lnTo>
                      <a:pt x="335" y="192"/>
                    </a:lnTo>
                    <a:lnTo>
                      <a:pt x="344" y="188"/>
                    </a:lnTo>
                    <a:lnTo>
                      <a:pt x="348" y="179"/>
                    </a:lnTo>
                    <a:lnTo>
                      <a:pt x="348" y="175"/>
                    </a:lnTo>
                    <a:lnTo>
                      <a:pt x="348" y="166"/>
                    </a:lnTo>
                    <a:lnTo>
                      <a:pt x="348" y="157"/>
                    </a:lnTo>
                    <a:lnTo>
                      <a:pt x="339" y="152"/>
                    </a:lnTo>
                    <a:lnTo>
                      <a:pt x="295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56"/>
              <p:cNvSpPr>
                <a:spLocks/>
              </p:cNvSpPr>
              <p:nvPr/>
            </p:nvSpPr>
            <p:spPr bwMode="auto">
              <a:xfrm>
                <a:off x="1232" y="536"/>
                <a:ext cx="263" cy="228"/>
              </a:xfrm>
              <a:custGeom>
                <a:avLst/>
                <a:gdLst>
                  <a:gd name="T0" fmla="*/ 0 w 263"/>
                  <a:gd name="T1" fmla="*/ 116 h 228"/>
                  <a:gd name="T2" fmla="*/ 49 w 263"/>
                  <a:gd name="T3" fmla="*/ 67 h 228"/>
                  <a:gd name="T4" fmla="*/ 67 w 263"/>
                  <a:gd name="T5" fmla="*/ 0 h 228"/>
                  <a:gd name="T6" fmla="*/ 134 w 263"/>
                  <a:gd name="T7" fmla="*/ 23 h 228"/>
                  <a:gd name="T8" fmla="*/ 201 w 263"/>
                  <a:gd name="T9" fmla="*/ 0 h 228"/>
                  <a:gd name="T10" fmla="*/ 214 w 263"/>
                  <a:gd name="T11" fmla="*/ 67 h 228"/>
                  <a:gd name="T12" fmla="*/ 263 w 263"/>
                  <a:gd name="T13" fmla="*/ 116 h 228"/>
                  <a:gd name="T14" fmla="*/ 214 w 263"/>
                  <a:gd name="T15" fmla="*/ 161 h 228"/>
                  <a:gd name="T16" fmla="*/ 201 w 263"/>
                  <a:gd name="T17" fmla="*/ 228 h 228"/>
                  <a:gd name="T18" fmla="*/ 134 w 263"/>
                  <a:gd name="T19" fmla="*/ 210 h 228"/>
                  <a:gd name="T20" fmla="*/ 67 w 263"/>
                  <a:gd name="T21" fmla="*/ 228 h 228"/>
                  <a:gd name="T22" fmla="*/ 49 w 263"/>
                  <a:gd name="T23" fmla="*/ 161 h 228"/>
                  <a:gd name="T24" fmla="*/ 0 w 263"/>
                  <a:gd name="T25" fmla="*/ 11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3" h="228">
                    <a:moveTo>
                      <a:pt x="0" y="116"/>
                    </a:moveTo>
                    <a:lnTo>
                      <a:pt x="49" y="67"/>
                    </a:lnTo>
                    <a:lnTo>
                      <a:pt x="67" y="0"/>
                    </a:lnTo>
                    <a:lnTo>
                      <a:pt x="134" y="23"/>
                    </a:lnTo>
                    <a:lnTo>
                      <a:pt x="201" y="0"/>
                    </a:lnTo>
                    <a:lnTo>
                      <a:pt x="214" y="67"/>
                    </a:lnTo>
                    <a:lnTo>
                      <a:pt x="263" y="116"/>
                    </a:lnTo>
                    <a:lnTo>
                      <a:pt x="214" y="161"/>
                    </a:lnTo>
                    <a:lnTo>
                      <a:pt x="201" y="228"/>
                    </a:lnTo>
                    <a:lnTo>
                      <a:pt x="134" y="210"/>
                    </a:lnTo>
                    <a:lnTo>
                      <a:pt x="67" y="228"/>
                    </a:lnTo>
                    <a:lnTo>
                      <a:pt x="49" y="161"/>
                    </a:lnTo>
                    <a:lnTo>
                      <a:pt x="0" y="1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1968" y="1296"/>
              <a:ext cx="115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solidFill>
                    <a:schemeClr val="accent5">
                      <a:lumMod val="50000"/>
                    </a:schemeClr>
                  </a:solidFill>
                  <a:latin typeface="Times New Roman" pitchFamily="18" charset="0"/>
                </a:rPr>
                <a:t>Portability</a:t>
              </a:r>
              <a:endParaRPr lang="en-US" sz="28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41" name="Line 58"/>
            <p:cNvSpPr>
              <a:spLocks noChangeShapeType="1"/>
            </p:cNvSpPr>
            <p:nvPr/>
          </p:nvSpPr>
          <p:spPr bwMode="auto">
            <a:xfrm>
              <a:off x="1776" y="1584"/>
              <a:ext cx="2064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" name="Group 59"/>
          <p:cNvGrpSpPr>
            <a:grpSpLocks/>
          </p:cNvGrpSpPr>
          <p:nvPr/>
        </p:nvGrpSpPr>
        <p:grpSpPr bwMode="auto">
          <a:xfrm>
            <a:off x="2438400" y="4038600"/>
            <a:ext cx="3810000" cy="609600"/>
            <a:chOff x="1440" y="1296"/>
            <a:chExt cx="2400" cy="384"/>
          </a:xfrm>
        </p:grpSpPr>
        <p:grpSp>
          <p:nvGrpSpPr>
            <p:cNvPr id="50" name="Group 60"/>
            <p:cNvGrpSpPr>
              <a:grpSpLocks/>
            </p:cNvGrpSpPr>
            <p:nvPr/>
          </p:nvGrpSpPr>
          <p:grpSpPr bwMode="auto">
            <a:xfrm>
              <a:off x="1440" y="1296"/>
              <a:ext cx="336" cy="384"/>
              <a:chOff x="982" y="214"/>
              <a:chExt cx="759" cy="872"/>
            </a:xfrm>
          </p:grpSpPr>
          <p:sp>
            <p:nvSpPr>
              <p:cNvPr id="53" name="Freeform 61"/>
              <p:cNvSpPr>
                <a:spLocks/>
              </p:cNvSpPr>
              <p:nvPr/>
            </p:nvSpPr>
            <p:spPr bwMode="auto">
              <a:xfrm>
                <a:off x="1214" y="214"/>
                <a:ext cx="299" cy="434"/>
              </a:xfrm>
              <a:custGeom>
                <a:avLst/>
                <a:gdLst>
                  <a:gd name="T0" fmla="*/ 174 w 299"/>
                  <a:gd name="T1" fmla="*/ 121 h 434"/>
                  <a:gd name="T2" fmla="*/ 174 w 299"/>
                  <a:gd name="T3" fmla="*/ 23 h 434"/>
                  <a:gd name="T4" fmla="*/ 170 w 299"/>
                  <a:gd name="T5" fmla="*/ 9 h 434"/>
                  <a:gd name="T6" fmla="*/ 165 w 299"/>
                  <a:gd name="T7" fmla="*/ 5 h 434"/>
                  <a:gd name="T8" fmla="*/ 156 w 299"/>
                  <a:gd name="T9" fmla="*/ 0 h 434"/>
                  <a:gd name="T10" fmla="*/ 152 w 299"/>
                  <a:gd name="T11" fmla="*/ 0 h 434"/>
                  <a:gd name="T12" fmla="*/ 143 w 299"/>
                  <a:gd name="T13" fmla="*/ 0 h 434"/>
                  <a:gd name="T14" fmla="*/ 134 w 299"/>
                  <a:gd name="T15" fmla="*/ 5 h 434"/>
                  <a:gd name="T16" fmla="*/ 125 w 299"/>
                  <a:gd name="T17" fmla="*/ 9 h 434"/>
                  <a:gd name="T18" fmla="*/ 125 w 299"/>
                  <a:gd name="T19" fmla="*/ 23 h 434"/>
                  <a:gd name="T20" fmla="*/ 125 w 299"/>
                  <a:gd name="T21" fmla="*/ 126 h 434"/>
                  <a:gd name="T22" fmla="*/ 76 w 299"/>
                  <a:gd name="T23" fmla="*/ 99 h 434"/>
                  <a:gd name="T24" fmla="*/ 67 w 299"/>
                  <a:gd name="T25" fmla="*/ 94 h 434"/>
                  <a:gd name="T26" fmla="*/ 58 w 299"/>
                  <a:gd name="T27" fmla="*/ 94 h 434"/>
                  <a:gd name="T28" fmla="*/ 49 w 299"/>
                  <a:gd name="T29" fmla="*/ 99 h 434"/>
                  <a:gd name="T30" fmla="*/ 45 w 299"/>
                  <a:gd name="T31" fmla="*/ 103 h 434"/>
                  <a:gd name="T32" fmla="*/ 40 w 299"/>
                  <a:gd name="T33" fmla="*/ 112 h 434"/>
                  <a:gd name="T34" fmla="*/ 45 w 299"/>
                  <a:gd name="T35" fmla="*/ 117 h 434"/>
                  <a:gd name="T36" fmla="*/ 45 w 299"/>
                  <a:gd name="T37" fmla="*/ 126 h 434"/>
                  <a:gd name="T38" fmla="*/ 54 w 299"/>
                  <a:gd name="T39" fmla="*/ 134 h 434"/>
                  <a:gd name="T40" fmla="*/ 121 w 299"/>
                  <a:gd name="T41" fmla="*/ 170 h 434"/>
                  <a:gd name="T42" fmla="*/ 121 w 299"/>
                  <a:gd name="T43" fmla="*/ 242 h 434"/>
                  <a:gd name="T44" fmla="*/ 36 w 299"/>
                  <a:gd name="T45" fmla="*/ 188 h 434"/>
                  <a:gd name="T46" fmla="*/ 27 w 299"/>
                  <a:gd name="T47" fmla="*/ 184 h 434"/>
                  <a:gd name="T48" fmla="*/ 18 w 299"/>
                  <a:gd name="T49" fmla="*/ 184 h 434"/>
                  <a:gd name="T50" fmla="*/ 9 w 299"/>
                  <a:gd name="T51" fmla="*/ 188 h 434"/>
                  <a:gd name="T52" fmla="*/ 5 w 299"/>
                  <a:gd name="T53" fmla="*/ 193 h 434"/>
                  <a:gd name="T54" fmla="*/ 0 w 299"/>
                  <a:gd name="T55" fmla="*/ 202 h 434"/>
                  <a:gd name="T56" fmla="*/ 0 w 299"/>
                  <a:gd name="T57" fmla="*/ 210 h 434"/>
                  <a:gd name="T58" fmla="*/ 5 w 299"/>
                  <a:gd name="T59" fmla="*/ 219 h 434"/>
                  <a:gd name="T60" fmla="*/ 14 w 299"/>
                  <a:gd name="T61" fmla="*/ 224 h 434"/>
                  <a:gd name="T62" fmla="*/ 121 w 299"/>
                  <a:gd name="T63" fmla="*/ 291 h 434"/>
                  <a:gd name="T64" fmla="*/ 121 w 299"/>
                  <a:gd name="T65" fmla="*/ 434 h 434"/>
                  <a:gd name="T66" fmla="*/ 174 w 299"/>
                  <a:gd name="T67" fmla="*/ 434 h 434"/>
                  <a:gd name="T68" fmla="*/ 174 w 299"/>
                  <a:gd name="T69" fmla="*/ 291 h 434"/>
                  <a:gd name="T70" fmla="*/ 290 w 299"/>
                  <a:gd name="T71" fmla="*/ 224 h 434"/>
                  <a:gd name="T72" fmla="*/ 295 w 299"/>
                  <a:gd name="T73" fmla="*/ 219 h 434"/>
                  <a:gd name="T74" fmla="*/ 299 w 299"/>
                  <a:gd name="T75" fmla="*/ 210 h 434"/>
                  <a:gd name="T76" fmla="*/ 299 w 299"/>
                  <a:gd name="T77" fmla="*/ 202 h 434"/>
                  <a:gd name="T78" fmla="*/ 299 w 299"/>
                  <a:gd name="T79" fmla="*/ 197 h 434"/>
                  <a:gd name="T80" fmla="*/ 295 w 299"/>
                  <a:gd name="T81" fmla="*/ 188 h 434"/>
                  <a:gd name="T82" fmla="*/ 286 w 299"/>
                  <a:gd name="T83" fmla="*/ 184 h 434"/>
                  <a:gd name="T84" fmla="*/ 277 w 299"/>
                  <a:gd name="T85" fmla="*/ 184 h 434"/>
                  <a:gd name="T86" fmla="*/ 268 w 299"/>
                  <a:gd name="T87" fmla="*/ 188 h 434"/>
                  <a:gd name="T88" fmla="*/ 174 w 299"/>
                  <a:gd name="T89" fmla="*/ 237 h 434"/>
                  <a:gd name="T90" fmla="*/ 174 w 299"/>
                  <a:gd name="T91" fmla="*/ 170 h 434"/>
                  <a:gd name="T92" fmla="*/ 246 w 299"/>
                  <a:gd name="T93" fmla="*/ 134 h 434"/>
                  <a:gd name="T94" fmla="*/ 250 w 299"/>
                  <a:gd name="T95" fmla="*/ 130 h 434"/>
                  <a:gd name="T96" fmla="*/ 255 w 299"/>
                  <a:gd name="T97" fmla="*/ 121 h 434"/>
                  <a:gd name="T98" fmla="*/ 255 w 299"/>
                  <a:gd name="T99" fmla="*/ 112 h 434"/>
                  <a:gd name="T100" fmla="*/ 250 w 299"/>
                  <a:gd name="T101" fmla="*/ 108 h 434"/>
                  <a:gd name="T102" fmla="*/ 246 w 299"/>
                  <a:gd name="T103" fmla="*/ 103 h 434"/>
                  <a:gd name="T104" fmla="*/ 237 w 299"/>
                  <a:gd name="T105" fmla="*/ 99 h 434"/>
                  <a:gd name="T106" fmla="*/ 232 w 299"/>
                  <a:gd name="T107" fmla="*/ 99 h 434"/>
                  <a:gd name="T108" fmla="*/ 223 w 299"/>
                  <a:gd name="T109" fmla="*/ 99 h 434"/>
                  <a:gd name="T110" fmla="*/ 174 w 299"/>
                  <a:gd name="T111" fmla="*/ 121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9" h="434">
                    <a:moveTo>
                      <a:pt x="174" y="121"/>
                    </a:moveTo>
                    <a:lnTo>
                      <a:pt x="174" y="23"/>
                    </a:lnTo>
                    <a:lnTo>
                      <a:pt x="170" y="9"/>
                    </a:lnTo>
                    <a:lnTo>
                      <a:pt x="165" y="5"/>
                    </a:lnTo>
                    <a:lnTo>
                      <a:pt x="156" y="0"/>
                    </a:lnTo>
                    <a:lnTo>
                      <a:pt x="152" y="0"/>
                    </a:lnTo>
                    <a:lnTo>
                      <a:pt x="143" y="0"/>
                    </a:lnTo>
                    <a:lnTo>
                      <a:pt x="134" y="5"/>
                    </a:lnTo>
                    <a:lnTo>
                      <a:pt x="125" y="9"/>
                    </a:lnTo>
                    <a:lnTo>
                      <a:pt x="125" y="23"/>
                    </a:lnTo>
                    <a:lnTo>
                      <a:pt x="125" y="126"/>
                    </a:lnTo>
                    <a:lnTo>
                      <a:pt x="76" y="99"/>
                    </a:lnTo>
                    <a:lnTo>
                      <a:pt x="67" y="94"/>
                    </a:lnTo>
                    <a:lnTo>
                      <a:pt x="58" y="94"/>
                    </a:lnTo>
                    <a:lnTo>
                      <a:pt x="49" y="99"/>
                    </a:lnTo>
                    <a:lnTo>
                      <a:pt x="45" y="103"/>
                    </a:lnTo>
                    <a:lnTo>
                      <a:pt x="40" y="112"/>
                    </a:lnTo>
                    <a:lnTo>
                      <a:pt x="45" y="117"/>
                    </a:lnTo>
                    <a:lnTo>
                      <a:pt x="45" y="126"/>
                    </a:lnTo>
                    <a:lnTo>
                      <a:pt x="54" y="134"/>
                    </a:lnTo>
                    <a:lnTo>
                      <a:pt x="121" y="170"/>
                    </a:lnTo>
                    <a:lnTo>
                      <a:pt x="121" y="242"/>
                    </a:lnTo>
                    <a:lnTo>
                      <a:pt x="36" y="188"/>
                    </a:lnTo>
                    <a:lnTo>
                      <a:pt x="27" y="184"/>
                    </a:lnTo>
                    <a:lnTo>
                      <a:pt x="18" y="184"/>
                    </a:lnTo>
                    <a:lnTo>
                      <a:pt x="9" y="188"/>
                    </a:lnTo>
                    <a:lnTo>
                      <a:pt x="5" y="193"/>
                    </a:lnTo>
                    <a:lnTo>
                      <a:pt x="0" y="202"/>
                    </a:lnTo>
                    <a:lnTo>
                      <a:pt x="0" y="210"/>
                    </a:lnTo>
                    <a:lnTo>
                      <a:pt x="5" y="219"/>
                    </a:lnTo>
                    <a:lnTo>
                      <a:pt x="14" y="224"/>
                    </a:lnTo>
                    <a:lnTo>
                      <a:pt x="121" y="291"/>
                    </a:lnTo>
                    <a:lnTo>
                      <a:pt x="121" y="434"/>
                    </a:lnTo>
                    <a:lnTo>
                      <a:pt x="174" y="434"/>
                    </a:lnTo>
                    <a:lnTo>
                      <a:pt x="174" y="291"/>
                    </a:lnTo>
                    <a:lnTo>
                      <a:pt x="290" y="224"/>
                    </a:lnTo>
                    <a:lnTo>
                      <a:pt x="295" y="219"/>
                    </a:lnTo>
                    <a:lnTo>
                      <a:pt x="299" y="210"/>
                    </a:lnTo>
                    <a:lnTo>
                      <a:pt x="299" y="202"/>
                    </a:lnTo>
                    <a:lnTo>
                      <a:pt x="299" y="197"/>
                    </a:lnTo>
                    <a:lnTo>
                      <a:pt x="295" y="188"/>
                    </a:lnTo>
                    <a:lnTo>
                      <a:pt x="286" y="184"/>
                    </a:lnTo>
                    <a:lnTo>
                      <a:pt x="277" y="184"/>
                    </a:lnTo>
                    <a:lnTo>
                      <a:pt x="268" y="188"/>
                    </a:lnTo>
                    <a:lnTo>
                      <a:pt x="174" y="237"/>
                    </a:lnTo>
                    <a:lnTo>
                      <a:pt x="174" y="170"/>
                    </a:lnTo>
                    <a:lnTo>
                      <a:pt x="246" y="134"/>
                    </a:lnTo>
                    <a:lnTo>
                      <a:pt x="250" y="130"/>
                    </a:lnTo>
                    <a:lnTo>
                      <a:pt x="255" y="121"/>
                    </a:lnTo>
                    <a:lnTo>
                      <a:pt x="255" y="112"/>
                    </a:lnTo>
                    <a:lnTo>
                      <a:pt x="250" y="108"/>
                    </a:lnTo>
                    <a:lnTo>
                      <a:pt x="246" y="103"/>
                    </a:lnTo>
                    <a:lnTo>
                      <a:pt x="237" y="99"/>
                    </a:lnTo>
                    <a:lnTo>
                      <a:pt x="232" y="99"/>
                    </a:lnTo>
                    <a:lnTo>
                      <a:pt x="223" y="99"/>
                    </a:lnTo>
                    <a:lnTo>
                      <a:pt x="174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BA6F3"/>
                  </a:gs>
                  <a:gs pos="100000">
                    <a:srgbClr val="7BA6F3">
                      <a:gamma/>
                      <a:tint val="63529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62"/>
              <p:cNvSpPr>
                <a:spLocks/>
              </p:cNvSpPr>
              <p:nvPr/>
            </p:nvSpPr>
            <p:spPr bwMode="auto">
              <a:xfrm>
                <a:off x="982" y="398"/>
                <a:ext cx="393" cy="272"/>
              </a:xfrm>
              <a:custGeom>
                <a:avLst/>
                <a:gdLst>
                  <a:gd name="T0" fmla="*/ 121 w 393"/>
                  <a:gd name="T1" fmla="*/ 71 h 272"/>
                  <a:gd name="T2" fmla="*/ 36 w 393"/>
                  <a:gd name="T3" fmla="*/ 22 h 272"/>
                  <a:gd name="T4" fmla="*/ 27 w 393"/>
                  <a:gd name="T5" fmla="*/ 18 h 272"/>
                  <a:gd name="T6" fmla="*/ 18 w 393"/>
                  <a:gd name="T7" fmla="*/ 18 h 272"/>
                  <a:gd name="T8" fmla="*/ 9 w 393"/>
                  <a:gd name="T9" fmla="*/ 22 h 272"/>
                  <a:gd name="T10" fmla="*/ 5 w 393"/>
                  <a:gd name="T11" fmla="*/ 31 h 272"/>
                  <a:gd name="T12" fmla="*/ 0 w 393"/>
                  <a:gd name="T13" fmla="*/ 40 h 272"/>
                  <a:gd name="T14" fmla="*/ 0 w 393"/>
                  <a:gd name="T15" fmla="*/ 49 h 272"/>
                  <a:gd name="T16" fmla="*/ 5 w 393"/>
                  <a:gd name="T17" fmla="*/ 58 h 272"/>
                  <a:gd name="T18" fmla="*/ 9 w 393"/>
                  <a:gd name="T19" fmla="*/ 62 h 272"/>
                  <a:gd name="T20" fmla="*/ 98 w 393"/>
                  <a:gd name="T21" fmla="*/ 116 h 272"/>
                  <a:gd name="T22" fmla="*/ 54 w 393"/>
                  <a:gd name="T23" fmla="*/ 143 h 272"/>
                  <a:gd name="T24" fmla="*/ 45 w 393"/>
                  <a:gd name="T25" fmla="*/ 147 h 272"/>
                  <a:gd name="T26" fmla="*/ 40 w 393"/>
                  <a:gd name="T27" fmla="*/ 156 h 272"/>
                  <a:gd name="T28" fmla="*/ 40 w 393"/>
                  <a:gd name="T29" fmla="*/ 165 h 272"/>
                  <a:gd name="T30" fmla="*/ 40 w 393"/>
                  <a:gd name="T31" fmla="*/ 174 h 272"/>
                  <a:gd name="T32" fmla="*/ 49 w 393"/>
                  <a:gd name="T33" fmla="*/ 178 h 272"/>
                  <a:gd name="T34" fmla="*/ 54 w 393"/>
                  <a:gd name="T35" fmla="*/ 183 h 272"/>
                  <a:gd name="T36" fmla="*/ 63 w 393"/>
                  <a:gd name="T37" fmla="*/ 183 h 272"/>
                  <a:gd name="T38" fmla="*/ 72 w 393"/>
                  <a:gd name="T39" fmla="*/ 183 h 272"/>
                  <a:gd name="T40" fmla="*/ 139 w 393"/>
                  <a:gd name="T41" fmla="*/ 143 h 272"/>
                  <a:gd name="T42" fmla="*/ 197 w 393"/>
                  <a:gd name="T43" fmla="*/ 178 h 272"/>
                  <a:gd name="T44" fmla="*/ 112 w 393"/>
                  <a:gd name="T45" fmla="*/ 223 h 272"/>
                  <a:gd name="T46" fmla="*/ 103 w 393"/>
                  <a:gd name="T47" fmla="*/ 232 h 272"/>
                  <a:gd name="T48" fmla="*/ 98 w 393"/>
                  <a:gd name="T49" fmla="*/ 241 h 272"/>
                  <a:gd name="T50" fmla="*/ 98 w 393"/>
                  <a:gd name="T51" fmla="*/ 246 h 272"/>
                  <a:gd name="T52" fmla="*/ 98 w 393"/>
                  <a:gd name="T53" fmla="*/ 254 h 272"/>
                  <a:gd name="T54" fmla="*/ 103 w 393"/>
                  <a:gd name="T55" fmla="*/ 263 h 272"/>
                  <a:gd name="T56" fmla="*/ 112 w 393"/>
                  <a:gd name="T57" fmla="*/ 268 h 272"/>
                  <a:gd name="T58" fmla="*/ 121 w 393"/>
                  <a:gd name="T59" fmla="*/ 268 h 272"/>
                  <a:gd name="T60" fmla="*/ 130 w 393"/>
                  <a:gd name="T61" fmla="*/ 263 h 272"/>
                  <a:gd name="T62" fmla="*/ 241 w 393"/>
                  <a:gd name="T63" fmla="*/ 201 h 272"/>
                  <a:gd name="T64" fmla="*/ 366 w 393"/>
                  <a:gd name="T65" fmla="*/ 272 h 272"/>
                  <a:gd name="T66" fmla="*/ 393 w 393"/>
                  <a:gd name="T67" fmla="*/ 228 h 272"/>
                  <a:gd name="T68" fmla="*/ 268 w 393"/>
                  <a:gd name="T69" fmla="*/ 156 h 272"/>
                  <a:gd name="T70" fmla="*/ 268 w 393"/>
                  <a:gd name="T71" fmla="*/ 22 h 272"/>
                  <a:gd name="T72" fmla="*/ 268 w 393"/>
                  <a:gd name="T73" fmla="*/ 13 h 272"/>
                  <a:gd name="T74" fmla="*/ 264 w 393"/>
                  <a:gd name="T75" fmla="*/ 9 h 272"/>
                  <a:gd name="T76" fmla="*/ 255 w 393"/>
                  <a:gd name="T77" fmla="*/ 4 h 272"/>
                  <a:gd name="T78" fmla="*/ 250 w 393"/>
                  <a:gd name="T79" fmla="*/ 0 h 272"/>
                  <a:gd name="T80" fmla="*/ 241 w 393"/>
                  <a:gd name="T81" fmla="*/ 0 h 272"/>
                  <a:gd name="T82" fmla="*/ 232 w 393"/>
                  <a:gd name="T83" fmla="*/ 4 h 272"/>
                  <a:gd name="T84" fmla="*/ 228 w 393"/>
                  <a:gd name="T85" fmla="*/ 13 h 272"/>
                  <a:gd name="T86" fmla="*/ 228 w 393"/>
                  <a:gd name="T87" fmla="*/ 22 h 272"/>
                  <a:gd name="T88" fmla="*/ 223 w 393"/>
                  <a:gd name="T89" fmla="*/ 129 h 272"/>
                  <a:gd name="T90" fmla="*/ 165 w 393"/>
                  <a:gd name="T91" fmla="*/ 94 h 272"/>
                  <a:gd name="T92" fmla="*/ 170 w 393"/>
                  <a:gd name="T93" fmla="*/ 18 h 272"/>
                  <a:gd name="T94" fmla="*/ 165 w 393"/>
                  <a:gd name="T95" fmla="*/ 9 h 272"/>
                  <a:gd name="T96" fmla="*/ 161 w 393"/>
                  <a:gd name="T97" fmla="*/ 4 h 272"/>
                  <a:gd name="T98" fmla="*/ 156 w 393"/>
                  <a:gd name="T99" fmla="*/ 0 h 272"/>
                  <a:gd name="T100" fmla="*/ 148 w 393"/>
                  <a:gd name="T101" fmla="*/ 0 h 272"/>
                  <a:gd name="T102" fmla="*/ 139 w 393"/>
                  <a:gd name="T103" fmla="*/ 0 h 272"/>
                  <a:gd name="T104" fmla="*/ 134 w 393"/>
                  <a:gd name="T105" fmla="*/ 4 h 272"/>
                  <a:gd name="T106" fmla="*/ 130 w 393"/>
                  <a:gd name="T107" fmla="*/ 9 h 272"/>
                  <a:gd name="T108" fmla="*/ 125 w 393"/>
                  <a:gd name="T109" fmla="*/ 18 h 272"/>
                  <a:gd name="T110" fmla="*/ 121 w 393"/>
                  <a:gd name="T111" fmla="*/ 7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2">
                    <a:moveTo>
                      <a:pt x="121" y="71"/>
                    </a:moveTo>
                    <a:lnTo>
                      <a:pt x="36" y="22"/>
                    </a:lnTo>
                    <a:lnTo>
                      <a:pt x="27" y="18"/>
                    </a:lnTo>
                    <a:lnTo>
                      <a:pt x="18" y="18"/>
                    </a:lnTo>
                    <a:lnTo>
                      <a:pt x="9" y="22"/>
                    </a:lnTo>
                    <a:lnTo>
                      <a:pt x="5" y="31"/>
                    </a:lnTo>
                    <a:lnTo>
                      <a:pt x="0" y="40"/>
                    </a:lnTo>
                    <a:lnTo>
                      <a:pt x="0" y="49"/>
                    </a:lnTo>
                    <a:lnTo>
                      <a:pt x="5" y="58"/>
                    </a:lnTo>
                    <a:lnTo>
                      <a:pt x="9" y="62"/>
                    </a:lnTo>
                    <a:lnTo>
                      <a:pt x="98" y="116"/>
                    </a:lnTo>
                    <a:lnTo>
                      <a:pt x="54" y="143"/>
                    </a:lnTo>
                    <a:lnTo>
                      <a:pt x="45" y="147"/>
                    </a:lnTo>
                    <a:lnTo>
                      <a:pt x="40" y="156"/>
                    </a:lnTo>
                    <a:lnTo>
                      <a:pt x="40" y="165"/>
                    </a:lnTo>
                    <a:lnTo>
                      <a:pt x="40" y="174"/>
                    </a:lnTo>
                    <a:lnTo>
                      <a:pt x="49" y="178"/>
                    </a:lnTo>
                    <a:lnTo>
                      <a:pt x="54" y="183"/>
                    </a:lnTo>
                    <a:lnTo>
                      <a:pt x="63" y="183"/>
                    </a:lnTo>
                    <a:lnTo>
                      <a:pt x="72" y="183"/>
                    </a:lnTo>
                    <a:lnTo>
                      <a:pt x="139" y="143"/>
                    </a:lnTo>
                    <a:lnTo>
                      <a:pt x="197" y="178"/>
                    </a:lnTo>
                    <a:lnTo>
                      <a:pt x="112" y="223"/>
                    </a:lnTo>
                    <a:lnTo>
                      <a:pt x="103" y="232"/>
                    </a:lnTo>
                    <a:lnTo>
                      <a:pt x="98" y="241"/>
                    </a:lnTo>
                    <a:lnTo>
                      <a:pt x="98" y="246"/>
                    </a:lnTo>
                    <a:lnTo>
                      <a:pt x="98" y="254"/>
                    </a:lnTo>
                    <a:lnTo>
                      <a:pt x="103" y="263"/>
                    </a:lnTo>
                    <a:lnTo>
                      <a:pt x="112" y="268"/>
                    </a:lnTo>
                    <a:lnTo>
                      <a:pt x="121" y="268"/>
                    </a:lnTo>
                    <a:lnTo>
                      <a:pt x="130" y="263"/>
                    </a:lnTo>
                    <a:lnTo>
                      <a:pt x="241" y="201"/>
                    </a:lnTo>
                    <a:lnTo>
                      <a:pt x="366" y="272"/>
                    </a:lnTo>
                    <a:lnTo>
                      <a:pt x="393" y="228"/>
                    </a:lnTo>
                    <a:lnTo>
                      <a:pt x="268" y="156"/>
                    </a:lnTo>
                    <a:lnTo>
                      <a:pt x="268" y="22"/>
                    </a:lnTo>
                    <a:lnTo>
                      <a:pt x="268" y="13"/>
                    </a:lnTo>
                    <a:lnTo>
                      <a:pt x="264" y="9"/>
                    </a:lnTo>
                    <a:lnTo>
                      <a:pt x="255" y="4"/>
                    </a:lnTo>
                    <a:lnTo>
                      <a:pt x="250" y="0"/>
                    </a:lnTo>
                    <a:lnTo>
                      <a:pt x="241" y="0"/>
                    </a:lnTo>
                    <a:lnTo>
                      <a:pt x="232" y="4"/>
                    </a:lnTo>
                    <a:lnTo>
                      <a:pt x="228" y="13"/>
                    </a:lnTo>
                    <a:lnTo>
                      <a:pt x="228" y="22"/>
                    </a:lnTo>
                    <a:lnTo>
                      <a:pt x="223" y="129"/>
                    </a:lnTo>
                    <a:lnTo>
                      <a:pt x="165" y="94"/>
                    </a:lnTo>
                    <a:lnTo>
                      <a:pt x="170" y="18"/>
                    </a:lnTo>
                    <a:lnTo>
                      <a:pt x="165" y="9"/>
                    </a:lnTo>
                    <a:lnTo>
                      <a:pt x="161" y="4"/>
                    </a:lnTo>
                    <a:lnTo>
                      <a:pt x="156" y="0"/>
                    </a:lnTo>
                    <a:lnTo>
                      <a:pt x="148" y="0"/>
                    </a:lnTo>
                    <a:lnTo>
                      <a:pt x="139" y="0"/>
                    </a:lnTo>
                    <a:lnTo>
                      <a:pt x="134" y="4"/>
                    </a:lnTo>
                    <a:lnTo>
                      <a:pt x="130" y="9"/>
                    </a:lnTo>
                    <a:lnTo>
                      <a:pt x="125" y="18"/>
                    </a:lnTo>
                    <a:lnTo>
                      <a:pt x="121" y="7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BA6F3"/>
                  </a:gs>
                  <a:gs pos="100000">
                    <a:srgbClr val="7BA6F3">
                      <a:gamma/>
                      <a:tint val="63529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63"/>
              <p:cNvSpPr>
                <a:spLocks/>
              </p:cNvSpPr>
              <p:nvPr/>
            </p:nvSpPr>
            <p:spPr bwMode="auto">
              <a:xfrm>
                <a:off x="982" y="626"/>
                <a:ext cx="393" cy="277"/>
              </a:xfrm>
              <a:custGeom>
                <a:avLst/>
                <a:gdLst>
                  <a:gd name="T0" fmla="*/ 98 w 393"/>
                  <a:gd name="T1" fmla="*/ 156 h 277"/>
                  <a:gd name="T2" fmla="*/ 9 w 393"/>
                  <a:gd name="T3" fmla="*/ 205 h 277"/>
                  <a:gd name="T4" fmla="*/ 0 w 393"/>
                  <a:gd name="T5" fmla="*/ 214 h 277"/>
                  <a:gd name="T6" fmla="*/ 0 w 393"/>
                  <a:gd name="T7" fmla="*/ 223 h 277"/>
                  <a:gd name="T8" fmla="*/ 0 w 393"/>
                  <a:gd name="T9" fmla="*/ 228 h 277"/>
                  <a:gd name="T10" fmla="*/ 0 w 393"/>
                  <a:gd name="T11" fmla="*/ 237 h 277"/>
                  <a:gd name="T12" fmla="*/ 9 w 393"/>
                  <a:gd name="T13" fmla="*/ 246 h 277"/>
                  <a:gd name="T14" fmla="*/ 14 w 393"/>
                  <a:gd name="T15" fmla="*/ 250 h 277"/>
                  <a:gd name="T16" fmla="*/ 23 w 393"/>
                  <a:gd name="T17" fmla="*/ 250 h 277"/>
                  <a:gd name="T18" fmla="*/ 36 w 393"/>
                  <a:gd name="T19" fmla="*/ 250 h 277"/>
                  <a:gd name="T20" fmla="*/ 125 w 393"/>
                  <a:gd name="T21" fmla="*/ 196 h 277"/>
                  <a:gd name="T22" fmla="*/ 125 w 393"/>
                  <a:gd name="T23" fmla="*/ 250 h 277"/>
                  <a:gd name="T24" fmla="*/ 125 w 393"/>
                  <a:gd name="T25" fmla="*/ 263 h 277"/>
                  <a:gd name="T26" fmla="*/ 130 w 393"/>
                  <a:gd name="T27" fmla="*/ 268 h 277"/>
                  <a:gd name="T28" fmla="*/ 139 w 393"/>
                  <a:gd name="T29" fmla="*/ 272 h 277"/>
                  <a:gd name="T30" fmla="*/ 143 w 393"/>
                  <a:gd name="T31" fmla="*/ 277 h 277"/>
                  <a:gd name="T32" fmla="*/ 152 w 393"/>
                  <a:gd name="T33" fmla="*/ 277 h 277"/>
                  <a:gd name="T34" fmla="*/ 161 w 393"/>
                  <a:gd name="T35" fmla="*/ 272 h 277"/>
                  <a:gd name="T36" fmla="*/ 165 w 393"/>
                  <a:gd name="T37" fmla="*/ 263 h 277"/>
                  <a:gd name="T38" fmla="*/ 165 w 393"/>
                  <a:gd name="T39" fmla="*/ 254 h 277"/>
                  <a:gd name="T40" fmla="*/ 165 w 393"/>
                  <a:gd name="T41" fmla="*/ 178 h 277"/>
                  <a:gd name="T42" fmla="*/ 223 w 393"/>
                  <a:gd name="T43" fmla="*/ 143 h 277"/>
                  <a:gd name="T44" fmla="*/ 223 w 393"/>
                  <a:gd name="T45" fmla="*/ 241 h 277"/>
                  <a:gd name="T46" fmla="*/ 223 w 393"/>
                  <a:gd name="T47" fmla="*/ 250 h 277"/>
                  <a:gd name="T48" fmla="*/ 228 w 393"/>
                  <a:gd name="T49" fmla="*/ 259 h 277"/>
                  <a:gd name="T50" fmla="*/ 237 w 393"/>
                  <a:gd name="T51" fmla="*/ 263 h 277"/>
                  <a:gd name="T52" fmla="*/ 246 w 393"/>
                  <a:gd name="T53" fmla="*/ 268 h 277"/>
                  <a:gd name="T54" fmla="*/ 255 w 393"/>
                  <a:gd name="T55" fmla="*/ 268 h 277"/>
                  <a:gd name="T56" fmla="*/ 259 w 393"/>
                  <a:gd name="T57" fmla="*/ 263 h 277"/>
                  <a:gd name="T58" fmla="*/ 264 w 393"/>
                  <a:gd name="T59" fmla="*/ 254 h 277"/>
                  <a:gd name="T60" fmla="*/ 268 w 393"/>
                  <a:gd name="T61" fmla="*/ 246 h 277"/>
                  <a:gd name="T62" fmla="*/ 268 w 393"/>
                  <a:gd name="T63" fmla="*/ 116 h 277"/>
                  <a:gd name="T64" fmla="*/ 393 w 393"/>
                  <a:gd name="T65" fmla="*/ 44 h 277"/>
                  <a:gd name="T66" fmla="*/ 366 w 393"/>
                  <a:gd name="T67" fmla="*/ 0 h 277"/>
                  <a:gd name="T68" fmla="*/ 241 w 393"/>
                  <a:gd name="T69" fmla="*/ 71 h 277"/>
                  <a:gd name="T70" fmla="*/ 125 w 393"/>
                  <a:gd name="T71" fmla="*/ 4 h 277"/>
                  <a:gd name="T72" fmla="*/ 121 w 393"/>
                  <a:gd name="T73" fmla="*/ 0 h 277"/>
                  <a:gd name="T74" fmla="*/ 112 w 393"/>
                  <a:gd name="T75" fmla="*/ 0 h 277"/>
                  <a:gd name="T76" fmla="*/ 103 w 393"/>
                  <a:gd name="T77" fmla="*/ 4 h 277"/>
                  <a:gd name="T78" fmla="*/ 98 w 393"/>
                  <a:gd name="T79" fmla="*/ 9 h 277"/>
                  <a:gd name="T80" fmla="*/ 94 w 393"/>
                  <a:gd name="T81" fmla="*/ 18 h 277"/>
                  <a:gd name="T82" fmla="*/ 94 w 393"/>
                  <a:gd name="T83" fmla="*/ 26 h 277"/>
                  <a:gd name="T84" fmla="*/ 98 w 393"/>
                  <a:gd name="T85" fmla="*/ 35 h 277"/>
                  <a:gd name="T86" fmla="*/ 107 w 393"/>
                  <a:gd name="T87" fmla="*/ 40 h 277"/>
                  <a:gd name="T88" fmla="*/ 197 w 393"/>
                  <a:gd name="T89" fmla="*/ 98 h 277"/>
                  <a:gd name="T90" fmla="*/ 139 w 393"/>
                  <a:gd name="T91" fmla="*/ 129 h 277"/>
                  <a:gd name="T92" fmla="*/ 72 w 393"/>
                  <a:gd name="T93" fmla="*/ 89 h 277"/>
                  <a:gd name="T94" fmla="*/ 63 w 393"/>
                  <a:gd name="T95" fmla="*/ 85 h 277"/>
                  <a:gd name="T96" fmla="*/ 58 w 393"/>
                  <a:gd name="T97" fmla="*/ 85 h 277"/>
                  <a:gd name="T98" fmla="*/ 49 w 393"/>
                  <a:gd name="T99" fmla="*/ 89 h 277"/>
                  <a:gd name="T100" fmla="*/ 45 w 393"/>
                  <a:gd name="T101" fmla="*/ 98 h 277"/>
                  <a:gd name="T102" fmla="*/ 45 w 393"/>
                  <a:gd name="T103" fmla="*/ 102 h 277"/>
                  <a:gd name="T104" fmla="*/ 45 w 393"/>
                  <a:gd name="T105" fmla="*/ 111 h 277"/>
                  <a:gd name="T106" fmla="*/ 45 w 393"/>
                  <a:gd name="T107" fmla="*/ 120 h 277"/>
                  <a:gd name="T108" fmla="*/ 54 w 393"/>
                  <a:gd name="T109" fmla="*/ 125 h 277"/>
                  <a:gd name="T110" fmla="*/ 98 w 393"/>
                  <a:gd name="T111" fmla="*/ 156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7">
                    <a:moveTo>
                      <a:pt x="98" y="156"/>
                    </a:moveTo>
                    <a:lnTo>
                      <a:pt x="9" y="205"/>
                    </a:lnTo>
                    <a:lnTo>
                      <a:pt x="0" y="214"/>
                    </a:lnTo>
                    <a:lnTo>
                      <a:pt x="0" y="223"/>
                    </a:lnTo>
                    <a:lnTo>
                      <a:pt x="0" y="228"/>
                    </a:lnTo>
                    <a:lnTo>
                      <a:pt x="0" y="237"/>
                    </a:lnTo>
                    <a:lnTo>
                      <a:pt x="9" y="246"/>
                    </a:lnTo>
                    <a:lnTo>
                      <a:pt x="14" y="250"/>
                    </a:lnTo>
                    <a:lnTo>
                      <a:pt x="23" y="250"/>
                    </a:lnTo>
                    <a:lnTo>
                      <a:pt x="36" y="250"/>
                    </a:lnTo>
                    <a:lnTo>
                      <a:pt x="125" y="196"/>
                    </a:lnTo>
                    <a:lnTo>
                      <a:pt x="125" y="250"/>
                    </a:lnTo>
                    <a:lnTo>
                      <a:pt x="125" y="263"/>
                    </a:lnTo>
                    <a:lnTo>
                      <a:pt x="130" y="268"/>
                    </a:lnTo>
                    <a:lnTo>
                      <a:pt x="139" y="272"/>
                    </a:lnTo>
                    <a:lnTo>
                      <a:pt x="143" y="277"/>
                    </a:lnTo>
                    <a:lnTo>
                      <a:pt x="152" y="277"/>
                    </a:lnTo>
                    <a:lnTo>
                      <a:pt x="161" y="272"/>
                    </a:lnTo>
                    <a:lnTo>
                      <a:pt x="165" y="263"/>
                    </a:lnTo>
                    <a:lnTo>
                      <a:pt x="165" y="254"/>
                    </a:lnTo>
                    <a:lnTo>
                      <a:pt x="165" y="178"/>
                    </a:lnTo>
                    <a:lnTo>
                      <a:pt x="223" y="143"/>
                    </a:lnTo>
                    <a:lnTo>
                      <a:pt x="223" y="241"/>
                    </a:lnTo>
                    <a:lnTo>
                      <a:pt x="223" y="250"/>
                    </a:lnTo>
                    <a:lnTo>
                      <a:pt x="228" y="259"/>
                    </a:lnTo>
                    <a:lnTo>
                      <a:pt x="237" y="263"/>
                    </a:lnTo>
                    <a:lnTo>
                      <a:pt x="246" y="268"/>
                    </a:lnTo>
                    <a:lnTo>
                      <a:pt x="255" y="268"/>
                    </a:lnTo>
                    <a:lnTo>
                      <a:pt x="259" y="263"/>
                    </a:lnTo>
                    <a:lnTo>
                      <a:pt x="264" y="254"/>
                    </a:lnTo>
                    <a:lnTo>
                      <a:pt x="268" y="246"/>
                    </a:lnTo>
                    <a:lnTo>
                      <a:pt x="268" y="116"/>
                    </a:lnTo>
                    <a:lnTo>
                      <a:pt x="393" y="44"/>
                    </a:lnTo>
                    <a:lnTo>
                      <a:pt x="366" y="0"/>
                    </a:lnTo>
                    <a:lnTo>
                      <a:pt x="241" y="71"/>
                    </a:lnTo>
                    <a:lnTo>
                      <a:pt x="125" y="4"/>
                    </a:lnTo>
                    <a:lnTo>
                      <a:pt x="121" y="0"/>
                    </a:lnTo>
                    <a:lnTo>
                      <a:pt x="112" y="0"/>
                    </a:lnTo>
                    <a:lnTo>
                      <a:pt x="103" y="4"/>
                    </a:lnTo>
                    <a:lnTo>
                      <a:pt x="98" y="9"/>
                    </a:lnTo>
                    <a:lnTo>
                      <a:pt x="94" y="18"/>
                    </a:lnTo>
                    <a:lnTo>
                      <a:pt x="94" y="26"/>
                    </a:lnTo>
                    <a:lnTo>
                      <a:pt x="98" y="35"/>
                    </a:lnTo>
                    <a:lnTo>
                      <a:pt x="107" y="40"/>
                    </a:lnTo>
                    <a:lnTo>
                      <a:pt x="197" y="98"/>
                    </a:lnTo>
                    <a:lnTo>
                      <a:pt x="139" y="129"/>
                    </a:lnTo>
                    <a:lnTo>
                      <a:pt x="72" y="89"/>
                    </a:lnTo>
                    <a:lnTo>
                      <a:pt x="63" y="85"/>
                    </a:lnTo>
                    <a:lnTo>
                      <a:pt x="58" y="85"/>
                    </a:lnTo>
                    <a:lnTo>
                      <a:pt x="49" y="89"/>
                    </a:lnTo>
                    <a:lnTo>
                      <a:pt x="45" y="98"/>
                    </a:lnTo>
                    <a:lnTo>
                      <a:pt x="45" y="102"/>
                    </a:lnTo>
                    <a:lnTo>
                      <a:pt x="45" y="111"/>
                    </a:lnTo>
                    <a:lnTo>
                      <a:pt x="45" y="120"/>
                    </a:lnTo>
                    <a:lnTo>
                      <a:pt x="54" y="125"/>
                    </a:lnTo>
                    <a:lnTo>
                      <a:pt x="98" y="15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BA6F3"/>
                  </a:gs>
                  <a:gs pos="100000">
                    <a:srgbClr val="7BA6F3">
                      <a:gamma/>
                      <a:tint val="63529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64"/>
              <p:cNvSpPr>
                <a:spLocks/>
              </p:cNvSpPr>
              <p:nvPr/>
            </p:nvSpPr>
            <p:spPr bwMode="auto">
              <a:xfrm>
                <a:off x="1210" y="648"/>
                <a:ext cx="299" cy="438"/>
              </a:xfrm>
              <a:custGeom>
                <a:avLst/>
                <a:gdLst>
                  <a:gd name="T0" fmla="*/ 125 w 299"/>
                  <a:gd name="T1" fmla="*/ 313 h 438"/>
                  <a:gd name="T2" fmla="*/ 125 w 299"/>
                  <a:gd name="T3" fmla="*/ 411 h 438"/>
                  <a:gd name="T4" fmla="*/ 129 w 299"/>
                  <a:gd name="T5" fmla="*/ 425 h 438"/>
                  <a:gd name="T6" fmla="*/ 134 w 299"/>
                  <a:gd name="T7" fmla="*/ 429 h 438"/>
                  <a:gd name="T8" fmla="*/ 143 w 299"/>
                  <a:gd name="T9" fmla="*/ 434 h 438"/>
                  <a:gd name="T10" fmla="*/ 147 w 299"/>
                  <a:gd name="T11" fmla="*/ 438 h 438"/>
                  <a:gd name="T12" fmla="*/ 156 w 299"/>
                  <a:gd name="T13" fmla="*/ 434 h 438"/>
                  <a:gd name="T14" fmla="*/ 165 w 299"/>
                  <a:gd name="T15" fmla="*/ 429 h 438"/>
                  <a:gd name="T16" fmla="*/ 174 w 299"/>
                  <a:gd name="T17" fmla="*/ 425 h 438"/>
                  <a:gd name="T18" fmla="*/ 174 w 299"/>
                  <a:gd name="T19" fmla="*/ 411 h 438"/>
                  <a:gd name="T20" fmla="*/ 174 w 299"/>
                  <a:gd name="T21" fmla="*/ 308 h 438"/>
                  <a:gd name="T22" fmla="*/ 223 w 299"/>
                  <a:gd name="T23" fmla="*/ 335 h 438"/>
                  <a:gd name="T24" fmla="*/ 232 w 299"/>
                  <a:gd name="T25" fmla="*/ 340 h 438"/>
                  <a:gd name="T26" fmla="*/ 241 w 299"/>
                  <a:gd name="T27" fmla="*/ 340 h 438"/>
                  <a:gd name="T28" fmla="*/ 250 w 299"/>
                  <a:gd name="T29" fmla="*/ 335 h 438"/>
                  <a:gd name="T30" fmla="*/ 254 w 299"/>
                  <a:gd name="T31" fmla="*/ 331 h 438"/>
                  <a:gd name="T32" fmla="*/ 254 w 299"/>
                  <a:gd name="T33" fmla="*/ 322 h 438"/>
                  <a:gd name="T34" fmla="*/ 254 w 299"/>
                  <a:gd name="T35" fmla="*/ 317 h 438"/>
                  <a:gd name="T36" fmla="*/ 254 w 299"/>
                  <a:gd name="T37" fmla="*/ 308 h 438"/>
                  <a:gd name="T38" fmla="*/ 245 w 299"/>
                  <a:gd name="T39" fmla="*/ 300 h 438"/>
                  <a:gd name="T40" fmla="*/ 178 w 299"/>
                  <a:gd name="T41" fmla="*/ 264 h 438"/>
                  <a:gd name="T42" fmla="*/ 178 w 299"/>
                  <a:gd name="T43" fmla="*/ 192 h 438"/>
                  <a:gd name="T44" fmla="*/ 263 w 299"/>
                  <a:gd name="T45" fmla="*/ 246 h 438"/>
                  <a:gd name="T46" fmla="*/ 272 w 299"/>
                  <a:gd name="T47" fmla="*/ 250 h 438"/>
                  <a:gd name="T48" fmla="*/ 281 w 299"/>
                  <a:gd name="T49" fmla="*/ 250 h 438"/>
                  <a:gd name="T50" fmla="*/ 290 w 299"/>
                  <a:gd name="T51" fmla="*/ 246 h 438"/>
                  <a:gd name="T52" fmla="*/ 294 w 299"/>
                  <a:gd name="T53" fmla="*/ 241 h 438"/>
                  <a:gd name="T54" fmla="*/ 299 w 299"/>
                  <a:gd name="T55" fmla="*/ 232 h 438"/>
                  <a:gd name="T56" fmla="*/ 299 w 299"/>
                  <a:gd name="T57" fmla="*/ 224 h 438"/>
                  <a:gd name="T58" fmla="*/ 294 w 299"/>
                  <a:gd name="T59" fmla="*/ 215 h 438"/>
                  <a:gd name="T60" fmla="*/ 285 w 299"/>
                  <a:gd name="T61" fmla="*/ 210 h 438"/>
                  <a:gd name="T62" fmla="*/ 178 w 299"/>
                  <a:gd name="T63" fmla="*/ 143 h 438"/>
                  <a:gd name="T64" fmla="*/ 178 w 299"/>
                  <a:gd name="T65" fmla="*/ 0 h 438"/>
                  <a:gd name="T66" fmla="*/ 125 w 299"/>
                  <a:gd name="T67" fmla="*/ 0 h 438"/>
                  <a:gd name="T68" fmla="*/ 125 w 299"/>
                  <a:gd name="T69" fmla="*/ 143 h 438"/>
                  <a:gd name="T70" fmla="*/ 9 w 299"/>
                  <a:gd name="T71" fmla="*/ 210 h 438"/>
                  <a:gd name="T72" fmla="*/ 4 w 299"/>
                  <a:gd name="T73" fmla="*/ 215 h 438"/>
                  <a:gd name="T74" fmla="*/ 0 w 299"/>
                  <a:gd name="T75" fmla="*/ 224 h 438"/>
                  <a:gd name="T76" fmla="*/ 0 w 299"/>
                  <a:gd name="T77" fmla="*/ 232 h 438"/>
                  <a:gd name="T78" fmla="*/ 0 w 299"/>
                  <a:gd name="T79" fmla="*/ 237 h 438"/>
                  <a:gd name="T80" fmla="*/ 4 w 299"/>
                  <a:gd name="T81" fmla="*/ 246 h 438"/>
                  <a:gd name="T82" fmla="*/ 13 w 299"/>
                  <a:gd name="T83" fmla="*/ 250 h 438"/>
                  <a:gd name="T84" fmla="*/ 22 w 299"/>
                  <a:gd name="T85" fmla="*/ 250 h 438"/>
                  <a:gd name="T86" fmla="*/ 31 w 299"/>
                  <a:gd name="T87" fmla="*/ 246 h 438"/>
                  <a:gd name="T88" fmla="*/ 125 w 299"/>
                  <a:gd name="T89" fmla="*/ 197 h 438"/>
                  <a:gd name="T90" fmla="*/ 125 w 299"/>
                  <a:gd name="T91" fmla="*/ 264 h 438"/>
                  <a:gd name="T92" fmla="*/ 53 w 299"/>
                  <a:gd name="T93" fmla="*/ 300 h 438"/>
                  <a:gd name="T94" fmla="*/ 49 w 299"/>
                  <a:gd name="T95" fmla="*/ 304 h 438"/>
                  <a:gd name="T96" fmla="*/ 44 w 299"/>
                  <a:gd name="T97" fmla="*/ 313 h 438"/>
                  <a:gd name="T98" fmla="*/ 44 w 299"/>
                  <a:gd name="T99" fmla="*/ 322 h 438"/>
                  <a:gd name="T100" fmla="*/ 49 w 299"/>
                  <a:gd name="T101" fmla="*/ 326 h 438"/>
                  <a:gd name="T102" fmla="*/ 53 w 299"/>
                  <a:gd name="T103" fmla="*/ 331 h 438"/>
                  <a:gd name="T104" fmla="*/ 62 w 299"/>
                  <a:gd name="T105" fmla="*/ 335 h 438"/>
                  <a:gd name="T106" fmla="*/ 67 w 299"/>
                  <a:gd name="T107" fmla="*/ 335 h 438"/>
                  <a:gd name="T108" fmla="*/ 76 w 299"/>
                  <a:gd name="T109" fmla="*/ 335 h 438"/>
                  <a:gd name="T110" fmla="*/ 125 w 299"/>
                  <a:gd name="T111" fmla="*/ 313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9" h="438">
                    <a:moveTo>
                      <a:pt x="125" y="313"/>
                    </a:moveTo>
                    <a:lnTo>
                      <a:pt x="125" y="411"/>
                    </a:lnTo>
                    <a:lnTo>
                      <a:pt x="129" y="425"/>
                    </a:lnTo>
                    <a:lnTo>
                      <a:pt x="134" y="429"/>
                    </a:lnTo>
                    <a:lnTo>
                      <a:pt x="143" y="434"/>
                    </a:lnTo>
                    <a:lnTo>
                      <a:pt x="147" y="438"/>
                    </a:lnTo>
                    <a:lnTo>
                      <a:pt x="156" y="434"/>
                    </a:lnTo>
                    <a:lnTo>
                      <a:pt x="165" y="429"/>
                    </a:lnTo>
                    <a:lnTo>
                      <a:pt x="174" y="425"/>
                    </a:lnTo>
                    <a:lnTo>
                      <a:pt x="174" y="411"/>
                    </a:lnTo>
                    <a:lnTo>
                      <a:pt x="174" y="308"/>
                    </a:lnTo>
                    <a:lnTo>
                      <a:pt x="223" y="335"/>
                    </a:lnTo>
                    <a:lnTo>
                      <a:pt x="232" y="340"/>
                    </a:lnTo>
                    <a:lnTo>
                      <a:pt x="241" y="340"/>
                    </a:lnTo>
                    <a:lnTo>
                      <a:pt x="250" y="335"/>
                    </a:lnTo>
                    <a:lnTo>
                      <a:pt x="254" y="331"/>
                    </a:lnTo>
                    <a:lnTo>
                      <a:pt x="254" y="322"/>
                    </a:lnTo>
                    <a:lnTo>
                      <a:pt x="254" y="317"/>
                    </a:lnTo>
                    <a:lnTo>
                      <a:pt x="254" y="308"/>
                    </a:lnTo>
                    <a:lnTo>
                      <a:pt x="245" y="300"/>
                    </a:lnTo>
                    <a:lnTo>
                      <a:pt x="178" y="264"/>
                    </a:lnTo>
                    <a:lnTo>
                      <a:pt x="178" y="192"/>
                    </a:lnTo>
                    <a:lnTo>
                      <a:pt x="263" y="246"/>
                    </a:lnTo>
                    <a:lnTo>
                      <a:pt x="272" y="250"/>
                    </a:lnTo>
                    <a:lnTo>
                      <a:pt x="281" y="250"/>
                    </a:lnTo>
                    <a:lnTo>
                      <a:pt x="290" y="246"/>
                    </a:lnTo>
                    <a:lnTo>
                      <a:pt x="294" y="241"/>
                    </a:lnTo>
                    <a:lnTo>
                      <a:pt x="299" y="232"/>
                    </a:lnTo>
                    <a:lnTo>
                      <a:pt x="299" y="224"/>
                    </a:lnTo>
                    <a:lnTo>
                      <a:pt x="294" y="215"/>
                    </a:lnTo>
                    <a:lnTo>
                      <a:pt x="285" y="210"/>
                    </a:lnTo>
                    <a:lnTo>
                      <a:pt x="178" y="143"/>
                    </a:lnTo>
                    <a:lnTo>
                      <a:pt x="178" y="0"/>
                    </a:lnTo>
                    <a:lnTo>
                      <a:pt x="125" y="0"/>
                    </a:lnTo>
                    <a:lnTo>
                      <a:pt x="125" y="143"/>
                    </a:lnTo>
                    <a:lnTo>
                      <a:pt x="9" y="210"/>
                    </a:lnTo>
                    <a:lnTo>
                      <a:pt x="4" y="215"/>
                    </a:lnTo>
                    <a:lnTo>
                      <a:pt x="0" y="224"/>
                    </a:lnTo>
                    <a:lnTo>
                      <a:pt x="0" y="232"/>
                    </a:lnTo>
                    <a:lnTo>
                      <a:pt x="0" y="237"/>
                    </a:lnTo>
                    <a:lnTo>
                      <a:pt x="4" y="246"/>
                    </a:lnTo>
                    <a:lnTo>
                      <a:pt x="13" y="250"/>
                    </a:lnTo>
                    <a:lnTo>
                      <a:pt x="22" y="250"/>
                    </a:lnTo>
                    <a:lnTo>
                      <a:pt x="31" y="246"/>
                    </a:lnTo>
                    <a:lnTo>
                      <a:pt x="125" y="197"/>
                    </a:lnTo>
                    <a:lnTo>
                      <a:pt x="125" y="264"/>
                    </a:lnTo>
                    <a:lnTo>
                      <a:pt x="53" y="300"/>
                    </a:lnTo>
                    <a:lnTo>
                      <a:pt x="49" y="304"/>
                    </a:lnTo>
                    <a:lnTo>
                      <a:pt x="44" y="313"/>
                    </a:lnTo>
                    <a:lnTo>
                      <a:pt x="44" y="322"/>
                    </a:lnTo>
                    <a:lnTo>
                      <a:pt x="49" y="326"/>
                    </a:lnTo>
                    <a:lnTo>
                      <a:pt x="53" y="331"/>
                    </a:lnTo>
                    <a:lnTo>
                      <a:pt x="62" y="335"/>
                    </a:lnTo>
                    <a:lnTo>
                      <a:pt x="67" y="335"/>
                    </a:lnTo>
                    <a:lnTo>
                      <a:pt x="76" y="335"/>
                    </a:lnTo>
                    <a:lnTo>
                      <a:pt x="125" y="31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BA6F3"/>
                  </a:gs>
                  <a:gs pos="100000">
                    <a:srgbClr val="7BA6F3">
                      <a:gamma/>
                      <a:tint val="63529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65"/>
              <p:cNvSpPr>
                <a:spLocks/>
              </p:cNvSpPr>
              <p:nvPr/>
            </p:nvSpPr>
            <p:spPr bwMode="auto">
              <a:xfrm>
                <a:off x="1348" y="626"/>
                <a:ext cx="393" cy="272"/>
              </a:xfrm>
              <a:custGeom>
                <a:avLst/>
                <a:gdLst>
                  <a:gd name="T0" fmla="*/ 272 w 393"/>
                  <a:gd name="T1" fmla="*/ 201 h 272"/>
                  <a:gd name="T2" fmla="*/ 357 w 393"/>
                  <a:gd name="T3" fmla="*/ 250 h 272"/>
                  <a:gd name="T4" fmla="*/ 366 w 393"/>
                  <a:gd name="T5" fmla="*/ 254 h 272"/>
                  <a:gd name="T6" fmla="*/ 375 w 393"/>
                  <a:gd name="T7" fmla="*/ 254 h 272"/>
                  <a:gd name="T8" fmla="*/ 384 w 393"/>
                  <a:gd name="T9" fmla="*/ 250 h 272"/>
                  <a:gd name="T10" fmla="*/ 388 w 393"/>
                  <a:gd name="T11" fmla="*/ 241 h 272"/>
                  <a:gd name="T12" fmla="*/ 393 w 393"/>
                  <a:gd name="T13" fmla="*/ 232 h 272"/>
                  <a:gd name="T14" fmla="*/ 393 w 393"/>
                  <a:gd name="T15" fmla="*/ 223 h 272"/>
                  <a:gd name="T16" fmla="*/ 388 w 393"/>
                  <a:gd name="T17" fmla="*/ 214 h 272"/>
                  <a:gd name="T18" fmla="*/ 384 w 393"/>
                  <a:gd name="T19" fmla="*/ 210 h 272"/>
                  <a:gd name="T20" fmla="*/ 295 w 393"/>
                  <a:gd name="T21" fmla="*/ 156 h 272"/>
                  <a:gd name="T22" fmla="*/ 339 w 393"/>
                  <a:gd name="T23" fmla="*/ 129 h 272"/>
                  <a:gd name="T24" fmla="*/ 348 w 393"/>
                  <a:gd name="T25" fmla="*/ 125 h 272"/>
                  <a:gd name="T26" fmla="*/ 353 w 393"/>
                  <a:gd name="T27" fmla="*/ 116 h 272"/>
                  <a:gd name="T28" fmla="*/ 353 w 393"/>
                  <a:gd name="T29" fmla="*/ 107 h 272"/>
                  <a:gd name="T30" fmla="*/ 353 w 393"/>
                  <a:gd name="T31" fmla="*/ 98 h 272"/>
                  <a:gd name="T32" fmla="*/ 344 w 393"/>
                  <a:gd name="T33" fmla="*/ 94 h 272"/>
                  <a:gd name="T34" fmla="*/ 339 w 393"/>
                  <a:gd name="T35" fmla="*/ 89 h 272"/>
                  <a:gd name="T36" fmla="*/ 330 w 393"/>
                  <a:gd name="T37" fmla="*/ 89 h 272"/>
                  <a:gd name="T38" fmla="*/ 321 w 393"/>
                  <a:gd name="T39" fmla="*/ 89 h 272"/>
                  <a:gd name="T40" fmla="*/ 254 w 393"/>
                  <a:gd name="T41" fmla="*/ 129 h 272"/>
                  <a:gd name="T42" fmla="*/ 196 w 393"/>
                  <a:gd name="T43" fmla="*/ 94 h 272"/>
                  <a:gd name="T44" fmla="*/ 281 w 393"/>
                  <a:gd name="T45" fmla="*/ 49 h 272"/>
                  <a:gd name="T46" fmla="*/ 290 w 393"/>
                  <a:gd name="T47" fmla="*/ 40 h 272"/>
                  <a:gd name="T48" fmla="*/ 295 w 393"/>
                  <a:gd name="T49" fmla="*/ 31 h 272"/>
                  <a:gd name="T50" fmla="*/ 295 w 393"/>
                  <a:gd name="T51" fmla="*/ 26 h 272"/>
                  <a:gd name="T52" fmla="*/ 295 w 393"/>
                  <a:gd name="T53" fmla="*/ 18 h 272"/>
                  <a:gd name="T54" fmla="*/ 290 w 393"/>
                  <a:gd name="T55" fmla="*/ 9 h 272"/>
                  <a:gd name="T56" fmla="*/ 281 w 393"/>
                  <a:gd name="T57" fmla="*/ 4 h 272"/>
                  <a:gd name="T58" fmla="*/ 272 w 393"/>
                  <a:gd name="T59" fmla="*/ 4 h 272"/>
                  <a:gd name="T60" fmla="*/ 263 w 393"/>
                  <a:gd name="T61" fmla="*/ 9 h 272"/>
                  <a:gd name="T62" fmla="*/ 152 w 393"/>
                  <a:gd name="T63" fmla="*/ 71 h 272"/>
                  <a:gd name="T64" fmla="*/ 27 w 393"/>
                  <a:gd name="T65" fmla="*/ 0 h 272"/>
                  <a:gd name="T66" fmla="*/ 0 w 393"/>
                  <a:gd name="T67" fmla="*/ 44 h 272"/>
                  <a:gd name="T68" fmla="*/ 125 w 393"/>
                  <a:gd name="T69" fmla="*/ 116 h 272"/>
                  <a:gd name="T70" fmla="*/ 125 w 393"/>
                  <a:gd name="T71" fmla="*/ 250 h 272"/>
                  <a:gd name="T72" fmla="*/ 125 w 393"/>
                  <a:gd name="T73" fmla="*/ 259 h 272"/>
                  <a:gd name="T74" fmla="*/ 129 w 393"/>
                  <a:gd name="T75" fmla="*/ 263 h 272"/>
                  <a:gd name="T76" fmla="*/ 138 w 393"/>
                  <a:gd name="T77" fmla="*/ 268 h 272"/>
                  <a:gd name="T78" fmla="*/ 143 w 393"/>
                  <a:gd name="T79" fmla="*/ 272 h 272"/>
                  <a:gd name="T80" fmla="*/ 152 w 393"/>
                  <a:gd name="T81" fmla="*/ 272 h 272"/>
                  <a:gd name="T82" fmla="*/ 161 w 393"/>
                  <a:gd name="T83" fmla="*/ 268 h 272"/>
                  <a:gd name="T84" fmla="*/ 165 w 393"/>
                  <a:gd name="T85" fmla="*/ 259 h 272"/>
                  <a:gd name="T86" fmla="*/ 165 w 393"/>
                  <a:gd name="T87" fmla="*/ 250 h 272"/>
                  <a:gd name="T88" fmla="*/ 170 w 393"/>
                  <a:gd name="T89" fmla="*/ 143 h 272"/>
                  <a:gd name="T90" fmla="*/ 228 w 393"/>
                  <a:gd name="T91" fmla="*/ 178 h 272"/>
                  <a:gd name="T92" fmla="*/ 223 w 393"/>
                  <a:gd name="T93" fmla="*/ 254 h 272"/>
                  <a:gd name="T94" fmla="*/ 228 w 393"/>
                  <a:gd name="T95" fmla="*/ 263 h 272"/>
                  <a:gd name="T96" fmla="*/ 232 w 393"/>
                  <a:gd name="T97" fmla="*/ 268 h 272"/>
                  <a:gd name="T98" fmla="*/ 237 w 393"/>
                  <a:gd name="T99" fmla="*/ 272 h 272"/>
                  <a:gd name="T100" fmla="*/ 245 w 393"/>
                  <a:gd name="T101" fmla="*/ 272 h 272"/>
                  <a:gd name="T102" fmla="*/ 254 w 393"/>
                  <a:gd name="T103" fmla="*/ 272 h 272"/>
                  <a:gd name="T104" fmla="*/ 259 w 393"/>
                  <a:gd name="T105" fmla="*/ 268 h 272"/>
                  <a:gd name="T106" fmla="*/ 263 w 393"/>
                  <a:gd name="T107" fmla="*/ 263 h 272"/>
                  <a:gd name="T108" fmla="*/ 268 w 393"/>
                  <a:gd name="T109" fmla="*/ 254 h 272"/>
                  <a:gd name="T110" fmla="*/ 272 w 393"/>
                  <a:gd name="T111" fmla="*/ 2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2">
                    <a:moveTo>
                      <a:pt x="272" y="201"/>
                    </a:moveTo>
                    <a:lnTo>
                      <a:pt x="357" y="250"/>
                    </a:lnTo>
                    <a:lnTo>
                      <a:pt x="366" y="254"/>
                    </a:lnTo>
                    <a:lnTo>
                      <a:pt x="375" y="254"/>
                    </a:lnTo>
                    <a:lnTo>
                      <a:pt x="384" y="250"/>
                    </a:lnTo>
                    <a:lnTo>
                      <a:pt x="388" y="241"/>
                    </a:lnTo>
                    <a:lnTo>
                      <a:pt x="393" y="232"/>
                    </a:lnTo>
                    <a:lnTo>
                      <a:pt x="393" y="223"/>
                    </a:lnTo>
                    <a:lnTo>
                      <a:pt x="388" y="214"/>
                    </a:lnTo>
                    <a:lnTo>
                      <a:pt x="384" y="210"/>
                    </a:lnTo>
                    <a:lnTo>
                      <a:pt x="295" y="156"/>
                    </a:lnTo>
                    <a:lnTo>
                      <a:pt x="339" y="129"/>
                    </a:lnTo>
                    <a:lnTo>
                      <a:pt x="348" y="125"/>
                    </a:lnTo>
                    <a:lnTo>
                      <a:pt x="353" y="116"/>
                    </a:lnTo>
                    <a:lnTo>
                      <a:pt x="353" y="107"/>
                    </a:lnTo>
                    <a:lnTo>
                      <a:pt x="353" y="98"/>
                    </a:lnTo>
                    <a:lnTo>
                      <a:pt x="344" y="94"/>
                    </a:lnTo>
                    <a:lnTo>
                      <a:pt x="339" y="89"/>
                    </a:lnTo>
                    <a:lnTo>
                      <a:pt x="330" y="89"/>
                    </a:lnTo>
                    <a:lnTo>
                      <a:pt x="321" y="89"/>
                    </a:lnTo>
                    <a:lnTo>
                      <a:pt x="254" y="129"/>
                    </a:lnTo>
                    <a:lnTo>
                      <a:pt x="196" y="94"/>
                    </a:lnTo>
                    <a:lnTo>
                      <a:pt x="281" y="49"/>
                    </a:lnTo>
                    <a:lnTo>
                      <a:pt x="290" y="40"/>
                    </a:lnTo>
                    <a:lnTo>
                      <a:pt x="295" y="31"/>
                    </a:lnTo>
                    <a:lnTo>
                      <a:pt x="295" y="26"/>
                    </a:lnTo>
                    <a:lnTo>
                      <a:pt x="295" y="18"/>
                    </a:lnTo>
                    <a:lnTo>
                      <a:pt x="290" y="9"/>
                    </a:lnTo>
                    <a:lnTo>
                      <a:pt x="281" y="4"/>
                    </a:lnTo>
                    <a:lnTo>
                      <a:pt x="272" y="4"/>
                    </a:lnTo>
                    <a:lnTo>
                      <a:pt x="263" y="9"/>
                    </a:lnTo>
                    <a:lnTo>
                      <a:pt x="152" y="71"/>
                    </a:lnTo>
                    <a:lnTo>
                      <a:pt x="27" y="0"/>
                    </a:lnTo>
                    <a:lnTo>
                      <a:pt x="0" y="44"/>
                    </a:lnTo>
                    <a:lnTo>
                      <a:pt x="125" y="116"/>
                    </a:lnTo>
                    <a:lnTo>
                      <a:pt x="125" y="250"/>
                    </a:lnTo>
                    <a:lnTo>
                      <a:pt x="125" y="259"/>
                    </a:lnTo>
                    <a:lnTo>
                      <a:pt x="129" y="263"/>
                    </a:lnTo>
                    <a:lnTo>
                      <a:pt x="138" y="268"/>
                    </a:lnTo>
                    <a:lnTo>
                      <a:pt x="143" y="272"/>
                    </a:lnTo>
                    <a:lnTo>
                      <a:pt x="152" y="272"/>
                    </a:lnTo>
                    <a:lnTo>
                      <a:pt x="161" y="268"/>
                    </a:lnTo>
                    <a:lnTo>
                      <a:pt x="165" y="259"/>
                    </a:lnTo>
                    <a:lnTo>
                      <a:pt x="165" y="250"/>
                    </a:lnTo>
                    <a:lnTo>
                      <a:pt x="170" y="143"/>
                    </a:lnTo>
                    <a:lnTo>
                      <a:pt x="228" y="178"/>
                    </a:lnTo>
                    <a:lnTo>
                      <a:pt x="223" y="254"/>
                    </a:lnTo>
                    <a:lnTo>
                      <a:pt x="228" y="263"/>
                    </a:lnTo>
                    <a:lnTo>
                      <a:pt x="232" y="268"/>
                    </a:lnTo>
                    <a:lnTo>
                      <a:pt x="237" y="272"/>
                    </a:lnTo>
                    <a:lnTo>
                      <a:pt x="245" y="272"/>
                    </a:lnTo>
                    <a:lnTo>
                      <a:pt x="254" y="272"/>
                    </a:lnTo>
                    <a:lnTo>
                      <a:pt x="259" y="268"/>
                    </a:lnTo>
                    <a:lnTo>
                      <a:pt x="263" y="263"/>
                    </a:lnTo>
                    <a:lnTo>
                      <a:pt x="268" y="254"/>
                    </a:lnTo>
                    <a:lnTo>
                      <a:pt x="272" y="2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BA6F3"/>
                  </a:gs>
                  <a:gs pos="100000">
                    <a:srgbClr val="7BA6F3">
                      <a:gamma/>
                      <a:tint val="63529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66"/>
              <p:cNvSpPr>
                <a:spLocks/>
              </p:cNvSpPr>
              <p:nvPr/>
            </p:nvSpPr>
            <p:spPr bwMode="auto">
              <a:xfrm>
                <a:off x="1348" y="393"/>
                <a:ext cx="393" cy="277"/>
              </a:xfrm>
              <a:custGeom>
                <a:avLst/>
                <a:gdLst>
                  <a:gd name="T0" fmla="*/ 295 w 393"/>
                  <a:gd name="T1" fmla="*/ 121 h 277"/>
                  <a:gd name="T2" fmla="*/ 384 w 393"/>
                  <a:gd name="T3" fmla="*/ 72 h 277"/>
                  <a:gd name="T4" fmla="*/ 393 w 393"/>
                  <a:gd name="T5" fmla="*/ 63 h 277"/>
                  <a:gd name="T6" fmla="*/ 393 w 393"/>
                  <a:gd name="T7" fmla="*/ 54 h 277"/>
                  <a:gd name="T8" fmla="*/ 393 w 393"/>
                  <a:gd name="T9" fmla="*/ 49 h 277"/>
                  <a:gd name="T10" fmla="*/ 393 w 393"/>
                  <a:gd name="T11" fmla="*/ 40 h 277"/>
                  <a:gd name="T12" fmla="*/ 384 w 393"/>
                  <a:gd name="T13" fmla="*/ 31 h 277"/>
                  <a:gd name="T14" fmla="*/ 379 w 393"/>
                  <a:gd name="T15" fmla="*/ 27 h 277"/>
                  <a:gd name="T16" fmla="*/ 370 w 393"/>
                  <a:gd name="T17" fmla="*/ 27 h 277"/>
                  <a:gd name="T18" fmla="*/ 357 w 393"/>
                  <a:gd name="T19" fmla="*/ 27 h 277"/>
                  <a:gd name="T20" fmla="*/ 268 w 393"/>
                  <a:gd name="T21" fmla="*/ 81 h 277"/>
                  <a:gd name="T22" fmla="*/ 268 w 393"/>
                  <a:gd name="T23" fmla="*/ 27 h 277"/>
                  <a:gd name="T24" fmla="*/ 268 w 393"/>
                  <a:gd name="T25" fmla="*/ 14 h 277"/>
                  <a:gd name="T26" fmla="*/ 263 w 393"/>
                  <a:gd name="T27" fmla="*/ 9 h 277"/>
                  <a:gd name="T28" fmla="*/ 254 w 393"/>
                  <a:gd name="T29" fmla="*/ 5 h 277"/>
                  <a:gd name="T30" fmla="*/ 250 w 393"/>
                  <a:gd name="T31" fmla="*/ 0 h 277"/>
                  <a:gd name="T32" fmla="*/ 241 w 393"/>
                  <a:gd name="T33" fmla="*/ 5 h 277"/>
                  <a:gd name="T34" fmla="*/ 232 w 393"/>
                  <a:gd name="T35" fmla="*/ 5 h 277"/>
                  <a:gd name="T36" fmla="*/ 228 w 393"/>
                  <a:gd name="T37" fmla="*/ 14 h 277"/>
                  <a:gd name="T38" fmla="*/ 228 w 393"/>
                  <a:gd name="T39" fmla="*/ 23 h 277"/>
                  <a:gd name="T40" fmla="*/ 228 w 393"/>
                  <a:gd name="T41" fmla="*/ 99 h 277"/>
                  <a:gd name="T42" fmla="*/ 170 w 393"/>
                  <a:gd name="T43" fmla="*/ 134 h 277"/>
                  <a:gd name="T44" fmla="*/ 170 w 393"/>
                  <a:gd name="T45" fmla="*/ 36 h 277"/>
                  <a:gd name="T46" fmla="*/ 170 w 393"/>
                  <a:gd name="T47" fmla="*/ 27 h 277"/>
                  <a:gd name="T48" fmla="*/ 165 w 393"/>
                  <a:gd name="T49" fmla="*/ 18 h 277"/>
                  <a:gd name="T50" fmla="*/ 156 w 393"/>
                  <a:gd name="T51" fmla="*/ 14 h 277"/>
                  <a:gd name="T52" fmla="*/ 147 w 393"/>
                  <a:gd name="T53" fmla="*/ 9 h 277"/>
                  <a:gd name="T54" fmla="*/ 138 w 393"/>
                  <a:gd name="T55" fmla="*/ 9 h 277"/>
                  <a:gd name="T56" fmla="*/ 134 w 393"/>
                  <a:gd name="T57" fmla="*/ 14 h 277"/>
                  <a:gd name="T58" fmla="*/ 129 w 393"/>
                  <a:gd name="T59" fmla="*/ 23 h 277"/>
                  <a:gd name="T60" fmla="*/ 125 w 393"/>
                  <a:gd name="T61" fmla="*/ 31 h 277"/>
                  <a:gd name="T62" fmla="*/ 125 w 393"/>
                  <a:gd name="T63" fmla="*/ 161 h 277"/>
                  <a:gd name="T64" fmla="*/ 0 w 393"/>
                  <a:gd name="T65" fmla="*/ 233 h 277"/>
                  <a:gd name="T66" fmla="*/ 27 w 393"/>
                  <a:gd name="T67" fmla="*/ 277 h 277"/>
                  <a:gd name="T68" fmla="*/ 152 w 393"/>
                  <a:gd name="T69" fmla="*/ 206 h 277"/>
                  <a:gd name="T70" fmla="*/ 268 w 393"/>
                  <a:gd name="T71" fmla="*/ 273 h 277"/>
                  <a:gd name="T72" fmla="*/ 272 w 393"/>
                  <a:gd name="T73" fmla="*/ 277 h 277"/>
                  <a:gd name="T74" fmla="*/ 281 w 393"/>
                  <a:gd name="T75" fmla="*/ 277 h 277"/>
                  <a:gd name="T76" fmla="*/ 290 w 393"/>
                  <a:gd name="T77" fmla="*/ 273 h 277"/>
                  <a:gd name="T78" fmla="*/ 295 w 393"/>
                  <a:gd name="T79" fmla="*/ 268 h 277"/>
                  <a:gd name="T80" fmla="*/ 299 w 393"/>
                  <a:gd name="T81" fmla="*/ 259 h 277"/>
                  <a:gd name="T82" fmla="*/ 299 w 393"/>
                  <a:gd name="T83" fmla="*/ 251 h 277"/>
                  <a:gd name="T84" fmla="*/ 295 w 393"/>
                  <a:gd name="T85" fmla="*/ 242 h 277"/>
                  <a:gd name="T86" fmla="*/ 286 w 393"/>
                  <a:gd name="T87" fmla="*/ 237 h 277"/>
                  <a:gd name="T88" fmla="*/ 196 w 393"/>
                  <a:gd name="T89" fmla="*/ 179 h 277"/>
                  <a:gd name="T90" fmla="*/ 254 w 393"/>
                  <a:gd name="T91" fmla="*/ 148 h 277"/>
                  <a:gd name="T92" fmla="*/ 321 w 393"/>
                  <a:gd name="T93" fmla="*/ 188 h 277"/>
                  <a:gd name="T94" fmla="*/ 330 w 393"/>
                  <a:gd name="T95" fmla="*/ 192 h 277"/>
                  <a:gd name="T96" fmla="*/ 335 w 393"/>
                  <a:gd name="T97" fmla="*/ 192 h 277"/>
                  <a:gd name="T98" fmla="*/ 344 w 393"/>
                  <a:gd name="T99" fmla="*/ 188 h 277"/>
                  <a:gd name="T100" fmla="*/ 348 w 393"/>
                  <a:gd name="T101" fmla="*/ 179 h 277"/>
                  <a:gd name="T102" fmla="*/ 348 w 393"/>
                  <a:gd name="T103" fmla="*/ 175 h 277"/>
                  <a:gd name="T104" fmla="*/ 348 w 393"/>
                  <a:gd name="T105" fmla="*/ 166 h 277"/>
                  <a:gd name="T106" fmla="*/ 348 w 393"/>
                  <a:gd name="T107" fmla="*/ 157 h 277"/>
                  <a:gd name="T108" fmla="*/ 339 w 393"/>
                  <a:gd name="T109" fmla="*/ 152 h 277"/>
                  <a:gd name="T110" fmla="*/ 295 w 393"/>
                  <a:gd name="T111" fmla="*/ 121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7">
                    <a:moveTo>
                      <a:pt x="295" y="121"/>
                    </a:moveTo>
                    <a:lnTo>
                      <a:pt x="384" y="72"/>
                    </a:lnTo>
                    <a:lnTo>
                      <a:pt x="393" y="63"/>
                    </a:lnTo>
                    <a:lnTo>
                      <a:pt x="393" y="54"/>
                    </a:lnTo>
                    <a:lnTo>
                      <a:pt x="393" y="49"/>
                    </a:lnTo>
                    <a:lnTo>
                      <a:pt x="393" y="40"/>
                    </a:lnTo>
                    <a:lnTo>
                      <a:pt x="384" y="31"/>
                    </a:lnTo>
                    <a:lnTo>
                      <a:pt x="379" y="27"/>
                    </a:lnTo>
                    <a:lnTo>
                      <a:pt x="370" y="27"/>
                    </a:lnTo>
                    <a:lnTo>
                      <a:pt x="357" y="27"/>
                    </a:lnTo>
                    <a:lnTo>
                      <a:pt x="268" y="81"/>
                    </a:lnTo>
                    <a:lnTo>
                      <a:pt x="268" y="27"/>
                    </a:lnTo>
                    <a:lnTo>
                      <a:pt x="268" y="14"/>
                    </a:lnTo>
                    <a:lnTo>
                      <a:pt x="263" y="9"/>
                    </a:lnTo>
                    <a:lnTo>
                      <a:pt x="254" y="5"/>
                    </a:lnTo>
                    <a:lnTo>
                      <a:pt x="250" y="0"/>
                    </a:lnTo>
                    <a:lnTo>
                      <a:pt x="241" y="5"/>
                    </a:lnTo>
                    <a:lnTo>
                      <a:pt x="232" y="5"/>
                    </a:lnTo>
                    <a:lnTo>
                      <a:pt x="228" y="14"/>
                    </a:lnTo>
                    <a:lnTo>
                      <a:pt x="228" y="23"/>
                    </a:lnTo>
                    <a:lnTo>
                      <a:pt x="228" y="99"/>
                    </a:lnTo>
                    <a:lnTo>
                      <a:pt x="170" y="134"/>
                    </a:lnTo>
                    <a:lnTo>
                      <a:pt x="170" y="36"/>
                    </a:lnTo>
                    <a:lnTo>
                      <a:pt x="170" y="27"/>
                    </a:lnTo>
                    <a:lnTo>
                      <a:pt x="165" y="18"/>
                    </a:lnTo>
                    <a:lnTo>
                      <a:pt x="156" y="14"/>
                    </a:lnTo>
                    <a:lnTo>
                      <a:pt x="147" y="9"/>
                    </a:lnTo>
                    <a:lnTo>
                      <a:pt x="138" y="9"/>
                    </a:lnTo>
                    <a:lnTo>
                      <a:pt x="134" y="14"/>
                    </a:lnTo>
                    <a:lnTo>
                      <a:pt x="129" y="23"/>
                    </a:lnTo>
                    <a:lnTo>
                      <a:pt x="125" y="31"/>
                    </a:lnTo>
                    <a:lnTo>
                      <a:pt x="125" y="161"/>
                    </a:lnTo>
                    <a:lnTo>
                      <a:pt x="0" y="233"/>
                    </a:lnTo>
                    <a:lnTo>
                      <a:pt x="27" y="277"/>
                    </a:lnTo>
                    <a:lnTo>
                      <a:pt x="152" y="206"/>
                    </a:lnTo>
                    <a:lnTo>
                      <a:pt x="268" y="273"/>
                    </a:lnTo>
                    <a:lnTo>
                      <a:pt x="272" y="277"/>
                    </a:lnTo>
                    <a:lnTo>
                      <a:pt x="281" y="277"/>
                    </a:lnTo>
                    <a:lnTo>
                      <a:pt x="290" y="273"/>
                    </a:lnTo>
                    <a:lnTo>
                      <a:pt x="295" y="268"/>
                    </a:lnTo>
                    <a:lnTo>
                      <a:pt x="299" y="259"/>
                    </a:lnTo>
                    <a:lnTo>
                      <a:pt x="299" y="251"/>
                    </a:lnTo>
                    <a:lnTo>
                      <a:pt x="295" y="242"/>
                    </a:lnTo>
                    <a:lnTo>
                      <a:pt x="286" y="237"/>
                    </a:lnTo>
                    <a:lnTo>
                      <a:pt x="196" y="179"/>
                    </a:lnTo>
                    <a:lnTo>
                      <a:pt x="254" y="148"/>
                    </a:lnTo>
                    <a:lnTo>
                      <a:pt x="321" y="188"/>
                    </a:lnTo>
                    <a:lnTo>
                      <a:pt x="330" y="192"/>
                    </a:lnTo>
                    <a:lnTo>
                      <a:pt x="335" y="192"/>
                    </a:lnTo>
                    <a:lnTo>
                      <a:pt x="344" y="188"/>
                    </a:lnTo>
                    <a:lnTo>
                      <a:pt x="348" y="179"/>
                    </a:lnTo>
                    <a:lnTo>
                      <a:pt x="348" y="175"/>
                    </a:lnTo>
                    <a:lnTo>
                      <a:pt x="348" y="166"/>
                    </a:lnTo>
                    <a:lnTo>
                      <a:pt x="348" y="157"/>
                    </a:lnTo>
                    <a:lnTo>
                      <a:pt x="339" y="152"/>
                    </a:lnTo>
                    <a:lnTo>
                      <a:pt x="295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BA6F3"/>
                  </a:gs>
                  <a:gs pos="100000">
                    <a:srgbClr val="7BA6F3">
                      <a:gamma/>
                      <a:tint val="63529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67"/>
              <p:cNvSpPr>
                <a:spLocks/>
              </p:cNvSpPr>
              <p:nvPr/>
            </p:nvSpPr>
            <p:spPr bwMode="auto">
              <a:xfrm>
                <a:off x="1232" y="536"/>
                <a:ext cx="263" cy="228"/>
              </a:xfrm>
              <a:custGeom>
                <a:avLst/>
                <a:gdLst>
                  <a:gd name="T0" fmla="*/ 0 w 263"/>
                  <a:gd name="T1" fmla="*/ 116 h 228"/>
                  <a:gd name="T2" fmla="*/ 49 w 263"/>
                  <a:gd name="T3" fmla="*/ 67 h 228"/>
                  <a:gd name="T4" fmla="*/ 67 w 263"/>
                  <a:gd name="T5" fmla="*/ 0 h 228"/>
                  <a:gd name="T6" fmla="*/ 134 w 263"/>
                  <a:gd name="T7" fmla="*/ 23 h 228"/>
                  <a:gd name="T8" fmla="*/ 201 w 263"/>
                  <a:gd name="T9" fmla="*/ 0 h 228"/>
                  <a:gd name="T10" fmla="*/ 214 w 263"/>
                  <a:gd name="T11" fmla="*/ 67 h 228"/>
                  <a:gd name="T12" fmla="*/ 263 w 263"/>
                  <a:gd name="T13" fmla="*/ 116 h 228"/>
                  <a:gd name="T14" fmla="*/ 214 w 263"/>
                  <a:gd name="T15" fmla="*/ 161 h 228"/>
                  <a:gd name="T16" fmla="*/ 201 w 263"/>
                  <a:gd name="T17" fmla="*/ 228 h 228"/>
                  <a:gd name="T18" fmla="*/ 134 w 263"/>
                  <a:gd name="T19" fmla="*/ 210 h 228"/>
                  <a:gd name="T20" fmla="*/ 67 w 263"/>
                  <a:gd name="T21" fmla="*/ 228 h 228"/>
                  <a:gd name="T22" fmla="*/ 49 w 263"/>
                  <a:gd name="T23" fmla="*/ 161 h 228"/>
                  <a:gd name="T24" fmla="*/ 0 w 263"/>
                  <a:gd name="T25" fmla="*/ 11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3" h="228">
                    <a:moveTo>
                      <a:pt x="0" y="116"/>
                    </a:moveTo>
                    <a:lnTo>
                      <a:pt x="49" y="67"/>
                    </a:lnTo>
                    <a:lnTo>
                      <a:pt x="67" y="0"/>
                    </a:lnTo>
                    <a:lnTo>
                      <a:pt x="134" y="23"/>
                    </a:lnTo>
                    <a:lnTo>
                      <a:pt x="201" y="0"/>
                    </a:lnTo>
                    <a:lnTo>
                      <a:pt x="214" y="67"/>
                    </a:lnTo>
                    <a:lnTo>
                      <a:pt x="263" y="116"/>
                    </a:lnTo>
                    <a:lnTo>
                      <a:pt x="214" y="161"/>
                    </a:lnTo>
                    <a:lnTo>
                      <a:pt x="201" y="228"/>
                    </a:lnTo>
                    <a:lnTo>
                      <a:pt x="134" y="210"/>
                    </a:lnTo>
                    <a:lnTo>
                      <a:pt x="67" y="228"/>
                    </a:lnTo>
                    <a:lnTo>
                      <a:pt x="49" y="161"/>
                    </a:lnTo>
                    <a:lnTo>
                      <a:pt x="0" y="1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BA6F3"/>
                  </a:gs>
                  <a:gs pos="100000">
                    <a:srgbClr val="7BA6F3">
                      <a:gamma/>
                      <a:tint val="63529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1968" y="1296"/>
              <a:ext cx="162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7BA6F3"/>
                      </a:gs>
                      <a:gs pos="100000">
                        <a:srgbClr val="7BA6F3">
                          <a:gamma/>
                          <a:tint val="63529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solidFill>
                    <a:schemeClr val="accent5">
                      <a:lumMod val="50000"/>
                    </a:schemeClr>
                  </a:solidFill>
                  <a:latin typeface="Times New Roman" pitchFamily="18" charset="0"/>
                </a:rPr>
                <a:t>Maintainability</a:t>
              </a:r>
              <a:endParaRPr lang="en-US" sz="28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52" name="Line 69"/>
            <p:cNvSpPr>
              <a:spLocks noChangeShapeType="1"/>
            </p:cNvSpPr>
            <p:nvPr/>
          </p:nvSpPr>
          <p:spPr bwMode="auto">
            <a:xfrm>
              <a:off x="1776" y="1584"/>
              <a:ext cx="2064" cy="0"/>
            </a:xfrm>
            <a:prstGeom prst="line">
              <a:avLst/>
            </a:prstGeom>
            <a:noFill/>
            <a:ln w="9525">
              <a:solidFill>
                <a:srgbClr val="7BA6F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" name="Group 48"/>
          <p:cNvGrpSpPr>
            <a:grpSpLocks/>
          </p:cNvGrpSpPr>
          <p:nvPr/>
        </p:nvGrpSpPr>
        <p:grpSpPr bwMode="auto">
          <a:xfrm>
            <a:off x="2438400" y="5655578"/>
            <a:ext cx="3810000" cy="609600"/>
            <a:chOff x="1440" y="1296"/>
            <a:chExt cx="2400" cy="384"/>
          </a:xfrm>
        </p:grpSpPr>
        <p:grpSp>
          <p:nvGrpSpPr>
            <p:cNvPr id="61" name="Group 49"/>
            <p:cNvGrpSpPr>
              <a:grpSpLocks/>
            </p:cNvGrpSpPr>
            <p:nvPr/>
          </p:nvGrpSpPr>
          <p:grpSpPr bwMode="auto">
            <a:xfrm>
              <a:off x="1440" y="1296"/>
              <a:ext cx="336" cy="384"/>
              <a:chOff x="982" y="214"/>
              <a:chExt cx="759" cy="872"/>
            </a:xfrm>
          </p:grpSpPr>
          <p:sp>
            <p:nvSpPr>
              <p:cNvPr id="64" name="Freeform 50"/>
              <p:cNvSpPr>
                <a:spLocks/>
              </p:cNvSpPr>
              <p:nvPr/>
            </p:nvSpPr>
            <p:spPr bwMode="auto">
              <a:xfrm>
                <a:off x="1214" y="214"/>
                <a:ext cx="299" cy="434"/>
              </a:xfrm>
              <a:custGeom>
                <a:avLst/>
                <a:gdLst>
                  <a:gd name="T0" fmla="*/ 174 w 299"/>
                  <a:gd name="T1" fmla="*/ 121 h 434"/>
                  <a:gd name="T2" fmla="*/ 174 w 299"/>
                  <a:gd name="T3" fmla="*/ 23 h 434"/>
                  <a:gd name="T4" fmla="*/ 170 w 299"/>
                  <a:gd name="T5" fmla="*/ 9 h 434"/>
                  <a:gd name="T6" fmla="*/ 165 w 299"/>
                  <a:gd name="T7" fmla="*/ 5 h 434"/>
                  <a:gd name="T8" fmla="*/ 156 w 299"/>
                  <a:gd name="T9" fmla="*/ 0 h 434"/>
                  <a:gd name="T10" fmla="*/ 152 w 299"/>
                  <a:gd name="T11" fmla="*/ 0 h 434"/>
                  <a:gd name="T12" fmla="*/ 143 w 299"/>
                  <a:gd name="T13" fmla="*/ 0 h 434"/>
                  <a:gd name="T14" fmla="*/ 134 w 299"/>
                  <a:gd name="T15" fmla="*/ 5 h 434"/>
                  <a:gd name="T16" fmla="*/ 125 w 299"/>
                  <a:gd name="T17" fmla="*/ 9 h 434"/>
                  <a:gd name="T18" fmla="*/ 125 w 299"/>
                  <a:gd name="T19" fmla="*/ 23 h 434"/>
                  <a:gd name="T20" fmla="*/ 125 w 299"/>
                  <a:gd name="T21" fmla="*/ 126 h 434"/>
                  <a:gd name="T22" fmla="*/ 76 w 299"/>
                  <a:gd name="T23" fmla="*/ 99 h 434"/>
                  <a:gd name="T24" fmla="*/ 67 w 299"/>
                  <a:gd name="T25" fmla="*/ 94 h 434"/>
                  <a:gd name="T26" fmla="*/ 58 w 299"/>
                  <a:gd name="T27" fmla="*/ 94 h 434"/>
                  <a:gd name="T28" fmla="*/ 49 w 299"/>
                  <a:gd name="T29" fmla="*/ 99 h 434"/>
                  <a:gd name="T30" fmla="*/ 45 w 299"/>
                  <a:gd name="T31" fmla="*/ 103 h 434"/>
                  <a:gd name="T32" fmla="*/ 40 w 299"/>
                  <a:gd name="T33" fmla="*/ 112 h 434"/>
                  <a:gd name="T34" fmla="*/ 45 w 299"/>
                  <a:gd name="T35" fmla="*/ 117 h 434"/>
                  <a:gd name="T36" fmla="*/ 45 w 299"/>
                  <a:gd name="T37" fmla="*/ 126 h 434"/>
                  <a:gd name="T38" fmla="*/ 54 w 299"/>
                  <a:gd name="T39" fmla="*/ 134 h 434"/>
                  <a:gd name="T40" fmla="*/ 121 w 299"/>
                  <a:gd name="T41" fmla="*/ 170 h 434"/>
                  <a:gd name="T42" fmla="*/ 121 w 299"/>
                  <a:gd name="T43" fmla="*/ 242 h 434"/>
                  <a:gd name="T44" fmla="*/ 36 w 299"/>
                  <a:gd name="T45" fmla="*/ 188 h 434"/>
                  <a:gd name="T46" fmla="*/ 27 w 299"/>
                  <a:gd name="T47" fmla="*/ 184 h 434"/>
                  <a:gd name="T48" fmla="*/ 18 w 299"/>
                  <a:gd name="T49" fmla="*/ 184 h 434"/>
                  <a:gd name="T50" fmla="*/ 9 w 299"/>
                  <a:gd name="T51" fmla="*/ 188 h 434"/>
                  <a:gd name="T52" fmla="*/ 5 w 299"/>
                  <a:gd name="T53" fmla="*/ 193 h 434"/>
                  <a:gd name="T54" fmla="*/ 0 w 299"/>
                  <a:gd name="T55" fmla="*/ 202 h 434"/>
                  <a:gd name="T56" fmla="*/ 0 w 299"/>
                  <a:gd name="T57" fmla="*/ 210 h 434"/>
                  <a:gd name="T58" fmla="*/ 5 w 299"/>
                  <a:gd name="T59" fmla="*/ 219 h 434"/>
                  <a:gd name="T60" fmla="*/ 14 w 299"/>
                  <a:gd name="T61" fmla="*/ 224 h 434"/>
                  <a:gd name="T62" fmla="*/ 121 w 299"/>
                  <a:gd name="T63" fmla="*/ 291 h 434"/>
                  <a:gd name="T64" fmla="*/ 121 w 299"/>
                  <a:gd name="T65" fmla="*/ 434 h 434"/>
                  <a:gd name="T66" fmla="*/ 174 w 299"/>
                  <a:gd name="T67" fmla="*/ 434 h 434"/>
                  <a:gd name="T68" fmla="*/ 174 w 299"/>
                  <a:gd name="T69" fmla="*/ 291 h 434"/>
                  <a:gd name="T70" fmla="*/ 290 w 299"/>
                  <a:gd name="T71" fmla="*/ 224 h 434"/>
                  <a:gd name="T72" fmla="*/ 295 w 299"/>
                  <a:gd name="T73" fmla="*/ 219 h 434"/>
                  <a:gd name="T74" fmla="*/ 299 w 299"/>
                  <a:gd name="T75" fmla="*/ 210 h 434"/>
                  <a:gd name="T76" fmla="*/ 299 w 299"/>
                  <a:gd name="T77" fmla="*/ 202 h 434"/>
                  <a:gd name="T78" fmla="*/ 299 w 299"/>
                  <a:gd name="T79" fmla="*/ 197 h 434"/>
                  <a:gd name="T80" fmla="*/ 295 w 299"/>
                  <a:gd name="T81" fmla="*/ 188 h 434"/>
                  <a:gd name="T82" fmla="*/ 286 w 299"/>
                  <a:gd name="T83" fmla="*/ 184 h 434"/>
                  <a:gd name="T84" fmla="*/ 277 w 299"/>
                  <a:gd name="T85" fmla="*/ 184 h 434"/>
                  <a:gd name="T86" fmla="*/ 268 w 299"/>
                  <a:gd name="T87" fmla="*/ 188 h 434"/>
                  <a:gd name="T88" fmla="*/ 174 w 299"/>
                  <a:gd name="T89" fmla="*/ 237 h 434"/>
                  <a:gd name="T90" fmla="*/ 174 w 299"/>
                  <a:gd name="T91" fmla="*/ 170 h 434"/>
                  <a:gd name="T92" fmla="*/ 246 w 299"/>
                  <a:gd name="T93" fmla="*/ 134 h 434"/>
                  <a:gd name="T94" fmla="*/ 250 w 299"/>
                  <a:gd name="T95" fmla="*/ 130 h 434"/>
                  <a:gd name="T96" fmla="*/ 255 w 299"/>
                  <a:gd name="T97" fmla="*/ 121 h 434"/>
                  <a:gd name="T98" fmla="*/ 255 w 299"/>
                  <a:gd name="T99" fmla="*/ 112 h 434"/>
                  <a:gd name="T100" fmla="*/ 250 w 299"/>
                  <a:gd name="T101" fmla="*/ 108 h 434"/>
                  <a:gd name="T102" fmla="*/ 246 w 299"/>
                  <a:gd name="T103" fmla="*/ 103 h 434"/>
                  <a:gd name="T104" fmla="*/ 237 w 299"/>
                  <a:gd name="T105" fmla="*/ 99 h 434"/>
                  <a:gd name="T106" fmla="*/ 232 w 299"/>
                  <a:gd name="T107" fmla="*/ 99 h 434"/>
                  <a:gd name="T108" fmla="*/ 223 w 299"/>
                  <a:gd name="T109" fmla="*/ 99 h 434"/>
                  <a:gd name="T110" fmla="*/ 174 w 299"/>
                  <a:gd name="T111" fmla="*/ 121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9" h="434">
                    <a:moveTo>
                      <a:pt x="174" y="121"/>
                    </a:moveTo>
                    <a:lnTo>
                      <a:pt x="174" y="23"/>
                    </a:lnTo>
                    <a:lnTo>
                      <a:pt x="170" y="9"/>
                    </a:lnTo>
                    <a:lnTo>
                      <a:pt x="165" y="5"/>
                    </a:lnTo>
                    <a:lnTo>
                      <a:pt x="156" y="0"/>
                    </a:lnTo>
                    <a:lnTo>
                      <a:pt x="152" y="0"/>
                    </a:lnTo>
                    <a:lnTo>
                      <a:pt x="143" y="0"/>
                    </a:lnTo>
                    <a:lnTo>
                      <a:pt x="134" y="5"/>
                    </a:lnTo>
                    <a:lnTo>
                      <a:pt x="125" y="9"/>
                    </a:lnTo>
                    <a:lnTo>
                      <a:pt x="125" y="23"/>
                    </a:lnTo>
                    <a:lnTo>
                      <a:pt x="125" y="126"/>
                    </a:lnTo>
                    <a:lnTo>
                      <a:pt x="76" y="99"/>
                    </a:lnTo>
                    <a:lnTo>
                      <a:pt x="67" y="94"/>
                    </a:lnTo>
                    <a:lnTo>
                      <a:pt x="58" y="94"/>
                    </a:lnTo>
                    <a:lnTo>
                      <a:pt x="49" y="99"/>
                    </a:lnTo>
                    <a:lnTo>
                      <a:pt x="45" y="103"/>
                    </a:lnTo>
                    <a:lnTo>
                      <a:pt x="40" y="112"/>
                    </a:lnTo>
                    <a:lnTo>
                      <a:pt x="45" y="117"/>
                    </a:lnTo>
                    <a:lnTo>
                      <a:pt x="45" y="126"/>
                    </a:lnTo>
                    <a:lnTo>
                      <a:pt x="54" y="134"/>
                    </a:lnTo>
                    <a:lnTo>
                      <a:pt x="121" y="170"/>
                    </a:lnTo>
                    <a:lnTo>
                      <a:pt x="121" y="242"/>
                    </a:lnTo>
                    <a:lnTo>
                      <a:pt x="36" y="188"/>
                    </a:lnTo>
                    <a:lnTo>
                      <a:pt x="27" y="184"/>
                    </a:lnTo>
                    <a:lnTo>
                      <a:pt x="18" y="184"/>
                    </a:lnTo>
                    <a:lnTo>
                      <a:pt x="9" y="188"/>
                    </a:lnTo>
                    <a:lnTo>
                      <a:pt x="5" y="193"/>
                    </a:lnTo>
                    <a:lnTo>
                      <a:pt x="0" y="202"/>
                    </a:lnTo>
                    <a:lnTo>
                      <a:pt x="0" y="210"/>
                    </a:lnTo>
                    <a:lnTo>
                      <a:pt x="5" y="219"/>
                    </a:lnTo>
                    <a:lnTo>
                      <a:pt x="14" y="224"/>
                    </a:lnTo>
                    <a:lnTo>
                      <a:pt x="121" y="291"/>
                    </a:lnTo>
                    <a:lnTo>
                      <a:pt x="121" y="434"/>
                    </a:lnTo>
                    <a:lnTo>
                      <a:pt x="174" y="434"/>
                    </a:lnTo>
                    <a:lnTo>
                      <a:pt x="174" y="291"/>
                    </a:lnTo>
                    <a:lnTo>
                      <a:pt x="290" y="224"/>
                    </a:lnTo>
                    <a:lnTo>
                      <a:pt x="295" y="219"/>
                    </a:lnTo>
                    <a:lnTo>
                      <a:pt x="299" y="210"/>
                    </a:lnTo>
                    <a:lnTo>
                      <a:pt x="299" y="202"/>
                    </a:lnTo>
                    <a:lnTo>
                      <a:pt x="299" y="197"/>
                    </a:lnTo>
                    <a:lnTo>
                      <a:pt x="295" y="188"/>
                    </a:lnTo>
                    <a:lnTo>
                      <a:pt x="286" y="184"/>
                    </a:lnTo>
                    <a:lnTo>
                      <a:pt x="277" y="184"/>
                    </a:lnTo>
                    <a:lnTo>
                      <a:pt x="268" y="188"/>
                    </a:lnTo>
                    <a:lnTo>
                      <a:pt x="174" y="237"/>
                    </a:lnTo>
                    <a:lnTo>
                      <a:pt x="174" y="170"/>
                    </a:lnTo>
                    <a:lnTo>
                      <a:pt x="246" y="134"/>
                    </a:lnTo>
                    <a:lnTo>
                      <a:pt x="250" y="130"/>
                    </a:lnTo>
                    <a:lnTo>
                      <a:pt x="255" y="121"/>
                    </a:lnTo>
                    <a:lnTo>
                      <a:pt x="255" y="112"/>
                    </a:lnTo>
                    <a:lnTo>
                      <a:pt x="250" y="108"/>
                    </a:lnTo>
                    <a:lnTo>
                      <a:pt x="246" y="103"/>
                    </a:lnTo>
                    <a:lnTo>
                      <a:pt x="237" y="99"/>
                    </a:lnTo>
                    <a:lnTo>
                      <a:pt x="232" y="99"/>
                    </a:lnTo>
                    <a:lnTo>
                      <a:pt x="223" y="99"/>
                    </a:lnTo>
                    <a:lnTo>
                      <a:pt x="174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51"/>
              <p:cNvSpPr>
                <a:spLocks/>
              </p:cNvSpPr>
              <p:nvPr/>
            </p:nvSpPr>
            <p:spPr bwMode="auto">
              <a:xfrm>
                <a:off x="982" y="398"/>
                <a:ext cx="393" cy="272"/>
              </a:xfrm>
              <a:custGeom>
                <a:avLst/>
                <a:gdLst>
                  <a:gd name="T0" fmla="*/ 121 w 393"/>
                  <a:gd name="T1" fmla="*/ 71 h 272"/>
                  <a:gd name="T2" fmla="*/ 36 w 393"/>
                  <a:gd name="T3" fmla="*/ 22 h 272"/>
                  <a:gd name="T4" fmla="*/ 27 w 393"/>
                  <a:gd name="T5" fmla="*/ 18 h 272"/>
                  <a:gd name="T6" fmla="*/ 18 w 393"/>
                  <a:gd name="T7" fmla="*/ 18 h 272"/>
                  <a:gd name="T8" fmla="*/ 9 w 393"/>
                  <a:gd name="T9" fmla="*/ 22 h 272"/>
                  <a:gd name="T10" fmla="*/ 5 w 393"/>
                  <a:gd name="T11" fmla="*/ 31 h 272"/>
                  <a:gd name="T12" fmla="*/ 0 w 393"/>
                  <a:gd name="T13" fmla="*/ 40 h 272"/>
                  <a:gd name="T14" fmla="*/ 0 w 393"/>
                  <a:gd name="T15" fmla="*/ 49 h 272"/>
                  <a:gd name="T16" fmla="*/ 5 w 393"/>
                  <a:gd name="T17" fmla="*/ 58 h 272"/>
                  <a:gd name="T18" fmla="*/ 9 w 393"/>
                  <a:gd name="T19" fmla="*/ 62 h 272"/>
                  <a:gd name="T20" fmla="*/ 98 w 393"/>
                  <a:gd name="T21" fmla="*/ 116 h 272"/>
                  <a:gd name="T22" fmla="*/ 54 w 393"/>
                  <a:gd name="T23" fmla="*/ 143 h 272"/>
                  <a:gd name="T24" fmla="*/ 45 w 393"/>
                  <a:gd name="T25" fmla="*/ 147 h 272"/>
                  <a:gd name="T26" fmla="*/ 40 w 393"/>
                  <a:gd name="T27" fmla="*/ 156 h 272"/>
                  <a:gd name="T28" fmla="*/ 40 w 393"/>
                  <a:gd name="T29" fmla="*/ 165 h 272"/>
                  <a:gd name="T30" fmla="*/ 40 w 393"/>
                  <a:gd name="T31" fmla="*/ 174 h 272"/>
                  <a:gd name="T32" fmla="*/ 49 w 393"/>
                  <a:gd name="T33" fmla="*/ 178 h 272"/>
                  <a:gd name="T34" fmla="*/ 54 w 393"/>
                  <a:gd name="T35" fmla="*/ 183 h 272"/>
                  <a:gd name="T36" fmla="*/ 63 w 393"/>
                  <a:gd name="T37" fmla="*/ 183 h 272"/>
                  <a:gd name="T38" fmla="*/ 72 w 393"/>
                  <a:gd name="T39" fmla="*/ 183 h 272"/>
                  <a:gd name="T40" fmla="*/ 139 w 393"/>
                  <a:gd name="T41" fmla="*/ 143 h 272"/>
                  <a:gd name="T42" fmla="*/ 197 w 393"/>
                  <a:gd name="T43" fmla="*/ 178 h 272"/>
                  <a:gd name="T44" fmla="*/ 112 w 393"/>
                  <a:gd name="T45" fmla="*/ 223 h 272"/>
                  <a:gd name="T46" fmla="*/ 103 w 393"/>
                  <a:gd name="T47" fmla="*/ 232 h 272"/>
                  <a:gd name="T48" fmla="*/ 98 w 393"/>
                  <a:gd name="T49" fmla="*/ 241 h 272"/>
                  <a:gd name="T50" fmla="*/ 98 w 393"/>
                  <a:gd name="T51" fmla="*/ 246 h 272"/>
                  <a:gd name="T52" fmla="*/ 98 w 393"/>
                  <a:gd name="T53" fmla="*/ 254 h 272"/>
                  <a:gd name="T54" fmla="*/ 103 w 393"/>
                  <a:gd name="T55" fmla="*/ 263 h 272"/>
                  <a:gd name="T56" fmla="*/ 112 w 393"/>
                  <a:gd name="T57" fmla="*/ 268 h 272"/>
                  <a:gd name="T58" fmla="*/ 121 w 393"/>
                  <a:gd name="T59" fmla="*/ 268 h 272"/>
                  <a:gd name="T60" fmla="*/ 130 w 393"/>
                  <a:gd name="T61" fmla="*/ 263 h 272"/>
                  <a:gd name="T62" fmla="*/ 241 w 393"/>
                  <a:gd name="T63" fmla="*/ 201 h 272"/>
                  <a:gd name="T64" fmla="*/ 366 w 393"/>
                  <a:gd name="T65" fmla="*/ 272 h 272"/>
                  <a:gd name="T66" fmla="*/ 393 w 393"/>
                  <a:gd name="T67" fmla="*/ 228 h 272"/>
                  <a:gd name="T68" fmla="*/ 268 w 393"/>
                  <a:gd name="T69" fmla="*/ 156 h 272"/>
                  <a:gd name="T70" fmla="*/ 268 w 393"/>
                  <a:gd name="T71" fmla="*/ 22 h 272"/>
                  <a:gd name="T72" fmla="*/ 268 w 393"/>
                  <a:gd name="T73" fmla="*/ 13 h 272"/>
                  <a:gd name="T74" fmla="*/ 264 w 393"/>
                  <a:gd name="T75" fmla="*/ 9 h 272"/>
                  <a:gd name="T76" fmla="*/ 255 w 393"/>
                  <a:gd name="T77" fmla="*/ 4 h 272"/>
                  <a:gd name="T78" fmla="*/ 250 w 393"/>
                  <a:gd name="T79" fmla="*/ 0 h 272"/>
                  <a:gd name="T80" fmla="*/ 241 w 393"/>
                  <a:gd name="T81" fmla="*/ 0 h 272"/>
                  <a:gd name="T82" fmla="*/ 232 w 393"/>
                  <a:gd name="T83" fmla="*/ 4 h 272"/>
                  <a:gd name="T84" fmla="*/ 228 w 393"/>
                  <a:gd name="T85" fmla="*/ 13 h 272"/>
                  <a:gd name="T86" fmla="*/ 228 w 393"/>
                  <a:gd name="T87" fmla="*/ 22 h 272"/>
                  <a:gd name="T88" fmla="*/ 223 w 393"/>
                  <a:gd name="T89" fmla="*/ 129 h 272"/>
                  <a:gd name="T90" fmla="*/ 165 w 393"/>
                  <a:gd name="T91" fmla="*/ 94 h 272"/>
                  <a:gd name="T92" fmla="*/ 170 w 393"/>
                  <a:gd name="T93" fmla="*/ 18 h 272"/>
                  <a:gd name="T94" fmla="*/ 165 w 393"/>
                  <a:gd name="T95" fmla="*/ 9 h 272"/>
                  <a:gd name="T96" fmla="*/ 161 w 393"/>
                  <a:gd name="T97" fmla="*/ 4 h 272"/>
                  <a:gd name="T98" fmla="*/ 156 w 393"/>
                  <a:gd name="T99" fmla="*/ 0 h 272"/>
                  <a:gd name="T100" fmla="*/ 148 w 393"/>
                  <a:gd name="T101" fmla="*/ 0 h 272"/>
                  <a:gd name="T102" fmla="*/ 139 w 393"/>
                  <a:gd name="T103" fmla="*/ 0 h 272"/>
                  <a:gd name="T104" fmla="*/ 134 w 393"/>
                  <a:gd name="T105" fmla="*/ 4 h 272"/>
                  <a:gd name="T106" fmla="*/ 130 w 393"/>
                  <a:gd name="T107" fmla="*/ 9 h 272"/>
                  <a:gd name="T108" fmla="*/ 125 w 393"/>
                  <a:gd name="T109" fmla="*/ 18 h 272"/>
                  <a:gd name="T110" fmla="*/ 121 w 393"/>
                  <a:gd name="T111" fmla="*/ 7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2">
                    <a:moveTo>
                      <a:pt x="121" y="71"/>
                    </a:moveTo>
                    <a:lnTo>
                      <a:pt x="36" y="22"/>
                    </a:lnTo>
                    <a:lnTo>
                      <a:pt x="27" y="18"/>
                    </a:lnTo>
                    <a:lnTo>
                      <a:pt x="18" y="18"/>
                    </a:lnTo>
                    <a:lnTo>
                      <a:pt x="9" y="22"/>
                    </a:lnTo>
                    <a:lnTo>
                      <a:pt x="5" y="31"/>
                    </a:lnTo>
                    <a:lnTo>
                      <a:pt x="0" y="40"/>
                    </a:lnTo>
                    <a:lnTo>
                      <a:pt x="0" y="49"/>
                    </a:lnTo>
                    <a:lnTo>
                      <a:pt x="5" y="58"/>
                    </a:lnTo>
                    <a:lnTo>
                      <a:pt x="9" y="62"/>
                    </a:lnTo>
                    <a:lnTo>
                      <a:pt x="98" y="116"/>
                    </a:lnTo>
                    <a:lnTo>
                      <a:pt x="54" y="143"/>
                    </a:lnTo>
                    <a:lnTo>
                      <a:pt x="45" y="147"/>
                    </a:lnTo>
                    <a:lnTo>
                      <a:pt x="40" y="156"/>
                    </a:lnTo>
                    <a:lnTo>
                      <a:pt x="40" y="165"/>
                    </a:lnTo>
                    <a:lnTo>
                      <a:pt x="40" y="174"/>
                    </a:lnTo>
                    <a:lnTo>
                      <a:pt x="49" y="178"/>
                    </a:lnTo>
                    <a:lnTo>
                      <a:pt x="54" y="183"/>
                    </a:lnTo>
                    <a:lnTo>
                      <a:pt x="63" y="183"/>
                    </a:lnTo>
                    <a:lnTo>
                      <a:pt x="72" y="183"/>
                    </a:lnTo>
                    <a:lnTo>
                      <a:pt x="139" y="143"/>
                    </a:lnTo>
                    <a:lnTo>
                      <a:pt x="197" y="178"/>
                    </a:lnTo>
                    <a:lnTo>
                      <a:pt x="112" y="223"/>
                    </a:lnTo>
                    <a:lnTo>
                      <a:pt x="103" y="232"/>
                    </a:lnTo>
                    <a:lnTo>
                      <a:pt x="98" y="241"/>
                    </a:lnTo>
                    <a:lnTo>
                      <a:pt x="98" y="246"/>
                    </a:lnTo>
                    <a:lnTo>
                      <a:pt x="98" y="254"/>
                    </a:lnTo>
                    <a:lnTo>
                      <a:pt x="103" y="263"/>
                    </a:lnTo>
                    <a:lnTo>
                      <a:pt x="112" y="268"/>
                    </a:lnTo>
                    <a:lnTo>
                      <a:pt x="121" y="268"/>
                    </a:lnTo>
                    <a:lnTo>
                      <a:pt x="130" y="263"/>
                    </a:lnTo>
                    <a:lnTo>
                      <a:pt x="241" y="201"/>
                    </a:lnTo>
                    <a:lnTo>
                      <a:pt x="366" y="272"/>
                    </a:lnTo>
                    <a:lnTo>
                      <a:pt x="393" y="228"/>
                    </a:lnTo>
                    <a:lnTo>
                      <a:pt x="268" y="156"/>
                    </a:lnTo>
                    <a:lnTo>
                      <a:pt x="268" y="22"/>
                    </a:lnTo>
                    <a:lnTo>
                      <a:pt x="268" y="13"/>
                    </a:lnTo>
                    <a:lnTo>
                      <a:pt x="264" y="9"/>
                    </a:lnTo>
                    <a:lnTo>
                      <a:pt x="255" y="4"/>
                    </a:lnTo>
                    <a:lnTo>
                      <a:pt x="250" y="0"/>
                    </a:lnTo>
                    <a:lnTo>
                      <a:pt x="241" y="0"/>
                    </a:lnTo>
                    <a:lnTo>
                      <a:pt x="232" y="4"/>
                    </a:lnTo>
                    <a:lnTo>
                      <a:pt x="228" y="13"/>
                    </a:lnTo>
                    <a:lnTo>
                      <a:pt x="228" y="22"/>
                    </a:lnTo>
                    <a:lnTo>
                      <a:pt x="223" y="129"/>
                    </a:lnTo>
                    <a:lnTo>
                      <a:pt x="165" y="94"/>
                    </a:lnTo>
                    <a:lnTo>
                      <a:pt x="170" y="18"/>
                    </a:lnTo>
                    <a:lnTo>
                      <a:pt x="165" y="9"/>
                    </a:lnTo>
                    <a:lnTo>
                      <a:pt x="161" y="4"/>
                    </a:lnTo>
                    <a:lnTo>
                      <a:pt x="156" y="0"/>
                    </a:lnTo>
                    <a:lnTo>
                      <a:pt x="148" y="0"/>
                    </a:lnTo>
                    <a:lnTo>
                      <a:pt x="139" y="0"/>
                    </a:lnTo>
                    <a:lnTo>
                      <a:pt x="134" y="4"/>
                    </a:lnTo>
                    <a:lnTo>
                      <a:pt x="130" y="9"/>
                    </a:lnTo>
                    <a:lnTo>
                      <a:pt x="125" y="18"/>
                    </a:lnTo>
                    <a:lnTo>
                      <a:pt x="121" y="7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52"/>
              <p:cNvSpPr>
                <a:spLocks/>
              </p:cNvSpPr>
              <p:nvPr/>
            </p:nvSpPr>
            <p:spPr bwMode="auto">
              <a:xfrm>
                <a:off x="982" y="626"/>
                <a:ext cx="393" cy="277"/>
              </a:xfrm>
              <a:custGeom>
                <a:avLst/>
                <a:gdLst>
                  <a:gd name="T0" fmla="*/ 98 w 393"/>
                  <a:gd name="T1" fmla="*/ 156 h 277"/>
                  <a:gd name="T2" fmla="*/ 9 w 393"/>
                  <a:gd name="T3" fmla="*/ 205 h 277"/>
                  <a:gd name="T4" fmla="*/ 0 w 393"/>
                  <a:gd name="T5" fmla="*/ 214 h 277"/>
                  <a:gd name="T6" fmla="*/ 0 w 393"/>
                  <a:gd name="T7" fmla="*/ 223 h 277"/>
                  <a:gd name="T8" fmla="*/ 0 w 393"/>
                  <a:gd name="T9" fmla="*/ 228 h 277"/>
                  <a:gd name="T10" fmla="*/ 0 w 393"/>
                  <a:gd name="T11" fmla="*/ 237 h 277"/>
                  <a:gd name="T12" fmla="*/ 9 w 393"/>
                  <a:gd name="T13" fmla="*/ 246 h 277"/>
                  <a:gd name="T14" fmla="*/ 14 w 393"/>
                  <a:gd name="T15" fmla="*/ 250 h 277"/>
                  <a:gd name="T16" fmla="*/ 23 w 393"/>
                  <a:gd name="T17" fmla="*/ 250 h 277"/>
                  <a:gd name="T18" fmla="*/ 36 w 393"/>
                  <a:gd name="T19" fmla="*/ 250 h 277"/>
                  <a:gd name="T20" fmla="*/ 125 w 393"/>
                  <a:gd name="T21" fmla="*/ 196 h 277"/>
                  <a:gd name="T22" fmla="*/ 125 w 393"/>
                  <a:gd name="T23" fmla="*/ 250 h 277"/>
                  <a:gd name="T24" fmla="*/ 125 w 393"/>
                  <a:gd name="T25" fmla="*/ 263 h 277"/>
                  <a:gd name="T26" fmla="*/ 130 w 393"/>
                  <a:gd name="T27" fmla="*/ 268 h 277"/>
                  <a:gd name="T28" fmla="*/ 139 w 393"/>
                  <a:gd name="T29" fmla="*/ 272 h 277"/>
                  <a:gd name="T30" fmla="*/ 143 w 393"/>
                  <a:gd name="T31" fmla="*/ 277 h 277"/>
                  <a:gd name="T32" fmla="*/ 152 w 393"/>
                  <a:gd name="T33" fmla="*/ 277 h 277"/>
                  <a:gd name="T34" fmla="*/ 161 w 393"/>
                  <a:gd name="T35" fmla="*/ 272 h 277"/>
                  <a:gd name="T36" fmla="*/ 165 w 393"/>
                  <a:gd name="T37" fmla="*/ 263 h 277"/>
                  <a:gd name="T38" fmla="*/ 165 w 393"/>
                  <a:gd name="T39" fmla="*/ 254 h 277"/>
                  <a:gd name="T40" fmla="*/ 165 w 393"/>
                  <a:gd name="T41" fmla="*/ 178 h 277"/>
                  <a:gd name="T42" fmla="*/ 223 w 393"/>
                  <a:gd name="T43" fmla="*/ 143 h 277"/>
                  <a:gd name="T44" fmla="*/ 223 w 393"/>
                  <a:gd name="T45" fmla="*/ 241 h 277"/>
                  <a:gd name="T46" fmla="*/ 223 w 393"/>
                  <a:gd name="T47" fmla="*/ 250 h 277"/>
                  <a:gd name="T48" fmla="*/ 228 w 393"/>
                  <a:gd name="T49" fmla="*/ 259 h 277"/>
                  <a:gd name="T50" fmla="*/ 237 w 393"/>
                  <a:gd name="T51" fmla="*/ 263 h 277"/>
                  <a:gd name="T52" fmla="*/ 246 w 393"/>
                  <a:gd name="T53" fmla="*/ 268 h 277"/>
                  <a:gd name="T54" fmla="*/ 255 w 393"/>
                  <a:gd name="T55" fmla="*/ 268 h 277"/>
                  <a:gd name="T56" fmla="*/ 259 w 393"/>
                  <a:gd name="T57" fmla="*/ 263 h 277"/>
                  <a:gd name="T58" fmla="*/ 264 w 393"/>
                  <a:gd name="T59" fmla="*/ 254 h 277"/>
                  <a:gd name="T60" fmla="*/ 268 w 393"/>
                  <a:gd name="T61" fmla="*/ 246 h 277"/>
                  <a:gd name="T62" fmla="*/ 268 w 393"/>
                  <a:gd name="T63" fmla="*/ 116 h 277"/>
                  <a:gd name="T64" fmla="*/ 393 w 393"/>
                  <a:gd name="T65" fmla="*/ 44 h 277"/>
                  <a:gd name="T66" fmla="*/ 366 w 393"/>
                  <a:gd name="T67" fmla="*/ 0 h 277"/>
                  <a:gd name="T68" fmla="*/ 241 w 393"/>
                  <a:gd name="T69" fmla="*/ 71 h 277"/>
                  <a:gd name="T70" fmla="*/ 125 w 393"/>
                  <a:gd name="T71" fmla="*/ 4 h 277"/>
                  <a:gd name="T72" fmla="*/ 121 w 393"/>
                  <a:gd name="T73" fmla="*/ 0 h 277"/>
                  <a:gd name="T74" fmla="*/ 112 w 393"/>
                  <a:gd name="T75" fmla="*/ 0 h 277"/>
                  <a:gd name="T76" fmla="*/ 103 w 393"/>
                  <a:gd name="T77" fmla="*/ 4 h 277"/>
                  <a:gd name="T78" fmla="*/ 98 w 393"/>
                  <a:gd name="T79" fmla="*/ 9 h 277"/>
                  <a:gd name="T80" fmla="*/ 94 w 393"/>
                  <a:gd name="T81" fmla="*/ 18 h 277"/>
                  <a:gd name="T82" fmla="*/ 94 w 393"/>
                  <a:gd name="T83" fmla="*/ 26 h 277"/>
                  <a:gd name="T84" fmla="*/ 98 w 393"/>
                  <a:gd name="T85" fmla="*/ 35 h 277"/>
                  <a:gd name="T86" fmla="*/ 107 w 393"/>
                  <a:gd name="T87" fmla="*/ 40 h 277"/>
                  <a:gd name="T88" fmla="*/ 197 w 393"/>
                  <a:gd name="T89" fmla="*/ 98 h 277"/>
                  <a:gd name="T90" fmla="*/ 139 w 393"/>
                  <a:gd name="T91" fmla="*/ 129 h 277"/>
                  <a:gd name="T92" fmla="*/ 72 w 393"/>
                  <a:gd name="T93" fmla="*/ 89 h 277"/>
                  <a:gd name="T94" fmla="*/ 63 w 393"/>
                  <a:gd name="T95" fmla="*/ 85 h 277"/>
                  <a:gd name="T96" fmla="*/ 58 w 393"/>
                  <a:gd name="T97" fmla="*/ 85 h 277"/>
                  <a:gd name="T98" fmla="*/ 49 w 393"/>
                  <a:gd name="T99" fmla="*/ 89 h 277"/>
                  <a:gd name="T100" fmla="*/ 45 w 393"/>
                  <a:gd name="T101" fmla="*/ 98 h 277"/>
                  <a:gd name="T102" fmla="*/ 45 w 393"/>
                  <a:gd name="T103" fmla="*/ 102 h 277"/>
                  <a:gd name="T104" fmla="*/ 45 w 393"/>
                  <a:gd name="T105" fmla="*/ 111 h 277"/>
                  <a:gd name="T106" fmla="*/ 45 w 393"/>
                  <a:gd name="T107" fmla="*/ 120 h 277"/>
                  <a:gd name="T108" fmla="*/ 54 w 393"/>
                  <a:gd name="T109" fmla="*/ 125 h 277"/>
                  <a:gd name="T110" fmla="*/ 98 w 393"/>
                  <a:gd name="T111" fmla="*/ 156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7">
                    <a:moveTo>
                      <a:pt x="98" y="156"/>
                    </a:moveTo>
                    <a:lnTo>
                      <a:pt x="9" y="205"/>
                    </a:lnTo>
                    <a:lnTo>
                      <a:pt x="0" y="214"/>
                    </a:lnTo>
                    <a:lnTo>
                      <a:pt x="0" y="223"/>
                    </a:lnTo>
                    <a:lnTo>
                      <a:pt x="0" y="228"/>
                    </a:lnTo>
                    <a:lnTo>
                      <a:pt x="0" y="237"/>
                    </a:lnTo>
                    <a:lnTo>
                      <a:pt x="9" y="246"/>
                    </a:lnTo>
                    <a:lnTo>
                      <a:pt x="14" y="250"/>
                    </a:lnTo>
                    <a:lnTo>
                      <a:pt x="23" y="250"/>
                    </a:lnTo>
                    <a:lnTo>
                      <a:pt x="36" y="250"/>
                    </a:lnTo>
                    <a:lnTo>
                      <a:pt x="125" y="196"/>
                    </a:lnTo>
                    <a:lnTo>
                      <a:pt x="125" y="250"/>
                    </a:lnTo>
                    <a:lnTo>
                      <a:pt x="125" y="263"/>
                    </a:lnTo>
                    <a:lnTo>
                      <a:pt x="130" y="268"/>
                    </a:lnTo>
                    <a:lnTo>
                      <a:pt x="139" y="272"/>
                    </a:lnTo>
                    <a:lnTo>
                      <a:pt x="143" y="277"/>
                    </a:lnTo>
                    <a:lnTo>
                      <a:pt x="152" y="277"/>
                    </a:lnTo>
                    <a:lnTo>
                      <a:pt x="161" y="272"/>
                    </a:lnTo>
                    <a:lnTo>
                      <a:pt x="165" y="263"/>
                    </a:lnTo>
                    <a:lnTo>
                      <a:pt x="165" y="254"/>
                    </a:lnTo>
                    <a:lnTo>
                      <a:pt x="165" y="178"/>
                    </a:lnTo>
                    <a:lnTo>
                      <a:pt x="223" y="143"/>
                    </a:lnTo>
                    <a:lnTo>
                      <a:pt x="223" y="241"/>
                    </a:lnTo>
                    <a:lnTo>
                      <a:pt x="223" y="250"/>
                    </a:lnTo>
                    <a:lnTo>
                      <a:pt x="228" y="259"/>
                    </a:lnTo>
                    <a:lnTo>
                      <a:pt x="237" y="263"/>
                    </a:lnTo>
                    <a:lnTo>
                      <a:pt x="246" y="268"/>
                    </a:lnTo>
                    <a:lnTo>
                      <a:pt x="255" y="268"/>
                    </a:lnTo>
                    <a:lnTo>
                      <a:pt x="259" y="263"/>
                    </a:lnTo>
                    <a:lnTo>
                      <a:pt x="264" y="254"/>
                    </a:lnTo>
                    <a:lnTo>
                      <a:pt x="268" y="246"/>
                    </a:lnTo>
                    <a:lnTo>
                      <a:pt x="268" y="116"/>
                    </a:lnTo>
                    <a:lnTo>
                      <a:pt x="393" y="44"/>
                    </a:lnTo>
                    <a:lnTo>
                      <a:pt x="366" y="0"/>
                    </a:lnTo>
                    <a:lnTo>
                      <a:pt x="241" y="71"/>
                    </a:lnTo>
                    <a:lnTo>
                      <a:pt x="125" y="4"/>
                    </a:lnTo>
                    <a:lnTo>
                      <a:pt x="121" y="0"/>
                    </a:lnTo>
                    <a:lnTo>
                      <a:pt x="112" y="0"/>
                    </a:lnTo>
                    <a:lnTo>
                      <a:pt x="103" y="4"/>
                    </a:lnTo>
                    <a:lnTo>
                      <a:pt x="98" y="9"/>
                    </a:lnTo>
                    <a:lnTo>
                      <a:pt x="94" y="18"/>
                    </a:lnTo>
                    <a:lnTo>
                      <a:pt x="94" y="26"/>
                    </a:lnTo>
                    <a:lnTo>
                      <a:pt x="98" y="35"/>
                    </a:lnTo>
                    <a:lnTo>
                      <a:pt x="107" y="40"/>
                    </a:lnTo>
                    <a:lnTo>
                      <a:pt x="197" y="98"/>
                    </a:lnTo>
                    <a:lnTo>
                      <a:pt x="139" y="129"/>
                    </a:lnTo>
                    <a:lnTo>
                      <a:pt x="72" y="89"/>
                    </a:lnTo>
                    <a:lnTo>
                      <a:pt x="63" y="85"/>
                    </a:lnTo>
                    <a:lnTo>
                      <a:pt x="58" y="85"/>
                    </a:lnTo>
                    <a:lnTo>
                      <a:pt x="49" y="89"/>
                    </a:lnTo>
                    <a:lnTo>
                      <a:pt x="45" y="98"/>
                    </a:lnTo>
                    <a:lnTo>
                      <a:pt x="45" y="102"/>
                    </a:lnTo>
                    <a:lnTo>
                      <a:pt x="45" y="111"/>
                    </a:lnTo>
                    <a:lnTo>
                      <a:pt x="45" y="120"/>
                    </a:lnTo>
                    <a:lnTo>
                      <a:pt x="54" y="125"/>
                    </a:lnTo>
                    <a:lnTo>
                      <a:pt x="98" y="15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53"/>
              <p:cNvSpPr>
                <a:spLocks/>
              </p:cNvSpPr>
              <p:nvPr/>
            </p:nvSpPr>
            <p:spPr bwMode="auto">
              <a:xfrm>
                <a:off x="1210" y="648"/>
                <a:ext cx="299" cy="438"/>
              </a:xfrm>
              <a:custGeom>
                <a:avLst/>
                <a:gdLst>
                  <a:gd name="T0" fmla="*/ 125 w 299"/>
                  <a:gd name="T1" fmla="*/ 313 h 438"/>
                  <a:gd name="T2" fmla="*/ 125 w 299"/>
                  <a:gd name="T3" fmla="*/ 411 h 438"/>
                  <a:gd name="T4" fmla="*/ 129 w 299"/>
                  <a:gd name="T5" fmla="*/ 425 h 438"/>
                  <a:gd name="T6" fmla="*/ 134 w 299"/>
                  <a:gd name="T7" fmla="*/ 429 h 438"/>
                  <a:gd name="T8" fmla="*/ 143 w 299"/>
                  <a:gd name="T9" fmla="*/ 434 h 438"/>
                  <a:gd name="T10" fmla="*/ 147 w 299"/>
                  <a:gd name="T11" fmla="*/ 438 h 438"/>
                  <a:gd name="T12" fmla="*/ 156 w 299"/>
                  <a:gd name="T13" fmla="*/ 434 h 438"/>
                  <a:gd name="T14" fmla="*/ 165 w 299"/>
                  <a:gd name="T15" fmla="*/ 429 h 438"/>
                  <a:gd name="T16" fmla="*/ 174 w 299"/>
                  <a:gd name="T17" fmla="*/ 425 h 438"/>
                  <a:gd name="T18" fmla="*/ 174 w 299"/>
                  <a:gd name="T19" fmla="*/ 411 h 438"/>
                  <a:gd name="T20" fmla="*/ 174 w 299"/>
                  <a:gd name="T21" fmla="*/ 308 h 438"/>
                  <a:gd name="T22" fmla="*/ 223 w 299"/>
                  <a:gd name="T23" fmla="*/ 335 h 438"/>
                  <a:gd name="T24" fmla="*/ 232 w 299"/>
                  <a:gd name="T25" fmla="*/ 340 h 438"/>
                  <a:gd name="T26" fmla="*/ 241 w 299"/>
                  <a:gd name="T27" fmla="*/ 340 h 438"/>
                  <a:gd name="T28" fmla="*/ 250 w 299"/>
                  <a:gd name="T29" fmla="*/ 335 h 438"/>
                  <a:gd name="T30" fmla="*/ 254 w 299"/>
                  <a:gd name="T31" fmla="*/ 331 h 438"/>
                  <a:gd name="T32" fmla="*/ 254 w 299"/>
                  <a:gd name="T33" fmla="*/ 322 h 438"/>
                  <a:gd name="T34" fmla="*/ 254 w 299"/>
                  <a:gd name="T35" fmla="*/ 317 h 438"/>
                  <a:gd name="T36" fmla="*/ 254 w 299"/>
                  <a:gd name="T37" fmla="*/ 308 h 438"/>
                  <a:gd name="T38" fmla="*/ 245 w 299"/>
                  <a:gd name="T39" fmla="*/ 300 h 438"/>
                  <a:gd name="T40" fmla="*/ 178 w 299"/>
                  <a:gd name="T41" fmla="*/ 264 h 438"/>
                  <a:gd name="T42" fmla="*/ 178 w 299"/>
                  <a:gd name="T43" fmla="*/ 192 h 438"/>
                  <a:gd name="T44" fmla="*/ 263 w 299"/>
                  <a:gd name="T45" fmla="*/ 246 h 438"/>
                  <a:gd name="T46" fmla="*/ 272 w 299"/>
                  <a:gd name="T47" fmla="*/ 250 h 438"/>
                  <a:gd name="T48" fmla="*/ 281 w 299"/>
                  <a:gd name="T49" fmla="*/ 250 h 438"/>
                  <a:gd name="T50" fmla="*/ 290 w 299"/>
                  <a:gd name="T51" fmla="*/ 246 h 438"/>
                  <a:gd name="T52" fmla="*/ 294 w 299"/>
                  <a:gd name="T53" fmla="*/ 241 h 438"/>
                  <a:gd name="T54" fmla="*/ 299 w 299"/>
                  <a:gd name="T55" fmla="*/ 232 h 438"/>
                  <a:gd name="T56" fmla="*/ 299 w 299"/>
                  <a:gd name="T57" fmla="*/ 224 h 438"/>
                  <a:gd name="T58" fmla="*/ 294 w 299"/>
                  <a:gd name="T59" fmla="*/ 215 h 438"/>
                  <a:gd name="T60" fmla="*/ 285 w 299"/>
                  <a:gd name="T61" fmla="*/ 210 h 438"/>
                  <a:gd name="T62" fmla="*/ 178 w 299"/>
                  <a:gd name="T63" fmla="*/ 143 h 438"/>
                  <a:gd name="T64" fmla="*/ 178 w 299"/>
                  <a:gd name="T65" fmla="*/ 0 h 438"/>
                  <a:gd name="T66" fmla="*/ 125 w 299"/>
                  <a:gd name="T67" fmla="*/ 0 h 438"/>
                  <a:gd name="T68" fmla="*/ 125 w 299"/>
                  <a:gd name="T69" fmla="*/ 143 h 438"/>
                  <a:gd name="T70" fmla="*/ 9 w 299"/>
                  <a:gd name="T71" fmla="*/ 210 h 438"/>
                  <a:gd name="T72" fmla="*/ 4 w 299"/>
                  <a:gd name="T73" fmla="*/ 215 h 438"/>
                  <a:gd name="T74" fmla="*/ 0 w 299"/>
                  <a:gd name="T75" fmla="*/ 224 h 438"/>
                  <a:gd name="T76" fmla="*/ 0 w 299"/>
                  <a:gd name="T77" fmla="*/ 232 h 438"/>
                  <a:gd name="T78" fmla="*/ 0 w 299"/>
                  <a:gd name="T79" fmla="*/ 237 h 438"/>
                  <a:gd name="T80" fmla="*/ 4 w 299"/>
                  <a:gd name="T81" fmla="*/ 246 h 438"/>
                  <a:gd name="T82" fmla="*/ 13 w 299"/>
                  <a:gd name="T83" fmla="*/ 250 h 438"/>
                  <a:gd name="T84" fmla="*/ 22 w 299"/>
                  <a:gd name="T85" fmla="*/ 250 h 438"/>
                  <a:gd name="T86" fmla="*/ 31 w 299"/>
                  <a:gd name="T87" fmla="*/ 246 h 438"/>
                  <a:gd name="T88" fmla="*/ 125 w 299"/>
                  <a:gd name="T89" fmla="*/ 197 h 438"/>
                  <a:gd name="T90" fmla="*/ 125 w 299"/>
                  <a:gd name="T91" fmla="*/ 264 h 438"/>
                  <a:gd name="T92" fmla="*/ 53 w 299"/>
                  <a:gd name="T93" fmla="*/ 300 h 438"/>
                  <a:gd name="T94" fmla="*/ 49 w 299"/>
                  <a:gd name="T95" fmla="*/ 304 h 438"/>
                  <a:gd name="T96" fmla="*/ 44 w 299"/>
                  <a:gd name="T97" fmla="*/ 313 h 438"/>
                  <a:gd name="T98" fmla="*/ 44 w 299"/>
                  <a:gd name="T99" fmla="*/ 322 h 438"/>
                  <a:gd name="T100" fmla="*/ 49 w 299"/>
                  <a:gd name="T101" fmla="*/ 326 h 438"/>
                  <a:gd name="T102" fmla="*/ 53 w 299"/>
                  <a:gd name="T103" fmla="*/ 331 h 438"/>
                  <a:gd name="T104" fmla="*/ 62 w 299"/>
                  <a:gd name="T105" fmla="*/ 335 h 438"/>
                  <a:gd name="T106" fmla="*/ 67 w 299"/>
                  <a:gd name="T107" fmla="*/ 335 h 438"/>
                  <a:gd name="T108" fmla="*/ 76 w 299"/>
                  <a:gd name="T109" fmla="*/ 335 h 438"/>
                  <a:gd name="T110" fmla="*/ 125 w 299"/>
                  <a:gd name="T111" fmla="*/ 313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9" h="438">
                    <a:moveTo>
                      <a:pt x="125" y="313"/>
                    </a:moveTo>
                    <a:lnTo>
                      <a:pt x="125" y="411"/>
                    </a:lnTo>
                    <a:lnTo>
                      <a:pt x="129" y="425"/>
                    </a:lnTo>
                    <a:lnTo>
                      <a:pt x="134" y="429"/>
                    </a:lnTo>
                    <a:lnTo>
                      <a:pt x="143" y="434"/>
                    </a:lnTo>
                    <a:lnTo>
                      <a:pt x="147" y="438"/>
                    </a:lnTo>
                    <a:lnTo>
                      <a:pt x="156" y="434"/>
                    </a:lnTo>
                    <a:lnTo>
                      <a:pt x="165" y="429"/>
                    </a:lnTo>
                    <a:lnTo>
                      <a:pt x="174" y="425"/>
                    </a:lnTo>
                    <a:lnTo>
                      <a:pt x="174" y="411"/>
                    </a:lnTo>
                    <a:lnTo>
                      <a:pt x="174" y="308"/>
                    </a:lnTo>
                    <a:lnTo>
                      <a:pt x="223" y="335"/>
                    </a:lnTo>
                    <a:lnTo>
                      <a:pt x="232" y="340"/>
                    </a:lnTo>
                    <a:lnTo>
                      <a:pt x="241" y="340"/>
                    </a:lnTo>
                    <a:lnTo>
                      <a:pt x="250" y="335"/>
                    </a:lnTo>
                    <a:lnTo>
                      <a:pt x="254" y="331"/>
                    </a:lnTo>
                    <a:lnTo>
                      <a:pt x="254" y="322"/>
                    </a:lnTo>
                    <a:lnTo>
                      <a:pt x="254" y="317"/>
                    </a:lnTo>
                    <a:lnTo>
                      <a:pt x="254" y="308"/>
                    </a:lnTo>
                    <a:lnTo>
                      <a:pt x="245" y="300"/>
                    </a:lnTo>
                    <a:lnTo>
                      <a:pt x="178" y="264"/>
                    </a:lnTo>
                    <a:lnTo>
                      <a:pt x="178" y="192"/>
                    </a:lnTo>
                    <a:lnTo>
                      <a:pt x="263" y="246"/>
                    </a:lnTo>
                    <a:lnTo>
                      <a:pt x="272" y="250"/>
                    </a:lnTo>
                    <a:lnTo>
                      <a:pt x="281" y="250"/>
                    </a:lnTo>
                    <a:lnTo>
                      <a:pt x="290" y="246"/>
                    </a:lnTo>
                    <a:lnTo>
                      <a:pt x="294" y="241"/>
                    </a:lnTo>
                    <a:lnTo>
                      <a:pt x="299" y="232"/>
                    </a:lnTo>
                    <a:lnTo>
                      <a:pt x="299" y="224"/>
                    </a:lnTo>
                    <a:lnTo>
                      <a:pt x="294" y="215"/>
                    </a:lnTo>
                    <a:lnTo>
                      <a:pt x="285" y="210"/>
                    </a:lnTo>
                    <a:lnTo>
                      <a:pt x="178" y="143"/>
                    </a:lnTo>
                    <a:lnTo>
                      <a:pt x="178" y="0"/>
                    </a:lnTo>
                    <a:lnTo>
                      <a:pt x="125" y="0"/>
                    </a:lnTo>
                    <a:lnTo>
                      <a:pt x="125" y="143"/>
                    </a:lnTo>
                    <a:lnTo>
                      <a:pt x="9" y="210"/>
                    </a:lnTo>
                    <a:lnTo>
                      <a:pt x="4" y="215"/>
                    </a:lnTo>
                    <a:lnTo>
                      <a:pt x="0" y="224"/>
                    </a:lnTo>
                    <a:lnTo>
                      <a:pt x="0" y="232"/>
                    </a:lnTo>
                    <a:lnTo>
                      <a:pt x="0" y="237"/>
                    </a:lnTo>
                    <a:lnTo>
                      <a:pt x="4" y="246"/>
                    </a:lnTo>
                    <a:lnTo>
                      <a:pt x="13" y="250"/>
                    </a:lnTo>
                    <a:lnTo>
                      <a:pt x="22" y="250"/>
                    </a:lnTo>
                    <a:lnTo>
                      <a:pt x="31" y="246"/>
                    </a:lnTo>
                    <a:lnTo>
                      <a:pt x="125" y="197"/>
                    </a:lnTo>
                    <a:lnTo>
                      <a:pt x="125" y="264"/>
                    </a:lnTo>
                    <a:lnTo>
                      <a:pt x="53" y="300"/>
                    </a:lnTo>
                    <a:lnTo>
                      <a:pt x="49" y="304"/>
                    </a:lnTo>
                    <a:lnTo>
                      <a:pt x="44" y="313"/>
                    </a:lnTo>
                    <a:lnTo>
                      <a:pt x="44" y="322"/>
                    </a:lnTo>
                    <a:lnTo>
                      <a:pt x="49" y="326"/>
                    </a:lnTo>
                    <a:lnTo>
                      <a:pt x="53" y="331"/>
                    </a:lnTo>
                    <a:lnTo>
                      <a:pt x="62" y="335"/>
                    </a:lnTo>
                    <a:lnTo>
                      <a:pt x="67" y="335"/>
                    </a:lnTo>
                    <a:lnTo>
                      <a:pt x="76" y="335"/>
                    </a:lnTo>
                    <a:lnTo>
                      <a:pt x="125" y="31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54"/>
              <p:cNvSpPr>
                <a:spLocks/>
              </p:cNvSpPr>
              <p:nvPr/>
            </p:nvSpPr>
            <p:spPr bwMode="auto">
              <a:xfrm>
                <a:off x="1348" y="626"/>
                <a:ext cx="393" cy="272"/>
              </a:xfrm>
              <a:custGeom>
                <a:avLst/>
                <a:gdLst>
                  <a:gd name="T0" fmla="*/ 272 w 393"/>
                  <a:gd name="T1" fmla="*/ 201 h 272"/>
                  <a:gd name="T2" fmla="*/ 357 w 393"/>
                  <a:gd name="T3" fmla="*/ 250 h 272"/>
                  <a:gd name="T4" fmla="*/ 366 w 393"/>
                  <a:gd name="T5" fmla="*/ 254 h 272"/>
                  <a:gd name="T6" fmla="*/ 375 w 393"/>
                  <a:gd name="T7" fmla="*/ 254 h 272"/>
                  <a:gd name="T8" fmla="*/ 384 w 393"/>
                  <a:gd name="T9" fmla="*/ 250 h 272"/>
                  <a:gd name="T10" fmla="*/ 388 w 393"/>
                  <a:gd name="T11" fmla="*/ 241 h 272"/>
                  <a:gd name="T12" fmla="*/ 393 w 393"/>
                  <a:gd name="T13" fmla="*/ 232 h 272"/>
                  <a:gd name="T14" fmla="*/ 393 w 393"/>
                  <a:gd name="T15" fmla="*/ 223 h 272"/>
                  <a:gd name="T16" fmla="*/ 388 w 393"/>
                  <a:gd name="T17" fmla="*/ 214 h 272"/>
                  <a:gd name="T18" fmla="*/ 384 w 393"/>
                  <a:gd name="T19" fmla="*/ 210 h 272"/>
                  <a:gd name="T20" fmla="*/ 295 w 393"/>
                  <a:gd name="T21" fmla="*/ 156 h 272"/>
                  <a:gd name="T22" fmla="*/ 339 w 393"/>
                  <a:gd name="T23" fmla="*/ 129 h 272"/>
                  <a:gd name="T24" fmla="*/ 348 w 393"/>
                  <a:gd name="T25" fmla="*/ 125 h 272"/>
                  <a:gd name="T26" fmla="*/ 353 w 393"/>
                  <a:gd name="T27" fmla="*/ 116 h 272"/>
                  <a:gd name="T28" fmla="*/ 353 w 393"/>
                  <a:gd name="T29" fmla="*/ 107 h 272"/>
                  <a:gd name="T30" fmla="*/ 353 w 393"/>
                  <a:gd name="T31" fmla="*/ 98 h 272"/>
                  <a:gd name="T32" fmla="*/ 344 w 393"/>
                  <a:gd name="T33" fmla="*/ 94 h 272"/>
                  <a:gd name="T34" fmla="*/ 339 w 393"/>
                  <a:gd name="T35" fmla="*/ 89 h 272"/>
                  <a:gd name="T36" fmla="*/ 330 w 393"/>
                  <a:gd name="T37" fmla="*/ 89 h 272"/>
                  <a:gd name="T38" fmla="*/ 321 w 393"/>
                  <a:gd name="T39" fmla="*/ 89 h 272"/>
                  <a:gd name="T40" fmla="*/ 254 w 393"/>
                  <a:gd name="T41" fmla="*/ 129 h 272"/>
                  <a:gd name="T42" fmla="*/ 196 w 393"/>
                  <a:gd name="T43" fmla="*/ 94 h 272"/>
                  <a:gd name="T44" fmla="*/ 281 w 393"/>
                  <a:gd name="T45" fmla="*/ 49 h 272"/>
                  <a:gd name="T46" fmla="*/ 290 w 393"/>
                  <a:gd name="T47" fmla="*/ 40 h 272"/>
                  <a:gd name="T48" fmla="*/ 295 w 393"/>
                  <a:gd name="T49" fmla="*/ 31 h 272"/>
                  <a:gd name="T50" fmla="*/ 295 w 393"/>
                  <a:gd name="T51" fmla="*/ 26 h 272"/>
                  <a:gd name="T52" fmla="*/ 295 w 393"/>
                  <a:gd name="T53" fmla="*/ 18 h 272"/>
                  <a:gd name="T54" fmla="*/ 290 w 393"/>
                  <a:gd name="T55" fmla="*/ 9 h 272"/>
                  <a:gd name="T56" fmla="*/ 281 w 393"/>
                  <a:gd name="T57" fmla="*/ 4 h 272"/>
                  <a:gd name="T58" fmla="*/ 272 w 393"/>
                  <a:gd name="T59" fmla="*/ 4 h 272"/>
                  <a:gd name="T60" fmla="*/ 263 w 393"/>
                  <a:gd name="T61" fmla="*/ 9 h 272"/>
                  <a:gd name="T62" fmla="*/ 152 w 393"/>
                  <a:gd name="T63" fmla="*/ 71 h 272"/>
                  <a:gd name="T64" fmla="*/ 27 w 393"/>
                  <a:gd name="T65" fmla="*/ 0 h 272"/>
                  <a:gd name="T66" fmla="*/ 0 w 393"/>
                  <a:gd name="T67" fmla="*/ 44 h 272"/>
                  <a:gd name="T68" fmla="*/ 125 w 393"/>
                  <a:gd name="T69" fmla="*/ 116 h 272"/>
                  <a:gd name="T70" fmla="*/ 125 w 393"/>
                  <a:gd name="T71" fmla="*/ 250 h 272"/>
                  <a:gd name="T72" fmla="*/ 125 w 393"/>
                  <a:gd name="T73" fmla="*/ 259 h 272"/>
                  <a:gd name="T74" fmla="*/ 129 w 393"/>
                  <a:gd name="T75" fmla="*/ 263 h 272"/>
                  <a:gd name="T76" fmla="*/ 138 w 393"/>
                  <a:gd name="T77" fmla="*/ 268 h 272"/>
                  <a:gd name="T78" fmla="*/ 143 w 393"/>
                  <a:gd name="T79" fmla="*/ 272 h 272"/>
                  <a:gd name="T80" fmla="*/ 152 w 393"/>
                  <a:gd name="T81" fmla="*/ 272 h 272"/>
                  <a:gd name="T82" fmla="*/ 161 w 393"/>
                  <a:gd name="T83" fmla="*/ 268 h 272"/>
                  <a:gd name="T84" fmla="*/ 165 w 393"/>
                  <a:gd name="T85" fmla="*/ 259 h 272"/>
                  <a:gd name="T86" fmla="*/ 165 w 393"/>
                  <a:gd name="T87" fmla="*/ 250 h 272"/>
                  <a:gd name="T88" fmla="*/ 170 w 393"/>
                  <a:gd name="T89" fmla="*/ 143 h 272"/>
                  <a:gd name="T90" fmla="*/ 228 w 393"/>
                  <a:gd name="T91" fmla="*/ 178 h 272"/>
                  <a:gd name="T92" fmla="*/ 223 w 393"/>
                  <a:gd name="T93" fmla="*/ 254 h 272"/>
                  <a:gd name="T94" fmla="*/ 228 w 393"/>
                  <a:gd name="T95" fmla="*/ 263 h 272"/>
                  <a:gd name="T96" fmla="*/ 232 w 393"/>
                  <a:gd name="T97" fmla="*/ 268 h 272"/>
                  <a:gd name="T98" fmla="*/ 237 w 393"/>
                  <a:gd name="T99" fmla="*/ 272 h 272"/>
                  <a:gd name="T100" fmla="*/ 245 w 393"/>
                  <a:gd name="T101" fmla="*/ 272 h 272"/>
                  <a:gd name="T102" fmla="*/ 254 w 393"/>
                  <a:gd name="T103" fmla="*/ 272 h 272"/>
                  <a:gd name="T104" fmla="*/ 259 w 393"/>
                  <a:gd name="T105" fmla="*/ 268 h 272"/>
                  <a:gd name="T106" fmla="*/ 263 w 393"/>
                  <a:gd name="T107" fmla="*/ 263 h 272"/>
                  <a:gd name="T108" fmla="*/ 268 w 393"/>
                  <a:gd name="T109" fmla="*/ 254 h 272"/>
                  <a:gd name="T110" fmla="*/ 272 w 393"/>
                  <a:gd name="T111" fmla="*/ 2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2">
                    <a:moveTo>
                      <a:pt x="272" y="201"/>
                    </a:moveTo>
                    <a:lnTo>
                      <a:pt x="357" y="250"/>
                    </a:lnTo>
                    <a:lnTo>
                      <a:pt x="366" y="254"/>
                    </a:lnTo>
                    <a:lnTo>
                      <a:pt x="375" y="254"/>
                    </a:lnTo>
                    <a:lnTo>
                      <a:pt x="384" y="250"/>
                    </a:lnTo>
                    <a:lnTo>
                      <a:pt x="388" y="241"/>
                    </a:lnTo>
                    <a:lnTo>
                      <a:pt x="393" y="232"/>
                    </a:lnTo>
                    <a:lnTo>
                      <a:pt x="393" y="223"/>
                    </a:lnTo>
                    <a:lnTo>
                      <a:pt x="388" y="214"/>
                    </a:lnTo>
                    <a:lnTo>
                      <a:pt x="384" y="210"/>
                    </a:lnTo>
                    <a:lnTo>
                      <a:pt x="295" y="156"/>
                    </a:lnTo>
                    <a:lnTo>
                      <a:pt x="339" y="129"/>
                    </a:lnTo>
                    <a:lnTo>
                      <a:pt x="348" y="125"/>
                    </a:lnTo>
                    <a:lnTo>
                      <a:pt x="353" y="116"/>
                    </a:lnTo>
                    <a:lnTo>
                      <a:pt x="353" y="107"/>
                    </a:lnTo>
                    <a:lnTo>
                      <a:pt x="353" y="98"/>
                    </a:lnTo>
                    <a:lnTo>
                      <a:pt x="344" y="94"/>
                    </a:lnTo>
                    <a:lnTo>
                      <a:pt x="339" y="89"/>
                    </a:lnTo>
                    <a:lnTo>
                      <a:pt x="330" y="89"/>
                    </a:lnTo>
                    <a:lnTo>
                      <a:pt x="321" y="89"/>
                    </a:lnTo>
                    <a:lnTo>
                      <a:pt x="254" y="129"/>
                    </a:lnTo>
                    <a:lnTo>
                      <a:pt x="196" y="94"/>
                    </a:lnTo>
                    <a:lnTo>
                      <a:pt x="281" y="49"/>
                    </a:lnTo>
                    <a:lnTo>
                      <a:pt x="290" y="40"/>
                    </a:lnTo>
                    <a:lnTo>
                      <a:pt x="295" y="31"/>
                    </a:lnTo>
                    <a:lnTo>
                      <a:pt x="295" y="26"/>
                    </a:lnTo>
                    <a:lnTo>
                      <a:pt x="295" y="18"/>
                    </a:lnTo>
                    <a:lnTo>
                      <a:pt x="290" y="9"/>
                    </a:lnTo>
                    <a:lnTo>
                      <a:pt x="281" y="4"/>
                    </a:lnTo>
                    <a:lnTo>
                      <a:pt x="272" y="4"/>
                    </a:lnTo>
                    <a:lnTo>
                      <a:pt x="263" y="9"/>
                    </a:lnTo>
                    <a:lnTo>
                      <a:pt x="152" y="71"/>
                    </a:lnTo>
                    <a:lnTo>
                      <a:pt x="27" y="0"/>
                    </a:lnTo>
                    <a:lnTo>
                      <a:pt x="0" y="44"/>
                    </a:lnTo>
                    <a:lnTo>
                      <a:pt x="125" y="116"/>
                    </a:lnTo>
                    <a:lnTo>
                      <a:pt x="125" y="250"/>
                    </a:lnTo>
                    <a:lnTo>
                      <a:pt x="125" y="259"/>
                    </a:lnTo>
                    <a:lnTo>
                      <a:pt x="129" y="263"/>
                    </a:lnTo>
                    <a:lnTo>
                      <a:pt x="138" y="268"/>
                    </a:lnTo>
                    <a:lnTo>
                      <a:pt x="143" y="272"/>
                    </a:lnTo>
                    <a:lnTo>
                      <a:pt x="152" y="272"/>
                    </a:lnTo>
                    <a:lnTo>
                      <a:pt x="161" y="268"/>
                    </a:lnTo>
                    <a:lnTo>
                      <a:pt x="165" y="259"/>
                    </a:lnTo>
                    <a:lnTo>
                      <a:pt x="165" y="250"/>
                    </a:lnTo>
                    <a:lnTo>
                      <a:pt x="170" y="143"/>
                    </a:lnTo>
                    <a:lnTo>
                      <a:pt x="228" y="178"/>
                    </a:lnTo>
                    <a:lnTo>
                      <a:pt x="223" y="254"/>
                    </a:lnTo>
                    <a:lnTo>
                      <a:pt x="228" y="263"/>
                    </a:lnTo>
                    <a:lnTo>
                      <a:pt x="232" y="268"/>
                    </a:lnTo>
                    <a:lnTo>
                      <a:pt x="237" y="272"/>
                    </a:lnTo>
                    <a:lnTo>
                      <a:pt x="245" y="272"/>
                    </a:lnTo>
                    <a:lnTo>
                      <a:pt x="254" y="272"/>
                    </a:lnTo>
                    <a:lnTo>
                      <a:pt x="259" y="268"/>
                    </a:lnTo>
                    <a:lnTo>
                      <a:pt x="263" y="263"/>
                    </a:lnTo>
                    <a:lnTo>
                      <a:pt x="268" y="254"/>
                    </a:lnTo>
                    <a:lnTo>
                      <a:pt x="272" y="2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55"/>
              <p:cNvSpPr>
                <a:spLocks/>
              </p:cNvSpPr>
              <p:nvPr/>
            </p:nvSpPr>
            <p:spPr bwMode="auto">
              <a:xfrm>
                <a:off x="1348" y="393"/>
                <a:ext cx="393" cy="277"/>
              </a:xfrm>
              <a:custGeom>
                <a:avLst/>
                <a:gdLst>
                  <a:gd name="T0" fmla="*/ 295 w 393"/>
                  <a:gd name="T1" fmla="*/ 121 h 277"/>
                  <a:gd name="T2" fmla="*/ 384 w 393"/>
                  <a:gd name="T3" fmla="*/ 72 h 277"/>
                  <a:gd name="T4" fmla="*/ 393 w 393"/>
                  <a:gd name="T5" fmla="*/ 63 h 277"/>
                  <a:gd name="T6" fmla="*/ 393 w 393"/>
                  <a:gd name="T7" fmla="*/ 54 h 277"/>
                  <a:gd name="T8" fmla="*/ 393 w 393"/>
                  <a:gd name="T9" fmla="*/ 49 h 277"/>
                  <a:gd name="T10" fmla="*/ 393 w 393"/>
                  <a:gd name="T11" fmla="*/ 40 h 277"/>
                  <a:gd name="T12" fmla="*/ 384 w 393"/>
                  <a:gd name="T13" fmla="*/ 31 h 277"/>
                  <a:gd name="T14" fmla="*/ 379 w 393"/>
                  <a:gd name="T15" fmla="*/ 27 h 277"/>
                  <a:gd name="T16" fmla="*/ 370 w 393"/>
                  <a:gd name="T17" fmla="*/ 27 h 277"/>
                  <a:gd name="T18" fmla="*/ 357 w 393"/>
                  <a:gd name="T19" fmla="*/ 27 h 277"/>
                  <a:gd name="T20" fmla="*/ 268 w 393"/>
                  <a:gd name="T21" fmla="*/ 81 h 277"/>
                  <a:gd name="T22" fmla="*/ 268 w 393"/>
                  <a:gd name="T23" fmla="*/ 27 h 277"/>
                  <a:gd name="T24" fmla="*/ 268 w 393"/>
                  <a:gd name="T25" fmla="*/ 14 h 277"/>
                  <a:gd name="T26" fmla="*/ 263 w 393"/>
                  <a:gd name="T27" fmla="*/ 9 h 277"/>
                  <a:gd name="T28" fmla="*/ 254 w 393"/>
                  <a:gd name="T29" fmla="*/ 5 h 277"/>
                  <a:gd name="T30" fmla="*/ 250 w 393"/>
                  <a:gd name="T31" fmla="*/ 0 h 277"/>
                  <a:gd name="T32" fmla="*/ 241 w 393"/>
                  <a:gd name="T33" fmla="*/ 5 h 277"/>
                  <a:gd name="T34" fmla="*/ 232 w 393"/>
                  <a:gd name="T35" fmla="*/ 5 h 277"/>
                  <a:gd name="T36" fmla="*/ 228 w 393"/>
                  <a:gd name="T37" fmla="*/ 14 h 277"/>
                  <a:gd name="T38" fmla="*/ 228 w 393"/>
                  <a:gd name="T39" fmla="*/ 23 h 277"/>
                  <a:gd name="T40" fmla="*/ 228 w 393"/>
                  <a:gd name="T41" fmla="*/ 99 h 277"/>
                  <a:gd name="T42" fmla="*/ 170 w 393"/>
                  <a:gd name="T43" fmla="*/ 134 h 277"/>
                  <a:gd name="T44" fmla="*/ 170 w 393"/>
                  <a:gd name="T45" fmla="*/ 36 h 277"/>
                  <a:gd name="T46" fmla="*/ 170 w 393"/>
                  <a:gd name="T47" fmla="*/ 27 h 277"/>
                  <a:gd name="T48" fmla="*/ 165 w 393"/>
                  <a:gd name="T49" fmla="*/ 18 h 277"/>
                  <a:gd name="T50" fmla="*/ 156 w 393"/>
                  <a:gd name="T51" fmla="*/ 14 h 277"/>
                  <a:gd name="T52" fmla="*/ 147 w 393"/>
                  <a:gd name="T53" fmla="*/ 9 h 277"/>
                  <a:gd name="T54" fmla="*/ 138 w 393"/>
                  <a:gd name="T55" fmla="*/ 9 h 277"/>
                  <a:gd name="T56" fmla="*/ 134 w 393"/>
                  <a:gd name="T57" fmla="*/ 14 h 277"/>
                  <a:gd name="T58" fmla="*/ 129 w 393"/>
                  <a:gd name="T59" fmla="*/ 23 h 277"/>
                  <a:gd name="T60" fmla="*/ 125 w 393"/>
                  <a:gd name="T61" fmla="*/ 31 h 277"/>
                  <a:gd name="T62" fmla="*/ 125 w 393"/>
                  <a:gd name="T63" fmla="*/ 161 h 277"/>
                  <a:gd name="T64" fmla="*/ 0 w 393"/>
                  <a:gd name="T65" fmla="*/ 233 h 277"/>
                  <a:gd name="T66" fmla="*/ 27 w 393"/>
                  <a:gd name="T67" fmla="*/ 277 h 277"/>
                  <a:gd name="T68" fmla="*/ 152 w 393"/>
                  <a:gd name="T69" fmla="*/ 206 h 277"/>
                  <a:gd name="T70" fmla="*/ 268 w 393"/>
                  <a:gd name="T71" fmla="*/ 273 h 277"/>
                  <a:gd name="T72" fmla="*/ 272 w 393"/>
                  <a:gd name="T73" fmla="*/ 277 h 277"/>
                  <a:gd name="T74" fmla="*/ 281 w 393"/>
                  <a:gd name="T75" fmla="*/ 277 h 277"/>
                  <a:gd name="T76" fmla="*/ 290 w 393"/>
                  <a:gd name="T77" fmla="*/ 273 h 277"/>
                  <a:gd name="T78" fmla="*/ 295 w 393"/>
                  <a:gd name="T79" fmla="*/ 268 h 277"/>
                  <a:gd name="T80" fmla="*/ 299 w 393"/>
                  <a:gd name="T81" fmla="*/ 259 h 277"/>
                  <a:gd name="T82" fmla="*/ 299 w 393"/>
                  <a:gd name="T83" fmla="*/ 251 h 277"/>
                  <a:gd name="T84" fmla="*/ 295 w 393"/>
                  <a:gd name="T85" fmla="*/ 242 h 277"/>
                  <a:gd name="T86" fmla="*/ 286 w 393"/>
                  <a:gd name="T87" fmla="*/ 237 h 277"/>
                  <a:gd name="T88" fmla="*/ 196 w 393"/>
                  <a:gd name="T89" fmla="*/ 179 h 277"/>
                  <a:gd name="T90" fmla="*/ 254 w 393"/>
                  <a:gd name="T91" fmla="*/ 148 h 277"/>
                  <a:gd name="T92" fmla="*/ 321 w 393"/>
                  <a:gd name="T93" fmla="*/ 188 h 277"/>
                  <a:gd name="T94" fmla="*/ 330 w 393"/>
                  <a:gd name="T95" fmla="*/ 192 h 277"/>
                  <a:gd name="T96" fmla="*/ 335 w 393"/>
                  <a:gd name="T97" fmla="*/ 192 h 277"/>
                  <a:gd name="T98" fmla="*/ 344 w 393"/>
                  <a:gd name="T99" fmla="*/ 188 h 277"/>
                  <a:gd name="T100" fmla="*/ 348 w 393"/>
                  <a:gd name="T101" fmla="*/ 179 h 277"/>
                  <a:gd name="T102" fmla="*/ 348 w 393"/>
                  <a:gd name="T103" fmla="*/ 175 h 277"/>
                  <a:gd name="T104" fmla="*/ 348 w 393"/>
                  <a:gd name="T105" fmla="*/ 166 h 277"/>
                  <a:gd name="T106" fmla="*/ 348 w 393"/>
                  <a:gd name="T107" fmla="*/ 157 h 277"/>
                  <a:gd name="T108" fmla="*/ 339 w 393"/>
                  <a:gd name="T109" fmla="*/ 152 h 277"/>
                  <a:gd name="T110" fmla="*/ 295 w 393"/>
                  <a:gd name="T111" fmla="*/ 121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7">
                    <a:moveTo>
                      <a:pt x="295" y="121"/>
                    </a:moveTo>
                    <a:lnTo>
                      <a:pt x="384" y="72"/>
                    </a:lnTo>
                    <a:lnTo>
                      <a:pt x="393" y="63"/>
                    </a:lnTo>
                    <a:lnTo>
                      <a:pt x="393" y="54"/>
                    </a:lnTo>
                    <a:lnTo>
                      <a:pt x="393" y="49"/>
                    </a:lnTo>
                    <a:lnTo>
                      <a:pt x="393" y="40"/>
                    </a:lnTo>
                    <a:lnTo>
                      <a:pt x="384" y="31"/>
                    </a:lnTo>
                    <a:lnTo>
                      <a:pt x="379" y="27"/>
                    </a:lnTo>
                    <a:lnTo>
                      <a:pt x="370" y="27"/>
                    </a:lnTo>
                    <a:lnTo>
                      <a:pt x="357" y="27"/>
                    </a:lnTo>
                    <a:lnTo>
                      <a:pt x="268" y="81"/>
                    </a:lnTo>
                    <a:lnTo>
                      <a:pt x="268" y="27"/>
                    </a:lnTo>
                    <a:lnTo>
                      <a:pt x="268" y="14"/>
                    </a:lnTo>
                    <a:lnTo>
                      <a:pt x="263" y="9"/>
                    </a:lnTo>
                    <a:lnTo>
                      <a:pt x="254" y="5"/>
                    </a:lnTo>
                    <a:lnTo>
                      <a:pt x="250" y="0"/>
                    </a:lnTo>
                    <a:lnTo>
                      <a:pt x="241" y="5"/>
                    </a:lnTo>
                    <a:lnTo>
                      <a:pt x="232" y="5"/>
                    </a:lnTo>
                    <a:lnTo>
                      <a:pt x="228" y="14"/>
                    </a:lnTo>
                    <a:lnTo>
                      <a:pt x="228" y="23"/>
                    </a:lnTo>
                    <a:lnTo>
                      <a:pt x="228" y="99"/>
                    </a:lnTo>
                    <a:lnTo>
                      <a:pt x="170" y="134"/>
                    </a:lnTo>
                    <a:lnTo>
                      <a:pt x="170" y="36"/>
                    </a:lnTo>
                    <a:lnTo>
                      <a:pt x="170" y="27"/>
                    </a:lnTo>
                    <a:lnTo>
                      <a:pt x="165" y="18"/>
                    </a:lnTo>
                    <a:lnTo>
                      <a:pt x="156" y="14"/>
                    </a:lnTo>
                    <a:lnTo>
                      <a:pt x="147" y="9"/>
                    </a:lnTo>
                    <a:lnTo>
                      <a:pt x="138" y="9"/>
                    </a:lnTo>
                    <a:lnTo>
                      <a:pt x="134" y="14"/>
                    </a:lnTo>
                    <a:lnTo>
                      <a:pt x="129" y="23"/>
                    </a:lnTo>
                    <a:lnTo>
                      <a:pt x="125" y="31"/>
                    </a:lnTo>
                    <a:lnTo>
                      <a:pt x="125" y="161"/>
                    </a:lnTo>
                    <a:lnTo>
                      <a:pt x="0" y="233"/>
                    </a:lnTo>
                    <a:lnTo>
                      <a:pt x="27" y="277"/>
                    </a:lnTo>
                    <a:lnTo>
                      <a:pt x="152" y="206"/>
                    </a:lnTo>
                    <a:lnTo>
                      <a:pt x="268" y="273"/>
                    </a:lnTo>
                    <a:lnTo>
                      <a:pt x="272" y="277"/>
                    </a:lnTo>
                    <a:lnTo>
                      <a:pt x="281" y="277"/>
                    </a:lnTo>
                    <a:lnTo>
                      <a:pt x="290" y="273"/>
                    </a:lnTo>
                    <a:lnTo>
                      <a:pt x="295" y="268"/>
                    </a:lnTo>
                    <a:lnTo>
                      <a:pt x="299" y="259"/>
                    </a:lnTo>
                    <a:lnTo>
                      <a:pt x="299" y="251"/>
                    </a:lnTo>
                    <a:lnTo>
                      <a:pt x="295" y="242"/>
                    </a:lnTo>
                    <a:lnTo>
                      <a:pt x="286" y="237"/>
                    </a:lnTo>
                    <a:lnTo>
                      <a:pt x="196" y="179"/>
                    </a:lnTo>
                    <a:lnTo>
                      <a:pt x="254" y="148"/>
                    </a:lnTo>
                    <a:lnTo>
                      <a:pt x="321" y="188"/>
                    </a:lnTo>
                    <a:lnTo>
                      <a:pt x="330" y="192"/>
                    </a:lnTo>
                    <a:lnTo>
                      <a:pt x="335" y="192"/>
                    </a:lnTo>
                    <a:lnTo>
                      <a:pt x="344" y="188"/>
                    </a:lnTo>
                    <a:lnTo>
                      <a:pt x="348" y="179"/>
                    </a:lnTo>
                    <a:lnTo>
                      <a:pt x="348" y="175"/>
                    </a:lnTo>
                    <a:lnTo>
                      <a:pt x="348" y="166"/>
                    </a:lnTo>
                    <a:lnTo>
                      <a:pt x="348" y="157"/>
                    </a:lnTo>
                    <a:lnTo>
                      <a:pt x="339" y="152"/>
                    </a:lnTo>
                    <a:lnTo>
                      <a:pt x="295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56"/>
              <p:cNvSpPr>
                <a:spLocks/>
              </p:cNvSpPr>
              <p:nvPr/>
            </p:nvSpPr>
            <p:spPr bwMode="auto">
              <a:xfrm>
                <a:off x="1232" y="536"/>
                <a:ext cx="263" cy="228"/>
              </a:xfrm>
              <a:custGeom>
                <a:avLst/>
                <a:gdLst>
                  <a:gd name="T0" fmla="*/ 0 w 263"/>
                  <a:gd name="T1" fmla="*/ 116 h 228"/>
                  <a:gd name="T2" fmla="*/ 49 w 263"/>
                  <a:gd name="T3" fmla="*/ 67 h 228"/>
                  <a:gd name="T4" fmla="*/ 67 w 263"/>
                  <a:gd name="T5" fmla="*/ 0 h 228"/>
                  <a:gd name="T6" fmla="*/ 134 w 263"/>
                  <a:gd name="T7" fmla="*/ 23 h 228"/>
                  <a:gd name="T8" fmla="*/ 201 w 263"/>
                  <a:gd name="T9" fmla="*/ 0 h 228"/>
                  <a:gd name="T10" fmla="*/ 214 w 263"/>
                  <a:gd name="T11" fmla="*/ 67 h 228"/>
                  <a:gd name="T12" fmla="*/ 263 w 263"/>
                  <a:gd name="T13" fmla="*/ 116 h 228"/>
                  <a:gd name="T14" fmla="*/ 214 w 263"/>
                  <a:gd name="T15" fmla="*/ 161 h 228"/>
                  <a:gd name="T16" fmla="*/ 201 w 263"/>
                  <a:gd name="T17" fmla="*/ 228 h 228"/>
                  <a:gd name="T18" fmla="*/ 134 w 263"/>
                  <a:gd name="T19" fmla="*/ 210 h 228"/>
                  <a:gd name="T20" fmla="*/ 67 w 263"/>
                  <a:gd name="T21" fmla="*/ 228 h 228"/>
                  <a:gd name="T22" fmla="*/ 49 w 263"/>
                  <a:gd name="T23" fmla="*/ 161 h 228"/>
                  <a:gd name="T24" fmla="*/ 0 w 263"/>
                  <a:gd name="T25" fmla="*/ 11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3" h="228">
                    <a:moveTo>
                      <a:pt x="0" y="116"/>
                    </a:moveTo>
                    <a:lnTo>
                      <a:pt x="49" y="67"/>
                    </a:lnTo>
                    <a:lnTo>
                      <a:pt x="67" y="0"/>
                    </a:lnTo>
                    <a:lnTo>
                      <a:pt x="134" y="23"/>
                    </a:lnTo>
                    <a:lnTo>
                      <a:pt x="201" y="0"/>
                    </a:lnTo>
                    <a:lnTo>
                      <a:pt x="214" y="67"/>
                    </a:lnTo>
                    <a:lnTo>
                      <a:pt x="263" y="116"/>
                    </a:lnTo>
                    <a:lnTo>
                      <a:pt x="214" y="161"/>
                    </a:lnTo>
                    <a:lnTo>
                      <a:pt x="201" y="228"/>
                    </a:lnTo>
                    <a:lnTo>
                      <a:pt x="134" y="210"/>
                    </a:lnTo>
                    <a:lnTo>
                      <a:pt x="67" y="228"/>
                    </a:lnTo>
                    <a:lnTo>
                      <a:pt x="49" y="161"/>
                    </a:lnTo>
                    <a:lnTo>
                      <a:pt x="0" y="1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1968" y="1296"/>
              <a:ext cx="13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solidFill>
                    <a:schemeClr val="accent5">
                      <a:lumMod val="50000"/>
                    </a:schemeClr>
                  </a:solidFill>
                  <a:latin typeface="Times New Roman" pitchFamily="18" charset="0"/>
                </a:rPr>
                <a:t>Performance</a:t>
              </a:r>
              <a:endParaRPr lang="en-US" sz="28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63" name="Line 58"/>
            <p:cNvSpPr>
              <a:spLocks noChangeShapeType="1"/>
            </p:cNvSpPr>
            <p:nvPr/>
          </p:nvSpPr>
          <p:spPr bwMode="auto">
            <a:xfrm>
              <a:off x="1776" y="1584"/>
              <a:ext cx="2064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0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405876" y="152400"/>
            <a:ext cx="81628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Calibri"/>
                <a:cs typeface="Calibri"/>
              </a:rPr>
              <a:t>PART 4: SOFTWARE DESIGN DESCRIPTION</a:t>
            </a:r>
            <a:endParaRPr lang="en-US" sz="3600" b="1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40" name="TextBox 39"/>
          <p:cNvSpPr txBox="1"/>
          <p:nvPr/>
        </p:nvSpPr>
        <p:spPr>
          <a:xfrm flipH="1">
            <a:off x="1371600" y="1066800"/>
            <a:ext cx="6781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2.1 Architecture Design</a:t>
            </a:r>
          </a:p>
          <a:p>
            <a:pPr lvl="2"/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2.2 Detailed Design</a:t>
            </a:r>
          </a:p>
          <a:p>
            <a:pPr lvl="2"/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2</a:t>
            </a: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.3 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182332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38200" y="115669"/>
            <a:ext cx="69684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Part 4: Software Design Description</a:t>
            </a:r>
          </a:p>
        </p:txBody>
      </p:sp>
      <p:pic>
        <p:nvPicPr>
          <p:cNvPr id="25" name="Picture 24" descr="Macintosh HD:Users:Nambaby:Desktop:system architectur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786128"/>
            <a:ext cx="5486400" cy="469087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845798" y="1149994"/>
            <a:ext cx="32690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dirty="0" smtClean="0">
                <a:solidFill>
                  <a:srgbClr val="00B050"/>
                </a:solidFill>
              </a:rPr>
              <a:t>4.1 Architectural </a:t>
            </a:r>
            <a:r>
              <a:rPr lang="en-US" dirty="0">
                <a:solidFill>
                  <a:srgbClr val="00B050"/>
                </a:solidFill>
              </a:rPr>
              <a:t>design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98198" y="1472861"/>
            <a:ext cx="6808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dirty="0" smtClean="0">
                <a:solidFill>
                  <a:srgbClr val="00B050"/>
                </a:solidFill>
              </a:rPr>
              <a:t>4.1.1 Overall System Architectural </a:t>
            </a:r>
            <a:r>
              <a:rPr lang="en-US" dirty="0">
                <a:solidFill>
                  <a:srgbClr val="00B050"/>
                </a:solidFill>
              </a:rPr>
              <a:t>design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82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38200" y="115669"/>
            <a:ext cx="69684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Part 4: Software Design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45798" y="1149994"/>
            <a:ext cx="32690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dirty="0" smtClean="0">
                <a:solidFill>
                  <a:srgbClr val="00B050"/>
                </a:solidFill>
              </a:rPr>
              <a:t>4.1 Architectural </a:t>
            </a:r>
            <a:r>
              <a:rPr lang="en-US" dirty="0">
                <a:solidFill>
                  <a:srgbClr val="00B050"/>
                </a:solidFill>
              </a:rPr>
              <a:t>design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98198" y="1472861"/>
            <a:ext cx="6808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dirty="0" smtClean="0">
                <a:solidFill>
                  <a:srgbClr val="00B050"/>
                </a:solidFill>
              </a:rPr>
              <a:t>4.1.2 Web Application Architectural </a:t>
            </a:r>
            <a:r>
              <a:rPr lang="en-US" dirty="0">
                <a:solidFill>
                  <a:srgbClr val="00B050"/>
                </a:solidFill>
              </a:rPr>
              <a:t>design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026" name="Picture 2" descr="C:\Users\White Eagle\Downloads\image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99" y="2200275"/>
            <a:ext cx="311467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815120" y="5181600"/>
            <a:ext cx="3513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dirty="0" smtClean="0">
                <a:solidFill>
                  <a:srgbClr val="00B050"/>
                </a:solidFill>
              </a:rPr>
              <a:t>	MVC Pattern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86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838200" y="115669"/>
            <a:ext cx="69684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Part 4: Software Design Description</a:t>
            </a:r>
          </a:p>
        </p:txBody>
      </p:sp>
      <p:grpSp>
        <p:nvGrpSpPr>
          <p:cNvPr id="25" name="Group 35"/>
          <p:cNvGrpSpPr>
            <a:grpSpLocks/>
          </p:cNvGrpSpPr>
          <p:nvPr/>
        </p:nvGrpSpPr>
        <p:grpSpPr bwMode="auto">
          <a:xfrm>
            <a:off x="765914" y="914400"/>
            <a:ext cx="5410200" cy="665163"/>
            <a:chOff x="1248" y="1920"/>
            <a:chExt cx="3408" cy="419"/>
          </a:xfrm>
        </p:grpSpPr>
        <p:grpSp>
          <p:nvGrpSpPr>
            <p:cNvPr id="26" name="Group 6"/>
            <p:cNvGrpSpPr>
              <a:grpSpLocks/>
            </p:cNvGrpSpPr>
            <p:nvPr/>
          </p:nvGrpSpPr>
          <p:grpSpPr bwMode="auto">
            <a:xfrm>
              <a:off x="1248" y="1920"/>
              <a:ext cx="480" cy="419"/>
              <a:chOff x="3174" y="2656"/>
              <a:chExt cx="1549" cy="1351"/>
            </a:xfrm>
          </p:grpSpPr>
          <p:sp>
            <p:nvSpPr>
              <p:cNvPr id="30" name="AutoShape 7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AutoShape 8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AutoShape 9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9966FF">
                      <a:gamma/>
                      <a:shade val="46275"/>
                      <a:invGamma/>
                    </a:srgbClr>
                  </a:gs>
                  <a:gs pos="100000">
                    <a:srgbClr val="9966FF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632" y="2304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14"/>
            <p:cNvSpPr txBox="1">
              <a:spLocks noChangeArrowheads="1"/>
            </p:cNvSpPr>
            <p:nvPr/>
          </p:nvSpPr>
          <p:spPr bwMode="auto">
            <a:xfrm>
              <a:off x="1490" y="1968"/>
              <a:ext cx="199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dirty="0">
                  <a:solidFill>
                    <a:srgbClr val="00B050"/>
                  </a:solidFill>
                </a:rPr>
                <a:t> </a:t>
              </a:r>
              <a:r>
                <a:rPr lang="en-US" sz="2800" dirty="0" smtClean="0">
                  <a:solidFill>
                    <a:srgbClr val="00B050"/>
                  </a:solidFill>
                </a:rPr>
                <a:t>        </a:t>
              </a:r>
              <a:r>
                <a:rPr lang="en-US" sz="2800" dirty="0">
                  <a:solidFill>
                    <a:srgbClr val="00B050"/>
                  </a:solidFill>
                </a:rPr>
                <a:t>Detailed design</a:t>
              </a:r>
            </a:p>
          </p:txBody>
        </p:sp>
        <p:sp>
          <p:nvSpPr>
            <p:cNvPr id="29" name="Text Box 15"/>
            <p:cNvSpPr txBox="1">
              <a:spLocks noChangeArrowheads="1"/>
            </p:cNvSpPr>
            <p:nvPr/>
          </p:nvSpPr>
          <p:spPr bwMode="gray">
            <a:xfrm>
              <a:off x="1372" y="1982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2895600" y="1538666"/>
            <a:ext cx="27959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Component diagram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23" name="Image1.png" descr="Image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283439" y="2438400"/>
            <a:ext cx="6797751" cy="345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82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838200" y="115669"/>
            <a:ext cx="4801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Calibri"/>
                <a:cs typeface="Calibri"/>
              </a:rPr>
              <a:t>PART 1: INTRODUCTION</a:t>
            </a:r>
            <a:endParaRPr lang="en-US" sz="3600" b="1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40" name="TextBox 39"/>
          <p:cNvSpPr txBox="1"/>
          <p:nvPr/>
        </p:nvSpPr>
        <p:spPr>
          <a:xfrm flipH="1">
            <a:off x="1371600" y="1066800"/>
            <a:ext cx="6781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1.1 Background</a:t>
            </a:r>
          </a:p>
          <a:p>
            <a:pPr lvl="2"/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1.2 Literature Review</a:t>
            </a:r>
          </a:p>
          <a:p>
            <a:pPr lvl="2"/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1.3 Our Proposal &amp; Products</a:t>
            </a:r>
          </a:p>
        </p:txBody>
      </p:sp>
    </p:spTree>
    <p:extLst>
      <p:ext uri="{BB962C8B-B14F-4D97-AF65-F5344CB8AC3E}">
        <p14:creationId xmlns:p14="http://schemas.microsoft.com/office/powerpoint/2010/main" val="38750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838200" y="115669"/>
            <a:ext cx="69684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Part 4: Software Design Description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765914" y="914400"/>
            <a:ext cx="5410200" cy="665163"/>
            <a:chOff x="1248" y="1920"/>
            <a:chExt cx="3408" cy="419"/>
          </a:xfrm>
        </p:grpSpPr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1248" y="1920"/>
              <a:ext cx="480" cy="419"/>
              <a:chOff x="3174" y="2656"/>
              <a:chExt cx="1549" cy="1351"/>
            </a:xfrm>
          </p:grpSpPr>
          <p:sp>
            <p:nvSpPr>
              <p:cNvPr id="30" name="AutoShape 7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AutoShape 8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AutoShape 9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9966FF">
                      <a:gamma/>
                      <a:shade val="46275"/>
                      <a:invGamma/>
                    </a:srgbClr>
                  </a:gs>
                  <a:gs pos="100000">
                    <a:srgbClr val="9966FF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632" y="2304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14"/>
            <p:cNvSpPr txBox="1">
              <a:spLocks noChangeArrowheads="1"/>
            </p:cNvSpPr>
            <p:nvPr/>
          </p:nvSpPr>
          <p:spPr bwMode="auto">
            <a:xfrm>
              <a:off x="1490" y="1968"/>
              <a:ext cx="199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dirty="0">
                  <a:solidFill>
                    <a:srgbClr val="00B050"/>
                  </a:solidFill>
                </a:rPr>
                <a:t> </a:t>
              </a:r>
              <a:r>
                <a:rPr lang="en-US" sz="2800" dirty="0" smtClean="0">
                  <a:solidFill>
                    <a:srgbClr val="00B050"/>
                  </a:solidFill>
                </a:rPr>
                <a:t>        </a:t>
              </a:r>
              <a:r>
                <a:rPr lang="en-US" sz="2800" dirty="0">
                  <a:solidFill>
                    <a:srgbClr val="00B050"/>
                  </a:solidFill>
                </a:rPr>
                <a:t>Detailed design</a:t>
              </a:r>
            </a:p>
          </p:txBody>
        </p:sp>
        <p:sp>
          <p:nvSpPr>
            <p:cNvPr id="29" name="Text Box 15"/>
            <p:cNvSpPr txBox="1">
              <a:spLocks noChangeArrowheads="1"/>
            </p:cNvSpPr>
            <p:nvPr/>
          </p:nvSpPr>
          <p:spPr bwMode="gray">
            <a:xfrm>
              <a:off x="1372" y="1982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1676400" y="1524000"/>
            <a:ext cx="61997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PostController</a:t>
            </a:r>
            <a:r>
              <a:rPr lang="en-US" sz="2400" b="1" dirty="0" smtClean="0">
                <a:solidFill>
                  <a:srgbClr val="FF0000"/>
                </a:solidFill>
              </a:rPr>
              <a:t>-Class diagram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23" name="Image17.png" descr="Image17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752599" y="2362200"/>
            <a:ext cx="5667375" cy="389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82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09600" y="6553200"/>
            <a:ext cx="69342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38200" y="115669"/>
            <a:ext cx="69684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Part 4: Software Design Description</a:t>
            </a:r>
          </a:p>
        </p:txBody>
      </p:sp>
      <p:grpSp>
        <p:nvGrpSpPr>
          <p:cNvPr id="25" name="Group 35"/>
          <p:cNvGrpSpPr>
            <a:grpSpLocks/>
          </p:cNvGrpSpPr>
          <p:nvPr/>
        </p:nvGrpSpPr>
        <p:grpSpPr bwMode="auto">
          <a:xfrm>
            <a:off x="765914" y="914400"/>
            <a:ext cx="5410200" cy="665163"/>
            <a:chOff x="1248" y="1920"/>
            <a:chExt cx="3408" cy="419"/>
          </a:xfrm>
        </p:grpSpPr>
        <p:grpSp>
          <p:nvGrpSpPr>
            <p:cNvPr id="26" name="Group 6"/>
            <p:cNvGrpSpPr>
              <a:grpSpLocks/>
            </p:cNvGrpSpPr>
            <p:nvPr/>
          </p:nvGrpSpPr>
          <p:grpSpPr bwMode="auto">
            <a:xfrm>
              <a:off x="1248" y="1920"/>
              <a:ext cx="480" cy="419"/>
              <a:chOff x="3174" y="2656"/>
              <a:chExt cx="1549" cy="1351"/>
            </a:xfrm>
          </p:grpSpPr>
          <p:sp>
            <p:nvSpPr>
              <p:cNvPr id="30" name="AutoShape 7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AutoShape 8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AutoShape 9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9966FF">
                      <a:gamma/>
                      <a:shade val="46275"/>
                      <a:invGamma/>
                    </a:srgbClr>
                  </a:gs>
                  <a:gs pos="100000">
                    <a:srgbClr val="9966FF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632" y="2304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14"/>
            <p:cNvSpPr txBox="1">
              <a:spLocks noChangeArrowheads="1"/>
            </p:cNvSpPr>
            <p:nvPr/>
          </p:nvSpPr>
          <p:spPr bwMode="auto">
            <a:xfrm>
              <a:off x="1490" y="1968"/>
              <a:ext cx="199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dirty="0">
                  <a:solidFill>
                    <a:srgbClr val="00B050"/>
                  </a:solidFill>
                </a:rPr>
                <a:t> </a:t>
              </a:r>
              <a:r>
                <a:rPr lang="en-US" sz="2800" dirty="0" smtClean="0">
                  <a:solidFill>
                    <a:srgbClr val="00B050"/>
                  </a:solidFill>
                </a:rPr>
                <a:t>        </a:t>
              </a:r>
              <a:r>
                <a:rPr lang="en-US" sz="2800" dirty="0">
                  <a:solidFill>
                    <a:srgbClr val="00B050"/>
                  </a:solidFill>
                </a:rPr>
                <a:t>Detailed design</a:t>
              </a:r>
            </a:p>
          </p:txBody>
        </p:sp>
        <p:sp>
          <p:nvSpPr>
            <p:cNvPr id="29" name="Text Box 15"/>
            <p:cNvSpPr txBox="1">
              <a:spLocks noChangeArrowheads="1"/>
            </p:cNvSpPr>
            <p:nvPr/>
          </p:nvSpPr>
          <p:spPr bwMode="gray">
            <a:xfrm>
              <a:off x="1372" y="1982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1371600" y="1676400"/>
            <a:ext cx="40114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CreatePost</a:t>
            </a:r>
            <a:r>
              <a:rPr lang="en-US" sz="2400" b="1" dirty="0" smtClean="0">
                <a:solidFill>
                  <a:srgbClr val="FF0000"/>
                </a:solidFill>
              </a:rPr>
              <a:t>-Sequence diagram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23" name="Image1.png" descr="Image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385887" y="2209800"/>
            <a:ext cx="6923847" cy="400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5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838200" y="115669"/>
            <a:ext cx="69684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Part 4: Software Design Description</a:t>
            </a:r>
          </a:p>
        </p:txBody>
      </p:sp>
      <p:grpSp>
        <p:nvGrpSpPr>
          <p:cNvPr id="33" name="Group 36"/>
          <p:cNvGrpSpPr>
            <a:grpSpLocks/>
          </p:cNvGrpSpPr>
          <p:nvPr/>
        </p:nvGrpSpPr>
        <p:grpSpPr bwMode="auto">
          <a:xfrm>
            <a:off x="765914" y="914400"/>
            <a:ext cx="5410200" cy="665163"/>
            <a:chOff x="1248" y="2480"/>
            <a:chExt cx="3408" cy="419"/>
          </a:xfrm>
        </p:grpSpPr>
        <p:sp>
          <p:nvSpPr>
            <p:cNvPr id="34" name="Line 16"/>
            <p:cNvSpPr>
              <a:spLocks noChangeShapeType="1"/>
            </p:cNvSpPr>
            <p:nvPr/>
          </p:nvSpPr>
          <p:spPr bwMode="auto">
            <a:xfrm>
              <a:off x="1632" y="2866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17"/>
            <p:cNvSpPr txBox="1">
              <a:spLocks noChangeArrowheads="1"/>
            </p:cNvSpPr>
            <p:nvPr/>
          </p:nvSpPr>
          <p:spPr bwMode="auto">
            <a:xfrm>
              <a:off x="1825" y="2530"/>
              <a:ext cx="177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dirty="0">
                  <a:solidFill>
                    <a:srgbClr val="00B050"/>
                  </a:solidFill>
                </a:rPr>
                <a:t>  </a:t>
              </a:r>
              <a:r>
                <a:rPr lang="en-US" sz="2800" dirty="0" smtClean="0">
                  <a:solidFill>
                    <a:srgbClr val="00B050"/>
                  </a:solidFill>
                </a:rPr>
                <a:t>Database design</a:t>
              </a:r>
              <a:endParaRPr lang="en-US" sz="2800" dirty="0">
                <a:solidFill>
                  <a:srgbClr val="00B050"/>
                </a:solidFill>
              </a:endParaRPr>
            </a:p>
          </p:txBody>
        </p:sp>
        <p:sp>
          <p:nvSpPr>
            <p:cNvPr id="36" name="Text Box 18"/>
            <p:cNvSpPr txBox="1">
              <a:spLocks noChangeArrowheads="1"/>
            </p:cNvSpPr>
            <p:nvPr/>
          </p:nvSpPr>
          <p:spPr bwMode="gray">
            <a:xfrm>
              <a:off x="1372" y="25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37" name="Group 24"/>
            <p:cNvGrpSpPr>
              <a:grpSpLocks/>
            </p:cNvGrpSpPr>
            <p:nvPr/>
          </p:nvGrpSpPr>
          <p:grpSpPr bwMode="auto">
            <a:xfrm>
              <a:off x="1248" y="2480"/>
              <a:ext cx="480" cy="419"/>
              <a:chOff x="1110" y="2656"/>
              <a:chExt cx="1549" cy="1351"/>
            </a:xfrm>
          </p:grpSpPr>
          <p:sp>
            <p:nvSpPr>
              <p:cNvPr id="39" name="AutoShape 2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AutoShape 2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AutoShape 27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3399FF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" name="Text Box 28"/>
            <p:cNvSpPr txBox="1">
              <a:spLocks noChangeArrowheads="1"/>
            </p:cNvSpPr>
            <p:nvPr/>
          </p:nvSpPr>
          <p:spPr bwMode="gray">
            <a:xfrm>
              <a:off x="1372" y="25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082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38200" y="115669"/>
            <a:ext cx="72262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Part 5: Software Test Documentation</a:t>
            </a:r>
            <a:endParaRPr lang="en-US" sz="3600" b="1" dirty="0">
              <a:solidFill>
                <a:srgbClr val="0070C0"/>
              </a:solidFill>
            </a:endParaRPr>
          </a:p>
        </p:txBody>
      </p:sp>
      <p:grpSp>
        <p:nvGrpSpPr>
          <p:cNvPr id="12" name="Group 23"/>
          <p:cNvGrpSpPr>
            <a:grpSpLocks/>
          </p:cNvGrpSpPr>
          <p:nvPr/>
        </p:nvGrpSpPr>
        <p:grpSpPr bwMode="auto">
          <a:xfrm>
            <a:off x="2133600" y="2209800"/>
            <a:ext cx="4876800" cy="457200"/>
            <a:chOff x="1344" y="1392"/>
            <a:chExt cx="3072" cy="288"/>
          </a:xfrm>
        </p:grpSpPr>
        <p:sp>
          <p:nvSpPr>
            <p:cNvPr id="13" name="Rectangle 13"/>
            <p:cNvSpPr>
              <a:spLocks noChangeArrowheads="1"/>
            </p:cNvSpPr>
            <p:nvPr/>
          </p:nvSpPr>
          <p:spPr bwMode="gray">
            <a:xfrm>
              <a:off x="1680" y="1392"/>
              <a:ext cx="2736" cy="288"/>
            </a:xfrm>
            <a:prstGeom prst="rect">
              <a:avLst/>
            </a:prstGeom>
            <a:gradFill rotWithShape="1">
              <a:gsLst>
                <a:gs pos="0">
                  <a:srgbClr val="68D8F2">
                    <a:gamma/>
                    <a:tint val="36471"/>
                    <a:invGamma/>
                  </a:srgbClr>
                </a:gs>
                <a:gs pos="100000">
                  <a:srgbClr val="68D8F2"/>
                </a:gs>
              </a:gsLst>
              <a:lin ang="0" scaled="1"/>
            </a:gradFill>
            <a:ln>
              <a:noFill/>
            </a:ln>
            <a:effectLst>
              <a:prstShdw prst="shdw17" dist="63500" dir="5400000">
                <a:srgbClr val="68D8F2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gray">
            <a:xfrm>
              <a:off x="1344" y="1392"/>
              <a:ext cx="384" cy="288"/>
            </a:xfrm>
            <a:prstGeom prst="rect">
              <a:avLst/>
            </a:prstGeom>
            <a:gradFill rotWithShape="1">
              <a:gsLst>
                <a:gs pos="0">
                  <a:srgbClr val="4D98E3">
                    <a:gamma/>
                    <a:shade val="51373"/>
                    <a:invGamma/>
                  </a:srgbClr>
                </a:gs>
                <a:gs pos="50000">
                  <a:srgbClr val="4D98E3"/>
                </a:gs>
                <a:gs pos="100000">
                  <a:srgbClr val="4D98E3">
                    <a:gamma/>
                    <a:shade val="51373"/>
                    <a:invGamma/>
                  </a:srgbClr>
                </a:gs>
              </a:gsLst>
              <a:lin ang="0" scaled="1"/>
            </a:gradFill>
            <a:ln>
              <a:noFill/>
            </a:ln>
            <a:effectLst>
              <a:prstShdw prst="shdw17" dist="63500" dir="5400000">
                <a:srgbClr val="4D98E3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 sz="2800" b="1" dirty="0"/>
                <a:t>1</a:t>
              </a:r>
            </a:p>
          </p:txBody>
        </p:sp>
      </p:grpSp>
      <p:grpSp>
        <p:nvGrpSpPr>
          <p:cNvPr id="17" name="Group 24"/>
          <p:cNvGrpSpPr>
            <a:grpSpLocks/>
          </p:cNvGrpSpPr>
          <p:nvPr/>
        </p:nvGrpSpPr>
        <p:grpSpPr bwMode="auto">
          <a:xfrm>
            <a:off x="2133600" y="2895600"/>
            <a:ext cx="4876800" cy="457200"/>
            <a:chOff x="1344" y="1872"/>
            <a:chExt cx="3072" cy="288"/>
          </a:xfrm>
        </p:grpSpPr>
        <p:sp>
          <p:nvSpPr>
            <p:cNvPr id="18" name="Rectangle 15"/>
            <p:cNvSpPr>
              <a:spLocks noChangeArrowheads="1"/>
            </p:cNvSpPr>
            <p:nvPr/>
          </p:nvSpPr>
          <p:spPr bwMode="gray">
            <a:xfrm>
              <a:off x="1680" y="1872"/>
              <a:ext cx="2736" cy="288"/>
            </a:xfrm>
            <a:prstGeom prst="rect">
              <a:avLst/>
            </a:prstGeom>
            <a:gradFill rotWithShape="1">
              <a:gsLst>
                <a:gs pos="0">
                  <a:srgbClr val="9EB0FE">
                    <a:gamma/>
                    <a:tint val="36471"/>
                    <a:invGamma/>
                  </a:srgbClr>
                </a:gs>
                <a:gs pos="100000">
                  <a:srgbClr val="9EB0FE"/>
                </a:gs>
              </a:gsLst>
              <a:lin ang="0" scaled="1"/>
            </a:gradFill>
            <a:ln>
              <a:noFill/>
            </a:ln>
            <a:effectLst>
              <a:prstShdw prst="shdw17" dist="63500" dir="5400000">
                <a:srgbClr val="9EB0FE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gray">
            <a:xfrm>
              <a:off x="1344" y="1872"/>
              <a:ext cx="384" cy="288"/>
            </a:xfrm>
            <a:prstGeom prst="rect">
              <a:avLst/>
            </a:prstGeom>
            <a:gradFill rotWithShape="1">
              <a:gsLst>
                <a:gs pos="0">
                  <a:srgbClr val="A971ED">
                    <a:gamma/>
                    <a:shade val="51373"/>
                    <a:invGamma/>
                  </a:srgbClr>
                </a:gs>
                <a:gs pos="50000">
                  <a:srgbClr val="A971ED"/>
                </a:gs>
                <a:gs pos="100000">
                  <a:srgbClr val="A971ED">
                    <a:gamma/>
                    <a:shade val="51373"/>
                    <a:invGamma/>
                  </a:srgbClr>
                </a:gs>
              </a:gsLst>
              <a:lin ang="0" scaled="1"/>
            </a:gradFill>
            <a:ln>
              <a:noFill/>
            </a:ln>
            <a:effectLst>
              <a:prstShdw prst="shdw17" dist="63500" dir="5400000">
                <a:srgbClr val="A971ED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32" name="Rectangle 38"/>
          <p:cNvSpPr>
            <a:spLocks noChangeArrowheads="1"/>
          </p:cNvSpPr>
          <p:nvPr/>
        </p:nvSpPr>
        <p:spPr bwMode="auto">
          <a:xfrm>
            <a:off x="2819400" y="2235200"/>
            <a:ext cx="4038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Unit </a:t>
            </a:r>
            <a:r>
              <a:rPr lang="en-US" sz="2400" b="1" dirty="0">
                <a:solidFill>
                  <a:srgbClr val="FF0000"/>
                </a:solidFill>
              </a:rPr>
              <a:t>Testing</a:t>
            </a:r>
          </a:p>
        </p:txBody>
      </p:sp>
      <p:sp>
        <p:nvSpPr>
          <p:cNvPr id="33" name="Rectangle 39"/>
          <p:cNvSpPr>
            <a:spLocks noChangeArrowheads="1"/>
          </p:cNvSpPr>
          <p:nvPr/>
        </p:nvSpPr>
        <p:spPr bwMode="auto">
          <a:xfrm>
            <a:off x="2819400" y="2909888"/>
            <a:ext cx="4038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Integration Testing</a:t>
            </a:r>
          </a:p>
        </p:txBody>
      </p:sp>
      <p:grpSp>
        <p:nvGrpSpPr>
          <p:cNvPr id="41" name="Group 28"/>
          <p:cNvGrpSpPr>
            <a:grpSpLocks/>
          </p:cNvGrpSpPr>
          <p:nvPr/>
        </p:nvGrpSpPr>
        <p:grpSpPr bwMode="auto">
          <a:xfrm>
            <a:off x="2133600" y="3581402"/>
            <a:ext cx="4876800" cy="487363"/>
            <a:chOff x="1440" y="1488"/>
            <a:chExt cx="3072" cy="307"/>
          </a:xfrm>
        </p:grpSpPr>
        <p:sp>
          <p:nvSpPr>
            <p:cNvPr id="42" name="Rectangle 29"/>
            <p:cNvSpPr>
              <a:spLocks noChangeArrowheads="1"/>
            </p:cNvSpPr>
            <p:nvPr/>
          </p:nvSpPr>
          <p:spPr bwMode="gray">
            <a:xfrm>
              <a:off x="1776" y="1488"/>
              <a:ext cx="2736" cy="288"/>
            </a:xfrm>
            <a:prstGeom prst="rect">
              <a:avLst/>
            </a:prstGeom>
            <a:gradFill rotWithShape="1">
              <a:gsLst>
                <a:gs pos="0">
                  <a:srgbClr val="C9AA5D"/>
                </a:gs>
                <a:gs pos="50000">
                  <a:srgbClr val="C9AA5D">
                    <a:gamma/>
                    <a:tint val="36471"/>
                    <a:invGamma/>
                  </a:srgbClr>
                </a:gs>
                <a:gs pos="100000">
                  <a:srgbClr val="C9AA5D"/>
                </a:gs>
              </a:gsLst>
              <a:lin ang="2700000" scaled="1"/>
            </a:gradFill>
            <a:ln>
              <a:noFill/>
            </a:ln>
            <a:effectLst>
              <a:prstShdw prst="shdw17" dist="63500" dir="5400000">
                <a:srgbClr val="C9AA5D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30"/>
            <p:cNvSpPr>
              <a:spLocks noChangeArrowheads="1"/>
            </p:cNvSpPr>
            <p:nvPr/>
          </p:nvSpPr>
          <p:spPr bwMode="gray">
            <a:xfrm>
              <a:off x="1440" y="1488"/>
              <a:ext cx="384" cy="288"/>
            </a:xfrm>
            <a:prstGeom prst="rect">
              <a:avLst/>
            </a:prstGeom>
            <a:gradFill rotWithShape="1">
              <a:gsLst>
                <a:gs pos="0">
                  <a:srgbClr val="C9AA5D">
                    <a:gamma/>
                    <a:shade val="51373"/>
                    <a:invGamma/>
                  </a:srgbClr>
                </a:gs>
                <a:gs pos="50000">
                  <a:srgbClr val="C9AA5D"/>
                </a:gs>
                <a:gs pos="100000">
                  <a:srgbClr val="C9AA5D">
                    <a:gamma/>
                    <a:shade val="51373"/>
                    <a:invGamma/>
                  </a:srgbClr>
                </a:gs>
              </a:gsLst>
              <a:lin ang="0" scaled="1"/>
            </a:gradFill>
            <a:ln>
              <a:noFill/>
            </a:ln>
            <a:effectLst>
              <a:prstShdw prst="shdw17" dist="63500" dir="5400000">
                <a:srgbClr val="C9AA5D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44" name="Rectangle 31"/>
            <p:cNvSpPr>
              <a:spLocks noChangeArrowheads="1"/>
            </p:cNvSpPr>
            <p:nvPr/>
          </p:nvSpPr>
          <p:spPr bwMode="gray">
            <a:xfrm>
              <a:off x="1872" y="1504"/>
              <a:ext cx="25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System 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694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838200" y="115669"/>
            <a:ext cx="72262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Part 5: Software Test Documentation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-53771" y="1600200"/>
            <a:ext cx="31242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Test result: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 Shot 2013-04-17 at 4.43.4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95" b="121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8390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09600" y="6553200"/>
            <a:ext cx="69342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38200" y="115669"/>
            <a:ext cx="72262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Part 5: Software Test Documentation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65137" y="764106"/>
            <a:ext cx="7054863" cy="683694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Test Logs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3" name="Content Placeholder 2" descr="Screen Shot 2013-04-17 at 4.44.0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4" b="55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6694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838200" y="115669"/>
            <a:ext cx="33692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Part 6: Summary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6800" y="1143000"/>
            <a:ext cx="76917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000" b="1" dirty="0">
                <a:solidFill>
                  <a:srgbClr val="00B050"/>
                </a:solidFill>
              </a:rPr>
              <a:t>Capstone Project: </a:t>
            </a:r>
            <a:r>
              <a:rPr lang="en-US" sz="4000" b="1" dirty="0" smtClean="0"/>
              <a:t>completed</a:t>
            </a:r>
          </a:p>
          <a:p>
            <a:pPr lvl="0"/>
            <a:endParaRPr lang="en-US" sz="4000" b="1" dirty="0" smtClean="0"/>
          </a:p>
          <a:p>
            <a:pPr marL="571500" lvl="0" indent="-571500">
              <a:buFont typeface="Wingdings" pitchFamily="2" charset="2"/>
              <a:buChar char="§"/>
            </a:pPr>
            <a:r>
              <a:rPr lang="en-US" sz="4000" b="1" dirty="0" smtClean="0"/>
              <a:t>Continue developing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b="1" dirty="0"/>
              <a:t>D</a:t>
            </a:r>
            <a:r>
              <a:rPr lang="en-US" sz="4000" b="1" dirty="0" smtClean="0"/>
              <a:t>eploy to </a:t>
            </a:r>
            <a:r>
              <a:rPr lang="en-US" sz="4000" b="1" dirty="0" smtClean="0">
                <a:hlinkClick r:id="rId2"/>
              </a:rPr>
              <a:t>http</a:t>
            </a:r>
            <a:r>
              <a:rPr lang="en-US" sz="4000" b="1" dirty="0">
                <a:hlinkClick r:id="rId2"/>
              </a:rPr>
              <a:t>://</a:t>
            </a:r>
            <a:r>
              <a:rPr lang="en-US" sz="4000" b="1" dirty="0" smtClean="0">
                <a:hlinkClick r:id="rId2"/>
              </a:rPr>
              <a:t>www.5house.us/</a:t>
            </a:r>
            <a:endParaRPr lang="en-US" sz="4000" b="1" dirty="0"/>
          </a:p>
          <a:p>
            <a:pPr marL="571500" lvl="0" indent="-571500">
              <a:buFont typeface="Wingdings" pitchFamily="2" charset="2"/>
              <a:buChar char="§"/>
            </a:pP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98390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838200" y="115669"/>
            <a:ext cx="47931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Part 7: Demo - Q&amp;A</a:t>
            </a:r>
          </a:p>
        </p:txBody>
      </p:sp>
      <p:pic>
        <p:nvPicPr>
          <p:cNvPr id="2" name="Picture 1" descr="Screen Shot 2013-04-17 at 4.47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7257"/>
            <a:ext cx="9144000" cy="336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90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://www.gcld.org/sites/default/files/thank-yo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327" y="1143000"/>
            <a:ext cx="48768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90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914400" y="914400"/>
            <a:ext cx="282601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Calibri"/>
                <a:cs typeface="Calibri"/>
              </a:rPr>
              <a:t>1.1 Background</a:t>
            </a:r>
            <a:endParaRPr lang="en-US" sz="3200" b="1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40" name="TextBox 39"/>
          <p:cNvSpPr txBox="1"/>
          <p:nvPr/>
        </p:nvSpPr>
        <p:spPr>
          <a:xfrm flipH="1">
            <a:off x="1066800" y="1600200"/>
            <a:ext cx="6781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v"/>
            </a:pPr>
            <a:r>
              <a:rPr lang="en-US" sz="2400" b="1" dirty="0" smtClean="0">
                <a:latin typeface="Calibri"/>
                <a:cs typeface="Calibri"/>
              </a:rPr>
              <a:t>Nowadays, the </a:t>
            </a:r>
            <a:r>
              <a:rPr lang="en-US" sz="2400" b="1" dirty="0">
                <a:latin typeface="Calibri"/>
                <a:cs typeface="Calibri"/>
              </a:rPr>
              <a:t>need of </a:t>
            </a:r>
            <a:r>
              <a:rPr lang="en-US" sz="2400" b="1" dirty="0" smtClean="0">
                <a:latin typeface="Calibri"/>
                <a:cs typeface="Calibri"/>
              </a:rPr>
              <a:t>finding </a:t>
            </a:r>
            <a:r>
              <a:rPr lang="en-US" sz="2400" b="1" dirty="0">
                <a:latin typeface="Calibri"/>
                <a:cs typeface="Calibri"/>
              </a:rPr>
              <a:t>house for lease is </a:t>
            </a:r>
            <a:r>
              <a:rPr lang="en-US" sz="2400" b="1" dirty="0" smtClean="0">
                <a:latin typeface="Calibri"/>
                <a:cs typeface="Calibri"/>
              </a:rPr>
              <a:t>increased really fast, especially, in big cities. </a:t>
            </a:r>
            <a:endParaRPr lang="en-US" sz="2400" b="1" dirty="0">
              <a:latin typeface="Calibri"/>
              <a:cs typeface="Calibri"/>
            </a:endParaRPr>
          </a:p>
          <a:p>
            <a:endParaRPr lang="en-US" sz="2400" b="1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2400" b="1" dirty="0" smtClean="0">
                <a:latin typeface="Calibri"/>
                <a:cs typeface="Calibri"/>
              </a:rPr>
              <a:t>Renter spends </a:t>
            </a:r>
            <a:r>
              <a:rPr lang="en-US" sz="2400" b="1" dirty="0">
                <a:latin typeface="Calibri"/>
                <a:cs typeface="Calibri"/>
              </a:rPr>
              <a:t>lots of time for asking friends or going to somewhere to find a suitable house for lease.</a:t>
            </a:r>
          </a:p>
          <a:p>
            <a:endParaRPr lang="en-US" sz="2400" b="1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2400" b="1" dirty="0" smtClean="0">
                <a:latin typeface="Calibri"/>
                <a:cs typeface="Calibri"/>
              </a:rPr>
              <a:t>House owner needs much money, time and effort to advertise their properties</a:t>
            </a:r>
            <a:endParaRPr lang="en-US" sz="2400" b="1" dirty="0">
              <a:latin typeface="Calibri"/>
              <a:cs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15669"/>
            <a:ext cx="4801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Calibri"/>
                <a:cs typeface="Calibri"/>
              </a:rPr>
              <a:t>PART 1: INTRODUCTION</a:t>
            </a:r>
            <a:endParaRPr lang="en-US" sz="3600" b="1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075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914400" y="914400"/>
            <a:ext cx="382729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Calibri"/>
                <a:cs typeface="Calibri"/>
              </a:rPr>
              <a:t>1.2 Literature Review</a:t>
            </a:r>
            <a:endParaRPr lang="en-US" sz="3200" b="1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40" name="TextBox 39"/>
          <p:cNvSpPr txBox="1"/>
          <p:nvPr/>
        </p:nvSpPr>
        <p:spPr>
          <a:xfrm flipH="1">
            <a:off x="1066800" y="1600200"/>
            <a:ext cx="3962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overview, this website has </a:t>
            </a:r>
            <a:r>
              <a:rPr lang="en-US" b="1" dirty="0"/>
              <a:t>supported users quite well </a:t>
            </a:r>
            <a:r>
              <a:rPr lang="en-US" dirty="0"/>
              <a:t>with many general features of a standard advertisement website; however:</a:t>
            </a:r>
          </a:p>
          <a:p>
            <a:pPr lvl="2"/>
            <a:r>
              <a:rPr lang="en-US" dirty="0" smtClean="0"/>
              <a:t>- Website </a:t>
            </a:r>
            <a:r>
              <a:rPr lang="en-US" dirty="0"/>
              <a:t>does not have comparing between similar topics.</a:t>
            </a:r>
          </a:p>
          <a:p>
            <a:pPr lvl="2"/>
            <a:r>
              <a:rPr lang="en-US" dirty="0" smtClean="0"/>
              <a:t>- It </a:t>
            </a:r>
            <a:r>
              <a:rPr lang="en-US" dirty="0"/>
              <a:t>does not have view history and save favorites function.</a:t>
            </a:r>
          </a:p>
          <a:p>
            <a:pPr lvl="2"/>
            <a:r>
              <a:rPr lang="en-US" dirty="0" smtClean="0"/>
              <a:t>- It </a:t>
            </a:r>
            <a:r>
              <a:rPr lang="en-US" dirty="0"/>
              <a:t>supports Google map but with limitation function implemented on this.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15669"/>
            <a:ext cx="4801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Calibri"/>
                <a:cs typeface="Calibri"/>
              </a:rPr>
              <a:t>PART 1: INTRODUCTION</a:t>
            </a:r>
            <a:endParaRPr lang="en-US" sz="3600" b="1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pic>
        <p:nvPicPr>
          <p:cNvPr id="5" name="Picture 4" descr="C:\Users\Administrator\Pictures\xt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752600"/>
            <a:ext cx="3307307" cy="350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940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914400" y="914400"/>
            <a:ext cx="382729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Calibri"/>
                <a:cs typeface="Calibri"/>
              </a:rPr>
              <a:t>1.2 Literature Review</a:t>
            </a:r>
            <a:endParaRPr lang="en-US" sz="3200" b="1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40" name="TextBox 39"/>
          <p:cNvSpPr txBox="1"/>
          <p:nvPr/>
        </p:nvSpPr>
        <p:spPr>
          <a:xfrm flipH="1">
            <a:off x="1066800" y="1600200"/>
            <a:ext cx="3962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overview, this website has </a:t>
            </a:r>
            <a:r>
              <a:rPr lang="en-US" b="1" dirty="0"/>
              <a:t>supported users quite well </a:t>
            </a:r>
            <a:r>
              <a:rPr lang="en-US" dirty="0"/>
              <a:t>with many general features of a standard advertisement website; however:</a:t>
            </a:r>
          </a:p>
          <a:p>
            <a:pPr lvl="2"/>
            <a:r>
              <a:rPr lang="en-US" dirty="0" smtClean="0"/>
              <a:t>- Website </a:t>
            </a:r>
            <a:r>
              <a:rPr lang="en-US" dirty="0"/>
              <a:t>does not have comparing between similar topics.</a:t>
            </a:r>
          </a:p>
          <a:p>
            <a:pPr lvl="2"/>
            <a:r>
              <a:rPr lang="en-US" dirty="0" smtClean="0"/>
              <a:t>- It </a:t>
            </a:r>
            <a:r>
              <a:rPr lang="en-US" dirty="0"/>
              <a:t>does not have view history and save favorites function.</a:t>
            </a:r>
          </a:p>
          <a:p>
            <a:pPr lvl="2"/>
            <a:r>
              <a:rPr lang="en-US" dirty="0" smtClean="0"/>
              <a:t>- It </a:t>
            </a:r>
            <a:r>
              <a:rPr lang="en-US" dirty="0"/>
              <a:t>supports Google map but with limitation function implemented on this.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15669"/>
            <a:ext cx="4801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Calibri"/>
                <a:cs typeface="Calibri"/>
              </a:rPr>
              <a:t>PART 1: INTRODUCTION</a:t>
            </a:r>
            <a:endParaRPr lang="en-US" sz="3600" b="1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pic>
        <p:nvPicPr>
          <p:cNvPr id="5" name="Picture 4" descr="C:\Users\Administrator\Pictures\xt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752600"/>
            <a:ext cx="3307307" cy="350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776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914400" y="914400"/>
            <a:ext cx="382729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Calibri"/>
                <a:cs typeface="Calibri"/>
              </a:rPr>
              <a:t>1.2 Literature Review</a:t>
            </a:r>
            <a:endParaRPr lang="en-US" sz="3200" b="1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40" name="TextBox 39"/>
          <p:cNvSpPr txBox="1"/>
          <p:nvPr/>
        </p:nvSpPr>
        <p:spPr>
          <a:xfrm flipH="1">
            <a:off x="1066800" y="1600200"/>
            <a:ext cx="3962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US" dirty="0"/>
              <a:t>Each post has </a:t>
            </a:r>
            <a:r>
              <a:rPr lang="en-US" b="1" dirty="0"/>
              <a:t>enough </a:t>
            </a:r>
            <a:r>
              <a:rPr lang="en-US" b="1" dirty="0" smtClean="0"/>
              <a:t>information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Suggestion </a:t>
            </a:r>
            <a:r>
              <a:rPr lang="en-US" dirty="0"/>
              <a:t>shows rooms on the same district.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/>
              <a:t>Provide more related information </a:t>
            </a:r>
            <a:r>
              <a:rPr lang="en-US" dirty="0"/>
              <a:t>that user may </a:t>
            </a:r>
            <a:r>
              <a:rPr lang="en-US" dirty="0" smtClean="0"/>
              <a:t>need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No </a:t>
            </a:r>
            <a:r>
              <a:rPr lang="en-US" dirty="0"/>
              <a:t>bookmark and rating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Google Map implementation has bug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Suggestion doesn’t show rooms on the same district, which helps users compare among candidate selections.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15669"/>
            <a:ext cx="4801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Calibri"/>
                <a:cs typeface="Calibri"/>
              </a:rPr>
              <a:t>PART 1: INTRODUCTION</a:t>
            </a:r>
            <a:endParaRPr lang="en-US" sz="3600" b="1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pic>
        <p:nvPicPr>
          <p:cNvPr id="6" name="Picture 5" descr="Macintosh HD:Users:Nambaby:Desktop:Screen Shot 2013-01-16 at 11.03.10 AM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447800"/>
            <a:ext cx="3736893" cy="27695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282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914400" y="914400"/>
            <a:ext cx="382729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Calibri"/>
                <a:cs typeface="Calibri"/>
              </a:rPr>
              <a:t>1.2 Literature Review</a:t>
            </a:r>
            <a:endParaRPr lang="en-US" sz="3200" b="1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40" name="TextBox 39"/>
          <p:cNvSpPr txBox="1"/>
          <p:nvPr/>
        </p:nvSpPr>
        <p:spPr>
          <a:xfrm flipH="1">
            <a:off x="1066800" y="1600200"/>
            <a:ext cx="3962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US" dirty="0"/>
              <a:t>It has </a:t>
            </a:r>
            <a:r>
              <a:rPr lang="en-US" b="1" dirty="0"/>
              <a:t>visual </a:t>
            </a:r>
            <a:r>
              <a:rPr lang="en-US" b="1" dirty="0" smtClean="0"/>
              <a:t>interaction</a:t>
            </a:r>
            <a:endParaRPr lang="en-US" b="1" dirty="0"/>
          </a:p>
          <a:p>
            <a:pPr marL="742950" lvl="1" indent="-285750">
              <a:buFont typeface="Arial"/>
              <a:buChar char="•"/>
            </a:pPr>
            <a:r>
              <a:rPr lang="en-US" b="1" dirty="0" smtClean="0"/>
              <a:t>Favorite</a:t>
            </a:r>
            <a:r>
              <a:rPr lang="en-US" dirty="0" smtClean="0"/>
              <a:t> </a:t>
            </a:r>
            <a:r>
              <a:rPr lang="en-US" dirty="0"/>
              <a:t>list for users to refer later.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No comparison function between 2 or more positions.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No suggestion for other places near selected positions such as universities, markets, and hospitals… 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15669"/>
            <a:ext cx="4801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Calibri"/>
                <a:cs typeface="Calibri"/>
              </a:rPr>
              <a:t>PART 1: INTRODUCTION</a:t>
            </a:r>
            <a:endParaRPr lang="en-US" sz="3600" b="1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pic>
        <p:nvPicPr>
          <p:cNvPr id="7" name="Picture 6" descr="Macintosh HD:Users:Nambaby:Desktop:Screen Shot 2013-01-16 at 9.15.25 AM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828800"/>
            <a:ext cx="3124200" cy="2478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257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914400" y="914400"/>
            <a:ext cx="303220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Calibri"/>
                <a:cs typeface="Calibri"/>
              </a:rPr>
              <a:t>1.3 Our Proposal </a:t>
            </a:r>
            <a:endParaRPr lang="en-US" sz="3200" b="1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40" name="TextBox 39"/>
          <p:cNvSpPr txBox="1"/>
          <p:nvPr/>
        </p:nvSpPr>
        <p:spPr>
          <a:xfrm flipH="1">
            <a:off x="1447800" y="3276600"/>
            <a:ext cx="6096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US" b="1" dirty="0"/>
              <a:t>Quick search </a:t>
            </a:r>
            <a:r>
              <a:rPr lang="en-US" b="1" dirty="0" smtClean="0"/>
              <a:t>function:</a:t>
            </a:r>
            <a:r>
              <a:rPr lang="en-US" dirty="0" smtClean="0"/>
              <a:t> </a:t>
            </a:r>
            <a:r>
              <a:rPr lang="en-US" dirty="0"/>
              <a:t>should be faster, more efficient with suggestion of good and suitable houses, flats for users </a:t>
            </a:r>
            <a:endParaRPr lang="en-US" b="1" dirty="0" smtClean="0"/>
          </a:p>
          <a:p>
            <a:pPr marL="742950" lvl="1" indent="-285750">
              <a:buFont typeface="Arial"/>
              <a:buChar char="•"/>
            </a:pPr>
            <a:r>
              <a:rPr lang="en-US" b="1" dirty="0" smtClean="0"/>
              <a:t>Advanced Search: </a:t>
            </a:r>
            <a:r>
              <a:rPr lang="en-US" dirty="0"/>
              <a:t>: should be faster, more efficient with suggestion of good and suitable houses, flats for users </a:t>
            </a:r>
            <a:endParaRPr lang="en-US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838200" y="115669"/>
            <a:ext cx="4801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Calibri"/>
                <a:cs typeface="Calibri"/>
              </a:rPr>
              <a:t>PART 1: INTRODUCTION</a:t>
            </a:r>
            <a:endParaRPr lang="en-US" sz="3600" b="1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828800"/>
            <a:ext cx="3757062" cy="99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19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5072</TotalTime>
  <Words>886</Words>
  <Application>Microsoft Office PowerPoint</Application>
  <PresentationFormat>On-screen Show (4:3)</PresentationFormat>
  <Paragraphs>199</Paragraphs>
  <Slides>38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Breeze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3: System Requirement Specifications</vt:lpstr>
      <vt:lpstr>User requirements</vt:lpstr>
      <vt:lpstr>User Requirements – Visitor</vt:lpstr>
      <vt:lpstr>User Requirements – Registered Users</vt:lpstr>
      <vt:lpstr>User Requirements – Admin </vt:lpstr>
      <vt:lpstr>User Requirements – Admin </vt:lpstr>
      <vt:lpstr>System Requirement Specification</vt:lpstr>
      <vt:lpstr>System Requirement Specification</vt:lpstr>
      <vt:lpstr>System Requirement Specification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result: </vt:lpstr>
      <vt:lpstr>Test Logs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locdh01284</dc:creator>
  <cp:lastModifiedBy>White Eagle</cp:lastModifiedBy>
  <cp:revision>185</cp:revision>
  <dcterms:created xsi:type="dcterms:W3CDTF">2012-12-13T07:17:44Z</dcterms:created>
  <dcterms:modified xsi:type="dcterms:W3CDTF">2013-04-18T13:13:54Z</dcterms:modified>
</cp:coreProperties>
</file>