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3"/>
  </p:notesMasterIdLst>
  <p:handoutMasterIdLst>
    <p:handoutMasterId r:id="rId64"/>
  </p:handoutMasterIdLst>
  <p:sldIdLst>
    <p:sldId id="256" r:id="rId3"/>
    <p:sldId id="287" r:id="rId4"/>
    <p:sldId id="258" r:id="rId5"/>
    <p:sldId id="274" r:id="rId6"/>
    <p:sldId id="333" r:id="rId7"/>
    <p:sldId id="334" r:id="rId8"/>
    <p:sldId id="335" r:id="rId9"/>
    <p:sldId id="336" r:id="rId10"/>
    <p:sldId id="279" r:id="rId11"/>
    <p:sldId id="301" r:id="rId12"/>
    <p:sldId id="282" r:id="rId13"/>
    <p:sldId id="283" r:id="rId14"/>
    <p:sldId id="284" r:id="rId15"/>
    <p:sldId id="285" r:id="rId16"/>
    <p:sldId id="286" r:id="rId17"/>
    <p:sldId id="288" r:id="rId18"/>
    <p:sldId id="289" r:id="rId19"/>
    <p:sldId id="290" r:id="rId20"/>
    <p:sldId id="342" r:id="rId21"/>
    <p:sldId id="343" r:id="rId22"/>
    <p:sldId id="292" r:id="rId23"/>
    <p:sldId id="293" r:id="rId24"/>
    <p:sldId id="294" r:id="rId25"/>
    <p:sldId id="295" r:id="rId26"/>
    <p:sldId id="296" r:id="rId27"/>
    <p:sldId id="297" r:id="rId28"/>
    <p:sldId id="299" r:id="rId29"/>
    <p:sldId id="298" r:id="rId30"/>
    <p:sldId id="300" r:id="rId31"/>
    <p:sldId id="326" r:id="rId32"/>
    <p:sldId id="344" r:id="rId33"/>
    <p:sldId id="345" r:id="rId34"/>
    <p:sldId id="346" r:id="rId35"/>
    <p:sldId id="347" r:id="rId36"/>
    <p:sldId id="348" r:id="rId37"/>
    <p:sldId id="349" r:id="rId38"/>
    <p:sldId id="350" r:id="rId39"/>
    <p:sldId id="351" r:id="rId40"/>
    <p:sldId id="310" r:id="rId41"/>
    <p:sldId id="311" r:id="rId42"/>
    <p:sldId id="312" r:id="rId43"/>
    <p:sldId id="365" r:id="rId44"/>
    <p:sldId id="366" r:id="rId45"/>
    <p:sldId id="367" r:id="rId46"/>
    <p:sldId id="314" r:id="rId47"/>
    <p:sldId id="315" r:id="rId48"/>
    <p:sldId id="361" r:id="rId49"/>
    <p:sldId id="364" r:id="rId50"/>
    <p:sldId id="362" r:id="rId51"/>
    <p:sldId id="352" r:id="rId52"/>
    <p:sldId id="353" r:id="rId53"/>
    <p:sldId id="357" r:id="rId54"/>
    <p:sldId id="355" r:id="rId55"/>
    <p:sldId id="356" r:id="rId56"/>
    <p:sldId id="323" r:id="rId57"/>
    <p:sldId id="358" r:id="rId58"/>
    <p:sldId id="359" r:id="rId59"/>
    <p:sldId id="360" r:id="rId60"/>
    <p:sldId id="324" r:id="rId61"/>
    <p:sldId id="325" r:id="rId62"/>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3"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73957" autoAdjust="0"/>
  </p:normalViewPr>
  <p:slideViewPr>
    <p:cSldViewPr>
      <p:cViewPr>
        <p:scale>
          <a:sx n="80" d="100"/>
          <a:sy n="80" d="100"/>
        </p:scale>
        <p:origin x="-1266" y="72"/>
      </p:cViewPr>
      <p:guideLst>
        <p:guide orient="horz" pos="2160"/>
        <p:guide pos="2880"/>
      </p:guideLst>
    </p:cSldViewPr>
  </p:slideViewPr>
  <p:outlineViewPr>
    <p:cViewPr>
      <p:scale>
        <a:sx n="33" d="100"/>
        <a:sy n="33" d="100"/>
      </p:scale>
      <p:origin x="0" y="14832"/>
    </p:cViewPr>
  </p:outlineViewPr>
  <p:notesTextViewPr>
    <p:cViewPr>
      <p:scale>
        <a:sx n="1" d="1"/>
        <a:sy n="1" d="1"/>
      </p:scale>
      <p:origin x="0" y="0"/>
    </p:cViewPr>
  </p:notesTextViewPr>
  <p:notesViewPr>
    <p:cSldViewPr showGuides="1">
      <p:cViewPr varScale="1">
        <p:scale>
          <a:sx n="85" d="100"/>
          <a:sy n="85" d="100"/>
        </p:scale>
        <p:origin x="-38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7ECBD-37CD-3D4E-AD89-A3E8D99C8402}"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DFB07CE2-0DA5-184E-A509-C73AD1C36491}">
      <dgm:prSet phldrT="[Text]"/>
      <dgm:spPr/>
      <dgm:t>
        <a:bodyPr/>
        <a:lstStyle/>
        <a:p>
          <a:r>
            <a:rPr lang="en-US" b="1" dirty="0" err="1" smtClean="0">
              <a:latin typeface="Century Gothic"/>
              <a:cs typeface="Century Gothic"/>
            </a:rPr>
            <a:t>NamNV</a:t>
          </a:r>
          <a:endParaRPr lang="en-US" b="1" dirty="0" smtClean="0">
            <a:latin typeface="Century Gothic"/>
            <a:cs typeface="Century Gothic"/>
          </a:endParaRPr>
        </a:p>
        <a:p>
          <a:r>
            <a:rPr lang="en-US" dirty="0" smtClean="0">
              <a:latin typeface="Century Gothic"/>
              <a:cs typeface="Century Gothic"/>
            </a:rPr>
            <a:t>Project Manager</a:t>
          </a:r>
          <a:endParaRPr lang="en-US" dirty="0">
            <a:latin typeface="Century Gothic"/>
            <a:cs typeface="Century Gothic"/>
          </a:endParaRPr>
        </a:p>
      </dgm:t>
    </dgm:pt>
    <dgm:pt modelId="{F6BCB114-DAB6-6049-8444-8C1311A88482}" type="parTrans" cxnId="{B814CC55-2C40-2341-9480-FECD46819697}">
      <dgm:prSet/>
      <dgm:spPr/>
      <dgm:t>
        <a:bodyPr/>
        <a:lstStyle/>
        <a:p>
          <a:endParaRPr lang="en-US"/>
        </a:p>
      </dgm:t>
    </dgm:pt>
    <dgm:pt modelId="{BFFA863E-1A69-DD40-B2F1-A3D3C0D94AE3}" type="sibTrans" cxnId="{B814CC55-2C40-2341-9480-FECD46819697}">
      <dgm:prSet/>
      <dgm:spPr/>
      <dgm:t>
        <a:bodyPr/>
        <a:lstStyle/>
        <a:p>
          <a:endParaRPr lang="en-US"/>
        </a:p>
      </dgm:t>
    </dgm:pt>
    <dgm:pt modelId="{05BA5892-8A8A-7540-B78D-C933C1060A28}">
      <dgm:prSet phldrT="[Text]"/>
      <dgm:spPr/>
      <dgm:t>
        <a:bodyPr/>
        <a:lstStyle/>
        <a:p>
          <a:r>
            <a:rPr lang="en-US" b="1" dirty="0" err="1" smtClean="0">
              <a:latin typeface="Century Gothic"/>
              <a:cs typeface="Century Gothic"/>
            </a:rPr>
            <a:t>HungCQ</a:t>
          </a:r>
          <a:endParaRPr lang="en-US" b="1" dirty="0" smtClean="0">
            <a:latin typeface="Century Gothic"/>
            <a:cs typeface="Century Gothic"/>
          </a:endParaRPr>
        </a:p>
        <a:p>
          <a:r>
            <a:rPr lang="en-US" dirty="0" smtClean="0">
              <a:latin typeface="Century Gothic"/>
              <a:cs typeface="Century Gothic"/>
            </a:rPr>
            <a:t>Tech Lead</a:t>
          </a:r>
          <a:endParaRPr lang="en-US" dirty="0">
            <a:latin typeface="Century Gothic"/>
            <a:cs typeface="Century Gothic"/>
          </a:endParaRPr>
        </a:p>
      </dgm:t>
    </dgm:pt>
    <dgm:pt modelId="{B5487B46-A7C5-E64B-83BD-7884B1BDA2AE}" type="parTrans" cxnId="{E04BC435-076A-2B40-9658-71981869EDA9}">
      <dgm:prSet/>
      <dgm:spPr/>
      <dgm:t>
        <a:bodyPr/>
        <a:lstStyle/>
        <a:p>
          <a:endParaRPr lang="en-US"/>
        </a:p>
      </dgm:t>
    </dgm:pt>
    <dgm:pt modelId="{8AB3A8D1-FB90-1A44-A652-D62D486A388A}" type="sibTrans" cxnId="{E04BC435-076A-2B40-9658-71981869EDA9}">
      <dgm:prSet/>
      <dgm:spPr/>
      <dgm:t>
        <a:bodyPr/>
        <a:lstStyle/>
        <a:p>
          <a:endParaRPr lang="en-US"/>
        </a:p>
      </dgm:t>
    </dgm:pt>
    <dgm:pt modelId="{693C0C07-DB97-8941-9462-10A2F69C85A6}">
      <dgm:prSet phldrT="[Text]"/>
      <dgm:spPr/>
      <dgm:t>
        <a:bodyPr/>
        <a:lstStyle/>
        <a:p>
          <a:r>
            <a:rPr lang="en-US" b="1" dirty="0" err="1" smtClean="0">
              <a:latin typeface="Century Gothic"/>
              <a:cs typeface="Century Gothic"/>
            </a:rPr>
            <a:t>ChungNT</a:t>
          </a:r>
          <a:endParaRPr lang="en-US" b="1" dirty="0" smtClean="0">
            <a:latin typeface="Century Gothic"/>
            <a:cs typeface="Century Gothic"/>
          </a:endParaRPr>
        </a:p>
        <a:p>
          <a:r>
            <a:rPr lang="en-US" dirty="0" smtClean="0">
              <a:latin typeface="Century Gothic"/>
              <a:cs typeface="Century Gothic"/>
            </a:rPr>
            <a:t>Developer</a:t>
          </a:r>
          <a:endParaRPr lang="en-US" dirty="0">
            <a:latin typeface="Century Gothic"/>
            <a:cs typeface="Century Gothic"/>
          </a:endParaRPr>
        </a:p>
      </dgm:t>
    </dgm:pt>
    <dgm:pt modelId="{CD6265D9-6273-1149-ABA2-E390DAF63359}" type="parTrans" cxnId="{203D346D-42C8-DF46-A113-0BD8814BBD6C}">
      <dgm:prSet/>
      <dgm:spPr/>
      <dgm:t>
        <a:bodyPr/>
        <a:lstStyle/>
        <a:p>
          <a:endParaRPr lang="en-US"/>
        </a:p>
      </dgm:t>
    </dgm:pt>
    <dgm:pt modelId="{557EE0E6-2762-6049-976B-E01F9C635BEA}" type="sibTrans" cxnId="{203D346D-42C8-DF46-A113-0BD8814BBD6C}">
      <dgm:prSet/>
      <dgm:spPr/>
      <dgm:t>
        <a:bodyPr/>
        <a:lstStyle/>
        <a:p>
          <a:endParaRPr lang="en-US"/>
        </a:p>
      </dgm:t>
    </dgm:pt>
    <dgm:pt modelId="{C11B33F1-9B83-8E41-8FAC-9EB3F8B03197}">
      <dgm:prSet phldrT="[Text]"/>
      <dgm:spPr/>
      <dgm:t>
        <a:bodyPr/>
        <a:lstStyle/>
        <a:p>
          <a:r>
            <a:rPr lang="en-US" b="1" dirty="0" err="1" smtClean="0">
              <a:latin typeface="Century Gothic"/>
              <a:cs typeface="Century Gothic"/>
            </a:rPr>
            <a:t>BichTT</a:t>
          </a:r>
          <a:endParaRPr lang="en-US" b="1" dirty="0" smtClean="0">
            <a:latin typeface="Century Gothic"/>
            <a:cs typeface="Century Gothic"/>
          </a:endParaRPr>
        </a:p>
        <a:p>
          <a:r>
            <a:rPr lang="en-US" dirty="0" smtClean="0">
              <a:latin typeface="Century Gothic"/>
              <a:cs typeface="Century Gothic"/>
            </a:rPr>
            <a:t>Tester</a:t>
          </a:r>
          <a:endParaRPr lang="en-US" dirty="0">
            <a:latin typeface="Century Gothic"/>
            <a:cs typeface="Century Gothic"/>
          </a:endParaRPr>
        </a:p>
      </dgm:t>
    </dgm:pt>
    <dgm:pt modelId="{C9A46F69-C66B-3445-9AFF-03FE15E4E933}" type="parTrans" cxnId="{809D06C7-95B0-3047-A4C8-28C34533FB8E}">
      <dgm:prSet/>
      <dgm:spPr/>
      <dgm:t>
        <a:bodyPr/>
        <a:lstStyle/>
        <a:p>
          <a:endParaRPr lang="en-US"/>
        </a:p>
      </dgm:t>
    </dgm:pt>
    <dgm:pt modelId="{DA9F38CA-2300-0A44-917D-F89A3AC01FBF}" type="sibTrans" cxnId="{809D06C7-95B0-3047-A4C8-28C34533FB8E}">
      <dgm:prSet/>
      <dgm:spPr/>
      <dgm:t>
        <a:bodyPr/>
        <a:lstStyle/>
        <a:p>
          <a:endParaRPr lang="en-US"/>
        </a:p>
      </dgm:t>
    </dgm:pt>
    <dgm:pt modelId="{7D20BB05-232A-CA4E-844B-FB736796ED6A}">
      <dgm:prSet phldrT="[Text]"/>
      <dgm:spPr/>
      <dgm:t>
        <a:bodyPr/>
        <a:lstStyle/>
        <a:p>
          <a:r>
            <a:rPr lang="en-US" b="1" dirty="0" err="1" smtClean="0">
              <a:latin typeface="Century Gothic"/>
              <a:cs typeface="Century Gothic"/>
            </a:rPr>
            <a:t>VietVH</a:t>
          </a:r>
          <a:endParaRPr lang="en-US" b="1" dirty="0" smtClean="0">
            <a:latin typeface="Century Gothic"/>
            <a:cs typeface="Century Gothic"/>
          </a:endParaRPr>
        </a:p>
        <a:p>
          <a:r>
            <a:rPr lang="en-US" b="0" dirty="0" smtClean="0">
              <a:latin typeface="Century Gothic"/>
              <a:cs typeface="Century Gothic"/>
            </a:rPr>
            <a:t>Developer</a:t>
          </a:r>
          <a:endParaRPr lang="en-US" b="0" dirty="0">
            <a:latin typeface="Century Gothic"/>
            <a:cs typeface="Century Gothic"/>
          </a:endParaRPr>
        </a:p>
      </dgm:t>
    </dgm:pt>
    <dgm:pt modelId="{8D8486BA-4054-274E-ADB3-8C60131A971A}" type="sibTrans" cxnId="{20BDA073-E356-1A4B-B029-018DB74C3BA1}">
      <dgm:prSet/>
      <dgm:spPr/>
      <dgm:t>
        <a:bodyPr/>
        <a:lstStyle/>
        <a:p>
          <a:endParaRPr lang="en-US"/>
        </a:p>
      </dgm:t>
    </dgm:pt>
    <dgm:pt modelId="{21E3A278-1F29-2943-911A-24F17D1B91F7}" type="parTrans" cxnId="{20BDA073-E356-1A4B-B029-018DB74C3BA1}">
      <dgm:prSet/>
      <dgm:spPr/>
      <dgm:t>
        <a:bodyPr/>
        <a:lstStyle/>
        <a:p>
          <a:endParaRPr lang="en-US"/>
        </a:p>
      </dgm:t>
    </dgm:pt>
    <dgm:pt modelId="{22CFEE2F-7D6E-3A47-81C1-A8850F535A25}" type="pres">
      <dgm:prSet presAssocID="{A647ECBD-37CD-3D4E-AD89-A3E8D99C8402}" presName="hierChild1" presStyleCnt="0">
        <dgm:presLayoutVars>
          <dgm:chPref val="1"/>
          <dgm:dir/>
          <dgm:animOne val="branch"/>
          <dgm:animLvl val="lvl"/>
          <dgm:resizeHandles/>
        </dgm:presLayoutVars>
      </dgm:prSet>
      <dgm:spPr/>
      <dgm:t>
        <a:bodyPr/>
        <a:lstStyle/>
        <a:p>
          <a:endParaRPr lang="en-US"/>
        </a:p>
      </dgm:t>
    </dgm:pt>
    <dgm:pt modelId="{F9D34493-8A2F-8746-8E0D-6E5590B48B8B}" type="pres">
      <dgm:prSet presAssocID="{DFB07CE2-0DA5-184E-A509-C73AD1C36491}" presName="hierRoot1" presStyleCnt="0"/>
      <dgm:spPr/>
    </dgm:pt>
    <dgm:pt modelId="{19060971-7CA2-D44B-8B36-329CBC3DCA42}" type="pres">
      <dgm:prSet presAssocID="{DFB07CE2-0DA5-184E-A509-C73AD1C36491}" presName="composite" presStyleCnt="0"/>
      <dgm:spPr/>
    </dgm:pt>
    <dgm:pt modelId="{84030934-2AD3-E449-9351-E99C005E17A3}" type="pres">
      <dgm:prSet presAssocID="{DFB07CE2-0DA5-184E-A509-C73AD1C36491}" presName="image" presStyleLbl="node0" presStyleIdx="0" presStyleCnt="1" custLinFactNeighborX="-2425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88B6C92-F631-CD4D-BF7B-5DA53FC2269A}" type="pres">
      <dgm:prSet presAssocID="{DFB07CE2-0DA5-184E-A509-C73AD1C36491}" presName="text" presStyleLbl="revTx" presStyleIdx="0" presStyleCnt="5" custScaleX="152778" custLinFactNeighborX="24804">
        <dgm:presLayoutVars>
          <dgm:chPref val="3"/>
        </dgm:presLayoutVars>
      </dgm:prSet>
      <dgm:spPr/>
      <dgm:t>
        <a:bodyPr/>
        <a:lstStyle/>
        <a:p>
          <a:endParaRPr lang="en-US"/>
        </a:p>
      </dgm:t>
    </dgm:pt>
    <dgm:pt modelId="{7D44CA1B-DF15-5D45-BA10-8DB862D7B31F}" type="pres">
      <dgm:prSet presAssocID="{DFB07CE2-0DA5-184E-A509-C73AD1C36491}" presName="hierChild2" presStyleCnt="0"/>
      <dgm:spPr/>
    </dgm:pt>
    <dgm:pt modelId="{B6E95B4B-DF3C-7A4B-B6E0-29FAE7EC54F3}" type="pres">
      <dgm:prSet presAssocID="{B5487B46-A7C5-E64B-83BD-7884B1BDA2AE}" presName="Name10" presStyleLbl="parChTrans1D2" presStyleIdx="0" presStyleCnt="2"/>
      <dgm:spPr/>
      <dgm:t>
        <a:bodyPr/>
        <a:lstStyle/>
        <a:p>
          <a:endParaRPr lang="en-US"/>
        </a:p>
      </dgm:t>
    </dgm:pt>
    <dgm:pt modelId="{18F25CAB-6191-6442-8AB4-2CF3B2022626}" type="pres">
      <dgm:prSet presAssocID="{05BA5892-8A8A-7540-B78D-C933C1060A28}" presName="hierRoot2" presStyleCnt="0"/>
      <dgm:spPr/>
    </dgm:pt>
    <dgm:pt modelId="{DF3EDC52-BADF-6A42-9FE0-9034688DC112}" type="pres">
      <dgm:prSet presAssocID="{05BA5892-8A8A-7540-B78D-C933C1060A28}" presName="composite2" presStyleCnt="0"/>
      <dgm:spPr/>
    </dgm:pt>
    <dgm:pt modelId="{ED43DD18-AAFB-914A-B586-7916C49531D4}" type="pres">
      <dgm:prSet presAssocID="{05BA5892-8A8A-7540-B78D-C933C1060A28}" presName="image2" presStyleLbl="node2" presStyleIdx="0" presStyleCnt="2" custLinFactNeighborX="-2425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2E2A2C3-9378-5C44-B8C8-E32B21A75C95}" type="pres">
      <dgm:prSet presAssocID="{05BA5892-8A8A-7540-B78D-C933C1060A28}" presName="text2" presStyleLbl="revTx" presStyleIdx="1" presStyleCnt="5" custLinFactNeighborX="-16168">
        <dgm:presLayoutVars>
          <dgm:chPref val="3"/>
        </dgm:presLayoutVars>
      </dgm:prSet>
      <dgm:spPr/>
      <dgm:t>
        <a:bodyPr/>
        <a:lstStyle/>
        <a:p>
          <a:endParaRPr lang="en-US"/>
        </a:p>
      </dgm:t>
    </dgm:pt>
    <dgm:pt modelId="{5964B8A3-5BFD-8C48-BEB9-ECF2D1B2C6B3}" type="pres">
      <dgm:prSet presAssocID="{05BA5892-8A8A-7540-B78D-C933C1060A28}" presName="hierChild3" presStyleCnt="0"/>
      <dgm:spPr/>
    </dgm:pt>
    <dgm:pt modelId="{E274920C-1FC5-AF4D-A1D3-76A95D80ADDB}" type="pres">
      <dgm:prSet presAssocID="{21E3A278-1F29-2943-911A-24F17D1B91F7}" presName="Name17" presStyleLbl="parChTrans1D3" presStyleIdx="0" presStyleCnt="2"/>
      <dgm:spPr/>
      <dgm:t>
        <a:bodyPr/>
        <a:lstStyle/>
        <a:p>
          <a:endParaRPr lang="en-US"/>
        </a:p>
      </dgm:t>
    </dgm:pt>
    <dgm:pt modelId="{F1A9F7D2-A118-1643-A507-D90DB9883AC1}" type="pres">
      <dgm:prSet presAssocID="{7D20BB05-232A-CA4E-844B-FB736796ED6A}" presName="hierRoot3" presStyleCnt="0"/>
      <dgm:spPr/>
    </dgm:pt>
    <dgm:pt modelId="{E694575B-58A2-3C44-BF45-A3D5AAF1F7E1}" type="pres">
      <dgm:prSet presAssocID="{7D20BB05-232A-CA4E-844B-FB736796ED6A}" presName="composite3" presStyleCnt="0"/>
      <dgm:spPr/>
    </dgm:pt>
    <dgm:pt modelId="{3726238E-9A84-824C-A1EC-EF97DCF17325}" type="pres">
      <dgm:prSet presAssocID="{7D20BB05-232A-CA4E-844B-FB736796ED6A}" presName="image3" presStyleLbl="node3" presStyleIdx="0" presStyleCnt="2" custLinFactNeighborX="-633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25B8A888-6A90-804D-A82B-9EEE480D9242}" type="pres">
      <dgm:prSet presAssocID="{7D20BB05-232A-CA4E-844B-FB736796ED6A}" presName="text3" presStyleLbl="revTx" presStyleIdx="2" presStyleCnt="5" custLinFactNeighborX="394">
        <dgm:presLayoutVars>
          <dgm:chPref val="3"/>
        </dgm:presLayoutVars>
      </dgm:prSet>
      <dgm:spPr/>
      <dgm:t>
        <a:bodyPr/>
        <a:lstStyle/>
        <a:p>
          <a:endParaRPr lang="en-US"/>
        </a:p>
      </dgm:t>
    </dgm:pt>
    <dgm:pt modelId="{63AEA849-D5AD-2544-ABB7-C7B8954E10ED}" type="pres">
      <dgm:prSet presAssocID="{7D20BB05-232A-CA4E-844B-FB736796ED6A}" presName="hierChild4" presStyleCnt="0"/>
      <dgm:spPr/>
    </dgm:pt>
    <dgm:pt modelId="{E3CCB0F9-A86B-4040-BDCA-88DEEA21BB10}" type="pres">
      <dgm:prSet presAssocID="{CD6265D9-6273-1149-ABA2-E390DAF63359}" presName="Name17" presStyleLbl="parChTrans1D3" presStyleIdx="1" presStyleCnt="2"/>
      <dgm:spPr/>
      <dgm:t>
        <a:bodyPr/>
        <a:lstStyle/>
        <a:p>
          <a:endParaRPr lang="en-US"/>
        </a:p>
      </dgm:t>
    </dgm:pt>
    <dgm:pt modelId="{2E189335-D081-8041-AE5A-BD98829EC0BE}" type="pres">
      <dgm:prSet presAssocID="{693C0C07-DB97-8941-9462-10A2F69C85A6}" presName="hierRoot3" presStyleCnt="0"/>
      <dgm:spPr/>
    </dgm:pt>
    <dgm:pt modelId="{9791ECA7-A34F-DE45-A219-CA15A6CA586F}" type="pres">
      <dgm:prSet presAssocID="{693C0C07-DB97-8941-9462-10A2F69C85A6}" presName="composite3" presStyleCnt="0"/>
      <dgm:spPr/>
    </dgm:pt>
    <dgm:pt modelId="{E7B01EEA-BE8A-B548-A2DF-64165EAA9081}" type="pres">
      <dgm:prSet presAssocID="{693C0C07-DB97-8941-9462-10A2F69C85A6}" presName="image3" presStyleLbl="node3" presStyleIdx="1" presStyleCnt="2" custAng="5744256" custLinFactNeighborX="-2425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80D3343-75C7-244D-A227-6FDB072544A8}" type="pres">
      <dgm:prSet presAssocID="{693C0C07-DB97-8941-9462-10A2F69C85A6}" presName="text3" presStyleLbl="revTx" presStyleIdx="3" presStyleCnt="5" custLinFactNeighborX="-7677">
        <dgm:presLayoutVars>
          <dgm:chPref val="3"/>
        </dgm:presLayoutVars>
      </dgm:prSet>
      <dgm:spPr/>
      <dgm:t>
        <a:bodyPr/>
        <a:lstStyle/>
        <a:p>
          <a:endParaRPr lang="en-US"/>
        </a:p>
      </dgm:t>
    </dgm:pt>
    <dgm:pt modelId="{ADB2C0D6-3191-9C47-88B8-A5B9E5AF9DBA}" type="pres">
      <dgm:prSet presAssocID="{693C0C07-DB97-8941-9462-10A2F69C85A6}" presName="hierChild4" presStyleCnt="0"/>
      <dgm:spPr/>
    </dgm:pt>
    <dgm:pt modelId="{C48B46AC-D41A-6E4E-81E7-3F8C0114E68B}" type="pres">
      <dgm:prSet presAssocID="{C9A46F69-C66B-3445-9AFF-03FE15E4E933}" presName="Name10" presStyleLbl="parChTrans1D2" presStyleIdx="1" presStyleCnt="2"/>
      <dgm:spPr/>
      <dgm:t>
        <a:bodyPr/>
        <a:lstStyle/>
        <a:p>
          <a:endParaRPr lang="en-US"/>
        </a:p>
      </dgm:t>
    </dgm:pt>
    <dgm:pt modelId="{A3AAE2FB-3177-894A-BAFC-9681C8D42302}" type="pres">
      <dgm:prSet presAssocID="{C11B33F1-9B83-8E41-8FAC-9EB3F8B03197}" presName="hierRoot2" presStyleCnt="0"/>
      <dgm:spPr/>
    </dgm:pt>
    <dgm:pt modelId="{1F495660-3FA6-F041-B511-D0622C81887C}" type="pres">
      <dgm:prSet presAssocID="{C11B33F1-9B83-8E41-8FAC-9EB3F8B03197}" presName="composite2" presStyleCnt="0"/>
      <dgm:spPr/>
    </dgm:pt>
    <dgm:pt modelId="{939A2972-442C-8248-951C-01E523B9DE7F}" type="pres">
      <dgm:prSet presAssocID="{C11B33F1-9B83-8E41-8FAC-9EB3F8B03197}" presName="image2" presStyleLbl="node2" presStyleIdx="1" presStyleCnt="2" custLinFactNeighborX="-24256" custLinFactNeighborY="1516"/>
      <dgm:spPr>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6A94B5F5-F0B8-F341-B072-B03B5B273DA9}" type="pres">
      <dgm:prSet presAssocID="{C11B33F1-9B83-8E41-8FAC-9EB3F8B03197}" presName="text2" presStyleLbl="revTx" presStyleIdx="4" presStyleCnt="5" custLinFactNeighborX="-7729">
        <dgm:presLayoutVars>
          <dgm:chPref val="3"/>
        </dgm:presLayoutVars>
      </dgm:prSet>
      <dgm:spPr/>
      <dgm:t>
        <a:bodyPr/>
        <a:lstStyle/>
        <a:p>
          <a:endParaRPr lang="en-US"/>
        </a:p>
      </dgm:t>
    </dgm:pt>
    <dgm:pt modelId="{F174290F-8965-4446-936B-8A34D830A0BD}" type="pres">
      <dgm:prSet presAssocID="{C11B33F1-9B83-8E41-8FAC-9EB3F8B03197}" presName="hierChild3" presStyleCnt="0"/>
      <dgm:spPr/>
    </dgm:pt>
  </dgm:ptLst>
  <dgm:cxnLst>
    <dgm:cxn modelId="{8F6E08FA-5FB8-664A-8F04-933DF133B4C8}" type="presOf" srcId="{C11B33F1-9B83-8E41-8FAC-9EB3F8B03197}" destId="{6A94B5F5-F0B8-F341-B072-B03B5B273DA9}" srcOrd="0" destOrd="0" presId="urn:microsoft.com/office/officeart/2009/layout/CirclePictureHierarchy"/>
    <dgm:cxn modelId="{D61F99B3-BEEF-AA41-8996-FBAC0F38E1BC}" type="presOf" srcId="{A647ECBD-37CD-3D4E-AD89-A3E8D99C8402}" destId="{22CFEE2F-7D6E-3A47-81C1-A8850F535A25}" srcOrd="0" destOrd="0" presId="urn:microsoft.com/office/officeart/2009/layout/CirclePictureHierarchy"/>
    <dgm:cxn modelId="{B814CC55-2C40-2341-9480-FECD46819697}" srcId="{A647ECBD-37CD-3D4E-AD89-A3E8D99C8402}" destId="{DFB07CE2-0DA5-184E-A509-C73AD1C36491}" srcOrd="0" destOrd="0" parTransId="{F6BCB114-DAB6-6049-8444-8C1311A88482}" sibTransId="{BFFA863E-1A69-DD40-B2F1-A3D3C0D94AE3}"/>
    <dgm:cxn modelId="{809D06C7-95B0-3047-A4C8-28C34533FB8E}" srcId="{DFB07CE2-0DA5-184E-A509-C73AD1C36491}" destId="{C11B33F1-9B83-8E41-8FAC-9EB3F8B03197}" srcOrd="1" destOrd="0" parTransId="{C9A46F69-C66B-3445-9AFF-03FE15E4E933}" sibTransId="{DA9F38CA-2300-0A44-917D-F89A3AC01FBF}"/>
    <dgm:cxn modelId="{D8535747-EF24-1546-9452-04C3C79EEA86}" type="presOf" srcId="{C9A46F69-C66B-3445-9AFF-03FE15E4E933}" destId="{C48B46AC-D41A-6E4E-81E7-3F8C0114E68B}" srcOrd="0" destOrd="0" presId="urn:microsoft.com/office/officeart/2009/layout/CirclePictureHierarchy"/>
    <dgm:cxn modelId="{6E75462E-F879-1243-9CA2-22579C353C6B}" type="presOf" srcId="{05BA5892-8A8A-7540-B78D-C933C1060A28}" destId="{92E2A2C3-9378-5C44-B8C8-E32B21A75C95}" srcOrd="0" destOrd="0" presId="urn:microsoft.com/office/officeart/2009/layout/CirclePictureHierarchy"/>
    <dgm:cxn modelId="{0E88397F-BFE5-E64D-B361-8B9326AFF6DC}" type="presOf" srcId="{CD6265D9-6273-1149-ABA2-E390DAF63359}" destId="{E3CCB0F9-A86B-4040-BDCA-88DEEA21BB10}" srcOrd="0" destOrd="0" presId="urn:microsoft.com/office/officeart/2009/layout/CirclePictureHierarchy"/>
    <dgm:cxn modelId="{E04BC435-076A-2B40-9658-71981869EDA9}" srcId="{DFB07CE2-0DA5-184E-A509-C73AD1C36491}" destId="{05BA5892-8A8A-7540-B78D-C933C1060A28}" srcOrd="0" destOrd="0" parTransId="{B5487B46-A7C5-E64B-83BD-7884B1BDA2AE}" sibTransId="{8AB3A8D1-FB90-1A44-A652-D62D486A388A}"/>
    <dgm:cxn modelId="{A2010BAE-0252-574A-8EDE-C8CF060CF1B5}" type="presOf" srcId="{693C0C07-DB97-8941-9462-10A2F69C85A6}" destId="{880D3343-75C7-244D-A227-6FDB072544A8}" srcOrd="0" destOrd="0" presId="urn:microsoft.com/office/officeart/2009/layout/CirclePictureHierarchy"/>
    <dgm:cxn modelId="{19C9E691-E28D-004B-A584-62758CD1CBEA}" type="presOf" srcId="{B5487B46-A7C5-E64B-83BD-7884B1BDA2AE}" destId="{B6E95B4B-DF3C-7A4B-B6E0-29FAE7EC54F3}" srcOrd="0" destOrd="0" presId="urn:microsoft.com/office/officeart/2009/layout/CirclePictureHierarchy"/>
    <dgm:cxn modelId="{A0EE709D-6B85-1345-901C-236B17725FA6}" type="presOf" srcId="{DFB07CE2-0DA5-184E-A509-C73AD1C36491}" destId="{388B6C92-F631-CD4D-BF7B-5DA53FC2269A}" srcOrd="0" destOrd="0" presId="urn:microsoft.com/office/officeart/2009/layout/CirclePictureHierarchy"/>
    <dgm:cxn modelId="{203D346D-42C8-DF46-A113-0BD8814BBD6C}" srcId="{05BA5892-8A8A-7540-B78D-C933C1060A28}" destId="{693C0C07-DB97-8941-9462-10A2F69C85A6}" srcOrd="1" destOrd="0" parTransId="{CD6265D9-6273-1149-ABA2-E390DAF63359}" sibTransId="{557EE0E6-2762-6049-976B-E01F9C635BEA}"/>
    <dgm:cxn modelId="{54629DF3-E2DF-E040-B271-1A4E7B5C8632}" type="presOf" srcId="{21E3A278-1F29-2943-911A-24F17D1B91F7}" destId="{E274920C-1FC5-AF4D-A1D3-76A95D80ADDB}" srcOrd="0" destOrd="0" presId="urn:microsoft.com/office/officeart/2009/layout/CirclePictureHierarchy"/>
    <dgm:cxn modelId="{20BDA073-E356-1A4B-B029-018DB74C3BA1}" srcId="{05BA5892-8A8A-7540-B78D-C933C1060A28}" destId="{7D20BB05-232A-CA4E-844B-FB736796ED6A}" srcOrd="0" destOrd="0" parTransId="{21E3A278-1F29-2943-911A-24F17D1B91F7}" sibTransId="{8D8486BA-4054-274E-ADB3-8C60131A971A}"/>
    <dgm:cxn modelId="{0E1FBE6C-0033-A648-84E9-C0023E389E6D}" type="presOf" srcId="{7D20BB05-232A-CA4E-844B-FB736796ED6A}" destId="{25B8A888-6A90-804D-A82B-9EEE480D9242}" srcOrd="0" destOrd="0" presId="urn:microsoft.com/office/officeart/2009/layout/CirclePictureHierarchy"/>
    <dgm:cxn modelId="{0FB661C6-8357-4B45-AFA4-0FD8C9F2229B}" type="presParOf" srcId="{22CFEE2F-7D6E-3A47-81C1-A8850F535A25}" destId="{F9D34493-8A2F-8746-8E0D-6E5590B48B8B}" srcOrd="0" destOrd="0" presId="urn:microsoft.com/office/officeart/2009/layout/CirclePictureHierarchy"/>
    <dgm:cxn modelId="{EECA359A-E7CB-6142-B672-D75D1EFDBFD6}" type="presParOf" srcId="{F9D34493-8A2F-8746-8E0D-6E5590B48B8B}" destId="{19060971-7CA2-D44B-8B36-329CBC3DCA42}" srcOrd="0" destOrd="0" presId="urn:microsoft.com/office/officeart/2009/layout/CirclePictureHierarchy"/>
    <dgm:cxn modelId="{EC953F28-6D39-3C48-A166-2D8610060099}" type="presParOf" srcId="{19060971-7CA2-D44B-8B36-329CBC3DCA42}" destId="{84030934-2AD3-E449-9351-E99C005E17A3}" srcOrd="0" destOrd="0" presId="urn:microsoft.com/office/officeart/2009/layout/CirclePictureHierarchy"/>
    <dgm:cxn modelId="{58E8065A-9E2B-D849-B1DC-D033BFDF50FA}" type="presParOf" srcId="{19060971-7CA2-D44B-8B36-329CBC3DCA42}" destId="{388B6C92-F631-CD4D-BF7B-5DA53FC2269A}" srcOrd="1" destOrd="0" presId="urn:microsoft.com/office/officeart/2009/layout/CirclePictureHierarchy"/>
    <dgm:cxn modelId="{3A346222-9F68-A34A-B566-CE1E576062B9}" type="presParOf" srcId="{F9D34493-8A2F-8746-8E0D-6E5590B48B8B}" destId="{7D44CA1B-DF15-5D45-BA10-8DB862D7B31F}" srcOrd="1" destOrd="0" presId="urn:microsoft.com/office/officeart/2009/layout/CirclePictureHierarchy"/>
    <dgm:cxn modelId="{0965B242-7FD6-D44C-B1F8-A430F7F6E498}" type="presParOf" srcId="{7D44CA1B-DF15-5D45-BA10-8DB862D7B31F}" destId="{B6E95B4B-DF3C-7A4B-B6E0-29FAE7EC54F3}" srcOrd="0" destOrd="0" presId="urn:microsoft.com/office/officeart/2009/layout/CirclePictureHierarchy"/>
    <dgm:cxn modelId="{C7FBAD5D-3673-5743-ACA9-A604A63C6E59}" type="presParOf" srcId="{7D44CA1B-DF15-5D45-BA10-8DB862D7B31F}" destId="{18F25CAB-6191-6442-8AB4-2CF3B2022626}" srcOrd="1" destOrd="0" presId="urn:microsoft.com/office/officeart/2009/layout/CirclePictureHierarchy"/>
    <dgm:cxn modelId="{49F7C38D-7A9A-4C4D-A473-11DA730B3005}" type="presParOf" srcId="{18F25CAB-6191-6442-8AB4-2CF3B2022626}" destId="{DF3EDC52-BADF-6A42-9FE0-9034688DC112}" srcOrd="0" destOrd="0" presId="urn:microsoft.com/office/officeart/2009/layout/CirclePictureHierarchy"/>
    <dgm:cxn modelId="{42C57996-10F1-4744-A3C2-9C5880062B66}" type="presParOf" srcId="{DF3EDC52-BADF-6A42-9FE0-9034688DC112}" destId="{ED43DD18-AAFB-914A-B586-7916C49531D4}" srcOrd="0" destOrd="0" presId="urn:microsoft.com/office/officeart/2009/layout/CirclePictureHierarchy"/>
    <dgm:cxn modelId="{EDEE2B81-8FF5-3744-B273-91D8817E6DE8}" type="presParOf" srcId="{DF3EDC52-BADF-6A42-9FE0-9034688DC112}" destId="{92E2A2C3-9378-5C44-B8C8-E32B21A75C95}" srcOrd="1" destOrd="0" presId="urn:microsoft.com/office/officeart/2009/layout/CirclePictureHierarchy"/>
    <dgm:cxn modelId="{26240A42-F7B8-7743-8D2C-D22BC734B347}" type="presParOf" srcId="{18F25CAB-6191-6442-8AB4-2CF3B2022626}" destId="{5964B8A3-5BFD-8C48-BEB9-ECF2D1B2C6B3}" srcOrd="1" destOrd="0" presId="urn:microsoft.com/office/officeart/2009/layout/CirclePictureHierarchy"/>
    <dgm:cxn modelId="{B95C7599-1B08-E945-8847-6FF645E98329}" type="presParOf" srcId="{5964B8A3-5BFD-8C48-BEB9-ECF2D1B2C6B3}" destId="{E274920C-1FC5-AF4D-A1D3-76A95D80ADDB}" srcOrd="0" destOrd="0" presId="urn:microsoft.com/office/officeart/2009/layout/CirclePictureHierarchy"/>
    <dgm:cxn modelId="{A6BC01BB-1F82-3045-91EE-332FCB9DBCC1}" type="presParOf" srcId="{5964B8A3-5BFD-8C48-BEB9-ECF2D1B2C6B3}" destId="{F1A9F7D2-A118-1643-A507-D90DB9883AC1}" srcOrd="1" destOrd="0" presId="urn:microsoft.com/office/officeart/2009/layout/CirclePictureHierarchy"/>
    <dgm:cxn modelId="{4D388806-E8E3-4F4F-9E17-504EA9C9CAB2}" type="presParOf" srcId="{F1A9F7D2-A118-1643-A507-D90DB9883AC1}" destId="{E694575B-58A2-3C44-BF45-A3D5AAF1F7E1}" srcOrd="0" destOrd="0" presId="urn:microsoft.com/office/officeart/2009/layout/CirclePictureHierarchy"/>
    <dgm:cxn modelId="{95AFEB77-DE64-8C48-AFC4-123DFA1B95C5}" type="presParOf" srcId="{E694575B-58A2-3C44-BF45-A3D5AAF1F7E1}" destId="{3726238E-9A84-824C-A1EC-EF97DCF17325}" srcOrd="0" destOrd="0" presId="urn:microsoft.com/office/officeart/2009/layout/CirclePictureHierarchy"/>
    <dgm:cxn modelId="{E8809897-0A80-C541-B6B0-968A5E6B1670}" type="presParOf" srcId="{E694575B-58A2-3C44-BF45-A3D5AAF1F7E1}" destId="{25B8A888-6A90-804D-A82B-9EEE480D9242}" srcOrd="1" destOrd="0" presId="urn:microsoft.com/office/officeart/2009/layout/CirclePictureHierarchy"/>
    <dgm:cxn modelId="{3003BC0B-5EA6-F548-B49A-A3F9A61FA8F5}" type="presParOf" srcId="{F1A9F7D2-A118-1643-A507-D90DB9883AC1}" destId="{63AEA849-D5AD-2544-ABB7-C7B8954E10ED}" srcOrd="1" destOrd="0" presId="urn:microsoft.com/office/officeart/2009/layout/CirclePictureHierarchy"/>
    <dgm:cxn modelId="{4AA9412C-188D-7947-A03B-C801BDFC29EF}" type="presParOf" srcId="{5964B8A3-5BFD-8C48-BEB9-ECF2D1B2C6B3}" destId="{E3CCB0F9-A86B-4040-BDCA-88DEEA21BB10}" srcOrd="2" destOrd="0" presId="urn:microsoft.com/office/officeart/2009/layout/CirclePictureHierarchy"/>
    <dgm:cxn modelId="{1FF5E5FD-2826-6444-B67E-6B27FF5A9E57}" type="presParOf" srcId="{5964B8A3-5BFD-8C48-BEB9-ECF2D1B2C6B3}" destId="{2E189335-D081-8041-AE5A-BD98829EC0BE}" srcOrd="3" destOrd="0" presId="urn:microsoft.com/office/officeart/2009/layout/CirclePictureHierarchy"/>
    <dgm:cxn modelId="{DEA104F0-BB40-DB4E-86C6-AC7BC26206C2}" type="presParOf" srcId="{2E189335-D081-8041-AE5A-BD98829EC0BE}" destId="{9791ECA7-A34F-DE45-A219-CA15A6CA586F}" srcOrd="0" destOrd="0" presId="urn:microsoft.com/office/officeart/2009/layout/CirclePictureHierarchy"/>
    <dgm:cxn modelId="{8322372E-0C64-7146-94CC-A66A356207CB}" type="presParOf" srcId="{9791ECA7-A34F-DE45-A219-CA15A6CA586F}" destId="{E7B01EEA-BE8A-B548-A2DF-64165EAA9081}" srcOrd="0" destOrd="0" presId="urn:microsoft.com/office/officeart/2009/layout/CirclePictureHierarchy"/>
    <dgm:cxn modelId="{2075B2E4-3842-724D-AD1A-CEC9DAA4F14B}" type="presParOf" srcId="{9791ECA7-A34F-DE45-A219-CA15A6CA586F}" destId="{880D3343-75C7-244D-A227-6FDB072544A8}" srcOrd="1" destOrd="0" presId="urn:microsoft.com/office/officeart/2009/layout/CirclePictureHierarchy"/>
    <dgm:cxn modelId="{3E4EF64F-D983-0045-A54F-5FF13CE2A90C}" type="presParOf" srcId="{2E189335-D081-8041-AE5A-BD98829EC0BE}" destId="{ADB2C0D6-3191-9C47-88B8-A5B9E5AF9DBA}" srcOrd="1" destOrd="0" presId="urn:microsoft.com/office/officeart/2009/layout/CirclePictureHierarchy"/>
    <dgm:cxn modelId="{8338B4DC-7310-9841-9494-D3CD00888B38}" type="presParOf" srcId="{7D44CA1B-DF15-5D45-BA10-8DB862D7B31F}" destId="{C48B46AC-D41A-6E4E-81E7-3F8C0114E68B}" srcOrd="2" destOrd="0" presId="urn:microsoft.com/office/officeart/2009/layout/CirclePictureHierarchy"/>
    <dgm:cxn modelId="{AEEA7584-C8AC-6C4A-9642-289EE8AFC5CB}" type="presParOf" srcId="{7D44CA1B-DF15-5D45-BA10-8DB862D7B31F}" destId="{A3AAE2FB-3177-894A-BAFC-9681C8D42302}" srcOrd="3" destOrd="0" presId="urn:microsoft.com/office/officeart/2009/layout/CirclePictureHierarchy"/>
    <dgm:cxn modelId="{802FCF1A-224D-3D4F-B849-DC704E79720B}" type="presParOf" srcId="{A3AAE2FB-3177-894A-BAFC-9681C8D42302}" destId="{1F495660-3FA6-F041-B511-D0622C81887C}" srcOrd="0" destOrd="0" presId="urn:microsoft.com/office/officeart/2009/layout/CirclePictureHierarchy"/>
    <dgm:cxn modelId="{CE75075A-125B-4745-94C0-457ED804B9AD}" type="presParOf" srcId="{1F495660-3FA6-F041-B511-D0622C81887C}" destId="{939A2972-442C-8248-951C-01E523B9DE7F}" srcOrd="0" destOrd="0" presId="urn:microsoft.com/office/officeart/2009/layout/CirclePictureHierarchy"/>
    <dgm:cxn modelId="{816474EB-1D03-2546-BB4E-4C81BC098E96}" type="presParOf" srcId="{1F495660-3FA6-F041-B511-D0622C81887C}" destId="{6A94B5F5-F0B8-F341-B072-B03B5B273DA9}" srcOrd="1" destOrd="0" presId="urn:microsoft.com/office/officeart/2009/layout/CirclePictureHierarchy"/>
    <dgm:cxn modelId="{4C0889FF-6465-784A-842D-C532822AC2D5}" type="presParOf" srcId="{A3AAE2FB-3177-894A-BAFC-9681C8D42302}" destId="{F174290F-8965-4446-936B-8A34D830A0B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35400-72C6-1046-866A-4384EAB14CA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5F66DBE-8961-9C4E-B086-4337817D9D54}">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PM</a:t>
          </a:r>
          <a:endParaRPr lang="en-US" sz="1000" b="1" dirty="0">
            <a:latin typeface="Century Gothic"/>
            <a:cs typeface="Century Gothic"/>
          </a:endParaRPr>
        </a:p>
      </dgm:t>
    </dgm:pt>
    <dgm:pt modelId="{9D019894-89AF-BC4B-86F1-582472270ABA}" type="parTrans" cxnId="{D3CB4A28-23F4-B348-B684-A813DD7E039A}">
      <dgm:prSet/>
      <dgm:spPr/>
      <dgm:t>
        <a:bodyPr/>
        <a:lstStyle/>
        <a:p>
          <a:endParaRPr lang="en-US"/>
        </a:p>
      </dgm:t>
    </dgm:pt>
    <dgm:pt modelId="{FAA7BEB6-593F-E647-93C8-7CFB6E165E6C}" type="sibTrans" cxnId="{D3CB4A28-23F4-B348-B684-A813DD7E039A}">
      <dgm:prSet/>
      <dgm:spPr/>
      <dgm:t>
        <a:bodyPr/>
        <a:lstStyle/>
        <a:p>
          <a:endParaRPr lang="en-US"/>
        </a:p>
      </dgm:t>
    </dgm:pt>
    <dgm:pt modelId="{FFE4ECD4-4F9E-F74B-B684-FBC90DAD4D1D}">
      <dgm:prSet phldrT="[Text]" custT="1"/>
      <dgm:spPr/>
      <dgm:t>
        <a:bodyPr/>
        <a:lstStyle/>
        <a:p>
          <a:r>
            <a:rPr lang="en-US" sz="1400" b="1" dirty="0" smtClean="0">
              <a:latin typeface="Century Gothic"/>
              <a:cs typeface="Century Gothic"/>
            </a:rPr>
            <a:t>Cao Quoc Hung</a:t>
          </a:r>
        </a:p>
        <a:p>
          <a:r>
            <a:rPr lang="en-US" sz="1000" b="1" dirty="0" smtClean="0">
              <a:latin typeface="Century Gothic"/>
              <a:cs typeface="Century Gothic"/>
            </a:rPr>
            <a:t>Tech Lead, CM</a:t>
          </a:r>
          <a:endParaRPr lang="en-US" sz="1000" b="1" dirty="0">
            <a:latin typeface="Century Gothic"/>
            <a:cs typeface="Century Gothic"/>
          </a:endParaRPr>
        </a:p>
      </dgm:t>
    </dgm:pt>
    <dgm:pt modelId="{F7EC7EE3-4605-8D4A-A449-AD79550D0E22}" type="parTrans" cxnId="{F2648264-FB92-F14F-B39E-6E6AA49CF439}">
      <dgm:prSet/>
      <dgm:spPr/>
      <dgm:t>
        <a:bodyPr/>
        <a:lstStyle/>
        <a:p>
          <a:endParaRPr lang="en-US"/>
        </a:p>
      </dgm:t>
    </dgm:pt>
    <dgm:pt modelId="{71038A31-8FD1-524D-92FB-BE2122EDD098}" type="sibTrans" cxnId="{F2648264-FB92-F14F-B39E-6E6AA49CF439}">
      <dgm:prSet/>
      <dgm:spPr/>
      <dgm:t>
        <a:bodyPr/>
        <a:lstStyle/>
        <a:p>
          <a:endParaRPr lang="en-US"/>
        </a:p>
      </dgm:t>
    </dgm:pt>
    <dgm:pt modelId="{A92536D9-EB5B-5946-80CA-7886B550796E}">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Designer</a:t>
          </a:r>
          <a:endParaRPr lang="en-US" sz="1000" b="1" dirty="0">
            <a:latin typeface="Century Gothic"/>
            <a:cs typeface="Century Gothic"/>
          </a:endParaRPr>
        </a:p>
      </dgm:t>
    </dgm:pt>
    <dgm:pt modelId="{B08CB8FC-FB6D-2A44-A996-7BB713493751}" type="parTrans" cxnId="{F1F88945-5AAD-8D4B-BEC0-5C46EC4BC5FE}">
      <dgm:prSet/>
      <dgm:spPr/>
      <dgm:t>
        <a:bodyPr/>
        <a:lstStyle/>
        <a:p>
          <a:endParaRPr lang="en-US"/>
        </a:p>
      </dgm:t>
    </dgm:pt>
    <dgm:pt modelId="{4FC23154-9FC5-2B47-B024-E0D1CC7C5C2B}" type="sibTrans" cxnId="{F1F88945-5AAD-8D4B-BEC0-5C46EC4BC5FE}">
      <dgm:prSet/>
      <dgm:spPr/>
      <dgm:t>
        <a:bodyPr/>
        <a:lstStyle/>
        <a:p>
          <a:endParaRPr lang="en-US"/>
        </a:p>
      </dgm:t>
    </dgm:pt>
    <dgm:pt modelId="{933A5680-4EF7-364D-90DD-CA12DE9A6F5A}">
      <dgm:prSet phldrT="[Text]" custT="1"/>
      <dgm:spPr/>
      <dgm:t>
        <a:bodyPr/>
        <a:lstStyle/>
        <a:p>
          <a:r>
            <a:rPr lang="en-US" sz="1400" b="1" dirty="0" smtClean="0">
              <a:latin typeface="Century Gothic"/>
              <a:cs typeface="Century Gothic"/>
            </a:rPr>
            <a:t>DEV TEAM</a:t>
          </a:r>
        </a:p>
        <a:p>
          <a:r>
            <a:rPr lang="en-US" sz="1000" b="1" i="1" dirty="0" smtClean="0">
              <a:latin typeface="Century Gothic"/>
              <a:cs typeface="Century Gothic"/>
            </a:rPr>
            <a:t>Vo Hoang Viet</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4EA3E436-F9C6-E648-80F0-734CDCAA9EF5}" type="parTrans" cxnId="{119AFA3A-EE3D-6742-B135-A6B370C740A3}">
      <dgm:prSet/>
      <dgm:spPr/>
      <dgm:t>
        <a:bodyPr/>
        <a:lstStyle/>
        <a:p>
          <a:endParaRPr lang="en-US"/>
        </a:p>
      </dgm:t>
    </dgm:pt>
    <dgm:pt modelId="{CD4D998D-6B2C-9B4A-A8FA-1E54527B948F}" type="sibTrans" cxnId="{119AFA3A-EE3D-6742-B135-A6B370C740A3}">
      <dgm:prSet/>
      <dgm:spPr/>
      <dgm:t>
        <a:bodyPr/>
        <a:lstStyle/>
        <a:p>
          <a:endParaRPr lang="en-US"/>
        </a:p>
      </dgm:t>
    </dgm:pt>
    <dgm:pt modelId="{C057DB9A-7876-0E43-A090-D76D88508B9E}">
      <dgm:prSet phldrT="[Text]" custT="1"/>
      <dgm:spPr/>
      <dgm:t>
        <a:bodyPr/>
        <a:lstStyle/>
        <a:p>
          <a:r>
            <a:rPr lang="en-US" sz="1400" b="1" dirty="0" smtClean="0">
              <a:latin typeface="Century Gothic"/>
              <a:cs typeface="Century Gothic"/>
            </a:rPr>
            <a:t>Tran Thi Bich</a:t>
          </a:r>
        </a:p>
        <a:p>
          <a:r>
            <a:rPr lang="en-US" sz="1000" b="1" dirty="0" smtClean="0">
              <a:latin typeface="Century Gothic"/>
              <a:cs typeface="Century Gothic"/>
            </a:rPr>
            <a:t>Test Lead</a:t>
          </a:r>
          <a:endParaRPr lang="en-US" sz="1000" b="1" dirty="0">
            <a:latin typeface="Century Gothic"/>
            <a:cs typeface="Century Gothic"/>
          </a:endParaRPr>
        </a:p>
      </dgm:t>
    </dgm:pt>
    <dgm:pt modelId="{F8B8AA35-49A1-2B45-9C66-E9BA420D5D2A}" type="parTrans" cxnId="{84590342-0486-5F49-9D2B-3C876125AFE1}">
      <dgm:prSet/>
      <dgm:spPr/>
      <dgm:t>
        <a:bodyPr/>
        <a:lstStyle/>
        <a:p>
          <a:endParaRPr lang="en-US"/>
        </a:p>
      </dgm:t>
    </dgm:pt>
    <dgm:pt modelId="{116D16AC-080F-4A46-A7C7-61B3DF4FB661}" type="sibTrans" cxnId="{84590342-0486-5F49-9D2B-3C876125AFE1}">
      <dgm:prSet/>
      <dgm:spPr/>
      <dgm:t>
        <a:bodyPr/>
        <a:lstStyle/>
        <a:p>
          <a:endParaRPr lang="en-US"/>
        </a:p>
      </dgm:t>
    </dgm:pt>
    <dgm:pt modelId="{A3D427BC-C699-6846-A8C9-47306B5EC4EB}">
      <dgm:prSet phldrT="[Text]" custT="1"/>
      <dgm:spPr/>
      <dgm:t>
        <a:bodyPr/>
        <a:lstStyle/>
        <a:p>
          <a:r>
            <a:rPr lang="en-US" sz="1400" b="1" dirty="0" smtClean="0">
              <a:latin typeface="Century Gothic"/>
              <a:cs typeface="Century Gothic"/>
            </a:rPr>
            <a:t>TEST TEAM</a:t>
          </a:r>
        </a:p>
        <a:p>
          <a:r>
            <a:rPr lang="en-US" sz="1000" b="1" i="1" dirty="0" smtClean="0">
              <a:latin typeface="Century Gothic"/>
              <a:cs typeface="Century Gothic"/>
            </a:rPr>
            <a:t>Vo Hoang Viet</a:t>
          </a:r>
        </a:p>
        <a:p>
          <a:r>
            <a:rPr lang="en-US" sz="1000" b="1" i="1" dirty="0" smtClean="0">
              <a:latin typeface="Century Gothic"/>
              <a:cs typeface="Century Gothic"/>
            </a:rPr>
            <a:t>Cao Quoc  Hung</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CB7E0AAD-10C2-4D4D-A52C-77982E09263A}" type="parTrans" cxnId="{AC0081BB-CAF8-1C49-B081-C2622FA09D6D}">
      <dgm:prSet/>
      <dgm:spPr/>
      <dgm:t>
        <a:bodyPr/>
        <a:lstStyle/>
        <a:p>
          <a:endParaRPr lang="en-US"/>
        </a:p>
      </dgm:t>
    </dgm:pt>
    <dgm:pt modelId="{5E4A2C7E-1C93-FF45-A8FA-2AF880D0F5DA}" type="sibTrans" cxnId="{AC0081BB-CAF8-1C49-B081-C2622FA09D6D}">
      <dgm:prSet/>
      <dgm:spPr/>
      <dgm:t>
        <a:bodyPr/>
        <a:lstStyle/>
        <a:p>
          <a:endParaRPr lang="en-US"/>
        </a:p>
      </dgm:t>
    </dgm:pt>
    <dgm:pt modelId="{D76B891B-DECB-B540-8351-64BF8AD3198C}" type="pres">
      <dgm:prSet presAssocID="{81D35400-72C6-1046-866A-4384EAB14CAF}" presName="hierChild1" presStyleCnt="0">
        <dgm:presLayoutVars>
          <dgm:chPref val="1"/>
          <dgm:dir/>
          <dgm:animOne val="branch"/>
          <dgm:animLvl val="lvl"/>
          <dgm:resizeHandles/>
        </dgm:presLayoutVars>
      </dgm:prSet>
      <dgm:spPr/>
      <dgm:t>
        <a:bodyPr/>
        <a:lstStyle/>
        <a:p>
          <a:endParaRPr lang="en-US"/>
        </a:p>
      </dgm:t>
    </dgm:pt>
    <dgm:pt modelId="{8884C481-991E-5A4B-BA32-5D3524D3CCB3}" type="pres">
      <dgm:prSet presAssocID="{75F66DBE-8961-9C4E-B086-4337817D9D54}" presName="hierRoot1" presStyleCnt="0"/>
      <dgm:spPr/>
    </dgm:pt>
    <dgm:pt modelId="{2115AE20-A952-0441-90A6-0343DF4EEAD3}" type="pres">
      <dgm:prSet presAssocID="{75F66DBE-8961-9C4E-B086-4337817D9D54}" presName="composite" presStyleCnt="0"/>
      <dgm:spPr/>
    </dgm:pt>
    <dgm:pt modelId="{855C2EBD-AB7E-0340-B0C4-F8B33DB245F6}" type="pres">
      <dgm:prSet presAssocID="{75F66DBE-8961-9C4E-B086-4337817D9D54}" presName="background" presStyleLbl="node0" presStyleIdx="0" presStyleCnt="1"/>
      <dgm:spPr/>
    </dgm:pt>
    <dgm:pt modelId="{A1158BEB-4729-DF4A-A460-58CD5DAA15C1}" type="pres">
      <dgm:prSet presAssocID="{75F66DBE-8961-9C4E-B086-4337817D9D54}" presName="text" presStyleLbl="fgAcc0" presStyleIdx="0" presStyleCnt="1">
        <dgm:presLayoutVars>
          <dgm:chPref val="3"/>
        </dgm:presLayoutVars>
      </dgm:prSet>
      <dgm:spPr/>
      <dgm:t>
        <a:bodyPr/>
        <a:lstStyle/>
        <a:p>
          <a:endParaRPr lang="en-US"/>
        </a:p>
      </dgm:t>
    </dgm:pt>
    <dgm:pt modelId="{29AA51A6-D2BE-B94E-A019-F3ED26DF9605}" type="pres">
      <dgm:prSet presAssocID="{75F66DBE-8961-9C4E-B086-4337817D9D54}" presName="hierChild2" presStyleCnt="0"/>
      <dgm:spPr/>
    </dgm:pt>
    <dgm:pt modelId="{FC927066-522E-1743-A961-1980D48371B2}" type="pres">
      <dgm:prSet presAssocID="{F7EC7EE3-4605-8D4A-A449-AD79550D0E22}" presName="Name10" presStyleLbl="parChTrans1D2" presStyleIdx="0" presStyleCnt="2"/>
      <dgm:spPr/>
      <dgm:t>
        <a:bodyPr/>
        <a:lstStyle/>
        <a:p>
          <a:endParaRPr lang="en-US"/>
        </a:p>
      </dgm:t>
    </dgm:pt>
    <dgm:pt modelId="{EADEF084-9FFD-074B-B98A-6E2C2E9FF996}" type="pres">
      <dgm:prSet presAssocID="{FFE4ECD4-4F9E-F74B-B684-FBC90DAD4D1D}" presName="hierRoot2" presStyleCnt="0"/>
      <dgm:spPr/>
    </dgm:pt>
    <dgm:pt modelId="{0BBA76E6-EB0B-EF43-8624-F3ECC8246F37}" type="pres">
      <dgm:prSet presAssocID="{FFE4ECD4-4F9E-F74B-B684-FBC90DAD4D1D}" presName="composite2" presStyleCnt="0"/>
      <dgm:spPr/>
    </dgm:pt>
    <dgm:pt modelId="{BF37AD63-5C93-8645-9ADE-8ABE9956EEFE}" type="pres">
      <dgm:prSet presAssocID="{FFE4ECD4-4F9E-F74B-B684-FBC90DAD4D1D}" presName="background2" presStyleLbl="node2" presStyleIdx="0" presStyleCnt="2"/>
      <dgm:spPr/>
    </dgm:pt>
    <dgm:pt modelId="{7E086E52-FF5C-924B-B838-BB7F2FCD6A9E}" type="pres">
      <dgm:prSet presAssocID="{FFE4ECD4-4F9E-F74B-B684-FBC90DAD4D1D}" presName="text2" presStyleLbl="fgAcc2" presStyleIdx="0" presStyleCnt="2" custLinFactNeighborX="-47702" custLinFactNeighborY="-16618">
        <dgm:presLayoutVars>
          <dgm:chPref val="3"/>
        </dgm:presLayoutVars>
      </dgm:prSet>
      <dgm:spPr/>
      <dgm:t>
        <a:bodyPr/>
        <a:lstStyle/>
        <a:p>
          <a:endParaRPr lang="en-US"/>
        </a:p>
      </dgm:t>
    </dgm:pt>
    <dgm:pt modelId="{3397EFE3-9ED3-B24F-87B6-75458A1A3495}" type="pres">
      <dgm:prSet presAssocID="{FFE4ECD4-4F9E-F74B-B684-FBC90DAD4D1D}" presName="hierChild3" presStyleCnt="0"/>
      <dgm:spPr/>
    </dgm:pt>
    <dgm:pt modelId="{CEC58CC1-CF43-714B-9104-237906AE5F28}" type="pres">
      <dgm:prSet presAssocID="{B08CB8FC-FB6D-2A44-A996-7BB713493751}" presName="Name17" presStyleLbl="parChTrans1D3" presStyleIdx="0" presStyleCnt="3"/>
      <dgm:spPr/>
      <dgm:t>
        <a:bodyPr/>
        <a:lstStyle/>
        <a:p>
          <a:endParaRPr lang="en-US"/>
        </a:p>
      </dgm:t>
    </dgm:pt>
    <dgm:pt modelId="{DAFD069D-D4F2-9F40-99DB-8EB2EF75B2EF}" type="pres">
      <dgm:prSet presAssocID="{A92536D9-EB5B-5946-80CA-7886B550796E}" presName="hierRoot3" presStyleCnt="0"/>
      <dgm:spPr/>
    </dgm:pt>
    <dgm:pt modelId="{524379FB-FEA0-C847-905D-2FC8162AF7BE}" type="pres">
      <dgm:prSet presAssocID="{A92536D9-EB5B-5946-80CA-7886B550796E}" presName="composite3" presStyleCnt="0"/>
      <dgm:spPr/>
    </dgm:pt>
    <dgm:pt modelId="{5436F4B4-9770-5248-9D9D-E9E4F5ED7DED}" type="pres">
      <dgm:prSet presAssocID="{A92536D9-EB5B-5946-80CA-7886B550796E}" presName="background3" presStyleLbl="node3" presStyleIdx="0" presStyleCnt="3"/>
      <dgm:spPr/>
    </dgm:pt>
    <dgm:pt modelId="{EA2F87AA-0235-CB49-B234-2DE1E1F4F0C1}" type="pres">
      <dgm:prSet presAssocID="{A92536D9-EB5B-5946-80CA-7886B550796E}" presName="text3" presStyleLbl="fgAcc3" presStyleIdx="0" presStyleCnt="3" custLinFactNeighborX="-55799" custLinFactNeighborY="1064">
        <dgm:presLayoutVars>
          <dgm:chPref val="3"/>
        </dgm:presLayoutVars>
      </dgm:prSet>
      <dgm:spPr/>
      <dgm:t>
        <a:bodyPr/>
        <a:lstStyle/>
        <a:p>
          <a:endParaRPr lang="en-US"/>
        </a:p>
      </dgm:t>
    </dgm:pt>
    <dgm:pt modelId="{DB0B820F-F2F4-8A43-B309-9C494C3DF1F5}" type="pres">
      <dgm:prSet presAssocID="{A92536D9-EB5B-5946-80CA-7886B550796E}" presName="hierChild4" presStyleCnt="0"/>
      <dgm:spPr/>
    </dgm:pt>
    <dgm:pt modelId="{682D5EE5-05B7-1343-A558-4AEA1E787A4F}" type="pres">
      <dgm:prSet presAssocID="{4EA3E436-F9C6-E648-80F0-734CDCAA9EF5}" presName="Name17" presStyleLbl="parChTrans1D3" presStyleIdx="1" presStyleCnt="3"/>
      <dgm:spPr/>
      <dgm:t>
        <a:bodyPr/>
        <a:lstStyle/>
        <a:p>
          <a:endParaRPr lang="en-US"/>
        </a:p>
      </dgm:t>
    </dgm:pt>
    <dgm:pt modelId="{2C8F2567-CF19-1A4F-AE1A-F69150CD40D5}" type="pres">
      <dgm:prSet presAssocID="{933A5680-4EF7-364D-90DD-CA12DE9A6F5A}" presName="hierRoot3" presStyleCnt="0"/>
      <dgm:spPr/>
    </dgm:pt>
    <dgm:pt modelId="{4850525C-B68F-AC4B-AC32-B45FEE1ACBDA}" type="pres">
      <dgm:prSet presAssocID="{933A5680-4EF7-364D-90DD-CA12DE9A6F5A}" presName="composite3" presStyleCnt="0"/>
      <dgm:spPr/>
    </dgm:pt>
    <dgm:pt modelId="{188E7AF6-5FC0-E049-9DCF-DCC781994E02}" type="pres">
      <dgm:prSet presAssocID="{933A5680-4EF7-364D-90DD-CA12DE9A6F5A}" presName="background3" presStyleLbl="node3" presStyleIdx="1" presStyleCnt="3"/>
      <dgm:spPr/>
    </dgm:pt>
    <dgm:pt modelId="{66C76779-FA22-3848-8124-6A4D7D2FDD6C}" type="pres">
      <dgm:prSet presAssocID="{933A5680-4EF7-364D-90DD-CA12DE9A6F5A}" presName="text3" presStyleLbl="fgAcc3" presStyleIdx="1" presStyleCnt="3" custLinFactNeighborX="-39605" custLinFactNeighborY="1064">
        <dgm:presLayoutVars>
          <dgm:chPref val="3"/>
        </dgm:presLayoutVars>
      </dgm:prSet>
      <dgm:spPr/>
      <dgm:t>
        <a:bodyPr/>
        <a:lstStyle/>
        <a:p>
          <a:endParaRPr lang="en-US"/>
        </a:p>
      </dgm:t>
    </dgm:pt>
    <dgm:pt modelId="{1A1BA085-6FA9-E246-A9CF-4EAD3DBC7A11}" type="pres">
      <dgm:prSet presAssocID="{933A5680-4EF7-364D-90DD-CA12DE9A6F5A}" presName="hierChild4" presStyleCnt="0"/>
      <dgm:spPr/>
    </dgm:pt>
    <dgm:pt modelId="{735D5FD5-3A06-0B45-BCDF-8B5F3D2F8149}" type="pres">
      <dgm:prSet presAssocID="{F8B8AA35-49A1-2B45-9C66-E9BA420D5D2A}" presName="Name10" presStyleLbl="parChTrans1D2" presStyleIdx="1" presStyleCnt="2"/>
      <dgm:spPr/>
      <dgm:t>
        <a:bodyPr/>
        <a:lstStyle/>
        <a:p>
          <a:endParaRPr lang="en-US"/>
        </a:p>
      </dgm:t>
    </dgm:pt>
    <dgm:pt modelId="{BDC1D64B-A177-F640-85C3-4EF1CD2F6978}" type="pres">
      <dgm:prSet presAssocID="{C057DB9A-7876-0E43-A090-D76D88508B9E}" presName="hierRoot2" presStyleCnt="0"/>
      <dgm:spPr/>
    </dgm:pt>
    <dgm:pt modelId="{E217ADD9-1D7C-1C44-B57C-EC9138932BF6}" type="pres">
      <dgm:prSet presAssocID="{C057DB9A-7876-0E43-A090-D76D88508B9E}" presName="composite2" presStyleCnt="0"/>
      <dgm:spPr/>
    </dgm:pt>
    <dgm:pt modelId="{87A63437-C14A-0945-80D9-CF2A5BDEC031}" type="pres">
      <dgm:prSet presAssocID="{C057DB9A-7876-0E43-A090-D76D88508B9E}" presName="background2" presStyleLbl="node2" presStyleIdx="1" presStyleCnt="2"/>
      <dgm:spPr/>
    </dgm:pt>
    <dgm:pt modelId="{1C113E6F-09C3-FB4A-8918-50C5B9D557B4}" type="pres">
      <dgm:prSet presAssocID="{C057DB9A-7876-0E43-A090-D76D88508B9E}" presName="text2" presStyleLbl="fgAcc2" presStyleIdx="1" presStyleCnt="2" custLinFactNeighborX="19843" custLinFactNeighborY="-16618">
        <dgm:presLayoutVars>
          <dgm:chPref val="3"/>
        </dgm:presLayoutVars>
      </dgm:prSet>
      <dgm:spPr/>
      <dgm:t>
        <a:bodyPr/>
        <a:lstStyle/>
        <a:p>
          <a:endParaRPr lang="en-US"/>
        </a:p>
      </dgm:t>
    </dgm:pt>
    <dgm:pt modelId="{52E7A37F-27B1-8245-AD78-4EBC8D7DD17D}" type="pres">
      <dgm:prSet presAssocID="{C057DB9A-7876-0E43-A090-D76D88508B9E}" presName="hierChild3" presStyleCnt="0"/>
      <dgm:spPr/>
    </dgm:pt>
    <dgm:pt modelId="{0D35EC2F-9609-7145-B868-645430020EE8}" type="pres">
      <dgm:prSet presAssocID="{CB7E0AAD-10C2-4D4D-A52C-77982E09263A}" presName="Name17" presStyleLbl="parChTrans1D3" presStyleIdx="2" presStyleCnt="3"/>
      <dgm:spPr/>
      <dgm:t>
        <a:bodyPr/>
        <a:lstStyle/>
        <a:p>
          <a:endParaRPr lang="en-US"/>
        </a:p>
      </dgm:t>
    </dgm:pt>
    <dgm:pt modelId="{713DBBD6-59E2-8F49-8BBC-4503AC14E0D0}" type="pres">
      <dgm:prSet presAssocID="{A3D427BC-C699-6846-A8C9-47306B5EC4EB}" presName="hierRoot3" presStyleCnt="0"/>
      <dgm:spPr/>
    </dgm:pt>
    <dgm:pt modelId="{98E57A0B-A29A-C24C-B2E0-D8B71770E4E7}" type="pres">
      <dgm:prSet presAssocID="{A3D427BC-C699-6846-A8C9-47306B5EC4EB}" presName="composite3" presStyleCnt="0"/>
      <dgm:spPr/>
    </dgm:pt>
    <dgm:pt modelId="{0EEB99EE-745D-C34E-83F5-E097501839F1}" type="pres">
      <dgm:prSet presAssocID="{A3D427BC-C699-6846-A8C9-47306B5EC4EB}" presName="background3" presStyleLbl="node3" presStyleIdx="2" presStyleCnt="3"/>
      <dgm:spPr/>
    </dgm:pt>
    <dgm:pt modelId="{FF5BD11E-E39A-6E4A-A941-F6A951C76A85}" type="pres">
      <dgm:prSet presAssocID="{A3D427BC-C699-6846-A8C9-47306B5EC4EB}" presName="text3" presStyleLbl="fgAcc3" presStyleIdx="2" presStyleCnt="3" custLinFactNeighborX="19435" custLinFactNeighborY="-2051">
        <dgm:presLayoutVars>
          <dgm:chPref val="3"/>
        </dgm:presLayoutVars>
      </dgm:prSet>
      <dgm:spPr/>
      <dgm:t>
        <a:bodyPr/>
        <a:lstStyle/>
        <a:p>
          <a:endParaRPr lang="en-US"/>
        </a:p>
      </dgm:t>
    </dgm:pt>
    <dgm:pt modelId="{6405513F-DA76-634F-890F-562AD8E37A07}" type="pres">
      <dgm:prSet presAssocID="{A3D427BC-C699-6846-A8C9-47306B5EC4EB}" presName="hierChild4" presStyleCnt="0"/>
      <dgm:spPr/>
    </dgm:pt>
  </dgm:ptLst>
  <dgm:cxnLst>
    <dgm:cxn modelId="{DD6C92F7-BC7C-434A-9731-5BD99C62E769}" type="presOf" srcId="{CB7E0AAD-10C2-4D4D-A52C-77982E09263A}" destId="{0D35EC2F-9609-7145-B868-645430020EE8}" srcOrd="0" destOrd="0" presId="urn:microsoft.com/office/officeart/2005/8/layout/hierarchy1"/>
    <dgm:cxn modelId="{F2648264-FB92-F14F-B39E-6E6AA49CF439}" srcId="{75F66DBE-8961-9C4E-B086-4337817D9D54}" destId="{FFE4ECD4-4F9E-F74B-B684-FBC90DAD4D1D}" srcOrd="0" destOrd="0" parTransId="{F7EC7EE3-4605-8D4A-A449-AD79550D0E22}" sibTransId="{71038A31-8FD1-524D-92FB-BE2122EDD098}"/>
    <dgm:cxn modelId="{F1BEC891-9C79-D644-959E-9B1ED690A7D9}" type="presOf" srcId="{933A5680-4EF7-364D-90DD-CA12DE9A6F5A}" destId="{66C76779-FA22-3848-8124-6A4D7D2FDD6C}" srcOrd="0" destOrd="0" presId="urn:microsoft.com/office/officeart/2005/8/layout/hierarchy1"/>
    <dgm:cxn modelId="{6F0409C5-2AB7-4341-9E11-341D3F1F8A7A}" type="presOf" srcId="{A92536D9-EB5B-5946-80CA-7886B550796E}" destId="{EA2F87AA-0235-CB49-B234-2DE1E1F4F0C1}" srcOrd="0" destOrd="0" presId="urn:microsoft.com/office/officeart/2005/8/layout/hierarchy1"/>
    <dgm:cxn modelId="{F27519EC-D8A1-9948-AFE8-3B8472A74DF6}" type="presOf" srcId="{F8B8AA35-49A1-2B45-9C66-E9BA420D5D2A}" destId="{735D5FD5-3A06-0B45-BCDF-8B5F3D2F8149}" srcOrd="0" destOrd="0" presId="urn:microsoft.com/office/officeart/2005/8/layout/hierarchy1"/>
    <dgm:cxn modelId="{74B482DE-CF53-754A-BF0D-5B322C0BB436}" type="presOf" srcId="{B08CB8FC-FB6D-2A44-A996-7BB713493751}" destId="{CEC58CC1-CF43-714B-9104-237906AE5F28}" srcOrd="0" destOrd="0" presId="urn:microsoft.com/office/officeart/2005/8/layout/hierarchy1"/>
    <dgm:cxn modelId="{AC0081BB-CAF8-1C49-B081-C2622FA09D6D}" srcId="{C057DB9A-7876-0E43-A090-D76D88508B9E}" destId="{A3D427BC-C699-6846-A8C9-47306B5EC4EB}" srcOrd="0" destOrd="0" parTransId="{CB7E0AAD-10C2-4D4D-A52C-77982E09263A}" sibTransId="{5E4A2C7E-1C93-FF45-A8FA-2AF880D0F5DA}"/>
    <dgm:cxn modelId="{1C0B9CAE-FC64-8542-9361-76A0FDAA2920}" type="presOf" srcId="{FFE4ECD4-4F9E-F74B-B684-FBC90DAD4D1D}" destId="{7E086E52-FF5C-924B-B838-BB7F2FCD6A9E}" srcOrd="0" destOrd="0" presId="urn:microsoft.com/office/officeart/2005/8/layout/hierarchy1"/>
    <dgm:cxn modelId="{F1F88945-5AAD-8D4B-BEC0-5C46EC4BC5FE}" srcId="{FFE4ECD4-4F9E-F74B-B684-FBC90DAD4D1D}" destId="{A92536D9-EB5B-5946-80CA-7886B550796E}" srcOrd="0" destOrd="0" parTransId="{B08CB8FC-FB6D-2A44-A996-7BB713493751}" sibTransId="{4FC23154-9FC5-2B47-B024-E0D1CC7C5C2B}"/>
    <dgm:cxn modelId="{D3CB4A28-23F4-B348-B684-A813DD7E039A}" srcId="{81D35400-72C6-1046-866A-4384EAB14CAF}" destId="{75F66DBE-8961-9C4E-B086-4337817D9D54}" srcOrd="0" destOrd="0" parTransId="{9D019894-89AF-BC4B-86F1-582472270ABA}" sibTransId="{FAA7BEB6-593F-E647-93C8-7CFB6E165E6C}"/>
    <dgm:cxn modelId="{84590342-0486-5F49-9D2B-3C876125AFE1}" srcId="{75F66DBE-8961-9C4E-B086-4337817D9D54}" destId="{C057DB9A-7876-0E43-A090-D76D88508B9E}" srcOrd="1" destOrd="0" parTransId="{F8B8AA35-49A1-2B45-9C66-E9BA420D5D2A}" sibTransId="{116D16AC-080F-4A46-A7C7-61B3DF4FB661}"/>
    <dgm:cxn modelId="{A98CF6AB-E45F-6243-B88C-CED9223946D2}" type="presOf" srcId="{81D35400-72C6-1046-866A-4384EAB14CAF}" destId="{D76B891B-DECB-B540-8351-64BF8AD3198C}" srcOrd="0" destOrd="0" presId="urn:microsoft.com/office/officeart/2005/8/layout/hierarchy1"/>
    <dgm:cxn modelId="{4829AA84-B49E-9C43-876A-A5B7F6B33040}" type="presOf" srcId="{C057DB9A-7876-0E43-A090-D76D88508B9E}" destId="{1C113E6F-09C3-FB4A-8918-50C5B9D557B4}" srcOrd="0" destOrd="0" presId="urn:microsoft.com/office/officeart/2005/8/layout/hierarchy1"/>
    <dgm:cxn modelId="{837E8338-328F-864B-8CB1-5C83FC7064D8}" type="presOf" srcId="{F7EC7EE3-4605-8D4A-A449-AD79550D0E22}" destId="{FC927066-522E-1743-A961-1980D48371B2}" srcOrd="0" destOrd="0" presId="urn:microsoft.com/office/officeart/2005/8/layout/hierarchy1"/>
    <dgm:cxn modelId="{F92C074E-21BC-5240-925F-798E3EF21D13}" type="presOf" srcId="{A3D427BC-C699-6846-A8C9-47306B5EC4EB}" destId="{FF5BD11E-E39A-6E4A-A941-F6A951C76A85}" srcOrd="0" destOrd="0" presId="urn:microsoft.com/office/officeart/2005/8/layout/hierarchy1"/>
    <dgm:cxn modelId="{119AFA3A-EE3D-6742-B135-A6B370C740A3}" srcId="{FFE4ECD4-4F9E-F74B-B684-FBC90DAD4D1D}" destId="{933A5680-4EF7-364D-90DD-CA12DE9A6F5A}" srcOrd="1" destOrd="0" parTransId="{4EA3E436-F9C6-E648-80F0-734CDCAA9EF5}" sibTransId="{CD4D998D-6B2C-9B4A-A8FA-1E54527B948F}"/>
    <dgm:cxn modelId="{8AB945A5-9C2E-094B-A6E2-7F2479908030}" type="presOf" srcId="{75F66DBE-8961-9C4E-B086-4337817D9D54}" destId="{A1158BEB-4729-DF4A-A460-58CD5DAA15C1}" srcOrd="0" destOrd="0" presId="urn:microsoft.com/office/officeart/2005/8/layout/hierarchy1"/>
    <dgm:cxn modelId="{53E3FDDF-2EFF-914C-AEC2-78833B9BAF58}" type="presOf" srcId="{4EA3E436-F9C6-E648-80F0-734CDCAA9EF5}" destId="{682D5EE5-05B7-1343-A558-4AEA1E787A4F}" srcOrd="0" destOrd="0" presId="urn:microsoft.com/office/officeart/2005/8/layout/hierarchy1"/>
    <dgm:cxn modelId="{ED322983-D911-FA49-8E8C-F817E1A79B47}" type="presParOf" srcId="{D76B891B-DECB-B540-8351-64BF8AD3198C}" destId="{8884C481-991E-5A4B-BA32-5D3524D3CCB3}" srcOrd="0" destOrd="0" presId="urn:microsoft.com/office/officeart/2005/8/layout/hierarchy1"/>
    <dgm:cxn modelId="{81737C46-2942-C040-84E8-9F7FDD36DA1A}" type="presParOf" srcId="{8884C481-991E-5A4B-BA32-5D3524D3CCB3}" destId="{2115AE20-A952-0441-90A6-0343DF4EEAD3}" srcOrd="0" destOrd="0" presId="urn:microsoft.com/office/officeart/2005/8/layout/hierarchy1"/>
    <dgm:cxn modelId="{A87589FE-3F2B-8B44-B433-DC9B46FF551F}" type="presParOf" srcId="{2115AE20-A952-0441-90A6-0343DF4EEAD3}" destId="{855C2EBD-AB7E-0340-B0C4-F8B33DB245F6}" srcOrd="0" destOrd="0" presId="urn:microsoft.com/office/officeart/2005/8/layout/hierarchy1"/>
    <dgm:cxn modelId="{F7B73C5F-AAA7-644E-AE69-000E5F513D15}" type="presParOf" srcId="{2115AE20-A952-0441-90A6-0343DF4EEAD3}" destId="{A1158BEB-4729-DF4A-A460-58CD5DAA15C1}" srcOrd="1" destOrd="0" presId="urn:microsoft.com/office/officeart/2005/8/layout/hierarchy1"/>
    <dgm:cxn modelId="{DEBEFD23-0F3A-6840-A575-524A11C4C418}" type="presParOf" srcId="{8884C481-991E-5A4B-BA32-5D3524D3CCB3}" destId="{29AA51A6-D2BE-B94E-A019-F3ED26DF9605}" srcOrd="1" destOrd="0" presId="urn:microsoft.com/office/officeart/2005/8/layout/hierarchy1"/>
    <dgm:cxn modelId="{0613D33B-9492-5544-8F9B-6AA49184C912}" type="presParOf" srcId="{29AA51A6-D2BE-B94E-A019-F3ED26DF9605}" destId="{FC927066-522E-1743-A961-1980D48371B2}" srcOrd="0" destOrd="0" presId="urn:microsoft.com/office/officeart/2005/8/layout/hierarchy1"/>
    <dgm:cxn modelId="{EF3C07EA-DB05-FB4E-865E-572215BB36E4}" type="presParOf" srcId="{29AA51A6-D2BE-B94E-A019-F3ED26DF9605}" destId="{EADEF084-9FFD-074B-B98A-6E2C2E9FF996}" srcOrd="1" destOrd="0" presId="urn:microsoft.com/office/officeart/2005/8/layout/hierarchy1"/>
    <dgm:cxn modelId="{9FAE9DC0-3BC6-D345-9F85-FA99D863F8DA}" type="presParOf" srcId="{EADEF084-9FFD-074B-B98A-6E2C2E9FF996}" destId="{0BBA76E6-EB0B-EF43-8624-F3ECC8246F37}" srcOrd="0" destOrd="0" presId="urn:microsoft.com/office/officeart/2005/8/layout/hierarchy1"/>
    <dgm:cxn modelId="{D1235161-12E7-C241-A887-30215B765F21}" type="presParOf" srcId="{0BBA76E6-EB0B-EF43-8624-F3ECC8246F37}" destId="{BF37AD63-5C93-8645-9ADE-8ABE9956EEFE}" srcOrd="0" destOrd="0" presId="urn:microsoft.com/office/officeart/2005/8/layout/hierarchy1"/>
    <dgm:cxn modelId="{93F211ED-8788-904B-BBA3-0048A24571FC}" type="presParOf" srcId="{0BBA76E6-EB0B-EF43-8624-F3ECC8246F37}" destId="{7E086E52-FF5C-924B-B838-BB7F2FCD6A9E}" srcOrd="1" destOrd="0" presId="urn:microsoft.com/office/officeart/2005/8/layout/hierarchy1"/>
    <dgm:cxn modelId="{902E9F9C-8EDB-8F42-ADB0-C699824569F3}" type="presParOf" srcId="{EADEF084-9FFD-074B-B98A-6E2C2E9FF996}" destId="{3397EFE3-9ED3-B24F-87B6-75458A1A3495}" srcOrd="1" destOrd="0" presId="urn:microsoft.com/office/officeart/2005/8/layout/hierarchy1"/>
    <dgm:cxn modelId="{27E76E84-DA9F-DC44-8B36-5E9B7B228F2D}" type="presParOf" srcId="{3397EFE3-9ED3-B24F-87B6-75458A1A3495}" destId="{CEC58CC1-CF43-714B-9104-237906AE5F28}" srcOrd="0" destOrd="0" presId="urn:microsoft.com/office/officeart/2005/8/layout/hierarchy1"/>
    <dgm:cxn modelId="{3A1E1CC9-FD09-434F-81DC-79392118FF27}" type="presParOf" srcId="{3397EFE3-9ED3-B24F-87B6-75458A1A3495}" destId="{DAFD069D-D4F2-9F40-99DB-8EB2EF75B2EF}" srcOrd="1" destOrd="0" presId="urn:microsoft.com/office/officeart/2005/8/layout/hierarchy1"/>
    <dgm:cxn modelId="{C2AFD955-C9CA-1E4F-8F83-ADA45F816EC0}" type="presParOf" srcId="{DAFD069D-D4F2-9F40-99DB-8EB2EF75B2EF}" destId="{524379FB-FEA0-C847-905D-2FC8162AF7BE}" srcOrd="0" destOrd="0" presId="urn:microsoft.com/office/officeart/2005/8/layout/hierarchy1"/>
    <dgm:cxn modelId="{72C48C6D-9797-4943-9313-26CAF8ED608E}" type="presParOf" srcId="{524379FB-FEA0-C847-905D-2FC8162AF7BE}" destId="{5436F4B4-9770-5248-9D9D-E9E4F5ED7DED}" srcOrd="0" destOrd="0" presId="urn:microsoft.com/office/officeart/2005/8/layout/hierarchy1"/>
    <dgm:cxn modelId="{DB4F188F-3EC2-E044-A5AD-1B21DE0E1906}" type="presParOf" srcId="{524379FB-FEA0-C847-905D-2FC8162AF7BE}" destId="{EA2F87AA-0235-CB49-B234-2DE1E1F4F0C1}" srcOrd="1" destOrd="0" presId="urn:microsoft.com/office/officeart/2005/8/layout/hierarchy1"/>
    <dgm:cxn modelId="{A739949F-0351-0242-8DE7-BDBA1B953551}" type="presParOf" srcId="{DAFD069D-D4F2-9F40-99DB-8EB2EF75B2EF}" destId="{DB0B820F-F2F4-8A43-B309-9C494C3DF1F5}" srcOrd="1" destOrd="0" presId="urn:microsoft.com/office/officeart/2005/8/layout/hierarchy1"/>
    <dgm:cxn modelId="{5D8803B1-9471-1045-BB75-811852BF65A9}" type="presParOf" srcId="{3397EFE3-9ED3-B24F-87B6-75458A1A3495}" destId="{682D5EE5-05B7-1343-A558-4AEA1E787A4F}" srcOrd="2" destOrd="0" presId="urn:microsoft.com/office/officeart/2005/8/layout/hierarchy1"/>
    <dgm:cxn modelId="{5B94F846-94B7-B84F-A3E6-DE895D343E05}" type="presParOf" srcId="{3397EFE3-9ED3-B24F-87B6-75458A1A3495}" destId="{2C8F2567-CF19-1A4F-AE1A-F69150CD40D5}" srcOrd="3" destOrd="0" presId="urn:microsoft.com/office/officeart/2005/8/layout/hierarchy1"/>
    <dgm:cxn modelId="{39F923FE-EBDF-FC49-8011-368934C768E8}" type="presParOf" srcId="{2C8F2567-CF19-1A4F-AE1A-F69150CD40D5}" destId="{4850525C-B68F-AC4B-AC32-B45FEE1ACBDA}" srcOrd="0" destOrd="0" presId="urn:microsoft.com/office/officeart/2005/8/layout/hierarchy1"/>
    <dgm:cxn modelId="{61058CF3-E785-F24D-B9C3-08D28F81225E}" type="presParOf" srcId="{4850525C-B68F-AC4B-AC32-B45FEE1ACBDA}" destId="{188E7AF6-5FC0-E049-9DCF-DCC781994E02}" srcOrd="0" destOrd="0" presId="urn:microsoft.com/office/officeart/2005/8/layout/hierarchy1"/>
    <dgm:cxn modelId="{669A6BB3-E906-B04C-88A5-BEFCEC7820E7}" type="presParOf" srcId="{4850525C-B68F-AC4B-AC32-B45FEE1ACBDA}" destId="{66C76779-FA22-3848-8124-6A4D7D2FDD6C}" srcOrd="1" destOrd="0" presId="urn:microsoft.com/office/officeart/2005/8/layout/hierarchy1"/>
    <dgm:cxn modelId="{793E97F2-DB16-4541-9828-9621CE85D2F1}" type="presParOf" srcId="{2C8F2567-CF19-1A4F-AE1A-F69150CD40D5}" destId="{1A1BA085-6FA9-E246-A9CF-4EAD3DBC7A11}" srcOrd="1" destOrd="0" presId="urn:microsoft.com/office/officeart/2005/8/layout/hierarchy1"/>
    <dgm:cxn modelId="{BA4FF098-D487-8645-AD0A-C15CC2F33412}" type="presParOf" srcId="{29AA51A6-D2BE-B94E-A019-F3ED26DF9605}" destId="{735D5FD5-3A06-0B45-BCDF-8B5F3D2F8149}" srcOrd="2" destOrd="0" presId="urn:microsoft.com/office/officeart/2005/8/layout/hierarchy1"/>
    <dgm:cxn modelId="{F5A96A8C-04C3-CF45-A88B-C55C72F41809}" type="presParOf" srcId="{29AA51A6-D2BE-B94E-A019-F3ED26DF9605}" destId="{BDC1D64B-A177-F640-85C3-4EF1CD2F6978}" srcOrd="3" destOrd="0" presId="urn:microsoft.com/office/officeart/2005/8/layout/hierarchy1"/>
    <dgm:cxn modelId="{934F9C39-0796-5048-B504-18A477E5B985}" type="presParOf" srcId="{BDC1D64B-A177-F640-85C3-4EF1CD2F6978}" destId="{E217ADD9-1D7C-1C44-B57C-EC9138932BF6}" srcOrd="0" destOrd="0" presId="urn:microsoft.com/office/officeart/2005/8/layout/hierarchy1"/>
    <dgm:cxn modelId="{D678FA1B-54E7-824D-AA9B-BD73A0E486A0}" type="presParOf" srcId="{E217ADD9-1D7C-1C44-B57C-EC9138932BF6}" destId="{87A63437-C14A-0945-80D9-CF2A5BDEC031}" srcOrd="0" destOrd="0" presId="urn:microsoft.com/office/officeart/2005/8/layout/hierarchy1"/>
    <dgm:cxn modelId="{69F4CB47-62C5-8B43-BB4B-C73456D91271}" type="presParOf" srcId="{E217ADD9-1D7C-1C44-B57C-EC9138932BF6}" destId="{1C113E6F-09C3-FB4A-8918-50C5B9D557B4}" srcOrd="1" destOrd="0" presId="urn:microsoft.com/office/officeart/2005/8/layout/hierarchy1"/>
    <dgm:cxn modelId="{1123AA2F-CEEA-EB49-9FC2-40435D29E162}" type="presParOf" srcId="{BDC1D64B-A177-F640-85C3-4EF1CD2F6978}" destId="{52E7A37F-27B1-8245-AD78-4EBC8D7DD17D}" srcOrd="1" destOrd="0" presId="urn:microsoft.com/office/officeart/2005/8/layout/hierarchy1"/>
    <dgm:cxn modelId="{756D985E-A788-B148-B41B-B18C6FAA358B}" type="presParOf" srcId="{52E7A37F-27B1-8245-AD78-4EBC8D7DD17D}" destId="{0D35EC2F-9609-7145-B868-645430020EE8}" srcOrd="0" destOrd="0" presId="urn:microsoft.com/office/officeart/2005/8/layout/hierarchy1"/>
    <dgm:cxn modelId="{8DCDA6B3-2D13-BB40-9B36-B2D50FBAE951}" type="presParOf" srcId="{52E7A37F-27B1-8245-AD78-4EBC8D7DD17D}" destId="{713DBBD6-59E2-8F49-8BBC-4503AC14E0D0}" srcOrd="1" destOrd="0" presId="urn:microsoft.com/office/officeart/2005/8/layout/hierarchy1"/>
    <dgm:cxn modelId="{E8BC5853-74FC-E045-AE31-30F0F22E2546}" type="presParOf" srcId="{713DBBD6-59E2-8F49-8BBC-4503AC14E0D0}" destId="{98E57A0B-A29A-C24C-B2E0-D8B71770E4E7}" srcOrd="0" destOrd="0" presId="urn:microsoft.com/office/officeart/2005/8/layout/hierarchy1"/>
    <dgm:cxn modelId="{6406BC21-BC6B-8B41-941D-AEB192530A46}" type="presParOf" srcId="{98E57A0B-A29A-C24C-B2E0-D8B71770E4E7}" destId="{0EEB99EE-745D-C34E-83F5-E097501839F1}" srcOrd="0" destOrd="0" presId="urn:microsoft.com/office/officeart/2005/8/layout/hierarchy1"/>
    <dgm:cxn modelId="{A3D04DE9-54BF-4D42-AE2E-A1AA60FF42FE}" type="presParOf" srcId="{98E57A0B-A29A-C24C-B2E0-D8B71770E4E7}" destId="{FF5BD11E-E39A-6E4A-A941-F6A951C76A85}" srcOrd="1" destOrd="0" presId="urn:microsoft.com/office/officeart/2005/8/layout/hierarchy1"/>
    <dgm:cxn modelId="{D558504C-8FB5-E041-AAEB-64BA5B179E78}" type="presParOf" srcId="{713DBBD6-59E2-8F49-8BBC-4503AC14E0D0}" destId="{6405513F-DA76-634F-890F-562AD8E37A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99D78A-219B-4546-9EC3-512C23B3D080}" type="doc">
      <dgm:prSet loTypeId="urn:microsoft.com/office/officeart/2005/8/layout/hProcess9" loCatId="process" qsTypeId="urn:microsoft.com/office/officeart/2005/8/quickstyle/simple1" qsCatId="simple" csTypeId="urn:microsoft.com/office/officeart/2005/8/colors/accent6_3" csCatId="accent6" phldr="1"/>
      <dgm:spPr/>
    </dgm:pt>
    <dgm:pt modelId="{BCADB0F8-F032-4221-8062-CB37FF614D83}">
      <dgm:prSet phldrT="[Text]"/>
      <dgm:spPr/>
      <dgm:t>
        <a:bodyPr/>
        <a:lstStyle/>
        <a:p>
          <a:r>
            <a:rPr lang="en-US" dirty="0" smtClean="0"/>
            <a:t>Planning</a:t>
          </a:r>
          <a:endParaRPr lang="en-US" dirty="0"/>
        </a:p>
      </dgm:t>
    </dgm:pt>
    <dgm:pt modelId="{E57CAC6B-D133-4BDF-87B3-D193CB28D516}" type="parTrans" cxnId="{4137687E-DC1A-4739-85A0-753EA611532D}">
      <dgm:prSet/>
      <dgm:spPr/>
      <dgm:t>
        <a:bodyPr/>
        <a:lstStyle/>
        <a:p>
          <a:endParaRPr lang="en-US"/>
        </a:p>
      </dgm:t>
    </dgm:pt>
    <dgm:pt modelId="{6E4F62B9-AA61-4728-8C55-9A4A3C500D14}" type="sibTrans" cxnId="{4137687E-DC1A-4739-85A0-753EA611532D}">
      <dgm:prSet/>
      <dgm:spPr/>
      <dgm:t>
        <a:bodyPr/>
        <a:lstStyle/>
        <a:p>
          <a:endParaRPr lang="en-US"/>
        </a:p>
      </dgm:t>
    </dgm:pt>
    <dgm:pt modelId="{882D8DE3-B425-4584-9B62-C40C012F929F}">
      <dgm:prSet phldrT="[Text]"/>
      <dgm:spPr/>
      <dgm:t>
        <a:bodyPr/>
        <a:lstStyle/>
        <a:p>
          <a:r>
            <a:rPr lang="en-US" dirty="0" smtClean="0"/>
            <a:t>Execution</a:t>
          </a:r>
          <a:endParaRPr lang="en-US" dirty="0"/>
        </a:p>
      </dgm:t>
    </dgm:pt>
    <dgm:pt modelId="{6F3098AB-EEF7-4630-BA24-BD1907026687}" type="parTrans" cxnId="{B2E84443-4B81-418D-B19E-9558B908A06D}">
      <dgm:prSet/>
      <dgm:spPr/>
      <dgm:t>
        <a:bodyPr/>
        <a:lstStyle/>
        <a:p>
          <a:endParaRPr lang="en-US"/>
        </a:p>
      </dgm:t>
    </dgm:pt>
    <dgm:pt modelId="{139A682B-1D48-4E53-9F79-CE24187F4917}" type="sibTrans" cxnId="{B2E84443-4B81-418D-B19E-9558B908A06D}">
      <dgm:prSet/>
      <dgm:spPr/>
      <dgm:t>
        <a:bodyPr/>
        <a:lstStyle/>
        <a:p>
          <a:endParaRPr lang="en-US"/>
        </a:p>
      </dgm:t>
    </dgm:pt>
    <dgm:pt modelId="{76489D28-D323-46E2-AC48-A64220752C1A}">
      <dgm:prSet phldrT="[Text]"/>
      <dgm:spPr/>
      <dgm:t>
        <a:bodyPr/>
        <a:lstStyle/>
        <a:p>
          <a:r>
            <a:rPr lang="en-US" dirty="0" smtClean="0"/>
            <a:t>Test report</a:t>
          </a:r>
          <a:endParaRPr lang="en-US" dirty="0"/>
        </a:p>
      </dgm:t>
    </dgm:pt>
    <dgm:pt modelId="{2936A1D9-7DF9-4459-B9BF-7F2573E6C988}" type="parTrans" cxnId="{B1CD0464-5E3A-4D66-AF0C-7CAB11BC7064}">
      <dgm:prSet/>
      <dgm:spPr/>
      <dgm:t>
        <a:bodyPr/>
        <a:lstStyle/>
        <a:p>
          <a:endParaRPr lang="en-US"/>
        </a:p>
      </dgm:t>
    </dgm:pt>
    <dgm:pt modelId="{422013C5-C36F-467C-95DC-50E3B9BD6D96}" type="sibTrans" cxnId="{B1CD0464-5E3A-4D66-AF0C-7CAB11BC7064}">
      <dgm:prSet/>
      <dgm:spPr/>
      <dgm:t>
        <a:bodyPr/>
        <a:lstStyle/>
        <a:p>
          <a:endParaRPr lang="en-US"/>
        </a:p>
      </dgm:t>
    </dgm:pt>
    <dgm:pt modelId="{DFAEBC53-FB6D-4E7F-9A63-43CE02B91AE9}">
      <dgm:prSet phldrT="[Text]"/>
      <dgm:spPr/>
      <dgm:t>
        <a:bodyPr/>
        <a:lstStyle/>
        <a:p>
          <a:r>
            <a:rPr lang="en-US" dirty="0" smtClean="0"/>
            <a:t>Requirement analysis</a:t>
          </a:r>
          <a:endParaRPr lang="en-US" dirty="0"/>
        </a:p>
      </dgm:t>
    </dgm:pt>
    <dgm:pt modelId="{30562F6E-09F1-40E2-ADC5-65F8A110DD3C}" type="parTrans" cxnId="{2CF1154D-E9A0-49CC-99CC-C422700AE888}">
      <dgm:prSet/>
      <dgm:spPr/>
      <dgm:t>
        <a:bodyPr/>
        <a:lstStyle/>
        <a:p>
          <a:endParaRPr lang="en-US"/>
        </a:p>
      </dgm:t>
    </dgm:pt>
    <dgm:pt modelId="{EEE056DD-AEE3-40B9-B35E-BFC5CAFA3565}" type="sibTrans" cxnId="{2CF1154D-E9A0-49CC-99CC-C422700AE888}">
      <dgm:prSet/>
      <dgm:spPr/>
      <dgm:t>
        <a:bodyPr/>
        <a:lstStyle/>
        <a:p>
          <a:endParaRPr lang="en-US"/>
        </a:p>
      </dgm:t>
    </dgm:pt>
    <dgm:pt modelId="{D8A97331-2ABE-48E2-93BC-2582AE020D2C}">
      <dgm:prSet phldrT="[Text]"/>
      <dgm:spPr/>
      <dgm:t>
        <a:bodyPr/>
        <a:lstStyle/>
        <a:p>
          <a:r>
            <a:rPr lang="en-US" dirty="0" smtClean="0"/>
            <a:t>Test case Design</a:t>
          </a:r>
          <a:endParaRPr lang="en-US" dirty="0"/>
        </a:p>
      </dgm:t>
    </dgm:pt>
    <dgm:pt modelId="{17C333F6-7F37-43F4-A972-83A07068CF85}" type="parTrans" cxnId="{8E5B3462-E823-4636-BBF0-EC4CCEE8BFBC}">
      <dgm:prSet/>
      <dgm:spPr/>
      <dgm:t>
        <a:bodyPr/>
        <a:lstStyle/>
        <a:p>
          <a:endParaRPr lang="en-US"/>
        </a:p>
      </dgm:t>
    </dgm:pt>
    <dgm:pt modelId="{C6370888-7B60-4B78-97F2-57DA573E0F55}" type="sibTrans" cxnId="{8E5B3462-E823-4636-BBF0-EC4CCEE8BFBC}">
      <dgm:prSet/>
      <dgm:spPr/>
      <dgm:t>
        <a:bodyPr/>
        <a:lstStyle/>
        <a:p>
          <a:endParaRPr lang="en-US"/>
        </a:p>
      </dgm:t>
    </dgm:pt>
    <dgm:pt modelId="{E0A6BE40-5E8A-4A3D-8D6B-BA951BCC2DB0}" type="pres">
      <dgm:prSet presAssocID="{0D99D78A-219B-4546-9EC3-512C23B3D080}" presName="CompostProcess" presStyleCnt="0">
        <dgm:presLayoutVars>
          <dgm:dir/>
          <dgm:resizeHandles val="exact"/>
        </dgm:presLayoutVars>
      </dgm:prSet>
      <dgm:spPr/>
    </dgm:pt>
    <dgm:pt modelId="{700A3222-9FF4-4C31-BA64-E2347F536701}" type="pres">
      <dgm:prSet presAssocID="{0D99D78A-219B-4546-9EC3-512C23B3D080}" presName="arrow" presStyleLbl="bgShp" presStyleIdx="0" presStyleCnt="1" custLinFactNeighborX="0" custLinFactNeighborY="-625"/>
      <dgm:spPr/>
    </dgm:pt>
    <dgm:pt modelId="{F1185137-40DC-467A-AE30-6466985F4E13}" type="pres">
      <dgm:prSet presAssocID="{0D99D78A-219B-4546-9EC3-512C23B3D080}" presName="linearProcess" presStyleCnt="0"/>
      <dgm:spPr/>
    </dgm:pt>
    <dgm:pt modelId="{CD980DE4-5568-4CD6-9D13-28AC8553256B}" type="pres">
      <dgm:prSet presAssocID="{DFAEBC53-FB6D-4E7F-9A63-43CE02B91AE9}" presName="textNode" presStyleLbl="node1" presStyleIdx="0" presStyleCnt="5">
        <dgm:presLayoutVars>
          <dgm:bulletEnabled val="1"/>
        </dgm:presLayoutVars>
      </dgm:prSet>
      <dgm:spPr/>
      <dgm:t>
        <a:bodyPr/>
        <a:lstStyle/>
        <a:p>
          <a:endParaRPr lang="en-US"/>
        </a:p>
      </dgm:t>
    </dgm:pt>
    <dgm:pt modelId="{28903AD3-60B6-41A1-8C03-E2DC6B2F4821}" type="pres">
      <dgm:prSet presAssocID="{EEE056DD-AEE3-40B9-B35E-BFC5CAFA3565}" presName="sibTrans" presStyleCnt="0"/>
      <dgm:spPr/>
    </dgm:pt>
    <dgm:pt modelId="{492C6722-1AB3-4B79-8DF0-CAEECB4C1925}" type="pres">
      <dgm:prSet presAssocID="{BCADB0F8-F032-4221-8062-CB37FF614D83}" presName="textNode" presStyleLbl="node1" presStyleIdx="1" presStyleCnt="5" custLinFactNeighborX="-2118" custLinFactNeighborY="3125">
        <dgm:presLayoutVars>
          <dgm:bulletEnabled val="1"/>
        </dgm:presLayoutVars>
      </dgm:prSet>
      <dgm:spPr/>
      <dgm:t>
        <a:bodyPr/>
        <a:lstStyle/>
        <a:p>
          <a:endParaRPr lang="en-US"/>
        </a:p>
      </dgm:t>
    </dgm:pt>
    <dgm:pt modelId="{7A24EE0B-198B-4D27-BE5A-8BA864A7B28F}" type="pres">
      <dgm:prSet presAssocID="{6E4F62B9-AA61-4728-8C55-9A4A3C500D14}" presName="sibTrans" presStyleCnt="0"/>
      <dgm:spPr/>
    </dgm:pt>
    <dgm:pt modelId="{A4DAB7B8-F413-4574-A9EF-4700F54F5B70}" type="pres">
      <dgm:prSet presAssocID="{D8A97331-2ABE-48E2-93BC-2582AE020D2C}" presName="textNode" presStyleLbl="node1" presStyleIdx="2" presStyleCnt="5">
        <dgm:presLayoutVars>
          <dgm:bulletEnabled val="1"/>
        </dgm:presLayoutVars>
      </dgm:prSet>
      <dgm:spPr/>
      <dgm:t>
        <a:bodyPr/>
        <a:lstStyle/>
        <a:p>
          <a:endParaRPr lang="en-US"/>
        </a:p>
      </dgm:t>
    </dgm:pt>
    <dgm:pt modelId="{2D15BF85-2F70-401A-A7E3-AF18D3D7AB6F}" type="pres">
      <dgm:prSet presAssocID="{C6370888-7B60-4B78-97F2-57DA573E0F55}" presName="sibTrans" presStyleCnt="0"/>
      <dgm:spPr/>
    </dgm:pt>
    <dgm:pt modelId="{A61293DA-DDE5-471F-BD80-89EB1AE1C9AF}" type="pres">
      <dgm:prSet presAssocID="{882D8DE3-B425-4584-9B62-C40C012F929F}" presName="textNode" presStyleLbl="node1" presStyleIdx="3" presStyleCnt="5">
        <dgm:presLayoutVars>
          <dgm:bulletEnabled val="1"/>
        </dgm:presLayoutVars>
      </dgm:prSet>
      <dgm:spPr/>
      <dgm:t>
        <a:bodyPr/>
        <a:lstStyle/>
        <a:p>
          <a:endParaRPr lang="en-US"/>
        </a:p>
      </dgm:t>
    </dgm:pt>
    <dgm:pt modelId="{0D459D97-D743-4536-9957-49850F5C9DC8}" type="pres">
      <dgm:prSet presAssocID="{139A682B-1D48-4E53-9F79-CE24187F4917}" presName="sibTrans" presStyleCnt="0"/>
      <dgm:spPr/>
    </dgm:pt>
    <dgm:pt modelId="{CF340D2B-7A8C-404E-AFC9-B1A4AF1A7175}" type="pres">
      <dgm:prSet presAssocID="{76489D28-D323-46E2-AC48-A64220752C1A}" presName="textNode" presStyleLbl="node1" presStyleIdx="4" presStyleCnt="5">
        <dgm:presLayoutVars>
          <dgm:bulletEnabled val="1"/>
        </dgm:presLayoutVars>
      </dgm:prSet>
      <dgm:spPr/>
      <dgm:t>
        <a:bodyPr/>
        <a:lstStyle/>
        <a:p>
          <a:endParaRPr lang="en-US"/>
        </a:p>
      </dgm:t>
    </dgm:pt>
  </dgm:ptLst>
  <dgm:cxnLst>
    <dgm:cxn modelId="{49810579-8AC1-4699-B93E-DE8F75A8B156}" type="presOf" srcId="{D8A97331-2ABE-48E2-93BC-2582AE020D2C}" destId="{A4DAB7B8-F413-4574-A9EF-4700F54F5B70}" srcOrd="0" destOrd="0" presId="urn:microsoft.com/office/officeart/2005/8/layout/hProcess9"/>
    <dgm:cxn modelId="{2CF1154D-E9A0-49CC-99CC-C422700AE888}" srcId="{0D99D78A-219B-4546-9EC3-512C23B3D080}" destId="{DFAEBC53-FB6D-4E7F-9A63-43CE02B91AE9}" srcOrd="0" destOrd="0" parTransId="{30562F6E-09F1-40E2-ADC5-65F8A110DD3C}" sibTransId="{EEE056DD-AEE3-40B9-B35E-BFC5CAFA3565}"/>
    <dgm:cxn modelId="{4137687E-DC1A-4739-85A0-753EA611532D}" srcId="{0D99D78A-219B-4546-9EC3-512C23B3D080}" destId="{BCADB0F8-F032-4221-8062-CB37FF614D83}" srcOrd="1" destOrd="0" parTransId="{E57CAC6B-D133-4BDF-87B3-D193CB28D516}" sibTransId="{6E4F62B9-AA61-4728-8C55-9A4A3C500D14}"/>
    <dgm:cxn modelId="{CFBB6A60-5057-4A27-B253-6BA33F14CC08}" type="presOf" srcId="{DFAEBC53-FB6D-4E7F-9A63-43CE02B91AE9}" destId="{CD980DE4-5568-4CD6-9D13-28AC8553256B}" srcOrd="0" destOrd="0" presId="urn:microsoft.com/office/officeart/2005/8/layout/hProcess9"/>
    <dgm:cxn modelId="{B1CD0464-5E3A-4D66-AF0C-7CAB11BC7064}" srcId="{0D99D78A-219B-4546-9EC3-512C23B3D080}" destId="{76489D28-D323-46E2-AC48-A64220752C1A}" srcOrd="4" destOrd="0" parTransId="{2936A1D9-7DF9-4459-B9BF-7F2573E6C988}" sibTransId="{422013C5-C36F-467C-95DC-50E3B9BD6D96}"/>
    <dgm:cxn modelId="{B0CD1689-85D9-4A71-A946-D58BCBD3FC79}" type="presOf" srcId="{BCADB0F8-F032-4221-8062-CB37FF614D83}" destId="{492C6722-1AB3-4B79-8DF0-CAEECB4C1925}" srcOrd="0" destOrd="0" presId="urn:microsoft.com/office/officeart/2005/8/layout/hProcess9"/>
    <dgm:cxn modelId="{C60D2780-89A3-43CD-A034-E868A5E25C6E}" type="presOf" srcId="{0D99D78A-219B-4546-9EC3-512C23B3D080}" destId="{E0A6BE40-5E8A-4A3D-8D6B-BA951BCC2DB0}" srcOrd="0" destOrd="0" presId="urn:microsoft.com/office/officeart/2005/8/layout/hProcess9"/>
    <dgm:cxn modelId="{1A87BB70-2A63-4479-983C-B5B0CD400F7C}" type="presOf" srcId="{882D8DE3-B425-4584-9B62-C40C012F929F}" destId="{A61293DA-DDE5-471F-BD80-89EB1AE1C9AF}" srcOrd="0" destOrd="0" presId="urn:microsoft.com/office/officeart/2005/8/layout/hProcess9"/>
    <dgm:cxn modelId="{5FEB81F2-60D0-4F17-B68F-1A2805B48CAD}" type="presOf" srcId="{76489D28-D323-46E2-AC48-A64220752C1A}" destId="{CF340D2B-7A8C-404E-AFC9-B1A4AF1A7175}" srcOrd="0" destOrd="0" presId="urn:microsoft.com/office/officeart/2005/8/layout/hProcess9"/>
    <dgm:cxn modelId="{B2E84443-4B81-418D-B19E-9558B908A06D}" srcId="{0D99D78A-219B-4546-9EC3-512C23B3D080}" destId="{882D8DE3-B425-4584-9B62-C40C012F929F}" srcOrd="3" destOrd="0" parTransId="{6F3098AB-EEF7-4630-BA24-BD1907026687}" sibTransId="{139A682B-1D48-4E53-9F79-CE24187F4917}"/>
    <dgm:cxn modelId="{8E5B3462-E823-4636-BBF0-EC4CCEE8BFBC}" srcId="{0D99D78A-219B-4546-9EC3-512C23B3D080}" destId="{D8A97331-2ABE-48E2-93BC-2582AE020D2C}" srcOrd="2" destOrd="0" parTransId="{17C333F6-7F37-43F4-A972-83A07068CF85}" sibTransId="{C6370888-7B60-4B78-97F2-57DA573E0F55}"/>
    <dgm:cxn modelId="{E4C9D8CE-336F-444F-9567-8CBE7BB2048A}" type="presParOf" srcId="{E0A6BE40-5E8A-4A3D-8D6B-BA951BCC2DB0}" destId="{700A3222-9FF4-4C31-BA64-E2347F536701}" srcOrd="0" destOrd="0" presId="urn:microsoft.com/office/officeart/2005/8/layout/hProcess9"/>
    <dgm:cxn modelId="{B91D796E-589A-428E-BF5F-56913830F54C}" type="presParOf" srcId="{E0A6BE40-5E8A-4A3D-8D6B-BA951BCC2DB0}" destId="{F1185137-40DC-467A-AE30-6466985F4E13}" srcOrd="1" destOrd="0" presId="urn:microsoft.com/office/officeart/2005/8/layout/hProcess9"/>
    <dgm:cxn modelId="{0BDEC5C9-F3C5-4DF4-997D-B5A8423193B3}" type="presParOf" srcId="{F1185137-40DC-467A-AE30-6466985F4E13}" destId="{CD980DE4-5568-4CD6-9D13-28AC8553256B}" srcOrd="0" destOrd="0" presId="urn:microsoft.com/office/officeart/2005/8/layout/hProcess9"/>
    <dgm:cxn modelId="{DB88CBD8-B1E4-44E0-93B6-725B0FB80F29}" type="presParOf" srcId="{F1185137-40DC-467A-AE30-6466985F4E13}" destId="{28903AD3-60B6-41A1-8C03-E2DC6B2F4821}" srcOrd="1" destOrd="0" presId="urn:microsoft.com/office/officeart/2005/8/layout/hProcess9"/>
    <dgm:cxn modelId="{FB742327-5FEB-40B1-9931-F27F438F98D0}" type="presParOf" srcId="{F1185137-40DC-467A-AE30-6466985F4E13}" destId="{492C6722-1AB3-4B79-8DF0-CAEECB4C1925}" srcOrd="2" destOrd="0" presId="urn:microsoft.com/office/officeart/2005/8/layout/hProcess9"/>
    <dgm:cxn modelId="{006AB3FC-54B8-4441-889B-9D9F3613C13C}" type="presParOf" srcId="{F1185137-40DC-467A-AE30-6466985F4E13}" destId="{7A24EE0B-198B-4D27-BE5A-8BA864A7B28F}" srcOrd="3" destOrd="0" presId="urn:microsoft.com/office/officeart/2005/8/layout/hProcess9"/>
    <dgm:cxn modelId="{424EA2BE-BC20-46F4-87DB-15CCB82816D2}" type="presParOf" srcId="{F1185137-40DC-467A-AE30-6466985F4E13}" destId="{A4DAB7B8-F413-4574-A9EF-4700F54F5B70}" srcOrd="4" destOrd="0" presId="urn:microsoft.com/office/officeart/2005/8/layout/hProcess9"/>
    <dgm:cxn modelId="{178D111A-814A-4497-A29E-6978356F7263}" type="presParOf" srcId="{F1185137-40DC-467A-AE30-6466985F4E13}" destId="{2D15BF85-2F70-401A-A7E3-AF18D3D7AB6F}" srcOrd="5" destOrd="0" presId="urn:microsoft.com/office/officeart/2005/8/layout/hProcess9"/>
    <dgm:cxn modelId="{CEA00C99-5517-4E46-883D-F7396AD08A95}" type="presParOf" srcId="{F1185137-40DC-467A-AE30-6466985F4E13}" destId="{A61293DA-DDE5-471F-BD80-89EB1AE1C9AF}" srcOrd="6" destOrd="0" presId="urn:microsoft.com/office/officeart/2005/8/layout/hProcess9"/>
    <dgm:cxn modelId="{207E0A7E-A025-4447-AF8F-E8527D51A323}" type="presParOf" srcId="{F1185137-40DC-467A-AE30-6466985F4E13}" destId="{0D459D97-D743-4536-9957-49850F5C9DC8}" srcOrd="7" destOrd="0" presId="urn:microsoft.com/office/officeart/2005/8/layout/hProcess9"/>
    <dgm:cxn modelId="{427B46EF-AD75-42ED-886E-17F096D370CB}" type="presParOf" srcId="{F1185137-40DC-467A-AE30-6466985F4E13}" destId="{CF340D2B-7A8C-404E-AFC9-B1A4AF1A717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46AC-D41A-6E4E-81E7-3F8C0114E68B}">
      <dsp:nvSpPr>
        <dsp:cNvPr id="0" name=""/>
        <dsp:cNvSpPr/>
      </dsp:nvSpPr>
      <dsp:spPr>
        <a:xfrm>
          <a:off x="3102818" y="1388437"/>
          <a:ext cx="1734920" cy="364164"/>
        </a:xfrm>
        <a:custGeom>
          <a:avLst/>
          <a:gdLst/>
          <a:ahLst/>
          <a:cxnLst/>
          <a:rect l="0" t="0" r="0" b="0"/>
          <a:pathLst>
            <a:path>
              <a:moveTo>
                <a:pt x="0" y="0"/>
              </a:moveTo>
              <a:lnTo>
                <a:pt x="0" y="191821"/>
              </a:lnTo>
              <a:lnTo>
                <a:pt x="1734920" y="191821"/>
              </a:lnTo>
              <a:lnTo>
                <a:pt x="1734920" y="3641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B0F9-A86B-4040-BDCA-88DEEA21BB10}">
      <dsp:nvSpPr>
        <dsp:cNvPr id="0" name=""/>
        <dsp:cNvSpPr/>
      </dsp:nvSpPr>
      <dsp:spPr>
        <a:xfrm>
          <a:off x="1804502" y="2838876"/>
          <a:ext cx="1516618" cy="347443"/>
        </a:xfrm>
        <a:custGeom>
          <a:avLst/>
          <a:gdLst/>
          <a:ahLst/>
          <a:cxnLst/>
          <a:rect l="0" t="0" r="0" b="0"/>
          <a:pathLst>
            <a:path>
              <a:moveTo>
                <a:pt x="0" y="0"/>
              </a:moveTo>
              <a:lnTo>
                <a:pt x="0" y="175100"/>
              </a:lnTo>
              <a:lnTo>
                <a:pt x="1516618" y="175100"/>
              </a:lnTo>
              <a:lnTo>
                <a:pt x="1516618"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4920C-1FC5-AF4D-A1D3-76A95D80ADDB}">
      <dsp:nvSpPr>
        <dsp:cNvPr id="0" name=""/>
        <dsp:cNvSpPr/>
      </dsp:nvSpPr>
      <dsp:spPr>
        <a:xfrm>
          <a:off x="551497" y="2838876"/>
          <a:ext cx="1253004" cy="347443"/>
        </a:xfrm>
        <a:custGeom>
          <a:avLst/>
          <a:gdLst/>
          <a:ahLst/>
          <a:cxnLst/>
          <a:rect l="0" t="0" r="0" b="0"/>
          <a:pathLst>
            <a:path>
              <a:moveTo>
                <a:pt x="1253004" y="0"/>
              </a:moveTo>
              <a:lnTo>
                <a:pt x="1253004" y="175100"/>
              </a:lnTo>
              <a:lnTo>
                <a:pt x="0" y="175100"/>
              </a:lnTo>
              <a:lnTo>
                <a:pt x="0"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95B4B-DF3C-7A4B-B6E0-29FAE7EC54F3}">
      <dsp:nvSpPr>
        <dsp:cNvPr id="0" name=""/>
        <dsp:cNvSpPr/>
      </dsp:nvSpPr>
      <dsp:spPr>
        <a:xfrm>
          <a:off x="1804502" y="1388437"/>
          <a:ext cx="1298316" cy="347443"/>
        </a:xfrm>
        <a:custGeom>
          <a:avLst/>
          <a:gdLst/>
          <a:ahLst/>
          <a:cxnLst/>
          <a:rect l="0" t="0" r="0" b="0"/>
          <a:pathLst>
            <a:path>
              <a:moveTo>
                <a:pt x="1298316" y="0"/>
              </a:moveTo>
              <a:lnTo>
                <a:pt x="1298316" y="175100"/>
              </a:lnTo>
              <a:lnTo>
                <a:pt x="0" y="175100"/>
              </a:lnTo>
              <a:lnTo>
                <a:pt x="0" y="3474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030934-2AD3-E449-9351-E99C005E17A3}">
      <dsp:nvSpPr>
        <dsp:cNvPr id="0" name=""/>
        <dsp:cNvSpPr/>
      </dsp:nvSpPr>
      <dsp:spPr>
        <a:xfrm>
          <a:off x="2551320" y="285442"/>
          <a:ext cx="1102995" cy="1102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B6C92-F631-CD4D-BF7B-5DA53FC2269A}">
      <dsp:nvSpPr>
        <dsp:cNvPr id="0" name=""/>
        <dsp:cNvSpPr/>
      </dsp:nvSpPr>
      <dsp:spPr>
        <a:xfrm>
          <a:off x="3895634" y="282685"/>
          <a:ext cx="2527700"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NamNV</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Project Manager</a:t>
          </a:r>
          <a:endParaRPr lang="en-US" sz="2200" kern="1200" dirty="0">
            <a:latin typeface="Century Gothic"/>
            <a:cs typeface="Century Gothic"/>
          </a:endParaRPr>
        </a:p>
      </dsp:txBody>
      <dsp:txXfrm>
        <a:off x="3895634" y="282685"/>
        <a:ext cx="2527700" cy="1102995"/>
      </dsp:txXfrm>
    </dsp:sp>
    <dsp:sp modelId="{ED43DD18-AAFB-914A-B586-7916C49531D4}">
      <dsp:nvSpPr>
        <dsp:cNvPr id="0" name=""/>
        <dsp:cNvSpPr/>
      </dsp:nvSpPr>
      <dsp:spPr>
        <a:xfrm>
          <a:off x="1253004" y="1735881"/>
          <a:ext cx="1102995" cy="110299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2A2C3-9378-5C44-B8C8-E32B21A75C95}">
      <dsp:nvSpPr>
        <dsp:cNvPr id="0" name=""/>
        <dsp:cNvSpPr/>
      </dsp:nvSpPr>
      <dsp:spPr>
        <a:xfrm>
          <a:off x="2356043"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HungCQ</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Tech Lead</a:t>
          </a:r>
          <a:endParaRPr lang="en-US" sz="2200" kern="1200" dirty="0">
            <a:latin typeface="Century Gothic"/>
            <a:cs typeface="Century Gothic"/>
          </a:endParaRPr>
        </a:p>
      </dsp:txBody>
      <dsp:txXfrm>
        <a:off x="2356043" y="1733123"/>
        <a:ext cx="1654492" cy="1102995"/>
      </dsp:txXfrm>
    </dsp:sp>
    <dsp:sp modelId="{3726238E-9A84-824C-A1EC-EF97DCF17325}">
      <dsp:nvSpPr>
        <dsp:cNvPr id="0" name=""/>
        <dsp:cNvSpPr/>
      </dsp:nvSpPr>
      <dsp:spPr>
        <a:xfrm>
          <a:off x="0" y="3186319"/>
          <a:ext cx="1102995" cy="1102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8A888-6A90-804D-A82B-9EEE480D9242}">
      <dsp:nvSpPr>
        <dsp:cNvPr id="0" name=""/>
        <dsp:cNvSpPr/>
      </dsp:nvSpPr>
      <dsp:spPr>
        <a:xfrm>
          <a:off x="1113442"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VietVH</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0" kern="1200" dirty="0" smtClean="0">
              <a:latin typeface="Century Gothic"/>
              <a:cs typeface="Century Gothic"/>
            </a:rPr>
            <a:t>Developer</a:t>
          </a:r>
          <a:endParaRPr lang="en-US" sz="2200" b="0" kern="1200" dirty="0">
            <a:latin typeface="Century Gothic"/>
            <a:cs typeface="Century Gothic"/>
          </a:endParaRPr>
        </a:p>
      </dsp:txBody>
      <dsp:txXfrm>
        <a:off x="1113442" y="3183562"/>
        <a:ext cx="1654492" cy="1102995"/>
      </dsp:txXfrm>
    </dsp:sp>
    <dsp:sp modelId="{E7B01EEA-BE8A-B548-A2DF-64165EAA9081}">
      <dsp:nvSpPr>
        <dsp:cNvPr id="0" name=""/>
        <dsp:cNvSpPr/>
      </dsp:nvSpPr>
      <dsp:spPr>
        <a:xfrm rot="5744256">
          <a:off x="2769622" y="3186319"/>
          <a:ext cx="1102995" cy="1102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D3343-75C7-244D-A227-6FDB072544A8}">
      <dsp:nvSpPr>
        <dsp:cNvPr id="0" name=""/>
        <dsp:cNvSpPr/>
      </dsp:nvSpPr>
      <dsp:spPr>
        <a:xfrm>
          <a:off x="4013144"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ChungNT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Developer</a:t>
          </a:r>
          <a:endParaRPr lang="en-US" sz="2200" kern="1200" dirty="0">
            <a:latin typeface="Century Gothic"/>
            <a:cs typeface="Century Gothic"/>
          </a:endParaRPr>
        </a:p>
      </dsp:txBody>
      <dsp:txXfrm>
        <a:off x="4013144" y="3183562"/>
        <a:ext cx="1654492" cy="1102995"/>
      </dsp:txXfrm>
    </dsp:sp>
    <dsp:sp modelId="{939A2972-442C-8248-951C-01E523B9DE7F}">
      <dsp:nvSpPr>
        <dsp:cNvPr id="0" name=""/>
        <dsp:cNvSpPr/>
      </dsp:nvSpPr>
      <dsp:spPr>
        <a:xfrm>
          <a:off x="4286240" y="1752602"/>
          <a:ext cx="1102995" cy="1102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4B5F5-F0B8-F341-B072-B03B5B273DA9}">
      <dsp:nvSpPr>
        <dsp:cNvPr id="0" name=""/>
        <dsp:cNvSpPr/>
      </dsp:nvSpPr>
      <dsp:spPr>
        <a:xfrm>
          <a:off x="5528902"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BichTT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Tester</a:t>
          </a:r>
          <a:endParaRPr lang="en-US" sz="2200" kern="1200" dirty="0">
            <a:latin typeface="Century Gothic"/>
            <a:cs typeface="Century Gothic"/>
          </a:endParaRPr>
        </a:p>
      </dsp:txBody>
      <dsp:txXfrm>
        <a:off x="5528902" y="1733123"/>
        <a:ext cx="1654492" cy="1102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5EC2F-9609-7145-B868-645430020EE8}">
      <dsp:nvSpPr>
        <dsp:cNvPr id="0" name=""/>
        <dsp:cNvSpPr/>
      </dsp:nvSpPr>
      <dsp:spPr>
        <a:xfrm>
          <a:off x="6126547" y="2566770"/>
          <a:ext cx="91440" cy="676069"/>
        </a:xfrm>
        <a:custGeom>
          <a:avLst/>
          <a:gdLst/>
          <a:ahLst/>
          <a:cxnLst/>
          <a:rect l="0" t="0" r="0" b="0"/>
          <a:pathLst>
            <a:path>
              <a:moveTo>
                <a:pt x="52915" y="0"/>
              </a:moveTo>
              <a:lnTo>
                <a:pt x="52915" y="512686"/>
              </a:lnTo>
              <a:lnTo>
                <a:pt x="45720" y="512686"/>
              </a:lnTo>
              <a:lnTo>
                <a:pt x="45720" y="67606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5D5FD5-3A06-0B45-BCDF-8B5F3D2F8149}">
      <dsp:nvSpPr>
        <dsp:cNvPr id="0" name=""/>
        <dsp:cNvSpPr/>
      </dsp:nvSpPr>
      <dsp:spPr>
        <a:xfrm>
          <a:off x="4212814" y="1120026"/>
          <a:ext cx="1966649" cy="326821"/>
        </a:xfrm>
        <a:custGeom>
          <a:avLst/>
          <a:gdLst/>
          <a:ahLst/>
          <a:cxnLst/>
          <a:rect l="0" t="0" r="0" b="0"/>
          <a:pathLst>
            <a:path>
              <a:moveTo>
                <a:pt x="0" y="0"/>
              </a:moveTo>
              <a:lnTo>
                <a:pt x="0" y="163438"/>
              </a:lnTo>
              <a:lnTo>
                <a:pt x="1966649" y="163438"/>
              </a:lnTo>
              <a:lnTo>
                <a:pt x="1966649"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2D5EE5-05B7-1343-A558-4AEA1E787A4F}">
      <dsp:nvSpPr>
        <dsp:cNvPr id="0" name=""/>
        <dsp:cNvSpPr/>
      </dsp:nvSpPr>
      <dsp:spPr>
        <a:xfrm>
          <a:off x="1754827" y="2566770"/>
          <a:ext cx="1220594" cy="699142"/>
        </a:xfrm>
        <a:custGeom>
          <a:avLst/>
          <a:gdLst/>
          <a:ahLst/>
          <a:cxnLst/>
          <a:rect l="0" t="0" r="0" b="0"/>
          <a:pathLst>
            <a:path>
              <a:moveTo>
                <a:pt x="0" y="0"/>
              </a:moveTo>
              <a:lnTo>
                <a:pt x="0" y="535759"/>
              </a:lnTo>
              <a:lnTo>
                <a:pt x="1220594" y="535759"/>
              </a:lnTo>
              <a:lnTo>
                <a:pt x="1220594"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C58CC1-CF43-714B-9104-237906AE5F28}">
      <dsp:nvSpPr>
        <dsp:cNvPr id="0" name=""/>
        <dsp:cNvSpPr/>
      </dsp:nvSpPr>
      <dsp:spPr>
        <a:xfrm>
          <a:off x="685866" y="2566770"/>
          <a:ext cx="1068960" cy="699142"/>
        </a:xfrm>
        <a:custGeom>
          <a:avLst/>
          <a:gdLst/>
          <a:ahLst/>
          <a:cxnLst/>
          <a:rect l="0" t="0" r="0" b="0"/>
          <a:pathLst>
            <a:path>
              <a:moveTo>
                <a:pt x="1068960" y="0"/>
              </a:moveTo>
              <a:lnTo>
                <a:pt x="1068960" y="535759"/>
              </a:lnTo>
              <a:lnTo>
                <a:pt x="0" y="535759"/>
              </a:lnTo>
              <a:lnTo>
                <a:pt x="0"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27066-522E-1743-A961-1980D48371B2}">
      <dsp:nvSpPr>
        <dsp:cNvPr id="0" name=""/>
        <dsp:cNvSpPr/>
      </dsp:nvSpPr>
      <dsp:spPr>
        <a:xfrm>
          <a:off x="1754827" y="1120026"/>
          <a:ext cx="2457986" cy="326821"/>
        </a:xfrm>
        <a:custGeom>
          <a:avLst/>
          <a:gdLst/>
          <a:ahLst/>
          <a:cxnLst/>
          <a:rect l="0" t="0" r="0" b="0"/>
          <a:pathLst>
            <a:path>
              <a:moveTo>
                <a:pt x="2457986" y="0"/>
              </a:moveTo>
              <a:lnTo>
                <a:pt x="2457986" y="163438"/>
              </a:lnTo>
              <a:lnTo>
                <a:pt x="0" y="163438"/>
              </a:lnTo>
              <a:lnTo>
                <a:pt x="0"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5C2EBD-AB7E-0340-B0C4-F8B33DB245F6}">
      <dsp:nvSpPr>
        <dsp:cNvPr id="0" name=""/>
        <dsp:cNvSpPr/>
      </dsp:nvSpPr>
      <dsp:spPr>
        <a:xfrm>
          <a:off x="3330985" y="10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1158BEB-4729-DF4A-A460-58CD5DAA15C1}">
      <dsp:nvSpPr>
        <dsp:cNvPr id="0" name=""/>
        <dsp:cNvSpPr/>
      </dsp:nvSpPr>
      <dsp:spPr>
        <a:xfrm>
          <a:off x="3526947" y="18626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PM</a:t>
          </a:r>
          <a:endParaRPr lang="en-US" sz="1000" b="1" kern="1200" dirty="0">
            <a:latin typeface="Century Gothic"/>
            <a:cs typeface="Century Gothic"/>
          </a:endParaRPr>
        </a:p>
      </dsp:txBody>
      <dsp:txXfrm>
        <a:off x="3559748" y="219068"/>
        <a:ext cx="1698055" cy="1054320"/>
      </dsp:txXfrm>
    </dsp:sp>
    <dsp:sp modelId="{BF37AD63-5C93-8645-9ADE-8ABE9956EEFE}">
      <dsp:nvSpPr>
        <dsp:cNvPr id="0" name=""/>
        <dsp:cNvSpPr/>
      </dsp:nvSpPr>
      <dsp:spPr>
        <a:xfrm>
          <a:off x="872998"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E086E52-FF5C-924B-B838-BB7F2FCD6A9E}">
      <dsp:nvSpPr>
        <dsp:cNvPr id="0" name=""/>
        <dsp:cNvSpPr/>
      </dsp:nvSpPr>
      <dsp:spPr>
        <a:xfrm>
          <a:off x="1068960"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Cao Quoc Hung</a:t>
          </a:r>
        </a:p>
        <a:p>
          <a:pPr lvl="0" algn="ctr" defTabSz="622300">
            <a:lnSpc>
              <a:spcPct val="90000"/>
            </a:lnSpc>
            <a:spcBef>
              <a:spcPct val="0"/>
            </a:spcBef>
            <a:spcAft>
              <a:spcPct val="35000"/>
            </a:spcAft>
          </a:pPr>
          <a:r>
            <a:rPr lang="en-US" sz="1000" b="1" kern="1200" dirty="0" smtClean="0">
              <a:latin typeface="Century Gothic"/>
              <a:cs typeface="Century Gothic"/>
            </a:rPr>
            <a:t>Tech Lead, CM</a:t>
          </a:r>
          <a:endParaRPr lang="en-US" sz="1000" b="1" kern="1200" dirty="0">
            <a:latin typeface="Century Gothic"/>
            <a:cs typeface="Century Gothic"/>
          </a:endParaRPr>
        </a:p>
      </dsp:txBody>
      <dsp:txXfrm>
        <a:off x="1101761" y="1665812"/>
        <a:ext cx="1698055" cy="1054320"/>
      </dsp:txXfrm>
    </dsp:sp>
    <dsp:sp modelId="{5436F4B4-9770-5248-9D9D-E9E4F5ED7DED}">
      <dsp:nvSpPr>
        <dsp:cNvPr id="0" name=""/>
        <dsp:cNvSpPr/>
      </dsp:nvSpPr>
      <dsp:spPr>
        <a:xfrm>
          <a:off x="-195961"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A2F87AA-0235-CB49-B234-2DE1E1F4F0C1}">
      <dsp:nvSpPr>
        <dsp:cNvPr id="0" name=""/>
        <dsp:cNvSpPr/>
      </dsp:nvSpPr>
      <dsp:spPr>
        <a:xfrm>
          <a:off x="0"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Designer</a:t>
          </a:r>
          <a:endParaRPr lang="en-US" sz="1000" b="1" kern="1200" dirty="0">
            <a:latin typeface="Century Gothic"/>
            <a:cs typeface="Century Gothic"/>
          </a:endParaRPr>
        </a:p>
      </dsp:txBody>
      <dsp:txXfrm>
        <a:off x="32801" y="3484878"/>
        <a:ext cx="1698055" cy="1054320"/>
      </dsp:txXfrm>
    </dsp:sp>
    <dsp:sp modelId="{188E7AF6-5FC0-E049-9DCF-DCC781994E02}">
      <dsp:nvSpPr>
        <dsp:cNvPr id="0" name=""/>
        <dsp:cNvSpPr/>
      </dsp:nvSpPr>
      <dsp:spPr>
        <a:xfrm>
          <a:off x="2093593"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6C76779-FA22-3848-8124-6A4D7D2FDD6C}">
      <dsp:nvSpPr>
        <dsp:cNvPr id="0" name=""/>
        <dsp:cNvSpPr/>
      </dsp:nvSpPr>
      <dsp:spPr>
        <a:xfrm>
          <a:off x="2289555"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DEV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2322356" y="3484878"/>
        <a:ext cx="1698055" cy="1054320"/>
      </dsp:txXfrm>
    </dsp:sp>
    <dsp:sp modelId="{87A63437-C14A-0945-80D9-CF2A5BDEC031}">
      <dsp:nvSpPr>
        <dsp:cNvPr id="0" name=""/>
        <dsp:cNvSpPr/>
      </dsp:nvSpPr>
      <dsp:spPr>
        <a:xfrm>
          <a:off x="5297634"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C113E6F-09C3-FB4A-8918-50C5B9D557B4}">
      <dsp:nvSpPr>
        <dsp:cNvPr id="0" name=""/>
        <dsp:cNvSpPr/>
      </dsp:nvSpPr>
      <dsp:spPr>
        <a:xfrm>
          <a:off x="5493596"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Tran Thi Bich</a:t>
          </a:r>
        </a:p>
        <a:p>
          <a:pPr lvl="0" algn="ctr" defTabSz="622300">
            <a:lnSpc>
              <a:spcPct val="90000"/>
            </a:lnSpc>
            <a:spcBef>
              <a:spcPct val="0"/>
            </a:spcBef>
            <a:spcAft>
              <a:spcPct val="35000"/>
            </a:spcAft>
          </a:pPr>
          <a:r>
            <a:rPr lang="en-US" sz="1000" b="1" kern="1200" dirty="0" smtClean="0">
              <a:latin typeface="Century Gothic"/>
              <a:cs typeface="Century Gothic"/>
            </a:rPr>
            <a:t>Test Lead</a:t>
          </a:r>
          <a:endParaRPr lang="en-US" sz="1000" b="1" kern="1200" dirty="0">
            <a:latin typeface="Century Gothic"/>
            <a:cs typeface="Century Gothic"/>
          </a:endParaRPr>
        </a:p>
      </dsp:txBody>
      <dsp:txXfrm>
        <a:off x="5526397" y="1665812"/>
        <a:ext cx="1698055" cy="1054320"/>
      </dsp:txXfrm>
    </dsp:sp>
    <dsp:sp modelId="{0EEB99EE-745D-C34E-83F5-E097501839F1}">
      <dsp:nvSpPr>
        <dsp:cNvPr id="0" name=""/>
        <dsp:cNvSpPr/>
      </dsp:nvSpPr>
      <dsp:spPr>
        <a:xfrm>
          <a:off x="5290438" y="3242840"/>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F5BD11E-E39A-6E4A-A941-F6A951C76A85}">
      <dsp:nvSpPr>
        <dsp:cNvPr id="0" name=""/>
        <dsp:cNvSpPr/>
      </dsp:nvSpPr>
      <dsp:spPr>
        <a:xfrm>
          <a:off x="5486400" y="3429004"/>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TEST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Cao Quoc  Hung</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5519201" y="3461805"/>
        <a:ext cx="1698055" cy="105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A3222-9FF4-4C31-BA64-E2347F536701}">
      <dsp:nvSpPr>
        <dsp:cNvPr id="0" name=""/>
        <dsp:cNvSpPr/>
      </dsp:nvSpPr>
      <dsp:spPr>
        <a:xfrm>
          <a:off x="502920" y="0"/>
          <a:ext cx="5699760" cy="3175000"/>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80DE4-5568-4CD6-9D13-28AC8553256B}">
      <dsp:nvSpPr>
        <dsp:cNvPr id="0" name=""/>
        <dsp:cNvSpPr/>
      </dsp:nvSpPr>
      <dsp:spPr>
        <a:xfrm>
          <a:off x="2946" y="952500"/>
          <a:ext cx="1288405" cy="1270000"/>
        </a:xfrm>
        <a:prstGeom prst="roundRect">
          <a:avLst/>
        </a:prstGeom>
        <a:solidFill>
          <a:schemeClr val="accent6">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Requirement analysis</a:t>
          </a:r>
          <a:endParaRPr lang="en-US" sz="1400" kern="1200" dirty="0"/>
        </a:p>
      </dsp:txBody>
      <dsp:txXfrm>
        <a:off x="64942" y="1014496"/>
        <a:ext cx="1164413" cy="1146008"/>
      </dsp:txXfrm>
    </dsp:sp>
    <dsp:sp modelId="{492C6722-1AB3-4B79-8DF0-CAEECB4C1925}">
      <dsp:nvSpPr>
        <dsp:cNvPr id="0" name=""/>
        <dsp:cNvSpPr/>
      </dsp:nvSpPr>
      <dsp:spPr>
        <a:xfrm>
          <a:off x="1354407" y="992187"/>
          <a:ext cx="1288405" cy="1270000"/>
        </a:xfrm>
        <a:prstGeom prst="roundRect">
          <a:avLst/>
        </a:prstGeom>
        <a:solidFill>
          <a:schemeClr val="accent6">
            <a:shade val="80000"/>
            <a:hueOff val="117856"/>
            <a:satOff val="-11404"/>
            <a:lumOff val="941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Planning</a:t>
          </a:r>
          <a:endParaRPr lang="en-US" sz="1400" kern="1200" dirty="0"/>
        </a:p>
      </dsp:txBody>
      <dsp:txXfrm>
        <a:off x="1416403" y="1054183"/>
        <a:ext cx="1164413" cy="1146008"/>
      </dsp:txXfrm>
    </dsp:sp>
    <dsp:sp modelId="{A4DAB7B8-F413-4574-A9EF-4700F54F5B70}">
      <dsp:nvSpPr>
        <dsp:cNvPr id="0" name=""/>
        <dsp:cNvSpPr/>
      </dsp:nvSpPr>
      <dsp:spPr>
        <a:xfrm>
          <a:off x="2708597" y="952500"/>
          <a:ext cx="1288405" cy="1270000"/>
        </a:xfrm>
        <a:prstGeom prst="roundRect">
          <a:avLst/>
        </a:prstGeom>
        <a:solidFill>
          <a:schemeClr val="accent6">
            <a:shade val="80000"/>
            <a:hueOff val="235713"/>
            <a:satOff val="-22808"/>
            <a:lumOff val="1883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case Design</a:t>
          </a:r>
          <a:endParaRPr lang="en-US" sz="1400" kern="1200" dirty="0"/>
        </a:p>
      </dsp:txBody>
      <dsp:txXfrm>
        <a:off x="2770593" y="1014496"/>
        <a:ext cx="1164413" cy="1146008"/>
      </dsp:txXfrm>
    </dsp:sp>
    <dsp:sp modelId="{A61293DA-DDE5-471F-BD80-89EB1AE1C9AF}">
      <dsp:nvSpPr>
        <dsp:cNvPr id="0" name=""/>
        <dsp:cNvSpPr/>
      </dsp:nvSpPr>
      <dsp:spPr>
        <a:xfrm>
          <a:off x="4061422" y="952500"/>
          <a:ext cx="1288405" cy="1270000"/>
        </a:xfrm>
        <a:prstGeom prst="roundRect">
          <a:avLst/>
        </a:prstGeom>
        <a:solidFill>
          <a:schemeClr val="accent6">
            <a:shade val="80000"/>
            <a:hueOff val="353569"/>
            <a:satOff val="-34212"/>
            <a:lumOff val="2825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Execution</a:t>
          </a:r>
          <a:endParaRPr lang="en-US" sz="1400" kern="1200" dirty="0"/>
        </a:p>
      </dsp:txBody>
      <dsp:txXfrm>
        <a:off x="4123418" y="1014496"/>
        <a:ext cx="1164413" cy="1146008"/>
      </dsp:txXfrm>
    </dsp:sp>
    <dsp:sp modelId="{CF340D2B-7A8C-404E-AFC9-B1A4AF1A7175}">
      <dsp:nvSpPr>
        <dsp:cNvPr id="0" name=""/>
        <dsp:cNvSpPr/>
      </dsp:nvSpPr>
      <dsp:spPr>
        <a:xfrm>
          <a:off x="5414248" y="952500"/>
          <a:ext cx="1288405" cy="1270000"/>
        </a:xfrm>
        <a:prstGeom prst="roundRect">
          <a:avLst/>
        </a:prstGeom>
        <a:solidFill>
          <a:schemeClr val="accent6">
            <a:shade val="80000"/>
            <a:hueOff val="471425"/>
            <a:satOff val="-45616"/>
            <a:lumOff val="376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report</a:t>
          </a:r>
          <a:endParaRPr lang="en-US" sz="1400" kern="1200" dirty="0"/>
        </a:p>
      </dsp:txBody>
      <dsp:txXfrm>
        <a:off x="5476244" y="1014496"/>
        <a:ext cx="1164413" cy="114600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D24505-5952-9F4D-8D8B-2336C8EB20B9}" type="datetime1">
              <a:rPr lang="en-US" smtClean="0"/>
              <a:t>4/25/2013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015DC-5F96-954A-9EED-D782A6E52C73}" type="datetime1">
              <a:rPr lang="en-US" smtClean="0"/>
              <a:t>4/25/2013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Vâng</a:t>
            </a:r>
            <a:r>
              <a:rPr lang="en-US" dirty="0" smtClean="0"/>
              <a:t>,</a:t>
            </a:r>
            <a:r>
              <a:rPr lang="en-US" baseline="0" dirty="0" smtClean="0"/>
              <a:t> </a:t>
            </a:r>
            <a:r>
              <a:rPr lang="en-US" baseline="0" dirty="0" err="1" smtClean="0"/>
              <a:t>lời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thay</a:t>
            </a:r>
            <a:r>
              <a:rPr lang="en-US" baseline="0" dirty="0" smtClean="0"/>
              <a:t> </a:t>
            </a:r>
            <a:r>
              <a:rPr lang="en-US" baseline="0" dirty="0" err="1" smtClean="0"/>
              <a:t>mặt</a:t>
            </a:r>
            <a:r>
              <a:rPr lang="en-US" baseline="0" dirty="0" smtClean="0"/>
              <a:t> </a:t>
            </a:r>
            <a:r>
              <a:rPr lang="en-US" baseline="0" dirty="0" err="1" smtClean="0"/>
              <a:t>cả</a:t>
            </a:r>
            <a:r>
              <a:rPr lang="en-US" baseline="0" dirty="0" smtClean="0"/>
              <a:t> </a:t>
            </a:r>
            <a:r>
              <a:rPr lang="en-US" baseline="0" dirty="0" err="1" smtClean="0"/>
              <a:t>nhóm</a:t>
            </a:r>
            <a:r>
              <a:rPr lang="en-US" baseline="0" dirty="0" smtClean="0"/>
              <a:t> </a:t>
            </a:r>
            <a:r>
              <a:rPr lang="en-US" baseline="0" dirty="0" err="1" smtClean="0"/>
              <a:t>gửi</a:t>
            </a:r>
            <a:r>
              <a:rPr lang="en-US" baseline="0" dirty="0" smtClean="0"/>
              <a:t> </a:t>
            </a:r>
            <a:r>
              <a:rPr lang="en-US" baseline="0" dirty="0" err="1" smtClean="0"/>
              <a:t>lời</a:t>
            </a:r>
            <a:r>
              <a:rPr lang="en-US" baseline="0" dirty="0" smtClean="0"/>
              <a:t> </a:t>
            </a:r>
            <a:r>
              <a:rPr lang="en-US" baseline="0" dirty="0" err="1" smtClean="0"/>
              <a:t>chào</a:t>
            </a:r>
            <a:r>
              <a:rPr lang="en-US" baseline="0" dirty="0" smtClean="0"/>
              <a:t> </a:t>
            </a:r>
            <a:r>
              <a:rPr lang="en-US" baseline="0" dirty="0" err="1" smtClean="0"/>
              <a:t>trân</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thầy</a:t>
            </a:r>
            <a:r>
              <a:rPr lang="en-US" baseline="0" dirty="0" smtClean="0"/>
              <a:t> </a:t>
            </a:r>
            <a:r>
              <a:rPr lang="en-US" baseline="0" dirty="0" err="1" smtClean="0"/>
              <a:t>trong</a:t>
            </a:r>
            <a:r>
              <a:rPr lang="en-US" baseline="0" dirty="0" smtClean="0"/>
              <a:t> ban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các</a:t>
            </a:r>
            <a:r>
              <a:rPr lang="en-US" baseline="0" dirty="0" smtClean="0"/>
              <a:t> </a:t>
            </a:r>
            <a:r>
              <a:rPr lang="en-US" baseline="0" dirty="0" err="1" smtClean="0"/>
              <a:t>bậc</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các</a:t>
            </a:r>
            <a:r>
              <a:rPr lang="en-US" baseline="0" dirty="0" smtClean="0"/>
              <a:t> </a:t>
            </a:r>
            <a:r>
              <a:rPr lang="en-US" baseline="0" dirty="0" err="1" smtClean="0"/>
              <a:t>anh</a:t>
            </a:r>
            <a:r>
              <a:rPr lang="en-US" baseline="0" dirty="0" smtClean="0"/>
              <a:t> </a:t>
            </a:r>
            <a:r>
              <a:rPr lang="en-US" baseline="0" dirty="0" err="1" smtClean="0"/>
              <a:t>các</a:t>
            </a:r>
            <a:r>
              <a:rPr lang="en-US" baseline="0" dirty="0" smtClean="0"/>
              <a:t> </a:t>
            </a:r>
            <a:r>
              <a:rPr lang="en-US" baseline="0" dirty="0" err="1" smtClean="0"/>
              <a:t>chị</a:t>
            </a:r>
            <a:r>
              <a:rPr lang="en-US" baseline="0" dirty="0" smtClean="0"/>
              <a:t> </a:t>
            </a:r>
            <a:r>
              <a:rPr lang="en-US" baseline="0" dirty="0" err="1" smtClean="0"/>
              <a:t>hiện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khán</a:t>
            </a:r>
            <a:r>
              <a:rPr lang="en-US" baseline="0" dirty="0" smtClean="0"/>
              <a:t> </a:t>
            </a:r>
            <a:r>
              <a:rPr lang="en-US" baseline="0" dirty="0" err="1" smtClean="0"/>
              <a:t>phòng</a:t>
            </a:r>
            <a:r>
              <a:rPr lang="en-US" baseline="0" dirty="0" smtClean="0"/>
              <a:t> .</a:t>
            </a:r>
          </a:p>
          <a:p>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buổi</a:t>
            </a:r>
            <a:r>
              <a:rPr lang="en-US" baseline="0" dirty="0" smtClean="0"/>
              <a:t> </a:t>
            </a:r>
            <a:r>
              <a:rPr lang="en-US" baseline="0" dirty="0" err="1" smtClean="0"/>
              <a:t>lễ</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nhà</a:t>
            </a:r>
            <a:r>
              <a:rPr lang="en-US" baseline="0" dirty="0" smtClean="0"/>
              <a:t> </a:t>
            </a:r>
            <a:r>
              <a:rPr lang="en-US" baseline="0" dirty="0" err="1" smtClean="0"/>
              <a:t>cho</a:t>
            </a:r>
            <a:r>
              <a:rPr lang="en-US" baseline="0" dirty="0" smtClean="0"/>
              <a:t> </a:t>
            </a:r>
            <a:r>
              <a:rPr lang="en-US" baseline="0" dirty="0" err="1" smtClean="0"/>
              <a:t>thuê</a:t>
            </a:r>
            <a:r>
              <a:rPr lang="en-US" baseline="0" dirty="0" smtClean="0"/>
              <a:t> ở </a:t>
            </a:r>
            <a:r>
              <a:rPr lang="en-US" baseline="0" dirty="0" err="1" smtClean="0"/>
              <a:t>Việt</a:t>
            </a:r>
            <a:r>
              <a:rPr lang="en-US" baseline="0" dirty="0" smtClean="0"/>
              <a:t> Nam” do </a:t>
            </a:r>
            <a:r>
              <a:rPr lang="en-US" baseline="0" dirty="0" err="1" smtClean="0"/>
              <a:t>thầy</a:t>
            </a:r>
            <a:r>
              <a:rPr lang="en-US" baseline="0" dirty="0" smtClean="0"/>
              <a:t> </a:t>
            </a:r>
            <a:r>
              <a:rPr lang="en-US" baseline="0" dirty="0" err="1" smtClean="0"/>
              <a:t>Phan</a:t>
            </a:r>
            <a:r>
              <a:rPr lang="en-US" baseline="0" dirty="0" smtClean="0"/>
              <a:t> </a:t>
            </a:r>
            <a:r>
              <a:rPr lang="en-US" baseline="0" dirty="0" err="1" smtClean="0"/>
              <a:t>Trường</a:t>
            </a:r>
            <a:r>
              <a:rPr lang="en-US" baseline="0" dirty="0" smtClean="0"/>
              <a:t> </a:t>
            </a:r>
            <a:r>
              <a:rPr lang="en-US" baseline="0" dirty="0" err="1" smtClean="0"/>
              <a:t>Lâm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716386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smtClean="0"/>
              <a:t>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theo</a:t>
            </a:r>
            <a:r>
              <a:rPr lang="en-US" sz="2000" baseline="0" dirty="0" smtClean="0"/>
              <a:t> </a:t>
            </a:r>
            <a:r>
              <a:rPr lang="en-US" sz="2000" baseline="0" dirty="0" err="1" smtClean="0"/>
              <a:t>từ</a:t>
            </a:r>
            <a:r>
              <a:rPr lang="en-US" sz="2000" baseline="0" dirty="0" smtClean="0"/>
              <a:t> </a:t>
            </a:r>
            <a:r>
              <a:rPr lang="en-US" sz="2000" baseline="0" dirty="0" err="1" smtClean="0"/>
              <a:t>khoá</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được</a:t>
            </a:r>
            <a:r>
              <a:rPr lang="en-US" sz="2000" baseline="0" dirty="0" smtClean="0"/>
              <a:t> </a:t>
            </a:r>
            <a:r>
              <a:rPr lang="en-US" sz="2000" baseline="0" dirty="0" err="1" smtClean="0"/>
              <a:t>ngôi</a:t>
            </a:r>
            <a:r>
              <a:rPr lang="en-US" sz="2000" baseline="0" dirty="0" smtClean="0"/>
              <a:t> </a:t>
            </a:r>
            <a:r>
              <a:rPr lang="en-US" sz="2000" baseline="0" dirty="0" err="1" smtClean="0"/>
              <a:t>nhà</a:t>
            </a:r>
            <a:r>
              <a:rPr lang="en-US" sz="2000" baseline="0" dirty="0" smtClean="0"/>
              <a:t>, </a:t>
            </a:r>
            <a:r>
              <a:rPr lang="en-US" sz="2000" baseline="0" dirty="0" err="1" smtClean="0"/>
              <a:t>căn</a:t>
            </a:r>
            <a:r>
              <a:rPr lang="en-US" sz="2000" baseline="0" dirty="0" smtClean="0"/>
              <a:t> </a:t>
            </a:r>
            <a:r>
              <a:rPr lang="en-US" sz="2000" baseline="0" dirty="0" err="1" smtClean="0"/>
              <a:t>phòng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a:t>
            </a:r>
            <a:endParaRPr lang="en-US" sz="2000" baseline="0" dirty="0" smtClean="0"/>
          </a:p>
          <a:p>
            <a:endParaRPr lang="en-US" sz="2000" baseline="0" dirty="0" smtClean="0"/>
          </a:p>
          <a:p>
            <a:r>
              <a:rPr lang="en-US" sz="2000" baseline="0" dirty="0" smtClean="0"/>
              <a:t>Advanced 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nâng</a:t>
            </a:r>
            <a:r>
              <a:rPr lang="en-US" sz="2000" baseline="0" dirty="0" smtClean="0"/>
              <a:t> </a:t>
            </a:r>
            <a:r>
              <a:rPr lang="en-US" sz="2000" baseline="0" dirty="0" err="1" smtClean="0"/>
              <a:t>cao</a:t>
            </a:r>
            <a:r>
              <a:rPr lang="en-US" sz="2000" baseline="0" dirty="0" smtClean="0"/>
              <a:t>, </a:t>
            </a:r>
            <a:r>
              <a:rPr lang="en-US" sz="2000" baseline="0" dirty="0" err="1" smtClean="0"/>
              <a:t>đưa</a:t>
            </a:r>
            <a:r>
              <a:rPr lang="en-US" sz="2000" baseline="0" dirty="0" smtClean="0"/>
              <a:t> </a:t>
            </a:r>
            <a:r>
              <a:rPr lang="en-US" sz="2000" baseline="0" dirty="0" err="1" smtClean="0"/>
              <a:t>ra</a:t>
            </a:r>
            <a:r>
              <a:rPr lang="en-US" sz="2000" baseline="0" dirty="0" smtClean="0"/>
              <a:t> </a:t>
            </a:r>
            <a:r>
              <a:rPr lang="en-US" sz="2000" baseline="0" dirty="0" err="1" smtClean="0"/>
              <a:t>nhiều</a:t>
            </a:r>
            <a:r>
              <a:rPr lang="en-US" sz="2000" baseline="0" dirty="0" smtClean="0"/>
              <a:t> </a:t>
            </a:r>
            <a:r>
              <a:rPr lang="en-US" sz="2000" baseline="0" dirty="0" err="1" smtClean="0"/>
              <a:t>lựa</a:t>
            </a:r>
            <a:r>
              <a:rPr lang="en-US" sz="2000" baseline="0" dirty="0" smtClean="0"/>
              <a:t> </a:t>
            </a:r>
            <a:r>
              <a:rPr lang="en-US" sz="2000" baseline="0" dirty="0" err="1" smtClean="0"/>
              <a:t>chọn</a:t>
            </a:r>
            <a:r>
              <a:rPr lang="en-US" sz="2000" baseline="0" dirty="0" smtClean="0"/>
              <a:t> </a:t>
            </a:r>
            <a:r>
              <a:rPr lang="en-US" sz="2000" baseline="0" dirty="0" err="1" smtClean="0"/>
              <a:t>tiện</a:t>
            </a:r>
            <a:r>
              <a:rPr lang="en-US" sz="2000" baseline="0" dirty="0" smtClean="0"/>
              <a:t> </a:t>
            </a:r>
            <a:r>
              <a:rPr lang="en-US" sz="2000" baseline="0" dirty="0" err="1" smtClean="0"/>
              <a:t>nghi</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theo</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của</a:t>
            </a:r>
            <a:r>
              <a:rPr lang="en-US" sz="2000" baseline="0" dirty="0" smtClean="0"/>
              <a:t> </a:t>
            </a:r>
            <a:r>
              <a:rPr lang="en-US" sz="2000" baseline="0" dirty="0" err="1" smtClean="0"/>
              <a:t>mình</a:t>
            </a:r>
            <a:r>
              <a:rPr lang="en-US" sz="2000" baseline="0" dirty="0" smtClean="0"/>
              <a:t> </a:t>
            </a:r>
            <a:r>
              <a:rPr lang="en-US" sz="2000" baseline="0" dirty="0" err="1" smtClean="0"/>
              <a:t>chính</a:t>
            </a:r>
            <a:r>
              <a:rPr lang="en-US" sz="2000" baseline="0" dirty="0" smtClean="0"/>
              <a:t> </a:t>
            </a:r>
            <a:r>
              <a:rPr lang="en-US" sz="2000" baseline="0" dirty="0" err="1" smtClean="0"/>
              <a:t>xác</a:t>
            </a:r>
            <a:r>
              <a:rPr lang="en-US" sz="2000" baseline="0" dirty="0" smtClean="0"/>
              <a:t> </a:t>
            </a:r>
            <a:r>
              <a:rPr lang="en-US" sz="2000" baseline="0" dirty="0" err="1" smtClean="0"/>
              <a:t>hơn</a:t>
            </a:r>
            <a:r>
              <a:rPr lang="en-US" sz="2000" baseline="0" dirty="0" smtClean="0"/>
              <a:t>.</a:t>
            </a:r>
            <a:endParaRPr lang="en-US" sz="2000" baseline="0" dirty="0" smtClean="0"/>
          </a:p>
          <a:p>
            <a:endParaRPr lang="en-US" sz="2000" baseline="0" dirty="0" smtClean="0"/>
          </a:p>
          <a:p>
            <a:r>
              <a:rPr lang="en-US" sz="2000" baseline="0" dirty="0" smtClean="0"/>
              <a:t>Visualization: </a:t>
            </a:r>
            <a:r>
              <a:rPr lang="en-US" sz="2000" baseline="0" dirty="0" err="1" smtClean="0"/>
              <a:t>chức</a:t>
            </a:r>
            <a:r>
              <a:rPr lang="en-US" sz="2000" baseline="0" dirty="0" smtClean="0"/>
              <a:t> </a:t>
            </a:r>
            <a:r>
              <a:rPr lang="en-US" sz="2000" baseline="0" dirty="0" err="1" smtClean="0"/>
              <a:t>tương</a:t>
            </a:r>
            <a:r>
              <a:rPr lang="en-US" sz="2000" baseline="0" dirty="0" smtClean="0"/>
              <a:t> </a:t>
            </a:r>
            <a:r>
              <a:rPr lang="en-US" sz="2000" baseline="0" dirty="0" err="1" smtClean="0"/>
              <a:t>tác</a:t>
            </a:r>
            <a:r>
              <a:rPr lang="en-US" sz="2000" baseline="0" dirty="0" smtClean="0"/>
              <a:t> </a:t>
            </a:r>
            <a:r>
              <a:rPr lang="en-US" sz="2000" baseline="0" dirty="0" err="1" smtClean="0"/>
              <a:t>trực</a:t>
            </a:r>
            <a:r>
              <a:rPr lang="en-US" sz="2000" baseline="0" dirty="0" smtClean="0"/>
              <a:t> </a:t>
            </a:r>
            <a:r>
              <a:rPr lang="en-US" sz="2000" baseline="0" dirty="0" err="1" smtClean="0"/>
              <a:t>quan</a:t>
            </a:r>
            <a:r>
              <a:rPr lang="en-US" sz="2000" baseline="0" dirty="0" smtClean="0"/>
              <a:t> </a:t>
            </a:r>
            <a:r>
              <a:rPr lang="en-US" sz="2000" baseline="0" dirty="0" err="1" smtClean="0"/>
              <a:t>trên</a:t>
            </a:r>
            <a:r>
              <a:rPr lang="en-US" sz="2000" baseline="0" dirty="0" smtClean="0"/>
              <a:t> </a:t>
            </a:r>
            <a:r>
              <a:rPr lang="en-US" sz="2000" baseline="0" dirty="0" err="1" smtClean="0"/>
              <a:t>bản</a:t>
            </a:r>
            <a:r>
              <a:rPr lang="en-US" sz="2000" baseline="0" dirty="0" smtClean="0"/>
              <a:t> </a:t>
            </a:r>
            <a:r>
              <a:rPr lang="en-US" sz="2000" baseline="0" dirty="0" err="1" smtClean="0"/>
              <a:t>đồ</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hình</a:t>
            </a:r>
            <a:r>
              <a:rPr lang="en-US" sz="2000" baseline="0" dirty="0" smtClean="0"/>
              <a:t> dung </a:t>
            </a:r>
            <a:r>
              <a:rPr lang="en-US" sz="2000" baseline="0" dirty="0" err="1" smtClean="0"/>
              <a:t>ra</a:t>
            </a:r>
            <a:r>
              <a:rPr lang="en-US" sz="2000" baseline="0" dirty="0" smtClean="0"/>
              <a:t> </a:t>
            </a:r>
            <a:r>
              <a:rPr lang="en-US" sz="2000" baseline="0" dirty="0" err="1" smtClean="0"/>
              <a:t>vị</a:t>
            </a:r>
            <a:r>
              <a:rPr lang="en-US" sz="2000" baseline="0" dirty="0" smtClean="0"/>
              <a:t> </a:t>
            </a:r>
            <a:r>
              <a:rPr lang="en-US" sz="2000" baseline="0" dirty="0" err="1" smtClean="0"/>
              <a:t>trí</a:t>
            </a:r>
            <a:r>
              <a:rPr lang="en-US" sz="2000" baseline="0" dirty="0" smtClean="0"/>
              <a:t> </a:t>
            </a:r>
            <a:r>
              <a:rPr lang="en-US" sz="2000" baseline="0" dirty="0" err="1" smtClean="0"/>
              <a:t>của</a:t>
            </a:r>
            <a:r>
              <a:rPr lang="en-US" sz="2000" baseline="0" dirty="0" smtClean="0"/>
              <a:t> </a:t>
            </a:r>
            <a:r>
              <a:rPr lang="en-US" sz="2000" baseline="0" dirty="0" err="1" smtClean="0"/>
              <a:t>căn</a:t>
            </a:r>
            <a:r>
              <a:rPr lang="en-US" sz="2000" baseline="0" dirty="0" smtClean="0"/>
              <a:t> </a:t>
            </a:r>
            <a:r>
              <a:rPr lang="en-US" sz="2000" baseline="0" dirty="0" err="1" smtClean="0"/>
              <a:t>nhà</a:t>
            </a:r>
            <a:endParaRPr lang="en-US" sz="2000" baseline="0" dirty="0" smtClean="0"/>
          </a:p>
          <a:p>
            <a:endParaRPr lang="en-US" sz="2000" baseline="0" dirty="0" smtClean="0"/>
          </a:p>
          <a:p>
            <a:r>
              <a:rPr lang="en-US" sz="2000" baseline="0" dirty="0" smtClean="0"/>
              <a:t> Simple interaction : </a:t>
            </a:r>
            <a:r>
              <a:rPr lang="en-US" sz="2000" baseline="0" dirty="0" err="1" smtClean="0"/>
              <a:t>Thiết</a:t>
            </a:r>
            <a:r>
              <a:rPr lang="en-US" sz="2000" baseline="0" dirty="0" smtClean="0"/>
              <a:t> </a:t>
            </a:r>
            <a:r>
              <a:rPr lang="en-US" sz="2000" baseline="0" dirty="0" err="1" smtClean="0"/>
              <a:t>kế</a:t>
            </a:r>
            <a:r>
              <a:rPr lang="en-US" sz="2000" baseline="0" dirty="0" smtClean="0"/>
              <a:t> </a:t>
            </a:r>
            <a:r>
              <a:rPr lang="en-US" sz="2000" baseline="0" dirty="0" err="1" smtClean="0"/>
              <a:t>sản</a:t>
            </a:r>
            <a:r>
              <a:rPr lang="en-US" sz="2000" baseline="0" dirty="0" smtClean="0"/>
              <a:t> </a:t>
            </a:r>
            <a:r>
              <a:rPr lang="en-US" sz="2000" baseline="0" dirty="0" err="1" smtClean="0"/>
              <a:t>phẩm</a:t>
            </a:r>
            <a:r>
              <a:rPr lang="en-US" sz="2000" baseline="0" dirty="0" smtClean="0"/>
              <a:t> </a:t>
            </a:r>
            <a:r>
              <a:rPr lang="en-US" sz="2000" baseline="0" dirty="0" err="1" smtClean="0"/>
              <a:t>thân</a:t>
            </a:r>
            <a:r>
              <a:rPr lang="en-US" sz="2000" baseline="0" dirty="0" smtClean="0"/>
              <a:t> </a:t>
            </a:r>
            <a:r>
              <a:rPr lang="en-US" sz="2000" baseline="0" dirty="0" err="1" smtClean="0"/>
              <a:t>thiện</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có</a:t>
            </a:r>
            <a:r>
              <a:rPr lang="en-US" sz="2000" baseline="0" dirty="0" smtClean="0"/>
              <a:t> </a:t>
            </a:r>
            <a:r>
              <a:rPr lang="en-US" sz="2000" baseline="0" dirty="0" err="1" smtClean="0"/>
              <a:t>thể</a:t>
            </a:r>
            <a:r>
              <a:rPr lang="en-US" sz="2000" baseline="0" dirty="0" smtClean="0"/>
              <a:t> </a:t>
            </a:r>
            <a:r>
              <a:rPr lang="en-US" sz="2000" baseline="0" dirty="0" err="1" smtClean="0"/>
              <a:t>tiếp</a:t>
            </a:r>
            <a:r>
              <a:rPr lang="en-US" sz="2000" baseline="0" dirty="0" smtClean="0"/>
              <a:t> </a:t>
            </a:r>
            <a:r>
              <a:rPr lang="en-US" sz="2000" baseline="0" dirty="0" err="1" smtClean="0"/>
              <a:t>cận</a:t>
            </a:r>
            <a:r>
              <a:rPr lang="en-US" sz="2000" baseline="0" dirty="0" smtClean="0"/>
              <a:t> </a:t>
            </a:r>
            <a:r>
              <a:rPr lang="en-US" sz="2000" baseline="0" dirty="0" err="1" smtClean="0"/>
              <a:t>các</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cốt</a:t>
            </a:r>
            <a:r>
              <a:rPr lang="en-US" sz="2000" baseline="0" dirty="0" smtClean="0"/>
              <a:t> </a:t>
            </a:r>
            <a:r>
              <a:rPr lang="en-US" sz="2000" baseline="0" dirty="0" err="1" smtClean="0"/>
              <a:t>lỗi</a:t>
            </a:r>
            <a:r>
              <a:rPr lang="en-US" sz="2000" baseline="0" dirty="0" smtClean="0"/>
              <a:t> </a:t>
            </a:r>
            <a:r>
              <a:rPr lang="en-US" sz="2000" baseline="0" dirty="0" err="1" smtClean="0"/>
              <a:t>của</a:t>
            </a:r>
            <a:r>
              <a:rPr lang="en-US" sz="2000" baseline="0" dirty="0" smtClean="0"/>
              <a:t> </a:t>
            </a:r>
            <a:r>
              <a:rPr lang="en-US" sz="2000" baseline="0" dirty="0" smtClean="0"/>
              <a:t>website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và</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lọc</a:t>
            </a:r>
            <a:r>
              <a:rPr lang="en-US" sz="2000" baseline="0" dirty="0" smtClean="0"/>
              <a:t> &amp; </a:t>
            </a:r>
            <a:r>
              <a:rPr lang="en-US" sz="2000" baseline="0" dirty="0" err="1" smtClean="0"/>
              <a:t>báo</a:t>
            </a:r>
            <a:r>
              <a:rPr lang="en-US" sz="2000" baseline="0" dirty="0" smtClean="0"/>
              <a:t> </a:t>
            </a:r>
            <a:r>
              <a:rPr lang="en-US" sz="2000" baseline="0" dirty="0" err="1" smtClean="0"/>
              <a:t>cáo</a:t>
            </a:r>
            <a:r>
              <a:rPr lang="en-US" sz="2000" baseline="0" dirty="0" smtClean="0"/>
              <a:t> </a:t>
            </a:r>
            <a:r>
              <a:rPr lang="en-US" sz="2000" baseline="0" dirty="0" err="1" smtClean="0"/>
              <a:t>bài</a:t>
            </a:r>
            <a:r>
              <a:rPr lang="en-US" sz="2000" baseline="0" dirty="0" smtClean="0"/>
              <a:t> post </a:t>
            </a:r>
            <a:r>
              <a:rPr lang="en-US" sz="2000" baseline="0" dirty="0" err="1" smtClean="0"/>
              <a:t>ko</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giúp</a:t>
            </a:r>
            <a:r>
              <a:rPr lang="en-US" sz="2000" baseline="0" dirty="0" smtClean="0"/>
              <a:t> </a:t>
            </a:r>
            <a:r>
              <a:rPr lang="en-US" sz="2000" baseline="0" dirty="0" err="1" smtClean="0"/>
              <a:t>loại</a:t>
            </a:r>
            <a:r>
              <a:rPr lang="en-US" sz="2000" baseline="0" dirty="0" smtClean="0"/>
              <a:t> </a:t>
            </a:r>
            <a:r>
              <a:rPr lang="en-US" sz="2000" baseline="0" dirty="0" err="1" smtClean="0"/>
              <a:t>bỏ</a:t>
            </a:r>
            <a:r>
              <a:rPr lang="en-US" sz="2000" baseline="0" dirty="0" smtClean="0"/>
              <a:t> </a:t>
            </a:r>
            <a:r>
              <a:rPr lang="en-US" sz="2000" baseline="0" dirty="0" err="1" smtClean="0"/>
              <a:t>các</a:t>
            </a:r>
            <a:r>
              <a:rPr lang="en-US" sz="2000" baseline="0" dirty="0" smtClean="0"/>
              <a:t> </a:t>
            </a:r>
            <a:r>
              <a:rPr lang="en-US" sz="2000" baseline="0" dirty="0" err="1" smtClean="0"/>
              <a:t>bài</a:t>
            </a:r>
            <a:r>
              <a:rPr lang="en-US" sz="2000" baseline="0" dirty="0" smtClean="0"/>
              <a:t> </a:t>
            </a:r>
            <a:r>
              <a:rPr lang="en-US" sz="2000" baseline="0" dirty="0" err="1" smtClean="0"/>
              <a:t>viết</a:t>
            </a:r>
            <a:r>
              <a:rPr lang="en-US" sz="2000" baseline="0" dirty="0" smtClean="0"/>
              <a:t> </a:t>
            </a:r>
            <a:r>
              <a:rPr lang="en-US" sz="2000" baseline="0" dirty="0" err="1" smtClean="0"/>
              <a:t>sai</a:t>
            </a:r>
            <a:r>
              <a:rPr lang="en-US" sz="2000" baseline="0" dirty="0" smtClean="0"/>
              <a:t> </a:t>
            </a:r>
            <a:r>
              <a:rPr lang="en-US" sz="2000" baseline="0" dirty="0" err="1" smtClean="0"/>
              <a:t>phạm</a:t>
            </a:r>
            <a:r>
              <a:rPr lang="en-US" sz="2000" baseline="0" dirty="0" smtClean="0"/>
              <a:t> hay </a:t>
            </a:r>
            <a:r>
              <a:rPr lang="en-US" sz="2000" baseline="0" dirty="0" err="1" smtClean="0"/>
              <a:t>thông</a:t>
            </a:r>
            <a:r>
              <a:rPr lang="en-US" sz="2000" baseline="0" dirty="0" smtClean="0"/>
              <a:t> tin </a:t>
            </a:r>
            <a:r>
              <a:rPr lang="en-US" sz="2000" baseline="0" dirty="0" err="1" smtClean="0"/>
              <a:t>sai</a:t>
            </a:r>
            <a:r>
              <a:rPr lang="en-US" sz="2000" baseline="0" dirty="0" smtClean="0"/>
              <a:t> </a:t>
            </a:r>
            <a:r>
              <a:rPr lang="en-US" sz="2000" baseline="0" dirty="0" err="1" smtClean="0"/>
              <a:t>lệch</a:t>
            </a:r>
            <a:r>
              <a:rPr lang="en-US" sz="2000" baseline="0" dirty="0" smtClean="0"/>
              <a:t>, </a:t>
            </a:r>
            <a:r>
              <a:rPr lang="en-US" sz="2000" baseline="0" dirty="0" err="1" smtClean="0"/>
              <a:t>đảm</a:t>
            </a:r>
            <a:r>
              <a:rPr lang="en-US" sz="2000" baseline="0" dirty="0" smtClean="0"/>
              <a:t> </a:t>
            </a:r>
            <a:r>
              <a:rPr lang="en-US" sz="2000" baseline="0" dirty="0" err="1" smtClean="0"/>
              <a:t>bảo</a:t>
            </a:r>
            <a:r>
              <a:rPr lang="en-US" sz="2000" baseline="0" dirty="0" smtClean="0"/>
              <a:t> </a:t>
            </a:r>
            <a:r>
              <a:rPr lang="en-US" sz="2000" baseline="0" dirty="0" err="1" smtClean="0"/>
              <a:t>độ</a:t>
            </a:r>
            <a:r>
              <a:rPr lang="en-US" sz="2000" baseline="0" dirty="0" smtClean="0"/>
              <a:t> tin </a:t>
            </a:r>
            <a:r>
              <a:rPr lang="en-US" sz="2000" baseline="0" dirty="0" err="1" smtClean="0"/>
              <a:t>cậy</a:t>
            </a:r>
            <a:r>
              <a:rPr lang="en-US" sz="2000" baseline="0" dirty="0" smtClean="0"/>
              <a:t> </a:t>
            </a:r>
            <a:r>
              <a:rPr lang="en-US" sz="2000" baseline="0" dirty="0" err="1" smtClean="0"/>
              <a:t>với</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a:t>
            </a:r>
            <a:endParaRPr lang="en-US" sz="2000" baseline="0" dirty="0" smtClean="0"/>
          </a:p>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13</a:t>
            </a:fld>
            <a:endParaRPr lang="en-US"/>
          </a:p>
        </p:txBody>
      </p:sp>
    </p:spTree>
    <p:extLst>
      <p:ext uri="{BB962C8B-B14F-4D97-AF65-F5344CB8AC3E}">
        <p14:creationId xmlns:p14="http://schemas.microsoft.com/office/powerpoint/2010/main" val="245246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3 đối tượng người dùng chính</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22</a:t>
            </a:fld>
            <a:endParaRPr lang="en-US"/>
          </a:p>
        </p:txBody>
      </p:sp>
    </p:spTree>
    <p:extLst>
      <p:ext uri="{BB962C8B-B14F-4D97-AF65-F5344CB8AC3E}">
        <p14:creationId xmlns:p14="http://schemas.microsoft.com/office/powerpoint/2010/main" val="759889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k đăng ký có thể sử dụng chức năng tìm kiếm và tím kiếm nâng cao</a:t>
            </a:r>
            <a:endParaRPr lang="en-US" dirty="0" smtClean="0"/>
          </a:p>
          <a:p>
            <a:r>
              <a:rPr lang="vi-VN" dirty="0" smtClean="0"/>
              <a:t>ngoài ra có 1 điểm khác biệt của hệ thống với các hệ thống hienj tại, đó là người dùng không đăng ký vẫn có thể thêm sửa xóa bài viết</a:t>
            </a:r>
            <a:endParaRPr lang="en-US" dirty="0" smtClean="0"/>
          </a:p>
          <a:p>
            <a:endParaRPr lang="en-US" dirty="0" smtClean="0"/>
          </a:p>
          <a:p>
            <a:r>
              <a:rPr lang="vi-VN" dirty="0" smtClean="0"/>
              <a:t>vì trong quá trình nghiên cứu chugngs em nhận thấy người dùng thừng ngại đăng ký khi bước vào 1 trang web hay 1 diễn đàn nào đó</a:t>
            </a:r>
            <a:endParaRPr lang="en-US" dirty="0" smtClean="0"/>
          </a:p>
          <a:p>
            <a:r>
              <a:rPr lang="vi-VN" dirty="0" smtClean="0"/>
              <a:t>vì thế chúng em muốn mang lại cho người sử dụng sự tiện lợi nhất có thể</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đăng ký, ngoài các chức năng như người dùng không đăng ký thì họ sẽ có thêm 1 trang cá nhân để quản lý các thông tin như tài khoản, quản lý các bài đăng, các thanh toán, thêm sửa xóa và so sánh các bài viết trong mục ưa thích</a:t>
            </a:r>
          </a:p>
        </p:txBody>
      </p:sp>
      <p:sp>
        <p:nvSpPr>
          <p:cNvPr id="4" name="Slide Number Placeholder 3"/>
          <p:cNvSpPr>
            <a:spLocks noGrp="1"/>
          </p:cNvSpPr>
          <p:nvPr>
            <p:ph type="sldNum" sz="quarter" idx="10"/>
          </p:nvPr>
        </p:nvSpPr>
        <p:spPr/>
        <p:txBody>
          <a:bodyPr/>
          <a:lstStyle/>
          <a:p>
            <a:fld id="{B045B7DE-1198-4F2F-B574-CA8CAE341642}"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quản trị, sử dụng được toàn bộ các chức năng của hệ thống, ngoài ra họ hẽ có 1 trang quản trị để quản lý tất cả các thông tin cấu hình của hệ thống cũng như duyệt bài viết từ bộ lọc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yêu cầu hệ thống, hệ thống sẽ tự động ẩn những bài viết sau 1 khoảng tg  nhất định, thêm nữa, hệ thống sẽ tự động gửi tin nhắn hướng dẫn kích hoạt bài đăng, sau khi kích hoạt bài đăng hệ thống sẽ tự động gia hạn bài đăng tương ứng, ngoài ra hệ thống sẽ tự lọc tất cả những từ xấu xuất hiện trong bài đăng vừa đưa vào danh sách chờ người quản trị duyệt</a:t>
            </a:r>
          </a:p>
        </p:txBody>
      </p:sp>
      <p:sp>
        <p:nvSpPr>
          <p:cNvPr id="4" name="Slide Number Placeholder 3"/>
          <p:cNvSpPr>
            <a:spLocks noGrp="1"/>
          </p:cNvSpPr>
          <p:nvPr>
            <p:ph type="sldNum" sz="quarter" idx="10"/>
          </p:nvPr>
        </p:nvSpPr>
        <p:spPr/>
        <p:txBody>
          <a:bodyPr/>
          <a:lstStyle/>
          <a:p>
            <a:fld id="{B045B7DE-1198-4F2F-B574-CA8CAE341642}" type="slidenum">
              <a:rPr lang="en-US" smtClean="0"/>
              <a:t>26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tìm kiếm thông thường, khi người dùng nhập</a:t>
            </a:r>
            <a:r>
              <a:rPr lang="en-US" smtClean="0"/>
              <a:t>….</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Nhóm</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5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85750" indent="-285750">
              <a:buFontTx/>
              <a:buChar char="-"/>
            </a:pPr>
            <a:r>
              <a:rPr lang="en-US" baseline="0" dirty="0" err="1" smtClean="0"/>
              <a:t>Em</a:t>
            </a:r>
            <a:r>
              <a:rPr lang="en-US" baseline="0" dirty="0" smtClean="0"/>
              <a:t> </a:t>
            </a:r>
          </a:p>
          <a:p>
            <a:pPr marL="285750" indent="-285750">
              <a:buFontTx/>
              <a:buChar char="-"/>
            </a:pPr>
            <a:r>
              <a:rPr lang="en-US" baseline="0" dirty="0" smtClean="0"/>
              <a:t>Cao </a:t>
            </a:r>
            <a:r>
              <a:rPr lang="en-US" baseline="0" dirty="0" err="1" smtClean="0"/>
              <a:t>Quốc</a:t>
            </a:r>
            <a:r>
              <a:rPr lang="en-US" baseline="0" dirty="0" smtClean="0"/>
              <a:t> </a:t>
            </a:r>
            <a:r>
              <a:rPr lang="en-US" baseline="0" dirty="0" err="1" smtClean="0"/>
              <a:t>Hưng</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Võ</a:t>
            </a:r>
            <a:r>
              <a:rPr lang="en-US" baseline="0" dirty="0" smtClean="0"/>
              <a:t> </a:t>
            </a:r>
            <a:r>
              <a:rPr lang="en-US" baseline="0" dirty="0" err="1" smtClean="0"/>
              <a:t>HViệt</a:t>
            </a:r>
            <a:r>
              <a:rPr lang="en-US" baseline="0" dirty="0" smtClean="0"/>
              <a:t> </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smtClean="0"/>
              <a:t>Chung</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Bích</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18862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30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Độ</a:t>
            </a:r>
            <a:r>
              <a:rPr lang="en-US" baseline="0" dirty="0" smtClean="0"/>
              <a:t> tin </a:t>
            </a:r>
            <a:r>
              <a:rPr lang="en-US" baseline="0" dirty="0" err="1" smtClean="0"/>
              <a:t>cậy</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pPr/>
              <a:t>33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Cache </a:t>
            </a:r>
            <a:r>
              <a:rPr lang="en-US" dirty="0" err="1" smtClean="0"/>
              <a:t>dữ</a:t>
            </a:r>
            <a:r>
              <a:rPr lang="en-US" baseline="0" dirty="0" smtClean="0"/>
              <a:t> </a:t>
            </a:r>
            <a:r>
              <a:rPr lang="en-US" baseline="0" dirty="0" err="1" smtClean="0"/>
              <a:t>liệu</a:t>
            </a:r>
            <a:r>
              <a:rPr lang="en-US" baseline="0" dirty="0" smtClean="0"/>
              <a:t> </a:t>
            </a:r>
            <a:r>
              <a:rPr lang="en-US" baseline="0" dirty="0" err="1" smtClean="0"/>
              <a:t>chỉ</a:t>
            </a:r>
            <a:r>
              <a:rPr lang="en-US" baseline="0" dirty="0" smtClean="0"/>
              <a:t> </a:t>
            </a:r>
            <a:r>
              <a:rPr lang="en-US" baseline="0" dirty="0" err="1" smtClean="0"/>
              <a:t>mục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pPr/>
              <a:t>38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7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2: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3 :</a:t>
            </a:r>
            <a:r>
              <a:rPr lang="en-US" baseline="0" dirty="0" err="1" smtClean="0"/>
              <a:t>đặc</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smtClean="0"/>
              <a:t>Ở </a:t>
            </a:r>
            <a:r>
              <a:rPr lang="en-US" baseline="0" dirty="0" err="1" smtClean="0"/>
              <a:t>phần</a:t>
            </a:r>
            <a:r>
              <a:rPr lang="en-US" baseline="0" dirty="0" smtClean="0"/>
              <a:t> </a:t>
            </a:r>
            <a:r>
              <a:rPr lang="en-US" baseline="0" dirty="0" smtClean="0"/>
              <a:t>4,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Trong</a:t>
            </a:r>
            <a:r>
              <a:rPr lang="en-US" baseline="0" dirty="0" smtClean="0"/>
              <a:t> </a:t>
            </a:r>
            <a:r>
              <a:rPr lang="en-US" baseline="0" dirty="0" err="1" smtClean="0"/>
              <a:t>phần</a:t>
            </a:r>
            <a:r>
              <a:rPr lang="en-US" baseline="0" dirty="0" smtClean="0"/>
              <a:t> 5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1 </a:t>
            </a:r>
            <a:r>
              <a:rPr lang="en-US" baseline="0" dirty="0" err="1" smtClean="0"/>
              <a:t>phần</a:t>
            </a:r>
            <a:r>
              <a:rPr lang="en-US" baseline="0" dirty="0" smtClean="0"/>
              <a:t> </a:t>
            </a:r>
            <a:r>
              <a:rPr lang="en-US" baseline="0" dirty="0" err="1" smtClean="0"/>
              <a:t>rất</a:t>
            </a:r>
            <a:r>
              <a:rPr lang="en-US" baseline="0" dirty="0" smtClean="0"/>
              <a:t>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demo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và</a:t>
            </a:r>
            <a:r>
              <a:rPr lang="en-US" baseline="0" dirty="0" smtClean="0"/>
              <a:t> </a:t>
            </a:r>
            <a:r>
              <a:rPr lang="en-US" baseline="0" dirty="0" err="1" smtClean="0"/>
              <a:t>hỏi</a:t>
            </a:r>
            <a:r>
              <a:rPr lang="en-US" baseline="0" dirty="0" smtClean="0"/>
              <a:t> </a:t>
            </a:r>
            <a:r>
              <a:rPr lang="en-US" baseline="0" dirty="0" err="1" smtClean="0"/>
              <a:t>đáp</a:t>
            </a:r>
            <a:endParaRPr lang="en-US" baseline="0" dirty="0" smtClean="0"/>
          </a:p>
          <a:p>
            <a:endParaRPr lang="en-US" baseline="0" dirty="0" smtClean="0"/>
          </a:p>
          <a:p>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ngay</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từng</a:t>
            </a:r>
            <a:r>
              <a:rPr lang="en-US" baseline="0" dirty="0" smtClean="0"/>
              <a:t> </a:t>
            </a:r>
            <a:r>
              <a:rPr lang="en-US" baseline="0" dirty="0" err="1" smtClean="0"/>
              <a:t>phần</a:t>
            </a:r>
            <a:r>
              <a:rPr lang="en-US" baseline="0" dirty="0" smtClean="0"/>
              <a:t>:</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3313025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Web Application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41</a:t>
            </a:fld>
            <a:endParaRPr lang="en-US"/>
          </a:p>
        </p:txBody>
      </p:sp>
    </p:spTree>
    <p:extLst>
      <p:ext uri="{BB962C8B-B14F-4D97-AF65-F5344CB8AC3E}">
        <p14:creationId xmlns:p14="http://schemas.microsoft.com/office/powerpoint/2010/main" val="2102891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48</a:t>
            </a:fld>
            <a:endParaRPr lang="en-US"/>
          </a:p>
        </p:txBody>
      </p:sp>
    </p:spTree>
    <p:extLst>
      <p:ext uri="{BB962C8B-B14F-4D97-AF65-F5344CB8AC3E}">
        <p14:creationId xmlns:p14="http://schemas.microsoft.com/office/powerpoint/2010/main" val="1314638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mảng</a:t>
            </a:r>
            <a:r>
              <a:rPr lang="en-US" baseline="0" dirty="0" smtClean="0"/>
              <a:t>:</a:t>
            </a:r>
          </a:p>
          <a:p>
            <a:pPr marL="342900" indent="-342900">
              <a:buAutoNum type="arabicPeriod"/>
            </a:pPr>
            <a:r>
              <a:rPr lang="en-US" baseline="0" dirty="0" smtClean="0"/>
              <a:t>Background: </a:t>
            </a:r>
            <a:r>
              <a:rPr lang="en-US" baseline="0" dirty="0" err="1" smtClean="0"/>
              <a:t>Hoàn</a:t>
            </a:r>
            <a:r>
              <a:rPr lang="en-US" baseline="0" dirty="0" smtClean="0"/>
              <a:t> </a:t>
            </a:r>
            <a:r>
              <a:rPr lang="en-US" baseline="0" dirty="0" err="1" smtClean="0"/>
              <a:t>cảnh</a:t>
            </a:r>
            <a:r>
              <a:rPr lang="en-US" baseline="0" dirty="0" smtClean="0"/>
              <a:t> </a:t>
            </a:r>
            <a:r>
              <a:rPr lang="en-US" baseline="0" dirty="0" err="1" smtClean="0"/>
              <a:t>thực</a:t>
            </a:r>
            <a:r>
              <a:rPr lang="en-US" baseline="0" dirty="0" smtClean="0"/>
              <a:t> </a:t>
            </a:r>
            <a:r>
              <a:rPr lang="en-US" baseline="0" dirty="0" err="1" smtClean="0"/>
              <a:t>tiễn</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ý </a:t>
            </a:r>
            <a:r>
              <a:rPr lang="en-US" baseline="0" dirty="0" err="1" smtClean="0"/>
              <a:t>tưởng</a:t>
            </a:r>
            <a:r>
              <a:rPr lang="en-US" baseline="0" dirty="0" smtClean="0"/>
              <a:t> </a:t>
            </a:r>
          </a:p>
          <a:p>
            <a:pPr marL="342900" indent="-342900">
              <a:buAutoNum type="arabicPeriod"/>
            </a:pPr>
            <a:r>
              <a:rPr lang="en-US" baseline="0" dirty="0" smtClean="0"/>
              <a:t>Literature review: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hiện</a:t>
            </a:r>
            <a:r>
              <a:rPr lang="en-US" baseline="0" dirty="0" smtClean="0"/>
              <a:t> </a:t>
            </a:r>
            <a:r>
              <a:rPr lang="en-US" baseline="0" dirty="0" err="1" smtClean="0"/>
              <a:t>tại</a:t>
            </a:r>
            <a:endParaRPr lang="en-US" baseline="0" dirty="0" smtClean="0"/>
          </a:p>
          <a:p>
            <a:pPr marL="342900" indent="-342900">
              <a:buAutoNum type="arabicPeriod"/>
            </a:pPr>
            <a:r>
              <a:rPr lang="en-US" baseline="0" dirty="0" smtClean="0"/>
              <a:t>Our proposal &amp; Product: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và</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đồ</a:t>
            </a:r>
            <a:r>
              <a:rPr lang="en-US" baseline="0" dirty="0" smtClean="0"/>
              <a:t> </a:t>
            </a:r>
            <a:r>
              <a:rPr lang="en-US" baseline="0" dirty="0" err="1" smtClean="0"/>
              <a:t>án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a:t>
            </a:fld>
            <a:endParaRPr lang="en-US"/>
          </a:p>
        </p:txBody>
      </p:sp>
    </p:spTree>
    <p:extLst>
      <p:ext uri="{BB962C8B-B14F-4D97-AF65-F5344CB8AC3E}">
        <p14:creationId xmlns:p14="http://schemas.microsoft.com/office/powerpoint/2010/main" val="297632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err="1" smtClean="0">
                <a:solidFill>
                  <a:srgbClr val="FF0000"/>
                </a:solidFill>
                <a:sym typeface="Wingdings"/>
              </a:rPr>
              <a:t>Trong</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năm</a:t>
            </a:r>
            <a:r>
              <a:rPr lang="en-US" sz="2000" baseline="0" dirty="0" smtClean="0">
                <a:solidFill>
                  <a:srgbClr val="FF0000"/>
                </a:solidFill>
                <a:sym typeface="Wingdings"/>
              </a:rPr>
              <a:t> </a:t>
            </a:r>
            <a:r>
              <a:rPr lang="en-US" sz="2000" baseline="0" dirty="0" err="1" smtClean="0">
                <a:solidFill>
                  <a:srgbClr val="FF0000"/>
                </a:solidFill>
                <a:sym typeface="Wingdings"/>
              </a:rPr>
              <a:t>trở</a:t>
            </a:r>
            <a:r>
              <a:rPr lang="en-US" sz="2000" baseline="0" dirty="0" smtClean="0">
                <a:solidFill>
                  <a:srgbClr val="FF0000"/>
                </a:solidFill>
                <a:sym typeface="Wingdings"/>
              </a:rPr>
              <a:t> </a:t>
            </a:r>
            <a:r>
              <a:rPr lang="en-US" sz="2000" baseline="0" dirty="0" err="1" smtClean="0">
                <a:solidFill>
                  <a:srgbClr val="FF0000"/>
                </a:solidFill>
                <a:sym typeface="Wingdings"/>
              </a:rPr>
              <a:t>lại</a:t>
            </a:r>
            <a:r>
              <a:rPr lang="en-US" sz="2000" baseline="0" dirty="0" smtClean="0">
                <a:solidFill>
                  <a:srgbClr val="FF0000"/>
                </a:solidFill>
                <a:sym typeface="Wingdings"/>
              </a:rPr>
              <a:t> </a:t>
            </a:r>
            <a:r>
              <a:rPr lang="en-US" sz="2000" baseline="0" dirty="0" err="1" smtClean="0">
                <a:solidFill>
                  <a:srgbClr val="FF0000"/>
                </a:solidFill>
                <a:sym typeface="Wingdings"/>
              </a:rPr>
              <a:t>đây</a:t>
            </a:r>
            <a:r>
              <a:rPr lang="en-US" sz="2000" baseline="0" dirty="0" smtClean="0">
                <a:solidFill>
                  <a:srgbClr val="FF0000"/>
                </a:solidFill>
                <a:sym typeface="Wingdings"/>
              </a:rPr>
              <a:t> / </a:t>
            </a:r>
            <a:r>
              <a:rPr lang="en-US" sz="2000" baseline="0" dirty="0" err="1" smtClean="0">
                <a:solidFill>
                  <a:srgbClr val="FF0000"/>
                </a:solidFill>
                <a:sym typeface="Wingdings"/>
              </a:rPr>
              <a:t>qúa</a:t>
            </a:r>
            <a:r>
              <a:rPr lang="en-US" sz="2000" baseline="0" dirty="0" smtClean="0">
                <a:solidFill>
                  <a:srgbClr val="FF0000"/>
                </a:solidFill>
                <a:sym typeface="Wingdings"/>
              </a:rPr>
              <a:t> </a:t>
            </a:r>
            <a:r>
              <a:rPr lang="en-US" sz="2000" baseline="0" dirty="0" err="1" smtClean="0">
                <a:solidFill>
                  <a:srgbClr val="FF0000"/>
                </a:solidFill>
                <a:sym typeface="Wingdings"/>
              </a:rPr>
              <a:t>trình</a:t>
            </a:r>
            <a:r>
              <a:rPr lang="en-US" sz="2000" baseline="0" dirty="0" smtClean="0">
                <a:solidFill>
                  <a:srgbClr val="FF0000"/>
                </a:solidFill>
                <a:sym typeface="Wingdings"/>
              </a:rPr>
              <a:t> </a:t>
            </a:r>
            <a:r>
              <a:rPr lang="en-US" sz="2000" baseline="0" dirty="0" err="1" smtClean="0">
                <a:solidFill>
                  <a:srgbClr val="FF0000"/>
                </a:solidFill>
                <a:sym typeface="Wingdings"/>
              </a:rPr>
              <a:t>đô</a:t>
            </a:r>
            <a:r>
              <a:rPr lang="en-US" sz="2000" baseline="0" dirty="0" smtClean="0">
                <a:solidFill>
                  <a:srgbClr val="FF0000"/>
                </a:solidFill>
                <a:sym typeface="Wingdings"/>
              </a:rPr>
              <a:t> </a:t>
            </a:r>
            <a:r>
              <a:rPr lang="en-US" sz="2000" baseline="0" dirty="0" err="1" smtClean="0">
                <a:solidFill>
                  <a:srgbClr val="FF0000"/>
                </a:solidFill>
                <a:sym typeface="Wingdings"/>
              </a:rPr>
              <a:t>thị</a:t>
            </a:r>
            <a:r>
              <a:rPr lang="en-US" sz="2000" baseline="0" dirty="0" smtClean="0">
                <a:solidFill>
                  <a:srgbClr val="FF0000"/>
                </a:solidFill>
                <a:sym typeface="Wingdings"/>
              </a:rPr>
              <a:t> </a:t>
            </a:r>
            <a:r>
              <a:rPr lang="en-US" sz="2000" baseline="0" dirty="0" err="1" smtClean="0">
                <a:solidFill>
                  <a:srgbClr val="FF0000"/>
                </a:solidFill>
                <a:sym typeface="Wingdings"/>
              </a:rPr>
              <a:t>hóa</a:t>
            </a:r>
            <a:r>
              <a:rPr lang="en-US" sz="2000" baseline="0" dirty="0" smtClean="0">
                <a:solidFill>
                  <a:srgbClr val="FF0000"/>
                </a:solidFill>
                <a:sym typeface="Wingdings"/>
              </a:rPr>
              <a:t> </a:t>
            </a:r>
            <a:r>
              <a:rPr lang="en-US" sz="2000" baseline="0" dirty="0" err="1" smtClean="0">
                <a:solidFill>
                  <a:srgbClr val="FF0000"/>
                </a:solidFill>
                <a:sym typeface="Wingdings"/>
              </a:rPr>
              <a:t>nhanh</a:t>
            </a:r>
            <a:r>
              <a:rPr lang="en-US" sz="2000" baseline="0" dirty="0" smtClean="0">
                <a:solidFill>
                  <a:srgbClr val="FF0000"/>
                </a:solidFill>
                <a:sym typeface="Wingdings"/>
              </a:rPr>
              <a:t> </a:t>
            </a:r>
            <a:r>
              <a:rPr lang="en-US" sz="2000" baseline="0" dirty="0" err="1" smtClean="0">
                <a:solidFill>
                  <a:srgbClr val="FF0000"/>
                </a:solidFill>
                <a:sym typeface="Wingdings"/>
              </a:rPr>
              <a:t>tại</a:t>
            </a:r>
            <a:r>
              <a:rPr lang="en-US" sz="2000" baseline="0" dirty="0" smtClean="0">
                <a:solidFill>
                  <a:srgbClr val="FF0000"/>
                </a:solidFill>
                <a:sym typeface="Wingdings"/>
              </a:rPr>
              <a:t> </a:t>
            </a:r>
            <a:r>
              <a:rPr lang="en-US" sz="2000" baseline="0" dirty="0" smtClean="0">
                <a:solidFill>
                  <a:srgbClr val="FF0000"/>
                </a:solidFill>
                <a:sym typeface="Wingdings"/>
              </a:rPr>
              <a:t>HN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các</a:t>
            </a:r>
            <a:r>
              <a:rPr lang="en-US" sz="2000" baseline="0" dirty="0" smtClean="0">
                <a:solidFill>
                  <a:srgbClr val="FF0000"/>
                </a:solidFill>
                <a:sym typeface="Wingdings"/>
              </a:rPr>
              <a:t> TP </a:t>
            </a:r>
            <a:r>
              <a:rPr lang="en-US" sz="2000" baseline="0" dirty="0" err="1" smtClean="0">
                <a:solidFill>
                  <a:srgbClr val="FF0000"/>
                </a:solidFill>
                <a:sym typeface="Wingdings"/>
              </a:rPr>
              <a:t>khác</a:t>
            </a:r>
            <a:r>
              <a:rPr lang="en-US" sz="2000" baseline="0" dirty="0" smtClean="0">
                <a:solidFill>
                  <a:srgbClr val="FF0000"/>
                </a:solidFill>
                <a:sym typeface="Wingdings"/>
              </a:rPr>
              <a:t> </a:t>
            </a:r>
            <a:r>
              <a:rPr lang="en-US" sz="2000" baseline="0" dirty="0" err="1" smtClean="0">
                <a:solidFill>
                  <a:srgbClr val="FF0000"/>
                </a:solidFill>
                <a:sym typeface="Wingdings"/>
              </a:rPr>
              <a:t>trên</a:t>
            </a:r>
            <a:r>
              <a:rPr lang="en-US" sz="2000" baseline="0" dirty="0" smtClean="0">
                <a:solidFill>
                  <a:srgbClr val="FF0000"/>
                </a:solidFill>
                <a:sym typeface="Wingdings"/>
              </a:rPr>
              <a:t> </a:t>
            </a:r>
            <a:r>
              <a:rPr lang="en-US" sz="2000" baseline="0" dirty="0" err="1" smtClean="0">
                <a:solidFill>
                  <a:srgbClr val="FF0000"/>
                </a:solidFill>
                <a:sym typeface="Wingdings"/>
              </a:rPr>
              <a:t>cả</a:t>
            </a:r>
            <a:r>
              <a:rPr lang="en-US" sz="2000" baseline="0" dirty="0" smtClean="0">
                <a:solidFill>
                  <a:srgbClr val="FF0000"/>
                </a:solidFill>
                <a:sym typeface="Wingdings"/>
              </a:rPr>
              <a:t> </a:t>
            </a:r>
            <a:r>
              <a:rPr lang="en-US" sz="2000" baseline="0" dirty="0" err="1" smtClean="0">
                <a:solidFill>
                  <a:srgbClr val="FF0000"/>
                </a:solidFill>
                <a:sym typeface="Wingdings"/>
              </a:rPr>
              <a:t>nước</a:t>
            </a:r>
            <a:r>
              <a:rPr lang="en-US" sz="2000" baseline="0" dirty="0" smtClean="0">
                <a:solidFill>
                  <a:srgbClr val="FF0000"/>
                </a:solidFill>
                <a:sym typeface="Wingdings"/>
              </a:rPr>
              <a:t> </a:t>
            </a:r>
            <a:r>
              <a:rPr lang="en-US" sz="2000" baseline="0" dirty="0" err="1" smtClean="0">
                <a:solidFill>
                  <a:srgbClr val="FF0000"/>
                </a:solidFill>
                <a:sym typeface="Wingdings"/>
              </a:rPr>
              <a:t>đã</a:t>
            </a:r>
            <a:r>
              <a:rPr lang="en-US" sz="2000" baseline="0" dirty="0" smtClean="0">
                <a:solidFill>
                  <a:srgbClr val="FF0000"/>
                </a:solidFill>
                <a:sym typeface="Wingdings"/>
              </a:rPr>
              <a:t> </a:t>
            </a:r>
            <a:r>
              <a:rPr lang="en-US" sz="2000" baseline="0" dirty="0" err="1" smtClean="0">
                <a:solidFill>
                  <a:srgbClr val="FF0000"/>
                </a:solidFill>
                <a:sym typeface="Wingdings"/>
              </a:rPr>
              <a:t>dẫn</a:t>
            </a:r>
            <a:r>
              <a:rPr lang="en-US" sz="2000" baseline="0" dirty="0" smtClean="0">
                <a:solidFill>
                  <a:srgbClr val="FF0000"/>
                </a:solidFill>
                <a:sym typeface="Wingdings"/>
              </a:rPr>
              <a:t> </a:t>
            </a:r>
            <a:r>
              <a:rPr lang="en-US" sz="2000" baseline="0" dirty="0" err="1" smtClean="0">
                <a:solidFill>
                  <a:srgbClr val="FF0000"/>
                </a:solidFill>
                <a:sym typeface="Wingdings"/>
              </a:rPr>
              <a:t>tới</a:t>
            </a:r>
            <a:r>
              <a:rPr lang="en-US" sz="2000" baseline="0" dirty="0" smtClean="0">
                <a:solidFill>
                  <a:srgbClr val="FF0000"/>
                </a:solidFill>
                <a:sym typeface="Wingdings"/>
              </a:rPr>
              <a:t> </a:t>
            </a:r>
            <a:r>
              <a:rPr lang="en-US" sz="2000" baseline="0" dirty="0" err="1" smtClean="0">
                <a:solidFill>
                  <a:srgbClr val="FF0000"/>
                </a:solidFill>
                <a:sym typeface="Wingdings"/>
              </a:rPr>
              <a:t>nhu</a:t>
            </a:r>
            <a:r>
              <a:rPr lang="en-US" sz="2000" baseline="0" dirty="0" smtClean="0">
                <a:solidFill>
                  <a:srgbClr val="FF0000"/>
                </a:solidFill>
                <a:sym typeface="Wingdings"/>
              </a:rPr>
              <a:t> </a:t>
            </a:r>
            <a:r>
              <a:rPr lang="en-US" sz="2000" baseline="0" dirty="0" err="1" smtClean="0">
                <a:solidFill>
                  <a:srgbClr val="FF0000"/>
                </a:solidFill>
                <a:sym typeface="Wingdings"/>
              </a:rPr>
              <a:t>cầu</a:t>
            </a:r>
            <a:r>
              <a:rPr lang="en-US" sz="2000" baseline="0" dirty="0" smtClean="0">
                <a:solidFill>
                  <a:srgbClr val="FF0000"/>
                </a:solidFill>
                <a:sym typeface="Wingdings"/>
              </a:rPr>
              <a:t> </a:t>
            </a:r>
            <a:r>
              <a:rPr lang="en-US" sz="2000" baseline="0" dirty="0" err="1" smtClean="0">
                <a:solidFill>
                  <a:srgbClr val="FF0000"/>
                </a:solidFill>
                <a:sym typeface="Wingdings"/>
              </a:rPr>
              <a:t>về</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a:t>
            </a:r>
            <a:r>
              <a:rPr lang="en-US" sz="2000" baseline="0" dirty="0" smtClean="0">
                <a:solidFill>
                  <a:srgbClr val="FF0000"/>
                </a:solidFill>
                <a:sym typeface="Wingdings"/>
              </a:rPr>
              <a:t>ở </a:t>
            </a:r>
            <a:r>
              <a:rPr lang="en-US" sz="2000" baseline="0" dirty="0" err="1" smtClean="0">
                <a:solidFill>
                  <a:srgbClr val="FF0000"/>
                </a:solidFill>
                <a:sym typeface="Wingdings"/>
              </a:rPr>
              <a:t>tăng</a:t>
            </a:r>
            <a:r>
              <a:rPr lang="en-US" sz="2000" baseline="0" dirty="0" smtClean="0">
                <a:solidFill>
                  <a:srgbClr val="FF0000"/>
                </a:solidFill>
                <a:sym typeface="Wingdings"/>
              </a:rPr>
              <a:t> </a:t>
            </a:r>
            <a:r>
              <a:rPr lang="en-US" sz="2000" baseline="0" dirty="0" err="1" smtClean="0">
                <a:solidFill>
                  <a:srgbClr val="FF0000"/>
                </a:solidFill>
                <a:sym typeface="Wingdings"/>
              </a:rPr>
              <a:t>theo</a:t>
            </a:r>
            <a:r>
              <a:rPr lang="en-US" sz="2000" baseline="0" dirty="0" err="1" smtClean="0">
                <a:solidFill>
                  <a:srgbClr val="FF0000"/>
                </a:solidFill>
                <a:sym typeface="Wingdings"/>
              </a:rPr>
              <a:t>.</a:t>
            </a:r>
            <a:r>
              <a:rPr lang="en-US" sz="2000" baseline="0" dirty="0" smtClean="0">
                <a:solidFill>
                  <a:srgbClr val="FF0000"/>
                </a:solidFill>
                <a:sym typeface="Wingdings"/>
              </a:rPr>
              <a:t> </a:t>
            </a:r>
          </a:p>
          <a:p>
            <a:endParaRPr lang="en-US" sz="2000" baseline="0" dirty="0" smtClean="0">
              <a:solidFill>
                <a:srgbClr val="FF0000"/>
              </a:solidFill>
              <a:sym typeface="Wingdings"/>
            </a:endParaRPr>
          </a:p>
          <a:p>
            <a:r>
              <a:rPr lang="en-US" sz="2000" baseline="0" dirty="0" err="1" smtClean="0">
                <a:solidFill>
                  <a:srgbClr val="FF0000"/>
                </a:solidFill>
                <a:sym typeface="Wingdings"/>
              </a:rPr>
              <a:t>Đối</a:t>
            </a:r>
            <a:r>
              <a:rPr lang="en-US" sz="2000" baseline="0" dirty="0" smtClean="0">
                <a:solidFill>
                  <a:srgbClr val="FF0000"/>
                </a:solidFill>
                <a:sym typeface="Wingdings"/>
              </a:rPr>
              <a:t> </a:t>
            </a:r>
            <a:r>
              <a:rPr lang="en-US" sz="2000" baseline="0" dirty="0" err="1" smtClean="0">
                <a:solidFill>
                  <a:srgbClr val="FF0000"/>
                </a:solidFill>
                <a:sym typeface="Wingdings"/>
              </a:rPr>
              <a:t>với</a:t>
            </a:r>
            <a:r>
              <a:rPr lang="en-US" sz="2000" baseline="0" dirty="0" smtClean="0">
                <a:solidFill>
                  <a:srgbClr val="FF0000"/>
                </a:solidFill>
                <a:sym typeface="Wingdings"/>
              </a:rPr>
              <a:t> </a:t>
            </a:r>
            <a:r>
              <a:rPr lang="en-US" sz="2000" baseline="0" dirty="0" err="1" smtClean="0">
                <a:solidFill>
                  <a:srgbClr val="FF0000"/>
                </a:solidFill>
                <a:sym typeface="Wingdings"/>
              </a:rPr>
              <a:t>những</a:t>
            </a:r>
            <a:r>
              <a:rPr lang="en-US" sz="2000" baseline="0" dirty="0" smtClean="0">
                <a:solidFill>
                  <a:srgbClr val="FF0000"/>
                </a:solidFill>
                <a:sym typeface="Wingdings"/>
              </a:rPr>
              <a:t> </a:t>
            </a:r>
            <a:r>
              <a:rPr lang="en-US" sz="2000" baseline="0" dirty="0" err="1" smtClean="0">
                <a:solidFill>
                  <a:srgbClr val="FF0000"/>
                </a:solidFill>
                <a:sym typeface="Wingdings"/>
              </a:rPr>
              <a:t>người</a:t>
            </a:r>
            <a:r>
              <a:rPr lang="en-US" sz="2000" baseline="0" dirty="0" smtClean="0">
                <a:solidFill>
                  <a:srgbClr val="FF0000"/>
                </a:solidFill>
                <a:sym typeface="Wingdings"/>
              </a:rPr>
              <a:t> </a:t>
            </a:r>
            <a:r>
              <a:rPr lang="en-US" sz="2000" baseline="0" dirty="0" err="1" smtClean="0">
                <a:solidFill>
                  <a:srgbClr val="FF0000"/>
                </a:solidFill>
                <a:sym typeface="Wingdings"/>
              </a:rPr>
              <a:t>nhập</a:t>
            </a:r>
            <a:r>
              <a:rPr lang="en-US" sz="2000" baseline="0" dirty="0" smtClean="0">
                <a:solidFill>
                  <a:srgbClr val="FF0000"/>
                </a:solidFill>
                <a:sym typeface="Wingdings"/>
              </a:rPr>
              <a:t> </a:t>
            </a:r>
            <a:r>
              <a:rPr lang="en-US" sz="2000" baseline="0" dirty="0" err="1" smtClean="0">
                <a:solidFill>
                  <a:srgbClr val="FF0000"/>
                </a:solidFill>
                <a:sym typeface="Wingdings"/>
              </a:rPr>
              <a:t>cư</a:t>
            </a:r>
            <a:r>
              <a:rPr lang="en-US" sz="2000" baseline="0" dirty="0" smtClean="0">
                <a:solidFill>
                  <a:srgbClr val="FF0000"/>
                </a:solidFill>
                <a:sym typeface="Wingdings"/>
              </a:rPr>
              <a:t>/ </a:t>
            </a:r>
            <a:r>
              <a:rPr lang="en-US" sz="2000" baseline="0" dirty="0" err="1" smtClean="0">
                <a:solidFill>
                  <a:srgbClr val="FF0000"/>
                </a:solidFill>
                <a:sym typeface="Wingdings"/>
              </a:rPr>
              <a:t>việc</a:t>
            </a:r>
            <a:r>
              <a:rPr lang="en-US" sz="2000" baseline="0" dirty="0" smtClean="0">
                <a:solidFill>
                  <a:srgbClr val="FF0000"/>
                </a:solidFill>
                <a:sym typeface="Wingdings"/>
              </a:rPr>
              <a:t> </a:t>
            </a:r>
            <a:r>
              <a:rPr lang="en-US" sz="2000" baseline="0" dirty="0" err="1" smtClean="0">
                <a:solidFill>
                  <a:srgbClr val="FF0000"/>
                </a:solidFill>
                <a:sym typeface="Wingdings"/>
              </a:rPr>
              <a:t>tìm</a:t>
            </a:r>
            <a:r>
              <a:rPr lang="en-US" sz="2000" baseline="0" dirty="0" smtClean="0">
                <a:solidFill>
                  <a:srgbClr val="FF0000"/>
                </a:solidFill>
                <a:sym typeface="Wingdings"/>
              </a:rPr>
              <a:t> </a:t>
            </a:r>
            <a:r>
              <a:rPr lang="en-US" sz="2000" baseline="0" dirty="0" err="1" smtClean="0">
                <a:solidFill>
                  <a:srgbClr val="FF0000"/>
                </a:solidFill>
                <a:sym typeface="Wingdings"/>
              </a:rPr>
              <a:t>kiếm</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ở </a:t>
            </a:r>
            <a:r>
              <a:rPr lang="en-US" sz="2000" baseline="0" dirty="0" err="1" smtClean="0">
                <a:solidFill>
                  <a:srgbClr val="FF0000"/>
                </a:solidFill>
                <a:sym typeface="Wingdings"/>
              </a:rPr>
              <a:t>mất</a:t>
            </a:r>
            <a:r>
              <a:rPr lang="en-US" sz="2000" baseline="0" dirty="0" smtClean="0">
                <a:solidFill>
                  <a:srgbClr val="FF0000"/>
                </a:solidFill>
                <a:sym typeface="Wingdings"/>
              </a:rPr>
              <a:t> </a:t>
            </a:r>
            <a:r>
              <a:rPr lang="en-US" sz="2000" baseline="0" dirty="0" err="1" smtClean="0">
                <a:solidFill>
                  <a:srgbClr val="FF0000"/>
                </a:solidFill>
                <a:sym typeface="Wingdings"/>
              </a:rPr>
              <a:t>rất</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thời</a:t>
            </a:r>
            <a:r>
              <a:rPr lang="en-US" sz="2000" baseline="0" dirty="0" smtClean="0">
                <a:solidFill>
                  <a:srgbClr val="FF0000"/>
                </a:solidFill>
                <a:sym typeface="Wingdings"/>
              </a:rPr>
              <a:t> </a:t>
            </a:r>
            <a:r>
              <a:rPr lang="en-US" sz="2000" baseline="0" dirty="0" err="1" smtClean="0">
                <a:solidFill>
                  <a:srgbClr val="FF0000"/>
                </a:solidFill>
                <a:sym typeface="Wingdings"/>
              </a:rPr>
              <a:t>gian</a:t>
            </a:r>
            <a:r>
              <a:rPr lang="en-US" sz="2000" baseline="0" dirty="0" smtClean="0">
                <a:solidFill>
                  <a:srgbClr val="FF0000"/>
                </a:solidFill>
                <a:sym typeface="Wingdings"/>
              </a:rPr>
              <a:t> / </a:t>
            </a:r>
            <a:r>
              <a:rPr lang="en-US" sz="2000" baseline="0" dirty="0" err="1" smtClean="0">
                <a:solidFill>
                  <a:srgbClr val="FF0000"/>
                </a:solidFill>
                <a:sym typeface="Wingdings"/>
              </a:rPr>
              <a:t>tiền</a:t>
            </a:r>
            <a:r>
              <a:rPr lang="en-US" sz="2000" baseline="0" dirty="0" smtClean="0">
                <a:solidFill>
                  <a:srgbClr val="FF0000"/>
                </a:solidFill>
                <a:sym typeface="Wingdings"/>
              </a:rPr>
              <a:t> </a:t>
            </a:r>
            <a:r>
              <a:rPr lang="en-US" sz="2000" baseline="0" dirty="0" err="1" smtClean="0">
                <a:solidFill>
                  <a:srgbClr val="FF0000"/>
                </a:solidFill>
                <a:sym typeface="Wingdings"/>
              </a:rPr>
              <a:t>bạc</a:t>
            </a:r>
            <a:r>
              <a:rPr lang="en-US" sz="2000" baseline="0" dirty="0" smtClean="0">
                <a:solidFill>
                  <a:srgbClr val="FF0000"/>
                </a:solidFill>
                <a:sym typeface="Wingdings"/>
              </a:rPr>
              <a:t>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công</a:t>
            </a:r>
            <a:r>
              <a:rPr lang="en-US" sz="2000" baseline="0" dirty="0" smtClean="0">
                <a:solidFill>
                  <a:srgbClr val="FF0000"/>
                </a:solidFill>
                <a:sym typeface="Wingdings"/>
              </a:rPr>
              <a:t> </a:t>
            </a:r>
            <a:r>
              <a:rPr lang="en-US" sz="2000" baseline="0" dirty="0" err="1" smtClean="0">
                <a:solidFill>
                  <a:srgbClr val="FF0000"/>
                </a:solidFill>
                <a:sym typeface="Wingdings"/>
              </a:rPr>
              <a:t>sức</a:t>
            </a:r>
            <a:r>
              <a:rPr lang="en-US" sz="2000" baseline="0" dirty="0" smtClean="0">
                <a:solidFill>
                  <a:srgbClr val="FF0000"/>
                </a:solidFill>
                <a:sym typeface="Wingdings"/>
              </a:rPr>
              <a:t>.</a:t>
            </a:r>
            <a:endParaRPr lang="en-US" sz="2000" dirty="0" smtClean="0">
              <a:solidFill>
                <a:schemeClr val="accent2">
                  <a:lumMod val="50000"/>
                </a:schemeClr>
              </a:solidFill>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olidFill>
                <a:srgbClr val="FF0000"/>
              </a:solidFill>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t>Đồng</a:t>
            </a:r>
            <a:r>
              <a:rPr lang="en-US" sz="2000" baseline="0" dirty="0" smtClean="0"/>
              <a:t> </a:t>
            </a:r>
            <a:r>
              <a:rPr lang="en-US" sz="2000" baseline="0" dirty="0" err="1" smtClean="0"/>
              <a:t>thời</a:t>
            </a:r>
            <a:r>
              <a:rPr lang="en-US" sz="2000" baseline="0" dirty="0" smtClean="0"/>
              <a:t>/ </a:t>
            </a:r>
            <a:r>
              <a:rPr lang="en-US" sz="2000" baseline="0" dirty="0" err="1" smtClean="0"/>
              <a:t>việc</a:t>
            </a:r>
            <a:r>
              <a:rPr lang="en-US" sz="2000" baseline="0" dirty="0" smtClean="0"/>
              <a:t> </a:t>
            </a:r>
            <a:r>
              <a:rPr lang="en-US" sz="2000" baseline="0" dirty="0" err="1" smtClean="0"/>
              <a:t>tập</a:t>
            </a:r>
            <a:r>
              <a:rPr lang="en-US" sz="2000" baseline="0" dirty="0" smtClean="0"/>
              <a:t> </a:t>
            </a:r>
            <a:r>
              <a:rPr lang="en-US" sz="2000" baseline="0" dirty="0" err="1" smtClean="0"/>
              <a:t>trung</a:t>
            </a:r>
            <a:r>
              <a:rPr lang="en-US" sz="2000" baseline="0" dirty="0" smtClean="0"/>
              <a:t> </a:t>
            </a:r>
            <a:r>
              <a:rPr lang="en-US" sz="2000" baseline="0" dirty="0" err="1" smtClean="0"/>
              <a:t>quá</a:t>
            </a:r>
            <a:r>
              <a:rPr lang="en-US" sz="2000" baseline="0" dirty="0" smtClean="0"/>
              <a:t> </a:t>
            </a:r>
            <a:r>
              <a:rPr lang="en-US" sz="2000" baseline="0" dirty="0" err="1" smtClean="0"/>
              <a:t>nhiều</a:t>
            </a:r>
            <a:r>
              <a:rPr lang="en-US" sz="2000" baseline="0" dirty="0" smtClean="0"/>
              <a:t> </a:t>
            </a:r>
            <a:r>
              <a:rPr lang="en-US" sz="2000" baseline="0" dirty="0" err="1" smtClean="0"/>
              <a:t>trường</a:t>
            </a:r>
            <a:r>
              <a:rPr lang="en-US" sz="2000" baseline="0" dirty="0" smtClean="0"/>
              <a:t> ĐH </a:t>
            </a:r>
            <a:r>
              <a:rPr lang="en-US" sz="2000" baseline="0" dirty="0" err="1" smtClean="0"/>
              <a:t>tại</a:t>
            </a:r>
            <a:r>
              <a:rPr lang="en-US" sz="2000" baseline="0" dirty="0" smtClean="0"/>
              <a:t> </a:t>
            </a:r>
            <a:r>
              <a:rPr lang="en-US" sz="2000" baseline="0" dirty="0" err="1" smtClean="0"/>
              <a:t>trung</a:t>
            </a:r>
            <a:r>
              <a:rPr lang="en-US" sz="2000" baseline="0" dirty="0" smtClean="0"/>
              <a:t> </a:t>
            </a:r>
            <a:r>
              <a:rPr lang="en-US" sz="2000" baseline="0" dirty="0" err="1" smtClean="0"/>
              <a:t>tâm</a:t>
            </a:r>
            <a:r>
              <a:rPr lang="en-US" sz="2000" baseline="0" dirty="0" smtClean="0"/>
              <a:t> TP / </a:t>
            </a:r>
            <a:r>
              <a:rPr lang="en-US" sz="2000" baseline="0" dirty="0" err="1" smtClean="0"/>
              <a:t>dẫn</a:t>
            </a:r>
            <a:r>
              <a:rPr lang="en-US" sz="2000" baseline="0" dirty="0" smtClean="0"/>
              <a:t> </a:t>
            </a:r>
            <a:r>
              <a:rPr lang="en-US" sz="2000" baseline="0" dirty="0" err="1" smtClean="0"/>
              <a:t>tới</a:t>
            </a:r>
            <a:r>
              <a:rPr lang="en-US" sz="2000" baseline="0" dirty="0" smtClean="0"/>
              <a:t> </a:t>
            </a:r>
            <a:r>
              <a:rPr lang="en-US" sz="2000" baseline="0" dirty="0" err="1" smtClean="0"/>
              <a:t>khả</a:t>
            </a:r>
            <a:r>
              <a:rPr lang="en-US" sz="2000" baseline="0" dirty="0" smtClean="0"/>
              <a:t> </a:t>
            </a:r>
            <a:r>
              <a:rPr lang="en-US" sz="2000" baseline="0" dirty="0" err="1" smtClean="0"/>
              <a:t>năng</a:t>
            </a:r>
            <a:r>
              <a:rPr lang="en-US" sz="2000" baseline="0" dirty="0" smtClean="0"/>
              <a:t> </a:t>
            </a:r>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nơi</a:t>
            </a:r>
            <a:r>
              <a:rPr lang="en-US" sz="2000" baseline="0" dirty="0" smtClean="0"/>
              <a:t> ở </a:t>
            </a:r>
            <a:r>
              <a:rPr lang="en-US" sz="2000" baseline="0" dirty="0" err="1" smtClean="0"/>
              <a:t>cho</a:t>
            </a:r>
            <a:r>
              <a:rPr lang="en-US" sz="2000" baseline="0" dirty="0" smtClean="0"/>
              <a:t> 100%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tại</a:t>
            </a:r>
            <a:r>
              <a:rPr lang="en-US" sz="2000" baseline="0" dirty="0" smtClean="0"/>
              <a:t> </a:t>
            </a:r>
            <a:r>
              <a:rPr lang="en-US" sz="2000" baseline="0" dirty="0" err="1" smtClean="0"/>
              <a:t>ký</a:t>
            </a:r>
            <a:r>
              <a:rPr lang="en-US" sz="2000" baseline="0" dirty="0" smtClean="0"/>
              <a:t> </a:t>
            </a:r>
            <a:r>
              <a:rPr lang="en-US" sz="2000" baseline="0" dirty="0" err="1" smtClean="0"/>
              <a:t>túc</a:t>
            </a:r>
            <a:r>
              <a:rPr lang="en-US" sz="2000" baseline="0" dirty="0" smtClean="0"/>
              <a:t> </a:t>
            </a:r>
            <a:r>
              <a:rPr lang="en-US" sz="2000" baseline="0" dirty="0" err="1" smtClean="0"/>
              <a:t>xá</a:t>
            </a:r>
            <a:r>
              <a:rPr lang="en-US" sz="2000" baseline="0" dirty="0" smtClean="0"/>
              <a:t> </a:t>
            </a:r>
            <a:r>
              <a:rPr lang="en-US" sz="2000" baseline="0" dirty="0" err="1" smtClean="0"/>
              <a:t>là</a:t>
            </a:r>
            <a:r>
              <a:rPr lang="en-US" sz="2000" baseline="0" dirty="0" smtClean="0"/>
              <a:t> </a:t>
            </a:r>
            <a:r>
              <a:rPr lang="en-US" sz="2000" baseline="0" dirty="0" err="1" smtClean="0"/>
              <a:t>không</a:t>
            </a:r>
            <a:r>
              <a:rPr lang="en-US" sz="2000" baseline="0" dirty="0" smtClean="0"/>
              <a:t> </a:t>
            </a:r>
            <a:r>
              <a:rPr lang="en-US" sz="2000" baseline="0" dirty="0" err="1" smtClean="0"/>
              <a:t>thể</a:t>
            </a:r>
            <a:r>
              <a:rPr lang="en-US" sz="2000" baseline="0" dirty="0" smtClean="0"/>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smtClean="0"/>
              <a:t>Do </a:t>
            </a:r>
            <a:r>
              <a:rPr lang="en-US" sz="2000" dirty="0" err="1" smtClean="0"/>
              <a:t>đó</a:t>
            </a:r>
            <a:r>
              <a:rPr lang="en-US" sz="2000" baseline="0" dirty="0" smtClean="0"/>
              <a:t> </a:t>
            </a:r>
            <a:r>
              <a:rPr lang="en-US" sz="2000" baseline="0" dirty="0" err="1" smtClean="0"/>
              <a:t>những</a:t>
            </a:r>
            <a:r>
              <a:rPr lang="en-US" sz="2000" baseline="0" dirty="0" smtClean="0"/>
              <a:t> </a:t>
            </a:r>
            <a:r>
              <a:rPr lang="en-US" sz="2000" baseline="0" dirty="0" err="1" smtClean="0"/>
              <a:t>người</a:t>
            </a:r>
            <a:r>
              <a:rPr lang="en-US" sz="2000" baseline="0" dirty="0" smtClean="0"/>
              <a:t> </a:t>
            </a:r>
            <a:r>
              <a:rPr lang="en-US" sz="2000" baseline="0" dirty="0" err="1" smtClean="0"/>
              <a:t>nhập</a:t>
            </a:r>
            <a:r>
              <a:rPr lang="en-US" sz="2000" baseline="0" dirty="0" smtClean="0"/>
              <a:t> </a:t>
            </a:r>
            <a:r>
              <a:rPr lang="en-US" sz="2000" baseline="0" dirty="0" err="1" smtClean="0"/>
              <a:t>cư</a:t>
            </a:r>
            <a:r>
              <a:rPr lang="en-US" sz="2000" baseline="0" dirty="0" smtClean="0"/>
              <a:t> </a:t>
            </a:r>
            <a:r>
              <a:rPr lang="en-US" sz="2000" baseline="0" dirty="0" err="1" smtClean="0"/>
              <a:t>và</a:t>
            </a:r>
            <a:r>
              <a:rPr lang="en-US" sz="2000" baseline="0" dirty="0" smtClean="0"/>
              <a:t>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là</a:t>
            </a:r>
            <a:r>
              <a:rPr lang="en-US" sz="2000" baseline="0" dirty="0" smtClean="0"/>
              <a:t> </a:t>
            </a:r>
            <a:r>
              <a:rPr lang="en-US" sz="2000" baseline="0" dirty="0" err="1" smtClean="0"/>
              <a:t>hai</a:t>
            </a:r>
            <a:r>
              <a:rPr lang="en-US" sz="2000" baseline="0" dirty="0" smtClean="0"/>
              <a:t> </a:t>
            </a:r>
            <a:r>
              <a:rPr lang="en-US" sz="2000" baseline="0" dirty="0" err="1" smtClean="0"/>
              <a:t>đối</a:t>
            </a:r>
            <a:r>
              <a:rPr lang="en-US" sz="2000" baseline="0" dirty="0" smtClean="0"/>
              <a:t> </a:t>
            </a:r>
            <a:r>
              <a:rPr lang="en-US" sz="2000" baseline="0" dirty="0" err="1" smtClean="0"/>
              <a:t>tượng</a:t>
            </a:r>
            <a:r>
              <a:rPr lang="en-US" sz="2000" baseline="0" dirty="0" smtClean="0"/>
              <a:t> </a:t>
            </a:r>
            <a:r>
              <a:rPr lang="en-US" sz="2000" baseline="0" dirty="0" err="1" smtClean="0"/>
              <a:t>có</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đặc</a:t>
            </a:r>
            <a:r>
              <a:rPr lang="en-US" sz="2000" baseline="0" dirty="0" smtClean="0"/>
              <a:t> </a:t>
            </a:r>
            <a:r>
              <a:rPr lang="en-US" sz="2000" baseline="0" dirty="0" err="1" smtClean="0"/>
              <a:t>biệt</a:t>
            </a:r>
            <a:r>
              <a:rPr lang="en-US" sz="2000" baseline="0" dirty="0" smtClean="0"/>
              <a:t> </a:t>
            </a:r>
            <a:r>
              <a:rPr lang="en-US" sz="2000" baseline="0" dirty="0" err="1" smtClean="0"/>
              <a:t>cao</a:t>
            </a:r>
            <a:r>
              <a:rPr lang="en-US" sz="2000" baseline="0" dirty="0" smtClean="0"/>
              <a:t> </a:t>
            </a:r>
            <a:r>
              <a:rPr lang="en-US" sz="2000" baseline="0" dirty="0" err="1" smtClean="0"/>
              <a:t>về</a:t>
            </a:r>
            <a:r>
              <a:rPr lang="en-US" sz="2000" baseline="0" dirty="0" smtClean="0"/>
              <a:t> </a:t>
            </a:r>
            <a:r>
              <a:rPr lang="en-US" sz="2000" baseline="0" dirty="0" err="1" smtClean="0"/>
              <a:t>nhà</a:t>
            </a:r>
            <a:r>
              <a:rPr lang="en-US" sz="2000" baseline="0" dirty="0" smtClean="0"/>
              <a:t> </a:t>
            </a:r>
            <a:r>
              <a:rPr lang="en-US" sz="2000" baseline="0" dirty="0" err="1" smtClean="0"/>
              <a:t>cho</a:t>
            </a:r>
            <a:r>
              <a:rPr lang="en-US" sz="2000" baseline="0" dirty="0" smtClean="0"/>
              <a:t> </a:t>
            </a:r>
            <a:r>
              <a:rPr lang="en-US" sz="2000" baseline="0" dirty="0" err="1" smtClean="0"/>
              <a:t>thuê</a:t>
            </a:r>
            <a:r>
              <a:rPr lang="en-US" sz="2000" baseline="0" dirty="0" smtClean="0"/>
              <a:t>/</a:t>
            </a:r>
            <a:r>
              <a:rPr lang="en-US" sz="2000" baseline="0" dirty="0" err="1" smtClean="0"/>
              <a:t>phòng</a:t>
            </a:r>
            <a:r>
              <a:rPr lang="en-US" sz="2000" baseline="0" dirty="0" smtClean="0"/>
              <a:t> </a:t>
            </a:r>
            <a:r>
              <a:rPr lang="en-US" sz="2000" baseline="0" dirty="0" err="1" smtClean="0"/>
              <a:t>trọ</a:t>
            </a:r>
            <a:r>
              <a:rPr lang="en-US" sz="2000" baseline="0" dirty="0" smtClean="0"/>
              <a:t>.</a:t>
            </a: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sym typeface="Wingdings"/>
              </a:rPr>
              <a:t>Việc</a:t>
            </a:r>
            <a:r>
              <a:rPr lang="en-US" sz="2000" baseline="0" dirty="0" smtClean="0">
                <a:sym typeface="Wingdings"/>
              </a:rPr>
              <a:t> </a:t>
            </a:r>
            <a:r>
              <a:rPr lang="en-US" sz="2000" baseline="0" dirty="0" err="1" smtClean="0">
                <a:sym typeface="Wingdings"/>
              </a:rPr>
              <a:t>tìm</a:t>
            </a:r>
            <a:r>
              <a:rPr lang="en-US" sz="2000" baseline="0" dirty="0" smtClean="0">
                <a:sym typeface="Wingdings"/>
              </a:rPr>
              <a:t> </a:t>
            </a:r>
            <a:r>
              <a:rPr lang="en-US" sz="2000" baseline="0" dirty="0" err="1" smtClean="0">
                <a:sym typeface="Wingdings"/>
              </a:rPr>
              <a:t>kiếm</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nơi</a:t>
            </a:r>
            <a:r>
              <a:rPr lang="en-US" sz="2000" baseline="0" dirty="0" smtClean="0">
                <a:sym typeface="Wingdings"/>
              </a:rPr>
              <a:t> ở </a:t>
            </a:r>
            <a:r>
              <a:rPr lang="en-US" sz="2000" baseline="0" dirty="0" err="1" smtClean="0">
                <a:sym typeface="Wingdings"/>
              </a:rPr>
              <a:t>phù</a:t>
            </a:r>
            <a:r>
              <a:rPr lang="en-US" sz="2000" baseline="0" dirty="0" smtClean="0">
                <a:sym typeface="Wingdings"/>
              </a:rPr>
              <a:t> </a:t>
            </a:r>
            <a:r>
              <a:rPr lang="en-US" sz="2000" baseline="0" dirty="0" err="1" smtClean="0">
                <a:sym typeface="Wingdings"/>
              </a:rPr>
              <a:t>hợp</a:t>
            </a:r>
            <a:r>
              <a:rPr lang="en-US" sz="2000" baseline="0" dirty="0" smtClean="0">
                <a:sym typeface="Wingdings"/>
              </a:rPr>
              <a:t> </a:t>
            </a:r>
            <a:r>
              <a:rPr lang="en-US" sz="2000" baseline="0" dirty="0" err="1" smtClean="0">
                <a:sym typeface="Wingdings"/>
              </a:rPr>
              <a:t>với</a:t>
            </a:r>
            <a:r>
              <a:rPr lang="en-US" sz="2000" baseline="0" dirty="0" smtClean="0">
                <a:sym typeface="Wingdings"/>
              </a:rPr>
              <a:t> </a:t>
            </a:r>
            <a:r>
              <a:rPr lang="en-US" sz="2000" baseline="0" dirty="0" err="1" smtClean="0">
                <a:sym typeface="Wingdings"/>
              </a:rPr>
              <a:t>khả</a:t>
            </a:r>
            <a:r>
              <a:rPr lang="en-US" sz="2000" baseline="0" dirty="0" smtClean="0">
                <a:sym typeface="Wingdings"/>
              </a:rPr>
              <a:t> </a:t>
            </a:r>
            <a:r>
              <a:rPr lang="en-US" sz="2000" baseline="0" dirty="0" err="1" smtClean="0">
                <a:sym typeface="Wingdings"/>
              </a:rPr>
              <a:t>năng</a:t>
            </a:r>
            <a:r>
              <a:rPr lang="en-US" sz="2000" baseline="0" dirty="0" smtClean="0">
                <a:sym typeface="Wingdings"/>
              </a:rPr>
              <a:t> </a:t>
            </a:r>
            <a:r>
              <a:rPr lang="en-US" sz="2000" baseline="0" dirty="0" err="1" smtClean="0">
                <a:sym typeface="Wingdings"/>
              </a:rPr>
              <a:t>tài</a:t>
            </a:r>
            <a:r>
              <a:rPr lang="en-US" sz="2000" baseline="0" dirty="0" smtClean="0">
                <a:sym typeface="Wingdings"/>
              </a:rPr>
              <a:t> </a:t>
            </a:r>
            <a:r>
              <a:rPr lang="en-US" sz="2000" baseline="0" dirty="0" err="1" smtClean="0">
                <a:sym typeface="Wingdings"/>
              </a:rPr>
              <a:t>chính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nhu</a:t>
            </a:r>
            <a:r>
              <a:rPr lang="en-US" sz="2000" baseline="0" dirty="0" smtClean="0">
                <a:sym typeface="Wingdings"/>
              </a:rPr>
              <a:t> </a:t>
            </a:r>
            <a:r>
              <a:rPr lang="en-US" sz="2000" baseline="0" dirty="0" err="1" smtClean="0">
                <a:sym typeface="Wingdings"/>
              </a:rPr>
              <a:t>cầu</a:t>
            </a:r>
            <a:r>
              <a:rPr lang="en-US" sz="2000" baseline="0" dirty="0" smtClean="0">
                <a:sym typeface="Wingdings"/>
              </a:rPr>
              <a:t> </a:t>
            </a:r>
            <a:r>
              <a:rPr lang="en-US" sz="2000" baseline="0" dirty="0" err="1" smtClean="0">
                <a:sym typeface="Wingdings"/>
              </a:rPr>
              <a:t>không</a:t>
            </a:r>
            <a:r>
              <a:rPr lang="en-US" sz="2000" baseline="0" dirty="0" smtClean="0">
                <a:sym typeface="Wingdings"/>
              </a:rPr>
              <a:t> </a:t>
            </a:r>
            <a:r>
              <a:rPr lang="en-US" sz="2000" baseline="0" dirty="0" err="1" smtClean="0">
                <a:sym typeface="Wingdings"/>
              </a:rPr>
              <a:t>quá</a:t>
            </a:r>
            <a:r>
              <a:rPr lang="en-US" sz="2000" baseline="0" dirty="0" smtClean="0">
                <a:sym typeface="Wingdings"/>
              </a:rPr>
              <a:t> </a:t>
            </a:r>
            <a:r>
              <a:rPr lang="en-US" sz="2000" baseline="0" dirty="0" err="1" smtClean="0">
                <a:sym typeface="Wingdings"/>
              </a:rPr>
              <a:t>mới</a:t>
            </a:r>
            <a:r>
              <a:rPr lang="en-US" sz="2000" baseline="0" dirty="0" smtClean="0">
                <a:sym typeface="Wingdings"/>
              </a:rPr>
              <a:t> </a:t>
            </a:r>
            <a:r>
              <a:rPr lang="en-US" sz="2000" baseline="0" dirty="0" err="1" smtClean="0">
                <a:sym typeface="Wingdings"/>
              </a:rPr>
              <a:t>mẻ</a:t>
            </a:r>
            <a:r>
              <a:rPr lang="en-US" sz="2000" baseline="0" dirty="0" smtClean="0">
                <a:sym typeface="Wingdings"/>
              </a:rPr>
              <a:t> </a:t>
            </a:r>
            <a:r>
              <a:rPr lang="en-US" sz="2000" baseline="0" dirty="0" err="1" smtClean="0">
                <a:sym typeface="Wingdings"/>
              </a:rPr>
              <a:t>nhưng</a:t>
            </a:r>
            <a:r>
              <a:rPr lang="en-US" sz="2000" baseline="0" dirty="0" smtClean="0">
                <a:sym typeface="Wingdings"/>
              </a:rPr>
              <a:t> </a:t>
            </a:r>
            <a:r>
              <a:rPr lang="en-US" sz="2000" baseline="0" dirty="0" err="1" smtClean="0">
                <a:sym typeface="Wingdings"/>
              </a:rPr>
              <a:t>luôn</a:t>
            </a:r>
            <a:r>
              <a:rPr lang="en-US" sz="2000" baseline="0" dirty="0" smtClean="0">
                <a:sym typeface="Wingdings"/>
              </a:rPr>
              <a:t> </a:t>
            </a:r>
            <a:r>
              <a:rPr lang="en-US" sz="2000" baseline="0" dirty="0" err="1" smtClean="0">
                <a:sym typeface="Wingdings"/>
              </a:rPr>
              <a:t>bức</a:t>
            </a:r>
            <a:r>
              <a:rPr lang="en-US" sz="2000" baseline="0" dirty="0" smtClean="0">
                <a:sym typeface="Wingdings"/>
              </a:rPr>
              <a:t> </a:t>
            </a:r>
            <a:r>
              <a:rPr lang="en-US" sz="2000" baseline="0" dirty="0" err="1" smtClean="0">
                <a:sym typeface="Wingdings"/>
              </a:rPr>
              <a:t>bách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cần</a:t>
            </a:r>
            <a:r>
              <a:rPr lang="en-US" sz="2000" baseline="0" dirty="0" smtClean="0">
                <a:sym typeface="Wingdings"/>
              </a:rPr>
              <a:t> </a:t>
            </a:r>
            <a:r>
              <a:rPr lang="en-US" sz="2000" baseline="0" dirty="0" err="1" smtClean="0">
                <a:sym typeface="Wingdings"/>
              </a:rPr>
              <a:t>được</a:t>
            </a:r>
            <a:r>
              <a:rPr lang="en-US" sz="2000" baseline="0" dirty="0" smtClean="0">
                <a:sym typeface="Wingdings"/>
              </a:rPr>
              <a:t> </a:t>
            </a:r>
            <a:r>
              <a:rPr lang="en-US" sz="2000" baseline="0" dirty="0" err="1" smtClean="0">
                <a:sym typeface="Wingdings"/>
              </a:rPr>
              <a:t>giải</a:t>
            </a:r>
            <a:r>
              <a:rPr lang="en-US" sz="2000" baseline="0" dirty="0" smtClean="0">
                <a:sym typeface="Wingdings"/>
              </a:rPr>
              <a:t> </a:t>
            </a:r>
            <a:r>
              <a:rPr lang="en-US" sz="2000" baseline="0" dirty="0" err="1" smtClean="0">
                <a:sym typeface="Wingdings"/>
              </a:rPr>
              <a:t>quyết</a:t>
            </a:r>
            <a:r>
              <a:rPr lang="en-US" sz="2000" baseline="0" dirty="0" smtClean="0">
                <a:sym typeface="Wingdings"/>
              </a:rPr>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r>
              <a:rPr lang="en-US" sz="2000" dirty="0" err="1" smtClean="0"/>
              <a:t>Vậy</a:t>
            </a:r>
            <a:r>
              <a:rPr lang="en-US" sz="2000" baseline="0" dirty="0" smtClean="0"/>
              <a:t> </a:t>
            </a:r>
            <a:r>
              <a:rPr lang="en-US" sz="2000" baseline="0" dirty="0" err="1" smtClean="0"/>
              <a:t>có</a:t>
            </a:r>
            <a:r>
              <a:rPr lang="en-US" sz="2000" baseline="0" dirty="0" smtClean="0"/>
              <a:t> </a:t>
            </a:r>
            <a:r>
              <a:rPr lang="en-US" sz="2000" baseline="0" dirty="0" err="1" smtClean="0"/>
              <a:t>giải</a:t>
            </a:r>
            <a:r>
              <a:rPr lang="en-US" sz="2000" baseline="0" dirty="0" smtClean="0"/>
              <a:t> </a:t>
            </a:r>
            <a:r>
              <a:rPr lang="en-US" sz="2000" baseline="0" dirty="0" err="1" smtClean="0"/>
              <a:t>pháp</a:t>
            </a:r>
            <a:r>
              <a:rPr lang="en-US" sz="2000" baseline="0" dirty="0" smtClean="0"/>
              <a:t> </a:t>
            </a:r>
            <a:r>
              <a:rPr lang="en-US" sz="2000" baseline="0" dirty="0" err="1" smtClean="0"/>
              <a:t>nào</a:t>
            </a:r>
            <a:r>
              <a:rPr lang="en-US" sz="2000" baseline="0" dirty="0" smtClean="0"/>
              <a:t> </a:t>
            </a:r>
            <a:r>
              <a:rPr lang="en-US" sz="2000" baseline="0" dirty="0" err="1" smtClean="0"/>
              <a:t>cho</a:t>
            </a:r>
            <a:r>
              <a:rPr lang="en-US" sz="2000" baseline="0" dirty="0" smtClean="0"/>
              <a:t> </a:t>
            </a:r>
            <a:r>
              <a:rPr lang="en-US" sz="2000" baseline="0" dirty="0" err="1" smtClean="0"/>
              <a:t>vấn</a:t>
            </a:r>
            <a:r>
              <a:rPr lang="en-US" sz="2000" baseline="0" dirty="0" smtClean="0"/>
              <a:t> </a:t>
            </a:r>
            <a:r>
              <a:rPr lang="en-US" sz="2000" baseline="0" dirty="0" err="1" smtClean="0"/>
              <a:t>đề</a:t>
            </a:r>
            <a:r>
              <a:rPr lang="en-US" sz="2000" baseline="0" dirty="0" smtClean="0"/>
              <a:t> </a:t>
            </a:r>
            <a:r>
              <a:rPr lang="en-US" sz="2000" baseline="0" dirty="0" err="1" smtClean="0"/>
              <a:t>này</a:t>
            </a:r>
            <a:r>
              <a:rPr lang="en-US" sz="2000" baseline="0" dirty="0" smtClean="0"/>
              <a:t>? </a:t>
            </a:r>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0"/>
              <a:buChar char="à"/>
            </a:pPr>
            <a:r>
              <a:rPr lang="en-US" sz="1600" kern="1200" baseline="0" dirty="0" err="1" smtClean="0">
                <a:solidFill>
                  <a:schemeClr val="tx1"/>
                </a:solidFill>
                <a:latin typeface="+mn-lt"/>
                <a:ea typeface="+mn-ea"/>
                <a:cs typeface="+mn-cs"/>
                <a:sym typeface="Wingdings"/>
              </a:rPr>
              <a:t>Như</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chúng</a:t>
            </a:r>
            <a:r>
              <a:rPr lang="en-US" sz="1600" kern="1200" baseline="0" dirty="0" smtClean="0">
                <a:solidFill>
                  <a:schemeClr val="tx1"/>
                </a:solidFill>
                <a:latin typeface="+mn-lt"/>
                <a:ea typeface="+mn-ea"/>
                <a:cs typeface="+mn-cs"/>
                <a:sym typeface="Wingdings"/>
              </a:rPr>
              <a:t> ta </a:t>
            </a:r>
            <a:r>
              <a:rPr lang="en-US" sz="1600" kern="1200" baseline="0" dirty="0" err="1" smtClean="0">
                <a:solidFill>
                  <a:schemeClr val="tx1"/>
                </a:solidFill>
                <a:latin typeface="+mn-lt"/>
                <a:ea typeface="+mn-ea"/>
                <a:cs typeface="+mn-cs"/>
                <a:sym typeface="Wingdings"/>
              </a:rPr>
              <a:t>thấy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với</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sự</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càng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mạnh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mẽ</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đã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thành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nguồn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cung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cấp</a:t>
            </a:r>
            <a:r>
              <a:rPr lang="en-US" sz="1600" kern="1200" baseline="0" dirty="0" smtClean="0">
                <a:solidFill>
                  <a:schemeClr val="tx1"/>
                </a:solidFill>
                <a:latin typeface="+mn-lt"/>
                <a:ea typeface="+mn-ea"/>
                <a:cs typeface="+mn-cs"/>
                <a:sym typeface="Wingdings"/>
              </a:rPr>
              <a:t>, chia </a:t>
            </a:r>
            <a:r>
              <a:rPr lang="en-US" sz="1600" kern="1200" baseline="0" dirty="0" err="1" smtClean="0">
                <a:solidFill>
                  <a:schemeClr val="tx1"/>
                </a:solidFill>
                <a:latin typeface="+mn-lt"/>
                <a:ea typeface="+mn-ea"/>
                <a:cs typeface="+mn-cs"/>
                <a:sym typeface="Wingdings"/>
              </a:rPr>
              <a:t>sẻ</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thông</a:t>
            </a:r>
            <a:r>
              <a:rPr lang="en-US" sz="1600" kern="1200" baseline="0" dirty="0" smtClean="0">
                <a:solidFill>
                  <a:schemeClr val="tx1"/>
                </a:solidFill>
                <a:latin typeface="+mn-lt"/>
                <a:ea typeface="+mn-ea"/>
                <a:cs typeface="+mn-cs"/>
                <a:sym typeface="Wingdings"/>
              </a:rPr>
              <a:t> tin </a:t>
            </a:r>
            <a:r>
              <a:rPr lang="en-US" sz="1600" kern="1200" baseline="0" dirty="0" err="1" smtClean="0">
                <a:solidFill>
                  <a:schemeClr val="tx1"/>
                </a:solidFill>
                <a:latin typeface="+mn-lt"/>
                <a:ea typeface="+mn-ea"/>
                <a:cs typeface="+mn-cs"/>
                <a:sym typeface="Wingdings"/>
              </a:rPr>
              <a:t>nhanh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chóng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phong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phú</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hiệu</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quả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nhất</a:t>
            </a:r>
            <a:r>
              <a:rPr lang="en-US" sz="1600" kern="1200" baseline="0" dirty="0" smtClean="0">
                <a:solidFill>
                  <a:schemeClr val="tx1"/>
                </a:solidFill>
                <a:latin typeface="+mn-lt"/>
                <a:ea typeface="+mn-ea"/>
                <a:cs typeface="+mn-cs"/>
                <a:sym typeface="Wingdings"/>
              </a:rPr>
              <a:t>.</a:t>
            </a:r>
          </a:p>
          <a:p>
            <a:pPr marL="285750" indent="-285750">
              <a:buFont typeface="Wingdings" charset="0"/>
              <a:buChar char="à"/>
            </a:pPr>
            <a:r>
              <a:rPr lang="en-US" sz="1600" kern="1200" baseline="0" dirty="0" smtClean="0">
                <a:solidFill>
                  <a:schemeClr val="tx1"/>
                </a:solidFill>
                <a:latin typeface="+mn-lt"/>
                <a:ea typeface="+mn-ea"/>
                <a:cs typeface="+mn-cs"/>
                <a:sym typeface="Wingdings"/>
              </a:rPr>
              <a:t>Ý </a:t>
            </a:r>
            <a:r>
              <a:rPr lang="en-US" sz="1600" kern="1200" baseline="0" dirty="0" err="1" smtClean="0">
                <a:solidFill>
                  <a:schemeClr val="tx1"/>
                </a:solidFill>
                <a:latin typeface="+mn-lt"/>
                <a:ea typeface="+mn-ea"/>
                <a:cs typeface="+mn-cs"/>
                <a:sym typeface="Wingdings"/>
              </a:rPr>
              <a:t>tưởng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xây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dựng</a:t>
            </a:r>
            <a:r>
              <a:rPr lang="en-US" sz="1600" kern="1200" baseline="0" dirty="0" smtClean="0">
                <a:solidFill>
                  <a:schemeClr val="tx1"/>
                </a:solidFill>
                <a:latin typeface="+mn-lt"/>
                <a:ea typeface="+mn-ea"/>
                <a:cs typeface="+mn-cs"/>
                <a:sym typeface="Wingdings"/>
              </a:rPr>
              <a:t> 1 website </a:t>
            </a:r>
            <a:r>
              <a:rPr lang="en-US" sz="1600" kern="1200" baseline="0" dirty="0" err="1" smtClean="0">
                <a:solidFill>
                  <a:schemeClr val="tx1"/>
                </a:solidFill>
                <a:latin typeface="+mn-lt"/>
                <a:ea typeface="+mn-ea"/>
                <a:cs typeface="+mn-cs"/>
                <a:sym typeface="Wingdings"/>
              </a:rPr>
              <a:t>hỗ</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tìm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kiếm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phòng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trọ</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ra</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đời</a:t>
            </a:r>
            <a:r>
              <a:rPr lang="en-US" sz="1600" kern="1200" baseline="0" dirty="0" smtClean="0">
                <a:solidFill>
                  <a:schemeClr val="tx1"/>
                </a:solidFill>
                <a:latin typeface="+mn-lt"/>
                <a:ea typeface="+mn-ea"/>
                <a:cs typeface="+mn-cs"/>
                <a:sym typeface="Wingdings"/>
              </a:rPr>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Ý</a:t>
            </a:r>
            <a:r>
              <a:rPr lang="en-US" sz="2000" baseline="0" dirty="0" smtClean="0"/>
              <a:t> </a:t>
            </a:r>
            <a:r>
              <a:rPr lang="en-US" sz="2000" baseline="0" dirty="0" err="1" smtClean="0"/>
              <a:t>tưởng</a:t>
            </a:r>
            <a:r>
              <a:rPr lang="en-US" sz="2000" baseline="0" dirty="0" smtClean="0"/>
              <a:t> </a:t>
            </a:r>
            <a:r>
              <a:rPr lang="en-US" sz="2000" baseline="0" dirty="0" err="1" smtClean="0"/>
              <a:t>này</a:t>
            </a:r>
            <a:r>
              <a:rPr lang="en-US" sz="2000" baseline="0" dirty="0" smtClean="0"/>
              <a:t> </a:t>
            </a:r>
            <a:r>
              <a:rPr lang="en-US" sz="2000" baseline="0" dirty="0" err="1" smtClean="0"/>
              <a:t>ko</a:t>
            </a:r>
            <a:r>
              <a:rPr lang="en-US" sz="2000" baseline="0" dirty="0" smtClean="0"/>
              <a:t> </a:t>
            </a:r>
            <a:r>
              <a:rPr lang="en-US" sz="2000" baseline="0" dirty="0" err="1" smtClean="0"/>
              <a:t>phải</a:t>
            </a:r>
            <a:r>
              <a:rPr lang="en-US" sz="2000" baseline="0" dirty="0" smtClean="0"/>
              <a:t> </a:t>
            </a:r>
            <a:r>
              <a:rPr lang="en-US" sz="2000" baseline="0" dirty="0" err="1" smtClean="0"/>
              <a:t>là</a:t>
            </a:r>
            <a:r>
              <a:rPr lang="en-US" sz="2000" baseline="0" dirty="0" smtClean="0"/>
              <a:t> </a:t>
            </a:r>
            <a:r>
              <a:rPr lang="en-US" sz="2000" baseline="0" dirty="0" err="1" smtClean="0"/>
              <a:t>mới</a:t>
            </a:r>
            <a:r>
              <a:rPr lang="en-US" sz="2000" baseline="0" dirty="0" smtClean="0"/>
              <a:t>, </a:t>
            </a:r>
            <a:r>
              <a:rPr lang="en-US" sz="2000" baseline="0" dirty="0" err="1" smtClean="0"/>
              <a:t>đã</a:t>
            </a:r>
            <a:r>
              <a:rPr lang="en-US" sz="2000" baseline="0" dirty="0" smtClean="0"/>
              <a:t> </a:t>
            </a:r>
            <a:r>
              <a:rPr lang="en-US" sz="2000" baseline="0" dirty="0" err="1" smtClean="0"/>
              <a:t>có</a:t>
            </a:r>
            <a:r>
              <a:rPr lang="en-US" sz="2000" baseline="0" dirty="0" smtClean="0"/>
              <a:t> 1 </a:t>
            </a:r>
            <a:r>
              <a:rPr lang="en-US" sz="2000" baseline="0" dirty="0" err="1" smtClean="0"/>
              <a:t>số</a:t>
            </a:r>
            <a:r>
              <a:rPr lang="en-US" sz="2000" baseline="0" dirty="0" smtClean="0"/>
              <a:t> website </a:t>
            </a:r>
            <a:r>
              <a:rPr lang="en-US" sz="2000" baseline="0" dirty="0" err="1" smtClean="0"/>
              <a:t>tương</a:t>
            </a:r>
            <a:r>
              <a:rPr lang="en-US" sz="2000" baseline="0" dirty="0" smtClean="0"/>
              <a:t> </a:t>
            </a:r>
            <a:r>
              <a:rPr lang="en-US" sz="2000" baseline="0" dirty="0" err="1" smtClean="0"/>
              <a:t>tự</a:t>
            </a:r>
            <a:r>
              <a:rPr lang="en-US" sz="2000" baseline="0" dirty="0" smtClean="0"/>
              <a:t> </a:t>
            </a:r>
            <a:r>
              <a:rPr lang="en-US" sz="2000" baseline="0" dirty="0" err="1" smtClean="0"/>
              <a:t>trên</a:t>
            </a:r>
            <a:r>
              <a:rPr lang="en-US" sz="2000" baseline="0" dirty="0" smtClean="0"/>
              <a:t> </a:t>
            </a:r>
            <a:r>
              <a:rPr lang="en-US" sz="2000" baseline="0" dirty="0" err="1" smtClean="0"/>
              <a:t>thị</a:t>
            </a:r>
            <a:r>
              <a:rPr lang="en-US" sz="2000" baseline="0" dirty="0" smtClean="0"/>
              <a:t> </a:t>
            </a:r>
            <a:r>
              <a:rPr lang="en-US" sz="2000" baseline="0" dirty="0" err="1" smtClean="0"/>
              <a:t>trường</a:t>
            </a:r>
            <a:r>
              <a:rPr lang="en-US" sz="2000" baseline="0" dirty="0" smtClean="0"/>
              <a:t>, vi </a:t>
            </a:r>
            <a:r>
              <a:rPr lang="en-US" sz="2000" baseline="0" dirty="0" err="1" smtClean="0"/>
              <a:t>dụ</a:t>
            </a:r>
            <a:r>
              <a:rPr lang="en-US" sz="2000" baseline="0" dirty="0" smtClean="0"/>
              <a:t> </a:t>
            </a:r>
            <a:r>
              <a:rPr lang="en-US" sz="2000" baseline="0" dirty="0" err="1" smtClean="0"/>
              <a:t>như</a:t>
            </a:r>
            <a:r>
              <a:rPr lang="en-US" sz="2000" baseline="0" dirty="0" smtClean="0"/>
              <a:t>…..</a:t>
            </a:r>
          </a:p>
          <a:p>
            <a:endParaRPr lang="en-US" sz="2000" baseline="0" dirty="0" smtClean="0"/>
          </a:p>
          <a:p>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về</a:t>
            </a:r>
            <a:r>
              <a:rPr lang="en-US" sz="2000" baseline="0" dirty="0" smtClean="0"/>
              <a:t> </a:t>
            </a:r>
            <a:r>
              <a:rPr lang="en-US" sz="2000" baseline="0" dirty="0" err="1" smtClean="0"/>
              <a:t>cơ</a:t>
            </a:r>
            <a:r>
              <a:rPr lang="en-US" sz="2000" baseline="0" dirty="0" smtClean="0"/>
              <a:t> </a:t>
            </a:r>
            <a:r>
              <a:rPr lang="en-US" sz="2000" baseline="0" dirty="0" err="1" smtClean="0"/>
              <a:t>bản</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của</a:t>
            </a:r>
            <a:r>
              <a:rPr lang="en-US" sz="2000" baseline="0" dirty="0" smtClean="0"/>
              <a:t> 1 website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nhà</a:t>
            </a:r>
            <a:r>
              <a:rPr lang="en-US" sz="2000" baseline="0" dirty="0" smtClean="0"/>
              <a:t> </a:t>
            </a:r>
            <a:r>
              <a:rPr lang="en-US" sz="2000" baseline="0" dirty="0" err="1" smtClean="0"/>
              <a:t>tuy</a:t>
            </a:r>
            <a:r>
              <a:rPr lang="en-US" sz="2000" baseline="0" dirty="0" smtClean="0"/>
              <a:t> </a:t>
            </a:r>
            <a:r>
              <a:rPr lang="en-US" sz="2000" baseline="0" dirty="0" err="1" smtClean="0"/>
              <a:t>nhiên</a:t>
            </a:r>
            <a:r>
              <a:rPr lang="en-US" sz="2000" baseline="0" dirty="0" smtClean="0"/>
              <a:t> </a:t>
            </a:r>
            <a:r>
              <a:rPr lang="en-US" sz="2000" baseline="0" dirty="0" err="1" smtClean="0"/>
              <a:t>còn</a:t>
            </a:r>
            <a:r>
              <a:rPr lang="en-US" sz="2000" baseline="0" dirty="0" smtClean="0"/>
              <a:t> </a:t>
            </a:r>
            <a:r>
              <a:rPr lang="en-US" sz="2000" baseline="0" dirty="0" err="1" smtClean="0"/>
              <a:t>có</a:t>
            </a:r>
            <a:r>
              <a:rPr lang="en-US" sz="2000" baseline="0" dirty="0" smtClean="0"/>
              <a:t> 1 </a:t>
            </a:r>
            <a:r>
              <a:rPr lang="en-US" sz="2000" baseline="0" dirty="0" err="1" smtClean="0"/>
              <a:t>sô</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tốt</a:t>
            </a:r>
            <a:r>
              <a:rPr lang="en-US" sz="2000" baseline="0" dirty="0" smtClean="0"/>
              <a:t> </a:t>
            </a:r>
            <a:r>
              <a:rPr lang="en-US" sz="2000" baseline="0" dirty="0" err="1" smtClean="0"/>
              <a:t>các</a:t>
            </a:r>
            <a:r>
              <a:rPr lang="en-US" sz="2000" baseline="0" dirty="0" smtClean="0"/>
              <a:t> website </a:t>
            </a:r>
            <a:r>
              <a:rPr lang="en-US" sz="2000" baseline="0" dirty="0" err="1" smtClean="0"/>
              <a:t>chưa</a:t>
            </a:r>
            <a:r>
              <a:rPr lang="en-US" sz="2000" baseline="0" dirty="0" smtClean="0"/>
              <a:t> </a:t>
            </a:r>
            <a:r>
              <a:rPr lang="en-US" sz="2000" baseline="0" dirty="0" err="1" smtClean="0"/>
              <a:t>hỗ</a:t>
            </a:r>
            <a:r>
              <a:rPr lang="en-US" sz="2000" baseline="0" dirty="0" smtClean="0"/>
              <a:t> </a:t>
            </a:r>
            <a:r>
              <a:rPr lang="en-US" sz="2000" baseline="0" dirty="0" err="1" smtClean="0"/>
              <a:t>trợ</a:t>
            </a:r>
            <a:r>
              <a:rPr lang="en-US" sz="2000" baseline="0" dirty="0" smtClean="0"/>
              <a:t> </a:t>
            </a:r>
            <a:r>
              <a:rPr lang="en-US" sz="2000" baseline="0" dirty="0" err="1" smtClean="0"/>
              <a:t>như</a:t>
            </a:r>
            <a:r>
              <a:rPr lang="en-US" sz="2000" baseline="0" dirty="0" smtClean="0"/>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D3303BC9-FB29-004B-BC4D-89213D013D3F}"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FAF123D-C883-E84F-A9DE-8B6FC3EBD7E3}"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65A1929-0C17-AC4E-B8B9-6781CFF75F4F}"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75B5EE-014F-104E-82CC-1EC9B9FF2BA5}"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C3362-F4E1-5844-BEF5-841B74A8A6CA}" type="datetime1">
              <a:rPr lang="en-US" smtClean="0"/>
              <a:t>4/25/2013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ED0A902-A85E-784F-8B5C-D3CDBE92DA1C}" type="datetime1">
              <a:rPr lang="en-US" smtClean="0"/>
              <a:t>4/25/2013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12BA10E-00CC-AE4B-A34F-9BDF8FF6B887}" type="datetime1">
              <a:rPr lang="en-US" smtClean="0"/>
              <a:t>4/25/2013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4D1FAF-54CB-DF48-BBE5-4FCDDEF269E6}" type="datetime1">
              <a:rPr lang="en-US" smtClean="0"/>
              <a:t>4/25/2013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D6AD6605-5E8E-5147-A7AA-55C74B7AA62D}" type="datetime1">
              <a:rPr lang="en-US" smtClean="0"/>
              <a:t>4/25/2013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1EAF7-3E9E-324F-88EC-CDA045EB3A93}" type="datetime1">
              <a:rPr lang="en-US" smtClean="0"/>
              <a:t>4/25/2013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Drag picture to placeholder or click icon to add</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2044E-4ECE-3E43-86AF-ADBB1533E1A5}" type="datetime1">
              <a:rPr lang="en-US" smtClean="0"/>
              <a:t>4/25/2013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1200">
                <a:solidFill>
                  <a:schemeClr val="tx1"/>
                </a:solidFill>
              </a:defRPr>
            </a:lvl1pPr>
          </a:lstStyle>
          <a:p>
            <a:fld id="{80179AFB-4FD3-8847-851A-9B5245F653DD}" type="datetime1">
              <a:rPr lang="en-US" smtClean="0"/>
              <a:t>4/25/2013</a:t>
            </a:fld>
            <a:endParaRPr/>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1676400"/>
          </a:xfrm>
        </p:spPr>
        <p:txBody>
          <a:bodyPr/>
          <a:lstStyle/>
          <a:p>
            <a:r>
              <a:rPr lang="en-US" sz="4000" b="1" dirty="0" smtClean="0">
                <a:solidFill>
                  <a:schemeClr val="accent4">
                    <a:lumMod val="75000"/>
                  </a:schemeClr>
                </a:solidFill>
                <a:latin typeface="Century Gothic"/>
                <a:cs typeface="Century Gothic"/>
              </a:rPr>
              <a:t>Rental House Finding </a:t>
            </a:r>
            <a:r>
              <a:rPr lang="en-US" sz="4000" dirty="0" smtClean="0">
                <a:solidFill>
                  <a:schemeClr val="tx1">
                    <a:lumMod val="85000"/>
                    <a:lumOff val="15000"/>
                  </a:schemeClr>
                </a:solidFill>
                <a:latin typeface="Century Gothic"/>
                <a:cs typeface="Century Gothic"/>
              </a:rPr>
              <a:t>System</a:t>
            </a:r>
            <a:endParaRPr lang="en-US" sz="4000" dirty="0">
              <a:solidFill>
                <a:schemeClr val="tx1">
                  <a:lumMod val="85000"/>
                  <a:lumOff val="15000"/>
                </a:schemeClr>
              </a:solidFill>
              <a:latin typeface="Century Gothic"/>
              <a:cs typeface="Century Gothic"/>
            </a:endParaRPr>
          </a:p>
        </p:txBody>
      </p:sp>
      <p:sp>
        <p:nvSpPr>
          <p:cNvPr id="3" name="Subtitle 2"/>
          <p:cNvSpPr>
            <a:spLocks noGrp="1"/>
          </p:cNvSpPr>
          <p:nvPr>
            <p:ph type="subTitle" idx="1"/>
          </p:nvPr>
        </p:nvSpPr>
        <p:spPr>
          <a:xfrm>
            <a:off x="1371601" y="1628256"/>
            <a:ext cx="6858000" cy="886344"/>
          </a:xfrm>
        </p:spPr>
        <p:txBody>
          <a:bodyPr>
            <a:normAutofit/>
          </a:bodyPr>
          <a:lstStyle/>
          <a:p>
            <a:r>
              <a:rPr lang="en-US" sz="2000" dirty="0" smtClean="0">
                <a:solidFill>
                  <a:schemeClr val="tx1">
                    <a:lumMod val="85000"/>
                    <a:lumOff val="15000"/>
                  </a:schemeClr>
                </a:solidFill>
                <a:latin typeface="Century Gothic"/>
                <a:cs typeface="Century Gothic"/>
              </a:rPr>
              <a:t>P R E S E N T A T I O N  | FOO TEAM</a:t>
            </a:r>
            <a:endParaRPr lang="en-US" sz="2000" dirty="0">
              <a:solidFill>
                <a:schemeClr val="tx1">
                  <a:lumMod val="85000"/>
                  <a:lumOff val="15000"/>
                </a:schemeClr>
              </a:solidFill>
              <a:latin typeface="Century Gothic"/>
              <a:cs typeface="Century Gothic"/>
            </a:endParaRPr>
          </a:p>
        </p:txBody>
      </p:sp>
      <p:pic>
        <p:nvPicPr>
          <p:cNvPr id="10" name="Picture 9" descr="ho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0800"/>
            <a:ext cx="5867400" cy="3491103"/>
          </a:xfrm>
          <a:prstGeom prst="rect">
            <a:avLst/>
          </a:prstGeom>
        </p:spPr>
      </p:pic>
      <p:sp>
        <p:nvSpPr>
          <p:cNvPr id="11" name="Slide Number Placeholder 10"/>
          <p:cNvSpPr>
            <a:spLocks noGrp="1"/>
          </p:cNvSpPr>
          <p:nvPr>
            <p:ph type="sldNum" sz="quarter" idx="12"/>
          </p:nvPr>
        </p:nvSpPr>
        <p:spPr/>
        <p:txBody>
          <a:bodyPr/>
          <a:lstStyle/>
          <a:p>
            <a:fld id="{34C99D79-8A4B-4031-B1E0-AF26F8EDF2BC}" type="slidenum">
              <a:rPr lang="en-US" smtClean="0"/>
              <a:t>1</a:t>
            </a:fld>
            <a:endParaRPr lang="en-US"/>
          </a:p>
        </p:txBody>
      </p:sp>
      <p:sp>
        <p:nvSpPr>
          <p:cNvPr id="13" name="Content Placeholder 5"/>
          <p:cNvSpPr txBox="1">
            <a:spLocks/>
          </p:cNvSpPr>
          <p:nvPr/>
        </p:nvSpPr>
        <p:spPr>
          <a:xfrm>
            <a:off x="4724400" y="2895600"/>
            <a:ext cx="3886200" cy="38100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buClr>
              <a:buFont typeface="Arial" pitchFamily="34" charset="0"/>
              <a:buNone/>
              <a:defRPr sz="2800" kern="1200">
                <a:solidFill>
                  <a:schemeClr val="accent1"/>
                </a:solidFill>
                <a:latin typeface="+mn-lt"/>
                <a:ea typeface="+mn-ea"/>
                <a:cs typeface="+mn-cs"/>
              </a:defRPr>
            </a:lvl1pPr>
            <a:lvl2pPr marL="609493" indent="0" algn="ctr" defTabSz="1218987" rtl="0" eaLnBrk="1" latinLnBrk="0" hangingPunct="1">
              <a:lnSpc>
                <a:spcPct val="90000"/>
              </a:lnSpc>
              <a:spcBef>
                <a:spcPts val="1200"/>
              </a:spcBef>
              <a:buClr>
                <a:schemeClr val="accent1"/>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50000"/>
              </a:lnSpc>
            </a:pPr>
            <a:endParaRPr lang="en-US" sz="1400"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Instructor: 	Mr. </a:t>
            </a:r>
            <a:r>
              <a:rPr lang="en-US" sz="1400" b="1" dirty="0" err="1" smtClean="0">
                <a:solidFill>
                  <a:schemeClr val="tx1">
                    <a:lumMod val="85000"/>
                    <a:lumOff val="15000"/>
                  </a:schemeClr>
                </a:solidFill>
                <a:latin typeface="Century Gothic"/>
                <a:cs typeface="Century Gothic"/>
              </a:rPr>
              <a:t>Phan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Trường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Lâm</a:t>
            </a:r>
            <a:endParaRPr lang="en-US" sz="1400" b="1"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Students: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Nam </a:t>
            </a:r>
            <a:r>
              <a:rPr lang="en-US" sz="1400" dirty="0" smtClean="0">
                <a:solidFill>
                  <a:schemeClr val="tx1">
                    <a:lumMod val="85000"/>
                    <a:lumOff val="15000"/>
                  </a:schemeClr>
                </a:solidFill>
                <a:latin typeface="Century Gothic"/>
                <a:cs typeface="Century Gothic"/>
              </a:rPr>
              <a:t>| 01595</a:t>
            </a: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Cao </a:t>
            </a:r>
            <a:r>
              <a:rPr lang="en-US" sz="1400" b="1" dirty="0" err="1" smtClean="0">
                <a:solidFill>
                  <a:schemeClr val="tx1">
                    <a:lumMod val="85000"/>
                    <a:lumOff val="15000"/>
                  </a:schemeClr>
                </a:solidFill>
                <a:latin typeface="Century Gothic"/>
                <a:cs typeface="Century Gothic"/>
              </a:rPr>
              <a:t>Quốc</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Hưng</a:t>
            </a:r>
            <a:r>
              <a:rPr lang="en-US" sz="1400" dirty="0" smtClean="0">
                <a:solidFill>
                  <a:schemeClr val="tx1">
                    <a:lumMod val="85000"/>
                    <a:lumOff val="15000"/>
                  </a:schemeClr>
                </a:solidFill>
                <a:latin typeface="Century Gothic"/>
                <a:cs typeface="Century Gothic"/>
              </a:rPr>
              <a:t> | 01766</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Võ</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Hoàng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01388</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Tiến</a:t>
            </a:r>
            <a:r>
              <a:rPr lang="en-US" sz="1400" b="1" dirty="0" smtClean="0">
                <a:solidFill>
                  <a:schemeClr val="tx1">
                    <a:lumMod val="85000"/>
                    <a:lumOff val="15000"/>
                  </a:schemeClr>
                </a:solidFill>
                <a:latin typeface="Century Gothic"/>
                <a:cs typeface="Century Gothic"/>
              </a:rPr>
              <a:t> </a:t>
            </a:r>
            <a:r>
              <a:rPr lang="en-US" sz="1400" b="1" dirty="0">
                <a:solidFill>
                  <a:schemeClr val="tx1">
                    <a:lumMod val="85000"/>
                    <a:lumOff val="15000"/>
                  </a:schemeClr>
                </a:solidFill>
                <a:latin typeface="Century Gothic"/>
                <a:cs typeface="Century Gothic"/>
              </a:rPr>
              <a:t>Chung </a:t>
            </a:r>
            <a:r>
              <a:rPr lang="en-US" sz="1400" dirty="0">
                <a:solidFill>
                  <a:schemeClr val="tx1">
                    <a:lumMod val="85000"/>
                    <a:lumOff val="15000"/>
                  </a:schemeClr>
                </a:solidFill>
                <a:latin typeface="Century Gothic"/>
                <a:cs typeface="Century Gothic"/>
              </a:rPr>
              <a:t>| 01726 </a:t>
            </a:r>
            <a:endParaRPr lang="en-US" sz="1400" dirty="0" smtClean="0">
              <a:solidFill>
                <a:schemeClr val="tx1">
                  <a:lumMod val="85000"/>
                  <a:lumOff val="15000"/>
                </a:schemeClr>
              </a:solidFill>
              <a:latin typeface="Century Gothic"/>
              <a:cs typeface="Century Gothic"/>
            </a:endParaRP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Trần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Thị</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Bích</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01501</a:t>
            </a:r>
          </a:p>
          <a:p>
            <a:pPr>
              <a:lnSpc>
                <a:spcPct val="50000"/>
              </a:lnSpc>
            </a:pPr>
            <a:r>
              <a:rPr lang="en-US" sz="1400" dirty="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a:t>
            </a:r>
          </a:p>
          <a:p>
            <a:pPr>
              <a:lnSpc>
                <a:spcPct val="50000"/>
              </a:lnSpc>
            </a:pPr>
            <a:r>
              <a:rPr lang="en-US" sz="1400" dirty="0">
                <a:solidFill>
                  <a:schemeClr val="tx1">
                    <a:lumMod val="85000"/>
                    <a:lumOff val="15000"/>
                  </a:schemeClr>
                </a:solidFill>
                <a:latin typeface="Century Gothic"/>
                <a:cs typeface="Century Gothic"/>
              </a:rPr>
              <a:t>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a:xfrm>
            <a:off x="914400" y="1600200"/>
            <a:ext cx="6477000" cy="3581400"/>
          </a:xfrm>
        </p:spPr>
        <p:txBody>
          <a:bodyPr>
            <a:noAutofit/>
          </a:bodyPr>
          <a:lstStyle/>
          <a:p>
            <a:pPr marL="742950" lvl="1" indent="-285750">
              <a:buFont typeface="Arial"/>
              <a:buChar char="•"/>
            </a:pPr>
            <a:r>
              <a:rPr lang="en-US" sz="1600" dirty="0" smtClean="0">
                <a:latin typeface="Century Gothic"/>
                <a:cs typeface="Century Gothic"/>
              </a:rPr>
              <a:t>No any suggestion while searching</a:t>
            </a:r>
          </a:p>
          <a:p>
            <a:pPr marL="742950" lvl="1" indent="-285750">
              <a:buFont typeface="Arial"/>
              <a:buChar char="•"/>
            </a:pPr>
            <a:r>
              <a:rPr lang="en-US" sz="1600" dirty="0" smtClean="0">
                <a:latin typeface="Century Gothic"/>
                <a:cs typeface="Century Gothic"/>
              </a:rPr>
              <a:t>No favorite, no compare</a:t>
            </a:r>
          </a:p>
          <a:p>
            <a:pPr marL="742950" lvl="1" indent="-285750">
              <a:buFont typeface="Arial"/>
              <a:buChar char="•"/>
            </a:pPr>
            <a:r>
              <a:rPr lang="en-US" sz="1600" dirty="0" smtClean="0">
                <a:latin typeface="Century Gothic"/>
                <a:cs typeface="Century Gothic"/>
              </a:rPr>
              <a:t>Must register account in order to post</a:t>
            </a:r>
          </a:p>
          <a:p>
            <a:pPr marL="742950" lvl="1" indent="-285750">
              <a:buFont typeface="Arial"/>
              <a:buChar char="•"/>
            </a:pPr>
            <a:r>
              <a:rPr lang="en-US" sz="1600" dirty="0" smtClean="0">
                <a:latin typeface="Century Gothic"/>
                <a:cs typeface="Century Gothic"/>
              </a:rPr>
              <a:t>No </a:t>
            </a:r>
            <a:r>
              <a:rPr lang="en-US" sz="1600" dirty="0">
                <a:latin typeface="Century Gothic"/>
                <a:cs typeface="Century Gothic"/>
              </a:rPr>
              <a:t>support visual </a:t>
            </a:r>
            <a:r>
              <a:rPr lang="en-US" sz="1600" dirty="0" smtClean="0">
                <a:latin typeface="Century Gothic"/>
                <a:cs typeface="Century Gothic"/>
              </a:rPr>
              <a:t>map (</a:t>
            </a:r>
            <a:r>
              <a:rPr lang="en-US" sz="1600" i="1" dirty="0" smtClean="0">
                <a:latin typeface="Century Gothic"/>
                <a:cs typeface="Century Gothic"/>
              </a:rPr>
              <a:t>nhatroviet.com</a:t>
            </a:r>
            <a:r>
              <a:rPr lang="en-US" sz="1600" dirty="0" smtClean="0">
                <a:latin typeface="Century Gothic"/>
                <a:cs typeface="Century Gothic"/>
              </a:rPr>
              <a:t>)</a:t>
            </a:r>
            <a:endParaRPr lang="en-US" sz="1600" dirty="0">
              <a:latin typeface="Century Gothic"/>
              <a:cs typeface="Century Gothic"/>
            </a:endParaRPr>
          </a:p>
          <a:p>
            <a:pPr marL="457200" lvl="1" indent="0">
              <a:buNone/>
            </a:pP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10</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2203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11</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pic>
        <p:nvPicPr>
          <p:cNvPr id="3" name="Picture 2"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62200"/>
            <a:ext cx="6655550" cy="1737838"/>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7188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12</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5house.vn </a:t>
            </a:r>
            <a:r>
              <a:rPr lang="en-US" sz="2000" dirty="0" smtClean="0">
                <a:solidFill>
                  <a:schemeClr val="tx1">
                    <a:lumMod val="85000"/>
                    <a:lumOff val="15000"/>
                  </a:schemeClr>
                </a:solidFill>
                <a:latin typeface="Century Gothic"/>
                <a:cs typeface="Century Gothic"/>
              </a:rPr>
              <a:t>focus on the </a:t>
            </a:r>
            <a:r>
              <a:rPr lang="en-US" sz="2000" b="1" dirty="0" smtClean="0">
                <a:solidFill>
                  <a:schemeClr val="tx1">
                    <a:lumMod val="85000"/>
                    <a:lumOff val="15000"/>
                  </a:schemeClr>
                </a:solidFill>
                <a:latin typeface="Century Gothic"/>
                <a:cs typeface="Century Gothic"/>
              </a:rPr>
              <a:t>following highlights:</a:t>
            </a:r>
          </a:p>
          <a:p>
            <a:pPr marL="304747" lvl="1" algn="just">
              <a:spcBef>
                <a:spcPts val="1800"/>
              </a:spcBef>
              <a:buFont typeface="Wingdings" charset="2"/>
              <a:buChar char="§"/>
            </a:pPr>
            <a:r>
              <a:rPr lang="en-US" sz="2000" b="1" dirty="0" smtClean="0">
                <a:solidFill>
                  <a:schemeClr val="accent4">
                    <a:lumMod val="75000"/>
                  </a:schemeClr>
                </a:solidFill>
                <a:latin typeface="Century Gothic"/>
                <a:cs typeface="Century Gothic"/>
              </a:rPr>
              <a:t>Search</a:t>
            </a:r>
            <a:r>
              <a:rPr lang="en-US" sz="2000" b="1" dirty="0" smtClean="0">
                <a:solidFill>
                  <a:schemeClr val="tx1">
                    <a:lumMod val="85000"/>
                    <a:lumOff val="15000"/>
                  </a:schemeClr>
                </a:solidFill>
                <a:latin typeface="Century Gothic"/>
                <a:cs typeface="Century Gothic"/>
              </a:rPr>
              <a:t>: fast</a:t>
            </a:r>
            <a:r>
              <a:rPr lang="en-US" sz="2000" dirty="0" smtClean="0">
                <a:solidFill>
                  <a:schemeClr val="tx1">
                    <a:lumMod val="85000"/>
                    <a:lumOff val="15000"/>
                  </a:schemeClr>
                </a:solidFill>
                <a:latin typeface="Century Gothic"/>
                <a:cs typeface="Century Gothic"/>
              </a:rPr>
              <a:t> search with </a:t>
            </a:r>
            <a:r>
              <a:rPr lang="en-US" sz="2000" b="1" dirty="0" smtClean="0">
                <a:solidFill>
                  <a:schemeClr val="tx1">
                    <a:lumMod val="85000"/>
                    <a:lumOff val="15000"/>
                  </a:schemeClr>
                </a:solidFill>
                <a:latin typeface="Century Gothic"/>
                <a:cs typeface="Century Gothic"/>
              </a:rPr>
              <a:t>keywords </a:t>
            </a:r>
            <a:r>
              <a:rPr lang="en-US" sz="2000" dirty="0" smtClean="0">
                <a:solidFill>
                  <a:schemeClr val="tx1">
                    <a:lumMod val="85000"/>
                    <a:lumOff val="15000"/>
                  </a:schemeClr>
                </a:solidFill>
                <a:latin typeface="Century Gothic"/>
                <a:cs typeface="Century Gothic"/>
              </a:rPr>
              <a:t>for users</a:t>
            </a:r>
          </a:p>
          <a:p>
            <a:pPr marL="304747" lvl="1" algn="just">
              <a:spcBef>
                <a:spcPts val="1800"/>
              </a:spcBef>
              <a:buFont typeface="Wingdings" charset="2"/>
              <a:buChar char="§"/>
            </a:pPr>
            <a:r>
              <a:rPr lang="en-US" sz="2000" b="1" dirty="0" smtClean="0">
                <a:solidFill>
                  <a:srgbClr val="B8270A"/>
                </a:solidFill>
                <a:latin typeface="Century Gothic"/>
                <a:cs typeface="Century Gothic"/>
              </a:rPr>
              <a:t>Advanced Search</a:t>
            </a:r>
            <a:r>
              <a:rPr lang="en-US" sz="2000" dirty="0" smtClean="0">
                <a:solidFill>
                  <a:schemeClr val="tx1">
                    <a:lumMod val="85000"/>
                    <a:lumOff val="15000"/>
                  </a:schemeClr>
                </a:solidFill>
                <a:latin typeface="Century Gothic"/>
                <a:cs typeface="Century Gothic"/>
              </a:rPr>
              <a:t>: for users who know well their needs with </a:t>
            </a:r>
            <a:r>
              <a:rPr lang="en-US" sz="2000" b="1" dirty="0" smtClean="0">
                <a:solidFill>
                  <a:schemeClr val="tx1">
                    <a:lumMod val="85000"/>
                    <a:lumOff val="15000"/>
                  </a:schemeClr>
                </a:solidFill>
                <a:latin typeface="Century Gothic"/>
                <a:cs typeface="Century Gothic"/>
              </a:rPr>
              <a:t>many extra options</a:t>
            </a:r>
            <a:r>
              <a:rPr lang="en-US" sz="2000" dirty="0" smtClean="0">
                <a:solidFill>
                  <a:schemeClr val="tx1">
                    <a:lumMod val="85000"/>
                    <a:lumOff val="15000"/>
                  </a:schemeClr>
                </a:solidFill>
                <a:latin typeface="Century Gothic"/>
                <a:cs typeface="Century Gothic"/>
              </a:rPr>
              <a:t>. base on user own evaluation of </a:t>
            </a:r>
            <a:r>
              <a:rPr lang="en-US" sz="2000" b="1" dirty="0" smtClean="0">
                <a:solidFill>
                  <a:schemeClr val="tx1">
                    <a:lumMod val="85000"/>
                    <a:lumOff val="15000"/>
                  </a:schemeClr>
                </a:solidFill>
                <a:latin typeface="Century Gothic"/>
                <a:cs typeface="Century Gothic"/>
              </a:rPr>
              <a:t>necessary living conditions.</a:t>
            </a:r>
          </a:p>
          <a:p>
            <a:pPr algn="just">
              <a:buFont typeface="Wingdings" charset="2"/>
              <a:buChar char="§"/>
            </a:pPr>
            <a:r>
              <a:rPr lang="en-US" sz="2000" b="1" dirty="0" smtClean="0">
                <a:solidFill>
                  <a:srgbClr val="B8270A"/>
                </a:solidFill>
                <a:latin typeface="Century Gothic"/>
                <a:cs typeface="Century Gothic"/>
              </a:rPr>
              <a:t>Visualization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improve </a:t>
            </a:r>
            <a:r>
              <a:rPr lang="en-US" sz="2000" b="1" dirty="0" smtClean="0">
                <a:solidFill>
                  <a:schemeClr val="tx1">
                    <a:lumMod val="85000"/>
                    <a:lumOff val="15000"/>
                  </a:schemeClr>
                </a:solidFill>
                <a:latin typeface="Century Gothic"/>
                <a:cs typeface="Century Gothic"/>
              </a:rPr>
              <a:t>user interaction on visual map </a:t>
            </a:r>
            <a:r>
              <a:rPr lang="en-US" sz="2000" dirty="0" smtClean="0">
                <a:solidFill>
                  <a:schemeClr val="tx1">
                    <a:lumMod val="85000"/>
                    <a:lumOff val="15000"/>
                  </a:schemeClr>
                </a:solidFill>
                <a:latin typeface="Century Gothic"/>
                <a:cs typeface="Century Gothic"/>
              </a:rPr>
              <a:t>in friendly and direct ways</a:t>
            </a:r>
          </a:p>
          <a:p>
            <a:pPr algn="just">
              <a:buFont typeface="Wingdings" charset="2"/>
              <a:buChar char="§"/>
            </a:pPr>
            <a:r>
              <a:rPr lang="en-US" sz="2000" b="1" dirty="0" smtClean="0">
                <a:solidFill>
                  <a:srgbClr val="B8270A"/>
                </a:solidFill>
                <a:latin typeface="Century Gothic"/>
                <a:cs typeface="Century Gothic"/>
              </a:rPr>
              <a:t>Simple interaction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helps user approached core functions of website faster and easier.</a:t>
            </a:r>
          </a:p>
          <a:p>
            <a:pPr algn="just">
              <a:buFont typeface="Wingdings" charset="2"/>
              <a:buChar char="§"/>
            </a:pPr>
            <a:r>
              <a:rPr lang="en-US" sz="2000" b="1" dirty="0">
                <a:solidFill>
                  <a:srgbClr val="B8270A"/>
                </a:solidFill>
                <a:latin typeface="Century Gothic"/>
                <a:cs typeface="Century Gothic"/>
              </a:rPr>
              <a:t>Bad post </a:t>
            </a:r>
            <a:r>
              <a:rPr lang="en-US" sz="2000" b="1" dirty="0" smtClean="0">
                <a:solidFill>
                  <a:srgbClr val="B8270A"/>
                </a:solidFill>
                <a:latin typeface="Century Gothic"/>
                <a:cs typeface="Century Gothic"/>
              </a:rPr>
              <a:t>filter &amp; report: </a:t>
            </a:r>
            <a:r>
              <a:rPr lang="en-US" sz="2000" dirty="0" smtClean="0">
                <a:latin typeface="Century Gothic"/>
                <a:cs typeface="Century Gothic"/>
              </a:rPr>
              <a:t>keep website clean.</a:t>
            </a:r>
            <a:endParaRPr lang="en-US" sz="2000" dirty="0">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47836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2</a:t>
            </a:r>
            <a:r>
              <a:rPr lang="en-US" dirty="0" smtClean="0">
                <a:solidFill>
                  <a:schemeClr val="accent4">
                    <a:lumMod val="50000"/>
                  </a:schemeClr>
                </a:solidFill>
                <a:latin typeface="Century Gothic"/>
                <a:cs typeface="Century Gothic"/>
              </a:rPr>
              <a:t>. Project Plan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anagement</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Software process </a:t>
            </a:r>
            <a:r>
              <a:rPr lang="en-US" dirty="0">
                <a:solidFill>
                  <a:schemeClr val="tx1">
                    <a:lumMod val="85000"/>
                    <a:lumOff val="15000"/>
                  </a:schemeClr>
                </a:solidFill>
                <a:latin typeface="Century Gothic"/>
                <a:cs typeface="Century Gothic"/>
              </a:rPr>
              <a:t>m</a:t>
            </a:r>
            <a:r>
              <a:rPr lang="en-US" dirty="0" smtClean="0">
                <a:solidFill>
                  <a:schemeClr val="tx1">
                    <a:lumMod val="85000"/>
                    <a:lumOff val="15000"/>
                  </a:schemeClr>
                </a:solidFill>
                <a:latin typeface="Century Gothic"/>
                <a:cs typeface="Century Gothic"/>
              </a:rPr>
              <a:t>odel</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Roles and responsibilities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Development environment</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Project planning</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13</a:t>
            </a:fld>
            <a:endParaRPr lang="en-US"/>
          </a:p>
        </p:txBody>
      </p:sp>
    </p:spTree>
    <p:extLst>
      <p:ext uri="{BB962C8B-B14F-4D97-AF65-F5344CB8AC3E}">
        <p14:creationId xmlns:p14="http://schemas.microsoft.com/office/powerpoint/2010/main" val="379792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2.1 Software Process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odel</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14</a:t>
            </a:fld>
            <a:endParaRPr lang="en-US"/>
          </a:p>
        </p:txBody>
      </p:sp>
      <p:pic>
        <p:nvPicPr>
          <p:cNvPr id="7" name="Picture 2" descr="C:\Users\White Eagle\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41" r="-17341"/>
          <a:stretch>
            <a:fillRect/>
          </a:stretch>
        </p:blipFill>
        <p:spPr bwMode="auto">
          <a:xfrm>
            <a:off x="2133600" y="1676400"/>
            <a:ext cx="5105400" cy="31908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8" name="Rectangle 7"/>
          <p:cNvSpPr/>
          <p:nvPr/>
        </p:nvSpPr>
        <p:spPr>
          <a:xfrm>
            <a:off x="3962400" y="5105399"/>
            <a:ext cx="252665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Waterfall Model</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51953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2.2 Roles and Responsibilities</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15</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4125647"/>
              </p:ext>
            </p:extLst>
          </p:nvPr>
        </p:nvGraphicFramePr>
        <p:xfrm>
          <a:off x="685800" y="16002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169076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16</a:t>
            </a:fld>
            <a:endParaRPr lang="en-US"/>
          </a:p>
        </p:txBody>
      </p:sp>
      <p:sp>
        <p:nvSpPr>
          <p:cNvPr id="17" name="Rectangle 16"/>
          <p:cNvSpPr/>
          <p:nvPr/>
        </p:nvSpPr>
        <p:spPr>
          <a:xfrm>
            <a:off x="1687717" y="2133600"/>
            <a:ext cx="1708020" cy="400110"/>
          </a:xfrm>
          <a:prstGeom prst="rect">
            <a:avLst/>
          </a:prstGeom>
        </p:spPr>
        <p:txBody>
          <a:bodyPr wrap="none">
            <a:spAutoFit/>
          </a:bodyPr>
          <a:lstStyle/>
          <a:p>
            <a:pPr lvl="0" algn="ctr"/>
            <a:r>
              <a:rPr lang="en-US" sz="2000" b="1" kern="1200" dirty="0" smtClean="0">
                <a:solidFill>
                  <a:srgbClr val="000000"/>
                </a:solidFill>
                <a:latin typeface="Century Gothic"/>
                <a:cs typeface="Century Gothic"/>
              </a:rPr>
              <a:t>Framework : </a:t>
            </a:r>
            <a:endParaRPr lang="en-US" sz="2000" b="1" kern="1200" dirty="0">
              <a:latin typeface="Century Gothic"/>
              <a:cs typeface="Century Gothic"/>
            </a:endParaRPr>
          </a:p>
        </p:txBody>
      </p:sp>
      <p:pic>
        <p:nvPicPr>
          <p:cNvPr id="18" name="Picture 17" descr="C:\Users\White Eagl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5000"/>
            <a:ext cx="1266825" cy="74289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iLucas\Desktop\psn images\VisualStudio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1881789" cy="14414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94215" y="3352800"/>
            <a:ext cx="1856798" cy="400110"/>
          </a:xfrm>
          <a:prstGeom prst="rect">
            <a:avLst/>
          </a:prstGeom>
        </p:spPr>
        <p:txBody>
          <a:bodyPr wrap="none">
            <a:spAutoFit/>
          </a:bodyPr>
          <a:lstStyle/>
          <a:p>
            <a:pPr lvl="0" algn="ctr"/>
            <a:r>
              <a:rPr lang="en-US" sz="2000" b="1" kern="1200" dirty="0" smtClean="0">
                <a:latin typeface="Century Gothic"/>
                <a:cs typeface="Century Gothic"/>
              </a:rPr>
              <a:t>Environment : </a:t>
            </a:r>
            <a:endParaRPr lang="en-US" sz="2000" b="1" kern="1200" dirty="0">
              <a:latin typeface="Century Gothic"/>
              <a:cs typeface="Century Gothic"/>
            </a:endParaRPr>
          </a:p>
        </p:txBody>
      </p:sp>
      <p:sp>
        <p:nvSpPr>
          <p:cNvPr id="21" name="Rectangle 20"/>
          <p:cNvSpPr/>
          <p:nvPr/>
        </p:nvSpPr>
        <p:spPr>
          <a:xfrm>
            <a:off x="572431" y="4634895"/>
            <a:ext cx="1674757" cy="400110"/>
          </a:xfrm>
          <a:prstGeom prst="rect">
            <a:avLst/>
          </a:prstGeom>
        </p:spPr>
        <p:txBody>
          <a:bodyPr wrap="none">
            <a:spAutoFit/>
          </a:bodyPr>
          <a:lstStyle/>
          <a:p>
            <a:pPr lvl="0" algn="ctr"/>
            <a:r>
              <a:rPr lang="en-US" sz="2000" b="1" kern="1200" dirty="0">
                <a:latin typeface="Century Gothic"/>
                <a:cs typeface="Century Gothic"/>
              </a:rPr>
              <a:t>Web Server: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839" y="4330095"/>
            <a:ext cx="1340619" cy="964964"/>
          </a:xfrm>
          <a:prstGeom prst="rect">
            <a:avLst/>
          </a:prstGeom>
        </p:spPr>
      </p:pic>
      <p:sp>
        <p:nvSpPr>
          <p:cNvPr id="10"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1" name="Rectangle 10"/>
          <p:cNvSpPr/>
          <p:nvPr/>
        </p:nvSpPr>
        <p:spPr>
          <a:xfrm>
            <a:off x="4572917" y="4588334"/>
            <a:ext cx="965329" cy="400110"/>
          </a:xfrm>
          <a:prstGeom prst="rect">
            <a:avLst/>
          </a:prstGeom>
        </p:spPr>
        <p:txBody>
          <a:bodyPr wrap="none">
            <a:spAutoFit/>
          </a:bodyPr>
          <a:lstStyle/>
          <a:p>
            <a:r>
              <a:rPr lang="en-US" sz="2000" b="1" kern="1200" dirty="0">
                <a:latin typeface="Century Gothic"/>
                <a:cs typeface="Century Gothic"/>
              </a:rPr>
              <a:t>DBMS: </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4042723"/>
            <a:ext cx="2286000" cy="1287780"/>
          </a:xfrm>
          <a:prstGeom prst="rect">
            <a:avLst/>
          </a:prstGeom>
        </p:spPr>
      </p:pic>
    </p:spTree>
    <p:extLst>
      <p:ext uri="{BB962C8B-B14F-4D97-AF65-F5344CB8AC3E}">
        <p14:creationId xmlns:p14="http://schemas.microsoft.com/office/powerpoint/2010/main" val="39246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17</a:t>
            </a:fld>
            <a:endParaRPr lang="en-US"/>
          </a:p>
        </p:txBody>
      </p:sp>
      <p:sp>
        <p:nvSpPr>
          <p:cNvPr id="10" name="Rectangle 9"/>
          <p:cNvSpPr/>
          <p:nvPr/>
        </p:nvSpPr>
        <p:spPr>
          <a:xfrm>
            <a:off x="1841665" y="2743200"/>
            <a:ext cx="2092740" cy="400110"/>
          </a:xfrm>
          <a:prstGeom prst="rect">
            <a:avLst/>
          </a:prstGeom>
        </p:spPr>
        <p:txBody>
          <a:bodyPr wrap="none">
            <a:spAutoFit/>
          </a:bodyPr>
          <a:lstStyle/>
          <a:p>
            <a:r>
              <a:rPr lang="en-US" sz="2000" b="1" kern="1200" dirty="0" smtClean="0">
                <a:latin typeface="Century Gothic"/>
                <a:cs typeface="Century Gothic"/>
              </a:rPr>
              <a:t>Source Control: </a:t>
            </a:r>
            <a:endParaRPr lang="en-US" sz="2000" b="1" kern="1200" dirty="0">
              <a:latin typeface="Century Gothic"/>
              <a:cs typeface="Century Gothic"/>
            </a:endParaRPr>
          </a:p>
        </p:txBody>
      </p:sp>
      <p:pic>
        <p:nvPicPr>
          <p:cNvPr id="11" name="Picture 10" descr="C:\Users\Administrator\Desktop\FSH Project\Picture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5865" y="2519363"/>
            <a:ext cx="1112227" cy="8334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dministrator\Desktop\FSH Project\Pictur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04" y="3452302"/>
            <a:ext cx="1470939"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51843" y="3680902"/>
            <a:ext cx="2446653" cy="400110"/>
          </a:xfrm>
          <a:prstGeom prst="rect">
            <a:avLst/>
          </a:prstGeom>
        </p:spPr>
        <p:txBody>
          <a:bodyPr wrap="none">
            <a:spAutoFit/>
          </a:bodyPr>
          <a:lstStyle/>
          <a:p>
            <a:pPr lvl="0" algn="ctr"/>
            <a:r>
              <a:rPr lang="en-US" sz="2000" b="1" kern="1200" dirty="0">
                <a:latin typeface="Century Gothic"/>
                <a:cs typeface="Century Gothic"/>
              </a:rPr>
              <a:t>Operating system: </a:t>
            </a:r>
          </a:p>
        </p:txBody>
      </p:sp>
      <p:pic>
        <p:nvPicPr>
          <p:cNvPr id="16" name="Picture 15" descr="C:\Users\White Eagle\Desktop\openid-logo-word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0643" y="4570494"/>
            <a:ext cx="1363861" cy="5455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968861" y="4678403"/>
            <a:ext cx="673582" cy="400110"/>
          </a:xfrm>
          <a:prstGeom prst="rect">
            <a:avLst/>
          </a:prstGeom>
        </p:spPr>
        <p:txBody>
          <a:bodyPr wrap="none">
            <a:spAutoFit/>
          </a:bodyPr>
          <a:lstStyle/>
          <a:p>
            <a:r>
              <a:rPr lang="en-US" sz="2000" b="1" kern="1200" dirty="0">
                <a:latin typeface="Century Gothic"/>
                <a:cs typeface="Century Gothic"/>
              </a:rPr>
              <a:t>API: </a:t>
            </a:r>
          </a:p>
        </p:txBody>
      </p:sp>
      <p:pic>
        <p:nvPicPr>
          <p:cNvPr id="24" name="Picture 23" descr="C:\Users\Administrator\Desktop\FSH Project\Picture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843" y="4419600"/>
            <a:ext cx="1006105" cy="7726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inistrator\Desktop\FSH Project\Picture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09643" y="4419600"/>
            <a:ext cx="1506145" cy="755099"/>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4" name="Rectangle 13"/>
          <p:cNvSpPr/>
          <p:nvPr/>
        </p:nvSpPr>
        <p:spPr>
          <a:xfrm>
            <a:off x="1828800" y="1905000"/>
            <a:ext cx="1330814" cy="400110"/>
          </a:xfrm>
          <a:prstGeom prst="rect">
            <a:avLst/>
          </a:prstGeom>
        </p:spPr>
        <p:txBody>
          <a:bodyPr wrap="none">
            <a:spAutoFit/>
          </a:bodyPr>
          <a:lstStyle/>
          <a:p>
            <a:r>
              <a:rPr lang="en-US" sz="2000" b="1" kern="1200" dirty="0" smtClean="0">
                <a:latin typeface="Century Gothic"/>
                <a:cs typeface="Century Gothic"/>
              </a:rPr>
              <a:t>UML Tool:</a:t>
            </a:r>
            <a:endParaRPr lang="en-US" sz="2000" b="1" kern="1200" dirty="0">
              <a:latin typeface="Century Gothic"/>
              <a:cs typeface="Century Gothic"/>
            </a:endParaRPr>
          </a:p>
        </p:txBody>
      </p:sp>
      <p:pic>
        <p:nvPicPr>
          <p:cNvPr id="1026" name="Picture 2" descr="Z:\Desktop\vpuml_title_1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1418" y="1804349"/>
            <a:ext cx="1720850" cy="41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6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2.4 Project Planning</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18</a:t>
            </a:fld>
            <a:endParaRPr lang="en-US"/>
          </a:p>
        </p:txBody>
      </p:sp>
      <p:pic>
        <p:nvPicPr>
          <p:cNvPr id="3" name="Picture 2"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5" y="1447800"/>
            <a:ext cx="7688075" cy="4648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421978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2.5 Team Management</a:t>
            </a:r>
            <a:endParaRPr lang="en-US" dirty="0">
              <a:solidFill>
                <a:schemeClr val="accent4">
                  <a:lumMod val="50000"/>
                </a:schemeClr>
              </a:solidFill>
              <a:latin typeface="Century Gothic"/>
              <a:cs typeface="Century Gothic"/>
            </a:endParaRPr>
          </a:p>
        </p:txBody>
      </p:sp>
      <p:sp>
        <p:nvSpPr>
          <p:cNvPr id="4" name="Content Placeholder 3"/>
          <p:cNvSpPr>
            <a:spLocks noGrp="1"/>
          </p:cNvSpPr>
          <p:nvPr>
            <p:ph idx="1"/>
          </p:nvPr>
        </p:nvSpPr>
        <p:spPr/>
        <p:txBody>
          <a:bodyPr/>
          <a:lstStyle/>
          <a:p>
            <a:r>
              <a:rPr lang="en-US" dirty="0">
                <a:latin typeface="Century Gothic" pitchFamily="34" charset="0"/>
              </a:rPr>
              <a:t>Work 8 hours per day and 5 days per week.</a:t>
            </a:r>
          </a:p>
          <a:p>
            <a:r>
              <a:rPr lang="en-US" dirty="0">
                <a:latin typeface="Century Gothic" pitchFamily="34" charset="0"/>
              </a:rPr>
              <a:t>Meeting: Every </a:t>
            </a:r>
            <a:r>
              <a:rPr lang="en-US" dirty="0" smtClean="0">
                <a:latin typeface="Century Gothic" pitchFamily="34" charset="0"/>
              </a:rPr>
              <a:t>Friday, </a:t>
            </a:r>
            <a:r>
              <a:rPr lang="en-US" dirty="0">
                <a:latin typeface="Century Gothic" pitchFamily="34" charset="0"/>
              </a:rPr>
              <a:t>from </a:t>
            </a:r>
            <a:r>
              <a:rPr lang="en-US" dirty="0" smtClean="0">
                <a:latin typeface="Century Gothic" pitchFamily="34" charset="0"/>
              </a:rPr>
              <a:t>10:00 </a:t>
            </a:r>
            <a:r>
              <a:rPr lang="en-US" dirty="0">
                <a:latin typeface="Century Gothic" pitchFamily="34" charset="0"/>
              </a:rPr>
              <a:t>to </a:t>
            </a:r>
            <a:r>
              <a:rPr lang="en-US" dirty="0" smtClean="0">
                <a:latin typeface="Century Gothic" pitchFamily="34" charset="0"/>
              </a:rPr>
              <a:t>11:30</a:t>
            </a:r>
            <a:r>
              <a:rPr lang="en-US" dirty="0">
                <a:latin typeface="Century Gothic" pitchFamily="34" charset="0"/>
              </a:rPr>
              <a:t>.</a:t>
            </a:r>
          </a:p>
          <a:p>
            <a:r>
              <a:rPr lang="en-US" dirty="0">
                <a:latin typeface="Century Gothic" pitchFamily="34" charset="0"/>
              </a:rPr>
              <a:t>Meeting place: FPT University</a:t>
            </a:r>
            <a:r>
              <a:rPr lang="en-US" dirty="0" smtClean="0">
                <a:latin typeface="Century Gothic" pitchFamily="34" charset="0"/>
              </a:rPr>
              <a:t>.</a:t>
            </a:r>
          </a:p>
          <a:p>
            <a:endParaRPr lang="en-US" dirty="0">
              <a:latin typeface="Century Gothic" pitchFamily="34" charset="0"/>
            </a:endParaRPr>
          </a:p>
          <a:p>
            <a:pPr marL="0" indent="0">
              <a:buNone/>
            </a:pPr>
            <a:endParaRPr lang="en-US" dirty="0">
              <a:latin typeface="Century Gothic" pitchFamily="34" charset="0"/>
            </a:endParaRPr>
          </a:p>
        </p:txBody>
      </p:sp>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19</a:t>
            </a:fld>
            <a:endParaRPr lang="en-US"/>
          </a:p>
        </p:txBody>
      </p:sp>
    </p:spTree>
    <p:extLst>
      <p:ext uri="{BB962C8B-B14F-4D97-AF65-F5344CB8AC3E}">
        <p14:creationId xmlns:p14="http://schemas.microsoft.com/office/powerpoint/2010/main" val="51258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The People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474972798"/>
              </p:ext>
            </p:extLst>
          </p:nvPr>
        </p:nvGraphicFramePr>
        <p:xfrm>
          <a:off x="914400" y="1600200"/>
          <a:ext cx="7315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5877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2.6 Risk Management</a:t>
            </a:r>
            <a:endParaRPr lang="en-US" dirty="0">
              <a:solidFill>
                <a:schemeClr val="accent4">
                  <a:lumMod val="50000"/>
                </a:schemeClr>
              </a:solidFill>
              <a:latin typeface="Century Gothic"/>
              <a:cs typeface="Century Gothic"/>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69675067"/>
              </p:ext>
            </p:extLst>
          </p:nvPr>
        </p:nvGraphicFramePr>
        <p:xfrm>
          <a:off x="228600" y="1600200"/>
          <a:ext cx="8686800" cy="4150360"/>
        </p:xfrm>
        <a:graphic>
          <a:graphicData uri="http://schemas.openxmlformats.org/drawingml/2006/table">
            <a:tbl>
              <a:tblPr firstRow="1" bandRow="1">
                <a:tableStyleId>{5C22544A-7EE6-4342-B048-85BDC9FD1C3A}</a:tableStyleId>
              </a:tblPr>
              <a:tblGrid>
                <a:gridCol w="2714626"/>
                <a:gridCol w="1247774"/>
                <a:gridCol w="2362200"/>
                <a:gridCol w="2362200"/>
              </a:tblGrid>
              <a:tr h="370840">
                <a:tc>
                  <a:txBody>
                    <a:bodyPr/>
                    <a:lstStyle/>
                    <a:p>
                      <a:r>
                        <a:rPr lang="en-US" sz="1600" dirty="0" smtClean="0">
                          <a:latin typeface="Century Gothic" pitchFamily="34" charset="0"/>
                        </a:rPr>
                        <a:t>Risk</a:t>
                      </a:r>
                      <a:r>
                        <a:rPr lang="en-US" sz="1600" baseline="0" dirty="0" smtClean="0">
                          <a:latin typeface="Century Gothic" pitchFamily="34" charset="0"/>
                        </a:rPr>
                        <a:t> description</a:t>
                      </a:r>
                      <a:endParaRPr lang="en-US" sz="1600" dirty="0">
                        <a:latin typeface="Century Gothic" pitchFamily="34" charset="0"/>
                      </a:endParaRPr>
                    </a:p>
                  </a:txBody>
                  <a:tcPr/>
                </a:tc>
                <a:tc>
                  <a:txBody>
                    <a:bodyPr/>
                    <a:lstStyle/>
                    <a:p>
                      <a:r>
                        <a:rPr lang="en-US" sz="1600" dirty="0" smtClean="0">
                          <a:latin typeface="Century Gothic" pitchFamily="34" charset="0"/>
                        </a:rPr>
                        <a:t>Type</a:t>
                      </a:r>
                      <a:endParaRPr lang="en-US" sz="1600" dirty="0">
                        <a:latin typeface="Century Gothic" pitchFamily="34" charset="0"/>
                      </a:endParaRPr>
                    </a:p>
                  </a:txBody>
                  <a:tcPr/>
                </a:tc>
                <a:tc>
                  <a:txBody>
                    <a:bodyPr/>
                    <a:lstStyle/>
                    <a:p>
                      <a:r>
                        <a:rPr lang="en-US" sz="1600" dirty="0" smtClean="0">
                          <a:latin typeface="Century Gothic" pitchFamily="34" charset="0"/>
                        </a:rPr>
                        <a:t>Strategy</a:t>
                      </a:r>
                      <a:endParaRPr lang="en-US" sz="1600" dirty="0">
                        <a:latin typeface="Century Gothic" pitchFamily="34" charset="0"/>
                      </a:endParaRPr>
                    </a:p>
                  </a:txBody>
                  <a:tcPr/>
                </a:tc>
                <a:tc>
                  <a:txBody>
                    <a:bodyPr/>
                    <a:lstStyle/>
                    <a:p>
                      <a:r>
                        <a:rPr lang="en-US" sz="1600" dirty="0" smtClean="0">
                          <a:latin typeface="Century Gothic" pitchFamily="34" charset="0"/>
                        </a:rPr>
                        <a:t>Fallback plan</a:t>
                      </a:r>
                      <a:endParaRPr lang="en-US" sz="1600" dirty="0">
                        <a:latin typeface="Century Gothic" pitchFamily="34" charset="0"/>
                      </a:endParaRPr>
                    </a:p>
                  </a:txBody>
                  <a:tcPr/>
                </a:tc>
              </a:tr>
              <a:tr h="370840">
                <a:tc>
                  <a:txBody>
                    <a:bodyPr/>
                    <a:lstStyle/>
                    <a:p>
                      <a:r>
                        <a:rPr lang="en-US" sz="1600" dirty="0" smtClean="0">
                          <a:latin typeface="Century Gothic" pitchFamily="34" charset="0"/>
                        </a:rPr>
                        <a:t>Inexperience</a:t>
                      </a:r>
                      <a:r>
                        <a:rPr lang="en-US" sz="1600" baseline="0" dirty="0" smtClean="0">
                          <a:latin typeface="Century Gothic" pitchFamily="34" charset="0"/>
                        </a:rPr>
                        <a:t> with project process, management</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Meeting</a:t>
                      </a:r>
                      <a:r>
                        <a:rPr lang="en-US" sz="1600" baseline="0" dirty="0" smtClean="0">
                          <a:latin typeface="Century Gothic" pitchFamily="34" charset="0"/>
                        </a:rPr>
                        <a:t> weekly with instructor to get advice</a:t>
                      </a:r>
                      <a:endParaRPr lang="en-US" sz="1600" dirty="0">
                        <a:latin typeface="Century Gothic" pitchFamily="34" charset="0"/>
                      </a:endParaRPr>
                    </a:p>
                  </a:txBody>
                  <a:tcPr/>
                </a:tc>
                <a:tc>
                  <a:txBody>
                    <a:bodyPr/>
                    <a:lstStyle/>
                    <a:p>
                      <a:r>
                        <a:rPr lang="en-US" sz="1600" dirty="0" smtClean="0">
                          <a:latin typeface="Century Gothic" pitchFamily="34" charset="0"/>
                        </a:rPr>
                        <a:t>Spend more</a:t>
                      </a:r>
                      <a:r>
                        <a:rPr lang="en-US" sz="1600" baseline="0" dirty="0" smtClean="0">
                          <a:latin typeface="Century Gothic" pitchFamily="34" charset="0"/>
                        </a:rPr>
                        <a:t> time at home study process</a:t>
                      </a:r>
                      <a:endParaRPr lang="en-US" sz="1600" dirty="0">
                        <a:latin typeface="Century Gothic" pitchFamily="34" charset="0"/>
                      </a:endParaRPr>
                    </a:p>
                  </a:txBody>
                  <a:tcPr/>
                </a:tc>
              </a:tr>
              <a:tr h="370840">
                <a:tc>
                  <a:txBody>
                    <a:bodyPr/>
                    <a:lstStyle/>
                    <a:p>
                      <a:r>
                        <a:rPr lang="en-US" sz="1600" dirty="0" smtClean="0">
                          <a:latin typeface="Century Gothic" pitchFamily="34" charset="0"/>
                        </a:rPr>
                        <a:t>Conflict</a:t>
                      </a:r>
                      <a:r>
                        <a:rPr lang="en-US" sz="1600" baseline="0" dirty="0" smtClean="0">
                          <a:latin typeface="Century Gothic" pitchFamily="34" charset="0"/>
                        </a:rPr>
                        <a:t> between member</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Respect</a:t>
                      </a:r>
                      <a:r>
                        <a:rPr lang="en-US" sz="1600" baseline="0" dirty="0" smtClean="0">
                          <a:latin typeface="Century Gothic" pitchFamily="34" charset="0"/>
                        </a:rPr>
                        <a:t> differences, keep open &amp; creative atmosphere. </a:t>
                      </a:r>
                    </a:p>
                    <a:p>
                      <a:r>
                        <a:rPr lang="en-US" sz="1600" baseline="0" dirty="0" smtClean="0">
                          <a:latin typeface="Century Gothic" pitchFamily="34" charset="0"/>
                        </a:rPr>
                        <a:t>Meeting and analysis each view point.</a:t>
                      </a:r>
                      <a:endParaRPr lang="en-US" sz="1600" dirty="0">
                        <a:latin typeface="Century Gothic" pitchFamily="34" charset="0"/>
                      </a:endParaRPr>
                    </a:p>
                  </a:txBody>
                  <a:tcPr/>
                </a:tc>
                <a:tc>
                  <a:txBody>
                    <a:bodyPr/>
                    <a:lstStyle/>
                    <a:p>
                      <a:r>
                        <a:rPr lang="en-US" sz="1600" dirty="0" smtClean="0">
                          <a:latin typeface="Century Gothic" pitchFamily="34" charset="0"/>
                        </a:rPr>
                        <a:t>Get advice from instructor to get</a:t>
                      </a:r>
                      <a:r>
                        <a:rPr lang="en-US" sz="1600" baseline="0" dirty="0" smtClean="0">
                          <a:latin typeface="Century Gothic" pitchFamily="34" charset="0"/>
                        </a:rPr>
                        <a:t> the final decision</a:t>
                      </a:r>
                      <a:endParaRPr lang="en-US" sz="1600" dirty="0">
                        <a:latin typeface="Century Gothic" pitchFamily="34" charset="0"/>
                      </a:endParaRPr>
                    </a:p>
                  </a:txBody>
                  <a:tcPr/>
                </a:tc>
              </a:tr>
              <a:tr h="370840">
                <a:tc>
                  <a:txBody>
                    <a:bodyPr/>
                    <a:lstStyle/>
                    <a:p>
                      <a:r>
                        <a:rPr lang="en-US" sz="1600" dirty="0" smtClean="0">
                          <a:latin typeface="Century Gothic" pitchFamily="34" charset="0"/>
                        </a:rPr>
                        <a:t>Failure to meet committed schedule</a:t>
                      </a:r>
                      <a:endParaRPr lang="en-US" sz="1600" dirty="0">
                        <a:latin typeface="Century Gothic" pitchFamily="34" charset="0"/>
                      </a:endParaRPr>
                    </a:p>
                  </a:txBody>
                  <a:tcPr/>
                </a:tc>
                <a:tc>
                  <a:txBody>
                    <a:bodyPr/>
                    <a:lstStyle/>
                    <a:p>
                      <a:r>
                        <a:rPr lang="en-US" sz="1600" smtClean="0">
                          <a:latin typeface="Century Gothic" pitchFamily="34" charset="0"/>
                        </a:rPr>
                        <a:t>Process</a:t>
                      </a:r>
                      <a:endParaRPr lang="en-US" sz="1600" dirty="0">
                        <a:latin typeface="Century Gothic" pitchFamily="34" charset="0"/>
                      </a:endParaRPr>
                    </a:p>
                  </a:txBody>
                  <a:tcPr/>
                </a:tc>
                <a:tc>
                  <a:txBody>
                    <a:bodyPr/>
                    <a:lstStyle/>
                    <a:p>
                      <a:r>
                        <a:rPr lang="en-US" sz="1600" dirty="0" smtClean="0">
                          <a:latin typeface="Century Gothic" pitchFamily="34" charset="0"/>
                        </a:rPr>
                        <a:t>Create</a:t>
                      </a:r>
                      <a:r>
                        <a:rPr lang="en-US" sz="1600" baseline="0" dirty="0" smtClean="0">
                          <a:latin typeface="Century Gothic" pitchFamily="34" charset="0"/>
                        </a:rPr>
                        <a:t> plan longer included buffer time</a:t>
                      </a:r>
                      <a:endParaRPr lang="en-US" sz="1600" dirty="0">
                        <a:latin typeface="Century Gothic" pitchFamily="34" charset="0"/>
                      </a:endParaRPr>
                    </a:p>
                  </a:txBody>
                  <a:tcPr/>
                </a:tc>
                <a:tc>
                  <a:txBody>
                    <a:bodyPr/>
                    <a:lstStyle/>
                    <a:p>
                      <a:r>
                        <a:rPr lang="en-US" sz="1600" dirty="0" smtClean="0">
                          <a:latin typeface="Century Gothic" pitchFamily="34" charset="0"/>
                        </a:rPr>
                        <a:t>More buffer</a:t>
                      </a:r>
                      <a:r>
                        <a:rPr lang="en-US" sz="1600" baseline="0" dirty="0" smtClean="0">
                          <a:latin typeface="Century Gothic" pitchFamily="34" charset="0"/>
                        </a:rPr>
                        <a:t> time: Saturday &amp; Sunday</a:t>
                      </a:r>
                      <a:endParaRPr lang="en-US" sz="1600" dirty="0">
                        <a:latin typeface="Century Gothic" pitchFamily="34" charset="0"/>
                      </a:endParaRPr>
                    </a:p>
                  </a:txBody>
                  <a:tcPr/>
                </a:tc>
              </a:tr>
              <a:tr h="370840">
                <a:tc>
                  <a:txBody>
                    <a:bodyPr/>
                    <a:lstStyle/>
                    <a:p>
                      <a:r>
                        <a:rPr lang="en-US" sz="1600" dirty="0" smtClean="0">
                          <a:latin typeface="Century Gothic" pitchFamily="34" charset="0"/>
                        </a:rPr>
                        <a:t>Google</a:t>
                      </a:r>
                      <a:r>
                        <a:rPr lang="en-US" sz="1600" baseline="0" dirty="0" smtClean="0">
                          <a:latin typeface="Century Gothic" pitchFamily="34" charset="0"/>
                        </a:rPr>
                        <a:t> map changes its configuration</a:t>
                      </a:r>
                      <a:endParaRPr lang="en-US" sz="1600" dirty="0">
                        <a:latin typeface="Century Gothic" pitchFamily="34" charset="0"/>
                      </a:endParaRPr>
                    </a:p>
                  </a:txBody>
                  <a:tcPr/>
                </a:tc>
                <a:tc>
                  <a:txBody>
                    <a:bodyPr/>
                    <a:lstStyle/>
                    <a:p>
                      <a:r>
                        <a:rPr lang="en-US" sz="1600" dirty="0" smtClean="0">
                          <a:latin typeface="Century Gothic" pitchFamily="34" charset="0"/>
                        </a:rPr>
                        <a:t>Technical</a:t>
                      </a:r>
                      <a:endParaRPr lang="en-US" sz="1600" dirty="0">
                        <a:latin typeface="Century Gothic" pitchFamily="34" charset="0"/>
                      </a:endParaRPr>
                    </a:p>
                  </a:txBody>
                  <a:tcPr/>
                </a:tc>
                <a:tc>
                  <a:txBody>
                    <a:bodyPr/>
                    <a:lstStyle/>
                    <a:p>
                      <a:r>
                        <a:rPr lang="en-US" sz="1600" dirty="0" smtClean="0">
                          <a:latin typeface="Century Gothic" pitchFamily="34" charset="0"/>
                        </a:rPr>
                        <a:t>Follow its</a:t>
                      </a:r>
                      <a:r>
                        <a:rPr lang="en-US" sz="1600" baseline="0" dirty="0" smtClean="0">
                          <a:latin typeface="Century Gothic" pitchFamily="34" charset="0"/>
                        </a:rPr>
                        <a:t> development progress to get update</a:t>
                      </a:r>
                      <a:endParaRPr lang="en-US" sz="1600" dirty="0">
                        <a:latin typeface="Century Gothic" pitchFamily="34" charset="0"/>
                      </a:endParaRPr>
                    </a:p>
                  </a:txBody>
                  <a:tcPr/>
                </a:tc>
                <a:tc>
                  <a:txBody>
                    <a:bodyPr/>
                    <a:lstStyle/>
                    <a:p>
                      <a:r>
                        <a:rPr lang="en-US" sz="1600" baseline="0" dirty="0" smtClean="0">
                          <a:latin typeface="Century Gothic" pitchFamily="34" charset="0"/>
                        </a:rPr>
                        <a:t>Use alternative: vietbando.com API</a:t>
                      </a:r>
                      <a:endParaRPr lang="en-US" sz="1600" dirty="0">
                        <a:latin typeface="Century Gothic" pitchFamily="34" charset="0"/>
                      </a:endParaRPr>
                    </a:p>
                  </a:txBody>
                  <a:tcPr/>
                </a:tc>
              </a:tr>
            </a:tbl>
          </a:graphicData>
        </a:graphic>
      </p:graphicFrame>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20</a:t>
            </a:fld>
            <a:endParaRPr lang="en-US"/>
          </a:p>
        </p:txBody>
      </p:sp>
    </p:spTree>
    <p:extLst>
      <p:ext uri="{BB962C8B-B14F-4D97-AF65-F5344CB8AC3E}">
        <p14:creationId xmlns:p14="http://schemas.microsoft.com/office/powerpoint/2010/main" val="114781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3</a:t>
            </a:r>
            <a:r>
              <a:rPr lang="en-US" dirty="0" smtClean="0">
                <a:solidFill>
                  <a:schemeClr val="accent4">
                    <a:lumMod val="50000"/>
                  </a:schemeClr>
                </a:solidFill>
                <a:latin typeface="Century Gothic"/>
                <a:cs typeface="Century Gothic"/>
              </a:rPr>
              <a:t>. Software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User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System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Non- functional requirements</a:t>
            </a:r>
          </a:p>
        </p:txBody>
      </p:sp>
      <p:sp>
        <p:nvSpPr>
          <p:cNvPr id="2" name="Slide Number Placeholder 1"/>
          <p:cNvSpPr>
            <a:spLocks noGrp="1"/>
          </p:cNvSpPr>
          <p:nvPr>
            <p:ph type="sldNum" sz="quarter" idx="12"/>
          </p:nvPr>
        </p:nvSpPr>
        <p:spPr/>
        <p:txBody>
          <a:bodyPr/>
          <a:lstStyle/>
          <a:p>
            <a:fld id="{34C99D79-8A4B-4031-B1E0-AF26F8EDF2BC}" type="slidenum">
              <a:rPr lang="en-US" smtClean="0"/>
              <a:t>21</a:t>
            </a:fld>
            <a:endParaRPr lang="en-US"/>
          </a:p>
        </p:txBody>
      </p:sp>
    </p:spTree>
    <p:extLst>
      <p:ext uri="{BB962C8B-B14F-4D97-AF65-F5344CB8AC3E}">
        <p14:creationId xmlns:p14="http://schemas.microsoft.com/office/powerpoint/2010/main" val="30690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838200"/>
          </a:xfrm>
        </p:spPr>
        <p:txBody>
          <a:bodyPr>
            <a:normAutofit/>
          </a:bodyPr>
          <a:lstStyle/>
          <a:p>
            <a:r>
              <a:rPr lang="en-US" sz="2400" dirty="0" smtClean="0">
                <a:latin typeface="Century Gothic"/>
                <a:cs typeface="Century Gothic"/>
              </a:rPr>
              <a:t>3 types of users in system:</a:t>
            </a:r>
            <a:endParaRPr lang="en-US" sz="2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22</a:t>
            </a:fld>
            <a:endParaRPr lang="en-US"/>
          </a:p>
        </p:txBody>
      </p:sp>
      <p:pic>
        <p:nvPicPr>
          <p:cNvPr id="10" name="Picture 9"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36" y="3124200"/>
            <a:ext cx="1092200" cy="1016000"/>
          </a:xfrm>
          <a:prstGeom prst="rect">
            <a:avLst/>
          </a:prstGeom>
        </p:spPr>
      </p:pic>
      <p:sp>
        <p:nvSpPr>
          <p:cNvPr id="11" name="Content Placeholder 8"/>
          <p:cNvSpPr txBox="1">
            <a:spLocks/>
          </p:cNvSpPr>
          <p:nvPr/>
        </p:nvSpPr>
        <p:spPr>
          <a:xfrm>
            <a:off x="1066800" y="4419599"/>
            <a:ext cx="1600200" cy="90592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2400" dirty="0" smtClean="0">
                <a:latin typeface="Century Gothic"/>
                <a:cs typeface="Century Gothic"/>
              </a:rPr>
              <a:t>Visitor</a:t>
            </a:r>
            <a:endParaRPr lang="en-US" sz="2400" dirty="0">
              <a:latin typeface="Century Gothic"/>
              <a:cs typeface="Century Gothic"/>
            </a:endParaRPr>
          </a:p>
        </p:txBody>
      </p:sp>
      <p:pic>
        <p:nvPicPr>
          <p:cNvPr id="12" name="Picture 11"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048000"/>
            <a:ext cx="952500" cy="1066800"/>
          </a:xfrm>
          <a:prstGeom prst="rect">
            <a:avLst/>
          </a:prstGeom>
        </p:spPr>
      </p:pic>
      <p:sp>
        <p:nvSpPr>
          <p:cNvPr id="13" name="Content Placeholder 8"/>
          <p:cNvSpPr txBox="1">
            <a:spLocks/>
          </p:cNvSpPr>
          <p:nvPr/>
        </p:nvSpPr>
        <p:spPr>
          <a:xfrm>
            <a:off x="3200400" y="4495801"/>
            <a:ext cx="2209800" cy="7620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Registered User</a:t>
            </a:r>
            <a:endParaRPr lang="en-US" sz="2400" dirty="0">
              <a:latin typeface="Century Gothic"/>
              <a:cs typeface="Century Gothic"/>
            </a:endParaRPr>
          </a:p>
        </p:txBody>
      </p:sp>
      <p:pic>
        <p:nvPicPr>
          <p:cNvPr id="14" name="Picture 13" descr="adm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3124200"/>
            <a:ext cx="749300" cy="965200"/>
          </a:xfrm>
          <a:prstGeom prst="rect">
            <a:avLst/>
          </a:prstGeom>
        </p:spPr>
      </p:pic>
      <p:sp>
        <p:nvSpPr>
          <p:cNvPr id="15" name="Content Placeholder 8"/>
          <p:cNvSpPr txBox="1">
            <a:spLocks/>
          </p:cNvSpPr>
          <p:nvPr/>
        </p:nvSpPr>
        <p:spPr>
          <a:xfrm>
            <a:off x="5791200" y="4419600"/>
            <a:ext cx="2209800" cy="76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Admin</a:t>
            </a:r>
            <a:endParaRPr lang="en-US" sz="2400" dirty="0">
              <a:latin typeface="Century Gothic"/>
              <a:cs typeface="Century Gothic"/>
            </a:endParaRPr>
          </a:p>
        </p:txBody>
      </p:sp>
      <p:sp>
        <p:nvSpPr>
          <p:cNvPr id="1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7604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3962400"/>
          </a:xfrm>
        </p:spPr>
        <p:txBody>
          <a:bodyPr>
            <a:normAutofit/>
          </a:bodyPr>
          <a:lstStyle/>
          <a:p>
            <a:r>
              <a:rPr lang="en-US" sz="2400" b="1" dirty="0" smtClean="0">
                <a:latin typeface="Century Gothic"/>
                <a:cs typeface="Century Gothic"/>
              </a:rPr>
              <a:t>Visitor</a:t>
            </a:r>
          </a:p>
          <a:p>
            <a:pPr lvl="1"/>
            <a:r>
              <a:rPr lang="en-US" dirty="0">
                <a:latin typeface="Century Gothic"/>
                <a:cs typeface="Century Gothic"/>
              </a:rPr>
              <a:t>Search</a:t>
            </a:r>
          </a:p>
          <a:p>
            <a:pPr lvl="1"/>
            <a:r>
              <a:rPr lang="en-US" dirty="0">
                <a:latin typeface="Century Gothic"/>
                <a:cs typeface="Century Gothic"/>
              </a:rPr>
              <a:t>Advanced Search</a:t>
            </a:r>
          </a:p>
          <a:p>
            <a:pPr lvl="1"/>
            <a:r>
              <a:rPr lang="en-US" dirty="0" smtClean="0">
                <a:latin typeface="Century Gothic"/>
                <a:cs typeface="Century Gothic"/>
              </a:rPr>
              <a:t>Add Post</a:t>
            </a:r>
            <a:endParaRPr lang="en-US" dirty="0">
              <a:latin typeface="Century Gothic"/>
              <a:cs typeface="Century Gothic"/>
            </a:endParaRPr>
          </a:p>
          <a:p>
            <a:pPr lvl="1"/>
            <a:r>
              <a:rPr lang="en-US" dirty="0">
                <a:latin typeface="Century Gothic"/>
                <a:cs typeface="Century Gothic"/>
              </a:rPr>
              <a:t>Edit Post</a:t>
            </a:r>
          </a:p>
          <a:p>
            <a:pPr lvl="1"/>
            <a:r>
              <a:rPr lang="en-US" dirty="0">
                <a:latin typeface="Century Gothic"/>
                <a:cs typeface="Century Gothic"/>
              </a:rPr>
              <a:t>Renew </a:t>
            </a:r>
            <a:r>
              <a:rPr lang="en-US" dirty="0" smtClean="0">
                <a:latin typeface="Century Gothic"/>
                <a:cs typeface="Century Gothic"/>
              </a:rPr>
              <a:t>Post</a:t>
            </a:r>
          </a:p>
          <a:p>
            <a:pPr lvl="1"/>
            <a:r>
              <a:rPr lang="en-US" dirty="0">
                <a:latin typeface="Century Gothic"/>
                <a:cs typeface="Century Gothic"/>
              </a:rPr>
              <a:t>Delete </a:t>
            </a:r>
            <a:r>
              <a:rPr lang="en-US" dirty="0" smtClean="0">
                <a:latin typeface="Century Gothic"/>
                <a:cs typeface="Century Gothic"/>
              </a:rPr>
              <a:t>Post</a:t>
            </a:r>
            <a:endParaRPr lang="en-US" dirty="0">
              <a:latin typeface="Century Gothic"/>
              <a:cs typeface="Century Gothic"/>
            </a:endParaRPr>
          </a:p>
          <a:p>
            <a:pPr lvl="1"/>
            <a:r>
              <a:rPr lang="en-US" dirty="0" smtClean="0">
                <a:latin typeface="Century Gothic"/>
                <a:cs typeface="Century Gothic"/>
              </a:rPr>
              <a:t>Register</a:t>
            </a:r>
            <a:endParaRPr lang="en-US" dirty="0">
              <a:latin typeface="Century Gothic"/>
              <a:cs typeface="Century Gothic"/>
            </a:endParaRPr>
          </a:p>
          <a:p>
            <a:pPr lvl="1"/>
            <a:endParaRPr lang="en-US" dirty="0">
              <a:latin typeface="Century Gothic"/>
              <a:cs typeface="Century Gothic"/>
            </a:endParaRPr>
          </a:p>
          <a:p>
            <a:pPr lvl="1"/>
            <a:endParaRPr lang="en-US" sz="2000" dirty="0" smtClean="0">
              <a:latin typeface="Century Gothic"/>
              <a:cs typeface="Century Gothic"/>
            </a:endParaRPr>
          </a:p>
          <a:p>
            <a:pPr lvl="1"/>
            <a:endParaRPr lang="en-US" sz="20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23</a:t>
            </a:fld>
            <a:endParaRPr lang="en-US"/>
          </a:p>
        </p:txBody>
      </p:sp>
      <p:pic>
        <p:nvPicPr>
          <p:cNvPr id="16" name="Picture 15"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981200"/>
            <a:ext cx="1556385" cy="14478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975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Registered User</a:t>
            </a:r>
          </a:p>
          <a:p>
            <a:pPr lvl="1"/>
            <a:r>
              <a:rPr lang="en-US" sz="1800" u="sng" dirty="0" smtClean="0">
                <a:latin typeface="Century Gothic"/>
                <a:cs typeface="Century Gothic"/>
              </a:rPr>
              <a:t>All functions of visitor</a:t>
            </a:r>
          </a:p>
          <a:p>
            <a:pPr lvl="1"/>
            <a:r>
              <a:rPr lang="en-US" sz="1800" dirty="0">
                <a:latin typeface="Century Gothic"/>
                <a:cs typeface="Century Gothic"/>
              </a:rPr>
              <a:t>Login, log </a:t>
            </a:r>
            <a:r>
              <a:rPr lang="en-US" sz="1800" dirty="0" smtClean="0">
                <a:latin typeface="Century Gothic"/>
                <a:cs typeface="Century Gothic"/>
              </a:rPr>
              <a:t>out</a:t>
            </a:r>
            <a:endParaRPr lang="en-US" sz="1800" u="sng" dirty="0" smtClean="0">
              <a:latin typeface="Century Gothic"/>
              <a:cs typeface="Century Gothic"/>
            </a:endParaRPr>
          </a:p>
          <a:p>
            <a:pPr lvl="1"/>
            <a:r>
              <a:rPr lang="en-US" sz="1800" dirty="0" smtClean="0">
                <a:latin typeface="Century Gothic"/>
                <a:cs typeface="Century Gothic"/>
              </a:rPr>
              <a:t>Has user workspace: manage account info, own posts, payments, conversations, favorites </a:t>
            </a:r>
            <a:endParaRPr lang="en-US" sz="1800" dirty="0">
              <a:latin typeface="Century Gothic"/>
              <a:cs typeface="Century Gothic"/>
            </a:endParaRPr>
          </a:p>
          <a:p>
            <a:pPr lvl="1"/>
            <a:r>
              <a:rPr lang="en-US" sz="1800" dirty="0" smtClean="0">
                <a:latin typeface="Century Gothic"/>
                <a:cs typeface="Century Gothic"/>
              </a:rPr>
              <a:t>View</a:t>
            </a:r>
            <a:r>
              <a:rPr lang="en-US" sz="1800" dirty="0">
                <a:latin typeface="Century Gothic"/>
                <a:cs typeface="Century Gothic"/>
              </a:rPr>
              <a:t>, add, remove house in favorite list</a:t>
            </a:r>
          </a:p>
          <a:p>
            <a:pPr lvl="1"/>
            <a:r>
              <a:rPr lang="en-US" sz="1800" dirty="0">
                <a:latin typeface="Century Gothic"/>
                <a:cs typeface="Century Gothic"/>
              </a:rPr>
              <a:t>Compare </a:t>
            </a:r>
            <a:r>
              <a:rPr lang="en-US" sz="1800" dirty="0" smtClean="0">
                <a:latin typeface="Century Gothic"/>
                <a:cs typeface="Century Gothic"/>
              </a:rPr>
              <a:t>houses</a:t>
            </a:r>
          </a:p>
          <a:p>
            <a:pPr lvl="1"/>
            <a:r>
              <a:rPr lang="en-US" sz="1800" dirty="0" smtClean="0">
                <a:latin typeface="Century Gothic"/>
                <a:cs typeface="Century Gothic"/>
              </a:rPr>
              <a:t>Report spam posts</a:t>
            </a:r>
            <a:endParaRPr lang="en-US" sz="1800" dirty="0">
              <a:latin typeface="Century Gothic"/>
              <a:cs typeface="Century Gothic"/>
            </a:endParaRPr>
          </a:p>
          <a:p>
            <a:endParaRPr lang="en-US" sz="2400" dirty="0">
              <a:latin typeface="Century Gothic"/>
              <a:cs typeface="Century Gothic"/>
            </a:endParaRP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24</a:t>
            </a:fld>
            <a:endParaRPr lang="en-US"/>
          </a:p>
        </p:txBody>
      </p:sp>
      <p:pic>
        <p:nvPicPr>
          <p:cNvPr id="6" name="Picture 5"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762000"/>
            <a:ext cx="1496786" cy="1676400"/>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427870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Administrator</a:t>
            </a:r>
          </a:p>
          <a:p>
            <a:pPr lvl="1"/>
            <a:r>
              <a:rPr lang="en-US" sz="2000" u="sng" dirty="0" smtClean="0">
                <a:latin typeface="Century Gothic"/>
                <a:cs typeface="Century Gothic"/>
              </a:rPr>
              <a:t>All functions of system</a:t>
            </a:r>
          </a:p>
          <a:p>
            <a:pPr lvl="1"/>
            <a:r>
              <a:rPr lang="en-US" sz="2000" dirty="0" smtClean="0">
                <a:latin typeface="Century Gothic"/>
                <a:cs typeface="Century Gothic"/>
              </a:rPr>
              <a:t>Has admin workspace: manage all configurations of over all system such as: 	</a:t>
            </a:r>
          </a:p>
          <a:p>
            <a:pPr lvl="2"/>
            <a:r>
              <a:rPr lang="en-US" sz="1800" dirty="0">
                <a:latin typeface="Century Gothic"/>
                <a:cs typeface="Century Gothic"/>
              </a:rPr>
              <a:t>M</a:t>
            </a:r>
            <a:r>
              <a:rPr lang="en-US" sz="1800" dirty="0" smtClean="0">
                <a:latin typeface="Century Gothic"/>
                <a:cs typeface="Century Gothic"/>
              </a:rPr>
              <a:t>anage all posts </a:t>
            </a:r>
          </a:p>
          <a:p>
            <a:pPr lvl="2"/>
            <a:r>
              <a:rPr lang="en-US" sz="1800" dirty="0" smtClean="0">
                <a:latin typeface="Century Gothic"/>
                <a:cs typeface="Century Gothic"/>
              </a:rPr>
              <a:t>Locations (cities, districts)</a:t>
            </a:r>
          </a:p>
          <a:p>
            <a:pPr lvl="2"/>
            <a:r>
              <a:rPr lang="en-US" sz="1800" dirty="0">
                <a:latin typeface="Century Gothic"/>
                <a:cs typeface="Century Gothic"/>
              </a:rPr>
              <a:t>P</a:t>
            </a:r>
            <a:r>
              <a:rPr lang="en-US" sz="1800" dirty="0" smtClean="0">
                <a:latin typeface="Century Gothic"/>
                <a:cs typeface="Century Gothic"/>
              </a:rPr>
              <a:t>ayments </a:t>
            </a:r>
          </a:p>
          <a:p>
            <a:pPr lvl="2"/>
            <a:r>
              <a:rPr lang="en-US" sz="1800" dirty="0" smtClean="0">
                <a:latin typeface="Century Gothic"/>
                <a:cs typeface="Century Gothic"/>
              </a:rPr>
              <a:t>Facilities weight configuration</a:t>
            </a:r>
          </a:p>
          <a:p>
            <a:pPr lvl="2"/>
            <a:r>
              <a:rPr lang="en-US" sz="1800" dirty="0" smtClean="0">
                <a:latin typeface="Century Gothic"/>
                <a:cs typeface="Century Gothic"/>
              </a:rPr>
              <a:t> Post filter system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25</a:t>
            </a:fld>
            <a:endParaRPr lang="en-US"/>
          </a:p>
        </p:txBody>
      </p:sp>
      <p:pic>
        <p:nvPicPr>
          <p:cNvPr id="7" name="Picture 6" descr="adm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99268"/>
            <a:ext cx="1295400" cy="1668651"/>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4101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876800" cy="4495800"/>
          </a:xfrm>
        </p:spPr>
        <p:txBody>
          <a:bodyPr>
            <a:normAutofit fontScale="92500" lnSpcReduction="20000"/>
          </a:bodyPr>
          <a:lstStyle/>
          <a:p>
            <a:pPr lvl="0"/>
            <a:r>
              <a:rPr lang="en-US" b="1" dirty="0" smtClean="0">
                <a:latin typeface="Century Gothic"/>
                <a:cs typeface="Century Gothic"/>
              </a:rPr>
              <a:t>System</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hide the topic post after amount of time posted.</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send </a:t>
            </a:r>
            <a:r>
              <a:rPr lang="en-US" sz="2300" dirty="0" smtClean="0">
                <a:latin typeface="Century Gothic"/>
                <a:cs typeface="Century Gothic"/>
              </a:rPr>
              <a:t>activation </a:t>
            </a:r>
            <a:r>
              <a:rPr lang="en-US" sz="2300" dirty="0">
                <a:latin typeface="Century Gothic"/>
                <a:cs typeface="Century Gothic"/>
              </a:rPr>
              <a:t>require </a:t>
            </a:r>
            <a:r>
              <a:rPr lang="en-US" sz="2300" dirty="0" smtClean="0">
                <a:latin typeface="Century Gothic"/>
                <a:cs typeface="Century Gothic"/>
              </a:rPr>
              <a:t>SMS. </a:t>
            </a:r>
            <a:endParaRPr lang="en-US" sz="2300" dirty="0">
              <a:latin typeface="Century Gothic"/>
              <a:cs typeface="Century Gothic"/>
            </a:endParaRPr>
          </a:p>
          <a:p>
            <a:pPr lvl="1">
              <a:lnSpc>
                <a:spcPct val="110000"/>
              </a:lnSpc>
            </a:pPr>
            <a:r>
              <a:rPr lang="en-US" sz="2300" dirty="0" smtClean="0">
                <a:latin typeface="Century Gothic"/>
                <a:cs typeface="Century Gothic"/>
              </a:rPr>
              <a:t>Extend the </a:t>
            </a:r>
            <a:r>
              <a:rPr lang="en-US" sz="2300" dirty="0">
                <a:latin typeface="Century Gothic"/>
                <a:cs typeface="Century Gothic"/>
              </a:rPr>
              <a:t>post after poster </a:t>
            </a:r>
            <a:r>
              <a:rPr lang="en-US" sz="2300" dirty="0" smtClean="0">
                <a:latin typeface="Century Gothic"/>
                <a:cs typeface="Century Gothic"/>
              </a:rPr>
              <a:t>sent </a:t>
            </a:r>
            <a:r>
              <a:rPr lang="en-US" sz="2300" dirty="0">
                <a:latin typeface="Century Gothic"/>
                <a:cs typeface="Century Gothic"/>
              </a:rPr>
              <a:t>payment SMS successfully.</a:t>
            </a:r>
          </a:p>
          <a:p>
            <a:pPr lvl="1">
              <a:lnSpc>
                <a:spcPct val="110000"/>
              </a:lnSpc>
            </a:pPr>
            <a:r>
              <a:rPr lang="en-US" sz="2300" dirty="0">
                <a:latin typeface="Century Gothic"/>
                <a:cs typeface="Century Gothic"/>
              </a:rPr>
              <a:t>System will auto filter all </a:t>
            </a:r>
            <a:r>
              <a:rPr lang="en-US" sz="2300" dirty="0" smtClean="0">
                <a:latin typeface="Century Gothic"/>
                <a:cs typeface="Century Gothic"/>
              </a:rPr>
              <a:t>posts </a:t>
            </a:r>
            <a:r>
              <a:rPr lang="en-US" sz="2300" dirty="0">
                <a:latin typeface="Century Gothic"/>
                <a:cs typeface="Century Gothic"/>
              </a:rPr>
              <a:t>with bad words to blacklist </a:t>
            </a:r>
            <a:r>
              <a:rPr lang="en-US" sz="2300" dirty="0" smtClean="0">
                <a:latin typeface="Century Gothic"/>
                <a:cs typeface="Century Gothic"/>
              </a:rPr>
              <a:t>and </a:t>
            </a:r>
            <a:r>
              <a:rPr lang="en-US" sz="2300" dirty="0">
                <a:latin typeface="Century Gothic"/>
                <a:cs typeface="Century Gothic"/>
              </a:rPr>
              <a:t>waiting for manual check from admin. </a:t>
            </a:r>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26</a:t>
            </a:fld>
            <a:endParaRPr lang="en-US"/>
          </a:p>
        </p:txBody>
      </p:sp>
      <p:pic>
        <p:nvPicPr>
          <p:cNvPr id="3" name="Picture 2" descr="09-0610_HPencore_FP_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676400"/>
            <a:ext cx="2708565" cy="3505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0254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sz="2400" b="1" dirty="0" smtClean="0">
                <a:latin typeface="Century Gothic"/>
                <a:cs typeface="Century Gothic"/>
              </a:rPr>
              <a:t>Search</a:t>
            </a:r>
          </a:p>
          <a:p>
            <a:pPr lvl="1"/>
            <a:r>
              <a:rPr lang="en-US" sz="1800" dirty="0">
                <a:latin typeface="Century Gothic"/>
                <a:cs typeface="Century Gothic"/>
              </a:rPr>
              <a:t>The users will choose the category of house for lease they want to search and the area they want to find places in. </a:t>
            </a:r>
            <a:endParaRPr lang="en-US" sz="1800" dirty="0" smtClean="0">
              <a:latin typeface="Century Gothic"/>
              <a:cs typeface="Century Gothic"/>
            </a:endParaRPr>
          </a:p>
          <a:p>
            <a:pPr lvl="1"/>
            <a:r>
              <a:rPr lang="en-US" sz="1800" dirty="0" smtClean="0">
                <a:latin typeface="Century Gothic"/>
                <a:cs typeface="Century Gothic"/>
              </a:rPr>
              <a:t>The </a:t>
            </a:r>
            <a:r>
              <a:rPr lang="en-US" sz="1800" dirty="0">
                <a:latin typeface="Century Gothic"/>
                <a:cs typeface="Century Gothic"/>
              </a:rPr>
              <a:t>search area </a:t>
            </a:r>
            <a:r>
              <a:rPr lang="en-US" sz="1800" dirty="0" smtClean="0">
                <a:latin typeface="Century Gothic"/>
                <a:cs typeface="Century Gothic"/>
              </a:rPr>
              <a:t>field </a:t>
            </a:r>
            <a:r>
              <a:rPr lang="en-US" sz="1800" dirty="0">
                <a:latin typeface="Century Gothic"/>
                <a:cs typeface="Century Gothic"/>
              </a:rPr>
              <a:t>will </a:t>
            </a:r>
            <a:r>
              <a:rPr lang="en-US" sz="1800" dirty="0" smtClean="0">
                <a:latin typeface="Century Gothic"/>
                <a:cs typeface="Century Gothic"/>
              </a:rPr>
              <a:t>have </a:t>
            </a:r>
            <a:r>
              <a:rPr lang="en-US" sz="1800" b="1" dirty="0" smtClean="0">
                <a:latin typeface="Century Gothic"/>
                <a:cs typeface="Century Gothic"/>
              </a:rPr>
              <a:t>automatic </a:t>
            </a:r>
            <a:r>
              <a:rPr lang="en-US" sz="1800" b="1" dirty="0">
                <a:latin typeface="Century Gothic"/>
                <a:cs typeface="Century Gothic"/>
              </a:rPr>
              <a:t>title suggestion. </a:t>
            </a:r>
          </a:p>
        </p:txBody>
      </p:sp>
      <p:sp>
        <p:nvSpPr>
          <p:cNvPr id="2" name="Slide Number Placeholder 1"/>
          <p:cNvSpPr>
            <a:spLocks noGrp="1"/>
          </p:cNvSpPr>
          <p:nvPr>
            <p:ph type="sldNum" sz="quarter" idx="12"/>
          </p:nvPr>
        </p:nvSpPr>
        <p:spPr/>
        <p:txBody>
          <a:bodyPr/>
          <a:lstStyle/>
          <a:p>
            <a:fld id="{34C99D79-8A4B-4031-B1E0-AF26F8EDF2BC}" type="slidenum">
              <a:rPr lang="en-US" smtClean="0"/>
              <a:t>27</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7" name="Picture 6" descr="Screen Shot 2013-04-21 at 5.15.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00400"/>
            <a:ext cx="5230936" cy="2134338"/>
          </a:xfrm>
          <a:prstGeom prst="rect">
            <a:avLst/>
          </a:prstGeom>
        </p:spPr>
      </p:pic>
    </p:spTree>
    <p:extLst>
      <p:ext uri="{BB962C8B-B14F-4D97-AF65-F5344CB8AC3E}">
        <p14:creationId xmlns:p14="http://schemas.microsoft.com/office/powerpoint/2010/main" val="12287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724400" cy="4495800"/>
          </a:xfrm>
        </p:spPr>
        <p:txBody>
          <a:bodyPr>
            <a:normAutofit/>
          </a:bodyPr>
          <a:lstStyle/>
          <a:p>
            <a:pPr lvl="0"/>
            <a:r>
              <a:rPr lang="en-US" sz="2400" b="1" dirty="0" smtClean="0">
                <a:latin typeface="Century Gothic"/>
                <a:cs typeface="Century Gothic"/>
              </a:rPr>
              <a:t>Ranking result</a:t>
            </a:r>
          </a:p>
          <a:p>
            <a:pPr lvl="1"/>
            <a:r>
              <a:rPr lang="en-US" sz="1800" dirty="0">
                <a:latin typeface="Century Gothic"/>
                <a:cs typeface="Century Gothic"/>
              </a:rPr>
              <a:t>This ranking function will </a:t>
            </a:r>
            <a:r>
              <a:rPr lang="en-US" sz="1800" b="1" dirty="0">
                <a:latin typeface="Century Gothic"/>
                <a:cs typeface="Century Gothic"/>
              </a:rPr>
              <a:t>help system order the result </a:t>
            </a:r>
            <a:r>
              <a:rPr lang="en-US" sz="1800" b="1" dirty="0" smtClean="0">
                <a:latin typeface="Century Gothic"/>
                <a:cs typeface="Century Gothic"/>
              </a:rPr>
              <a:t>lis</a:t>
            </a:r>
            <a:r>
              <a:rPr lang="en-US" sz="1800" dirty="0">
                <a:latin typeface="Century Gothic"/>
                <a:cs typeface="Century Gothic"/>
              </a:rPr>
              <a:t>t</a:t>
            </a:r>
            <a:r>
              <a:rPr lang="en-US" sz="1800" dirty="0" smtClean="0">
                <a:latin typeface="Century Gothic"/>
                <a:cs typeface="Century Gothic"/>
              </a:rPr>
              <a:t> base on where the keywords come from. </a:t>
            </a:r>
          </a:p>
          <a:p>
            <a:pPr lvl="1"/>
            <a:r>
              <a:rPr lang="en-US" sz="1800" dirty="0" smtClean="0">
                <a:latin typeface="Century Gothic"/>
                <a:cs typeface="Century Gothic"/>
              </a:rPr>
              <a:t>Example: one keyword appears in post title will have higher position than in description.</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28</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4" name="Picture 3" descr="Screen Shot 2013-04-21 at 10.48.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676400"/>
            <a:ext cx="3120741" cy="3680388"/>
          </a:xfrm>
          <a:prstGeom prst="rect">
            <a:avLst/>
          </a:prstGeom>
        </p:spPr>
      </p:pic>
    </p:spTree>
    <p:extLst>
      <p:ext uri="{BB962C8B-B14F-4D97-AF65-F5344CB8AC3E}">
        <p14:creationId xmlns:p14="http://schemas.microsoft.com/office/powerpoint/2010/main" val="181088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8229600" cy="4114800"/>
          </a:xfrm>
        </p:spPr>
        <p:txBody>
          <a:bodyPr>
            <a:normAutofit/>
          </a:bodyPr>
          <a:lstStyle/>
          <a:p>
            <a:pPr lvl="0"/>
            <a:r>
              <a:rPr lang="en-US" b="1" dirty="0" smtClean="0">
                <a:latin typeface="Century Gothic"/>
                <a:cs typeface="Century Gothic"/>
              </a:rPr>
              <a:t>Advanced Search</a:t>
            </a:r>
          </a:p>
          <a:p>
            <a:pPr lvl="1"/>
            <a:r>
              <a:rPr lang="en-US" sz="1800" dirty="0">
                <a:latin typeface="Century Gothic"/>
                <a:cs typeface="Century Gothic"/>
              </a:rPr>
              <a:t>Has </a:t>
            </a:r>
            <a:r>
              <a:rPr lang="en-US" sz="1800" b="1" dirty="0">
                <a:latin typeface="Century Gothic"/>
                <a:cs typeface="Century Gothic"/>
              </a:rPr>
              <a:t>extra options</a:t>
            </a:r>
            <a:r>
              <a:rPr lang="en-US" sz="1800" dirty="0">
                <a:latin typeface="Century Gothic"/>
                <a:cs typeface="Century Gothic"/>
              </a:rPr>
              <a:t>, base on </a:t>
            </a:r>
            <a:r>
              <a:rPr lang="en-US" sz="1800" b="1" dirty="0">
                <a:latin typeface="Century Gothic"/>
                <a:cs typeface="Century Gothic"/>
              </a:rPr>
              <a:t>user’s evaluation </a:t>
            </a:r>
            <a:r>
              <a:rPr lang="en-US" sz="1800" dirty="0">
                <a:latin typeface="Century Gothic"/>
                <a:cs typeface="Century Gothic"/>
              </a:rPr>
              <a:t>of </a:t>
            </a:r>
            <a:r>
              <a:rPr lang="en-US" sz="1800" dirty="0" smtClean="0">
                <a:latin typeface="Century Gothic"/>
                <a:cs typeface="Century Gothic"/>
              </a:rPr>
              <a:t>living conditions </a:t>
            </a:r>
            <a:endParaRPr lang="en-US" sz="1800" dirty="0">
              <a:latin typeface="Century Gothic"/>
              <a:cs typeface="Century Gothic"/>
            </a:endParaRPr>
          </a:p>
          <a:p>
            <a:pPr lvl="1"/>
            <a:r>
              <a:rPr lang="en-US" sz="1800" dirty="0">
                <a:latin typeface="Century Gothic"/>
                <a:cs typeface="Century Gothic"/>
              </a:rPr>
              <a:t>There are </a:t>
            </a:r>
            <a:r>
              <a:rPr lang="en-US" sz="1800" b="1" dirty="0">
                <a:latin typeface="Century Gothic"/>
                <a:cs typeface="Century Gothic"/>
              </a:rPr>
              <a:t>four levels </a:t>
            </a:r>
            <a:r>
              <a:rPr lang="en-US" sz="1800" dirty="0">
                <a:latin typeface="Century Gothic"/>
                <a:cs typeface="Century Gothic"/>
              </a:rPr>
              <a:t>of </a:t>
            </a:r>
            <a:r>
              <a:rPr lang="en-US" sz="1800" b="1" dirty="0">
                <a:latin typeface="Century Gothic"/>
                <a:cs typeface="Century Gothic"/>
              </a:rPr>
              <a:t>user’s interest </a:t>
            </a:r>
            <a:r>
              <a:rPr lang="en-US" sz="1800" dirty="0">
                <a:latin typeface="Century Gothic"/>
                <a:cs typeface="Century Gothic"/>
              </a:rPr>
              <a:t>in living conditions: </a:t>
            </a:r>
            <a:r>
              <a:rPr lang="en-US" sz="1800" dirty="0" smtClean="0">
                <a:latin typeface="Century Gothic"/>
                <a:cs typeface="Century Gothic"/>
              </a:rPr>
              <a:t>don’t </a:t>
            </a:r>
            <a:r>
              <a:rPr lang="en-US" sz="1800" dirty="0">
                <a:latin typeface="Century Gothic"/>
                <a:cs typeface="Century Gothic"/>
              </a:rPr>
              <a:t>care</a:t>
            </a:r>
            <a:r>
              <a:rPr lang="en-US" sz="1800" dirty="0" smtClean="0">
                <a:latin typeface="Century Gothic"/>
                <a:cs typeface="Century Gothic"/>
              </a:rPr>
              <a:t>, low, medium and high</a:t>
            </a:r>
            <a:endParaRPr lang="en-US" sz="1800" dirty="0">
              <a:latin typeface="Century Gothic"/>
              <a:cs typeface="Century Gothic"/>
            </a:endParaRPr>
          </a:p>
          <a:p>
            <a:pPr lvl="0"/>
            <a:endParaRPr lang="en-US" b="1" dirty="0" smtClean="0">
              <a:latin typeface="Century Gothic"/>
              <a:cs typeface="Century Gothic"/>
            </a:endParaRPr>
          </a:p>
          <a:p>
            <a:pPr marL="451025" lvl="1" indent="0">
              <a:buNone/>
            </a:pPr>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29</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3" name="Picture 12" descr="Screen Shot 2013-04-21 at 5.23.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200400"/>
            <a:ext cx="5680289" cy="2380563"/>
          </a:xfrm>
          <a:prstGeom prst="rect">
            <a:avLst/>
          </a:prstGeom>
        </p:spPr>
      </p:pic>
    </p:spTree>
    <p:extLst>
      <p:ext uri="{BB962C8B-B14F-4D97-AF65-F5344CB8AC3E}">
        <p14:creationId xmlns:p14="http://schemas.microsoft.com/office/powerpoint/2010/main" val="7778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CONTENTS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solidFill>
                  <a:schemeClr val="tx1">
                    <a:lumMod val="85000"/>
                    <a:lumOff val="15000"/>
                  </a:schemeClr>
                </a:solidFill>
                <a:latin typeface="Century Gothic"/>
                <a:cs typeface="Century Gothic"/>
              </a:rPr>
              <a:t>Introduction</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Project plan management</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Requirement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design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Test documentation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Demo</a:t>
            </a:r>
          </a:p>
          <a:p>
            <a:pPr marL="514350" indent="-514350">
              <a:buFont typeface="+mj-lt"/>
              <a:buAutoNum type="arabicPeriod"/>
            </a:pPr>
            <a:r>
              <a:rPr lang="en-US" dirty="0" smtClean="0">
                <a:solidFill>
                  <a:schemeClr val="tx1">
                    <a:lumMod val="85000"/>
                    <a:lumOff val="15000"/>
                  </a:schemeClr>
                </a:solidFill>
                <a:latin typeface="Century Gothic"/>
                <a:cs typeface="Century Gothic"/>
              </a:rPr>
              <a:t>Q&amp;A</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b="1" dirty="0" smtClean="0">
                <a:latin typeface="Century Gothic"/>
                <a:cs typeface="Century Gothic"/>
              </a:rPr>
              <a:t>Advanced Search</a:t>
            </a:r>
          </a:p>
          <a:p>
            <a:pPr lvl="1"/>
            <a:r>
              <a:rPr lang="en-US" sz="1900" dirty="0" smtClean="0">
                <a:latin typeface="Century Gothic"/>
                <a:cs typeface="Century Gothic"/>
              </a:rPr>
              <a:t>The formula:</a:t>
            </a:r>
          </a:p>
          <a:p>
            <a:pPr lvl="1"/>
            <a:endParaRPr lang="en-US" dirty="0" smtClean="0">
              <a:latin typeface="Century Gothic"/>
              <a:cs typeface="Century Gothic"/>
            </a:endParaRPr>
          </a:p>
          <a:p>
            <a:pPr lvl="1"/>
            <a:endParaRPr lang="en-US" dirty="0">
              <a:latin typeface="Century Gothic"/>
              <a:cs typeface="Century Gothic"/>
            </a:endParaRPr>
          </a:p>
          <a:p>
            <a:pPr lvl="2"/>
            <a:r>
              <a:rPr lang="en-US" sz="1500" dirty="0">
                <a:latin typeface="Century Gothic"/>
                <a:cs typeface="Century Gothic"/>
              </a:rPr>
              <a:t>P:	 final point of a post in result list</a:t>
            </a:r>
          </a:p>
          <a:p>
            <a:pPr lvl="2"/>
            <a:r>
              <a:rPr lang="en-US" sz="1500" dirty="0">
                <a:latin typeface="Century Gothic"/>
                <a:cs typeface="Century Gothic"/>
              </a:rPr>
              <a:t>Si: 	</a:t>
            </a:r>
            <a:r>
              <a:rPr lang="en-US" sz="1500" dirty="0" smtClean="0">
                <a:latin typeface="Century Gothic"/>
                <a:cs typeface="Century Gothic"/>
              </a:rPr>
              <a:t>= 1 </a:t>
            </a:r>
            <a:r>
              <a:rPr lang="en-US" sz="1500" dirty="0">
                <a:latin typeface="Century Gothic"/>
                <a:cs typeface="Century Gothic"/>
              </a:rPr>
              <a:t>if criterion selected</a:t>
            </a:r>
          </a:p>
          <a:p>
            <a:pPr marL="902050" lvl="2" indent="0">
              <a:buNone/>
            </a:pPr>
            <a:r>
              <a:rPr lang="en-US" sz="1500" dirty="0" smtClean="0">
                <a:latin typeface="Century Gothic"/>
                <a:cs typeface="Century Gothic"/>
              </a:rPr>
              <a:t>		= 0 </a:t>
            </a:r>
            <a:r>
              <a:rPr lang="en-US" sz="1500" dirty="0">
                <a:latin typeface="Century Gothic"/>
                <a:cs typeface="Century Gothic"/>
              </a:rPr>
              <a:t>if </a:t>
            </a:r>
            <a:r>
              <a:rPr lang="en-US" sz="1500" dirty="0" smtClean="0">
                <a:latin typeface="Century Gothic"/>
                <a:cs typeface="Century Gothic"/>
              </a:rPr>
              <a:t>otherwise</a:t>
            </a:r>
            <a:endParaRPr lang="en-US" sz="1500" dirty="0">
              <a:latin typeface="Century Gothic"/>
              <a:cs typeface="Century Gothic"/>
            </a:endParaRPr>
          </a:p>
          <a:p>
            <a:pPr lvl="2"/>
            <a:r>
              <a:rPr lang="en-US" sz="1500" dirty="0">
                <a:latin typeface="Century Gothic"/>
                <a:cs typeface="Century Gothic"/>
              </a:rPr>
              <a:t>Wi: 	Weighted points of each criterion (</a:t>
            </a:r>
            <a:r>
              <a:rPr lang="en-US" sz="1500" dirty="0" smtClean="0">
                <a:latin typeface="Century Gothic"/>
                <a:cs typeface="Century Gothic"/>
              </a:rPr>
              <a:t>configurable) </a:t>
            </a:r>
          </a:p>
          <a:p>
            <a:pPr lvl="2"/>
            <a:r>
              <a:rPr lang="en-US" sz="1500" dirty="0">
                <a:latin typeface="Century Gothic"/>
                <a:cs typeface="Century Gothic"/>
              </a:rPr>
              <a:t>n</a:t>
            </a:r>
            <a:r>
              <a:rPr lang="en-US" sz="1500" dirty="0" smtClean="0">
                <a:latin typeface="Century Gothic"/>
                <a:cs typeface="Century Gothic"/>
              </a:rPr>
              <a:t>:	The number  of criteria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30</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026" name="Picture 2" descr="Z:\Desktop\CodeCog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950" y="2561535"/>
            <a:ext cx="1644650" cy="71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2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 Non-functional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Reliability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Availability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Security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Maintainability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Portability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Performance</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31</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3" name="Picture 2" descr="shutterstock_18613591-400x2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4826000" cy="2895600"/>
          </a:xfrm>
          <a:prstGeom prst="rect">
            <a:avLst/>
          </a:prstGeom>
        </p:spPr>
      </p:pic>
    </p:spTree>
    <p:extLst>
      <p:ext uri="{BB962C8B-B14F-4D97-AF65-F5344CB8AC3E}">
        <p14:creationId xmlns:p14="http://schemas.microsoft.com/office/powerpoint/2010/main" val="305450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3.3.1 Usability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a:latin typeface="Century Gothic"/>
                <a:cs typeface="Century Gothic"/>
              </a:rPr>
              <a:t>General GUI</a:t>
            </a:r>
          </a:p>
          <a:p>
            <a:pPr lvl="1"/>
            <a:r>
              <a:rPr lang="en-US" sz="1400" dirty="0">
                <a:latin typeface="Century Gothic"/>
                <a:cs typeface="Century Gothic"/>
              </a:rPr>
              <a:t>Use Vietnamese as much as possible in texts, images, messages, help documents</a:t>
            </a:r>
          </a:p>
          <a:p>
            <a:pPr lvl="1"/>
            <a:r>
              <a:rPr lang="en-US" sz="1400" dirty="0" smtClean="0">
                <a:latin typeface="Century Gothic"/>
                <a:cs typeface="Century Gothic"/>
              </a:rPr>
              <a:t>Simple</a:t>
            </a:r>
            <a:r>
              <a:rPr lang="en-US" sz="1400" dirty="0">
                <a:latin typeface="Century Gothic"/>
                <a:cs typeface="Century Gothic"/>
              </a:rPr>
              <a:t> </a:t>
            </a:r>
            <a:r>
              <a:rPr lang="en-US" sz="1400" dirty="0" smtClean="0">
                <a:latin typeface="Century Gothic"/>
                <a:cs typeface="Century Gothic"/>
              </a:rPr>
              <a:t>and friendly user interface</a:t>
            </a:r>
            <a:endParaRPr lang="en-US" sz="1400" dirty="0">
              <a:latin typeface="Century Gothic"/>
              <a:cs typeface="Century Gothic"/>
            </a:endParaRPr>
          </a:p>
          <a:p>
            <a:r>
              <a:rPr lang="en-US" sz="1800" dirty="0">
                <a:latin typeface="Century Gothic"/>
                <a:cs typeface="Century Gothic"/>
              </a:rPr>
              <a:t>U</a:t>
            </a:r>
            <a:r>
              <a:rPr lang="en-US" sz="1800" dirty="0" smtClean="0">
                <a:latin typeface="Century Gothic"/>
                <a:cs typeface="Century Gothic"/>
              </a:rPr>
              <a:t>ser</a:t>
            </a:r>
            <a:endParaRPr lang="en-US" sz="1800" dirty="0">
              <a:latin typeface="Century Gothic"/>
              <a:cs typeface="Century Gothic"/>
            </a:endParaRPr>
          </a:p>
          <a:p>
            <a:pPr lvl="1"/>
            <a:r>
              <a:rPr lang="en-US" sz="1400" dirty="0" smtClean="0">
                <a:latin typeface="Century Gothic"/>
                <a:cs typeface="Century Gothic"/>
              </a:rPr>
              <a:t>Easy-to-use</a:t>
            </a:r>
            <a:endParaRPr lang="en-US" sz="1400" dirty="0">
              <a:latin typeface="Century Gothic"/>
              <a:cs typeface="Century Gothic"/>
            </a:endParaRPr>
          </a:p>
          <a:p>
            <a:pPr lvl="1"/>
            <a:r>
              <a:rPr lang="en-US" sz="1400" dirty="0" smtClean="0">
                <a:latin typeface="Century Gothic"/>
                <a:cs typeface="Century Gothic"/>
              </a:rPr>
              <a:t>User </a:t>
            </a:r>
            <a:r>
              <a:rPr lang="en-US" sz="1400" dirty="0">
                <a:latin typeface="Century Gothic"/>
                <a:cs typeface="Century Gothic"/>
              </a:rPr>
              <a:t>can use most of main functions without registering and logging </a:t>
            </a:r>
            <a:r>
              <a:rPr lang="en-US" sz="1400" dirty="0" smtClean="0">
                <a:latin typeface="Century Gothic"/>
                <a:cs typeface="Century Gothic"/>
              </a:rPr>
              <a:t>in</a:t>
            </a:r>
          </a:p>
          <a:p>
            <a:r>
              <a:rPr lang="en-US" sz="1800" dirty="0">
                <a:latin typeface="Century Gothic"/>
                <a:cs typeface="Century Gothic"/>
              </a:rPr>
              <a:t>Installation</a:t>
            </a:r>
          </a:p>
          <a:p>
            <a:pPr lvl="1"/>
            <a:r>
              <a:rPr lang="en-US" sz="1400" dirty="0">
                <a:latin typeface="Century Gothic"/>
                <a:cs typeface="Century Gothic"/>
              </a:rPr>
              <a:t>Easy deployment</a:t>
            </a:r>
          </a:p>
          <a:p>
            <a:pPr lvl="1"/>
            <a:r>
              <a:rPr lang="en-US" sz="1400" dirty="0">
                <a:latin typeface="Century Gothic"/>
                <a:cs typeface="Century Gothic"/>
              </a:rPr>
              <a:t>Detailed deployment manual available</a:t>
            </a:r>
          </a:p>
          <a:p>
            <a:pPr lvl="1"/>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32</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descr="web-design-usability.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33400"/>
            <a:ext cx="1369219" cy="1168400"/>
          </a:xfrm>
          <a:prstGeom prst="rect">
            <a:avLst/>
          </a:prstGeom>
        </p:spPr>
      </p:pic>
    </p:spTree>
    <p:extLst>
      <p:ext uri="{BB962C8B-B14F-4D97-AF65-F5344CB8AC3E}">
        <p14:creationId xmlns:p14="http://schemas.microsoft.com/office/powerpoint/2010/main" val="428389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igh-Reliability_Target-Stock-Photo_Original-Size_2908x144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810000"/>
            <a:ext cx="3276600" cy="1624779"/>
          </a:xfrm>
          <a:prstGeom prst="rect">
            <a:avLst/>
          </a:prstGeom>
        </p:spPr>
      </p:pic>
      <p:sp>
        <p:nvSpPr>
          <p:cNvPr id="6" name="Content Placeholder 5"/>
          <p:cNvSpPr>
            <a:spLocks noGrp="1"/>
          </p:cNvSpPr>
          <p:nvPr>
            <p:ph idx="1"/>
          </p:nvPr>
        </p:nvSpPr>
        <p:spPr/>
        <p:txBody>
          <a:bodyPr>
            <a:normAutofit/>
          </a:bodyPr>
          <a:lstStyle/>
          <a:p>
            <a:r>
              <a:rPr lang="en-US" sz="1800" dirty="0" smtClean="0">
                <a:latin typeface="Century Gothic"/>
                <a:cs typeface="Century Gothic"/>
              </a:rPr>
              <a:t>Database must be </a:t>
            </a:r>
            <a:r>
              <a:rPr lang="en-US" sz="1800" dirty="0">
                <a:latin typeface="Century Gothic"/>
                <a:cs typeface="Century Gothic"/>
              </a:rPr>
              <a:t>backed up regularly and can be restored if necessary</a:t>
            </a:r>
          </a:p>
          <a:p>
            <a:r>
              <a:rPr lang="en-US" sz="1800" dirty="0">
                <a:latin typeface="Century Gothic"/>
                <a:cs typeface="Century Gothic"/>
              </a:rPr>
              <a:t>Can filter bad posts</a:t>
            </a:r>
          </a:p>
          <a:p>
            <a:r>
              <a:rPr lang="en-US" sz="1800" dirty="0" smtClean="0">
                <a:latin typeface="Century Gothic"/>
                <a:cs typeface="Century Gothic"/>
              </a:rPr>
              <a:t>Mean </a:t>
            </a:r>
            <a:r>
              <a:rPr lang="en-US" sz="1800" dirty="0">
                <a:latin typeface="Century Gothic"/>
                <a:cs typeface="Century Gothic"/>
              </a:rPr>
              <a:t>Time To Repair: </a:t>
            </a:r>
            <a:r>
              <a:rPr lang="en-US" sz="1800" dirty="0" smtClean="0">
                <a:latin typeface="Century Gothic"/>
                <a:cs typeface="Century Gothic"/>
              </a:rPr>
              <a:t>estimated time is 1 </a:t>
            </a:r>
            <a:r>
              <a:rPr lang="en-US" sz="1800" dirty="0">
                <a:latin typeface="Century Gothic"/>
                <a:cs typeface="Century Gothic"/>
              </a:rPr>
              <a:t>day</a:t>
            </a:r>
            <a:r>
              <a:rPr lang="en-US" sz="1800" dirty="0" smtClean="0">
                <a:latin typeface="Century Gothic"/>
                <a:cs typeface="Century Gothic"/>
              </a:rPr>
              <a:t>.</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3.3.2 Reliability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33</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253943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1800" dirty="0">
                <a:latin typeface="Century Gothic"/>
                <a:cs typeface="Century Gothic"/>
              </a:rPr>
              <a:t>Depend on hosting service, up time </a:t>
            </a:r>
            <a:r>
              <a:rPr lang="en-US" sz="1800" dirty="0" smtClean="0">
                <a:latin typeface="Century Gothic"/>
                <a:cs typeface="Century Gothic"/>
              </a:rPr>
              <a:t>must be </a:t>
            </a:r>
            <a:r>
              <a:rPr lang="en-US" sz="1800" dirty="0">
                <a:latin typeface="Century Gothic"/>
                <a:cs typeface="Century Gothic"/>
              </a:rPr>
              <a:t>at least 99</a:t>
            </a:r>
            <a:r>
              <a:rPr lang="en-US" sz="1800" dirty="0" smtClean="0">
                <a:latin typeface="Century Gothic"/>
                <a:cs typeface="Century Gothic"/>
              </a:rPr>
              <a:t>%</a:t>
            </a:r>
            <a:endParaRPr lang="en-US" sz="1800" dirty="0">
              <a:latin typeface="Century Gothic"/>
              <a:cs typeface="Century Gothic"/>
            </a:endParaRPr>
          </a:p>
          <a:p>
            <a:r>
              <a:rPr lang="en-US" sz="1800" dirty="0" smtClean="0">
                <a:latin typeface="Century Gothic"/>
                <a:cs typeface="Century Gothic"/>
              </a:rPr>
              <a:t>Can be temporary </a:t>
            </a:r>
            <a:r>
              <a:rPr lang="en-US" sz="1800" dirty="0">
                <a:latin typeface="Century Gothic"/>
                <a:cs typeface="Century Gothic"/>
              </a:rPr>
              <a:t>turned off for </a:t>
            </a:r>
            <a:r>
              <a:rPr lang="en-US" sz="1800" dirty="0" smtClean="0">
                <a:latin typeface="Century Gothic"/>
                <a:cs typeface="Century Gothic"/>
              </a:rPr>
              <a:t>maintenance</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3.3.3 Availability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34</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2050" name="Picture 2" descr="C:\Users\Nambaby\Desktop\rising-interest-ra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2898"/>
            <a:ext cx="2903537" cy="294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3.3.4 Security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4343400" cy="4572000"/>
          </a:xfrm>
        </p:spPr>
        <p:txBody>
          <a:bodyPr>
            <a:normAutofit/>
          </a:bodyPr>
          <a:lstStyle/>
          <a:p>
            <a:r>
              <a:rPr lang="en-US" sz="2400" b="1" dirty="0">
                <a:latin typeface="Century Gothic"/>
                <a:cs typeface="Century Gothic"/>
              </a:rPr>
              <a:t>Privacy</a:t>
            </a:r>
          </a:p>
          <a:p>
            <a:pPr lvl="1"/>
            <a:r>
              <a:rPr lang="en-US" sz="1900" dirty="0" smtClean="0">
                <a:latin typeface="Century Gothic"/>
                <a:cs typeface="Century Gothic"/>
              </a:rPr>
              <a:t>User </a:t>
            </a:r>
            <a:r>
              <a:rPr lang="en-US" sz="1900" dirty="0">
                <a:latin typeface="Century Gothic"/>
                <a:cs typeface="Century Gothic"/>
              </a:rPr>
              <a:t>password is </a:t>
            </a:r>
            <a:r>
              <a:rPr lang="en-US" sz="1900" dirty="0" smtClean="0">
                <a:latin typeface="Century Gothic"/>
                <a:cs typeface="Century Gothic"/>
              </a:rPr>
              <a:t>invisible to the </a:t>
            </a:r>
            <a:r>
              <a:rPr lang="en-US" sz="1900" dirty="0">
                <a:latin typeface="Century Gothic"/>
                <a:cs typeface="Century Gothic"/>
              </a:rPr>
              <a:t>system administrator with MD5 encryption</a:t>
            </a:r>
          </a:p>
          <a:p>
            <a:pPr lvl="1"/>
            <a:r>
              <a:rPr lang="en-US" sz="1900" dirty="0">
                <a:latin typeface="Century Gothic"/>
                <a:cs typeface="Century Gothic"/>
              </a:rPr>
              <a:t>Provide user with a password recovery method</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35</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p:cNvPicPr>
            <a:picLocks noChangeAspect="1"/>
          </p:cNvPicPr>
          <p:nvPr/>
        </p:nvPicPr>
        <p:blipFill>
          <a:blip r:embed="rId3"/>
          <a:stretch>
            <a:fillRect/>
          </a:stretch>
        </p:blipFill>
        <p:spPr>
          <a:xfrm>
            <a:off x="5486400" y="1828800"/>
            <a:ext cx="3347830" cy="3276600"/>
          </a:xfrm>
          <a:prstGeom prst="rect">
            <a:avLst/>
          </a:prstGeom>
        </p:spPr>
      </p:pic>
    </p:spTree>
    <p:extLst>
      <p:ext uri="{BB962C8B-B14F-4D97-AF65-F5344CB8AC3E}">
        <p14:creationId xmlns:p14="http://schemas.microsoft.com/office/powerpoint/2010/main" val="131875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324600" y="76200"/>
            <a:ext cx="3048000" cy="3048000"/>
          </a:xfrm>
          <a:prstGeom prst="rect">
            <a:avLst/>
          </a:prstGeom>
        </p:spPr>
      </p:pic>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3.3.5 Maintainability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b="1" dirty="0">
                <a:latin typeface="Century Gothic"/>
                <a:cs typeface="Century Gothic"/>
              </a:rPr>
              <a:t>Coding standards </a:t>
            </a:r>
            <a:endParaRPr lang="en-US" sz="1800" b="1" dirty="0" smtClean="0">
              <a:latin typeface="Century Gothic"/>
              <a:cs typeface="Century Gothic"/>
            </a:endParaRPr>
          </a:p>
          <a:p>
            <a:pPr lvl="1"/>
            <a:r>
              <a:rPr lang="en-US" sz="1400" dirty="0" smtClean="0">
                <a:latin typeface="Century Gothic"/>
                <a:cs typeface="Century Gothic"/>
              </a:rPr>
              <a:t>Follow C# Coding convention	</a:t>
            </a:r>
            <a:endParaRPr lang="en-US" sz="1400" dirty="0">
              <a:latin typeface="Century Gothic"/>
              <a:cs typeface="Century Gothic"/>
            </a:endParaRPr>
          </a:p>
          <a:p>
            <a:r>
              <a:rPr lang="en-US" sz="1800" b="1" dirty="0" smtClean="0">
                <a:latin typeface="Century Gothic"/>
                <a:cs typeface="Century Gothic"/>
              </a:rPr>
              <a:t>Logging</a:t>
            </a:r>
            <a:endParaRPr lang="en-US" sz="1800" b="1" dirty="0">
              <a:latin typeface="Century Gothic"/>
              <a:cs typeface="Century Gothic"/>
            </a:endParaRPr>
          </a:p>
          <a:p>
            <a:pPr lvl="1"/>
            <a:r>
              <a:rPr lang="en-US" sz="1400" dirty="0">
                <a:latin typeface="Century Gothic"/>
                <a:cs typeface="Century Gothic"/>
              </a:rPr>
              <a:t>All the errors should be logged, supporting </a:t>
            </a:r>
            <a:r>
              <a:rPr lang="en-US" sz="1400" dirty="0" smtClean="0">
                <a:latin typeface="Century Gothic"/>
                <a:cs typeface="Century Gothic"/>
              </a:rPr>
              <a:t>bug </a:t>
            </a:r>
            <a:r>
              <a:rPr lang="en-US" sz="1400" dirty="0">
                <a:latin typeface="Century Gothic"/>
                <a:cs typeface="Century Gothic"/>
              </a:rPr>
              <a:t>fixing and maintenance</a:t>
            </a:r>
          </a:p>
          <a:p>
            <a:endParaRPr lang="en-US" sz="18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36</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84413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3.3.6 Portability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smtClean="0">
                <a:latin typeface="Century Gothic"/>
                <a:cs typeface="Century Gothic"/>
              </a:rPr>
              <a:t>Can be deployed on servers which support the following:</a:t>
            </a:r>
          </a:p>
          <a:p>
            <a:pPr lvl="1"/>
            <a:r>
              <a:rPr lang="en-US" sz="1400" dirty="0" smtClean="0">
                <a:latin typeface="Century Gothic"/>
                <a:cs typeface="Century Gothic"/>
              </a:rPr>
              <a:t>.NET 4.0</a:t>
            </a:r>
          </a:p>
          <a:p>
            <a:pPr lvl="1"/>
            <a:r>
              <a:rPr lang="en-US" sz="1400" dirty="0" smtClean="0">
                <a:latin typeface="Century Gothic"/>
                <a:cs typeface="Century Gothic"/>
              </a:rPr>
              <a:t>IIS 7</a:t>
            </a:r>
          </a:p>
          <a:p>
            <a:pPr lvl="1"/>
            <a:r>
              <a:rPr lang="en-US" sz="1400" dirty="0" smtClean="0">
                <a:latin typeface="Century Gothic"/>
                <a:cs typeface="Century Gothic"/>
              </a:rPr>
              <a:t>MS-SQL 2008 R2</a:t>
            </a:r>
          </a:p>
          <a:p>
            <a:pPr lvl="1"/>
            <a:r>
              <a:rPr lang="en-US" sz="1400" dirty="0" smtClean="0">
                <a:latin typeface="Century Gothic"/>
                <a:cs typeface="Century Gothic"/>
              </a:rPr>
              <a:t>Full text search</a:t>
            </a:r>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37</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7" name="Picture 6"/>
          <p:cNvPicPr>
            <a:picLocks noChangeAspect="1"/>
          </p:cNvPicPr>
          <p:nvPr/>
        </p:nvPicPr>
        <p:blipFill>
          <a:blip r:embed="rId3"/>
          <a:stretch>
            <a:fillRect/>
          </a:stretch>
        </p:blipFill>
        <p:spPr>
          <a:xfrm>
            <a:off x="5638800" y="1981200"/>
            <a:ext cx="2768600" cy="3460750"/>
          </a:xfrm>
          <a:prstGeom prst="rect">
            <a:avLst/>
          </a:prstGeom>
        </p:spPr>
      </p:pic>
    </p:spTree>
    <p:extLst>
      <p:ext uri="{BB962C8B-B14F-4D97-AF65-F5344CB8AC3E}">
        <p14:creationId xmlns:p14="http://schemas.microsoft.com/office/powerpoint/2010/main" val="208683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67400" y="3810000"/>
            <a:ext cx="3276600" cy="2141984"/>
          </a:xfrm>
          <a:prstGeom prst="rect">
            <a:avLst/>
          </a:prstGeom>
        </p:spPr>
      </p:pic>
      <p:sp>
        <p:nvSpPr>
          <p:cNvPr id="6" name="Content Placeholder 5"/>
          <p:cNvSpPr>
            <a:spLocks noGrp="1"/>
          </p:cNvSpPr>
          <p:nvPr>
            <p:ph idx="1"/>
          </p:nvPr>
        </p:nvSpPr>
        <p:spPr/>
        <p:txBody>
          <a:bodyPr>
            <a:normAutofit/>
          </a:bodyPr>
          <a:lstStyle/>
          <a:p>
            <a:r>
              <a:rPr lang="en-US" sz="1800" b="1" dirty="0">
                <a:latin typeface="Century Gothic"/>
                <a:cs typeface="Century Gothic"/>
              </a:rPr>
              <a:t>Load time</a:t>
            </a:r>
          </a:p>
          <a:p>
            <a:pPr lvl="1"/>
            <a:r>
              <a:rPr lang="en-US" sz="1400" dirty="0" smtClean="0">
                <a:latin typeface="Century Gothic"/>
                <a:cs typeface="Century Gothic"/>
              </a:rPr>
              <a:t>Load time is 10 seconds at most</a:t>
            </a:r>
          </a:p>
          <a:p>
            <a:pPr lvl="1"/>
            <a:r>
              <a:rPr lang="en-US" sz="1400" dirty="0" smtClean="0">
                <a:latin typeface="Century Gothic"/>
                <a:cs typeface="Century Gothic"/>
              </a:rPr>
              <a:t>Cache category data</a:t>
            </a:r>
          </a:p>
          <a:p>
            <a:r>
              <a:rPr lang="en-US" sz="1800" b="1" dirty="0" smtClean="0">
                <a:latin typeface="Century Gothic"/>
                <a:cs typeface="Century Gothic"/>
              </a:rPr>
              <a:t>Compatibility</a:t>
            </a:r>
          </a:p>
          <a:p>
            <a:pPr lvl="1"/>
            <a:r>
              <a:rPr lang="en-US" sz="1400" dirty="0" smtClean="0">
                <a:latin typeface="Century Gothic"/>
                <a:cs typeface="Century Gothic"/>
              </a:rPr>
              <a:t>The system should provide elegant responses for nowadays common screen resolutions: 1024*768, 1280*800.</a:t>
            </a:r>
          </a:p>
          <a:p>
            <a:pPr lvl="1"/>
            <a:r>
              <a:rPr lang="en-US" sz="1400" dirty="0" smtClean="0">
                <a:latin typeface="Century Gothic"/>
                <a:cs typeface="Century Gothic"/>
              </a:rPr>
              <a:t>The output must be compatible with all common                               browsers with recent build: Mozilla Firefox 10+, Internet Explorer 9+,         Google Chrome 20+</a:t>
            </a:r>
          </a:p>
          <a:p>
            <a:pPr>
              <a:buNone/>
            </a:pP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3.3.7 Performance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38</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174997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a:solidFill>
                  <a:schemeClr val="accent4">
                    <a:lumMod val="50000"/>
                  </a:schemeClr>
                </a:solidFill>
                <a:latin typeface="Century Gothic"/>
                <a:cs typeface="Century Gothic"/>
              </a:rPr>
              <a:t>4</a:t>
            </a:r>
            <a:r>
              <a:rPr lang="en-US" dirty="0" smtClean="0">
                <a:solidFill>
                  <a:schemeClr val="accent4">
                    <a:lumMod val="50000"/>
                  </a:schemeClr>
                </a:solidFill>
                <a:latin typeface="Century Gothic"/>
                <a:cs typeface="Century Gothic"/>
              </a:rPr>
              <a:t>. Software Design Specification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Overall System Architecture</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Web Application Design Pattern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Detail </a:t>
            </a:r>
            <a:r>
              <a:rPr lang="en-US" dirty="0" smtClean="0">
                <a:solidFill>
                  <a:schemeClr val="tx1">
                    <a:lumMod val="85000"/>
                    <a:lumOff val="15000"/>
                  </a:schemeClr>
                </a:solidFill>
                <a:latin typeface="Century Gothic"/>
                <a:cs typeface="Century Gothic"/>
              </a:rPr>
              <a:t>Design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ERD</a:t>
            </a:r>
            <a:endParaRPr lang="en-US" dirty="0" smtClean="0">
              <a:solidFill>
                <a:schemeClr val="tx1">
                  <a:lumMod val="85000"/>
                  <a:lumOff val="15000"/>
                </a:schemeClr>
              </a:solidFill>
              <a:latin typeface="Century Gothic"/>
              <a:cs typeface="Century Gothic"/>
            </a:endParaRP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Database Design</a:t>
            </a:r>
          </a:p>
        </p:txBody>
      </p:sp>
      <p:sp>
        <p:nvSpPr>
          <p:cNvPr id="2" name="Slide Number Placeholder 1"/>
          <p:cNvSpPr>
            <a:spLocks noGrp="1"/>
          </p:cNvSpPr>
          <p:nvPr>
            <p:ph type="sldNum" sz="quarter" idx="12"/>
          </p:nvPr>
        </p:nvSpPr>
        <p:spPr/>
        <p:txBody>
          <a:bodyPr/>
          <a:lstStyle/>
          <a:p>
            <a:fld id="{34C99D79-8A4B-4031-B1E0-AF26F8EDF2BC}" type="slidenum">
              <a:rPr lang="en-US" smtClean="0"/>
              <a:t>39</a:t>
            </a:fld>
            <a:endParaRPr lang="en-US"/>
          </a:p>
        </p:txBody>
      </p:sp>
    </p:spTree>
    <p:extLst>
      <p:ext uri="{BB962C8B-B14F-4D97-AF65-F5344CB8AC3E}">
        <p14:creationId xmlns:p14="http://schemas.microsoft.com/office/powerpoint/2010/main" val="16810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 Introduction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08225" lvl="1" indent="-457200">
              <a:buFont typeface="+mj-lt"/>
              <a:buAutoNum type="arabicPeriod"/>
            </a:pPr>
            <a:r>
              <a:rPr lang="en-US" dirty="0" smtClean="0">
                <a:solidFill>
                  <a:schemeClr val="tx1">
                    <a:lumMod val="85000"/>
                    <a:lumOff val="15000"/>
                  </a:schemeClr>
                </a:solidFill>
                <a:latin typeface="Century Gothic"/>
                <a:cs typeface="Century Gothic"/>
              </a:rPr>
              <a:t> Background</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Literature review</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Our proposal &amp; product</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a:t>
            </a:fld>
            <a:endParaRPr lang="en-US"/>
          </a:p>
        </p:txBody>
      </p:sp>
    </p:spTree>
    <p:extLst>
      <p:ext uri="{BB962C8B-B14F-4D97-AF65-F5344CB8AC3E}">
        <p14:creationId xmlns:p14="http://schemas.microsoft.com/office/powerpoint/2010/main" val="315343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4.1 Overall System Architecture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40</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2" name="Content Placeholder 11" descr="system architecture.jpg"/>
          <p:cNvPicPr>
            <a:picLocks noGrp="1" noChangeAspect="1"/>
          </p:cNvPicPr>
          <p:nvPr>
            <p:ph idx="1"/>
          </p:nvPr>
        </p:nvPicPr>
        <p:blipFill>
          <a:blip r:embed="rId2">
            <a:extLst>
              <a:ext uri="{28A0092B-C50C-407E-A947-70E740481C1C}">
                <a14:useLocalDpi xmlns:a14="http://schemas.microsoft.com/office/drawing/2010/main" val="0"/>
              </a:ext>
            </a:extLst>
          </a:blip>
          <a:srcRect l="-18400" r="-18400"/>
          <a:stretch>
            <a:fillRect/>
          </a:stretch>
        </p:blipFill>
        <p:spPr>
          <a:xfrm>
            <a:off x="1143000" y="1371600"/>
            <a:ext cx="6858000" cy="4286250"/>
          </a:xfrm>
        </p:spPr>
      </p:pic>
    </p:spTree>
    <p:extLst>
      <p:ext uri="{BB962C8B-B14F-4D97-AF65-F5344CB8AC3E}">
        <p14:creationId xmlns:p14="http://schemas.microsoft.com/office/powerpoint/2010/main" val="14053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normAutofit/>
          </a:bodyPr>
          <a:lstStyle/>
          <a:p>
            <a:r>
              <a:rPr lang="en-US" sz="2800" dirty="0" smtClean="0">
                <a:solidFill>
                  <a:schemeClr val="accent4">
                    <a:lumMod val="50000"/>
                  </a:schemeClr>
                </a:solidFill>
                <a:latin typeface="Century Gothic"/>
                <a:cs typeface="Century Gothic"/>
              </a:rPr>
              <a:t>4.2 Web Application Design Pattern</a:t>
            </a:r>
            <a:endParaRPr lang="en-US" sz="2800"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41</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Content Placeholder 3" descr="mvc-model.png"/>
          <p:cNvPicPr>
            <a:picLocks noGrp="1" noChangeAspect="1"/>
          </p:cNvPicPr>
          <p:nvPr>
            <p:ph idx="1"/>
          </p:nvPr>
        </p:nvPicPr>
        <p:blipFill>
          <a:blip r:embed="rId3">
            <a:extLst>
              <a:ext uri="{28A0092B-C50C-407E-A947-70E740481C1C}">
                <a14:useLocalDpi xmlns:a14="http://schemas.microsoft.com/office/drawing/2010/main" val="0"/>
              </a:ext>
            </a:extLst>
          </a:blip>
          <a:srcRect l="-20234" r="-20234"/>
          <a:stretch>
            <a:fillRect/>
          </a:stretch>
        </p:blipFill>
        <p:spPr>
          <a:xfrm>
            <a:off x="1752600" y="1600200"/>
            <a:ext cx="6248400" cy="3905250"/>
          </a:xfrm>
        </p:spPr>
      </p:pic>
      <p:sp>
        <p:nvSpPr>
          <p:cNvPr id="6" name="Content Placeholder 5"/>
          <p:cNvSpPr txBox="1">
            <a:spLocks/>
          </p:cNvSpPr>
          <p:nvPr/>
        </p:nvSpPr>
        <p:spPr>
          <a:xfrm>
            <a:off x="3505200" y="5410200"/>
            <a:ext cx="7315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451025" lvl="1" indent="0">
              <a:buNone/>
            </a:pPr>
            <a:r>
              <a:rPr lang="en-US" dirty="0" smtClean="0">
                <a:solidFill>
                  <a:schemeClr val="tx1">
                    <a:lumMod val="85000"/>
                    <a:lumOff val="15000"/>
                  </a:schemeClr>
                </a:solidFill>
                <a:latin typeface="Century Gothic"/>
                <a:cs typeface="Century Gothic"/>
              </a:rPr>
              <a:t>MVC Pattern</a:t>
            </a:r>
          </a:p>
        </p:txBody>
      </p:sp>
    </p:spTree>
    <p:extLst>
      <p:ext uri="{BB962C8B-B14F-4D97-AF65-F5344CB8AC3E}">
        <p14:creationId xmlns:p14="http://schemas.microsoft.com/office/powerpoint/2010/main" val="17511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Component diagram</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42</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71800"/>
            <a:ext cx="8653159" cy="1462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8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Common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43</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772275" cy="312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687" y="2057400"/>
            <a:ext cx="7256721"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40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Web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44</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781800" cy="347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74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652" y="762000"/>
            <a:ext cx="7315200" cy="4572000"/>
          </a:xfrm>
        </p:spPr>
        <p:txBody>
          <a:bodyPr/>
          <a:lstStyle/>
          <a:p>
            <a:r>
              <a:rPr lang="en-US" dirty="0" smtClean="0">
                <a:latin typeface="Century Gothic"/>
                <a:cs typeface="Century Gothic"/>
              </a:rPr>
              <a:t>Class diagram</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45</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099" name="Picture 3" descr="Z:\Desktop\cla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985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0"/>
            <a:ext cx="7315200" cy="4572000"/>
          </a:xfrm>
        </p:spPr>
        <p:txBody>
          <a:bodyPr/>
          <a:lstStyle/>
          <a:p>
            <a:r>
              <a:rPr lang="en-US" dirty="0" smtClean="0">
                <a:latin typeface="Century Gothic"/>
                <a:cs typeface="Century Gothic"/>
              </a:rPr>
              <a:t>Edit Post sequence diagram</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46</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24.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6805755" cy="4459293"/>
          </a:xfrm>
          <a:prstGeom prst="rect">
            <a:avLst/>
          </a:prstGeom>
        </p:spPr>
      </p:pic>
    </p:spTree>
    <p:extLst>
      <p:ext uri="{BB962C8B-B14F-4D97-AF65-F5344CB8AC3E}">
        <p14:creationId xmlns:p14="http://schemas.microsoft.com/office/powerpoint/2010/main" val="3106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47</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26" name="Picture 2" descr="Z:\Desktop\Preparation\4. Detail Design\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231477"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2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Follow </a:t>
            </a:r>
            <a:r>
              <a:rPr lang="en-US" dirty="0">
                <a:latin typeface="Century Gothic"/>
                <a:cs typeface="Century Gothic"/>
              </a:rPr>
              <a:t>3NF </a:t>
            </a:r>
            <a:r>
              <a:rPr lang="en-US" dirty="0" smtClean="0">
                <a:latin typeface="Century Gothic"/>
                <a:cs typeface="Century Gothic"/>
              </a:rPr>
              <a:t>normalization</a:t>
            </a:r>
          </a:p>
          <a:p>
            <a:pPr lvl="1"/>
            <a:r>
              <a:rPr lang="en-US" dirty="0" smtClean="0">
                <a:latin typeface="Century Gothic"/>
                <a:cs typeface="Century Gothic"/>
              </a:rPr>
              <a:t>Every table has a primary key named ‘Id’.</a:t>
            </a:r>
          </a:p>
          <a:p>
            <a:pPr lvl="1"/>
            <a:r>
              <a:rPr lang="en-US" dirty="0" smtClean="0">
                <a:latin typeface="Century Gothic"/>
                <a:cs typeface="Century Gothic"/>
              </a:rPr>
              <a:t>Max length and null ability strictly follow field definitions.</a:t>
            </a:r>
            <a:endParaRPr lang="en-US" dirty="0">
              <a:latin typeface="Century Gothic"/>
              <a:cs typeface="Century Gothic"/>
            </a:endParaRPr>
          </a:p>
          <a:p>
            <a:endParaRPr lang="en-US" dirty="0" smtClean="0">
              <a:latin typeface="Century Gothic"/>
              <a:cs typeface="Century Gothic"/>
            </a:endParaRP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4.5 </a:t>
            </a:r>
            <a:r>
              <a:rPr lang="en-US" dirty="0" smtClean="0">
                <a:solidFill>
                  <a:schemeClr val="accent4">
                    <a:lumMod val="50000"/>
                  </a:schemeClr>
                </a:solidFill>
                <a:latin typeface="Century Gothic"/>
                <a:cs typeface="Century Gothic"/>
              </a:rPr>
              <a:t>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48</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ystem architectu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886200"/>
            <a:ext cx="2222500" cy="1778000"/>
          </a:xfrm>
          <a:prstGeom prst="rect">
            <a:avLst/>
          </a:prstGeom>
        </p:spPr>
      </p:pic>
    </p:spTree>
    <p:extLst>
      <p:ext uri="{BB962C8B-B14F-4D97-AF65-F5344CB8AC3E}">
        <p14:creationId xmlns:p14="http://schemas.microsoft.com/office/powerpoint/2010/main" val="217816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49</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026" name="Picture 2" descr="C:\Users\White Eagle\Desktop\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4608"/>
            <a:ext cx="6781800" cy="68433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66511"/>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1255360"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5410200"/>
            <a:ext cx="1295399" cy="1027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White Eagl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168" y="5830886"/>
            <a:ext cx="1295399" cy="10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1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Nowadays, the </a:t>
            </a:r>
            <a:r>
              <a:rPr lang="en-US" sz="2000" b="1" dirty="0">
                <a:solidFill>
                  <a:schemeClr val="tx1">
                    <a:lumMod val="85000"/>
                    <a:lumOff val="15000"/>
                  </a:schemeClr>
                </a:solidFill>
                <a:latin typeface="Century Gothic"/>
                <a:cs typeface="Century Gothic"/>
              </a:rPr>
              <a:t>need of finding house </a:t>
            </a:r>
            <a:r>
              <a:rPr lang="en-US" sz="2000" dirty="0">
                <a:solidFill>
                  <a:schemeClr val="tx1">
                    <a:lumMod val="85000"/>
                    <a:lumOff val="15000"/>
                  </a:schemeClr>
                </a:solidFill>
                <a:latin typeface="Century Gothic"/>
                <a:cs typeface="Century Gothic"/>
              </a:rPr>
              <a:t>for lease is increased really fast, especially, in </a:t>
            </a:r>
            <a:r>
              <a:rPr lang="en-US" sz="2000" b="1" dirty="0">
                <a:solidFill>
                  <a:schemeClr val="tx1">
                    <a:lumMod val="85000"/>
                    <a:lumOff val="15000"/>
                  </a:schemeClr>
                </a:solidFill>
                <a:latin typeface="Century Gothic"/>
                <a:cs typeface="Century Gothic"/>
              </a:rPr>
              <a:t>big cities. </a:t>
            </a:r>
            <a:endParaRPr lang="en-US" sz="2000" b="1"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Example: </a:t>
            </a:r>
            <a:r>
              <a:rPr lang="en-US" sz="2000" dirty="0" smtClean="0">
                <a:solidFill>
                  <a:schemeClr val="tx1">
                    <a:lumMod val="85000"/>
                    <a:lumOff val="15000"/>
                  </a:schemeClr>
                </a:solidFill>
                <a:latin typeface="Century Gothic"/>
                <a:cs typeface="Century Gothic"/>
              </a:rPr>
              <a:t>Hanoi</a:t>
            </a:r>
          </a:p>
          <a:p>
            <a:pPr marL="451025" lvl="1" indent="0" algn="just">
              <a:buNone/>
            </a:pPr>
            <a:r>
              <a:rPr lang="en-US" sz="1600" b="1" dirty="0">
                <a:solidFill>
                  <a:schemeClr val="tx1">
                    <a:lumMod val="85000"/>
                    <a:lumOff val="15000"/>
                  </a:schemeClr>
                </a:solidFill>
                <a:latin typeface="Century Gothic"/>
                <a:cs typeface="Century Gothic"/>
              </a:rPr>
              <a:t> </a:t>
            </a:r>
            <a:r>
              <a:rPr lang="en-US" sz="1800" b="1" dirty="0" smtClean="0">
                <a:solidFill>
                  <a:schemeClr val="tx1">
                    <a:lumMod val="85000"/>
                    <a:lumOff val="15000"/>
                  </a:schemeClr>
                </a:solidFill>
                <a:latin typeface="Century Gothic"/>
                <a:cs typeface="Century Gothic"/>
              </a:rPr>
              <a:t>  2011: </a:t>
            </a:r>
            <a:r>
              <a:rPr lang="en-US" sz="1800" dirty="0" smtClean="0">
                <a:solidFill>
                  <a:schemeClr val="tx1">
                    <a:lumMod val="85000"/>
                    <a:lumOff val="15000"/>
                  </a:schemeClr>
                </a:solidFill>
                <a:latin typeface="Century Gothic"/>
                <a:cs typeface="Century Gothic"/>
              </a:rPr>
              <a:t>the population density was 949 people/km2</a:t>
            </a:r>
            <a:r>
              <a:rPr lang="en-US" sz="1800" i="1" dirty="0" smtClean="0">
                <a:solidFill>
                  <a:schemeClr val="tx1">
                    <a:lumMod val="85000"/>
                    <a:lumOff val="15000"/>
                  </a:schemeClr>
                </a:solidFill>
                <a:latin typeface="Century Gothic"/>
                <a:cs typeface="Century Gothic"/>
              </a:rPr>
              <a:t>*</a:t>
            </a: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r>
              <a:rPr lang="en-US" sz="1000" i="1" dirty="0">
                <a:solidFill>
                  <a:schemeClr val="tx1">
                    <a:lumMod val="85000"/>
                    <a:lumOff val="15000"/>
                  </a:schemeClr>
                </a:solidFill>
                <a:latin typeface="Century Gothic"/>
                <a:cs typeface="Century Gothic"/>
              </a:rPr>
              <a:t>Ref: http://www.gso.gov.vn/default.aspx?tabid=387&amp;idmid=3&amp;ItemID=12875</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a:t>
            </a:fld>
            <a:endParaRPr lang="en-US"/>
          </a:p>
        </p:txBody>
      </p:sp>
      <p:pic>
        <p:nvPicPr>
          <p:cNvPr id="3" name="Picture 2" descr="800px-Building_with_tiger_c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200400"/>
            <a:ext cx="3352800" cy="223380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3192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model:</a:t>
            </a:r>
            <a:endParaRPr lang="en-US" b="1" dirty="0">
              <a:latin typeface="Century Gothic"/>
              <a:cs typeface="Century Gothic"/>
            </a:endParaRPr>
          </a:p>
          <a:p>
            <a:pPr marL="451025" lvl="1" indent="0">
              <a:buNone/>
            </a:pPr>
            <a:endParaRPr lang="en-US"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65" y="2133600"/>
            <a:ext cx="7620000" cy="3648509"/>
          </a:xfrm>
          <a:prstGeom prst="rect">
            <a:avLst/>
          </a:prstGeom>
        </p:spPr>
      </p:pic>
      <p:sp>
        <p:nvSpPr>
          <p:cNvPr id="4" name="TextBox 3"/>
          <p:cNvSpPr txBox="1"/>
          <p:nvPr/>
        </p:nvSpPr>
        <p:spPr>
          <a:xfrm>
            <a:off x="256050" y="6062582"/>
            <a:ext cx="4086632" cy="276999"/>
          </a:xfrm>
          <a:prstGeom prst="rect">
            <a:avLst/>
          </a:prstGeom>
          <a:noFill/>
        </p:spPr>
        <p:txBody>
          <a:bodyPr wrap="none" rtlCol="0">
            <a:spAutoFit/>
          </a:bodyPr>
          <a:lstStyle/>
          <a:p>
            <a:r>
              <a:rPr lang="en-US" sz="1200" i="1" dirty="0"/>
              <a:t>Source: http://swtmentorsite.appspot.com/sdlc/vmodel.php</a:t>
            </a:r>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172156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4572000"/>
          </a:xfrm>
        </p:spPr>
        <p:txBody>
          <a:bodyPr/>
          <a:lstStyle/>
          <a:p>
            <a:r>
              <a:rPr lang="en-US" b="1" dirty="0" smtClean="0">
                <a:latin typeface="Century Gothic" pitchFamily="34" charset="0"/>
              </a:rPr>
              <a:t>Test process:</a:t>
            </a: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51</a:t>
            </a:fld>
            <a:endParaRPr lang="en-US"/>
          </a:p>
        </p:txBody>
      </p:sp>
      <p:graphicFrame>
        <p:nvGraphicFramePr>
          <p:cNvPr id="5" name="Diagram 4"/>
          <p:cNvGraphicFramePr/>
          <p:nvPr>
            <p:extLst>
              <p:ext uri="{D42A27DB-BD31-4B8C-83A1-F6EECF244321}">
                <p14:modId xmlns:p14="http://schemas.microsoft.com/office/powerpoint/2010/main" val="3937293538"/>
              </p:ext>
            </p:extLst>
          </p:nvPr>
        </p:nvGraphicFramePr>
        <p:xfrm>
          <a:off x="1143000" y="1600200"/>
          <a:ext cx="6705600"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endParaRPr lang="en-US"/>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54963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4572000"/>
          </a:xfrm>
        </p:spPr>
        <p:txBody>
          <a:bodyPr/>
          <a:lstStyle/>
          <a:p>
            <a:r>
              <a:rPr lang="en-US" b="1" dirty="0" smtClean="0">
                <a:latin typeface="Century Gothic" pitchFamily="34" charset="0"/>
              </a:rPr>
              <a:t>Test technique:</a:t>
            </a:r>
          </a:p>
          <a:p>
            <a:pPr marL="1193975" lvl="2" indent="-342900"/>
            <a:r>
              <a:rPr lang="en-US" dirty="0">
                <a:latin typeface="Century Gothic" pitchFamily="34" charset="0"/>
              </a:rPr>
              <a:t>Specification-based testing</a:t>
            </a:r>
          </a:p>
          <a:p>
            <a:pPr marL="1193975" lvl="2" indent="-342900"/>
            <a:r>
              <a:rPr lang="en-US" dirty="0">
                <a:latin typeface="Century Gothic" pitchFamily="34" charset="0"/>
              </a:rPr>
              <a:t>Exploratory testing</a:t>
            </a:r>
          </a:p>
          <a:p>
            <a:pPr marL="1193975" lvl="2" indent="-342900"/>
            <a:r>
              <a:rPr lang="en-US" dirty="0">
                <a:latin typeface="Century Gothic" pitchFamily="34" charset="0"/>
              </a:rPr>
              <a:t>Partitioning &amp; Boundary value analysis</a:t>
            </a:r>
          </a:p>
          <a:p>
            <a:pPr marL="0" indent="0">
              <a:buNone/>
            </a:pPr>
            <a:endParaRPr lang="en-US" b="1" dirty="0" smtClean="0">
              <a:latin typeface="Century Gothic" pitchFamily="34" charset="0"/>
            </a:endParaRP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52</a:t>
            </a:fld>
            <a:endParaRPr lang="en-US"/>
          </a:p>
        </p:txBody>
      </p:sp>
      <p:sp>
        <p:nvSpPr>
          <p:cNvPr id="6" name="Title 5"/>
          <p:cNvSpPr>
            <a:spLocks noGrp="1"/>
          </p:cNvSpPr>
          <p:nvPr>
            <p:ph type="title"/>
          </p:nvPr>
        </p:nvSpPr>
        <p:spPr/>
        <p:txBody>
          <a:bodyPr/>
          <a:lstStyle/>
          <a:p>
            <a:endParaRPr lang="en-US"/>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23359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88325" y="914400"/>
            <a:ext cx="7315200" cy="4876800"/>
          </a:xfrm>
        </p:spPr>
        <p:txBody>
          <a:bodyPr/>
          <a:lstStyle/>
          <a:p>
            <a:r>
              <a:rPr lang="en-US" b="1" dirty="0" smtClean="0">
                <a:latin typeface="Century Gothic"/>
                <a:cs typeface="Century Gothic"/>
              </a:rPr>
              <a:t>Defect log sample</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53</a:t>
            </a:fld>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8" y="1524000"/>
            <a:ext cx="7241675" cy="4419600"/>
          </a:xfrm>
          <a:prstGeom prst="rect">
            <a:avLst/>
          </a:prstGeom>
        </p:spPr>
      </p:pic>
      <p:sp>
        <p:nvSpPr>
          <p:cNvPr id="3" name="Title 2"/>
          <p:cNvSpPr>
            <a:spLocks noGrp="1"/>
          </p:cNvSpPr>
          <p:nvPr>
            <p:ph type="title"/>
          </p:nvPr>
        </p:nvSpPr>
        <p:spPr/>
        <p:txBody>
          <a:bodyPr/>
          <a:lstStyle/>
          <a:p>
            <a:endParaRPr lang="en-US"/>
          </a:p>
        </p:txBody>
      </p:sp>
      <p:sp>
        <p:nvSpPr>
          <p:cNvPr id="8" name="Rectangle 7"/>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77391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4400" y="914400"/>
            <a:ext cx="7315200" cy="4495800"/>
          </a:xfrm>
        </p:spPr>
        <p:txBody>
          <a:bodyPr/>
          <a:lstStyle/>
          <a:p>
            <a:r>
              <a:rPr lang="en-US" b="1" dirty="0" smtClean="0">
                <a:latin typeface="Century Gothic"/>
                <a:cs typeface="Century Gothic"/>
              </a:rPr>
              <a:t>Test Report</a:t>
            </a:r>
          </a:p>
          <a:p>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68" y="1676400"/>
            <a:ext cx="7259064" cy="1695516"/>
          </a:xfrm>
          <a:prstGeom prst="rect">
            <a:avLst/>
          </a:prstGeom>
        </p:spPr>
      </p:pic>
      <p:sp>
        <p:nvSpPr>
          <p:cNvPr id="3" name="TextBox 2"/>
          <p:cNvSpPr txBox="1"/>
          <p:nvPr/>
        </p:nvSpPr>
        <p:spPr>
          <a:xfrm>
            <a:off x="942468" y="4038600"/>
            <a:ext cx="5525872" cy="830997"/>
          </a:xfrm>
          <a:prstGeom prst="rect">
            <a:avLst/>
          </a:prstGeom>
          <a:noFill/>
        </p:spPr>
        <p:txBody>
          <a:bodyPr wrap="none" rtlCol="0">
            <a:spAutoFit/>
          </a:bodyPr>
          <a:lstStyle/>
          <a:p>
            <a:pPr marL="342900" indent="-342900">
              <a:buFont typeface="Wingdings" pitchFamily="2" charset="2"/>
              <a:buChar char="ü"/>
            </a:pPr>
            <a:r>
              <a:rPr lang="en-US" dirty="0"/>
              <a:t>Number of fail test cases: 18 (</a:t>
            </a:r>
            <a:r>
              <a:rPr lang="en-US" dirty="0" smtClean="0"/>
              <a:t>fixed </a:t>
            </a:r>
            <a:r>
              <a:rPr lang="en-US" dirty="0"/>
              <a:t>all)</a:t>
            </a:r>
          </a:p>
          <a:p>
            <a:endParaRPr lang="en-US" dirty="0"/>
          </a:p>
        </p:txBody>
      </p:sp>
      <p:sp>
        <p:nvSpPr>
          <p:cNvPr id="4" name="Title 3"/>
          <p:cNvSpPr>
            <a:spLocks noGrp="1"/>
          </p:cNvSpPr>
          <p:nvPr>
            <p:ph type="title"/>
          </p:nvPr>
        </p:nvSpPr>
        <p:spPr/>
        <p:txBody>
          <a:bodyPr/>
          <a:lstStyle/>
          <a:p>
            <a:endParaRPr lang="en-US"/>
          </a:p>
        </p:txBody>
      </p:sp>
      <p:sp>
        <p:nvSpPr>
          <p:cNvPr id="8" name="Rectangle 7"/>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4831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r>
              <a:rPr lang="en-US" dirty="0" smtClean="0">
                <a:solidFill>
                  <a:schemeClr val="tx1">
                    <a:lumMod val="85000"/>
                    <a:lumOff val="15000"/>
                  </a:schemeClr>
                </a:solidFill>
                <a:latin typeface="Century Gothic"/>
                <a:cs typeface="Century Gothic"/>
              </a:rPr>
              <a:t>Please check it out at </a:t>
            </a:r>
            <a:r>
              <a:rPr lang="en-US" b="1" dirty="0" smtClean="0">
                <a:solidFill>
                  <a:schemeClr val="tx1">
                    <a:lumMod val="85000"/>
                    <a:lumOff val="15000"/>
                  </a:schemeClr>
                </a:solidFill>
                <a:latin typeface="Century Gothic"/>
                <a:cs typeface="Century Gothic"/>
              </a:rPr>
              <a:t>www.5house.us</a:t>
            </a:r>
          </a:p>
        </p:txBody>
      </p:sp>
      <p:sp>
        <p:nvSpPr>
          <p:cNvPr id="2" name="Slide Number Placeholder 1"/>
          <p:cNvSpPr>
            <a:spLocks noGrp="1"/>
          </p:cNvSpPr>
          <p:nvPr>
            <p:ph type="sldNum" sz="quarter" idx="12"/>
          </p:nvPr>
        </p:nvSpPr>
        <p:spPr/>
        <p:txBody>
          <a:bodyPr/>
          <a:lstStyle/>
          <a:p>
            <a:fld id="{34C99D79-8A4B-4031-B1E0-AF26F8EDF2BC}" type="slidenum">
              <a:rPr lang="en-US" smtClean="0"/>
              <a:t>55</a:t>
            </a:fld>
            <a:endParaRPr lang="en-US"/>
          </a:p>
        </p:txBody>
      </p:sp>
      <p:pic>
        <p:nvPicPr>
          <p:cNvPr id="3" name="Picture 2" descr="riko-tooney---happy-face-279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514600"/>
            <a:ext cx="3251200" cy="3251200"/>
          </a:xfrm>
          <a:prstGeom prst="rect">
            <a:avLst/>
          </a:prstGeom>
        </p:spPr>
      </p:pic>
    </p:spTree>
    <p:extLst>
      <p:ext uri="{BB962C8B-B14F-4D97-AF65-F5344CB8AC3E}">
        <p14:creationId xmlns:p14="http://schemas.microsoft.com/office/powerpoint/2010/main" val="22725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5867400" cy="3200400"/>
          </a:xfrm>
        </p:spPr>
        <p:txBody>
          <a:bodyPr/>
          <a:lstStyle/>
          <a:p>
            <a:r>
              <a:rPr lang="en-US" dirty="0" smtClean="0">
                <a:solidFill>
                  <a:schemeClr val="tx1">
                    <a:lumMod val="85000"/>
                    <a:lumOff val="15000"/>
                  </a:schemeClr>
                </a:solidFill>
                <a:latin typeface="Century Gothic"/>
                <a:cs typeface="Century Gothic"/>
              </a:rPr>
              <a:t>Visitor </a:t>
            </a:r>
          </a:p>
          <a:p>
            <a:pPr lvl="1"/>
            <a:r>
              <a:rPr lang="en-US" sz="1800" dirty="0" smtClean="0">
                <a:solidFill>
                  <a:schemeClr val="tx1">
                    <a:lumMod val="85000"/>
                    <a:lumOff val="15000"/>
                  </a:schemeClr>
                </a:solidFill>
                <a:latin typeface="Century Gothic"/>
                <a:cs typeface="Century Gothic"/>
              </a:rPr>
              <a:t>Could be </a:t>
            </a:r>
            <a:r>
              <a:rPr lang="en-US" sz="1800" b="1" dirty="0" smtClean="0">
                <a:solidFill>
                  <a:schemeClr val="tx1">
                    <a:lumMod val="85000"/>
                    <a:lumOff val="15000"/>
                  </a:schemeClr>
                </a:solidFill>
                <a:latin typeface="Century Gothic"/>
                <a:cs typeface="Century Gothic"/>
              </a:rPr>
              <a:t>renters</a:t>
            </a:r>
            <a:endParaRPr lang="en-US" sz="1800" dirty="0" smtClean="0">
              <a:solidFill>
                <a:schemeClr val="tx1">
                  <a:lumMod val="85000"/>
                  <a:lumOff val="15000"/>
                </a:schemeClr>
              </a:solidFill>
              <a:latin typeface="Century Gothic"/>
              <a:cs typeface="Century Gothic"/>
            </a:endParaRPr>
          </a:p>
          <a:p>
            <a:pPr lvl="2"/>
            <a:r>
              <a:rPr lang="en-US" sz="1600" dirty="0" smtClean="0">
                <a:solidFill>
                  <a:schemeClr val="tx1">
                    <a:lumMod val="85000"/>
                    <a:lumOff val="15000"/>
                  </a:schemeClr>
                </a:solidFill>
                <a:latin typeface="Century Gothic"/>
                <a:cs typeface="Century Gothic"/>
              </a:rPr>
              <a:t>Search &amp; Advance Search</a:t>
            </a:r>
          </a:p>
          <a:p>
            <a:pPr lvl="2"/>
            <a:r>
              <a:rPr lang="en-US" sz="1600" dirty="0" smtClean="0">
                <a:solidFill>
                  <a:schemeClr val="tx1">
                    <a:lumMod val="85000"/>
                    <a:lumOff val="15000"/>
                  </a:schemeClr>
                </a:solidFill>
                <a:latin typeface="Century Gothic"/>
                <a:cs typeface="Century Gothic"/>
              </a:rPr>
              <a:t>Map interaction</a:t>
            </a:r>
          </a:p>
          <a:p>
            <a:pPr lvl="2"/>
            <a:r>
              <a:rPr lang="en-US" sz="1600" dirty="0" smtClean="0">
                <a:solidFill>
                  <a:schemeClr val="tx1">
                    <a:lumMod val="85000"/>
                    <a:lumOff val="15000"/>
                  </a:schemeClr>
                </a:solidFill>
                <a:latin typeface="Century Gothic"/>
                <a:cs typeface="Century Gothic"/>
              </a:rPr>
              <a:t>Contact</a:t>
            </a:r>
          </a:p>
          <a:p>
            <a:pPr lvl="1"/>
            <a:r>
              <a:rPr lang="en-US" dirty="0" smtClean="0">
                <a:solidFill>
                  <a:schemeClr val="tx1">
                    <a:lumMod val="85000"/>
                    <a:lumOff val="15000"/>
                  </a:schemeClr>
                </a:solidFill>
                <a:latin typeface="Century Gothic"/>
                <a:cs typeface="Century Gothic"/>
              </a:rPr>
              <a:t> </a:t>
            </a:r>
            <a:r>
              <a:rPr lang="en-US" sz="1800" b="1" dirty="0">
                <a:solidFill>
                  <a:schemeClr val="tx1">
                    <a:lumMod val="85000"/>
                    <a:lumOff val="15000"/>
                  </a:schemeClr>
                </a:solidFill>
                <a:latin typeface="Century Gothic"/>
                <a:cs typeface="Century Gothic"/>
              </a:rPr>
              <a:t>H</a:t>
            </a:r>
            <a:r>
              <a:rPr lang="en-US" sz="1800" b="1" dirty="0" smtClean="0">
                <a:solidFill>
                  <a:schemeClr val="tx1">
                    <a:lumMod val="85000"/>
                    <a:lumOff val="15000"/>
                  </a:schemeClr>
                </a:solidFill>
                <a:latin typeface="Century Gothic"/>
                <a:cs typeface="Century Gothic"/>
              </a:rPr>
              <a:t>ouse owners </a:t>
            </a:r>
            <a:r>
              <a:rPr lang="en-US" sz="1800" b="1" dirty="0">
                <a:solidFill>
                  <a:schemeClr val="tx1">
                    <a:lumMod val="85000"/>
                    <a:lumOff val="15000"/>
                  </a:schemeClr>
                </a:solidFill>
                <a:latin typeface="Century Gothic"/>
                <a:cs typeface="Century Gothic"/>
              </a:rPr>
              <a:t>who just </a:t>
            </a:r>
            <a:r>
              <a:rPr lang="en-US" sz="1800" b="1" dirty="0" smtClean="0">
                <a:solidFill>
                  <a:schemeClr val="tx1">
                    <a:lumMod val="85000"/>
                    <a:lumOff val="15000"/>
                  </a:schemeClr>
                </a:solidFill>
                <a:latin typeface="Century Gothic"/>
                <a:cs typeface="Century Gothic"/>
              </a:rPr>
              <a:t>want </a:t>
            </a:r>
            <a:r>
              <a:rPr lang="en-US" sz="1800" b="1" dirty="0">
                <a:solidFill>
                  <a:schemeClr val="tx1">
                    <a:lumMod val="85000"/>
                    <a:lumOff val="15000"/>
                  </a:schemeClr>
                </a:solidFill>
                <a:latin typeface="Century Gothic"/>
                <a:cs typeface="Century Gothic"/>
              </a:rPr>
              <a:t>fast </a:t>
            </a:r>
            <a:r>
              <a:rPr lang="en-US" sz="1800" b="1" dirty="0" smtClean="0">
                <a:solidFill>
                  <a:schemeClr val="tx1">
                    <a:lumMod val="85000"/>
                    <a:lumOff val="15000"/>
                  </a:schemeClr>
                </a:solidFill>
                <a:latin typeface="Century Gothic"/>
                <a:cs typeface="Century Gothic"/>
              </a:rPr>
              <a:t>posting </a:t>
            </a:r>
            <a:r>
              <a:rPr lang="en-US" sz="1800" dirty="0">
                <a:solidFill>
                  <a:schemeClr val="tx1">
                    <a:lumMod val="85000"/>
                    <a:lumOff val="15000"/>
                  </a:schemeClr>
                </a:solidFill>
                <a:latin typeface="Century Gothic"/>
                <a:cs typeface="Century Gothic"/>
              </a:rPr>
              <a:t>and </a:t>
            </a:r>
            <a:r>
              <a:rPr lang="en-US" sz="1800" b="1" dirty="0">
                <a:solidFill>
                  <a:schemeClr val="tx1">
                    <a:lumMod val="85000"/>
                    <a:lumOff val="15000"/>
                  </a:schemeClr>
                </a:solidFill>
                <a:latin typeface="Century Gothic"/>
                <a:cs typeface="Century Gothic"/>
              </a:rPr>
              <a:t>don’t need user </a:t>
            </a:r>
            <a:r>
              <a:rPr lang="en-US" sz="1800" b="1" dirty="0" smtClean="0">
                <a:solidFill>
                  <a:schemeClr val="tx1">
                    <a:lumMod val="85000"/>
                    <a:lumOff val="15000"/>
                  </a:schemeClr>
                </a:solidFill>
                <a:latin typeface="Century Gothic"/>
                <a:cs typeface="Century Gothic"/>
              </a:rPr>
              <a:t>workspace</a:t>
            </a:r>
            <a:endParaRPr lang="en-US" sz="1800" b="1" dirty="0">
              <a:solidFill>
                <a:schemeClr val="tx1">
                  <a:lumMod val="85000"/>
                  <a:lumOff val="15000"/>
                </a:schemeClr>
              </a:solidFill>
              <a:latin typeface="Century Gothic"/>
              <a:cs typeface="Century Gothic"/>
            </a:endParaRPr>
          </a:p>
          <a:p>
            <a:pPr lvl="2"/>
            <a:r>
              <a:rPr lang="en-US" sz="1600" dirty="0">
                <a:solidFill>
                  <a:schemeClr val="tx1">
                    <a:lumMod val="85000"/>
                    <a:lumOff val="15000"/>
                  </a:schemeClr>
                </a:solidFill>
                <a:latin typeface="Century Gothic"/>
                <a:cs typeface="Century Gothic"/>
              </a:rPr>
              <a:t>Add, edit, delete, renew post</a:t>
            </a:r>
          </a:p>
          <a:p>
            <a:pPr lvl="2"/>
            <a:endParaRPr lang="en-US" sz="1600" dirty="0" smtClean="0">
              <a:solidFill>
                <a:schemeClr val="tx1">
                  <a:lumMod val="85000"/>
                  <a:lumOff val="15000"/>
                </a:schemeClr>
              </a:solidFill>
              <a:latin typeface="Century Gothic"/>
              <a:cs typeface="Century Gothic"/>
            </a:endParaRPr>
          </a:p>
          <a:p>
            <a:pPr lvl="2"/>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56</a:t>
            </a:fld>
            <a:endParaRPr lang="en-US"/>
          </a:p>
        </p:txBody>
      </p:sp>
      <p:pic>
        <p:nvPicPr>
          <p:cNvPr id="7" name="Picture 6" descr="visi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2209800"/>
            <a:ext cx="1092200" cy="1016000"/>
          </a:xfrm>
          <a:prstGeom prst="rect">
            <a:avLst/>
          </a:prstGeom>
        </p:spPr>
      </p:pic>
    </p:spTree>
    <p:extLst>
      <p:ext uri="{BB962C8B-B14F-4D97-AF65-F5344CB8AC3E}">
        <p14:creationId xmlns:p14="http://schemas.microsoft.com/office/powerpoint/2010/main" val="16670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r>
              <a:rPr lang="en-US" dirty="0" smtClean="0">
                <a:solidFill>
                  <a:schemeClr val="tx1">
                    <a:lumMod val="85000"/>
                    <a:lumOff val="15000"/>
                  </a:schemeClr>
                </a:solidFill>
                <a:latin typeface="Century Gothic"/>
                <a:cs typeface="Century Gothic"/>
              </a:rPr>
              <a:t>Registered User</a:t>
            </a:r>
          </a:p>
          <a:p>
            <a:pPr lvl="1"/>
            <a:r>
              <a:rPr lang="en-US" sz="1800" dirty="0" smtClean="0">
                <a:solidFill>
                  <a:schemeClr val="tx1">
                    <a:lumMod val="85000"/>
                    <a:lumOff val="15000"/>
                  </a:schemeClr>
                </a:solidFill>
                <a:latin typeface="Century Gothic"/>
                <a:cs typeface="Century Gothic"/>
              </a:rPr>
              <a:t>Could be also </a:t>
            </a:r>
            <a:r>
              <a:rPr lang="en-US" sz="1800" b="1" dirty="0" smtClean="0">
                <a:solidFill>
                  <a:schemeClr val="tx1">
                    <a:lumMod val="85000"/>
                    <a:lumOff val="15000"/>
                  </a:schemeClr>
                </a:solidFill>
                <a:latin typeface="Century Gothic"/>
                <a:cs typeface="Century Gothic"/>
              </a:rPr>
              <a:t>renter who needs favorite &amp; compare </a:t>
            </a:r>
            <a:r>
              <a:rPr lang="en-US" sz="1800" dirty="0" smtClean="0">
                <a:solidFill>
                  <a:schemeClr val="tx1">
                    <a:lumMod val="85000"/>
                    <a:lumOff val="15000"/>
                  </a:schemeClr>
                </a:solidFill>
                <a:latin typeface="Century Gothic"/>
                <a:cs typeface="Century Gothic"/>
              </a:rPr>
              <a:t>houses </a:t>
            </a:r>
          </a:p>
          <a:p>
            <a:pPr lvl="1"/>
            <a:r>
              <a:rPr lang="en-US" sz="1800" dirty="0" smtClean="0">
                <a:solidFill>
                  <a:schemeClr val="tx1">
                    <a:lumMod val="85000"/>
                    <a:lumOff val="15000"/>
                  </a:schemeClr>
                </a:solidFill>
                <a:latin typeface="Century Gothic"/>
                <a:cs typeface="Century Gothic"/>
              </a:rPr>
              <a:t>Could be </a:t>
            </a:r>
            <a:r>
              <a:rPr lang="en-US" sz="1800" b="1" dirty="0" smtClean="0">
                <a:solidFill>
                  <a:schemeClr val="tx1">
                    <a:lumMod val="85000"/>
                    <a:lumOff val="15000"/>
                  </a:schemeClr>
                </a:solidFill>
                <a:latin typeface="Century Gothic"/>
                <a:cs typeface="Century Gothic"/>
              </a:rPr>
              <a:t>house owner who has many properties and</a:t>
            </a:r>
            <a:r>
              <a:rPr lang="en-US" sz="1800" dirty="0" smtClean="0">
                <a:solidFill>
                  <a:schemeClr val="tx1">
                    <a:lumMod val="85000"/>
                    <a:lumOff val="15000"/>
                  </a:schemeClr>
                </a:solidFill>
                <a:latin typeface="Century Gothic"/>
                <a:cs typeface="Century Gothic"/>
              </a:rPr>
              <a:t> needs user workspace to control all activities.</a:t>
            </a:r>
          </a:p>
          <a:p>
            <a:pPr lvl="1"/>
            <a:endParaRPr lang="en-US" sz="1800" dirty="0" smtClean="0">
              <a:solidFill>
                <a:schemeClr val="tx1">
                  <a:lumMod val="85000"/>
                  <a:lumOff val="15000"/>
                </a:schemeClr>
              </a:solidFill>
              <a:latin typeface="Century Gothic"/>
              <a:cs typeface="Century Gothic"/>
            </a:endParaRPr>
          </a:p>
          <a:p>
            <a:pPr lvl="2"/>
            <a:r>
              <a:rPr lang="en-US" sz="1600" dirty="0" smtClean="0">
                <a:solidFill>
                  <a:schemeClr val="tx1">
                    <a:lumMod val="85000"/>
                    <a:lumOff val="15000"/>
                  </a:schemeClr>
                </a:solidFill>
                <a:latin typeface="Century Gothic"/>
                <a:cs typeface="Century Gothic"/>
              </a:rPr>
              <a:t>User workspace</a:t>
            </a:r>
          </a:p>
          <a:p>
            <a:pPr lvl="2"/>
            <a:r>
              <a:rPr lang="en-US" sz="1600" dirty="0" smtClean="0">
                <a:solidFill>
                  <a:schemeClr val="tx1">
                    <a:lumMod val="85000"/>
                    <a:lumOff val="15000"/>
                  </a:schemeClr>
                </a:solidFill>
                <a:latin typeface="Century Gothic"/>
                <a:cs typeface="Century Gothic"/>
              </a:rPr>
              <a:t>Favorite &amp; compare</a:t>
            </a:r>
          </a:p>
          <a:p>
            <a:pPr lvl="2"/>
            <a:r>
              <a:rPr lang="en-US" sz="1600" dirty="0" smtClean="0">
                <a:solidFill>
                  <a:schemeClr val="tx1">
                    <a:lumMod val="85000"/>
                    <a:lumOff val="15000"/>
                  </a:schemeClr>
                </a:solidFill>
                <a:latin typeface="Century Gothic"/>
                <a:cs typeface="Century Gothic"/>
              </a:rPr>
              <a:t>Report bad post</a:t>
            </a:r>
          </a:p>
          <a:p>
            <a:pPr lvl="2"/>
            <a:endParaRPr lang="en-US" sz="1600" dirty="0" smtClean="0">
              <a:solidFill>
                <a:schemeClr val="tx1">
                  <a:lumMod val="85000"/>
                  <a:lumOff val="15000"/>
                </a:schemeClr>
              </a:solidFill>
              <a:latin typeface="Century Gothic"/>
              <a:cs typeface="Century Gothic"/>
            </a:endParaRPr>
          </a:p>
          <a:p>
            <a:pPr lvl="2"/>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57</a:t>
            </a:fld>
            <a:endParaRPr lang="en-US"/>
          </a:p>
        </p:txBody>
      </p:sp>
      <p:pic>
        <p:nvPicPr>
          <p:cNvPr id="9" name="Picture 8" descr="us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3810000"/>
            <a:ext cx="952500" cy="1066800"/>
          </a:xfrm>
          <a:prstGeom prst="rect">
            <a:avLst/>
          </a:prstGeom>
        </p:spPr>
      </p:pic>
    </p:spTree>
    <p:extLst>
      <p:ext uri="{BB962C8B-B14F-4D97-AF65-F5344CB8AC3E}">
        <p14:creationId xmlns:p14="http://schemas.microsoft.com/office/powerpoint/2010/main" val="161661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r>
              <a:rPr lang="en-US" dirty="0" smtClean="0">
                <a:solidFill>
                  <a:schemeClr val="tx1">
                    <a:lumMod val="85000"/>
                    <a:lumOff val="15000"/>
                  </a:schemeClr>
                </a:solidFill>
                <a:latin typeface="Century Gothic"/>
                <a:cs typeface="Century Gothic"/>
              </a:rPr>
              <a:t>Administrator</a:t>
            </a:r>
          </a:p>
          <a:p>
            <a:pPr lvl="1"/>
            <a:r>
              <a:rPr lang="en-US" sz="1800" dirty="0" smtClean="0">
                <a:solidFill>
                  <a:schemeClr val="tx1">
                    <a:lumMod val="85000"/>
                    <a:lumOff val="15000"/>
                  </a:schemeClr>
                </a:solidFill>
                <a:latin typeface="Century Gothic"/>
                <a:cs typeface="Century Gothic"/>
              </a:rPr>
              <a:t>Has admin workspace to control and manage all system configurations.</a:t>
            </a:r>
          </a:p>
          <a:p>
            <a:pPr lvl="1"/>
            <a:endParaRPr lang="en-US" sz="1800" dirty="0" smtClean="0">
              <a:solidFill>
                <a:schemeClr val="tx1">
                  <a:lumMod val="85000"/>
                  <a:lumOff val="15000"/>
                </a:schemeClr>
              </a:solidFill>
              <a:latin typeface="Century Gothic"/>
              <a:cs typeface="Century Gothic"/>
            </a:endParaRPr>
          </a:p>
          <a:p>
            <a:pPr lvl="2"/>
            <a:r>
              <a:rPr lang="en-US" sz="1600" dirty="0" smtClean="0">
                <a:solidFill>
                  <a:schemeClr val="tx1">
                    <a:lumMod val="85000"/>
                    <a:lumOff val="15000"/>
                  </a:schemeClr>
                </a:solidFill>
                <a:latin typeface="Century Gothic"/>
                <a:cs typeface="Century Gothic"/>
              </a:rPr>
              <a:t>Admin workspace</a:t>
            </a:r>
          </a:p>
          <a:p>
            <a:pPr lvl="2"/>
            <a:r>
              <a:rPr lang="en-US" sz="1600" dirty="0" smtClean="0">
                <a:solidFill>
                  <a:schemeClr val="tx1">
                    <a:lumMod val="85000"/>
                    <a:lumOff val="15000"/>
                  </a:schemeClr>
                </a:solidFill>
                <a:latin typeface="Century Gothic"/>
                <a:cs typeface="Century Gothic"/>
              </a:rPr>
              <a:t>Manage reported posts</a:t>
            </a:r>
          </a:p>
          <a:p>
            <a:pPr lvl="2"/>
            <a:r>
              <a:rPr lang="en-US" sz="1600" dirty="0" smtClean="0">
                <a:solidFill>
                  <a:schemeClr val="tx1">
                    <a:lumMod val="85000"/>
                    <a:lumOff val="15000"/>
                  </a:schemeClr>
                </a:solidFill>
                <a:latin typeface="Century Gothic"/>
                <a:cs typeface="Century Gothic"/>
              </a:rPr>
              <a:t>Bad </a:t>
            </a:r>
            <a:r>
              <a:rPr lang="en-US" sz="1600" dirty="0">
                <a:solidFill>
                  <a:schemeClr val="tx1">
                    <a:lumMod val="85000"/>
                    <a:lumOff val="15000"/>
                  </a:schemeClr>
                </a:solidFill>
                <a:latin typeface="Century Gothic"/>
                <a:cs typeface="Century Gothic"/>
              </a:rPr>
              <a:t>p</a:t>
            </a:r>
            <a:r>
              <a:rPr lang="en-US" sz="1600" dirty="0" smtClean="0">
                <a:solidFill>
                  <a:schemeClr val="tx1">
                    <a:lumMod val="85000"/>
                    <a:lumOff val="15000"/>
                  </a:schemeClr>
                </a:solidFill>
                <a:latin typeface="Century Gothic"/>
                <a:cs typeface="Century Gothic"/>
              </a:rPr>
              <a:t>ost approve</a:t>
            </a:r>
          </a:p>
          <a:p>
            <a:pPr lvl="2"/>
            <a:endParaRPr lang="en-US" sz="1600" dirty="0" smtClean="0">
              <a:solidFill>
                <a:schemeClr val="tx1">
                  <a:lumMod val="85000"/>
                  <a:lumOff val="15000"/>
                </a:schemeClr>
              </a:solidFill>
              <a:latin typeface="Century Gothic"/>
              <a:cs typeface="Century Gothic"/>
            </a:endParaRPr>
          </a:p>
          <a:p>
            <a:pPr lvl="2"/>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58</a:t>
            </a:fld>
            <a:endParaRPr lang="en-US"/>
          </a:p>
        </p:txBody>
      </p:sp>
      <p:pic>
        <p:nvPicPr>
          <p:cNvPr id="10" name="Picture 9" descr="adm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3155868"/>
            <a:ext cx="749300" cy="965200"/>
          </a:xfrm>
          <a:prstGeom prst="rect">
            <a:avLst/>
          </a:prstGeom>
        </p:spPr>
      </p:pic>
    </p:spTree>
    <p:extLst>
      <p:ext uri="{BB962C8B-B14F-4D97-AF65-F5344CB8AC3E}">
        <p14:creationId xmlns:p14="http://schemas.microsoft.com/office/powerpoint/2010/main" val="70621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7</a:t>
            </a:r>
            <a:r>
              <a:rPr lang="en-US" dirty="0" smtClean="0">
                <a:solidFill>
                  <a:schemeClr val="accent4">
                    <a:lumMod val="50000"/>
                  </a:schemeClr>
                </a:solidFill>
                <a:latin typeface="Century Gothic"/>
                <a:cs typeface="Century Gothic"/>
              </a:rPr>
              <a:t>. Q&amp;A</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59</a:t>
            </a:fld>
            <a:endParaRPr lang="en-US"/>
          </a:p>
        </p:txBody>
      </p:sp>
      <p:pic>
        <p:nvPicPr>
          <p:cNvPr id="8" name="Content Placeholder 7" descr="252.jpg"/>
          <p:cNvPicPr>
            <a:picLocks noGrp="1" noChangeAspect="1"/>
          </p:cNvPicPr>
          <p:nvPr>
            <p:ph idx="1"/>
          </p:nvPr>
        </p:nvPicPr>
        <p:blipFill>
          <a:blip r:embed="rId2">
            <a:extLst>
              <a:ext uri="{28A0092B-C50C-407E-A947-70E740481C1C}">
                <a14:useLocalDpi xmlns:a14="http://schemas.microsoft.com/office/drawing/2010/main" val="0"/>
              </a:ext>
            </a:extLst>
          </a:blip>
          <a:srcRect l="-29733" r="-29733"/>
          <a:stretch>
            <a:fillRect/>
          </a:stretch>
        </p:blipFill>
        <p:spPr>
          <a:xfrm>
            <a:off x="1524000" y="1524000"/>
            <a:ext cx="6324600" cy="3952875"/>
          </a:xfrm>
        </p:spPr>
      </p:pic>
    </p:spTree>
    <p:extLst>
      <p:ext uri="{BB962C8B-B14F-4D97-AF65-F5344CB8AC3E}">
        <p14:creationId xmlns:p14="http://schemas.microsoft.com/office/powerpoint/2010/main" val="27674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1676400" y="1600200"/>
            <a:ext cx="6553200" cy="4572000"/>
          </a:xfrm>
        </p:spPr>
        <p:txBody>
          <a:bodyPr>
            <a:normAutofit/>
          </a:bodyPr>
          <a:lstStyle/>
          <a:p>
            <a:pPr marL="0" indent="0" algn="just">
              <a:buNone/>
            </a:pPr>
            <a:r>
              <a:rPr lang="en-US" sz="1800" b="1" dirty="0" smtClean="0">
                <a:solidFill>
                  <a:schemeClr val="tx1">
                    <a:lumMod val="85000"/>
                    <a:lumOff val="15000"/>
                  </a:schemeClr>
                </a:solidFill>
                <a:latin typeface="Century Gothic"/>
                <a:cs typeface="Century Gothic"/>
              </a:rPr>
              <a:t>2007: </a:t>
            </a:r>
            <a:r>
              <a:rPr lang="en-US" sz="1800" dirty="0" smtClean="0">
                <a:solidFill>
                  <a:schemeClr val="tx1">
                    <a:lumMod val="85000"/>
                    <a:lumOff val="15000"/>
                  </a:schemeClr>
                </a:solidFill>
                <a:latin typeface="Century Gothic"/>
                <a:cs typeface="Century Gothic"/>
              </a:rPr>
              <a:t>&gt;50 universities &amp; many colleges </a:t>
            </a:r>
            <a:r>
              <a:rPr lang="en-US" sz="1800" i="1" dirty="0" smtClean="0">
                <a:solidFill>
                  <a:schemeClr val="tx1">
                    <a:lumMod val="85000"/>
                    <a:lumOff val="15000"/>
                  </a:schemeClr>
                </a:solidFill>
                <a:latin typeface="Century Gothic"/>
                <a:cs typeface="Century Gothic"/>
              </a:rPr>
              <a:t>*</a:t>
            </a:r>
          </a:p>
          <a:p>
            <a:pPr marL="0" indent="0" algn="just">
              <a:buNone/>
            </a:pPr>
            <a:r>
              <a:rPr lang="en-US" sz="1800" i="1" dirty="0" smtClean="0">
                <a:solidFill>
                  <a:schemeClr val="tx1">
                    <a:lumMod val="85000"/>
                    <a:lumOff val="15000"/>
                  </a:schemeClr>
                </a:solidFill>
                <a:latin typeface="Century Gothic"/>
                <a:cs typeface="Century Gothic"/>
              </a:rPr>
              <a:t>            </a:t>
            </a:r>
            <a:r>
              <a:rPr lang="en-US" sz="1800" dirty="0" smtClean="0">
                <a:solidFill>
                  <a:schemeClr val="tx1">
                    <a:lumMod val="85000"/>
                    <a:lumOff val="15000"/>
                  </a:schemeClr>
                </a:solidFill>
                <a:latin typeface="Century Gothic"/>
                <a:cs typeface="Century Gothic"/>
              </a:rPr>
              <a:t>650. 000 students</a:t>
            </a: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0" indent="0" algn="just">
              <a:buNone/>
            </a:pPr>
            <a:r>
              <a:rPr lang="en-US" sz="1000" dirty="0" smtClean="0">
                <a:solidFill>
                  <a:schemeClr val="tx1">
                    <a:lumMod val="85000"/>
                    <a:lumOff val="15000"/>
                  </a:schemeClr>
                </a:solidFill>
                <a:latin typeface="Century Gothic"/>
                <a:cs typeface="Century Gothic"/>
              </a:rPr>
              <a:t>* </a:t>
            </a:r>
            <a:r>
              <a:rPr lang="en-US" sz="1000" dirty="0">
                <a:solidFill>
                  <a:schemeClr val="tx1">
                    <a:lumMod val="85000"/>
                    <a:lumOff val="15000"/>
                  </a:schemeClr>
                </a:solidFill>
                <a:latin typeface="Century Gothic"/>
                <a:cs typeface="Century Gothic"/>
              </a:rPr>
              <a:t>http</a:t>
            </a:r>
            <a:r>
              <a:rPr lang="en-US" sz="1000" dirty="0" smtClean="0">
                <a:solidFill>
                  <a:schemeClr val="tx1">
                    <a:lumMod val="85000"/>
                    <a:lumOff val="15000"/>
                  </a:schemeClr>
                </a:solidFill>
                <a:latin typeface="Century Gothic"/>
                <a:cs typeface="Century Gothic"/>
              </a:rPr>
              <a:t>://wikipedia.org/wiki/Ha_Noi</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6</a:t>
            </a:fld>
            <a:endParaRPr lang="en-US"/>
          </a:p>
        </p:txBody>
      </p:sp>
      <p:pic>
        <p:nvPicPr>
          <p:cNvPr id="4" name="Picture 3" descr="1190065960_1313225953_9498_200x2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743200"/>
            <a:ext cx="3657600" cy="1588394"/>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28585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60</a:t>
            </a:fld>
            <a:endParaRPr lang="en-US"/>
          </a:p>
        </p:txBody>
      </p:sp>
      <p:pic>
        <p:nvPicPr>
          <p:cNvPr id="4" name="Content Placeholder 3" descr="Screen Shot 2013-04-21 at 2.10.24 PM.png"/>
          <p:cNvPicPr>
            <a:picLocks noGrp="1" noChangeAspect="1"/>
          </p:cNvPicPr>
          <p:nvPr>
            <p:ph idx="1"/>
          </p:nvPr>
        </p:nvPicPr>
        <p:blipFill>
          <a:blip r:embed="rId2">
            <a:extLst>
              <a:ext uri="{28A0092B-C50C-407E-A947-70E740481C1C}">
                <a14:useLocalDpi xmlns:a14="http://schemas.microsoft.com/office/drawing/2010/main" val="0"/>
              </a:ext>
            </a:extLst>
          </a:blip>
          <a:srcRect t="-1078" b="-1078"/>
          <a:stretch>
            <a:fillRect/>
          </a:stretch>
        </p:blipFill>
        <p:spPr>
          <a:xfrm>
            <a:off x="2819400" y="2362200"/>
            <a:ext cx="3596640" cy="2247900"/>
          </a:xfrm>
        </p:spPr>
      </p:pic>
    </p:spTree>
    <p:extLst>
      <p:ext uri="{BB962C8B-B14F-4D97-AF65-F5344CB8AC3E}">
        <p14:creationId xmlns:p14="http://schemas.microsoft.com/office/powerpoint/2010/main" val="25816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Renter spends </a:t>
            </a:r>
            <a:r>
              <a:rPr lang="en-US" sz="2000" b="1" dirty="0">
                <a:solidFill>
                  <a:schemeClr val="tx1">
                    <a:lumMod val="85000"/>
                    <a:lumOff val="15000"/>
                  </a:schemeClr>
                </a:solidFill>
                <a:latin typeface="Century Gothic"/>
                <a:cs typeface="Century Gothic"/>
              </a:rPr>
              <a:t>lots of time </a:t>
            </a:r>
            <a:r>
              <a:rPr lang="en-US" sz="2000" dirty="0">
                <a:solidFill>
                  <a:schemeClr val="tx1">
                    <a:lumMod val="85000"/>
                    <a:lumOff val="15000"/>
                  </a:schemeClr>
                </a:solidFill>
                <a:latin typeface="Century Gothic"/>
                <a:cs typeface="Century Gothic"/>
              </a:rPr>
              <a:t>for asking friends or going to somewhere to find a suitable house for lease</a:t>
            </a:r>
            <a:r>
              <a:rPr lang="en-US" sz="2000" dirty="0" smtClean="0">
                <a:solidFill>
                  <a:schemeClr val="tx1">
                    <a:lumMod val="85000"/>
                    <a:lumOff val="15000"/>
                  </a:schemeClr>
                </a:solidFill>
                <a:latin typeface="Century Gothic"/>
                <a:cs typeface="Century Gothic"/>
              </a:rPr>
              <a:t>.</a:t>
            </a:r>
          </a:p>
          <a:p>
            <a:pPr marL="304747" lvl="1" algn="just">
              <a:spcBef>
                <a:spcPts val="1800"/>
              </a:spcBef>
              <a:buFont typeface="Arial" pitchFamily="34" charset="0"/>
              <a:buChar char="•"/>
            </a:pPr>
            <a:r>
              <a:rPr lang="en-US" sz="2000" dirty="0">
                <a:solidFill>
                  <a:schemeClr val="tx1">
                    <a:lumMod val="85000"/>
                    <a:lumOff val="15000"/>
                  </a:schemeClr>
                </a:solidFill>
                <a:latin typeface="Century Gothic"/>
                <a:cs typeface="Century Gothic"/>
              </a:rPr>
              <a:t>House owner needs much </a:t>
            </a:r>
            <a:r>
              <a:rPr lang="en-US" sz="2000" b="1" dirty="0">
                <a:solidFill>
                  <a:schemeClr val="tx1">
                    <a:lumMod val="85000"/>
                    <a:lumOff val="15000"/>
                  </a:schemeClr>
                </a:solidFill>
                <a:latin typeface="Century Gothic"/>
                <a:cs typeface="Century Gothic"/>
              </a:rPr>
              <a:t>money</a:t>
            </a:r>
            <a:r>
              <a:rPr lang="en-US" sz="2000" dirty="0">
                <a:solidFill>
                  <a:schemeClr val="tx1">
                    <a:lumMod val="85000"/>
                    <a:lumOff val="15000"/>
                  </a:schemeClr>
                </a:solidFill>
                <a:latin typeface="Century Gothic"/>
                <a:cs typeface="Century Gothic"/>
              </a:rPr>
              <a:t>, </a:t>
            </a:r>
            <a:r>
              <a:rPr lang="en-US" sz="2000" b="1" dirty="0">
                <a:solidFill>
                  <a:schemeClr val="tx1">
                    <a:lumMod val="85000"/>
                    <a:lumOff val="15000"/>
                  </a:schemeClr>
                </a:solidFill>
                <a:latin typeface="Century Gothic"/>
                <a:cs typeface="Century Gothic"/>
              </a:rPr>
              <a:t>time</a:t>
            </a:r>
            <a:r>
              <a:rPr lang="en-US" sz="2000" dirty="0">
                <a:solidFill>
                  <a:schemeClr val="tx1">
                    <a:lumMod val="85000"/>
                    <a:lumOff val="15000"/>
                  </a:schemeClr>
                </a:solidFill>
                <a:latin typeface="Century Gothic"/>
                <a:cs typeface="Century Gothic"/>
              </a:rPr>
              <a:t> and </a:t>
            </a:r>
            <a:r>
              <a:rPr lang="en-US" sz="2000" b="1" dirty="0">
                <a:solidFill>
                  <a:schemeClr val="tx1">
                    <a:lumMod val="85000"/>
                    <a:lumOff val="15000"/>
                  </a:schemeClr>
                </a:solidFill>
                <a:latin typeface="Century Gothic"/>
                <a:cs typeface="Century Gothic"/>
              </a:rPr>
              <a:t>effort</a:t>
            </a:r>
            <a:r>
              <a:rPr lang="en-US" sz="2000" dirty="0">
                <a:solidFill>
                  <a:schemeClr val="tx1">
                    <a:lumMod val="85000"/>
                    <a:lumOff val="15000"/>
                  </a:schemeClr>
                </a:solidFill>
                <a:latin typeface="Century Gothic"/>
                <a:cs typeface="Century Gothic"/>
              </a:rPr>
              <a:t> to advertise their </a:t>
            </a:r>
            <a:r>
              <a:rPr lang="en-US" sz="2000" dirty="0" smtClean="0">
                <a:solidFill>
                  <a:schemeClr val="tx1">
                    <a:lumMod val="85000"/>
                    <a:lumOff val="15000"/>
                  </a:schemeClr>
                </a:solidFill>
                <a:latin typeface="Century Gothic"/>
                <a:cs typeface="Century Gothic"/>
              </a:rPr>
              <a:t>properties.</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7</a:t>
            </a:fld>
            <a:endParaRPr lang="en-US"/>
          </a:p>
        </p:txBody>
      </p:sp>
      <p:pic>
        <p:nvPicPr>
          <p:cNvPr id="4" name="Picture 3" descr="gia-nha-tro-leo-thang-tung-ngay-nhung-van-co-nguy-co-cha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124200"/>
            <a:ext cx="4483134" cy="297879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64517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7315200" cy="2286000"/>
          </a:xfrm>
        </p:spPr>
        <p:txBody>
          <a:bodyPr>
            <a:normAutofit/>
          </a:bodyPr>
          <a:lstStyle/>
          <a:p>
            <a:pPr algn="just"/>
            <a:r>
              <a:rPr lang="en-US" sz="2000" dirty="0" smtClean="0">
                <a:solidFill>
                  <a:schemeClr val="tx1">
                    <a:lumMod val="85000"/>
                    <a:lumOff val="15000"/>
                  </a:schemeClr>
                </a:solidFill>
                <a:latin typeface="Century Gothic"/>
                <a:cs typeface="Century Gothic"/>
              </a:rPr>
              <a:t>Nowadays, </a:t>
            </a:r>
            <a:r>
              <a:rPr lang="en-US" sz="2000" b="1" dirty="0" smtClean="0">
                <a:solidFill>
                  <a:schemeClr val="tx1">
                    <a:lumMod val="85000"/>
                    <a:lumOff val="15000"/>
                  </a:schemeClr>
                </a:solidFill>
                <a:latin typeface="Century Gothic"/>
                <a:cs typeface="Century Gothic"/>
              </a:rPr>
              <a:t>internet</a:t>
            </a:r>
            <a:r>
              <a:rPr lang="en-US" sz="2000" dirty="0" smtClean="0">
                <a:solidFill>
                  <a:schemeClr val="tx1">
                    <a:lumMod val="85000"/>
                    <a:lumOff val="15000"/>
                  </a:schemeClr>
                </a:solidFill>
                <a:latin typeface="Century Gothic"/>
                <a:cs typeface="Century Gothic"/>
              </a:rPr>
              <a:t> has </a:t>
            </a:r>
            <a:r>
              <a:rPr lang="en-US" sz="2000" b="1" dirty="0" smtClean="0">
                <a:solidFill>
                  <a:schemeClr val="tx1">
                    <a:lumMod val="85000"/>
                    <a:lumOff val="15000"/>
                  </a:schemeClr>
                </a:solidFill>
                <a:latin typeface="Century Gothic"/>
                <a:cs typeface="Century Gothic"/>
              </a:rPr>
              <a:t>grown up</a:t>
            </a:r>
            <a:r>
              <a:rPr lang="en-US" sz="2000" dirty="0" smtClean="0">
                <a:solidFill>
                  <a:schemeClr val="tx1">
                    <a:lumMod val="85000"/>
                    <a:lumOff val="15000"/>
                  </a:schemeClr>
                </a:solidFill>
                <a:latin typeface="Century Gothic"/>
                <a:cs typeface="Century Gothic"/>
              </a:rPr>
              <a:t> extremely fast and become one of the most popular information resources</a:t>
            </a:r>
            <a:r>
              <a:rPr lang="en-US" sz="2000" dirty="0">
                <a:solidFill>
                  <a:schemeClr val="tx1">
                    <a:lumMod val="85000"/>
                    <a:lumOff val="15000"/>
                  </a:schemeClr>
                </a:solidFill>
                <a:latin typeface="Century Gothic"/>
                <a:cs typeface="Century Gothic"/>
              </a:rPr>
              <a:t>.</a:t>
            </a:r>
            <a:r>
              <a:rPr lang="en-US" sz="2000" dirty="0" smtClean="0">
                <a:solidFill>
                  <a:schemeClr val="tx1">
                    <a:lumMod val="85000"/>
                    <a:lumOff val="15000"/>
                  </a:schemeClr>
                </a:solidFill>
                <a:latin typeface="Century Gothic"/>
                <a:cs typeface="Century Gothic"/>
              </a:rPr>
              <a:t>  </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8</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4" name="Picture 3" descr="_InternetUs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743200"/>
            <a:ext cx="3557868" cy="2667000"/>
          </a:xfrm>
          <a:prstGeom prst="rect">
            <a:avLst/>
          </a:prstGeom>
        </p:spPr>
      </p:pic>
    </p:spTree>
    <p:extLst>
      <p:ext uri="{BB962C8B-B14F-4D97-AF65-F5344CB8AC3E}">
        <p14:creationId xmlns:p14="http://schemas.microsoft.com/office/powerpoint/2010/main" val="13740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p:txBody>
          <a:bodyPr>
            <a:noAutofit/>
          </a:bodyPr>
          <a:lstStyle/>
          <a:p>
            <a:pPr marL="742950" lvl="1" indent="-285750">
              <a:buFont typeface="Arial"/>
              <a:buChar char="•"/>
            </a:pPr>
            <a:endParaRPr lang="en-US" sz="1600" dirty="0" smtClean="0">
              <a:latin typeface="Century Gothic"/>
              <a:cs typeface="Century Gothic"/>
            </a:endParaRPr>
          </a:p>
          <a:p>
            <a:pPr lvl="1" algn="just"/>
            <a:endParaRPr lang="en-US" sz="1600" b="1" dirty="0" smtClean="0">
              <a:solidFill>
                <a:schemeClr val="tx1">
                  <a:lumMod val="85000"/>
                  <a:lumOff val="15000"/>
                </a:schemeClr>
              </a:solidFill>
              <a:latin typeface="Century Gothic"/>
              <a:cs typeface="Century Gothic"/>
            </a:endParaRPr>
          </a:p>
          <a:p>
            <a:pPr algn="just"/>
            <a:endParaRPr lang="en-US" sz="2000"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9</a:t>
            </a:fld>
            <a:endParaRPr lang="en-US"/>
          </a:p>
        </p:txBody>
      </p:sp>
      <p:pic>
        <p:nvPicPr>
          <p:cNvPr id="9" name="Content Placeholder 8" descr="Macintosh HD:Users:Nambaby:Desktop:Screen Shot 2013-01-16 at 11.03.10 AM.png"/>
          <p:cNvPicPr>
            <a:picLocks noGrp="1"/>
          </p:cNvPicPr>
          <p:nvPr>
            <p:ph sz="half" idx="2"/>
          </p:nvPr>
        </p:nvPicPr>
        <p:blipFill>
          <a:blip r:embed="rId3">
            <a:extLst>
              <a:ext uri="{28A0092B-C50C-407E-A947-70E740481C1C}">
                <a14:useLocalDpi xmlns:a14="http://schemas.microsoft.com/office/drawing/2010/main" val="0"/>
              </a:ext>
            </a:extLst>
          </a:blip>
          <a:srcRect l="20367" r="20367"/>
          <a:stretch>
            <a:fillRect/>
          </a:stretch>
        </p:blipFill>
        <p:spPr bwMode="auto">
          <a:xfrm>
            <a:off x="4724400" y="1924050"/>
            <a:ext cx="3276600" cy="4095750"/>
          </a:xfrm>
          <a:prstGeom prst="rect">
            <a:avLst/>
          </a:prstGeom>
          <a:noFill/>
          <a:ln>
            <a:noFill/>
          </a:ln>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1" name="Picture 10" descr="Macintosh HD:Users:Nambaby:Desktop:Screen Shot 2013-01-16 at 11.06.27 AM.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35480"/>
            <a:ext cx="3396793" cy="4084320"/>
          </a:xfrm>
          <a:prstGeom prst="rect">
            <a:avLst/>
          </a:prstGeom>
          <a:noFill/>
          <a:ln>
            <a:noFill/>
          </a:ln>
        </p:spPr>
      </p:pic>
      <p:sp>
        <p:nvSpPr>
          <p:cNvPr id="3" name="Rectangle 2"/>
          <p:cNvSpPr/>
          <p:nvPr/>
        </p:nvSpPr>
        <p:spPr>
          <a:xfrm>
            <a:off x="1287639" y="1473815"/>
            <a:ext cx="2345514" cy="461665"/>
          </a:xfrm>
          <a:prstGeom prst="rect">
            <a:avLst/>
          </a:prstGeom>
        </p:spPr>
        <p:txBody>
          <a:bodyPr wrap="none">
            <a:spAutoFit/>
          </a:bodyPr>
          <a:lstStyle/>
          <a:p>
            <a:pPr algn="just"/>
            <a:r>
              <a:rPr lang="en-US" b="1" dirty="0">
                <a:solidFill>
                  <a:schemeClr val="tx1">
                    <a:lumMod val="85000"/>
                    <a:lumOff val="15000"/>
                  </a:schemeClr>
                </a:solidFill>
                <a:latin typeface="Century Gothic"/>
                <a:cs typeface="Century Gothic"/>
              </a:rPr>
              <a:t>Xomtrosv.com</a:t>
            </a:r>
          </a:p>
        </p:txBody>
      </p:sp>
      <p:sp>
        <p:nvSpPr>
          <p:cNvPr id="12" name="Rectangle 11"/>
          <p:cNvSpPr/>
          <p:nvPr/>
        </p:nvSpPr>
        <p:spPr>
          <a:xfrm>
            <a:off x="5183263" y="1395382"/>
            <a:ext cx="249459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Nhatroviet.com</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93294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787942">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TS102787942.potx</Template>
  <TotalTime>0</TotalTime>
  <Words>2521</Words>
  <Application>Microsoft Office PowerPoint</Application>
  <PresentationFormat>On-screen Show (4:3)</PresentationFormat>
  <Paragraphs>574</Paragraphs>
  <Slides>60</Slides>
  <Notes>31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TS102787942</vt:lpstr>
      <vt:lpstr>Rental House Finding System</vt:lpstr>
      <vt:lpstr>The People</vt:lpstr>
      <vt:lpstr>CONTENTS</vt:lpstr>
      <vt:lpstr>1. Introduction</vt:lpstr>
      <vt:lpstr>1.1 Background</vt:lpstr>
      <vt:lpstr>1.1 Background</vt:lpstr>
      <vt:lpstr>1.1 Background</vt:lpstr>
      <vt:lpstr>1.1 Background</vt:lpstr>
      <vt:lpstr>1.2 Literature Review</vt:lpstr>
      <vt:lpstr>1.2 Literature Review</vt:lpstr>
      <vt:lpstr>1.3 Our Proposal &amp; Product</vt:lpstr>
      <vt:lpstr>1.3 Our Proposal &amp; Product</vt:lpstr>
      <vt:lpstr>2. Project Plan Management</vt:lpstr>
      <vt:lpstr>2.1 Software Process Model</vt:lpstr>
      <vt:lpstr>2.2 Roles and Responsibilities</vt:lpstr>
      <vt:lpstr>2.3 Development Environment</vt:lpstr>
      <vt:lpstr>2.3 Development Environment</vt:lpstr>
      <vt:lpstr>2.4 Project Planning</vt:lpstr>
      <vt:lpstr>2.5 Team Management</vt:lpstr>
      <vt:lpstr>2.6 Risk Management</vt:lpstr>
      <vt:lpstr>3. Software Requirements</vt:lpstr>
      <vt:lpstr>3.1 User Requirements</vt:lpstr>
      <vt:lpstr>3.1 User Requirements</vt:lpstr>
      <vt:lpstr>3.1 User Requirements</vt:lpstr>
      <vt:lpstr>3.1 User Requirements</vt:lpstr>
      <vt:lpstr>3.2 System Requirements</vt:lpstr>
      <vt:lpstr>3.2 System Requirements</vt:lpstr>
      <vt:lpstr>3.2 System Requirements</vt:lpstr>
      <vt:lpstr>3.2 System Requirements</vt:lpstr>
      <vt:lpstr>3.2 System Requirements</vt:lpstr>
      <vt:lpstr>3.3 Non-functional Requirements</vt:lpstr>
      <vt:lpstr>3.3.1 Usability</vt:lpstr>
      <vt:lpstr>3.3.2 Reliability</vt:lpstr>
      <vt:lpstr>3.3.3 Availability</vt:lpstr>
      <vt:lpstr>3.3.4 Security</vt:lpstr>
      <vt:lpstr>3.3.5 Maintainability</vt:lpstr>
      <vt:lpstr>3.3.6 Portability</vt:lpstr>
      <vt:lpstr>3.3.7 Performance</vt:lpstr>
      <vt:lpstr>4. Software Design Specification</vt:lpstr>
      <vt:lpstr>4.1 Overall System Architecture</vt:lpstr>
      <vt:lpstr>4.2 Web Application Design Pattern</vt:lpstr>
      <vt:lpstr>4.3 Detail Design</vt:lpstr>
      <vt:lpstr>4.3 Detail Design</vt:lpstr>
      <vt:lpstr>4.3 Detail Design</vt:lpstr>
      <vt:lpstr>PowerPoint Presentation</vt:lpstr>
      <vt:lpstr>PowerPoint Presentation</vt:lpstr>
      <vt:lpstr>4.4 Database Design</vt:lpstr>
      <vt:lpstr>4.5 Database Design</vt:lpstr>
      <vt:lpstr>4.4 Database Design</vt:lpstr>
      <vt:lpstr>5. Software Test Documentation</vt:lpstr>
      <vt:lpstr>PowerPoint Presentation</vt:lpstr>
      <vt:lpstr>PowerPoint Presentation</vt:lpstr>
      <vt:lpstr>PowerPoint Presentation</vt:lpstr>
      <vt:lpstr>PowerPoint Presentation</vt:lpstr>
      <vt:lpstr>6. Demo</vt:lpstr>
      <vt:lpstr>6. Demo</vt:lpstr>
      <vt:lpstr>6. Demo</vt:lpstr>
      <vt:lpstr>6. Demo</vt:lpstr>
      <vt:lpstr>7. 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2013-04-25T10:34:49Z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