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99D78A-219B-4546-9EC3-512C23B3D080}" type="doc">
      <dgm:prSet loTypeId="urn:microsoft.com/office/officeart/2005/8/layout/hProcess9" loCatId="process" qsTypeId="urn:microsoft.com/office/officeart/2005/8/quickstyle/simple1" qsCatId="simple" csTypeId="urn:microsoft.com/office/officeart/2005/8/colors/accent6_3" csCatId="accent6" phldr="1"/>
      <dgm:spPr/>
    </dgm:pt>
    <dgm:pt modelId="{BCADB0F8-F032-4221-8062-CB37FF614D83}">
      <dgm:prSet phldrT="[Text]"/>
      <dgm:spPr/>
      <dgm:t>
        <a:bodyPr/>
        <a:lstStyle/>
        <a:p>
          <a:r>
            <a:rPr lang="en-US" dirty="0" smtClean="0"/>
            <a:t>Planning &amp; preparation</a:t>
          </a:r>
          <a:endParaRPr lang="en-US" dirty="0"/>
        </a:p>
      </dgm:t>
    </dgm:pt>
    <dgm:pt modelId="{E57CAC6B-D133-4BDF-87B3-D193CB28D516}" type="parTrans" cxnId="{4137687E-DC1A-4739-85A0-753EA611532D}">
      <dgm:prSet/>
      <dgm:spPr/>
      <dgm:t>
        <a:bodyPr/>
        <a:lstStyle/>
        <a:p>
          <a:endParaRPr lang="en-US"/>
        </a:p>
      </dgm:t>
    </dgm:pt>
    <dgm:pt modelId="{6E4F62B9-AA61-4728-8C55-9A4A3C500D14}" type="sibTrans" cxnId="{4137687E-DC1A-4739-85A0-753EA611532D}">
      <dgm:prSet/>
      <dgm:spPr/>
      <dgm:t>
        <a:bodyPr/>
        <a:lstStyle/>
        <a:p>
          <a:endParaRPr lang="en-US"/>
        </a:p>
      </dgm:t>
    </dgm:pt>
    <dgm:pt modelId="{882D8DE3-B425-4584-9B62-C40C012F929F}">
      <dgm:prSet phldrT="[Text]"/>
      <dgm:spPr/>
      <dgm:t>
        <a:bodyPr/>
        <a:lstStyle/>
        <a:p>
          <a:r>
            <a:rPr lang="en-US" dirty="0" smtClean="0"/>
            <a:t>Execution</a:t>
          </a:r>
          <a:endParaRPr lang="en-US" dirty="0"/>
        </a:p>
      </dgm:t>
    </dgm:pt>
    <dgm:pt modelId="{6F3098AB-EEF7-4630-BA24-BD1907026687}" type="parTrans" cxnId="{B2E84443-4B81-418D-B19E-9558B908A06D}">
      <dgm:prSet/>
      <dgm:spPr/>
      <dgm:t>
        <a:bodyPr/>
        <a:lstStyle/>
        <a:p>
          <a:endParaRPr lang="en-US"/>
        </a:p>
      </dgm:t>
    </dgm:pt>
    <dgm:pt modelId="{139A682B-1D48-4E53-9F79-CE24187F4917}" type="sibTrans" cxnId="{B2E84443-4B81-418D-B19E-9558B908A06D}">
      <dgm:prSet/>
      <dgm:spPr/>
      <dgm:t>
        <a:bodyPr/>
        <a:lstStyle/>
        <a:p>
          <a:endParaRPr lang="en-US"/>
        </a:p>
      </dgm:t>
    </dgm:pt>
    <dgm:pt modelId="{76489D28-D323-46E2-AC48-A64220752C1A}">
      <dgm:prSet phldrT="[Text]"/>
      <dgm:spPr/>
      <dgm:t>
        <a:bodyPr/>
        <a:lstStyle/>
        <a:p>
          <a:r>
            <a:rPr lang="en-US" dirty="0" smtClean="0"/>
            <a:t>Test report</a:t>
          </a:r>
          <a:endParaRPr lang="en-US" dirty="0"/>
        </a:p>
      </dgm:t>
    </dgm:pt>
    <dgm:pt modelId="{2936A1D9-7DF9-4459-B9BF-7F2573E6C988}" type="parTrans" cxnId="{B1CD0464-5E3A-4D66-AF0C-7CAB11BC7064}">
      <dgm:prSet/>
      <dgm:spPr/>
      <dgm:t>
        <a:bodyPr/>
        <a:lstStyle/>
        <a:p>
          <a:endParaRPr lang="en-US"/>
        </a:p>
      </dgm:t>
    </dgm:pt>
    <dgm:pt modelId="{422013C5-C36F-467C-95DC-50E3B9BD6D96}" type="sibTrans" cxnId="{B1CD0464-5E3A-4D66-AF0C-7CAB11BC7064}">
      <dgm:prSet/>
      <dgm:spPr/>
      <dgm:t>
        <a:bodyPr/>
        <a:lstStyle/>
        <a:p>
          <a:endParaRPr lang="en-US"/>
        </a:p>
      </dgm:t>
    </dgm:pt>
    <dgm:pt modelId="{DFAEBC53-FB6D-4E7F-9A63-43CE02B91AE9}">
      <dgm:prSet phldrT="[Text]"/>
      <dgm:spPr/>
      <dgm:t>
        <a:bodyPr/>
        <a:lstStyle/>
        <a:p>
          <a:r>
            <a:rPr lang="en-US" dirty="0" smtClean="0"/>
            <a:t>Requirement analysis</a:t>
          </a:r>
          <a:endParaRPr lang="en-US" dirty="0"/>
        </a:p>
      </dgm:t>
    </dgm:pt>
    <dgm:pt modelId="{30562F6E-09F1-40E2-ADC5-65F8A110DD3C}" type="parTrans" cxnId="{2CF1154D-E9A0-49CC-99CC-C422700AE888}">
      <dgm:prSet/>
      <dgm:spPr/>
      <dgm:t>
        <a:bodyPr/>
        <a:lstStyle/>
        <a:p>
          <a:endParaRPr lang="en-US"/>
        </a:p>
      </dgm:t>
    </dgm:pt>
    <dgm:pt modelId="{EEE056DD-AEE3-40B9-B35E-BFC5CAFA3565}" type="sibTrans" cxnId="{2CF1154D-E9A0-49CC-99CC-C422700AE888}">
      <dgm:prSet/>
      <dgm:spPr/>
      <dgm:t>
        <a:bodyPr/>
        <a:lstStyle/>
        <a:p>
          <a:endParaRPr lang="en-US"/>
        </a:p>
      </dgm:t>
    </dgm:pt>
    <dgm:pt modelId="{E0A6BE40-5E8A-4A3D-8D6B-BA951BCC2DB0}" type="pres">
      <dgm:prSet presAssocID="{0D99D78A-219B-4546-9EC3-512C23B3D080}" presName="CompostProcess" presStyleCnt="0">
        <dgm:presLayoutVars>
          <dgm:dir/>
          <dgm:resizeHandles val="exact"/>
        </dgm:presLayoutVars>
      </dgm:prSet>
      <dgm:spPr/>
    </dgm:pt>
    <dgm:pt modelId="{700A3222-9FF4-4C31-BA64-E2347F536701}" type="pres">
      <dgm:prSet presAssocID="{0D99D78A-219B-4546-9EC3-512C23B3D080}" presName="arrow" presStyleLbl="bgShp" presStyleIdx="0" presStyleCnt="1" custLinFactNeighborX="0" custLinFactNeighborY="-625"/>
      <dgm:spPr/>
    </dgm:pt>
    <dgm:pt modelId="{F1185137-40DC-467A-AE30-6466985F4E13}" type="pres">
      <dgm:prSet presAssocID="{0D99D78A-219B-4546-9EC3-512C23B3D080}" presName="linearProcess" presStyleCnt="0"/>
      <dgm:spPr/>
    </dgm:pt>
    <dgm:pt modelId="{CD980DE4-5568-4CD6-9D13-28AC8553256B}" type="pres">
      <dgm:prSet presAssocID="{DFAEBC53-FB6D-4E7F-9A63-43CE02B91AE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03AD3-60B6-41A1-8C03-E2DC6B2F4821}" type="pres">
      <dgm:prSet presAssocID="{EEE056DD-AEE3-40B9-B35E-BFC5CAFA3565}" presName="sibTrans" presStyleCnt="0"/>
      <dgm:spPr/>
    </dgm:pt>
    <dgm:pt modelId="{492C6722-1AB3-4B79-8DF0-CAEECB4C1925}" type="pres">
      <dgm:prSet presAssocID="{BCADB0F8-F032-4221-8062-CB37FF614D83}" presName="textNode" presStyleLbl="node1" presStyleIdx="1" presStyleCnt="4" custLinFactNeighborX="-2118" custLinFactNeighborY="31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4EE0B-198B-4D27-BE5A-8BA864A7B28F}" type="pres">
      <dgm:prSet presAssocID="{6E4F62B9-AA61-4728-8C55-9A4A3C500D14}" presName="sibTrans" presStyleCnt="0"/>
      <dgm:spPr/>
    </dgm:pt>
    <dgm:pt modelId="{A61293DA-DDE5-471F-BD80-89EB1AE1C9AF}" type="pres">
      <dgm:prSet presAssocID="{882D8DE3-B425-4584-9B62-C40C012F929F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59D97-D743-4536-9957-49850F5C9DC8}" type="pres">
      <dgm:prSet presAssocID="{139A682B-1D48-4E53-9F79-CE24187F4917}" presName="sibTrans" presStyleCnt="0"/>
      <dgm:spPr/>
    </dgm:pt>
    <dgm:pt modelId="{CF340D2B-7A8C-404E-AFC9-B1A4AF1A7175}" type="pres">
      <dgm:prSet presAssocID="{76489D28-D323-46E2-AC48-A64220752C1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8C1A73-A5D2-478A-A701-70FECA2F9CA9}" type="presOf" srcId="{0D99D78A-219B-4546-9EC3-512C23B3D080}" destId="{E0A6BE40-5E8A-4A3D-8D6B-BA951BCC2DB0}" srcOrd="0" destOrd="0" presId="urn:microsoft.com/office/officeart/2005/8/layout/hProcess9"/>
    <dgm:cxn modelId="{2CF1154D-E9A0-49CC-99CC-C422700AE888}" srcId="{0D99D78A-219B-4546-9EC3-512C23B3D080}" destId="{DFAEBC53-FB6D-4E7F-9A63-43CE02B91AE9}" srcOrd="0" destOrd="0" parTransId="{30562F6E-09F1-40E2-ADC5-65F8A110DD3C}" sibTransId="{EEE056DD-AEE3-40B9-B35E-BFC5CAFA3565}"/>
    <dgm:cxn modelId="{4137687E-DC1A-4739-85A0-753EA611532D}" srcId="{0D99D78A-219B-4546-9EC3-512C23B3D080}" destId="{BCADB0F8-F032-4221-8062-CB37FF614D83}" srcOrd="1" destOrd="0" parTransId="{E57CAC6B-D133-4BDF-87B3-D193CB28D516}" sibTransId="{6E4F62B9-AA61-4728-8C55-9A4A3C500D14}"/>
    <dgm:cxn modelId="{B1CD0464-5E3A-4D66-AF0C-7CAB11BC7064}" srcId="{0D99D78A-219B-4546-9EC3-512C23B3D080}" destId="{76489D28-D323-46E2-AC48-A64220752C1A}" srcOrd="3" destOrd="0" parTransId="{2936A1D9-7DF9-4459-B9BF-7F2573E6C988}" sibTransId="{422013C5-C36F-467C-95DC-50E3B9BD6D96}"/>
    <dgm:cxn modelId="{F65C7D18-7C4C-4871-B50D-F9F39750F0EC}" type="presOf" srcId="{BCADB0F8-F032-4221-8062-CB37FF614D83}" destId="{492C6722-1AB3-4B79-8DF0-CAEECB4C1925}" srcOrd="0" destOrd="0" presId="urn:microsoft.com/office/officeart/2005/8/layout/hProcess9"/>
    <dgm:cxn modelId="{F76E7145-DD90-4B3B-9B72-9EAF665C969E}" type="presOf" srcId="{882D8DE3-B425-4584-9B62-C40C012F929F}" destId="{A61293DA-DDE5-471F-BD80-89EB1AE1C9AF}" srcOrd="0" destOrd="0" presId="urn:microsoft.com/office/officeart/2005/8/layout/hProcess9"/>
    <dgm:cxn modelId="{ED0C8626-C15D-409A-9CF9-2103E0107BF2}" type="presOf" srcId="{76489D28-D323-46E2-AC48-A64220752C1A}" destId="{CF340D2B-7A8C-404E-AFC9-B1A4AF1A7175}" srcOrd="0" destOrd="0" presId="urn:microsoft.com/office/officeart/2005/8/layout/hProcess9"/>
    <dgm:cxn modelId="{FF58162E-810F-47D0-9844-D361D76C8D7E}" type="presOf" srcId="{DFAEBC53-FB6D-4E7F-9A63-43CE02B91AE9}" destId="{CD980DE4-5568-4CD6-9D13-28AC8553256B}" srcOrd="0" destOrd="0" presId="urn:microsoft.com/office/officeart/2005/8/layout/hProcess9"/>
    <dgm:cxn modelId="{B2E84443-4B81-418D-B19E-9558B908A06D}" srcId="{0D99D78A-219B-4546-9EC3-512C23B3D080}" destId="{882D8DE3-B425-4584-9B62-C40C012F929F}" srcOrd="2" destOrd="0" parTransId="{6F3098AB-EEF7-4630-BA24-BD1907026687}" sibTransId="{139A682B-1D48-4E53-9F79-CE24187F4917}"/>
    <dgm:cxn modelId="{CEBAE22F-BFCB-4BC5-B695-CA7443C673CF}" type="presParOf" srcId="{E0A6BE40-5E8A-4A3D-8D6B-BA951BCC2DB0}" destId="{700A3222-9FF4-4C31-BA64-E2347F536701}" srcOrd="0" destOrd="0" presId="urn:microsoft.com/office/officeart/2005/8/layout/hProcess9"/>
    <dgm:cxn modelId="{413A85E0-BAFD-4775-87C8-9F611744BCF1}" type="presParOf" srcId="{E0A6BE40-5E8A-4A3D-8D6B-BA951BCC2DB0}" destId="{F1185137-40DC-467A-AE30-6466985F4E13}" srcOrd="1" destOrd="0" presId="urn:microsoft.com/office/officeart/2005/8/layout/hProcess9"/>
    <dgm:cxn modelId="{B6669713-8900-4403-91CE-4A495F0E13C3}" type="presParOf" srcId="{F1185137-40DC-467A-AE30-6466985F4E13}" destId="{CD980DE4-5568-4CD6-9D13-28AC8553256B}" srcOrd="0" destOrd="0" presId="urn:microsoft.com/office/officeart/2005/8/layout/hProcess9"/>
    <dgm:cxn modelId="{12FE11E2-E71A-4CFB-9FA0-B1F945AB1559}" type="presParOf" srcId="{F1185137-40DC-467A-AE30-6466985F4E13}" destId="{28903AD3-60B6-41A1-8C03-E2DC6B2F4821}" srcOrd="1" destOrd="0" presId="urn:microsoft.com/office/officeart/2005/8/layout/hProcess9"/>
    <dgm:cxn modelId="{392EC4B1-D39C-431E-BBF9-159E39F9011F}" type="presParOf" srcId="{F1185137-40DC-467A-AE30-6466985F4E13}" destId="{492C6722-1AB3-4B79-8DF0-CAEECB4C1925}" srcOrd="2" destOrd="0" presId="urn:microsoft.com/office/officeart/2005/8/layout/hProcess9"/>
    <dgm:cxn modelId="{AAC2EEB5-785E-44CD-B56B-843B4AE4C02A}" type="presParOf" srcId="{F1185137-40DC-467A-AE30-6466985F4E13}" destId="{7A24EE0B-198B-4D27-BE5A-8BA864A7B28F}" srcOrd="3" destOrd="0" presId="urn:microsoft.com/office/officeart/2005/8/layout/hProcess9"/>
    <dgm:cxn modelId="{81DF9008-E10C-4F4F-B510-2864D6BF4DCA}" type="presParOf" srcId="{F1185137-40DC-467A-AE30-6466985F4E13}" destId="{A61293DA-DDE5-471F-BD80-89EB1AE1C9AF}" srcOrd="4" destOrd="0" presId="urn:microsoft.com/office/officeart/2005/8/layout/hProcess9"/>
    <dgm:cxn modelId="{2BDFC259-32F8-4975-8FD6-0991C0F719CC}" type="presParOf" srcId="{F1185137-40DC-467A-AE30-6466985F4E13}" destId="{0D459D97-D743-4536-9957-49850F5C9DC8}" srcOrd="5" destOrd="0" presId="urn:microsoft.com/office/officeart/2005/8/layout/hProcess9"/>
    <dgm:cxn modelId="{0DECA363-B612-45EC-A029-EF355A8E56CF}" type="presParOf" srcId="{F1185137-40DC-467A-AE30-6466985F4E13}" destId="{CF340D2B-7A8C-404E-AFC9-B1A4AF1A717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A3222-9FF4-4C31-BA64-E2347F536701}">
      <dsp:nvSpPr>
        <dsp:cNvPr id="0" name=""/>
        <dsp:cNvSpPr/>
      </dsp:nvSpPr>
      <dsp:spPr>
        <a:xfrm>
          <a:off x="502920" y="0"/>
          <a:ext cx="5699760" cy="3175000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80DE4-5568-4CD6-9D13-28AC8553256B}">
      <dsp:nvSpPr>
        <dsp:cNvPr id="0" name=""/>
        <dsp:cNvSpPr/>
      </dsp:nvSpPr>
      <dsp:spPr>
        <a:xfrm>
          <a:off x="3356" y="952500"/>
          <a:ext cx="1614189" cy="1270000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Requirement analysis</a:t>
          </a:r>
          <a:endParaRPr lang="en-US" sz="1900" kern="1200" dirty="0"/>
        </a:p>
      </dsp:txBody>
      <dsp:txXfrm>
        <a:off x="65352" y="1014496"/>
        <a:ext cx="1490197" cy="1146008"/>
      </dsp:txXfrm>
    </dsp:sp>
    <dsp:sp modelId="{492C6722-1AB3-4B79-8DF0-CAEECB4C1925}">
      <dsp:nvSpPr>
        <dsp:cNvPr id="0" name=""/>
        <dsp:cNvSpPr/>
      </dsp:nvSpPr>
      <dsp:spPr>
        <a:xfrm>
          <a:off x="1696545" y="992187"/>
          <a:ext cx="1614189" cy="1270000"/>
        </a:xfrm>
        <a:prstGeom prst="roundRect">
          <a:avLst/>
        </a:prstGeom>
        <a:solidFill>
          <a:schemeClr val="accent6">
            <a:shade val="80000"/>
            <a:hueOff val="-127231"/>
            <a:satOff val="5670"/>
            <a:lumOff val="79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Planning &amp; preparation</a:t>
          </a:r>
          <a:endParaRPr lang="en-US" sz="1900" kern="1200" dirty="0"/>
        </a:p>
      </dsp:txBody>
      <dsp:txXfrm>
        <a:off x="1758541" y="1054183"/>
        <a:ext cx="1490197" cy="1146008"/>
      </dsp:txXfrm>
    </dsp:sp>
    <dsp:sp modelId="{A61293DA-DDE5-471F-BD80-89EB1AE1C9AF}">
      <dsp:nvSpPr>
        <dsp:cNvPr id="0" name=""/>
        <dsp:cNvSpPr/>
      </dsp:nvSpPr>
      <dsp:spPr>
        <a:xfrm>
          <a:off x="3393154" y="952500"/>
          <a:ext cx="1614189" cy="1270000"/>
        </a:xfrm>
        <a:prstGeom prst="roundRect">
          <a:avLst/>
        </a:prstGeom>
        <a:solidFill>
          <a:schemeClr val="accent6">
            <a:shade val="80000"/>
            <a:hueOff val="-254461"/>
            <a:satOff val="11339"/>
            <a:lumOff val="15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Execution</a:t>
          </a:r>
          <a:endParaRPr lang="en-US" sz="1900" kern="1200" dirty="0"/>
        </a:p>
      </dsp:txBody>
      <dsp:txXfrm>
        <a:off x="3455150" y="1014496"/>
        <a:ext cx="1490197" cy="1146008"/>
      </dsp:txXfrm>
    </dsp:sp>
    <dsp:sp modelId="{CF340D2B-7A8C-404E-AFC9-B1A4AF1A7175}">
      <dsp:nvSpPr>
        <dsp:cNvPr id="0" name=""/>
        <dsp:cNvSpPr/>
      </dsp:nvSpPr>
      <dsp:spPr>
        <a:xfrm>
          <a:off x="5088054" y="952500"/>
          <a:ext cx="1614189" cy="1270000"/>
        </a:xfrm>
        <a:prstGeom prst="roundRect">
          <a:avLst/>
        </a:prstGeom>
        <a:solidFill>
          <a:schemeClr val="accent6">
            <a:shade val="80000"/>
            <a:hueOff val="-381692"/>
            <a:satOff val="17009"/>
            <a:lumOff val="237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Test report</a:t>
          </a:r>
          <a:endParaRPr lang="en-US" sz="1900" kern="1200" dirty="0"/>
        </a:p>
      </dsp:txBody>
      <dsp:txXfrm>
        <a:off x="5150050" y="1014496"/>
        <a:ext cx="1490197" cy="1146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234A-6D59-4C8C-8A65-E908A039753D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1C4-3BCA-4451-9C68-13AFEBF2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3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234A-6D59-4C8C-8A65-E908A039753D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1C4-3BCA-4451-9C68-13AFEBF2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1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234A-6D59-4C8C-8A65-E908A039753D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1C4-3BCA-4451-9C68-13AFEBF2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9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234A-6D59-4C8C-8A65-E908A039753D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1C4-3BCA-4451-9C68-13AFEBF2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3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234A-6D59-4C8C-8A65-E908A039753D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1C4-3BCA-4451-9C68-13AFEBF2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3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234A-6D59-4C8C-8A65-E908A039753D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1C4-3BCA-4451-9C68-13AFEBF2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8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234A-6D59-4C8C-8A65-E908A039753D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1C4-3BCA-4451-9C68-13AFEBF2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234A-6D59-4C8C-8A65-E908A039753D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1C4-3BCA-4451-9C68-13AFEBF2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234A-6D59-4C8C-8A65-E908A039753D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1C4-3BCA-4451-9C68-13AFEBF2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5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234A-6D59-4C8C-8A65-E908A039753D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1C4-3BCA-4451-9C68-13AFEBF2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8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234A-6D59-4C8C-8A65-E908A039753D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1C4-3BCA-4451-9C68-13AFEBF2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234A-6D59-4C8C-8A65-E908A039753D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951C4-3BCA-4451-9C68-13AFEBF2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entury Gothic"/>
                <a:cs typeface="Century Gothic"/>
              </a:rPr>
              <a:t>5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entury Gothic"/>
                <a:cs typeface="Century Gothic"/>
              </a:rPr>
              <a:t>. Software Test Documentation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5029200"/>
          </a:xfrm>
        </p:spPr>
        <p:txBody>
          <a:bodyPr/>
          <a:lstStyle/>
          <a:p>
            <a:r>
              <a:rPr lang="en-US" b="1" dirty="0" smtClean="0">
                <a:latin typeface="Century Gothic"/>
                <a:cs typeface="Century Gothic"/>
              </a:rPr>
              <a:t>Test model:</a:t>
            </a:r>
            <a:endParaRPr lang="en-US" b="1" dirty="0">
              <a:latin typeface="Century Gothic"/>
              <a:cs typeface="Century Gothic"/>
            </a:endParaRPr>
          </a:p>
          <a:p>
            <a:pPr marL="451025" lvl="1" indent="0"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65" y="1905000"/>
            <a:ext cx="7620000" cy="38771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6050" y="6062582"/>
            <a:ext cx="4086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http://swtmentorsite.appspot.com/sdlc/vmodel.php</a:t>
            </a:r>
          </a:p>
        </p:txBody>
      </p:sp>
    </p:spTree>
    <p:extLst>
      <p:ext uri="{BB962C8B-B14F-4D97-AF65-F5344CB8AC3E}">
        <p14:creationId xmlns:p14="http://schemas.microsoft.com/office/powerpoint/2010/main" val="16043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entury Gothic"/>
                <a:cs typeface="Century Gothic"/>
              </a:rPr>
              <a:t>5. Software Test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Test process: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06595306"/>
              </p:ext>
            </p:extLst>
          </p:nvPr>
        </p:nvGraphicFramePr>
        <p:xfrm>
          <a:off x="1143000" y="2286000"/>
          <a:ext cx="67056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31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entury Gothic"/>
                <a:cs typeface="Century Gothic"/>
              </a:rPr>
              <a:t>5. Software Test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b="1" dirty="0" smtClean="0"/>
              <a:t>Tools: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34707"/>
              </p:ext>
            </p:extLst>
          </p:nvPr>
        </p:nvGraphicFramePr>
        <p:xfrm>
          <a:off x="838200" y="2209797"/>
          <a:ext cx="7696200" cy="2998250"/>
        </p:xfrm>
        <a:graphic>
          <a:graphicData uri="http://schemas.openxmlformats.org/drawingml/2006/table">
            <a:tbl>
              <a:tblPr/>
              <a:tblGrid>
                <a:gridCol w="2576310"/>
                <a:gridCol w="2104065"/>
                <a:gridCol w="2104065"/>
                <a:gridCol w="911760"/>
              </a:tblGrid>
              <a:tr h="406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rgbClr val="6E2500"/>
                          </a:solidFill>
                          <a:effectLst/>
                          <a:latin typeface="Calibri"/>
                          <a:ea typeface="MS Mincho"/>
                        </a:rPr>
                        <a:t>Purpose</a:t>
                      </a:r>
                      <a:endParaRPr lang="en-US" sz="1600" b="1" dirty="0">
                        <a:solidFill>
                          <a:srgbClr val="6E2500"/>
                        </a:solidFill>
                        <a:effectLst/>
                        <a:latin typeface="Tahoma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>
                          <a:solidFill>
                            <a:srgbClr val="6E2500"/>
                          </a:solidFill>
                          <a:effectLst/>
                          <a:latin typeface="Calibri"/>
                          <a:ea typeface="MS Mincho"/>
                        </a:rPr>
                        <a:t>Tool</a:t>
                      </a:r>
                      <a:endParaRPr lang="en-US" sz="1600" b="1">
                        <a:solidFill>
                          <a:srgbClr val="6E2500"/>
                        </a:solidFill>
                        <a:effectLst/>
                        <a:latin typeface="Tahoma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>
                          <a:solidFill>
                            <a:srgbClr val="6E2500"/>
                          </a:solidFill>
                          <a:effectLst/>
                          <a:latin typeface="Calibri"/>
                          <a:ea typeface="MS Mincho"/>
                        </a:rPr>
                        <a:t>Vendor/In-house</a:t>
                      </a:r>
                      <a:endParaRPr lang="en-US" sz="1600" b="1">
                        <a:solidFill>
                          <a:srgbClr val="6E2500"/>
                        </a:solidFill>
                        <a:effectLst/>
                        <a:latin typeface="Tahoma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>
                          <a:solidFill>
                            <a:srgbClr val="6E2500"/>
                          </a:solidFill>
                          <a:effectLst/>
                          <a:latin typeface="Calibri"/>
                          <a:ea typeface="MS Mincho"/>
                        </a:rPr>
                        <a:t>Version</a:t>
                      </a:r>
                      <a:endParaRPr lang="en-US" sz="1600" b="1">
                        <a:solidFill>
                          <a:srgbClr val="6E2500"/>
                        </a:solidFill>
                        <a:effectLst/>
                        <a:latin typeface="Tahoma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E1"/>
                    </a:solidFill>
                  </a:tcPr>
                </a:tc>
              </a:tr>
              <a:tr h="406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Defect tracking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MS Word, Excel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Microsoft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2010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8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Testing Effort tracking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Microsoft Project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Microsoft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2010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Documentation writing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MS Word, Excel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Microsoft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2010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Performance Testing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YSlow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Yahoo!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Inc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SQL 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Microsoft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4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Project information tracking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TortoiseSVN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51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entury Gothic"/>
                <a:cs typeface="Century Gothic"/>
              </a:rPr>
              <a:t>5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entury Gothic"/>
                <a:cs typeface="Century Gothic"/>
              </a:rPr>
              <a:t>. Software Test Documentation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5029200"/>
          </a:xfrm>
        </p:spPr>
        <p:txBody>
          <a:bodyPr/>
          <a:lstStyle/>
          <a:p>
            <a:r>
              <a:rPr lang="en-US" b="1" dirty="0" smtClean="0">
                <a:latin typeface="Century Gothic"/>
                <a:cs typeface="Century Gothic"/>
              </a:rPr>
              <a:t>Defect log sample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95" y="2057399"/>
            <a:ext cx="7753206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entury Gothic"/>
                <a:cs typeface="Century Gothic"/>
              </a:rPr>
              <a:t>5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entury Gothic"/>
                <a:cs typeface="Century Gothic"/>
              </a:rPr>
              <a:t>. Software Test Documentation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495800"/>
          </a:xfrm>
        </p:spPr>
        <p:txBody>
          <a:bodyPr/>
          <a:lstStyle/>
          <a:p>
            <a:r>
              <a:rPr lang="en-US" b="1" dirty="0" smtClean="0">
                <a:latin typeface="Century Gothic"/>
                <a:cs typeface="Century Gothic"/>
              </a:rPr>
              <a:t>Test </a:t>
            </a:r>
            <a:r>
              <a:rPr lang="en-US" b="1" dirty="0" smtClean="0">
                <a:latin typeface="Century Gothic"/>
                <a:cs typeface="Century Gothic"/>
              </a:rPr>
              <a:t>Report</a:t>
            </a:r>
          </a:p>
          <a:p>
            <a:pPr marL="0" indent="0">
              <a:buNone/>
            </a:pPr>
            <a:endParaRPr lang="en-US" b="1" dirty="0" smtClean="0">
              <a:latin typeface="Century Gothic"/>
              <a:cs typeface="Century Gothic"/>
            </a:endParaRPr>
          </a:p>
          <a:p>
            <a:pPr marL="1257300" lvl="2" indent="-457200">
              <a:buFont typeface="Wingdings" pitchFamily="2" charset="2"/>
              <a:buChar char="ü"/>
            </a:pPr>
            <a:r>
              <a:rPr lang="en-US" b="1" dirty="0" smtClean="0">
                <a:latin typeface="Century Gothic"/>
                <a:cs typeface="Century Gothic"/>
              </a:rPr>
              <a:t>Number of test cases: 310</a:t>
            </a:r>
          </a:p>
          <a:p>
            <a:pPr marL="1257300" lvl="2" indent="-457200">
              <a:buFont typeface="Wingdings" pitchFamily="2" charset="2"/>
              <a:buChar char="ü"/>
            </a:pPr>
            <a:r>
              <a:rPr lang="en-US" b="1" dirty="0" smtClean="0">
                <a:latin typeface="Century Gothic"/>
                <a:cs typeface="Century Gothic"/>
              </a:rPr>
              <a:t>Number of passed cases: 310</a:t>
            </a:r>
          </a:p>
          <a:p>
            <a:pPr marL="1257300" lvl="2" indent="-457200">
              <a:buFont typeface="Wingdings" pitchFamily="2" charset="2"/>
              <a:buChar char="ü"/>
            </a:pPr>
            <a:r>
              <a:rPr lang="en-US" b="1" dirty="0" smtClean="0">
                <a:latin typeface="Century Gothic"/>
                <a:cs typeface="Century Gothic"/>
              </a:rPr>
              <a:t>Number of failed cases: 18 (fixed all)</a:t>
            </a:r>
          </a:p>
          <a:p>
            <a:pPr marL="1257300" lvl="2" indent="-457200">
              <a:buFont typeface="Wingdings" pitchFamily="2" charset="2"/>
              <a:buChar char="ü"/>
            </a:pPr>
            <a:r>
              <a:rPr lang="en-US" b="1" dirty="0" smtClean="0">
                <a:latin typeface="Century Gothic"/>
                <a:cs typeface="Century Gothic"/>
              </a:rPr>
              <a:t>Number of not tested cases: 0 </a:t>
            </a:r>
            <a:endParaRPr lang="en-US" b="1" dirty="0" smtClean="0">
              <a:latin typeface="Century Gothic"/>
              <a:cs typeface="Century Gothic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6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125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5. Software Test Documentation</vt:lpstr>
      <vt:lpstr>5. Software Test Documentation</vt:lpstr>
      <vt:lpstr>5. Software Test Documentation</vt:lpstr>
      <vt:lpstr>5. Software Test Documentation</vt:lpstr>
      <vt:lpstr>5. Software Test Documentation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Software Test Documentation</dc:title>
  <dc:creator>BemBem</dc:creator>
  <cp:lastModifiedBy>BemBem</cp:lastModifiedBy>
  <cp:revision>2</cp:revision>
  <dcterms:created xsi:type="dcterms:W3CDTF">2013-04-25T10:22:28Z</dcterms:created>
  <dcterms:modified xsi:type="dcterms:W3CDTF">2013-04-25T10:35:36Z</dcterms:modified>
</cp:coreProperties>
</file>