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6A03-D275-4777-AC3B-4DF16CF7A31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4980-DE03-4F67-829C-FC99B56FF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Database Design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>
                <a:latin typeface="+mn-lt"/>
                <a:ea typeface="+mn-ea"/>
                <a:cs typeface="+mn-cs"/>
              </a:rPr>
              <a:t>Business tables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latin typeface="+mn-lt"/>
                <a:ea typeface="+mn-ea"/>
                <a:cs typeface="+mn-cs"/>
              </a:rPr>
              <a:t>Support tables: statistics, </a:t>
            </a:r>
            <a:r>
              <a:rPr lang="en-US" sz="2800" dirty="0" err="1" smtClean="0">
                <a:latin typeface="+mn-lt"/>
                <a:ea typeface="+mn-ea"/>
                <a:cs typeface="+mn-cs"/>
              </a:rPr>
              <a:t>config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…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latin typeface="+mn-lt"/>
                <a:ea typeface="+mn-ea"/>
                <a:cs typeface="+mn-cs"/>
              </a:rPr>
              <a:t>Every table has a primary key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n-lt"/>
                <a:ea typeface="+mn-ea"/>
                <a:cs typeface="+mn-cs"/>
              </a:rPr>
              <a:t>Max length and </a:t>
            </a:r>
            <a:r>
              <a:rPr lang="en-US" sz="2800" dirty="0" err="1" smtClean="0">
                <a:latin typeface="+mn-lt"/>
                <a:ea typeface="+mn-ea"/>
                <a:cs typeface="+mn-cs"/>
              </a:rPr>
              <a:t>nullability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strictly follow field definitions</a:t>
            </a:r>
            <a:endParaRPr lang="en-US" sz="2800" dirty="0" smtClean="0"/>
          </a:p>
          <a:p>
            <a:r>
              <a:rPr lang="en-US" sz="2800" dirty="0" smtClean="0"/>
              <a:t>Follow 3NF normalization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1027" name="Picture 3" descr="C:\Users\chungnt01726\Documents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1219200"/>
            <a:ext cx="8077200" cy="5616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Database Design</vt:lpstr>
      <vt:lpstr>Design</vt:lpstr>
      <vt:lpstr>Tables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Rental House Finding System Team | FPT University</dc:creator>
  <cp:lastModifiedBy>Rental House Finding System Team | FPT University</cp:lastModifiedBy>
  <cp:revision>27</cp:revision>
  <dcterms:created xsi:type="dcterms:W3CDTF">2013-04-20T04:24:29Z</dcterms:created>
  <dcterms:modified xsi:type="dcterms:W3CDTF">2013-04-20T11:40:47Z</dcterms:modified>
</cp:coreProperties>
</file>