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8"/>
  </p:notesMasterIdLst>
  <p:handoutMasterIdLst>
    <p:handoutMasterId r:id="rId59"/>
  </p:handoutMasterIdLst>
  <p:sldIdLst>
    <p:sldId id="256" r:id="rId3"/>
    <p:sldId id="287" r:id="rId4"/>
    <p:sldId id="258" r:id="rId5"/>
    <p:sldId id="274" r:id="rId6"/>
    <p:sldId id="333" r:id="rId7"/>
    <p:sldId id="334" r:id="rId8"/>
    <p:sldId id="335" r:id="rId9"/>
    <p:sldId id="336" r:id="rId10"/>
    <p:sldId id="279" r:id="rId11"/>
    <p:sldId id="301" r:id="rId12"/>
    <p:sldId id="282" r:id="rId13"/>
    <p:sldId id="283" r:id="rId14"/>
    <p:sldId id="284" r:id="rId15"/>
    <p:sldId id="285" r:id="rId16"/>
    <p:sldId id="286" r:id="rId17"/>
    <p:sldId id="288" r:id="rId18"/>
    <p:sldId id="289" r:id="rId19"/>
    <p:sldId id="290" r:id="rId20"/>
    <p:sldId id="292" r:id="rId21"/>
    <p:sldId id="293" r:id="rId22"/>
    <p:sldId id="294" r:id="rId23"/>
    <p:sldId id="295" r:id="rId24"/>
    <p:sldId id="296" r:id="rId25"/>
    <p:sldId id="297" r:id="rId26"/>
    <p:sldId id="299" r:id="rId27"/>
    <p:sldId id="298" r:id="rId28"/>
    <p:sldId id="300" r:id="rId29"/>
    <p:sldId id="326" r:id="rId30"/>
    <p:sldId id="304" r:id="rId31"/>
    <p:sldId id="305" r:id="rId32"/>
    <p:sldId id="318" r:id="rId33"/>
    <p:sldId id="319" r:id="rId34"/>
    <p:sldId id="307" r:id="rId35"/>
    <p:sldId id="308" r:id="rId36"/>
    <p:sldId id="320" r:id="rId37"/>
    <p:sldId id="309" r:id="rId38"/>
    <p:sldId id="321" r:id="rId39"/>
    <p:sldId id="310" r:id="rId40"/>
    <p:sldId id="311" r:id="rId41"/>
    <p:sldId id="312" r:id="rId42"/>
    <p:sldId id="313" r:id="rId43"/>
    <p:sldId id="327" r:id="rId44"/>
    <p:sldId id="328" r:id="rId45"/>
    <p:sldId id="314" r:id="rId46"/>
    <p:sldId id="315" r:id="rId47"/>
    <p:sldId id="316" r:id="rId48"/>
    <p:sldId id="322" r:id="rId49"/>
    <p:sldId id="339" r:id="rId50"/>
    <p:sldId id="338" r:id="rId51"/>
    <p:sldId id="330" r:id="rId52"/>
    <p:sldId id="332" r:id="rId53"/>
    <p:sldId id="337" r:id="rId54"/>
    <p:sldId id="323" r:id="rId55"/>
    <p:sldId id="324" r:id="rId56"/>
    <p:sldId id="325" r:id="rId57"/>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3"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286" autoAdjust="0"/>
  </p:normalViewPr>
  <p:slideViewPr>
    <p:cSldViewPr>
      <p:cViewPr>
        <p:scale>
          <a:sx n="80" d="100"/>
          <a:sy n="80" d="100"/>
        </p:scale>
        <p:origin x="-864" y="180"/>
      </p:cViewPr>
      <p:guideLst>
        <p:guide orient="horz" pos="2160"/>
        <p:guide pos="2880"/>
      </p:guideLst>
    </p:cSldViewPr>
  </p:slideViewPr>
  <p:outlineViewPr>
    <p:cViewPr>
      <p:scale>
        <a:sx n="33" d="100"/>
        <a:sy n="33" d="100"/>
      </p:scale>
      <p:origin x="0" y="14832"/>
    </p:cViewPr>
  </p:outlineViewPr>
  <p:notesTextViewPr>
    <p:cViewPr>
      <p:scale>
        <a:sx n="1" d="1"/>
        <a:sy n="1" d="1"/>
      </p:scale>
      <p:origin x="0" y="0"/>
    </p:cViewPr>
  </p:notesTextViewPr>
  <p:notesViewPr>
    <p:cSldViewPr showGuides="1">
      <p:cViewPr varScale="1">
        <p:scale>
          <a:sx n="85" d="100"/>
          <a:sy n="85" d="100"/>
        </p:scale>
        <p:origin x="-38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7ECBD-37CD-3D4E-AD89-A3E8D99C8402}"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DFB07CE2-0DA5-184E-A509-C73AD1C36491}">
      <dgm:prSet phldrT="[Text]"/>
      <dgm:spPr/>
      <dgm:t>
        <a:bodyPr/>
        <a:lstStyle/>
        <a:p>
          <a:r>
            <a:rPr lang="en-US" b="1" dirty="0" err="1" smtClean="0">
              <a:latin typeface="Century Gothic"/>
              <a:cs typeface="Century Gothic"/>
            </a:rPr>
            <a:t>NamNV</a:t>
          </a:r>
          <a:endParaRPr lang="en-US" b="1" dirty="0" smtClean="0">
            <a:latin typeface="Century Gothic"/>
            <a:cs typeface="Century Gothic"/>
          </a:endParaRPr>
        </a:p>
        <a:p>
          <a:r>
            <a:rPr lang="en-US" dirty="0" smtClean="0">
              <a:latin typeface="Century Gothic"/>
              <a:cs typeface="Century Gothic"/>
            </a:rPr>
            <a:t>Project Manager</a:t>
          </a:r>
          <a:endParaRPr lang="en-US" dirty="0">
            <a:latin typeface="Century Gothic"/>
            <a:cs typeface="Century Gothic"/>
          </a:endParaRPr>
        </a:p>
      </dgm:t>
    </dgm:pt>
    <dgm:pt modelId="{F6BCB114-DAB6-6049-8444-8C1311A88482}" type="parTrans" cxnId="{B814CC55-2C40-2341-9480-FECD46819697}">
      <dgm:prSet/>
      <dgm:spPr/>
      <dgm:t>
        <a:bodyPr/>
        <a:lstStyle/>
        <a:p>
          <a:endParaRPr lang="en-US"/>
        </a:p>
      </dgm:t>
    </dgm:pt>
    <dgm:pt modelId="{BFFA863E-1A69-DD40-B2F1-A3D3C0D94AE3}" type="sibTrans" cxnId="{B814CC55-2C40-2341-9480-FECD46819697}">
      <dgm:prSet/>
      <dgm:spPr/>
      <dgm:t>
        <a:bodyPr/>
        <a:lstStyle/>
        <a:p>
          <a:endParaRPr lang="en-US"/>
        </a:p>
      </dgm:t>
    </dgm:pt>
    <dgm:pt modelId="{05BA5892-8A8A-7540-B78D-C933C1060A28}">
      <dgm:prSet phldrT="[Text]"/>
      <dgm:spPr/>
      <dgm:t>
        <a:bodyPr/>
        <a:lstStyle/>
        <a:p>
          <a:r>
            <a:rPr lang="en-US" b="1" dirty="0" err="1" smtClean="0">
              <a:latin typeface="Century Gothic"/>
              <a:cs typeface="Century Gothic"/>
            </a:rPr>
            <a:t>HungCQ</a:t>
          </a:r>
          <a:endParaRPr lang="en-US" b="1" dirty="0" smtClean="0">
            <a:latin typeface="Century Gothic"/>
            <a:cs typeface="Century Gothic"/>
          </a:endParaRPr>
        </a:p>
        <a:p>
          <a:r>
            <a:rPr lang="en-US" dirty="0" smtClean="0">
              <a:latin typeface="Century Gothic"/>
              <a:cs typeface="Century Gothic"/>
            </a:rPr>
            <a:t>Tech Lead</a:t>
          </a:r>
          <a:endParaRPr lang="en-US" dirty="0">
            <a:latin typeface="Century Gothic"/>
            <a:cs typeface="Century Gothic"/>
          </a:endParaRPr>
        </a:p>
      </dgm:t>
    </dgm:pt>
    <dgm:pt modelId="{B5487B46-A7C5-E64B-83BD-7884B1BDA2AE}" type="parTrans" cxnId="{E04BC435-076A-2B40-9658-71981869EDA9}">
      <dgm:prSet/>
      <dgm:spPr/>
      <dgm:t>
        <a:bodyPr/>
        <a:lstStyle/>
        <a:p>
          <a:endParaRPr lang="en-US"/>
        </a:p>
      </dgm:t>
    </dgm:pt>
    <dgm:pt modelId="{8AB3A8D1-FB90-1A44-A652-D62D486A388A}" type="sibTrans" cxnId="{E04BC435-076A-2B40-9658-71981869EDA9}">
      <dgm:prSet/>
      <dgm:spPr/>
      <dgm:t>
        <a:bodyPr/>
        <a:lstStyle/>
        <a:p>
          <a:endParaRPr lang="en-US"/>
        </a:p>
      </dgm:t>
    </dgm:pt>
    <dgm:pt modelId="{693C0C07-DB97-8941-9462-10A2F69C85A6}">
      <dgm:prSet phldrT="[Text]"/>
      <dgm:spPr/>
      <dgm:t>
        <a:bodyPr/>
        <a:lstStyle/>
        <a:p>
          <a:r>
            <a:rPr lang="en-US" b="1" dirty="0" err="1" smtClean="0">
              <a:latin typeface="Century Gothic"/>
              <a:cs typeface="Century Gothic"/>
            </a:rPr>
            <a:t>ChungNT</a:t>
          </a:r>
          <a:endParaRPr lang="en-US" b="1" dirty="0" smtClean="0">
            <a:latin typeface="Century Gothic"/>
            <a:cs typeface="Century Gothic"/>
          </a:endParaRPr>
        </a:p>
        <a:p>
          <a:r>
            <a:rPr lang="en-US" dirty="0" smtClean="0">
              <a:latin typeface="Century Gothic"/>
              <a:cs typeface="Century Gothic"/>
            </a:rPr>
            <a:t>Developer</a:t>
          </a:r>
          <a:endParaRPr lang="en-US" dirty="0">
            <a:latin typeface="Century Gothic"/>
            <a:cs typeface="Century Gothic"/>
          </a:endParaRPr>
        </a:p>
      </dgm:t>
    </dgm:pt>
    <dgm:pt modelId="{CD6265D9-6273-1149-ABA2-E390DAF63359}" type="parTrans" cxnId="{203D346D-42C8-DF46-A113-0BD8814BBD6C}">
      <dgm:prSet/>
      <dgm:spPr/>
      <dgm:t>
        <a:bodyPr/>
        <a:lstStyle/>
        <a:p>
          <a:endParaRPr lang="en-US"/>
        </a:p>
      </dgm:t>
    </dgm:pt>
    <dgm:pt modelId="{557EE0E6-2762-6049-976B-E01F9C635BEA}" type="sibTrans" cxnId="{203D346D-42C8-DF46-A113-0BD8814BBD6C}">
      <dgm:prSet/>
      <dgm:spPr/>
      <dgm:t>
        <a:bodyPr/>
        <a:lstStyle/>
        <a:p>
          <a:endParaRPr lang="en-US"/>
        </a:p>
      </dgm:t>
    </dgm:pt>
    <dgm:pt modelId="{C11B33F1-9B83-8E41-8FAC-9EB3F8B03197}">
      <dgm:prSet phldrT="[Text]"/>
      <dgm:spPr/>
      <dgm:t>
        <a:bodyPr/>
        <a:lstStyle/>
        <a:p>
          <a:r>
            <a:rPr lang="en-US" b="1" dirty="0" err="1" smtClean="0">
              <a:latin typeface="Century Gothic"/>
              <a:cs typeface="Century Gothic"/>
            </a:rPr>
            <a:t>BichTT</a:t>
          </a:r>
          <a:endParaRPr lang="en-US" b="1" dirty="0" smtClean="0">
            <a:latin typeface="Century Gothic"/>
            <a:cs typeface="Century Gothic"/>
          </a:endParaRPr>
        </a:p>
        <a:p>
          <a:r>
            <a:rPr lang="en-US" dirty="0" smtClean="0">
              <a:latin typeface="Century Gothic"/>
              <a:cs typeface="Century Gothic"/>
            </a:rPr>
            <a:t>Tester</a:t>
          </a:r>
          <a:endParaRPr lang="en-US" dirty="0">
            <a:latin typeface="Century Gothic"/>
            <a:cs typeface="Century Gothic"/>
          </a:endParaRPr>
        </a:p>
      </dgm:t>
    </dgm:pt>
    <dgm:pt modelId="{C9A46F69-C66B-3445-9AFF-03FE15E4E933}" type="parTrans" cxnId="{809D06C7-95B0-3047-A4C8-28C34533FB8E}">
      <dgm:prSet/>
      <dgm:spPr/>
      <dgm:t>
        <a:bodyPr/>
        <a:lstStyle/>
        <a:p>
          <a:endParaRPr lang="en-US"/>
        </a:p>
      </dgm:t>
    </dgm:pt>
    <dgm:pt modelId="{DA9F38CA-2300-0A44-917D-F89A3AC01FBF}" type="sibTrans" cxnId="{809D06C7-95B0-3047-A4C8-28C34533FB8E}">
      <dgm:prSet/>
      <dgm:spPr/>
      <dgm:t>
        <a:bodyPr/>
        <a:lstStyle/>
        <a:p>
          <a:endParaRPr lang="en-US"/>
        </a:p>
      </dgm:t>
    </dgm:pt>
    <dgm:pt modelId="{7D20BB05-232A-CA4E-844B-FB736796ED6A}">
      <dgm:prSet phldrT="[Text]"/>
      <dgm:spPr/>
      <dgm:t>
        <a:bodyPr/>
        <a:lstStyle/>
        <a:p>
          <a:r>
            <a:rPr lang="en-US" b="1" dirty="0" err="1" smtClean="0">
              <a:latin typeface="Century Gothic"/>
              <a:cs typeface="Century Gothic"/>
            </a:rPr>
            <a:t>VietVH</a:t>
          </a:r>
          <a:endParaRPr lang="en-US" b="1" dirty="0" smtClean="0">
            <a:latin typeface="Century Gothic"/>
            <a:cs typeface="Century Gothic"/>
          </a:endParaRPr>
        </a:p>
        <a:p>
          <a:r>
            <a:rPr lang="en-US" b="0" dirty="0" smtClean="0">
              <a:latin typeface="Century Gothic"/>
              <a:cs typeface="Century Gothic"/>
            </a:rPr>
            <a:t>Developer</a:t>
          </a:r>
          <a:endParaRPr lang="en-US" b="0" dirty="0">
            <a:latin typeface="Century Gothic"/>
            <a:cs typeface="Century Gothic"/>
          </a:endParaRPr>
        </a:p>
      </dgm:t>
    </dgm:pt>
    <dgm:pt modelId="{8D8486BA-4054-274E-ADB3-8C60131A971A}" type="sibTrans" cxnId="{20BDA073-E356-1A4B-B029-018DB74C3BA1}">
      <dgm:prSet/>
      <dgm:spPr/>
      <dgm:t>
        <a:bodyPr/>
        <a:lstStyle/>
        <a:p>
          <a:endParaRPr lang="en-US"/>
        </a:p>
      </dgm:t>
    </dgm:pt>
    <dgm:pt modelId="{21E3A278-1F29-2943-911A-24F17D1B91F7}" type="parTrans" cxnId="{20BDA073-E356-1A4B-B029-018DB74C3BA1}">
      <dgm:prSet/>
      <dgm:spPr/>
      <dgm:t>
        <a:bodyPr/>
        <a:lstStyle/>
        <a:p>
          <a:endParaRPr lang="en-US"/>
        </a:p>
      </dgm:t>
    </dgm:pt>
    <dgm:pt modelId="{22CFEE2F-7D6E-3A47-81C1-A8850F535A25}" type="pres">
      <dgm:prSet presAssocID="{A647ECBD-37CD-3D4E-AD89-A3E8D99C8402}" presName="hierChild1" presStyleCnt="0">
        <dgm:presLayoutVars>
          <dgm:chPref val="1"/>
          <dgm:dir/>
          <dgm:animOne val="branch"/>
          <dgm:animLvl val="lvl"/>
          <dgm:resizeHandles/>
        </dgm:presLayoutVars>
      </dgm:prSet>
      <dgm:spPr/>
      <dgm:t>
        <a:bodyPr/>
        <a:lstStyle/>
        <a:p>
          <a:endParaRPr lang="en-US"/>
        </a:p>
      </dgm:t>
    </dgm:pt>
    <dgm:pt modelId="{F9D34493-8A2F-8746-8E0D-6E5590B48B8B}" type="pres">
      <dgm:prSet presAssocID="{DFB07CE2-0DA5-184E-A509-C73AD1C36491}" presName="hierRoot1" presStyleCnt="0"/>
      <dgm:spPr/>
    </dgm:pt>
    <dgm:pt modelId="{19060971-7CA2-D44B-8B36-329CBC3DCA42}" type="pres">
      <dgm:prSet presAssocID="{DFB07CE2-0DA5-184E-A509-C73AD1C36491}" presName="composite" presStyleCnt="0"/>
      <dgm:spPr/>
    </dgm:pt>
    <dgm:pt modelId="{84030934-2AD3-E449-9351-E99C005E17A3}" type="pres">
      <dgm:prSet presAssocID="{DFB07CE2-0DA5-184E-A509-C73AD1C36491}" presName="image" presStyleLbl="node0" presStyleIdx="0" presStyleCnt="1" custLinFactNeighborX="-2425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88B6C92-F631-CD4D-BF7B-5DA53FC2269A}" type="pres">
      <dgm:prSet presAssocID="{DFB07CE2-0DA5-184E-A509-C73AD1C36491}" presName="text" presStyleLbl="revTx" presStyleIdx="0" presStyleCnt="5" custScaleX="152778" custLinFactNeighborX="24804">
        <dgm:presLayoutVars>
          <dgm:chPref val="3"/>
        </dgm:presLayoutVars>
      </dgm:prSet>
      <dgm:spPr/>
      <dgm:t>
        <a:bodyPr/>
        <a:lstStyle/>
        <a:p>
          <a:endParaRPr lang="en-US"/>
        </a:p>
      </dgm:t>
    </dgm:pt>
    <dgm:pt modelId="{7D44CA1B-DF15-5D45-BA10-8DB862D7B31F}" type="pres">
      <dgm:prSet presAssocID="{DFB07CE2-0DA5-184E-A509-C73AD1C36491}" presName="hierChild2" presStyleCnt="0"/>
      <dgm:spPr/>
    </dgm:pt>
    <dgm:pt modelId="{B6E95B4B-DF3C-7A4B-B6E0-29FAE7EC54F3}" type="pres">
      <dgm:prSet presAssocID="{B5487B46-A7C5-E64B-83BD-7884B1BDA2AE}" presName="Name10" presStyleLbl="parChTrans1D2" presStyleIdx="0" presStyleCnt="2"/>
      <dgm:spPr/>
      <dgm:t>
        <a:bodyPr/>
        <a:lstStyle/>
        <a:p>
          <a:endParaRPr lang="en-US"/>
        </a:p>
      </dgm:t>
    </dgm:pt>
    <dgm:pt modelId="{18F25CAB-6191-6442-8AB4-2CF3B2022626}" type="pres">
      <dgm:prSet presAssocID="{05BA5892-8A8A-7540-B78D-C933C1060A28}" presName="hierRoot2" presStyleCnt="0"/>
      <dgm:spPr/>
    </dgm:pt>
    <dgm:pt modelId="{DF3EDC52-BADF-6A42-9FE0-9034688DC112}" type="pres">
      <dgm:prSet presAssocID="{05BA5892-8A8A-7540-B78D-C933C1060A28}" presName="composite2" presStyleCnt="0"/>
      <dgm:spPr/>
    </dgm:pt>
    <dgm:pt modelId="{ED43DD18-AAFB-914A-B586-7916C49531D4}" type="pres">
      <dgm:prSet presAssocID="{05BA5892-8A8A-7540-B78D-C933C1060A28}" presName="image2" presStyleLbl="node2" presStyleIdx="0" presStyleCnt="2" custLinFactNeighborX="-2425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2E2A2C3-9378-5C44-B8C8-E32B21A75C95}" type="pres">
      <dgm:prSet presAssocID="{05BA5892-8A8A-7540-B78D-C933C1060A28}" presName="text2" presStyleLbl="revTx" presStyleIdx="1" presStyleCnt="5" custLinFactNeighborX="-16168">
        <dgm:presLayoutVars>
          <dgm:chPref val="3"/>
        </dgm:presLayoutVars>
      </dgm:prSet>
      <dgm:spPr/>
      <dgm:t>
        <a:bodyPr/>
        <a:lstStyle/>
        <a:p>
          <a:endParaRPr lang="en-US"/>
        </a:p>
      </dgm:t>
    </dgm:pt>
    <dgm:pt modelId="{5964B8A3-5BFD-8C48-BEB9-ECF2D1B2C6B3}" type="pres">
      <dgm:prSet presAssocID="{05BA5892-8A8A-7540-B78D-C933C1060A28}" presName="hierChild3" presStyleCnt="0"/>
      <dgm:spPr/>
    </dgm:pt>
    <dgm:pt modelId="{E274920C-1FC5-AF4D-A1D3-76A95D80ADDB}" type="pres">
      <dgm:prSet presAssocID="{21E3A278-1F29-2943-911A-24F17D1B91F7}" presName="Name17" presStyleLbl="parChTrans1D3" presStyleIdx="0" presStyleCnt="2"/>
      <dgm:spPr/>
      <dgm:t>
        <a:bodyPr/>
        <a:lstStyle/>
        <a:p>
          <a:endParaRPr lang="en-US"/>
        </a:p>
      </dgm:t>
    </dgm:pt>
    <dgm:pt modelId="{F1A9F7D2-A118-1643-A507-D90DB9883AC1}" type="pres">
      <dgm:prSet presAssocID="{7D20BB05-232A-CA4E-844B-FB736796ED6A}" presName="hierRoot3" presStyleCnt="0"/>
      <dgm:spPr/>
    </dgm:pt>
    <dgm:pt modelId="{E694575B-58A2-3C44-BF45-A3D5AAF1F7E1}" type="pres">
      <dgm:prSet presAssocID="{7D20BB05-232A-CA4E-844B-FB736796ED6A}" presName="composite3" presStyleCnt="0"/>
      <dgm:spPr/>
    </dgm:pt>
    <dgm:pt modelId="{3726238E-9A84-824C-A1EC-EF97DCF17325}" type="pres">
      <dgm:prSet presAssocID="{7D20BB05-232A-CA4E-844B-FB736796ED6A}" presName="image3" presStyleLbl="node3" presStyleIdx="0" presStyleCnt="2" custLinFactNeighborX="-633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25B8A888-6A90-804D-A82B-9EEE480D9242}" type="pres">
      <dgm:prSet presAssocID="{7D20BB05-232A-CA4E-844B-FB736796ED6A}" presName="text3" presStyleLbl="revTx" presStyleIdx="2" presStyleCnt="5" custLinFactNeighborX="394">
        <dgm:presLayoutVars>
          <dgm:chPref val="3"/>
        </dgm:presLayoutVars>
      </dgm:prSet>
      <dgm:spPr/>
      <dgm:t>
        <a:bodyPr/>
        <a:lstStyle/>
        <a:p>
          <a:endParaRPr lang="en-US"/>
        </a:p>
      </dgm:t>
    </dgm:pt>
    <dgm:pt modelId="{63AEA849-D5AD-2544-ABB7-C7B8954E10ED}" type="pres">
      <dgm:prSet presAssocID="{7D20BB05-232A-CA4E-844B-FB736796ED6A}" presName="hierChild4" presStyleCnt="0"/>
      <dgm:spPr/>
    </dgm:pt>
    <dgm:pt modelId="{E3CCB0F9-A86B-4040-BDCA-88DEEA21BB10}" type="pres">
      <dgm:prSet presAssocID="{CD6265D9-6273-1149-ABA2-E390DAF63359}" presName="Name17" presStyleLbl="parChTrans1D3" presStyleIdx="1" presStyleCnt="2"/>
      <dgm:spPr/>
      <dgm:t>
        <a:bodyPr/>
        <a:lstStyle/>
        <a:p>
          <a:endParaRPr lang="en-US"/>
        </a:p>
      </dgm:t>
    </dgm:pt>
    <dgm:pt modelId="{2E189335-D081-8041-AE5A-BD98829EC0BE}" type="pres">
      <dgm:prSet presAssocID="{693C0C07-DB97-8941-9462-10A2F69C85A6}" presName="hierRoot3" presStyleCnt="0"/>
      <dgm:spPr/>
    </dgm:pt>
    <dgm:pt modelId="{9791ECA7-A34F-DE45-A219-CA15A6CA586F}" type="pres">
      <dgm:prSet presAssocID="{693C0C07-DB97-8941-9462-10A2F69C85A6}" presName="composite3" presStyleCnt="0"/>
      <dgm:spPr/>
    </dgm:pt>
    <dgm:pt modelId="{E7B01EEA-BE8A-B548-A2DF-64165EAA9081}" type="pres">
      <dgm:prSet presAssocID="{693C0C07-DB97-8941-9462-10A2F69C85A6}" presName="image3" presStyleLbl="node3" presStyleIdx="1" presStyleCnt="2" custAng="5744256" custLinFactNeighborX="-2425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80D3343-75C7-244D-A227-6FDB072544A8}" type="pres">
      <dgm:prSet presAssocID="{693C0C07-DB97-8941-9462-10A2F69C85A6}" presName="text3" presStyleLbl="revTx" presStyleIdx="3" presStyleCnt="5" custLinFactNeighborX="-7677">
        <dgm:presLayoutVars>
          <dgm:chPref val="3"/>
        </dgm:presLayoutVars>
      </dgm:prSet>
      <dgm:spPr/>
      <dgm:t>
        <a:bodyPr/>
        <a:lstStyle/>
        <a:p>
          <a:endParaRPr lang="en-US"/>
        </a:p>
      </dgm:t>
    </dgm:pt>
    <dgm:pt modelId="{ADB2C0D6-3191-9C47-88B8-A5B9E5AF9DBA}" type="pres">
      <dgm:prSet presAssocID="{693C0C07-DB97-8941-9462-10A2F69C85A6}" presName="hierChild4" presStyleCnt="0"/>
      <dgm:spPr/>
    </dgm:pt>
    <dgm:pt modelId="{C48B46AC-D41A-6E4E-81E7-3F8C0114E68B}" type="pres">
      <dgm:prSet presAssocID="{C9A46F69-C66B-3445-9AFF-03FE15E4E933}" presName="Name10" presStyleLbl="parChTrans1D2" presStyleIdx="1" presStyleCnt="2"/>
      <dgm:spPr/>
      <dgm:t>
        <a:bodyPr/>
        <a:lstStyle/>
        <a:p>
          <a:endParaRPr lang="en-US"/>
        </a:p>
      </dgm:t>
    </dgm:pt>
    <dgm:pt modelId="{A3AAE2FB-3177-894A-BAFC-9681C8D42302}" type="pres">
      <dgm:prSet presAssocID="{C11B33F1-9B83-8E41-8FAC-9EB3F8B03197}" presName="hierRoot2" presStyleCnt="0"/>
      <dgm:spPr/>
    </dgm:pt>
    <dgm:pt modelId="{1F495660-3FA6-F041-B511-D0622C81887C}" type="pres">
      <dgm:prSet presAssocID="{C11B33F1-9B83-8E41-8FAC-9EB3F8B03197}" presName="composite2" presStyleCnt="0"/>
      <dgm:spPr/>
    </dgm:pt>
    <dgm:pt modelId="{939A2972-442C-8248-951C-01E523B9DE7F}" type="pres">
      <dgm:prSet presAssocID="{C11B33F1-9B83-8E41-8FAC-9EB3F8B03197}" presName="image2" presStyleLbl="node2" presStyleIdx="1" presStyleCnt="2" custLinFactNeighborX="-24256" custLinFactNeighborY="1516"/>
      <dgm:spPr>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6A94B5F5-F0B8-F341-B072-B03B5B273DA9}" type="pres">
      <dgm:prSet presAssocID="{C11B33F1-9B83-8E41-8FAC-9EB3F8B03197}" presName="text2" presStyleLbl="revTx" presStyleIdx="4" presStyleCnt="5" custLinFactNeighborX="-7729">
        <dgm:presLayoutVars>
          <dgm:chPref val="3"/>
        </dgm:presLayoutVars>
      </dgm:prSet>
      <dgm:spPr/>
      <dgm:t>
        <a:bodyPr/>
        <a:lstStyle/>
        <a:p>
          <a:endParaRPr lang="en-US"/>
        </a:p>
      </dgm:t>
    </dgm:pt>
    <dgm:pt modelId="{F174290F-8965-4446-936B-8A34D830A0BD}" type="pres">
      <dgm:prSet presAssocID="{C11B33F1-9B83-8E41-8FAC-9EB3F8B03197}" presName="hierChild3" presStyleCnt="0"/>
      <dgm:spPr/>
    </dgm:pt>
  </dgm:ptLst>
  <dgm:cxnLst>
    <dgm:cxn modelId="{8F6E08FA-5FB8-664A-8F04-933DF133B4C8}" type="presOf" srcId="{C11B33F1-9B83-8E41-8FAC-9EB3F8B03197}" destId="{6A94B5F5-F0B8-F341-B072-B03B5B273DA9}" srcOrd="0" destOrd="0" presId="urn:microsoft.com/office/officeart/2009/layout/CirclePictureHierarchy"/>
    <dgm:cxn modelId="{D61F99B3-BEEF-AA41-8996-FBAC0F38E1BC}" type="presOf" srcId="{A647ECBD-37CD-3D4E-AD89-A3E8D99C8402}" destId="{22CFEE2F-7D6E-3A47-81C1-A8850F535A25}" srcOrd="0" destOrd="0" presId="urn:microsoft.com/office/officeart/2009/layout/CirclePictureHierarchy"/>
    <dgm:cxn modelId="{B814CC55-2C40-2341-9480-FECD46819697}" srcId="{A647ECBD-37CD-3D4E-AD89-A3E8D99C8402}" destId="{DFB07CE2-0DA5-184E-A509-C73AD1C36491}" srcOrd="0" destOrd="0" parTransId="{F6BCB114-DAB6-6049-8444-8C1311A88482}" sibTransId="{BFFA863E-1A69-DD40-B2F1-A3D3C0D94AE3}"/>
    <dgm:cxn modelId="{809D06C7-95B0-3047-A4C8-28C34533FB8E}" srcId="{DFB07CE2-0DA5-184E-A509-C73AD1C36491}" destId="{C11B33F1-9B83-8E41-8FAC-9EB3F8B03197}" srcOrd="1" destOrd="0" parTransId="{C9A46F69-C66B-3445-9AFF-03FE15E4E933}" sibTransId="{DA9F38CA-2300-0A44-917D-F89A3AC01FBF}"/>
    <dgm:cxn modelId="{D8535747-EF24-1546-9452-04C3C79EEA86}" type="presOf" srcId="{C9A46F69-C66B-3445-9AFF-03FE15E4E933}" destId="{C48B46AC-D41A-6E4E-81E7-3F8C0114E68B}" srcOrd="0" destOrd="0" presId="urn:microsoft.com/office/officeart/2009/layout/CirclePictureHierarchy"/>
    <dgm:cxn modelId="{6E75462E-F879-1243-9CA2-22579C353C6B}" type="presOf" srcId="{05BA5892-8A8A-7540-B78D-C933C1060A28}" destId="{92E2A2C3-9378-5C44-B8C8-E32B21A75C95}" srcOrd="0" destOrd="0" presId="urn:microsoft.com/office/officeart/2009/layout/CirclePictureHierarchy"/>
    <dgm:cxn modelId="{0E88397F-BFE5-E64D-B361-8B9326AFF6DC}" type="presOf" srcId="{CD6265D9-6273-1149-ABA2-E390DAF63359}" destId="{E3CCB0F9-A86B-4040-BDCA-88DEEA21BB10}" srcOrd="0" destOrd="0" presId="urn:microsoft.com/office/officeart/2009/layout/CirclePictureHierarchy"/>
    <dgm:cxn modelId="{E04BC435-076A-2B40-9658-71981869EDA9}" srcId="{DFB07CE2-0DA5-184E-A509-C73AD1C36491}" destId="{05BA5892-8A8A-7540-B78D-C933C1060A28}" srcOrd="0" destOrd="0" parTransId="{B5487B46-A7C5-E64B-83BD-7884B1BDA2AE}" sibTransId="{8AB3A8D1-FB90-1A44-A652-D62D486A388A}"/>
    <dgm:cxn modelId="{A2010BAE-0252-574A-8EDE-C8CF060CF1B5}" type="presOf" srcId="{693C0C07-DB97-8941-9462-10A2F69C85A6}" destId="{880D3343-75C7-244D-A227-6FDB072544A8}" srcOrd="0" destOrd="0" presId="urn:microsoft.com/office/officeart/2009/layout/CirclePictureHierarchy"/>
    <dgm:cxn modelId="{19C9E691-E28D-004B-A584-62758CD1CBEA}" type="presOf" srcId="{B5487B46-A7C5-E64B-83BD-7884B1BDA2AE}" destId="{B6E95B4B-DF3C-7A4B-B6E0-29FAE7EC54F3}" srcOrd="0" destOrd="0" presId="urn:microsoft.com/office/officeart/2009/layout/CirclePictureHierarchy"/>
    <dgm:cxn modelId="{A0EE709D-6B85-1345-901C-236B17725FA6}" type="presOf" srcId="{DFB07CE2-0DA5-184E-A509-C73AD1C36491}" destId="{388B6C92-F631-CD4D-BF7B-5DA53FC2269A}" srcOrd="0" destOrd="0" presId="urn:microsoft.com/office/officeart/2009/layout/CirclePictureHierarchy"/>
    <dgm:cxn modelId="{203D346D-42C8-DF46-A113-0BD8814BBD6C}" srcId="{05BA5892-8A8A-7540-B78D-C933C1060A28}" destId="{693C0C07-DB97-8941-9462-10A2F69C85A6}" srcOrd="1" destOrd="0" parTransId="{CD6265D9-6273-1149-ABA2-E390DAF63359}" sibTransId="{557EE0E6-2762-6049-976B-E01F9C635BEA}"/>
    <dgm:cxn modelId="{54629DF3-E2DF-E040-B271-1A4E7B5C8632}" type="presOf" srcId="{21E3A278-1F29-2943-911A-24F17D1B91F7}" destId="{E274920C-1FC5-AF4D-A1D3-76A95D80ADDB}" srcOrd="0" destOrd="0" presId="urn:microsoft.com/office/officeart/2009/layout/CirclePictureHierarchy"/>
    <dgm:cxn modelId="{20BDA073-E356-1A4B-B029-018DB74C3BA1}" srcId="{05BA5892-8A8A-7540-B78D-C933C1060A28}" destId="{7D20BB05-232A-CA4E-844B-FB736796ED6A}" srcOrd="0" destOrd="0" parTransId="{21E3A278-1F29-2943-911A-24F17D1B91F7}" sibTransId="{8D8486BA-4054-274E-ADB3-8C60131A971A}"/>
    <dgm:cxn modelId="{0E1FBE6C-0033-A648-84E9-C0023E389E6D}" type="presOf" srcId="{7D20BB05-232A-CA4E-844B-FB736796ED6A}" destId="{25B8A888-6A90-804D-A82B-9EEE480D9242}" srcOrd="0" destOrd="0" presId="urn:microsoft.com/office/officeart/2009/layout/CirclePictureHierarchy"/>
    <dgm:cxn modelId="{0FB661C6-8357-4B45-AFA4-0FD8C9F2229B}" type="presParOf" srcId="{22CFEE2F-7D6E-3A47-81C1-A8850F535A25}" destId="{F9D34493-8A2F-8746-8E0D-6E5590B48B8B}" srcOrd="0" destOrd="0" presId="urn:microsoft.com/office/officeart/2009/layout/CirclePictureHierarchy"/>
    <dgm:cxn modelId="{EECA359A-E7CB-6142-B672-D75D1EFDBFD6}" type="presParOf" srcId="{F9D34493-8A2F-8746-8E0D-6E5590B48B8B}" destId="{19060971-7CA2-D44B-8B36-329CBC3DCA42}" srcOrd="0" destOrd="0" presId="urn:microsoft.com/office/officeart/2009/layout/CirclePictureHierarchy"/>
    <dgm:cxn modelId="{EC953F28-6D39-3C48-A166-2D8610060099}" type="presParOf" srcId="{19060971-7CA2-D44B-8B36-329CBC3DCA42}" destId="{84030934-2AD3-E449-9351-E99C005E17A3}" srcOrd="0" destOrd="0" presId="urn:microsoft.com/office/officeart/2009/layout/CirclePictureHierarchy"/>
    <dgm:cxn modelId="{58E8065A-9E2B-D849-B1DC-D033BFDF50FA}" type="presParOf" srcId="{19060971-7CA2-D44B-8B36-329CBC3DCA42}" destId="{388B6C92-F631-CD4D-BF7B-5DA53FC2269A}" srcOrd="1" destOrd="0" presId="urn:microsoft.com/office/officeart/2009/layout/CirclePictureHierarchy"/>
    <dgm:cxn modelId="{3A346222-9F68-A34A-B566-CE1E576062B9}" type="presParOf" srcId="{F9D34493-8A2F-8746-8E0D-6E5590B48B8B}" destId="{7D44CA1B-DF15-5D45-BA10-8DB862D7B31F}" srcOrd="1" destOrd="0" presId="urn:microsoft.com/office/officeart/2009/layout/CirclePictureHierarchy"/>
    <dgm:cxn modelId="{0965B242-7FD6-D44C-B1F8-A430F7F6E498}" type="presParOf" srcId="{7D44CA1B-DF15-5D45-BA10-8DB862D7B31F}" destId="{B6E95B4B-DF3C-7A4B-B6E0-29FAE7EC54F3}" srcOrd="0" destOrd="0" presId="urn:microsoft.com/office/officeart/2009/layout/CirclePictureHierarchy"/>
    <dgm:cxn modelId="{C7FBAD5D-3673-5743-ACA9-A604A63C6E59}" type="presParOf" srcId="{7D44CA1B-DF15-5D45-BA10-8DB862D7B31F}" destId="{18F25CAB-6191-6442-8AB4-2CF3B2022626}" srcOrd="1" destOrd="0" presId="urn:microsoft.com/office/officeart/2009/layout/CirclePictureHierarchy"/>
    <dgm:cxn modelId="{49F7C38D-7A9A-4C4D-A473-11DA730B3005}" type="presParOf" srcId="{18F25CAB-6191-6442-8AB4-2CF3B2022626}" destId="{DF3EDC52-BADF-6A42-9FE0-9034688DC112}" srcOrd="0" destOrd="0" presId="urn:microsoft.com/office/officeart/2009/layout/CirclePictureHierarchy"/>
    <dgm:cxn modelId="{42C57996-10F1-4744-A3C2-9C5880062B66}" type="presParOf" srcId="{DF3EDC52-BADF-6A42-9FE0-9034688DC112}" destId="{ED43DD18-AAFB-914A-B586-7916C49531D4}" srcOrd="0" destOrd="0" presId="urn:microsoft.com/office/officeart/2009/layout/CirclePictureHierarchy"/>
    <dgm:cxn modelId="{EDEE2B81-8FF5-3744-B273-91D8817E6DE8}" type="presParOf" srcId="{DF3EDC52-BADF-6A42-9FE0-9034688DC112}" destId="{92E2A2C3-9378-5C44-B8C8-E32B21A75C95}" srcOrd="1" destOrd="0" presId="urn:microsoft.com/office/officeart/2009/layout/CirclePictureHierarchy"/>
    <dgm:cxn modelId="{26240A42-F7B8-7743-8D2C-D22BC734B347}" type="presParOf" srcId="{18F25CAB-6191-6442-8AB4-2CF3B2022626}" destId="{5964B8A3-5BFD-8C48-BEB9-ECF2D1B2C6B3}" srcOrd="1" destOrd="0" presId="urn:microsoft.com/office/officeart/2009/layout/CirclePictureHierarchy"/>
    <dgm:cxn modelId="{B95C7599-1B08-E945-8847-6FF645E98329}" type="presParOf" srcId="{5964B8A3-5BFD-8C48-BEB9-ECF2D1B2C6B3}" destId="{E274920C-1FC5-AF4D-A1D3-76A95D80ADDB}" srcOrd="0" destOrd="0" presId="urn:microsoft.com/office/officeart/2009/layout/CirclePictureHierarchy"/>
    <dgm:cxn modelId="{A6BC01BB-1F82-3045-91EE-332FCB9DBCC1}" type="presParOf" srcId="{5964B8A3-5BFD-8C48-BEB9-ECF2D1B2C6B3}" destId="{F1A9F7D2-A118-1643-A507-D90DB9883AC1}" srcOrd="1" destOrd="0" presId="urn:microsoft.com/office/officeart/2009/layout/CirclePictureHierarchy"/>
    <dgm:cxn modelId="{4D388806-E8E3-4F4F-9E17-504EA9C9CAB2}" type="presParOf" srcId="{F1A9F7D2-A118-1643-A507-D90DB9883AC1}" destId="{E694575B-58A2-3C44-BF45-A3D5AAF1F7E1}" srcOrd="0" destOrd="0" presId="urn:microsoft.com/office/officeart/2009/layout/CirclePictureHierarchy"/>
    <dgm:cxn modelId="{95AFEB77-DE64-8C48-AFC4-123DFA1B95C5}" type="presParOf" srcId="{E694575B-58A2-3C44-BF45-A3D5AAF1F7E1}" destId="{3726238E-9A84-824C-A1EC-EF97DCF17325}" srcOrd="0" destOrd="0" presId="urn:microsoft.com/office/officeart/2009/layout/CirclePictureHierarchy"/>
    <dgm:cxn modelId="{E8809897-0A80-C541-B6B0-968A5E6B1670}" type="presParOf" srcId="{E694575B-58A2-3C44-BF45-A3D5AAF1F7E1}" destId="{25B8A888-6A90-804D-A82B-9EEE480D9242}" srcOrd="1" destOrd="0" presId="urn:microsoft.com/office/officeart/2009/layout/CirclePictureHierarchy"/>
    <dgm:cxn modelId="{3003BC0B-5EA6-F548-B49A-A3F9A61FA8F5}" type="presParOf" srcId="{F1A9F7D2-A118-1643-A507-D90DB9883AC1}" destId="{63AEA849-D5AD-2544-ABB7-C7B8954E10ED}" srcOrd="1" destOrd="0" presId="urn:microsoft.com/office/officeart/2009/layout/CirclePictureHierarchy"/>
    <dgm:cxn modelId="{4AA9412C-188D-7947-A03B-C801BDFC29EF}" type="presParOf" srcId="{5964B8A3-5BFD-8C48-BEB9-ECF2D1B2C6B3}" destId="{E3CCB0F9-A86B-4040-BDCA-88DEEA21BB10}" srcOrd="2" destOrd="0" presId="urn:microsoft.com/office/officeart/2009/layout/CirclePictureHierarchy"/>
    <dgm:cxn modelId="{1FF5E5FD-2826-6444-B67E-6B27FF5A9E57}" type="presParOf" srcId="{5964B8A3-5BFD-8C48-BEB9-ECF2D1B2C6B3}" destId="{2E189335-D081-8041-AE5A-BD98829EC0BE}" srcOrd="3" destOrd="0" presId="urn:microsoft.com/office/officeart/2009/layout/CirclePictureHierarchy"/>
    <dgm:cxn modelId="{DEA104F0-BB40-DB4E-86C6-AC7BC26206C2}" type="presParOf" srcId="{2E189335-D081-8041-AE5A-BD98829EC0BE}" destId="{9791ECA7-A34F-DE45-A219-CA15A6CA586F}" srcOrd="0" destOrd="0" presId="urn:microsoft.com/office/officeart/2009/layout/CirclePictureHierarchy"/>
    <dgm:cxn modelId="{8322372E-0C64-7146-94CC-A66A356207CB}" type="presParOf" srcId="{9791ECA7-A34F-DE45-A219-CA15A6CA586F}" destId="{E7B01EEA-BE8A-B548-A2DF-64165EAA9081}" srcOrd="0" destOrd="0" presId="urn:microsoft.com/office/officeart/2009/layout/CirclePictureHierarchy"/>
    <dgm:cxn modelId="{2075B2E4-3842-724D-AD1A-CEC9DAA4F14B}" type="presParOf" srcId="{9791ECA7-A34F-DE45-A219-CA15A6CA586F}" destId="{880D3343-75C7-244D-A227-6FDB072544A8}" srcOrd="1" destOrd="0" presId="urn:microsoft.com/office/officeart/2009/layout/CirclePictureHierarchy"/>
    <dgm:cxn modelId="{3E4EF64F-D983-0045-A54F-5FF13CE2A90C}" type="presParOf" srcId="{2E189335-D081-8041-AE5A-BD98829EC0BE}" destId="{ADB2C0D6-3191-9C47-88B8-A5B9E5AF9DBA}" srcOrd="1" destOrd="0" presId="urn:microsoft.com/office/officeart/2009/layout/CirclePictureHierarchy"/>
    <dgm:cxn modelId="{8338B4DC-7310-9841-9494-D3CD00888B38}" type="presParOf" srcId="{7D44CA1B-DF15-5D45-BA10-8DB862D7B31F}" destId="{C48B46AC-D41A-6E4E-81E7-3F8C0114E68B}" srcOrd="2" destOrd="0" presId="urn:microsoft.com/office/officeart/2009/layout/CirclePictureHierarchy"/>
    <dgm:cxn modelId="{AEEA7584-C8AC-6C4A-9642-289EE8AFC5CB}" type="presParOf" srcId="{7D44CA1B-DF15-5D45-BA10-8DB862D7B31F}" destId="{A3AAE2FB-3177-894A-BAFC-9681C8D42302}" srcOrd="3" destOrd="0" presId="urn:microsoft.com/office/officeart/2009/layout/CirclePictureHierarchy"/>
    <dgm:cxn modelId="{802FCF1A-224D-3D4F-B849-DC704E79720B}" type="presParOf" srcId="{A3AAE2FB-3177-894A-BAFC-9681C8D42302}" destId="{1F495660-3FA6-F041-B511-D0622C81887C}" srcOrd="0" destOrd="0" presId="urn:microsoft.com/office/officeart/2009/layout/CirclePictureHierarchy"/>
    <dgm:cxn modelId="{CE75075A-125B-4745-94C0-457ED804B9AD}" type="presParOf" srcId="{1F495660-3FA6-F041-B511-D0622C81887C}" destId="{939A2972-442C-8248-951C-01E523B9DE7F}" srcOrd="0" destOrd="0" presId="urn:microsoft.com/office/officeart/2009/layout/CirclePictureHierarchy"/>
    <dgm:cxn modelId="{816474EB-1D03-2546-BB4E-4C81BC098E96}" type="presParOf" srcId="{1F495660-3FA6-F041-B511-D0622C81887C}" destId="{6A94B5F5-F0B8-F341-B072-B03B5B273DA9}" srcOrd="1" destOrd="0" presId="urn:microsoft.com/office/officeart/2009/layout/CirclePictureHierarchy"/>
    <dgm:cxn modelId="{4C0889FF-6465-784A-842D-C532822AC2D5}" type="presParOf" srcId="{A3AAE2FB-3177-894A-BAFC-9681C8D42302}" destId="{F174290F-8965-4446-936B-8A34D830A0B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35400-72C6-1046-866A-4384EAB14CA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5F66DBE-8961-9C4E-B086-4337817D9D54}">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PM</a:t>
          </a:r>
          <a:endParaRPr lang="en-US" sz="1000" b="1" dirty="0">
            <a:latin typeface="Century Gothic"/>
            <a:cs typeface="Century Gothic"/>
          </a:endParaRPr>
        </a:p>
      </dgm:t>
    </dgm:pt>
    <dgm:pt modelId="{9D019894-89AF-BC4B-86F1-582472270ABA}" type="parTrans" cxnId="{D3CB4A28-23F4-B348-B684-A813DD7E039A}">
      <dgm:prSet/>
      <dgm:spPr/>
      <dgm:t>
        <a:bodyPr/>
        <a:lstStyle/>
        <a:p>
          <a:endParaRPr lang="en-US"/>
        </a:p>
      </dgm:t>
    </dgm:pt>
    <dgm:pt modelId="{FAA7BEB6-593F-E647-93C8-7CFB6E165E6C}" type="sibTrans" cxnId="{D3CB4A28-23F4-B348-B684-A813DD7E039A}">
      <dgm:prSet/>
      <dgm:spPr/>
      <dgm:t>
        <a:bodyPr/>
        <a:lstStyle/>
        <a:p>
          <a:endParaRPr lang="en-US"/>
        </a:p>
      </dgm:t>
    </dgm:pt>
    <dgm:pt modelId="{FFE4ECD4-4F9E-F74B-B684-FBC90DAD4D1D}">
      <dgm:prSet phldrT="[Text]" custT="1"/>
      <dgm:spPr/>
      <dgm:t>
        <a:bodyPr/>
        <a:lstStyle/>
        <a:p>
          <a:r>
            <a:rPr lang="en-US" sz="1400" b="1" dirty="0" smtClean="0">
              <a:latin typeface="Century Gothic"/>
              <a:cs typeface="Century Gothic"/>
            </a:rPr>
            <a:t>Cao Quoc Hung</a:t>
          </a:r>
        </a:p>
        <a:p>
          <a:r>
            <a:rPr lang="en-US" sz="1000" b="1" dirty="0" smtClean="0">
              <a:latin typeface="Century Gothic"/>
              <a:cs typeface="Century Gothic"/>
            </a:rPr>
            <a:t>Tech Lead, CM</a:t>
          </a:r>
          <a:endParaRPr lang="en-US" sz="1000" b="1" dirty="0">
            <a:latin typeface="Century Gothic"/>
            <a:cs typeface="Century Gothic"/>
          </a:endParaRPr>
        </a:p>
      </dgm:t>
    </dgm:pt>
    <dgm:pt modelId="{F7EC7EE3-4605-8D4A-A449-AD79550D0E22}" type="parTrans" cxnId="{F2648264-FB92-F14F-B39E-6E6AA49CF439}">
      <dgm:prSet/>
      <dgm:spPr/>
      <dgm:t>
        <a:bodyPr/>
        <a:lstStyle/>
        <a:p>
          <a:endParaRPr lang="en-US"/>
        </a:p>
      </dgm:t>
    </dgm:pt>
    <dgm:pt modelId="{71038A31-8FD1-524D-92FB-BE2122EDD098}" type="sibTrans" cxnId="{F2648264-FB92-F14F-B39E-6E6AA49CF439}">
      <dgm:prSet/>
      <dgm:spPr/>
      <dgm:t>
        <a:bodyPr/>
        <a:lstStyle/>
        <a:p>
          <a:endParaRPr lang="en-US"/>
        </a:p>
      </dgm:t>
    </dgm:pt>
    <dgm:pt modelId="{A92536D9-EB5B-5946-80CA-7886B550796E}">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Designer</a:t>
          </a:r>
          <a:endParaRPr lang="en-US" sz="1000" b="1" dirty="0">
            <a:latin typeface="Century Gothic"/>
            <a:cs typeface="Century Gothic"/>
          </a:endParaRPr>
        </a:p>
      </dgm:t>
    </dgm:pt>
    <dgm:pt modelId="{B08CB8FC-FB6D-2A44-A996-7BB713493751}" type="parTrans" cxnId="{F1F88945-5AAD-8D4B-BEC0-5C46EC4BC5FE}">
      <dgm:prSet/>
      <dgm:spPr/>
      <dgm:t>
        <a:bodyPr/>
        <a:lstStyle/>
        <a:p>
          <a:endParaRPr lang="en-US"/>
        </a:p>
      </dgm:t>
    </dgm:pt>
    <dgm:pt modelId="{4FC23154-9FC5-2B47-B024-E0D1CC7C5C2B}" type="sibTrans" cxnId="{F1F88945-5AAD-8D4B-BEC0-5C46EC4BC5FE}">
      <dgm:prSet/>
      <dgm:spPr/>
      <dgm:t>
        <a:bodyPr/>
        <a:lstStyle/>
        <a:p>
          <a:endParaRPr lang="en-US"/>
        </a:p>
      </dgm:t>
    </dgm:pt>
    <dgm:pt modelId="{933A5680-4EF7-364D-90DD-CA12DE9A6F5A}">
      <dgm:prSet phldrT="[Text]" custT="1"/>
      <dgm:spPr/>
      <dgm:t>
        <a:bodyPr/>
        <a:lstStyle/>
        <a:p>
          <a:r>
            <a:rPr lang="en-US" sz="1400" b="1" dirty="0" smtClean="0">
              <a:latin typeface="Century Gothic"/>
              <a:cs typeface="Century Gothic"/>
            </a:rPr>
            <a:t>DEV TEAM</a:t>
          </a:r>
        </a:p>
        <a:p>
          <a:r>
            <a:rPr lang="en-US" sz="1000" b="1" i="1" dirty="0" smtClean="0">
              <a:latin typeface="Century Gothic"/>
              <a:cs typeface="Century Gothic"/>
            </a:rPr>
            <a:t>Vo Hoang Viet</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4EA3E436-F9C6-E648-80F0-734CDCAA9EF5}" type="parTrans" cxnId="{119AFA3A-EE3D-6742-B135-A6B370C740A3}">
      <dgm:prSet/>
      <dgm:spPr/>
      <dgm:t>
        <a:bodyPr/>
        <a:lstStyle/>
        <a:p>
          <a:endParaRPr lang="en-US"/>
        </a:p>
      </dgm:t>
    </dgm:pt>
    <dgm:pt modelId="{CD4D998D-6B2C-9B4A-A8FA-1E54527B948F}" type="sibTrans" cxnId="{119AFA3A-EE3D-6742-B135-A6B370C740A3}">
      <dgm:prSet/>
      <dgm:spPr/>
      <dgm:t>
        <a:bodyPr/>
        <a:lstStyle/>
        <a:p>
          <a:endParaRPr lang="en-US"/>
        </a:p>
      </dgm:t>
    </dgm:pt>
    <dgm:pt modelId="{C057DB9A-7876-0E43-A090-D76D88508B9E}">
      <dgm:prSet phldrT="[Text]" custT="1"/>
      <dgm:spPr/>
      <dgm:t>
        <a:bodyPr/>
        <a:lstStyle/>
        <a:p>
          <a:r>
            <a:rPr lang="en-US" sz="1400" b="1" dirty="0" smtClean="0">
              <a:latin typeface="Century Gothic"/>
              <a:cs typeface="Century Gothic"/>
            </a:rPr>
            <a:t>Tran Thi Bich</a:t>
          </a:r>
        </a:p>
        <a:p>
          <a:r>
            <a:rPr lang="en-US" sz="1000" b="1" dirty="0" smtClean="0">
              <a:latin typeface="Century Gothic"/>
              <a:cs typeface="Century Gothic"/>
            </a:rPr>
            <a:t>Test Lead</a:t>
          </a:r>
          <a:endParaRPr lang="en-US" sz="1000" b="1" dirty="0">
            <a:latin typeface="Century Gothic"/>
            <a:cs typeface="Century Gothic"/>
          </a:endParaRPr>
        </a:p>
      </dgm:t>
    </dgm:pt>
    <dgm:pt modelId="{F8B8AA35-49A1-2B45-9C66-E9BA420D5D2A}" type="parTrans" cxnId="{84590342-0486-5F49-9D2B-3C876125AFE1}">
      <dgm:prSet/>
      <dgm:spPr/>
      <dgm:t>
        <a:bodyPr/>
        <a:lstStyle/>
        <a:p>
          <a:endParaRPr lang="en-US"/>
        </a:p>
      </dgm:t>
    </dgm:pt>
    <dgm:pt modelId="{116D16AC-080F-4A46-A7C7-61B3DF4FB661}" type="sibTrans" cxnId="{84590342-0486-5F49-9D2B-3C876125AFE1}">
      <dgm:prSet/>
      <dgm:spPr/>
      <dgm:t>
        <a:bodyPr/>
        <a:lstStyle/>
        <a:p>
          <a:endParaRPr lang="en-US"/>
        </a:p>
      </dgm:t>
    </dgm:pt>
    <dgm:pt modelId="{A3D427BC-C699-6846-A8C9-47306B5EC4EB}">
      <dgm:prSet phldrT="[Text]" custT="1"/>
      <dgm:spPr/>
      <dgm:t>
        <a:bodyPr/>
        <a:lstStyle/>
        <a:p>
          <a:r>
            <a:rPr lang="en-US" sz="1400" b="1" dirty="0" smtClean="0">
              <a:latin typeface="Century Gothic"/>
              <a:cs typeface="Century Gothic"/>
            </a:rPr>
            <a:t>TEST TEAM</a:t>
          </a:r>
        </a:p>
        <a:p>
          <a:r>
            <a:rPr lang="en-US" sz="1000" b="1" i="1" dirty="0" smtClean="0">
              <a:latin typeface="Century Gothic"/>
              <a:cs typeface="Century Gothic"/>
            </a:rPr>
            <a:t>Vo Hoang Viet</a:t>
          </a:r>
        </a:p>
        <a:p>
          <a:r>
            <a:rPr lang="en-US" sz="1000" b="1" i="1" dirty="0" smtClean="0">
              <a:latin typeface="Century Gothic"/>
              <a:cs typeface="Century Gothic"/>
            </a:rPr>
            <a:t>Cao Quoc  Hung</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CB7E0AAD-10C2-4D4D-A52C-77982E09263A}" type="parTrans" cxnId="{AC0081BB-CAF8-1C49-B081-C2622FA09D6D}">
      <dgm:prSet/>
      <dgm:spPr/>
      <dgm:t>
        <a:bodyPr/>
        <a:lstStyle/>
        <a:p>
          <a:endParaRPr lang="en-US"/>
        </a:p>
      </dgm:t>
    </dgm:pt>
    <dgm:pt modelId="{5E4A2C7E-1C93-FF45-A8FA-2AF880D0F5DA}" type="sibTrans" cxnId="{AC0081BB-CAF8-1C49-B081-C2622FA09D6D}">
      <dgm:prSet/>
      <dgm:spPr/>
      <dgm:t>
        <a:bodyPr/>
        <a:lstStyle/>
        <a:p>
          <a:endParaRPr lang="en-US"/>
        </a:p>
      </dgm:t>
    </dgm:pt>
    <dgm:pt modelId="{D76B891B-DECB-B540-8351-64BF8AD3198C}" type="pres">
      <dgm:prSet presAssocID="{81D35400-72C6-1046-866A-4384EAB14CAF}" presName="hierChild1" presStyleCnt="0">
        <dgm:presLayoutVars>
          <dgm:chPref val="1"/>
          <dgm:dir/>
          <dgm:animOne val="branch"/>
          <dgm:animLvl val="lvl"/>
          <dgm:resizeHandles/>
        </dgm:presLayoutVars>
      </dgm:prSet>
      <dgm:spPr/>
      <dgm:t>
        <a:bodyPr/>
        <a:lstStyle/>
        <a:p>
          <a:endParaRPr lang="en-US"/>
        </a:p>
      </dgm:t>
    </dgm:pt>
    <dgm:pt modelId="{8884C481-991E-5A4B-BA32-5D3524D3CCB3}" type="pres">
      <dgm:prSet presAssocID="{75F66DBE-8961-9C4E-B086-4337817D9D54}" presName="hierRoot1" presStyleCnt="0"/>
      <dgm:spPr/>
    </dgm:pt>
    <dgm:pt modelId="{2115AE20-A952-0441-90A6-0343DF4EEAD3}" type="pres">
      <dgm:prSet presAssocID="{75F66DBE-8961-9C4E-B086-4337817D9D54}" presName="composite" presStyleCnt="0"/>
      <dgm:spPr/>
    </dgm:pt>
    <dgm:pt modelId="{855C2EBD-AB7E-0340-B0C4-F8B33DB245F6}" type="pres">
      <dgm:prSet presAssocID="{75F66DBE-8961-9C4E-B086-4337817D9D54}" presName="background" presStyleLbl="node0" presStyleIdx="0" presStyleCnt="1"/>
      <dgm:spPr/>
    </dgm:pt>
    <dgm:pt modelId="{A1158BEB-4729-DF4A-A460-58CD5DAA15C1}" type="pres">
      <dgm:prSet presAssocID="{75F66DBE-8961-9C4E-B086-4337817D9D54}" presName="text" presStyleLbl="fgAcc0" presStyleIdx="0" presStyleCnt="1">
        <dgm:presLayoutVars>
          <dgm:chPref val="3"/>
        </dgm:presLayoutVars>
      </dgm:prSet>
      <dgm:spPr/>
      <dgm:t>
        <a:bodyPr/>
        <a:lstStyle/>
        <a:p>
          <a:endParaRPr lang="en-US"/>
        </a:p>
      </dgm:t>
    </dgm:pt>
    <dgm:pt modelId="{29AA51A6-D2BE-B94E-A019-F3ED26DF9605}" type="pres">
      <dgm:prSet presAssocID="{75F66DBE-8961-9C4E-B086-4337817D9D54}" presName="hierChild2" presStyleCnt="0"/>
      <dgm:spPr/>
    </dgm:pt>
    <dgm:pt modelId="{FC927066-522E-1743-A961-1980D48371B2}" type="pres">
      <dgm:prSet presAssocID="{F7EC7EE3-4605-8D4A-A449-AD79550D0E22}" presName="Name10" presStyleLbl="parChTrans1D2" presStyleIdx="0" presStyleCnt="2"/>
      <dgm:spPr/>
      <dgm:t>
        <a:bodyPr/>
        <a:lstStyle/>
        <a:p>
          <a:endParaRPr lang="en-US"/>
        </a:p>
      </dgm:t>
    </dgm:pt>
    <dgm:pt modelId="{EADEF084-9FFD-074B-B98A-6E2C2E9FF996}" type="pres">
      <dgm:prSet presAssocID="{FFE4ECD4-4F9E-F74B-B684-FBC90DAD4D1D}" presName="hierRoot2" presStyleCnt="0"/>
      <dgm:spPr/>
    </dgm:pt>
    <dgm:pt modelId="{0BBA76E6-EB0B-EF43-8624-F3ECC8246F37}" type="pres">
      <dgm:prSet presAssocID="{FFE4ECD4-4F9E-F74B-B684-FBC90DAD4D1D}" presName="composite2" presStyleCnt="0"/>
      <dgm:spPr/>
    </dgm:pt>
    <dgm:pt modelId="{BF37AD63-5C93-8645-9ADE-8ABE9956EEFE}" type="pres">
      <dgm:prSet presAssocID="{FFE4ECD4-4F9E-F74B-B684-FBC90DAD4D1D}" presName="background2" presStyleLbl="node2" presStyleIdx="0" presStyleCnt="2"/>
      <dgm:spPr/>
    </dgm:pt>
    <dgm:pt modelId="{7E086E52-FF5C-924B-B838-BB7F2FCD6A9E}" type="pres">
      <dgm:prSet presAssocID="{FFE4ECD4-4F9E-F74B-B684-FBC90DAD4D1D}" presName="text2" presStyleLbl="fgAcc2" presStyleIdx="0" presStyleCnt="2" custLinFactNeighborX="-47702" custLinFactNeighborY="-16618">
        <dgm:presLayoutVars>
          <dgm:chPref val="3"/>
        </dgm:presLayoutVars>
      </dgm:prSet>
      <dgm:spPr/>
      <dgm:t>
        <a:bodyPr/>
        <a:lstStyle/>
        <a:p>
          <a:endParaRPr lang="en-US"/>
        </a:p>
      </dgm:t>
    </dgm:pt>
    <dgm:pt modelId="{3397EFE3-9ED3-B24F-87B6-75458A1A3495}" type="pres">
      <dgm:prSet presAssocID="{FFE4ECD4-4F9E-F74B-B684-FBC90DAD4D1D}" presName="hierChild3" presStyleCnt="0"/>
      <dgm:spPr/>
    </dgm:pt>
    <dgm:pt modelId="{CEC58CC1-CF43-714B-9104-237906AE5F28}" type="pres">
      <dgm:prSet presAssocID="{B08CB8FC-FB6D-2A44-A996-7BB713493751}" presName="Name17" presStyleLbl="parChTrans1D3" presStyleIdx="0" presStyleCnt="3"/>
      <dgm:spPr/>
      <dgm:t>
        <a:bodyPr/>
        <a:lstStyle/>
        <a:p>
          <a:endParaRPr lang="en-US"/>
        </a:p>
      </dgm:t>
    </dgm:pt>
    <dgm:pt modelId="{DAFD069D-D4F2-9F40-99DB-8EB2EF75B2EF}" type="pres">
      <dgm:prSet presAssocID="{A92536D9-EB5B-5946-80CA-7886B550796E}" presName="hierRoot3" presStyleCnt="0"/>
      <dgm:spPr/>
    </dgm:pt>
    <dgm:pt modelId="{524379FB-FEA0-C847-905D-2FC8162AF7BE}" type="pres">
      <dgm:prSet presAssocID="{A92536D9-EB5B-5946-80CA-7886B550796E}" presName="composite3" presStyleCnt="0"/>
      <dgm:spPr/>
    </dgm:pt>
    <dgm:pt modelId="{5436F4B4-9770-5248-9D9D-E9E4F5ED7DED}" type="pres">
      <dgm:prSet presAssocID="{A92536D9-EB5B-5946-80CA-7886B550796E}" presName="background3" presStyleLbl="node3" presStyleIdx="0" presStyleCnt="3"/>
      <dgm:spPr/>
    </dgm:pt>
    <dgm:pt modelId="{EA2F87AA-0235-CB49-B234-2DE1E1F4F0C1}" type="pres">
      <dgm:prSet presAssocID="{A92536D9-EB5B-5946-80CA-7886B550796E}" presName="text3" presStyleLbl="fgAcc3" presStyleIdx="0" presStyleCnt="3" custLinFactNeighborX="-55799" custLinFactNeighborY="1064">
        <dgm:presLayoutVars>
          <dgm:chPref val="3"/>
        </dgm:presLayoutVars>
      </dgm:prSet>
      <dgm:spPr/>
      <dgm:t>
        <a:bodyPr/>
        <a:lstStyle/>
        <a:p>
          <a:endParaRPr lang="en-US"/>
        </a:p>
      </dgm:t>
    </dgm:pt>
    <dgm:pt modelId="{DB0B820F-F2F4-8A43-B309-9C494C3DF1F5}" type="pres">
      <dgm:prSet presAssocID="{A92536D9-EB5B-5946-80CA-7886B550796E}" presName="hierChild4" presStyleCnt="0"/>
      <dgm:spPr/>
    </dgm:pt>
    <dgm:pt modelId="{682D5EE5-05B7-1343-A558-4AEA1E787A4F}" type="pres">
      <dgm:prSet presAssocID="{4EA3E436-F9C6-E648-80F0-734CDCAA9EF5}" presName="Name17" presStyleLbl="parChTrans1D3" presStyleIdx="1" presStyleCnt="3"/>
      <dgm:spPr/>
      <dgm:t>
        <a:bodyPr/>
        <a:lstStyle/>
        <a:p>
          <a:endParaRPr lang="en-US"/>
        </a:p>
      </dgm:t>
    </dgm:pt>
    <dgm:pt modelId="{2C8F2567-CF19-1A4F-AE1A-F69150CD40D5}" type="pres">
      <dgm:prSet presAssocID="{933A5680-4EF7-364D-90DD-CA12DE9A6F5A}" presName="hierRoot3" presStyleCnt="0"/>
      <dgm:spPr/>
    </dgm:pt>
    <dgm:pt modelId="{4850525C-B68F-AC4B-AC32-B45FEE1ACBDA}" type="pres">
      <dgm:prSet presAssocID="{933A5680-4EF7-364D-90DD-CA12DE9A6F5A}" presName="composite3" presStyleCnt="0"/>
      <dgm:spPr/>
    </dgm:pt>
    <dgm:pt modelId="{188E7AF6-5FC0-E049-9DCF-DCC781994E02}" type="pres">
      <dgm:prSet presAssocID="{933A5680-4EF7-364D-90DD-CA12DE9A6F5A}" presName="background3" presStyleLbl="node3" presStyleIdx="1" presStyleCnt="3"/>
      <dgm:spPr/>
    </dgm:pt>
    <dgm:pt modelId="{66C76779-FA22-3848-8124-6A4D7D2FDD6C}" type="pres">
      <dgm:prSet presAssocID="{933A5680-4EF7-364D-90DD-CA12DE9A6F5A}" presName="text3" presStyleLbl="fgAcc3" presStyleIdx="1" presStyleCnt="3" custLinFactNeighborX="-39605" custLinFactNeighborY="1064">
        <dgm:presLayoutVars>
          <dgm:chPref val="3"/>
        </dgm:presLayoutVars>
      </dgm:prSet>
      <dgm:spPr/>
      <dgm:t>
        <a:bodyPr/>
        <a:lstStyle/>
        <a:p>
          <a:endParaRPr lang="en-US"/>
        </a:p>
      </dgm:t>
    </dgm:pt>
    <dgm:pt modelId="{1A1BA085-6FA9-E246-A9CF-4EAD3DBC7A11}" type="pres">
      <dgm:prSet presAssocID="{933A5680-4EF7-364D-90DD-CA12DE9A6F5A}" presName="hierChild4" presStyleCnt="0"/>
      <dgm:spPr/>
    </dgm:pt>
    <dgm:pt modelId="{735D5FD5-3A06-0B45-BCDF-8B5F3D2F8149}" type="pres">
      <dgm:prSet presAssocID="{F8B8AA35-49A1-2B45-9C66-E9BA420D5D2A}" presName="Name10" presStyleLbl="parChTrans1D2" presStyleIdx="1" presStyleCnt="2"/>
      <dgm:spPr/>
      <dgm:t>
        <a:bodyPr/>
        <a:lstStyle/>
        <a:p>
          <a:endParaRPr lang="en-US"/>
        </a:p>
      </dgm:t>
    </dgm:pt>
    <dgm:pt modelId="{BDC1D64B-A177-F640-85C3-4EF1CD2F6978}" type="pres">
      <dgm:prSet presAssocID="{C057DB9A-7876-0E43-A090-D76D88508B9E}" presName="hierRoot2" presStyleCnt="0"/>
      <dgm:spPr/>
    </dgm:pt>
    <dgm:pt modelId="{E217ADD9-1D7C-1C44-B57C-EC9138932BF6}" type="pres">
      <dgm:prSet presAssocID="{C057DB9A-7876-0E43-A090-D76D88508B9E}" presName="composite2" presStyleCnt="0"/>
      <dgm:spPr/>
    </dgm:pt>
    <dgm:pt modelId="{87A63437-C14A-0945-80D9-CF2A5BDEC031}" type="pres">
      <dgm:prSet presAssocID="{C057DB9A-7876-0E43-A090-D76D88508B9E}" presName="background2" presStyleLbl="node2" presStyleIdx="1" presStyleCnt="2"/>
      <dgm:spPr/>
    </dgm:pt>
    <dgm:pt modelId="{1C113E6F-09C3-FB4A-8918-50C5B9D557B4}" type="pres">
      <dgm:prSet presAssocID="{C057DB9A-7876-0E43-A090-D76D88508B9E}" presName="text2" presStyleLbl="fgAcc2" presStyleIdx="1" presStyleCnt="2" custLinFactNeighborX="19843" custLinFactNeighborY="-16618">
        <dgm:presLayoutVars>
          <dgm:chPref val="3"/>
        </dgm:presLayoutVars>
      </dgm:prSet>
      <dgm:spPr/>
      <dgm:t>
        <a:bodyPr/>
        <a:lstStyle/>
        <a:p>
          <a:endParaRPr lang="en-US"/>
        </a:p>
      </dgm:t>
    </dgm:pt>
    <dgm:pt modelId="{52E7A37F-27B1-8245-AD78-4EBC8D7DD17D}" type="pres">
      <dgm:prSet presAssocID="{C057DB9A-7876-0E43-A090-D76D88508B9E}" presName="hierChild3" presStyleCnt="0"/>
      <dgm:spPr/>
    </dgm:pt>
    <dgm:pt modelId="{0D35EC2F-9609-7145-B868-645430020EE8}" type="pres">
      <dgm:prSet presAssocID="{CB7E0AAD-10C2-4D4D-A52C-77982E09263A}" presName="Name17" presStyleLbl="parChTrans1D3" presStyleIdx="2" presStyleCnt="3"/>
      <dgm:spPr/>
      <dgm:t>
        <a:bodyPr/>
        <a:lstStyle/>
        <a:p>
          <a:endParaRPr lang="en-US"/>
        </a:p>
      </dgm:t>
    </dgm:pt>
    <dgm:pt modelId="{713DBBD6-59E2-8F49-8BBC-4503AC14E0D0}" type="pres">
      <dgm:prSet presAssocID="{A3D427BC-C699-6846-A8C9-47306B5EC4EB}" presName="hierRoot3" presStyleCnt="0"/>
      <dgm:spPr/>
    </dgm:pt>
    <dgm:pt modelId="{98E57A0B-A29A-C24C-B2E0-D8B71770E4E7}" type="pres">
      <dgm:prSet presAssocID="{A3D427BC-C699-6846-A8C9-47306B5EC4EB}" presName="composite3" presStyleCnt="0"/>
      <dgm:spPr/>
    </dgm:pt>
    <dgm:pt modelId="{0EEB99EE-745D-C34E-83F5-E097501839F1}" type="pres">
      <dgm:prSet presAssocID="{A3D427BC-C699-6846-A8C9-47306B5EC4EB}" presName="background3" presStyleLbl="node3" presStyleIdx="2" presStyleCnt="3"/>
      <dgm:spPr/>
    </dgm:pt>
    <dgm:pt modelId="{FF5BD11E-E39A-6E4A-A941-F6A951C76A85}" type="pres">
      <dgm:prSet presAssocID="{A3D427BC-C699-6846-A8C9-47306B5EC4EB}" presName="text3" presStyleLbl="fgAcc3" presStyleIdx="2" presStyleCnt="3" custLinFactNeighborX="19435" custLinFactNeighborY="-2051">
        <dgm:presLayoutVars>
          <dgm:chPref val="3"/>
        </dgm:presLayoutVars>
      </dgm:prSet>
      <dgm:spPr/>
      <dgm:t>
        <a:bodyPr/>
        <a:lstStyle/>
        <a:p>
          <a:endParaRPr lang="en-US"/>
        </a:p>
      </dgm:t>
    </dgm:pt>
    <dgm:pt modelId="{6405513F-DA76-634F-890F-562AD8E37A07}" type="pres">
      <dgm:prSet presAssocID="{A3D427BC-C699-6846-A8C9-47306B5EC4EB}" presName="hierChild4" presStyleCnt="0"/>
      <dgm:spPr/>
    </dgm:pt>
  </dgm:ptLst>
  <dgm:cxnLst>
    <dgm:cxn modelId="{DD6C92F7-BC7C-434A-9731-5BD99C62E769}" type="presOf" srcId="{CB7E0AAD-10C2-4D4D-A52C-77982E09263A}" destId="{0D35EC2F-9609-7145-B868-645430020EE8}" srcOrd="0" destOrd="0" presId="urn:microsoft.com/office/officeart/2005/8/layout/hierarchy1"/>
    <dgm:cxn modelId="{F2648264-FB92-F14F-B39E-6E6AA49CF439}" srcId="{75F66DBE-8961-9C4E-B086-4337817D9D54}" destId="{FFE4ECD4-4F9E-F74B-B684-FBC90DAD4D1D}" srcOrd="0" destOrd="0" parTransId="{F7EC7EE3-4605-8D4A-A449-AD79550D0E22}" sibTransId="{71038A31-8FD1-524D-92FB-BE2122EDD098}"/>
    <dgm:cxn modelId="{F1BEC891-9C79-D644-959E-9B1ED690A7D9}" type="presOf" srcId="{933A5680-4EF7-364D-90DD-CA12DE9A6F5A}" destId="{66C76779-FA22-3848-8124-6A4D7D2FDD6C}" srcOrd="0" destOrd="0" presId="urn:microsoft.com/office/officeart/2005/8/layout/hierarchy1"/>
    <dgm:cxn modelId="{6F0409C5-2AB7-4341-9E11-341D3F1F8A7A}" type="presOf" srcId="{A92536D9-EB5B-5946-80CA-7886B550796E}" destId="{EA2F87AA-0235-CB49-B234-2DE1E1F4F0C1}" srcOrd="0" destOrd="0" presId="urn:microsoft.com/office/officeart/2005/8/layout/hierarchy1"/>
    <dgm:cxn modelId="{F27519EC-D8A1-9948-AFE8-3B8472A74DF6}" type="presOf" srcId="{F8B8AA35-49A1-2B45-9C66-E9BA420D5D2A}" destId="{735D5FD5-3A06-0B45-BCDF-8B5F3D2F8149}" srcOrd="0" destOrd="0" presId="urn:microsoft.com/office/officeart/2005/8/layout/hierarchy1"/>
    <dgm:cxn modelId="{74B482DE-CF53-754A-BF0D-5B322C0BB436}" type="presOf" srcId="{B08CB8FC-FB6D-2A44-A996-7BB713493751}" destId="{CEC58CC1-CF43-714B-9104-237906AE5F28}" srcOrd="0" destOrd="0" presId="urn:microsoft.com/office/officeart/2005/8/layout/hierarchy1"/>
    <dgm:cxn modelId="{AC0081BB-CAF8-1C49-B081-C2622FA09D6D}" srcId="{C057DB9A-7876-0E43-A090-D76D88508B9E}" destId="{A3D427BC-C699-6846-A8C9-47306B5EC4EB}" srcOrd="0" destOrd="0" parTransId="{CB7E0AAD-10C2-4D4D-A52C-77982E09263A}" sibTransId="{5E4A2C7E-1C93-FF45-A8FA-2AF880D0F5DA}"/>
    <dgm:cxn modelId="{1C0B9CAE-FC64-8542-9361-76A0FDAA2920}" type="presOf" srcId="{FFE4ECD4-4F9E-F74B-B684-FBC90DAD4D1D}" destId="{7E086E52-FF5C-924B-B838-BB7F2FCD6A9E}" srcOrd="0" destOrd="0" presId="urn:microsoft.com/office/officeart/2005/8/layout/hierarchy1"/>
    <dgm:cxn modelId="{F1F88945-5AAD-8D4B-BEC0-5C46EC4BC5FE}" srcId="{FFE4ECD4-4F9E-F74B-B684-FBC90DAD4D1D}" destId="{A92536D9-EB5B-5946-80CA-7886B550796E}" srcOrd="0" destOrd="0" parTransId="{B08CB8FC-FB6D-2A44-A996-7BB713493751}" sibTransId="{4FC23154-9FC5-2B47-B024-E0D1CC7C5C2B}"/>
    <dgm:cxn modelId="{D3CB4A28-23F4-B348-B684-A813DD7E039A}" srcId="{81D35400-72C6-1046-866A-4384EAB14CAF}" destId="{75F66DBE-8961-9C4E-B086-4337817D9D54}" srcOrd="0" destOrd="0" parTransId="{9D019894-89AF-BC4B-86F1-582472270ABA}" sibTransId="{FAA7BEB6-593F-E647-93C8-7CFB6E165E6C}"/>
    <dgm:cxn modelId="{84590342-0486-5F49-9D2B-3C876125AFE1}" srcId="{75F66DBE-8961-9C4E-B086-4337817D9D54}" destId="{C057DB9A-7876-0E43-A090-D76D88508B9E}" srcOrd="1" destOrd="0" parTransId="{F8B8AA35-49A1-2B45-9C66-E9BA420D5D2A}" sibTransId="{116D16AC-080F-4A46-A7C7-61B3DF4FB661}"/>
    <dgm:cxn modelId="{A98CF6AB-E45F-6243-B88C-CED9223946D2}" type="presOf" srcId="{81D35400-72C6-1046-866A-4384EAB14CAF}" destId="{D76B891B-DECB-B540-8351-64BF8AD3198C}" srcOrd="0" destOrd="0" presId="urn:microsoft.com/office/officeart/2005/8/layout/hierarchy1"/>
    <dgm:cxn modelId="{4829AA84-B49E-9C43-876A-A5B7F6B33040}" type="presOf" srcId="{C057DB9A-7876-0E43-A090-D76D88508B9E}" destId="{1C113E6F-09C3-FB4A-8918-50C5B9D557B4}" srcOrd="0" destOrd="0" presId="urn:microsoft.com/office/officeart/2005/8/layout/hierarchy1"/>
    <dgm:cxn modelId="{837E8338-328F-864B-8CB1-5C83FC7064D8}" type="presOf" srcId="{F7EC7EE3-4605-8D4A-A449-AD79550D0E22}" destId="{FC927066-522E-1743-A961-1980D48371B2}" srcOrd="0" destOrd="0" presId="urn:microsoft.com/office/officeart/2005/8/layout/hierarchy1"/>
    <dgm:cxn modelId="{F92C074E-21BC-5240-925F-798E3EF21D13}" type="presOf" srcId="{A3D427BC-C699-6846-A8C9-47306B5EC4EB}" destId="{FF5BD11E-E39A-6E4A-A941-F6A951C76A85}" srcOrd="0" destOrd="0" presId="urn:microsoft.com/office/officeart/2005/8/layout/hierarchy1"/>
    <dgm:cxn modelId="{119AFA3A-EE3D-6742-B135-A6B370C740A3}" srcId="{FFE4ECD4-4F9E-F74B-B684-FBC90DAD4D1D}" destId="{933A5680-4EF7-364D-90DD-CA12DE9A6F5A}" srcOrd="1" destOrd="0" parTransId="{4EA3E436-F9C6-E648-80F0-734CDCAA9EF5}" sibTransId="{CD4D998D-6B2C-9B4A-A8FA-1E54527B948F}"/>
    <dgm:cxn modelId="{8AB945A5-9C2E-094B-A6E2-7F2479908030}" type="presOf" srcId="{75F66DBE-8961-9C4E-B086-4337817D9D54}" destId="{A1158BEB-4729-DF4A-A460-58CD5DAA15C1}" srcOrd="0" destOrd="0" presId="urn:microsoft.com/office/officeart/2005/8/layout/hierarchy1"/>
    <dgm:cxn modelId="{53E3FDDF-2EFF-914C-AEC2-78833B9BAF58}" type="presOf" srcId="{4EA3E436-F9C6-E648-80F0-734CDCAA9EF5}" destId="{682D5EE5-05B7-1343-A558-4AEA1E787A4F}" srcOrd="0" destOrd="0" presId="urn:microsoft.com/office/officeart/2005/8/layout/hierarchy1"/>
    <dgm:cxn modelId="{ED322983-D911-FA49-8E8C-F817E1A79B47}" type="presParOf" srcId="{D76B891B-DECB-B540-8351-64BF8AD3198C}" destId="{8884C481-991E-5A4B-BA32-5D3524D3CCB3}" srcOrd="0" destOrd="0" presId="urn:microsoft.com/office/officeart/2005/8/layout/hierarchy1"/>
    <dgm:cxn modelId="{81737C46-2942-C040-84E8-9F7FDD36DA1A}" type="presParOf" srcId="{8884C481-991E-5A4B-BA32-5D3524D3CCB3}" destId="{2115AE20-A952-0441-90A6-0343DF4EEAD3}" srcOrd="0" destOrd="0" presId="urn:microsoft.com/office/officeart/2005/8/layout/hierarchy1"/>
    <dgm:cxn modelId="{A87589FE-3F2B-8B44-B433-DC9B46FF551F}" type="presParOf" srcId="{2115AE20-A952-0441-90A6-0343DF4EEAD3}" destId="{855C2EBD-AB7E-0340-B0C4-F8B33DB245F6}" srcOrd="0" destOrd="0" presId="urn:microsoft.com/office/officeart/2005/8/layout/hierarchy1"/>
    <dgm:cxn modelId="{F7B73C5F-AAA7-644E-AE69-000E5F513D15}" type="presParOf" srcId="{2115AE20-A952-0441-90A6-0343DF4EEAD3}" destId="{A1158BEB-4729-DF4A-A460-58CD5DAA15C1}" srcOrd="1" destOrd="0" presId="urn:microsoft.com/office/officeart/2005/8/layout/hierarchy1"/>
    <dgm:cxn modelId="{DEBEFD23-0F3A-6840-A575-524A11C4C418}" type="presParOf" srcId="{8884C481-991E-5A4B-BA32-5D3524D3CCB3}" destId="{29AA51A6-D2BE-B94E-A019-F3ED26DF9605}" srcOrd="1" destOrd="0" presId="urn:microsoft.com/office/officeart/2005/8/layout/hierarchy1"/>
    <dgm:cxn modelId="{0613D33B-9492-5544-8F9B-6AA49184C912}" type="presParOf" srcId="{29AA51A6-D2BE-B94E-A019-F3ED26DF9605}" destId="{FC927066-522E-1743-A961-1980D48371B2}" srcOrd="0" destOrd="0" presId="urn:microsoft.com/office/officeart/2005/8/layout/hierarchy1"/>
    <dgm:cxn modelId="{EF3C07EA-DB05-FB4E-865E-572215BB36E4}" type="presParOf" srcId="{29AA51A6-D2BE-B94E-A019-F3ED26DF9605}" destId="{EADEF084-9FFD-074B-B98A-6E2C2E9FF996}" srcOrd="1" destOrd="0" presId="urn:microsoft.com/office/officeart/2005/8/layout/hierarchy1"/>
    <dgm:cxn modelId="{9FAE9DC0-3BC6-D345-9F85-FA99D863F8DA}" type="presParOf" srcId="{EADEF084-9FFD-074B-B98A-6E2C2E9FF996}" destId="{0BBA76E6-EB0B-EF43-8624-F3ECC8246F37}" srcOrd="0" destOrd="0" presId="urn:microsoft.com/office/officeart/2005/8/layout/hierarchy1"/>
    <dgm:cxn modelId="{D1235161-12E7-C241-A887-30215B765F21}" type="presParOf" srcId="{0BBA76E6-EB0B-EF43-8624-F3ECC8246F37}" destId="{BF37AD63-5C93-8645-9ADE-8ABE9956EEFE}" srcOrd="0" destOrd="0" presId="urn:microsoft.com/office/officeart/2005/8/layout/hierarchy1"/>
    <dgm:cxn modelId="{93F211ED-8788-904B-BBA3-0048A24571FC}" type="presParOf" srcId="{0BBA76E6-EB0B-EF43-8624-F3ECC8246F37}" destId="{7E086E52-FF5C-924B-B838-BB7F2FCD6A9E}" srcOrd="1" destOrd="0" presId="urn:microsoft.com/office/officeart/2005/8/layout/hierarchy1"/>
    <dgm:cxn modelId="{902E9F9C-8EDB-8F42-ADB0-C699824569F3}" type="presParOf" srcId="{EADEF084-9FFD-074B-B98A-6E2C2E9FF996}" destId="{3397EFE3-9ED3-B24F-87B6-75458A1A3495}" srcOrd="1" destOrd="0" presId="urn:microsoft.com/office/officeart/2005/8/layout/hierarchy1"/>
    <dgm:cxn modelId="{27E76E84-DA9F-DC44-8B36-5E9B7B228F2D}" type="presParOf" srcId="{3397EFE3-9ED3-B24F-87B6-75458A1A3495}" destId="{CEC58CC1-CF43-714B-9104-237906AE5F28}" srcOrd="0" destOrd="0" presId="urn:microsoft.com/office/officeart/2005/8/layout/hierarchy1"/>
    <dgm:cxn modelId="{3A1E1CC9-FD09-434F-81DC-79392118FF27}" type="presParOf" srcId="{3397EFE3-9ED3-B24F-87B6-75458A1A3495}" destId="{DAFD069D-D4F2-9F40-99DB-8EB2EF75B2EF}" srcOrd="1" destOrd="0" presId="urn:microsoft.com/office/officeart/2005/8/layout/hierarchy1"/>
    <dgm:cxn modelId="{C2AFD955-C9CA-1E4F-8F83-ADA45F816EC0}" type="presParOf" srcId="{DAFD069D-D4F2-9F40-99DB-8EB2EF75B2EF}" destId="{524379FB-FEA0-C847-905D-2FC8162AF7BE}" srcOrd="0" destOrd="0" presId="urn:microsoft.com/office/officeart/2005/8/layout/hierarchy1"/>
    <dgm:cxn modelId="{72C48C6D-9797-4943-9313-26CAF8ED608E}" type="presParOf" srcId="{524379FB-FEA0-C847-905D-2FC8162AF7BE}" destId="{5436F4B4-9770-5248-9D9D-E9E4F5ED7DED}" srcOrd="0" destOrd="0" presId="urn:microsoft.com/office/officeart/2005/8/layout/hierarchy1"/>
    <dgm:cxn modelId="{DB4F188F-3EC2-E044-A5AD-1B21DE0E1906}" type="presParOf" srcId="{524379FB-FEA0-C847-905D-2FC8162AF7BE}" destId="{EA2F87AA-0235-CB49-B234-2DE1E1F4F0C1}" srcOrd="1" destOrd="0" presId="urn:microsoft.com/office/officeart/2005/8/layout/hierarchy1"/>
    <dgm:cxn modelId="{A739949F-0351-0242-8DE7-BDBA1B953551}" type="presParOf" srcId="{DAFD069D-D4F2-9F40-99DB-8EB2EF75B2EF}" destId="{DB0B820F-F2F4-8A43-B309-9C494C3DF1F5}" srcOrd="1" destOrd="0" presId="urn:microsoft.com/office/officeart/2005/8/layout/hierarchy1"/>
    <dgm:cxn modelId="{5D8803B1-9471-1045-BB75-811852BF65A9}" type="presParOf" srcId="{3397EFE3-9ED3-B24F-87B6-75458A1A3495}" destId="{682D5EE5-05B7-1343-A558-4AEA1E787A4F}" srcOrd="2" destOrd="0" presId="urn:microsoft.com/office/officeart/2005/8/layout/hierarchy1"/>
    <dgm:cxn modelId="{5B94F846-94B7-B84F-A3E6-DE895D343E05}" type="presParOf" srcId="{3397EFE3-9ED3-B24F-87B6-75458A1A3495}" destId="{2C8F2567-CF19-1A4F-AE1A-F69150CD40D5}" srcOrd="3" destOrd="0" presId="urn:microsoft.com/office/officeart/2005/8/layout/hierarchy1"/>
    <dgm:cxn modelId="{39F923FE-EBDF-FC49-8011-368934C768E8}" type="presParOf" srcId="{2C8F2567-CF19-1A4F-AE1A-F69150CD40D5}" destId="{4850525C-B68F-AC4B-AC32-B45FEE1ACBDA}" srcOrd="0" destOrd="0" presId="urn:microsoft.com/office/officeart/2005/8/layout/hierarchy1"/>
    <dgm:cxn modelId="{61058CF3-E785-F24D-B9C3-08D28F81225E}" type="presParOf" srcId="{4850525C-B68F-AC4B-AC32-B45FEE1ACBDA}" destId="{188E7AF6-5FC0-E049-9DCF-DCC781994E02}" srcOrd="0" destOrd="0" presId="urn:microsoft.com/office/officeart/2005/8/layout/hierarchy1"/>
    <dgm:cxn modelId="{669A6BB3-E906-B04C-88A5-BEFCEC7820E7}" type="presParOf" srcId="{4850525C-B68F-AC4B-AC32-B45FEE1ACBDA}" destId="{66C76779-FA22-3848-8124-6A4D7D2FDD6C}" srcOrd="1" destOrd="0" presId="urn:microsoft.com/office/officeart/2005/8/layout/hierarchy1"/>
    <dgm:cxn modelId="{793E97F2-DB16-4541-9828-9621CE85D2F1}" type="presParOf" srcId="{2C8F2567-CF19-1A4F-AE1A-F69150CD40D5}" destId="{1A1BA085-6FA9-E246-A9CF-4EAD3DBC7A11}" srcOrd="1" destOrd="0" presId="urn:microsoft.com/office/officeart/2005/8/layout/hierarchy1"/>
    <dgm:cxn modelId="{BA4FF098-D487-8645-AD0A-C15CC2F33412}" type="presParOf" srcId="{29AA51A6-D2BE-B94E-A019-F3ED26DF9605}" destId="{735D5FD5-3A06-0B45-BCDF-8B5F3D2F8149}" srcOrd="2" destOrd="0" presId="urn:microsoft.com/office/officeart/2005/8/layout/hierarchy1"/>
    <dgm:cxn modelId="{F5A96A8C-04C3-CF45-A88B-C55C72F41809}" type="presParOf" srcId="{29AA51A6-D2BE-B94E-A019-F3ED26DF9605}" destId="{BDC1D64B-A177-F640-85C3-4EF1CD2F6978}" srcOrd="3" destOrd="0" presId="urn:microsoft.com/office/officeart/2005/8/layout/hierarchy1"/>
    <dgm:cxn modelId="{934F9C39-0796-5048-B504-18A477E5B985}" type="presParOf" srcId="{BDC1D64B-A177-F640-85C3-4EF1CD2F6978}" destId="{E217ADD9-1D7C-1C44-B57C-EC9138932BF6}" srcOrd="0" destOrd="0" presId="urn:microsoft.com/office/officeart/2005/8/layout/hierarchy1"/>
    <dgm:cxn modelId="{D678FA1B-54E7-824D-AA9B-BD73A0E486A0}" type="presParOf" srcId="{E217ADD9-1D7C-1C44-B57C-EC9138932BF6}" destId="{87A63437-C14A-0945-80D9-CF2A5BDEC031}" srcOrd="0" destOrd="0" presId="urn:microsoft.com/office/officeart/2005/8/layout/hierarchy1"/>
    <dgm:cxn modelId="{69F4CB47-62C5-8B43-BB4B-C73456D91271}" type="presParOf" srcId="{E217ADD9-1D7C-1C44-B57C-EC9138932BF6}" destId="{1C113E6F-09C3-FB4A-8918-50C5B9D557B4}" srcOrd="1" destOrd="0" presId="urn:microsoft.com/office/officeart/2005/8/layout/hierarchy1"/>
    <dgm:cxn modelId="{1123AA2F-CEEA-EB49-9FC2-40435D29E162}" type="presParOf" srcId="{BDC1D64B-A177-F640-85C3-4EF1CD2F6978}" destId="{52E7A37F-27B1-8245-AD78-4EBC8D7DD17D}" srcOrd="1" destOrd="0" presId="urn:microsoft.com/office/officeart/2005/8/layout/hierarchy1"/>
    <dgm:cxn modelId="{756D985E-A788-B148-B41B-B18C6FAA358B}" type="presParOf" srcId="{52E7A37F-27B1-8245-AD78-4EBC8D7DD17D}" destId="{0D35EC2F-9609-7145-B868-645430020EE8}" srcOrd="0" destOrd="0" presId="urn:microsoft.com/office/officeart/2005/8/layout/hierarchy1"/>
    <dgm:cxn modelId="{8DCDA6B3-2D13-BB40-9B36-B2D50FBAE951}" type="presParOf" srcId="{52E7A37F-27B1-8245-AD78-4EBC8D7DD17D}" destId="{713DBBD6-59E2-8F49-8BBC-4503AC14E0D0}" srcOrd="1" destOrd="0" presId="urn:microsoft.com/office/officeart/2005/8/layout/hierarchy1"/>
    <dgm:cxn modelId="{E8BC5853-74FC-E045-AE31-30F0F22E2546}" type="presParOf" srcId="{713DBBD6-59E2-8F49-8BBC-4503AC14E0D0}" destId="{98E57A0B-A29A-C24C-B2E0-D8B71770E4E7}" srcOrd="0" destOrd="0" presId="urn:microsoft.com/office/officeart/2005/8/layout/hierarchy1"/>
    <dgm:cxn modelId="{6406BC21-BC6B-8B41-941D-AEB192530A46}" type="presParOf" srcId="{98E57A0B-A29A-C24C-B2E0-D8B71770E4E7}" destId="{0EEB99EE-745D-C34E-83F5-E097501839F1}" srcOrd="0" destOrd="0" presId="urn:microsoft.com/office/officeart/2005/8/layout/hierarchy1"/>
    <dgm:cxn modelId="{A3D04DE9-54BF-4D42-AE2E-A1AA60FF42FE}" type="presParOf" srcId="{98E57A0B-A29A-C24C-B2E0-D8B71770E4E7}" destId="{FF5BD11E-E39A-6E4A-A941-F6A951C76A85}" srcOrd="1" destOrd="0" presId="urn:microsoft.com/office/officeart/2005/8/layout/hierarchy1"/>
    <dgm:cxn modelId="{D558504C-8FB5-E041-AAEB-64BA5B179E78}" type="presParOf" srcId="{713DBBD6-59E2-8F49-8BBC-4503AC14E0D0}" destId="{6405513F-DA76-634F-890F-562AD8E37A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46AC-D41A-6E4E-81E7-3F8C0114E68B}">
      <dsp:nvSpPr>
        <dsp:cNvPr id="0" name=""/>
        <dsp:cNvSpPr/>
      </dsp:nvSpPr>
      <dsp:spPr>
        <a:xfrm>
          <a:off x="3102818" y="1388437"/>
          <a:ext cx="1734920" cy="364164"/>
        </a:xfrm>
        <a:custGeom>
          <a:avLst/>
          <a:gdLst/>
          <a:ahLst/>
          <a:cxnLst/>
          <a:rect l="0" t="0" r="0" b="0"/>
          <a:pathLst>
            <a:path>
              <a:moveTo>
                <a:pt x="0" y="0"/>
              </a:moveTo>
              <a:lnTo>
                <a:pt x="0" y="191821"/>
              </a:lnTo>
              <a:lnTo>
                <a:pt x="1734920" y="191821"/>
              </a:lnTo>
              <a:lnTo>
                <a:pt x="1734920" y="3641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B0F9-A86B-4040-BDCA-88DEEA21BB10}">
      <dsp:nvSpPr>
        <dsp:cNvPr id="0" name=""/>
        <dsp:cNvSpPr/>
      </dsp:nvSpPr>
      <dsp:spPr>
        <a:xfrm>
          <a:off x="1804502" y="2838876"/>
          <a:ext cx="1516618" cy="347443"/>
        </a:xfrm>
        <a:custGeom>
          <a:avLst/>
          <a:gdLst/>
          <a:ahLst/>
          <a:cxnLst/>
          <a:rect l="0" t="0" r="0" b="0"/>
          <a:pathLst>
            <a:path>
              <a:moveTo>
                <a:pt x="0" y="0"/>
              </a:moveTo>
              <a:lnTo>
                <a:pt x="0" y="175100"/>
              </a:lnTo>
              <a:lnTo>
                <a:pt x="1516618" y="175100"/>
              </a:lnTo>
              <a:lnTo>
                <a:pt x="1516618"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4920C-1FC5-AF4D-A1D3-76A95D80ADDB}">
      <dsp:nvSpPr>
        <dsp:cNvPr id="0" name=""/>
        <dsp:cNvSpPr/>
      </dsp:nvSpPr>
      <dsp:spPr>
        <a:xfrm>
          <a:off x="551497" y="2838876"/>
          <a:ext cx="1253004" cy="347443"/>
        </a:xfrm>
        <a:custGeom>
          <a:avLst/>
          <a:gdLst/>
          <a:ahLst/>
          <a:cxnLst/>
          <a:rect l="0" t="0" r="0" b="0"/>
          <a:pathLst>
            <a:path>
              <a:moveTo>
                <a:pt x="1253004" y="0"/>
              </a:moveTo>
              <a:lnTo>
                <a:pt x="1253004" y="175100"/>
              </a:lnTo>
              <a:lnTo>
                <a:pt x="0" y="175100"/>
              </a:lnTo>
              <a:lnTo>
                <a:pt x="0"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95B4B-DF3C-7A4B-B6E0-29FAE7EC54F3}">
      <dsp:nvSpPr>
        <dsp:cNvPr id="0" name=""/>
        <dsp:cNvSpPr/>
      </dsp:nvSpPr>
      <dsp:spPr>
        <a:xfrm>
          <a:off x="1804502" y="1388437"/>
          <a:ext cx="1298316" cy="347443"/>
        </a:xfrm>
        <a:custGeom>
          <a:avLst/>
          <a:gdLst/>
          <a:ahLst/>
          <a:cxnLst/>
          <a:rect l="0" t="0" r="0" b="0"/>
          <a:pathLst>
            <a:path>
              <a:moveTo>
                <a:pt x="1298316" y="0"/>
              </a:moveTo>
              <a:lnTo>
                <a:pt x="1298316" y="175100"/>
              </a:lnTo>
              <a:lnTo>
                <a:pt x="0" y="175100"/>
              </a:lnTo>
              <a:lnTo>
                <a:pt x="0" y="3474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30934-2AD3-E449-9351-E99C005E17A3}">
      <dsp:nvSpPr>
        <dsp:cNvPr id="0" name=""/>
        <dsp:cNvSpPr/>
      </dsp:nvSpPr>
      <dsp:spPr>
        <a:xfrm>
          <a:off x="2551320" y="285442"/>
          <a:ext cx="1102995" cy="1102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B6C92-F631-CD4D-BF7B-5DA53FC2269A}">
      <dsp:nvSpPr>
        <dsp:cNvPr id="0" name=""/>
        <dsp:cNvSpPr/>
      </dsp:nvSpPr>
      <dsp:spPr>
        <a:xfrm>
          <a:off x="3895634" y="282685"/>
          <a:ext cx="2527700"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NamNV</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Project Manager</a:t>
          </a:r>
          <a:endParaRPr lang="en-US" sz="2200" kern="1200" dirty="0">
            <a:latin typeface="Century Gothic"/>
            <a:cs typeface="Century Gothic"/>
          </a:endParaRPr>
        </a:p>
      </dsp:txBody>
      <dsp:txXfrm>
        <a:off x="3895634" y="282685"/>
        <a:ext cx="2527700" cy="1102995"/>
      </dsp:txXfrm>
    </dsp:sp>
    <dsp:sp modelId="{ED43DD18-AAFB-914A-B586-7916C49531D4}">
      <dsp:nvSpPr>
        <dsp:cNvPr id="0" name=""/>
        <dsp:cNvSpPr/>
      </dsp:nvSpPr>
      <dsp:spPr>
        <a:xfrm>
          <a:off x="1253004" y="1735881"/>
          <a:ext cx="1102995" cy="1102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2A2C3-9378-5C44-B8C8-E32B21A75C95}">
      <dsp:nvSpPr>
        <dsp:cNvPr id="0" name=""/>
        <dsp:cNvSpPr/>
      </dsp:nvSpPr>
      <dsp:spPr>
        <a:xfrm>
          <a:off x="2356043"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HungCQ</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Tech Lead</a:t>
          </a:r>
          <a:endParaRPr lang="en-US" sz="2200" kern="1200" dirty="0">
            <a:latin typeface="Century Gothic"/>
            <a:cs typeface="Century Gothic"/>
          </a:endParaRPr>
        </a:p>
      </dsp:txBody>
      <dsp:txXfrm>
        <a:off x="2356043" y="1733123"/>
        <a:ext cx="1654492" cy="1102995"/>
      </dsp:txXfrm>
    </dsp:sp>
    <dsp:sp modelId="{3726238E-9A84-824C-A1EC-EF97DCF17325}">
      <dsp:nvSpPr>
        <dsp:cNvPr id="0" name=""/>
        <dsp:cNvSpPr/>
      </dsp:nvSpPr>
      <dsp:spPr>
        <a:xfrm>
          <a:off x="0" y="3186319"/>
          <a:ext cx="1102995" cy="1102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8A888-6A90-804D-A82B-9EEE480D9242}">
      <dsp:nvSpPr>
        <dsp:cNvPr id="0" name=""/>
        <dsp:cNvSpPr/>
      </dsp:nvSpPr>
      <dsp:spPr>
        <a:xfrm>
          <a:off x="1113442"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VietVH</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0" kern="1200" dirty="0" smtClean="0">
              <a:latin typeface="Century Gothic"/>
              <a:cs typeface="Century Gothic"/>
            </a:rPr>
            <a:t>Developer</a:t>
          </a:r>
          <a:endParaRPr lang="en-US" sz="2200" b="0" kern="1200" dirty="0">
            <a:latin typeface="Century Gothic"/>
            <a:cs typeface="Century Gothic"/>
          </a:endParaRPr>
        </a:p>
      </dsp:txBody>
      <dsp:txXfrm>
        <a:off x="1113442" y="3183562"/>
        <a:ext cx="1654492" cy="1102995"/>
      </dsp:txXfrm>
    </dsp:sp>
    <dsp:sp modelId="{E7B01EEA-BE8A-B548-A2DF-64165EAA9081}">
      <dsp:nvSpPr>
        <dsp:cNvPr id="0" name=""/>
        <dsp:cNvSpPr/>
      </dsp:nvSpPr>
      <dsp:spPr>
        <a:xfrm rot="5744256">
          <a:off x="2769622" y="3186319"/>
          <a:ext cx="1102995" cy="1102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D3343-75C7-244D-A227-6FDB072544A8}">
      <dsp:nvSpPr>
        <dsp:cNvPr id="0" name=""/>
        <dsp:cNvSpPr/>
      </dsp:nvSpPr>
      <dsp:spPr>
        <a:xfrm>
          <a:off x="4013144"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ChungNT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Developer</a:t>
          </a:r>
          <a:endParaRPr lang="en-US" sz="2200" kern="1200" dirty="0">
            <a:latin typeface="Century Gothic"/>
            <a:cs typeface="Century Gothic"/>
          </a:endParaRPr>
        </a:p>
      </dsp:txBody>
      <dsp:txXfrm>
        <a:off x="4013144" y="3183562"/>
        <a:ext cx="1654492" cy="1102995"/>
      </dsp:txXfrm>
    </dsp:sp>
    <dsp:sp modelId="{939A2972-442C-8248-951C-01E523B9DE7F}">
      <dsp:nvSpPr>
        <dsp:cNvPr id="0" name=""/>
        <dsp:cNvSpPr/>
      </dsp:nvSpPr>
      <dsp:spPr>
        <a:xfrm>
          <a:off x="4286240" y="1752602"/>
          <a:ext cx="1102995" cy="1102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B5F5-F0B8-F341-B072-B03B5B273DA9}">
      <dsp:nvSpPr>
        <dsp:cNvPr id="0" name=""/>
        <dsp:cNvSpPr/>
      </dsp:nvSpPr>
      <dsp:spPr>
        <a:xfrm>
          <a:off x="5528902"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BichTT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Tester</a:t>
          </a:r>
          <a:endParaRPr lang="en-US" sz="2200" kern="1200" dirty="0">
            <a:latin typeface="Century Gothic"/>
            <a:cs typeface="Century Gothic"/>
          </a:endParaRPr>
        </a:p>
      </dsp:txBody>
      <dsp:txXfrm>
        <a:off x="5528902" y="1733123"/>
        <a:ext cx="1654492" cy="1102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5EC2F-9609-7145-B868-645430020EE8}">
      <dsp:nvSpPr>
        <dsp:cNvPr id="0" name=""/>
        <dsp:cNvSpPr/>
      </dsp:nvSpPr>
      <dsp:spPr>
        <a:xfrm>
          <a:off x="6126547" y="2566770"/>
          <a:ext cx="91440" cy="676069"/>
        </a:xfrm>
        <a:custGeom>
          <a:avLst/>
          <a:gdLst/>
          <a:ahLst/>
          <a:cxnLst/>
          <a:rect l="0" t="0" r="0" b="0"/>
          <a:pathLst>
            <a:path>
              <a:moveTo>
                <a:pt x="52915" y="0"/>
              </a:moveTo>
              <a:lnTo>
                <a:pt x="52915" y="512686"/>
              </a:lnTo>
              <a:lnTo>
                <a:pt x="45720" y="512686"/>
              </a:lnTo>
              <a:lnTo>
                <a:pt x="45720" y="67606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5D5FD5-3A06-0B45-BCDF-8B5F3D2F8149}">
      <dsp:nvSpPr>
        <dsp:cNvPr id="0" name=""/>
        <dsp:cNvSpPr/>
      </dsp:nvSpPr>
      <dsp:spPr>
        <a:xfrm>
          <a:off x="4212814" y="1120026"/>
          <a:ext cx="1966649" cy="326821"/>
        </a:xfrm>
        <a:custGeom>
          <a:avLst/>
          <a:gdLst/>
          <a:ahLst/>
          <a:cxnLst/>
          <a:rect l="0" t="0" r="0" b="0"/>
          <a:pathLst>
            <a:path>
              <a:moveTo>
                <a:pt x="0" y="0"/>
              </a:moveTo>
              <a:lnTo>
                <a:pt x="0" y="163438"/>
              </a:lnTo>
              <a:lnTo>
                <a:pt x="1966649" y="163438"/>
              </a:lnTo>
              <a:lnTo>
                <a:pt x="1966649"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2D5EE5-05B7-1343-A558-4AEA1E787A4F}">
      <dsp:nvSpPr>
        <dsp:cNvPr id="0" name=""/>
        <dsp:cNvSpPr/>
      </dsp:nvSpPr>
      <dsp:spPr>
        <a:xfrm>
          <a:off x="1754827" y="2566770"/>
          <a:ext cx="1220594" cy="699142"/>
        </a:xfrm>
        <a:custGeom>
          <a:avLst/>
          <a:gdLst/>
          <a:ahLst/>
          <a:cxnLst/>
          <a:rect l="0" t="0" r="0" b="0"/>
          <a:pathLst>
            <a:path>
              <a:moveTo>
                <a:pt x="0" y="0"/>
              </a:moveTo>
              <a:lnTo>
                <a:pt x="0" y="535759"/>
              </a:lnTo>
              <a:lnTo>
                <a:pt x="1220594" y="535759"/>
              </a:lnTo>
              <a:lnTo>
                <a:pt x="1220594"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C58CC1-CF43-714B-9104-237906AE5F28}">
      <dsp:nvSpPr>
        <dsp:cNvPr id="0" name=""/>
        <dsp:cNvSpPr/>
      </dsp:nvSpPr>
      <dsp:spPr>
        <a:xfrm>
          <a:off x="685866" y="2566770"/>
          <a:ext cx="1068960" cy="699142"/>
        </a:xfrm>
        <a:custGeom>
          <a:avLst/>
          <a:gdLst/>
          <a:ahLst/>
          <a:cxnLst/>
          <a:rect l="0" t="0" r="0" b="0"/>
          <a:pathLst>
            <a:path>
              <a:moveTo>
                <a:pt x="1068960" y="0"/>
              </a:moveTo>
              <a:lnTo>
                <a:pt x="1068960" y="535759"/>
              </a:lnTo>
              <a:lnTo>
                <a:pt x="0" y="535759"/>
              </a:lnTo>
              <a:lnTo>
                <a:pt x="0"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7066-522E-1743-A961-1980D48371B2}">
      <dsp:nvSpPr>
        <dsp:cNvPr id="0" name=""/>
        <dsp:cNvSpPr/>
      </dsp:nvSpPr>
      <dsp:spPr>
        <a:xfrm>
          <a:off x="1754827" y="1120026"/>
          <a:ext cx="2457986" cy="326821"/>
        </a:xfrm>
        <a:custGeom>
          <a:avLst/>
          <a:gdLst/>
          <a:ahLst/>
          <a:cxnLst/>
          <a:rect l="0" t="0" r="0" b="0"/>
          <a:pathLst>
            <a:path>
              <a:moveTo>
                <a:pt x="2457986" y="0"/>
              </a:moveTo>
              <a:lnTo>
                <a:pt x="2457986" y="163438"/>
              </a:lnTo>
              <a:lnTo>
                <a:pt x="0" y="163438"/>
              </a:lnTo>
              <a:lnTo>
                <a:pt x="0"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C2EBD-AB7E-0340-B0C4-F8B33DB245F6}">
      <dsp:nvSpPr>
        <dsp:cNvPr id="0" name=""/>
        <dsp:cNvSpPr/>
      </dsp:nvSpPr>
      <dsp:spPr>
        <a:xfrm>
          <a:off x="3330985" y="10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1158BEB-4729-DF4A-A460-58CD5DAA15C1}">
      <dsp:nvSpPr>
        <dsp:cNvPr id="0" name=""/>
        <dsp:cNvSpPr/>
      </dsp:nvSpPr>
      <dsp:spPr>
        <a:xfrm>
          <a:off x="3526947" y="18626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PM</a:t>
          </a:r>
          <a:endParaRPr lang="en-US" sz="1000" b="1" kern="1200" dirty="0">
            <a:latin typeface="Century Gothic"/>
            <a:cs typeface="Century Gothic"/>
          </a:endParaRPr>
        </a:p>
      </dsp:txBody>
      <dsp:txXfrm>
        <a:off x="3559748" y="219068"/>
        <a:ext cx="1698055" cy="1054320"/>
      </dsp:txXfrm>
    </dsp:sp>
    <dsp:sp modelId="{BF37AD63-5C93-8645-9ADE-8ABE9956EEFE}">
      <dsp:nvSpPr>
        <dsp:cNvPr id="0" name=""/>
        <dsp:cNvSpPr/>
      </dsp:nvSpPr>
      <dsp:spPr>
        <a:xfrm>
          <a:off x="872998"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E086E52-FF5C-924B-B838-BB7F2FCD6A9E}">
      <dsp:nvSpPr>
        <dsp:cNvPr id="0" name=""/>
        <dsp:cNvSpPr/>
      </dsp:nvSpPr>
      <dsp:spPr>
        <a:xfrm>
          <a:off x="1068960"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Cao Quoc Hung</a:t>
          </a:r>
        </a:p>
        <a:p>
          <a:pPr lvl="0" algn="ctr" defTabSz="622300">
            <a:lnSpc>
              <a:spcPct val="90000"/>
            </a:lnSpc>
            <a:spcBef>
              <a:spcPct val="0"/>
            </a:spcBef>
            <a:spcAft>
              <a:spcPct val="35000"/>
            </a:spcAft>
          </a:pPr>
          <a:r>
            <a:rPr lang="en-US" sz="1000" b="1" kern="1200" dirty="0" smtClean="0">
              <a:latin typeface="Century Gothic"/>
              <a:cs typeface="Century Gothic"/>
            </a:rPr>
            <a:t>Tech Lead, CM</a:t>
          </a:r>
          <a:endParaRPr lang="en-US" sz="1000" b="1" kern="1200" dirty="0">
            <a:latin typeface="Century Gothic"/>
            <a:cs typeface="Century Gothic"/>
          </a:endParaRPr>
        </a:p>
      </dsp:txBody>
      <dsp:txXfrm>
        <a:off x="1101761" y="1665812"/>
        <a:ext cx="1698055" cy="1054320"/>
      </dsp:txXfrm>
    </dsp:sp>
    <dsp:sp modelId="{5436F4B4-9770-5248-9D9D-E9E4F5ED7DED}">
      <dsp:nvSpPr>
        <dsp:cNvPr id="0" name=""/>
        <dsp:cNvSpPr/>
      </dsp:nvSpPr>
      <dsp:spPr>
        <a:xfrm>
          <a:off x="-195961"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A2F87AA-0235-CB49-B234-2DE1E1F4F0C1}">
      <dsp:nvSpPr>
        <dsp:cNvPr id="0" name=""/>
        <dsp:cNvSpPr/>
      </dsp:nvSpPr>
      <dsp:spPr>
        <a:xfrm>
          <a:off x="0"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Designer</a:t>
          </a:r>
          <a:endParaRPr lang="en-US" sz="1000" b="1" kern="1200" dirty="0">
            <a:latin typeface="Century Gothic"/>
            <a:cs typeface="Century Gothic"/>
          </a:endParaRPr>
        </a:p>
      </dsp:txBody>
      <dsp:txXfrm>
        <a:off x="32801" y="3484878"/>
        <a:ext cx="1698055" cy="1054320"/>
      </dsp:txXfrm>
    </dsp:sp>
    <dsp:sp modelId="{188E7AF6-5FC0-E049-9DCF-DCC781994E02}">
      <dsp:nvSpPr>
        <dsp:cNvPr id="0" name=""/>
        <dsp:cNvSpPr/>
      </dsp:nvSpPr>
      <dsp:spPr>
        <a:xfrm>
          <a:off x="2093593"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6C76779-FA22-3848-8124-6A4D7D2FDD6C}">
      <dsp:nvSpPr>
        <dsp:cNvPr id="0" name=""/>
        <dsp:cNvSpPr/>
      </dsp:nvSpPr>
      <dsp:spPr>
        <a:xfrm>
          <a:off x="2289555"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DEV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2322356" y="3484878"/>
        <a:ext cx="1698055" cy="1054320"/>
      </dsp:txXfrm>
    </dsp:sp>
    <dsp:sp modelId="{87A63437-C14A-0945-80D9-CF2A5BDEC031}">
      <dsp:nvSpPr>
        <dsp:cNvPr id="0" name=""/>
        <dsp:cNvSpPr/>
      </dsp:nvSpPr>
      <dsp:spPr>
        <a:xfrm>
          <a:off x="5297634"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C113E6F-09C3-FB4A-8918-50C5B9D557B4}">
      <dsp:nvSpPr>
        <dsp:cNvPr id="0" name=""/>
        <dsp:cNvSpPr/>
      </dsp:nvSpPr>
      <dsp:spPr>
        <a:xfrm>
          <a:off x="5493596"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Tran Thi Bich</a:t>
          </a:r>
        </a:p>
        <a:p>
          <a:pPr lvl="0" algn="ctr" defTabSz="622300">
            <a:lnSpc>
              <a:spcPct val="90000"/>
            </a:lnSpc>
            <a:spcBef>
              <a:spcPct val="0"/>
            </a:spcBef>
            <a:spcAft>
              <a:spcPct val="35000"/>
            </a:spcAft>
          </a:pPr>
          <a:r>
            <a:rPr lang="en-US" sz="1000" b="1" kern="1200" dirty="0" smtClean="0">
              <a:latin typeface="Century Gothic"/>
              <a:cs typeface="Century Gothic"/>
            </a:rPr>
            <a:t>Test Lead</a:t>
          </a:r>
          <a:endParaRPr lang="en-US" sz="1000" b="1" kern="1200" dirty="0">
            <a:latin typeface="Century Gothic"/>
            <a:cs typeface="Century Gothic"/>
          </a:endParaRPr>
        </a:p>
      </dsp:txBody>
      <dsp:txXfrm>
        <a:off x="5526397" y="1665812"/>
        <a:ext cx="1698055" cy="1054320"/>
      </dsp:txXfrm>
    </dsp:sp>
    <dsp:sp modelId="{0EEB99EE-745D-C34E-83F5-E097501839F1}">
      <dsp:nvSpPr>
        <dsp:cNvPr id="0" name=""/>
        <dsp:cNvSpPr/>
      </dsp:nvSpPr>
      <dsp:spPr>
        <a:xfrm>
          <a:off x="5290438" y="3242840"/>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F5BD11E-E39A-6E4A-A941-F6A951C76A85}">
      <dsp:nvSpPr>
        <dsp:cNvPr id="0" name=""/>
        <dsp:cNvSpPr/>
      </dsp:nvSpPr>
      <dsp:spPr>
        <a:xfrm>
          <a:off x="5486400" y="3429004"/>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TEST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Cao Quoc  Hung</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5519201" y="3461805"/>
        <a:ext cx="1698055" cy="1054320"/>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D24505-5952-9F4D-8D8B-2336C8EB20B9}" type="datetime1">
              <a:rPr lang="en-US" smtClean="0"/>
              <a:t>4/22/2013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015DC-5F96-954A-9EED-D782A6E52C73}" type="datetime1">
              <a:rPr lang="en-US" smtClean="0"/>
              <a:t>4/22/2013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Vâng</a:t>
            </a:r>
            <a:r>
              <a:rPr lang="en-US" dirty="0" smtClean="0"/>
              <a:t>,</a:t>
            </a:r>
            <a:r>
              <a:rPr lang="en-US" baseline="0" dirty="0" smtClean="0"/>
              <a:t> </a:t>
            </a:r>
            <a:r>
              <a:rPr lang="en-US" baseline="0" dirty="0" err="1" smtClean="0"/>
              <a:t>lời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thay</a:t>
            </a:r>
            <a:r>
              <a:rPr lang="en-US" baseline="0" dirty="0" smtClean="0"/>
              <a:t> </a:t>
            </a:r>
            <a:r>
              <a:rPr lang="en-US" baseline="0" dirty="0" err="1" smtClean="0"/>
              <a:t>mặt</a:t>
            </a:r>
            <a:r>
              <a:rPr lang="en-US" baseline="0" dirty="0" smtClean="0"/>
              <a:t> </a:t>
            </a:r>
            <a:r>
              <a:rPr lang="en-US" baseline="0" dirty="0" err="1" smtClean="0"/>
              <a:t>cả</a:t>
            </a:r>
            <a:r>
              <a:rPr lang="en-US" baseline="0" dirty="0" smtClean="0"/>
              <a:t> </a:t>
            </a:r>
            <a:r>
              <a:rPr lang="en-US" baseline="0" dirty="0" err="1" smtClean="0"/>
              <a:t>nhóm</a:t>
            </a:r>
            <a:r>
              <a:rPr lang="en-US" baseline="0" dirty="0" smtClean="0"/>
              <a:t> </a:t>
            </a:r>
            <a:r>
              <a:rPr lang="en-US" baseline="0" dirty="0" err="1" smtClean="0"/>
              <a:t>gửi</a:t>
            </a:r>
            <a:r>
              <a:rPr lang="en-US" baseline="0" dirty="0" smtClean="0"/>
              <a:t> </a:t>
            </a:r>
            <a:r>
              <a:rPr lang="en-US" baseline="0" dirty="0" err="1" smtClean="0"/>
              <a:t>lời</a:t>
            </a:r>
            <a:r>
              <a:rPr lang="en-US" baseline="0" dirty="0" smtClean="0"/>
              <a:t> </a:t>
            </a:r>
            <a:r>
              <a:rPr lang="en-US" baseline="0" dirty="0" err="1" smtClean="0"/>
              <a:t>chào</a:t>
            </a:r>
            <a:r>
              <a:rPr lang="en-US" baseline="0" dirty="0" smtClean="0"/>
              <a:t> </a:t>
            </a:r>
            <a:r>
              <a:rPr lang="en-US" baseline="0" dirty="0" err="1" smtClean="0"/>
              <a:t>trân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trong</a:t>
            </a:r>
            <a:r>
              <a:rPr lang="en-US" baseline="0" dirty="0" smtClean="0"/>
              <a:t> ban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các</a:t>
            </a:r>
            <a:r>
              <a:rPr lang="en-US" baseline="0" dirty="0" smtClean="0"/>
              <a:t> </a:t>
            </a:r>
            <a:r>
              <a:rPr lang="en-US" baseline="0" dirty="0" err="1" smtClean="0"/>
              <a:t>bậc</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các</a:t>
            </a:r>
            <a:r>
              <a:rPr lang="en-US" baseline="0" dirty="0" smtClean="0"/>
              <a:t> </a:t>
            </a:r>
            <a:r>
              <a:rPr lang="en-US" baseline="0" dirty="0" err="1" smtClean="0"/>
              <a:t>chị</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khán</a:t>
            </a:r>
            <a:r>
              <a:rPr lang="en-US" baseline="0" dirty="0" smtClean="0"/>
              <a:t> </a:t>
            </a:r>
            <a:r>
              <a:rPr lang="en-US" baseline="0" dirty="0" err="1" smtClean="0"/>
              <a:t>phòng</a:t>
            </a:r>
            <a:r>
              <a:rPr lang="en-US" baseline="0" dirty="0" smtClean="0"/>
              <a:t> .</a:t>
            </a:r>
          </a:p>
          <a:p>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buổi</a:t>
            </a:r>
            <a:r>
              <a:rPr lang="en-US" baseline="0" dirty="0" smtClean="0"/>
              <a:t> </a:t>
            </a:r>
            <a:r>
              <a:rPr lang="en-US" baseline="0" dirty="0" err="1" smtClean="0"/>
              <a:t>lễ</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nhà</a:t>
            </a:r>
            <a:r>
              <a:rPr lang="en-US" baseline="0" dirty="0" smtClean="0"/>
              <a:t> </a:t>
            </a:r>
            <a:r>
              <a:rPr lang="en-US" baseline="0" dirty="0" err="1" smtClean="0"/>
              <a:t>cho</a:t>
            </a:r>
            <a:r>
              <a:rPr lang="en-US" baseline="0" dirty="0" smtClean="0"/>
              <a:t> </a:t>
            </a:r>
            <a:r>
              <a:rPr lang="en-US" baseline="0" dirty="0" err="1" smtClean="0"/>
              <a:t>thuê</a:t>
            </a:r>
            <a:r>
              <a:rPr lang="en-US" baseline="0" dirty="0" smtClean="0"/>
              <a:t> ở </a:t>
            </a:r>
            <a:r>
              <a:rPr lang="en-US" baseline="0" dirty="0" err="1" smtClean="0"/>
              <a:t>Việt</a:t>
            </a:r>
            <a:r>
              <a:rPr lang="en-US" baseline="0" dirty="0" smtClean="0"/>
              <a:t> Nam” do </a:t>
            </a:r>
            <a:r>
              <a:rPr lang="en-US" baseline="0" dirty="0" err="1" smtClean="0"/>
              <a:t>thầy</a:t>
            </a:r>
            <a:r>
              <a:rPr lang="en-US" baseline="0" dirty="0" smtClean="0"/>
              <a:t> </a:t>
            </a:r>
            <a:r>
              <a:rPr lang="en-US" baseline="0" dirty="0" err="1" smtClean="0"/>
              <a:t>Phan</a:t>
            </a:r>
            <a:r>
              <a:rPr lang="en-US" baseline="0" dirty="0" smtClean="0"/>
              <a:t> </a:t>
            </a:r>
            <a:r>
              <a:rPr lang="en-US" baseline="0" dirty="0" err="1" smtClean="0"/>
              <a:t>Trường</a:t>
            </a:r>
            <a:r>
              <a:rPr lang="en-US" baseline="0" dirty="0" smtClean="0"/>
              <a:t> </a:t>
            </a:r>
            <a:r>
              <a:rPr lang="en-US" baseline="0" dirty="0" err="1" smtClean="0"/>
              <a:t>Lâm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71638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smtClean="0"/>
              <a:t>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kèm</a:t>
            </a:r>
            <a:r>
              <a:rPr lang="en-US" sz="2000" baseline="0" dirty="0" smtClean="0"/>
              <a:t> </a:t>
            </a:r>
            <a:r>
              <a:rPr lang="en-US" sz="2000" baseline="0" dirty="0" err="1" smtClean="0"/>
              <a:t>từ</a:t>
            </a:r>
            <a:r>
              <a:rPr lang="en-US" sz="2000" baseline="0" dirty="0" smtClean="0"/>
              <a:t> </a:t>
            </a:r>
            <a:r>
              <a:rPr lang="en-US" sz="2000" baseline="0" dirty="0" err="1" smtClean="0"/>
              <a:t>khoá</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ngôi</a:t>
            </a:r>
            <a:r>
              <a:rPr lang="en-US" sz="2000" baseline="0" dirty="0" smtClean="0"/>
              <a:t> </a:t>
            </a:r>
            <a:r>
              <a:rPr lang="en-US" sz="2000" baseline="0" dirty="0" err="1" smtClean="0"/>
              <a:t>nhà</a:t>
            </a:r>
            <a:r>
              <a:rPr lang="en-US" sz="2000" baseline="0" dirty="0" smtClean="0"/>
              <a:t>, </a:t>
            </a:r>
            <a:r>
              <a:rPr lang="en-US" sz="2000" baseline="0" dirty="0" err="1" smtClean="0"/>
              <a:t>căn</a:t>
            </a:r>
            <a:r>
              <a:rPr lang="en-US" sz="2000" baseline="0" dirty="0" smtClean="0"/>
              <a:t> </a:t>
            </a:r>
            <a:r>
              <a:rPr lang="en-US" sz="2000" baseline="0" dirty="0" err="1" smtClean="0"/>
              <a:t>phòng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cho</a:t>
            </a:r>
            <a:r>
              <a:rPr lang="en-US" sz="2000" baseline="0" dirty="0" smtClean="0"/>
              <a:t> </a:t>
            </a:r>
            <a:r>
              <a:rPr lang="en-US" sz="2000" baseline="0" dirty="0" err="1" smtClean="0"/>
              <a:t>mình</a:t>
            </a:r>
            <a:r>
              <a:rPr lang="en-US" sz="2000" baseline="0" dirty="0" smtClean="0"/>
              <a:t> </a:t>
            </a:r>
          </a:p>
          <a:p>
            <a:endParaRPr lang="en-US" sz="2000" baseline="0" dirty="0" smtClean="0"/>
          </a:p>
          <a:p>
            <a:r>
              <a:rPr lang="en-US" sz="2000" baseline="0" dirty="0" smtClean="0"/>
              <a:t>Advanced 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nâng</a:t>
            </a:r>
            <a:r>
              <a:rPr lang="en-US" sz="2000" baseline="0" dirty="0" smtClean="0"/>
              <a:t> </a:t>
            </a:r>
            <a:r>
              <a:rPr lang="en-US" sz="2000" baseline="0" dirty="0" err="1" smtClean="0"/>
              <a:t>cao</a:t>
            </a:r>
            <a:r>
              <a:rPr lang="en-US" sz="2000" baseline="0" dirty="0" smtClean="0"/>
              <a:t>, </a:t>
            </a:r>
            <a:r>
              <a:rPr lang="en-US" sz="2000" baseline="0" dirty="0" err="1" smtClean="0"/>
              <a:t>cung</a:t>
            </a:r>
            <a:r>
              <a:rPr lang="en-US" sz="2000" baseline="0" dirty="0" smtClean="0"/>
              <a:t> </a:t>
            </a:r>
            <a:r>
              <a:rPr lang="en-US" sz="2000" baseline="0" dirty="0" err="1" smtClean="0"/>
              <a:t>cấp</a:t>
            </a:r>
            <a:r>
              <a:rPr lang="en-US" sz="2000" baseline="0" dirty="0" smtClean="0"/>
              <a:t> </a:t>
            </a:r>
            <a:r>
              <a:rPr lang="en-US" sz="2000" baseline="0" dirty="0" err="1" smtClean="0"/>
              <a:t>thêm</a:t>
            </a:r>
            <a:r>
              <a:rPr lang="en-US" sz="2000" baseline="0" dirty="0" smtClean="0"/>
              <a:t> </a:t>
            </a:r>
            <a:r>
              <a:rPr lang="en-US" sz="2000" baseline="0" dirty="0" err="1" smtClean="0"/>
              <a:t>nhiều</a:t>
            </a:r>
            <a:r>
              <a:rPr lang="en-US" sz="2000" baseline="0" dirty="0" smtClean="0"/>
              <a:t> </a:t>
            </a:r>
            <a:r>
              <a:rPr lang="en-US" sz="2000" baseline="0" dirty="0" err="1" smtClean="0"/>
              <a:t>lựa</a:t>
            </a:r>
            <a:r>
              <a:rPr lang="en-US" sz="2000" baseline="0" dirty="0" smtClean="0"/>
              <a:t> </a:t>
            </a:r>
            <a:r>
              <a:rPr lang="en-US" sz="2000" baseline="0" dirty="0" err="1" smtClean="0"/>
              <a:t>chọn</a:t>
            </a:r>
            <a:r>
              <a:rPr lang="en-US" sz="2000" baseline="0" dirty="0" smtClean="0"/>
              <a:t> </a:t>
            </a:r>
            <a:r>
              <a:rPr lang="en-US" sz="2000" baseline="0" dirty="0" err="1" smtClean="0"/>
              <a:t>tiện</a:t>
            </a:r>
            <a:r>
              <a:rPr lang="en-US" sz="2000" baseline="0" dirty="0" smtClean="0"/>
              <a:t> </a:t>
            </a:r>
            <a:r>
              <a:rPr lang="en-US" sz="2000" baseline="0" dirty="0" err="1" smtClean="0"/>
              <a:t>nghi</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chính</a:t>
            </a:r>
            <a:r>
              <a:rPr lang="en-US" sz="2000" baseline="0" dirty="0" smtClean="0"/>
              <a:t> </a:t>
            </a:r>
            <a:r>
              <a:rPr lang="en-US" sz="2000" baseline="0" dirty="0" err="1" smtClean="0"/>
              <a:t>xác</a:t>
            </a:r>
            <a:r>
              <a:rPr lang="en-US" sz="2000" baseline="0" dirty="0" smtClean="0"/>
              <a:t> </a:t>
            </a:r>
            <a:r>
              <a:rPr lang="en-US" sz="2000" baseline="0" dirty="0" err="1" smtClean="0"/>
              <a:t>theo</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của</a:t>
            </a:r>
            <a:r>
              <a:rPr lang="en-US" sz="2000" baseline="0" dirty="0" smtClean="0"/>
              <a:t> </a:t>
            </a:r>
            <a:r>
              <a:rPr lang="en-US" sz="2000" baseline="0" dirty="0" err="1" smtClean="0"/>
              <a:t>mình</a:t>
            </a:r>
            <a:r>
              <a:rPr lang="en-US" sz="2000" baseline="0" dirty="0" smtClean="0"/>
              <a:t> </a:t>
            </a:r>
            <a:r>
              <a:rPr lang="en-US" sz="2000" baseline="0" dirty="0" err="1" smtClean="0"/>
              <a:t>hơn</a:t>
            </a:r>
            <a:endParaRPr lang="en-US" sz="2000" baseline="0" dirty="0" smtClean="0"/>
          </a:p>
          <a:p>
            <a:endParaRPr lang="en-US" sz="2000" baseline="0" dirty="0" smtClean="0"/>
          </a:p>
          <a:p>
            <a:r>
              <a:rPr lang="en-US" sz="2000" baseline="0" dirty="0" smtClean="0"/>
              <a:t>Visualization: </a:t>
            </a:r>
            <a:r>
              <a:rPr lang="en-US" sz="2000" baseline="0" dirty="0" err="1" smtClean="0"/>
              <a:t>chức</a:t>
            </a:r>
            <a:r>
              <a:rPr lang="en-US" sz="2000" baseline="0" dirty="0" smtClean="0"/>
              <a:t> </a:t>
            </a:r>
            <a:r>
              <a:rPr lang="en-US" sz="2000" baseline="0" dirty="0" err="1" smtClean="0"/>
              <a:t>tương</a:t>
            </a:r>
            <a:r>
              <a:rPr lang="en-US" sz="2000" baseline="0" dirty="0" smtClean="0"/>
              <a:t> </a:t>
            </a:r>
            <a:r>
              <a:rPr lang="en-US" sz="2000" baseline="0" dirty="0" err="1" smtClean="0"/>
              <a:t>tác</a:t>
            </a:r>
            <a:r>
              <a:rPr lang="en-US" sz="2000" baseline="0" dirty="0" smtClean="0"/>
              <a:t> </a:t>
            </a:r>
            <a:r>
              <a:rPr lang="en-US" sz="2000" baseline="0" dirty="0" err="1" smtClean="0"/>
              <a:t>trực</a:t>
            </a:r>
            <a:r>
              <a:rPr lang="en-US" sz="2000" baseline="0" dirty="0" smtClean="0"/>
              <a:t> </a:t>
            </a:r>
            <a:r>
              <a:rPr lang="en-US" sz="2000" baseline="0" dirty="0" err="1" smtClean="0"/>
              <a:t>quan</a:t>
            </a:r>
            <a:r>
              <a:rPr lang="en-US" sz="2000" baseline="0" dirty="0" smtClean="0"/>
              <a:t> </a:t>
            </a:r>
            <a:r>
              <a:rPr lang="en-US" sz="2000" baseline="0" dirty="0" err="1" smtClean="0"/>
              <a:t>trên</a:t>
            </a:r>
            <a:r>
              <a:rPr lang="en-US" sz="2000" baseline="0" dirty="0" smtClean="0"/>
              <a:t> </a:t>
            </a:r>
            <a:r>
              <a:rPr lang="en-US" sz="2000" baseline="0" dirty="0" err="1" smtClean="0"/>
              <a:t>bản</a:t>
            </a:r>
            <a:r>
              <a:rPr lang="en-US" sz="2000" baseline="0" dirty="0" smtClean="0"/>
              <a:t> </a:t>
            </a:r>
            <a:r>
              <a:rPr lang="en-US" sz="2000" baseline="0" dirty="0" err="1" smtClean="0"/>
              <a:t>đồ</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giúp</a:t>
            </a:r>
            <a:r>
              <a:rPr lang="en-US" sz="2000" baseline="0" dirty="0" smtClean="0"/>
              <a:t> </a:t>
            </a:r>
            <a:r>
              <a:rPr lang="en-US" sz="2000" baseline="0" dirty="0" err="1" smtClean="0"/>
              <a:t>họ</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hình</a:t>
            </a:r>
            <a:r>
              <a:rPr lang="en-US" sz="2000" baseline="0" dirty="0" smtClean="0"/>
              <a:t> dung </a:t>
            </a:r>
            <a:r>
              <a:rPr lang="en-US" sz="2000" baseline="0" dirty="0" err="1" smtClean="0"/>
              <a:t>ra</a:t>
            </a:r>
            <a:r>
              <a:rPr lang="en-US" sz="2000" baseline="0" dirty="0" smtClean="0"/>
              <a:t> </a:t>
            </a:r>
            <a:r>
              <a:rPr lang="en-US" sz="2000" baseline="0" dirty="0" err="1" smtClean="0"/>
              <a:t>vị</a:t>
            </a:r>
            <a:r>
              <a:rPr lang="en-US" sz="2000" baseline="0" dirty="0" smtClean="0"/>
              <a:t> </a:t>
            </a:r>
            <a:r>
              <a:rPr lang="en-US" sz="2000" baseline="0" dirty="0" err="1" smtClean="0"/>
              <a:t>trí</a:t>
            </a:r>
            <a:r>
              <a:rPr lang="en-US" sz="2000" baseline="0" dirty="0" smtClean="0"/>
              <a:t> </a:t>
            </a:r>
            <a:r>
              <a:rPr lang="en-US" sz="2000" baseline="0" dirty="0" err="1" smtClean="0"/>
              <a:t>của</a:t>
            </a:r>
            <a:r>
              <a:rPr lang="en-US" sz="2000" baseline="0" dirty="0" smtClean="0"/>
              <a:t> </a:t>
            </a:r>
            <a:r>
              <a:rPr lang="en-US" sz="2000" baseline="0" dirty="0" err="1" smtClean="0"/>
              <a:t>căn</a:t>
            </a:r>
            <a:r>
              <a:rPr lang="en-US" sz="2000" baseline="0" dirty="0" smtClean="0"/>
              <a:t> </a:t>
            </a:r>
            <a:r>
              <a:rPr lang="en-US" sz="2000" baseline="0" dirty="0" err="1" smtClean="0"/>
              <a:t>nhà</a:t>
            </a:r>
            <a:endParaRPr lang="en-US" sz="2000" baseline="0" dirty="0" smtClean="0"/>
          </a:p>
          <a:p>
            <a:endParaRPr lang="en-US" sz="2000" baseline="0" dirty="0" smtClean="0"/>
          </a:p>
          <a:p>
            <a:r>
              <a:rPr lang="en-US" sz="2000" baseline="0" dirty="0" smtClean="0"/>
              <a:t> Simple interaction : </a:t>
            </a:r>
            <a:r>
              <a:rPr lang="en-US" sz="2000" baseline="0" dirty="0" err="1" smtClean="0"/>
              <a:t>Thiết</a:t>
            </a:r>
            <a:r>
              <a:rPr lang="en-US" sz="2000" baseline="0" dirty="0" smtClean="0"/>
              <a:t> </a:t>
            </a:r>
            <a:r>
              <a:rPr lang="en-US" sz="2000" baseline="0" dirty="0" err="1" smtClean="0"/>
              <a:t>kế</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dễ</a:t>
            </a:r>
            <a:r>
              <a:rPr lang="en-US" sz="2000" baseline="0" dirty="0" smtClean="0"/>
              <a:t> </a:t>
            </a:r>
            <a:r>
              <a:rPr lang="en-US" sz="2000" baseline="0" dirty="0" err="1" smtClean="0"/>
              <a:t>sử</a:t>
            </a:r>
            <a:r>
              <a:rPr lang="en-US" sz="2000" baseline="0" dirty="0" smtClean="0"/>
              <a:t> </a:t>
            </a:r>
            <a:r>
              <a:rPr lang="en-US" sz="2000" baseline="0" dirty="0" err="1" smtClean="0"/>
              <a:t>dụng</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có</a:t>
            </a:r>
            <a:r>
              <a:rPr lang="en-US" sz="2000" baseline="0" dirty="0" smtClean="0"/>
              <a:t> </a:t>
            </a:r>
            <a:r>
              <a:rPr lang="en-US" sz="2000" baseline="0" dirty="0" err="1" smtClean="0"/>
              <a:t>thể</a:t>
            </a:r>
            <a:r>
              <a:rPr lang="en-US" sz="2000" baseline="0" dirty="0" smtClean="0"/>
              <a:t> </a:t>
            </a:r>
            <a:r>
              <a:rPr lang="en-US" sz="2000" baseline="0" dirty="0" err="1" smtClean="0"/>
              <a:t>tiếp</a:t>
            </a:r>
            <a:r>
              <a:rPr lang="en-US" sz="2000" baseline="0" dirty="0" smtClean="0"/>
              <a:t> </a:t>
            </a:r>
            <a:r>
              <a:rPr lang="en-US" sz="2000" baseline="0" dirty="0" err="1" smtClean="0"/>
              <a:t>cận</a:t>
            </a:r>
            <a:r>
              <a:rPr lang="en-US" sz="2000" baseline="0" dirty="0" smtClean="0"/>
              <a:t> </a:t>
            </a:r>
            <a:r>
              <a:rPr lang="en-US" sz="2000" baseline="0" dirty="0" err="1" smtClean="0"/>
              <a:t>các</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cốt</a:t>
            </a:r>
            <a:r>
              <a:rPr lang="en-US" sz="2000" baseline="0" dirty="0" smtClean="0"/>
              <a:t> </a:t>
            </a:r>
            <a:r>
              <a:rPr lang="en-US" sz="2000" baseline="0" dirty="0" err="1" smtClean="0"/>
              <a:t>lỗi</a:t>
            </a:r>
            <a:r>
              <a:rPr lang="en-US" sz="2000" baseline="0" dirty="0" smtClean="0"/>
              <a:t> </a:t>
            </a:r>
            <a:r>
              <a:rPr lang="en-US" sz="2000" baseline="0" dirty="0" err="1" smtClean="0"/>
              <a:t>của</a:t>
            </a:r>
            <a:r>
              <a:rPr lang="en-US" sz="2000" baseline="0" dirty="0" smtClean="0"/>
              <a:t> website 1 </a:t>
            </a:r>
            <a:r>
              <a:rPr lang="en-US" sz="2000" baseline="0" dirty="0" err="1" smtClean="0"/>
              <a:t>cách</a:t>
            </a:r>
            <a:r>
              <a:rPr lang="en-US" sz="2000" baseline="0" dirty="0" smtClean="0"/>
              <a:t>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và</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lọc</a:t>
            </a:r>
            <a:r>
              <a:rPr lang="en-US" sz="2000" baseline="0" dirty="0" smtClean="0"/>
              <a:t> &amp;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bài</a:t>
            </a:r>
            <a:r>
              <a:rPr lang="en-US" sz="2000" baseline="0" dirty="0" smtClean="0"/>
              <a:t> post </a:t>
            </a:r>
            <a:r>
              <a:rPr lang="en-US" sz="2000" baseline="0" dirty="0" err="1" smtClean="0"/>
              <a:t>ko</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giúp</a:t>
            </a:r>
            <a:r>
              <a:rPr lang="en-US" sz="2000" baseline="0" dirty="0" smtClean="0"/>
              <a:t> </a:t>
            </a:r>
            <a:r>
              <a:rPr lang="en-US" sz="2000" baseline="0" dirty="0" err="1" smtClean="0"/>
              <a:t>loại</a:t>
            </a:r>
            <a:r>
              <a:rPr lang="en-US" sz="2000" baseline="0" dirty="0" smtClean="0"/>
              <a:t> </a:t>
            </a:r>
            <a:r>
              <a:rPr lang="en-US" sz="2000" baseline="0" dirty="0" err="1" smtClean="0"/>
              <a:t>bỏ</a:t>
            </a:r>
            <a:r>
              <a:rPr lang="en-US" sz="2000" baseline="0" dirty="0" smtClean="0"/>
              <a:t> </a:t>
            </a:r>
            <a:r>
              <a:rPr lang="en-US" sz="2000" baseline="0" dirty="0" err="1" smtClean="0"/>
              <a:t>các</a:t>
            </a:r>
            <a:r>
              <a:rPr lang="en-US" sz="2000" baseline="0" dirty="0" smtClean="0"/>
              <a:t> </a:t>
            </a:r>
            <a:r>
              <a:rPr lang="en-US" sz="2000" baseline="0" dirty="0" err="1" smtClean="0"/>
              <a:t>bài</a:t>
            </a:r>
            <a:r>
              <a:rPr lang="en-US" sz="2000" baseline="0" dirty="0" smtClean="0"/>
              <a:t> </a:t>
            </a:r>
            <a:r>
              <a:rPr lang="en-US" sz="2000" baseline="0" dirty="0" err="1" smtClean="0"/>
              <a:t>viết</a:t>
            </a:r>
            <a:r>
              <a:rPr lang="en-US" sz="2000" baseline="0" dirty="0" smtClean="0"/>
              <a:t> </a:t>
            </a:r>
            <a:r>
              <a:rPr lang="en-US" sz="2000" baseline="0" dirty="0" err="1" smtClean="0"/>
              <a:t>sai</a:t>
            </a:r>
            <a:r>
              <a:rPr lang="en-US" sz="2000" baseline="0" dirty="0" smtClean="0"/>
              <a:t> </a:t>
            </a:r>
            <a:r>
              <a:rPr lang="en-US" sz="2000" baseline="0" dirty="0" err="1" smtClean="0"/>
              <a:t>phạm</a:t>
            </a:r>
            <a:r>
              <a:rPr lang="en-US" sz="2000" baseline="0" dirty="0" smtClean="0"/>
              <a:t>, </a:t>
            </a:r>
            <a:r>
              <a:rPr lang="en-US" sz="2000" baseline="0" dirty="0" err="1" smtClean="0"/>
              <a:t>không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thông</a:t>
            </a:r>
            <a:r>
              <a:rPr lang="en-US" sz="2000" baseline="0" dirty="0" smtClean="0"/>
              <a:t> tin </a:t>
            </a:r>
            <a:r>
              <a:rPr lang="en-US" sz="2000" baseline="0" dirty="0" err="1" smtClean="0"/>
              <a:t>sai</a:t>
            </a:r>
            <a:r>
              <a:rPr lang="en-US" sz="2000" baseline="0" dirty="0" smtClean="0"/>
              <a:t> </a:t>
            </a:r>
            <a:r>
              <a:rPr lang="en-US" sz="2000" baseline="0" dirty="0" err="1" smtClean="0"/>
              <a:t>lệch</a:t>
            </a:r>
            <a:r>
              <a:rPr lang="en-US" sz="2000" baseline="0" dirty="0" smtClean="0"/>
              <a:t>, </a:t>
            </a:r>
            <a:r>
              <a:rPr lang="en-US" sz="2000" baseline="0" dirty="0" err="1" smtClean="0"/>
              <a:t>tăng</a:t>
            </a:r>
            <a:r>
              <a:rPr lang="en-US" sz="2000" baseline="0" dirty="0" smtClean="0"/>
              <a:t> </a:t>
            </a:r>
            <a:r>
              <a:rPr lang="en-US" sz="2000" baseline="0" dirty="0" err="1" smtClean="0"/>
              <a:t>sự</a:t>
            </a:r>
            <a:r>
              <a:rPr lang="en-US" sz="2000" baseline="0" dirty="0" smtClean="0"/>
              <a:t> tin </a:t>
            </a:r>
            <a:r>
              <a:rPr lang="en-US" sz="2000" baseline="0" dirty="0" err="1" smtClean="0"/>
              <a:t>tưởng</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endParaRPr lang="en-US" sz="2000" baseline="0" dirty="0" smtClean="0"/>
          </a:p>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13</a:t>
            </a:fld>
            <a:endParaRPr lang="en-US"/>
          </a:p>
        </p:txBody>
      </p:sp>
    </p:spTree>
    <p:extLst>
      <p:ext uri="{BB962C8B-B14F-4D97-AF65-F5344CB8AC3E}">
        <p14:creationId xmlns:p14="http://schemas.microsoft.com/office/powerpoint/2010/main" val="245246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3 đối tượng người dùng chính</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20</a:t>
            </a:fld>
            <a:endParaRPr lang="en-US"/>
          </a:p>
        </p:txBody>
      </p:sp>
    </p:spTree>
    <p:extLst>
      <p:ext uri="{BB962C8B-B14F-4D97-AF65-F5344CB8AC3E}">
        <p14:creationId xmlns:p14="http://schemas.microsoft.com/office/powerpoint/2010/main" val="75988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k đăng ký có thể sử dụng chức năng tìm kiếm và tím kiếm nâng cao</a:t>
            </a:r>
            <a:endParaRPr lang="en-US" dirty="0" smtClean="0"/>
          </a:p>
          <a:p>
            <a:r>
              <a:rPr lang="vi-VN" dirty="0" smtClean="0"/>
              <a:t>ngoài ra có 1 điểm khác biệt của hệ thống với các hệ thống hienj tại, đó là người dùng không đăng ký vẫn có thể thêm sửa xóa bài viết</a:t>
            </a:r>
            <a:endParaRPr lang="en-US" dirty="0" smtClean="0"/>
          </a:p>
          <a:p>
            <a:endParaRPr lang="en-US" dirty="0" smtClean="0"/>
          </a:p>
          <a:p>
            <a:r>
              <a:rPr lang="vi-VN" dirty="0" smtClean="0"/>
              <a:t>vì trong quá trình nghiên cứu chugngs em nhận thấy người dùng thừng ngại đăng ký khi bước vào 1 trang web hay 1 diễn đàn nào đó</a:t>
            </a:r>
            <a:endParaRPr lang="en-US" dirty="0" smtClean="0"/>
          </a:p>
          <a:p>
            <a:r>
              <a:rPr lang="vi-VN" dirty="0" smtClean="0"/>
              <a:t>vì thế chúng em muốn mang lại cho người sử dụng sự tiện lợi nhất có thể</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đăng ký, ngoài các chức năng như người dùng không đăng ký thì họ sẽ có thêm 1 trang cá nhân để quản lý các thông tin như tài khoản, quản lý các bài đăng, các thanh toán, thêm sửa xóa và so sánh các bài viết trong mục ưa thích</a:t>
            </a:r>
          </a:p>
        </p:txBody>
      </p:sp>
      <p:sp>
        <p:nvSpPr>
          <p:cNvPr id="4" name="Slide Number Placeholder 3"/>
          <p:cNvSpPr>
            <a:spLocks noGrp="1"/>
          </p:cNvSpPr>
          <p:nvPr>
            <p:ph type="sldNum" sz="quarter" idx="10"/>
          </p:nvPr>
        </p:nvSpPr>
        <p:spPr/>
        <p:txBody>
          <a:bodyPr/>
          <a:lstStyle/>
          <a:p>
            <a:fld id="{B045B7DE-1198-4F2F-B574-CA8CAE341642}"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quản trị, sử dụng được toàn bộ các chức năng của hệ thống, ngoài ra họ hẽ có 1 trang quản trị để quản lý tất cả các thông tin cấu hình của hệ thống cũng như duyệt bài viết từ bộ lọc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yêu cầu hệ thống, hệ thống sẽ tự động ẩn những bài viết sau 1 khoảng tg  nhất định, thêm nữa, hệ thống sẽ tự động gửi tin nhắn hướng dẫn kích hoạt bài đăng, sau khi kích hoạt bài đăng hệ thống sẽ tự động gia hạn bài đăng tương ứng, ngoài ra hệ thống sẽ tự lọc tất cả những từ xấu xuất hiện trong bài đăng vừa đưa vào danh sách chờ người quản trị duyệt</a:t>
            </a:r>
          </a:p>
        </p:txBody>
      </p:sp>
      <p:sp>
        <p:nvSpPr>
          <p:cNvPr id="4" name="Slide Number Placeholder 3"/>
          <p:cNvSpPr>
            <a:spLocks noGrp="1"/>
          </p:cNvSpPr>
          <p:nvPr>
            <p:ph type="sldNum" sz="quarter" idx="10"/>
          </p:nvPr>
        </p:nvSpPr>
        <p:spPr/>
        <p:txBody>
          <a:bodyPr/>
          <a:lstStyle/>
          <a:p>
            <a:fld id="{B045B7DE-1198-4F2F-B574-CA8CAE341642}"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tìm kiếm thông thường, khi người dùng nhập</a:t>
            </a:r>
            <a:r>
              <a:rPr lang="en-US" smtClean="0"/>
              <a:t>….</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5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85750" indent="-285750">
              <a:buFontTx/>
              <a:buChar char="-"/>
            </a:pPr>
            <a:r>
              <a:rPr lang="en-US" baseline="0" dirty="0" err="1" smtClean="0"/>
              <a:t>Em</a:t>
            </a:r>
            <a:r>
              <a:rPr lang="en-US" baseline="0" dirty="0" smtClean="0"/>
              <a:t> </a:t>
            </a:r>
          </a:p>
          <a:p>
            <a:pPr marL="285750" indent="-285750">
              <a:buFontTx/>
              <a:buChar char="-"/>
            </a:pPr>
            <a:r>
              <a:rPr lang="en-US" baseline="0" dirty="0" smtClean="0"/>
              <a:t>Cao </a:t>
            </a:r>
            <a:r>
              <a:rPr lang="en-US" baseline="0" dirty="0" err="1" smtClean="0"/>
              <a:t>Quốc</a:t>
            </a:r>
            <a:r>
              <a:rPr lang="en-US" baseline="0" dirty="0" smtClean="0"/>
              <a:t> </a:t>
            </a:r>
            <a:r>
              <a:rPr lang="en-US" baseline="0" dirty="0" err="1" smtClean="0"/>
              <a:t>Hưng</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Võ</a:t>
            </a:r>
            <a:r>
              <a:rPr lang="en-US" baseline="0" dirty="0" smtClean="0"/>
              <a:t> </a:t>
            </a:r>
            <a:r>
              <a:rPr lang="en-US" baseline="0" dirty="0" err="1" smtClean="0"/>
              <a:t>HViệt</a:t>
            </a:r>
            <a:r>
              <a:rPr lang="en-US" baseline="0" dirty="0" smtClean="0"/>
              <a:t> </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smtClean="0"/>
              <a:t>Chung</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Bích</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18862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Độ</a:t>
            </a:r>
            <a:r>
              <a:rPr lang="en-US" baseline="0" dirty="0" smtClean="0"/>
              <a:t> tin </a:t>
            </a:r>
            <a:r>
              <a:rPr lang="en-US" baseline="0" dirty="0" err="1" smtClean="0"/>
              <a:t>cậy</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31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7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smtClean="0"/>
              <a:t>3 </a:t>
            </a:r>
            <a:r>
              <a:rPr lang="en-US" baseline="0" dirty="0" err="1" smtClean="0"/>
              <a:t>là</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4,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Phần</a:t>
            </a:r>
            <a:r>
              <a:rPr lang="en-US" baseline="0" dirty="0" smtClean="0"/>
              <a:t> 5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1 </a:t>
            </a:r>
            <a:r>
              <a:rPr lang="en-US" baseline="0" dirty="0" err="1" smtClean="0"/>
              <a:t>phần</a:t>
            </a:r>
            <a:r>
              <a:rPr lang="en-US" baseline="0" dirty="0" smtClean="0"/>
              <a:t> </a:t>
            </a:r>
            <a:r>
              <a:rPr lang="en-US" baseline="0" dirty="0" err="1" smtClean="0"/>
              <a:t>rất</a:t>
            </a:r>
            <a:r>
              <a:rPr lang="en-US" baseline="0" dirty="0" smtClean="0"/>
              <a:t>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demo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hỏi</a:t>
            </a:r>
            <a:r>
              <a:rPr lang="en-US" baseline="0" dirty="0" smtClean="0"/>
              <a:t> </a:t>
            </a:r>
            <a:r>
              <a:rPr lang="en-US" baseline="0" dirty="0" err="1" smtClean="0"/>
              <a:t>đáp</a:t>
            </a:r>
            <a:endParaRPr lang="en-US" baseline="0" dirty="0" smtClean="0"/>
          </a:p>
          <a:p>
            <a:endParaRPr lang="en-US" baseline="0" dirty="0" smtClean="0"/>
          </a:p>
          <a:p>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313025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t>37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Web Application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40</a:t>
            </a:fld>
            <a:endParaRPr lang="en-US"/>
          </a:p>
        </p:txBody>
      </p:sp>
    </p:spTree>
    <p:extLst>
      <p:ext uri="{BB962C8B-B14F-4D97-AF65-F5344CB8AC3E}">
        <p14:creationId xmlns:p14="http://schemas.microsoft.com/office/powerpoint/2010/main" val="210289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mảng</a:t>
            </a:r>
            <a:r>
              <a:rPr lang="en-US" baseline="0" dirty="0" smtClean="0"/>
              <a:t>:</a:t>
            </a:r>
          </a:p>
          <a:p>
            <a:pPr marL="342900" indent="-342900">
              <a:buAutoNum type="arabicPeriod"/>
            </a:pPr>
            <a:r>
              <a:rPr lang="en-US" baseline="0" dirty="0" smtClean="0"/>
              <a:t>Background: </a:t>
            </a:r>
            <a:r>
              <a:rPr lang="en-US" baseline="0" dirty="0" err="1" smtClean="0"/>
              <a:t>Hoàn</a:t>
            </a:r>
            <a:r>
              <a:rPr lang="en-US" baseline="0" dirty="0" smtClean="0"/>
              <a:t> </a:t>
            </a:r>
            <a:r>
              <a:rPr lang="en-US" baseline="0" dirty="0" err="1" smtClean="0"/>
              <a:t>cảnh</a:t>
            </a:r>
            <a:r>
              <a:rPr lang="en-US" baseline="0" dirty="0" smtClean="0"/>
              <a:t> </a:t>
            </a:r>
            <a:r>
              <a:rPr lang="en-US" baseline="0" dirty="0" err="1" smtClean="0"/>
              <a:t>thực</a:t>
            </a:r>
            <a:r>
              <a:rPr lang="en-US" baseline="0" dirty="0" smtClean="0"/>
              <a:t> </a:t>
            </a:r>
            <a:r>
              <a:rPr lang="en-US" baseline="0" dirty="0" err="1" smtClean="0"/>
              <a:t>tiễn</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ý </a:t>
            </a:r>
            <a:r>
              <a:rPr lang="en-US" baseline="0" dirty="0" err="1" smtClean="0"/>
              <a:t>tưởng</a:t>
            </a:r>
            <a:r>
              <a:rPr lang="en-US" baseline="0" dirty="0" smtClean="0"/>
              <a:t> </a:t>
            </a:r>
          </a:p>
          <a:p>
            <a:pPr marL="342900" indent="-342900">
              <a:buAutoNum type="arabicPeriod"/>
            </a:pPr>
            <a:r>
              <a:rPr lang="en-US" baseline="0" dirty="0" smtClean="0"/>
              <a:t>Literature review: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hiện</a:t>
            </a:r>
            <a:r>
              <a:rPr lang="en-US" baseline="0" dirty="0" smtClean="0"/>
              <a:t> </a:t>
            </a:r>
            <a:r>
              <a:rPr lang="en-US" baseline="0" dirty="0" err="1" smtClean="0"/>
              <a:t>tại</a:t>
            </a:r>
            <a:endParaRPr lang="en-US" baseline="0" dirty="0" smtClean="0"/>
          </a:p>
          <a:p>
            <a:pPr marL="342900" indent="-342900">
              <a:buAutoNum type="arabicPeriod"/>
            </a:pPr>
            <a:r>
              <a:rPr lang="en-US" baseline="0" dirty="0" smtClean="0"/>
              <a:t>Our proposal &amp; Product: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và</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đồ</a:t>
            </a:r>
            <a:r>
              <a:rPr lang="en-US" baseline="0" dirty="0" smtClean="0"/>
              <a:t> </a:t>
            </a:r>
            <a:r>
              <a:rPr lang="en-US" baseline="0" dirty="0" err="1" smtClean="0"/>
              <a:t>án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a:t>
            </a:fld>
            <a:endParaRPr lang="en-US"/>
          </a:p>
        </p:txBody>
      </p:sp>
    </p:spTree>
    <p:extLst>
      <p:ext uri="{BB962C8B-B14F-4D97-AF65-F5344CB8AC3E}">
        <p14:creationId xmlns:p14="http://schemas.microsoft.com/office/powerpoint/2010/main" val="297632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err="1" smtClean="0">
                <a:solidFill>
                  <a:srgbClr val="FF0000"/>
                </a:solidFill>
                <a:sym typeface="Wingdings"/>
              </a:rPr>
              <a:t>Trong</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năm</a:t>
            </a:r>
            <a:r>
              <a:rPr lang="en-US" sz="2000" baseline="0" dirty="0" smtClean="0">
                <a:solidFill>
                  <a:srgbClr val="FF0000"/>
                </a:solidFill>
                <a:sym typeface="Wingdings"/>
              </a:rPr>
              <a:t> </a:t>
            </a:r>
            <a:r>
              <a:rPr lang="en-US" sz="2000" baseline="0" dirty="0" err="1" smtClean="0">
                <a:solidFill>
                  <a:srgbClr val="FF0000"/>
                </a:solidFill>
                <a:sym typeface="Wingdings"/>
              </a:rPr>
              <a:t>trở</a:t>
            </a:r>
            <a:r>
              <a:rPr lang="en-US" sz="2000" baseline="0" dirty="0" smtClean="0">
                <a:solidFill>
                  <a:srgbClr val="FF0000"/>
                </a:solidFill>
                <a:sym typeface="Wingdings"/>
              </a:rPr>
              <a:t> </a:t>
            </a:r>
            <a:r>
              <a:rPr lang="en-US" sz="2000" baseline="0" dirty="0" err="1" smtClean="0">
                <a:solidFill>
                  <a:srgbClr val="FF0000"/>
                </a:solidFill>
                <a:sym typeface="Wingdings"/>
              </a:rPr>
              <a:t>lại</a:t>
            </a:r>
            <a:r>
              <a:rPr lang="en-US" sz="2000" baseline="0" dirty="0" smtClean="0">
                <a:solidFill>
                  <a:srgbClr val="FF0000"/>
                </a:solidFill>
                <a:sym typeface="Wingdings"/>
              </a:rPr>
              <a:t> </a:t>
            </a:r>
            <a:r>
              <a:rPr lang="en-US" sz="2000" baseline="0" dirty="0" err="1" smtClean="0">
                <a:solidFill>
                  <a:srgbClr val="FF0000"/>
                </a:solidFill>
                <a:sym typeface="Wingdings"/>
              </a:rPr>
              <a:t>đây</a:t>
            </a:r>
            <a:r>
              <a:rPr lang="en-US" sz="2000" baseline="0" dirty="0" smtClean="0">
                <a:solidFill>
                  <a:srgbClr val="FF0000"/>
                </a:solidFill>
                <a:sym typeface="Wingdings"/>
              </a:rPr>
              <a:t>, </a:t>
            </a:r>
            <a:r>
              <a:rPr lang="en-US" sz="2000" baseline="0" dirty="0" err="1" smtClean="0">
                <a:solidFill>
                  <a:srgbClr val="FF0000"/>
                </a:solidFill>
                <a:sym typeface="Wingdings"/>
              </a:rPr>
              <a:t>qúa</a:t>
            </a:r>
            <a:r>
              <a:rPr lang="en-US" sz="2000" baseline="0" dirty="0" smtClean="0">
                <a:solidFill>
                  <a:srgbClr val="FF0000"/>
                </a:solidFill>
                <a:sym typeface="Wingdings"/>
              </a:rPr>
              <a:t> </a:t>
            </a:r>
            <a:r>
              <a:rPr lang="en-US" sz="2000" baseline="0" dirty="0" err="1" smtClean="0">
                <a:solidFill>
                  <a:srgbClr val="FF0000"/>
                </a:solidFill>
                <a:sym typeface="Wingdings"/>
              </a:rPr>
              <a:t>trình</a:t>
            </a:r>
            <a:r>
              <a:rPr lang="en-US" sz="2000" baseline="0" dirty="0" smtClean="0">
                <a:solidFill>
                  <a:srgbClr val="FF0000"/>
                </a:solidFill>
                <a:sym typeface="Wingdings"/>
              </a:rPr>
              <a:t> </a:t>
            </a:r>
            <a:r>
              <a:rPr lang="en-US" sz="2000" baseline="0" dirty="0" err="1" smtClean="0">
                <a:solidFill>
                  <a:srgbClr val="FF0000"/>
                </a:solidFill>
                <a:sym typeface="Wingdings"/>
              </a:rPr>
              <a:t>đô</a:t>
            </a:r>
            <a:r>
              <a:rPr lang="en-US" sz="2000" baseline="0" dirty="0" smtClean="0">
                <a:solidFill>
                  <a:srgbClr val="FF0000"/>
                </a:solidFill>
                <a:sym typeface="Wingdings"/>
              </a:rPr>
              <a:t> </a:t>
            </a:r>
            <a:r>
              <a:rPr lang="en-US" sz="2000" baseline="0" dirty="0" err="1" smtClean="0">
                <a:solidFill>
                  <a:srgbClr val="FF0000"/>
                </a:solidFill>
                <a:sym typeface="Wingdings"/>
              </a:rPr>
              <a:t>thị</a:t>
            </a:r>
            <a:r>
              <a:rPr lang="en-US" sz="2000" baseline="0" dirty="0" smtClean="0">
                <a:solidFill>
                  <a:srgbClr val="FF0000"/>
                </a:solidFill>
                <a:sym typeface="Wingdings"/>
              </a:rPr>
              <a:t> </a:t>
            </a:r>
            <a:r>
              <a:rPr lang="en-US" sz="2000" baseline="0" dirty="0" err="1" smtClean="0">
                <a:solidFill>
                  <a:srgbClr val="FF0000"/>
                </a:solidFill>
                <a:sym typeface="Wingdings"/>
              </a:rPr>
              <a:t>hóa</a:t>
            </a:r>
            <a:r>
              <a:rPr lang="en-US" sz="2000" baseline="0" dirty="0" smtClean="0">
                <a:solidFill>
                  <a:srgbClr val="FF0000"/>
                </a:solidFill>
                <a:sym typeface="Wingdings"/>
              </a:rPr>
              <a:t> </a:t>
            </a:r>
            <a:r>
              <a:rPr lang="en-US" sz="2000" baseline="0" dirty="0" err="1" smtClean="0">
                <a:solidFill>
                  <a:srgbClr val="FF0000"/>
                </a:solidFill>
                <a:sym typeface="Wingdings"/>
              </a:rPr>
              <a:t>nhanh</a:t>
            </a:r>
            <a:r>
              <a:rPr lang="en-US" sz="2000" baseline="0" dirty="0" smtClean="0">
                <a:solidFill>
                  <a:srgbClr val="FF0000"/>
                </a:solidFill>
                <a:sym typeface="Wingdings"/>
              </a:rPr>
              <a:t>, </a:t>
            </a:r>
            <a:r>
              <a:rPr lang="en-US" sz="2000" baseline="0" dirty="0" err="1" smtClean="0">
                <a:solidFill>
                  <a:srgbClr val="FF0000"/>
                </a:solidFill>
                <a:sym typeface="Wingdings"/>
              </a:rPr>
              <a:t>mạnh</a:t>
            </a:r>
            <a:r>
              <a:rPr lang="en-US" sz="2000" baseline="0" dirty="0" smtClean="0">
                <a:solidFill>
                  <a:srgbClr val="FF0000"/>
                </a:solidFill>
                <a:sym typeface="Wingdings"/>
              </a:rPr>
              <a:t> </a:t>
            </a:r>
            <a:r>
              <a:rPr lang="en-US" sz="2000" baseline="0" dirty="0" err="1" smtClean="0">
                <a:solidFill>
                  <a:srgbClr val="FF0000"/>
                </a:solidFill>
                <a:sym typeface="Wingdings"/>
              </a:rPr>
              <a:t>tại</a:t>
            </a:r>
            <a:r>
              <a:rPr lang="en-US" sz="2000" baseline="0" dirty="0" smtClean="0">
                <a:solidFill>
                  <a:srgbClr val="FF0000"/>
                </a:solidFill>
                <a:sym typeface="Wingdings"/>
              </a:rPr>
              <a:t> HN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các</a:t>
            </a:r>
            <a:r>
              <a:rPr lang="en-US" sz="2000" baseline="0" dirty="0" smtClean="0">
                <a:solidFill>
                  <a:srgbClr val="FF0000"/>
                </a:solidFill>
                <a:sym typeface="Wingdings"/>
              </a:rPr>
              <a:t> TP </a:t>
            </a:r>
            <a:r>
              <a:rPr lang="en-US" sz="2000" baseline="0" dirty="0" err="1" smtClean="0">
                <a:solidFill>
                  <a:srgbClr val="FF0000"/>
                </a:solidFill>
                <a:sym typeface="Wingdings"/>
              </a:rPr>
              <a:t>khác</a:t>
            </a:r>
            <a:r>
              <a:rPr lang="en-US" sz="2000" baseline="0" dirty="0" smtClean="0">
                <a:solidFill>
                  <a:srgbClr val="FF0000"/>
                </a:solidFill>
                <a:sym typeface="Wingdings"/>
              </a:rPr>
              <a:t> </a:t>
            </a:r>
            <a:r>
              <a:rPr lang="en-US" sz="2000" baseline="0" dirty="0" err="1" smtClean="0">
                <a:solidFill>
                  <a:srgbClr val="FF0000"/>
                </a:solidFill>
                <a:sym typeface="Wingdings"/>
              </a:rPr>
              <a:t>trên</a:t>
            </a:r>
            <a:r>
              <a:rPr lang="en-US" sz="2000" baseline="0" dirty="0" smtClean="0">
                <a:solidFill>
                  <a:srgbClr val="FF0000"/>
                </a:solidFill>
                <a:sym typeface="Wingdings"/>
              </a:rPr>
              <a:t> </a:t>
            </a:r>
            <a:r>
              <a:rPr lang="en-US" sz="2000" baseline="0" dirty="0" err="1" smtClean="0">
                <a:solidFill>
                  <a:srgbClr val="FF0000"/>
                </a:solidFill>
                <a:sym typeface="Wingdings"/>
              </a:rPr>
              <a:t>cả</a:t>
            </a:r>
            <a:r>
              <a:rPr lang="en-US" sz="2000" baseline="0" dirty="0" smtClean="0">
                <a:solidFill>
                  <a:srgbClr val="FF0000"/>
                </a:solidFill>
                <a:sym typeface="Wingdings"/>
              </a:rPr>
              <a:t> </a:t>
            </a:r>
            <a:r>
              <a:rPr lang="en-US" sz="2000" baseline="0" dirty="0" err="1" smtClean="0">
                <a:solidFill>
                  <a:srgbClr val="FF0000"/>
                </a:solidFill>
                <a:sym typeface="Wingdings"/>
              </a:rPr>
              <a:t>nước</a:t>
            </a:r>
            <a:r>
              <a:rPr lang="en-US" sz="2000" baseline="0" dirty="0" smtClean="0">
                <a:solidFill>
                  <a:srgbClr val="FF0000"/>
                </a:solidFill>
                <a:sym typeface="Wingdings"/>
              </a:rPr>
              <a:t> </a:t>
            </a:r>
            <a:r>
              <a:rPr lang="en-US" sz="2000" baseline="0" dirty="0" err="1" smtClean="0">
                <a:solidFill>
                  <a:srgbClr val="FF0000"/>
                </a:solidFill>
                <a:sym typeface="Wingdings"/>
              </a:rPr>
              <a:t>đã</a:t>
            </a:r>
            <a:r>
              <a:rPr lang="en-US" sz="2000" baseline="0" dirty="0" smtClean="0">
                <a:solidFill>
                  <a:srgbClr val="FF0000"/>
                </a:solidFill>
                <a:sym typeface="Wingdings"/>
              </a:rPr>
              <a:t> </a:t>
            </a:r>
            <a:r>
              <a:rPr lang="en-US" sz="2000" baseline="0" dirty="0" err="1" smtClean="0">
                <a:solidFill>
                  <a:srgbClr val="FF0000"/>
                </a:solidFill>
                <a:sym typeface="Wingdings"/>
              </a:rPr>
              <a:t>dẫn</a:t>
            </a:r>
            <a:r>
              <a:rPr lang="en-US" sz="2000" baseline="0" dirty="0" smtClean="0">
                <a:solidFill>
                  <a:srgbClr val="FF0000"/>
                </a:solidFill>
                <a:sym typeface="Wingdings"/>
              </a:rPr>
              <a:t> </a:t>
            </a:r>
            <a:r>
              <a:rPr lang="en-US" sz="2000" baseline="0" dirty="0" err="1" smtClean="0">
                <a:solidFill>
                  <a:srgbClr val="FF0000"/>
                </a:solidFill>
                <a:sym typeface="Wingdings"/>
              </a:rPr>
              <a:t>tới</a:t>
            </a:r>
            <a:r>
              <a:rPr lang="en-US" sz="2000" baseline="0" dirty="0" smtClean="0">
                <a:solidFill>
                  <a:srgbClr val="FF0000"/>
                </a:solidFill>
                <a:sym typeface="Wingdings"/>
              </a:rPr>
              <a:t> </a:t>
            </a:r>
            <a:r>
              <a:rPr lang="en-US" sz="2000" baseline="0" dirty="0" err="1" smtClean="0">
                <a:solidFill>
                  <a:srgbClr val="FF0000"/>
                </a:solidFill>
                <a:sym typeface="Wingdings"/>
              </a:rPr>
              <a:t>nhu</a:t>
            </a:r>
            <a:r>
              <a:rPr lang="en-US" sz="2000" baseline="0" dirty="0" smtClean="0">
                <a:solidFill>
                  <a:srgbClr val="FF0000"/>
                </a:solidFill>
                <a:sym typeface="Wingdings"/>
              </a:rPr>
              <a:t> </a:t>
            </a:r>
            <a:r>
              <a:rPr lang="en-US" sz="2000" baseline="0" dirty="0" err="1" smtClean="0">
                <a:solidFill>
                  <a:srgbClr val="FF0000"/>
                </a:solidFill>
                <a:sym typeface="Wingdings"/>
              </a:rPr>
              <a:t>cầu</a:t>
            </a:r>
            <a:r>
              <a:rPr lang="en-US" sz="2000" baseline="0" dirty="0" smtClean="0">
                <a:solidFill>
                  <a:srgbClr val="FF0000"/>
                </a:solidFill>
                <a:sym typeface="Wingdings"/>
              </a:rPr>
              <a:t> </a:t>
            </a:r>
            <a:r>
              <a:rPr lang="en-US" sz="2000" baseline="0" dirty="0" err="1" smtClean="0">
                <a:solidFill>
                  <a:srgbClr val="FF0000"/>
                </a:solidFill>
                <a:sym typeface="Wingdings"/>
              </a:rPr>
              <a:t>về</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a:t>
            </a:r>
            <a:r>
              <a:rPr lang="en-US" sz="2000" baseline="0" dirty="0" err="1" smtClean="0">
                <a:solidFill>
                  <a:srgbClr val="FF0000"/>
                </a:solidFill>
                <a:sym typeface="Wingdings"/>
              </a:rPr>
              <a:t>đất</a:t>
            </a:r>
            <a:r>
              <a:rPr lang="en-US" sz="2000" baseline="0" dirty="0" smtClean="0">
                <a:solidFill>
                  <a:srgbClr val="FF0000"/>
                </a:solidFill>
                <a:sym typeface="Wingdings"/>
              </a:rPr>
              <a:t> </a:t>
            </a:r>
            <a:r>
              <a:rPr lang="en-US" sz="2000" baseline="0" dirty="0" err="1" smtClean="0">
                <a:solidFill>
                  <a:srgbClr val="FF0000"/>
                </a:solidFill>
                <a:sym typeface="Wingdings"/>
              </a:rPr>
              <a:t>cũng</a:t>
            </a:r>
            <a:r>
              <a:rPr lang="en-US" sz="2000" baseline="0" dirty="0" smtClean="0">
                <a:solidFill>
                  <a:srgbClr val="FF0000"/>
                </a:solidFill>
                <a:sym typeface="Wingdings"/>
              </a:rPr>
              <a:t> </a:t>
            </a:r>
            <a:r>
              <a:rPr lang="en-US" sz="2000" baseline="0" dirty="0" err="1" smtClean="0">
                <a:solidFill>
                  <a:srgbClr val="FF0000"/>
                </a:solidFill>
                <a:sym typeface="Wingdings"/>
              </a:rPr>
              <a:t>vì</a:t>
            </a:r>
            <a:r>
              <a:rPr lang="en-US" sz="2000" baseline="0" dirty="0" smtClean="0">
                <a:solidFill>
                  <a:srgbClr val="FF0000"/>
                </a:solidFill>
                <a:sym typeface="Wingdings"/>
              </a:rPr>
              <a:t> </a:t>
            </a:r>
            <a:r>
              <a:rPr lang="en-US" sz="2000" baseline="0" dirty="0" err="1" smtClean="0">
                <a:solidFill>
                  <a:srgbClr val="FF0000"/>
                </a:solidFill>
                <a:sym typeface="Wingdings"/>
              </a:rPr>
              <a:t>đó</a:t>
            </a:r>
            <a:r>
              <a:rPr lang="en-US" sz="2000" baseline="0" dirty="0" smtClean="0">
                <a:solidFill>
                  <a:srgbClr val="FF0000"/>
                </a:solidFill>
                <a:sym typeface="Wingdings"/>
              </a:rPr>
              <a:t> </a:t>
            </a:r>
            <a:r>
              <a:rPr lang="en-US" sz="2000" baseline="0" dirty="0" err="1" smtClean="0">
                <a:solidFill>
                  <a:srgbClr val="FF0000"/>
                </a:solidFill>
                <a:sym typeface="Wingdings"/>
              </a:rPr>
              <a:t>mà</a:t>
            </a:r>
            <a:r>
              <a:rPr lang="en-US" sz="2000" baseline="0" dirty="0" smtClean="0">
                <a:solidFill>
                  <a:srgbClr val="FF0000"/>
                </a:solidFill>
                <a:sym typeface="Wingdings"/>
              </a:rPr>
              <a:t> </a:t>
            </a:r>
            <a:r>
              <a:rPr lang="en-US" sz="2000" baseline="0" dirty="0" err="1" smtClean="0">
                <a:solidFill>
                  <a:srgbClr val="FF0000"/>
                </a:solidFill>
                <a:sym typeface="Wingdings"/>
              </a:rPr>
              <a:t>tăng</a:t>
            </a:r>
            <a:r>
              <a:rPr lang="en-US" sz="2000" baseline="0" dirty="0" smtClean="0">
                <a:solidFill>
                  <a:srgbClr val="FF0000"/>
                </a:solidFill>
                <a:sym typeface="Wingdings"/>
              </a:rPr>
              <a:t> </a:t>
            </a:r>
            <a:r>
              <a:rPr lang="en-US" sz="2000" baseline="0" dirty="0" err="1" smtClean="0">
                <a:solidFill>
                  <a:srgbClr val="FF0000"/>
                </a:solidFill>
                <a:sym typeface="Wingdings"/>
              </a:rPr>
              <a:t>theo.</a:t>
            </a:r>
            <a:r>
              <a:rPr lang="en-US" sz="2000" baseline="0" dirty="0" smtClean="0">
                <a:solidFill>
                  <a:srgbClr val="FF0000"/>
                </a:solidFill>
                <a:sym typeface="Wingdings"/>
              </a:rPr>
              <a:t> </a:t>
            </a:r>
          </a:p>
          <a:p>
            <a:endParaRPr lang="en-US" sz="2000" dirty="0" smtClean="0">
              <a:solidFill>
                <a:srgbClr val="FF0000"/>
              </a:solidFill>
            </a:endParaRPr>
          </a:p>
          <a:p>
            <a:r>
              <a:rPr lang="en-US" sz="2000" dirty="0" err="1" smtClean="0">
                <a:solidFill>
                  <a:srgbClr val="FF0000"/>
                </a:solidFill>
              </a:rPr>
              <a:t>Điển</a:t>
            </a:r>
            <a:r>
              <a:rPr lang="en-US" sz="2000" baseline="0" dirty="0" smtClean="0">
                <a:solidFill>
                  <a:srgbClr val="FF0000"/>
                </a:solidFill>
              </a:rPr>
              <a:t> </a:t>
            </a:r>
            <a:r>
              <a:rPr lang="en-US" sz="2000" baseline="0" dirty="0" err="1" smtClean="0">
                <a:solidFill>
                  <a:srgbClr val="FF0000"/>
                </a:solidFill>
              </a:rPr>
              <a:t>hình</a:t>
            </a:r>
            <a:r>
              <a:rPr lang="en-US" sz="2000" baseline="0" dirty="0" smtClean="0">
                <a:solidFill>
                  <a:srgbClr val="FF0000"/>
                </a:solidFill>
              </a:rPr>
              <a:t>, </a:t>
            </a:r>
            <a:r>
              <a:rPr lang="en-US" sz="2000" baseline="0" dirty="0" err="1" smtClean="0">
                <a:solidFill>
                  <a:srgbClr val="FF0000"/>
                </a:solidFill>
              </a:rPr>
              <a:t>t</a:t>
            </a:r>
            <a:r>
              <a:rPr lang="en-US" sz="2000" dirty="0" err="1" smtClean="0">
                <a:solidFill>
                  <a:srgbClr val="FF0000"/>
                </a:solidFill>
              </a:rPr>
              <a:t>heo</a:t>
            </a:r>
            <a:r>
              <a:rPr lang="en-US" sz="2000" dirty="0" smtClean="0">
                <a:solidFill>
                  <a:srgbClr val="FF0000"/>
                </a:solidFill>
              </a:rPr>
              <a:t> </a:t>
            </a:r>
            <a:r>
              <a:rPr lang="en-US" sz="2000" dirty="0" err="1" smtClean="0">
                <a:solidFill>
                  <a:srgbClr val="FF0000"/>
                </a:solidFill>
              </a:rPr>
              <a:t>số</a:t>
            </a:r>
            <a:r>
              <a:rPr lang="en-US" sz="2000" baseline="0" dirty="0" smtClean="0">
                <a:solidFill>
                  <a:srgbClr val="FF0000"/>
                </a:solidFill>
              </a:rPr>
              <a:t> </a:t>
            </a:r>
            <a:r>
              <a:rPr lang="en-US" sz="2000" baseline="0" dirty="0" err="1" smtClean="0">
                <a:solidFill>
                  <a:srgbClr val="FF0000"/>
                </a:solidFill>
              </a:rPr>
              <a:t>liệu</a:t>
            </a:r>
            <a:r>
              <a:rPr lang="en-US" sz="2000" baseline="0" dirty="0" smtClean="0">
                <a:solidFill>
                  <a:srgbClr val="FF0000"/>
                </a:solidFill>
              </a:rPr>
              <a:t> </a:t>
            </a:r>
            <a:r>
              <a:rPr lang="en-US" sz="2000" dirty="0" err="1" smtClean="0">
                <a:solidFill>
                  <a:srgbClr val="FF0000"/>
                </a:solidFill>
              </a:rPr>
              <a:t>năm</a:t>
            </a:r>
            <a:r>
              <a:rPr lang="en-US" sz="2000" dirty="0" smtClean="0">
                <a:solidFill>
                  <a:srgbClr val="FF0000"/>
                </a:solidFill>
              </a:rPr>
              <a:t> 2011 </a:t>
            </a:r>
            <a:r>
              <a:rPr lang="en-US" sz="2000" dirty="0" err="1" smtClean="0">
                <a:solidFill>
                  <a:srgbClr val="FF0000"/>
                </a:solidFill>
              </a:rPr>
              <a:t>của</a:t>
            </a:r>
            <a:r>
              <a:rPr lang="en-US" sz="2000" baseline="0" dirty="0" smtClean="0">
                <a:solidFill>
                  <a:srgbClr val="FF0000"/>
                </a:solidFill>
              </a:rPr>
              <a:t> </a:t>
            </a:r>
            <a:r>
              <a:rPr lang="en-US" sz="2000" baseline="0" dirty="0" err="1" smtClean="0">
                <a:solidFill>
                  <a:srgbClr val="FF0000"/>
                </a:solidFill>
              </a:rPr>
              <a:t>tổng</a:t>
            </a:r>
            <a:r>
              <a:rPr lang="en-US" sz="2000" baseline="0" dirty="0" smtClean="0">
                <a:solidFill>
                  <a:srgbClr val="FF0000"/>
                </a:solidFill>
              </a:rPr>
              <a:t> </a:t>
            </a:r>
            <a:r>
              <a:rPr lang="en-US" sz="2000" baseline="0" dirty="0" err="1" smtClean="0">
                <a:solidFill>
                  <a:srgbClr val="FF0000"/>
                </a:solidFill>
              </a:rPr>
              <a:t>cục</a:t>
            </a:r>
            <a:r>
              <a:rPr lang="en-US" sz="2000" baseline="0" dirty="0" smtClean="0">
                <a:solidFill>
                  <a:srgbClr val="FF0000"/>
                </a:solidFill>
              </a:rPr>
              <a:t> </a:t>
            </a:r>
            <a:r>
              <a:rPr lang="en-US" sz="2000" baseline="0" dirty="0" err="1" smtClean="0">
                <a:solidFill>
                  <a:srgbClr val="FF0000"/>
                </a:solidFill>
              </a:rPr>
              <a:t>thống</a:t>
            </a:r>
            <a:r>
              <a:rPr lang="en-US" sz="2000" baseline="0" dirty="0" smtClean="0">
                <a:solidFill>
                  <a:srgbClr val="FF0000"/>
                </a:solidFill>
              </a:rPr>
              <a:t> </a:t>
            </a:r>
            <a:r>
              <a:rPr lang="en-US" sz="2000" baseline="0" dirty="0" err="1" smtClean="0">
                <a:solidFill>
                  <a:srgbClr val="FF0000"/>
                </a:solidFill>
              </a:rPr>
              <a:t>kê</a:t>
            </a:r>
            <a:r>
              <a:rPr lang="en-US" sz="2000" dirty="0" smtClean="0">
                <a:solidFill>
                  <a:srgbClr val="FF0000"/>
                </a:solidFill>
              </a:rPr>
              <a:t>, </a:t>
            </a:r>
            <a:r>
              <a:rPr lang="en-US" sz="2000" dirty="0" err="1" smtClean="0">
                <a:solidFill>
                  <a:srgbClr val="FF0000"/>
                </a:solidFill>
              </a:rPr>
              <a:t>mật</a:t>
            </a:r>
            <a:r>
              <a:rPr lang="en-US" sz="2000" baseline="0" dirty="0" smtClean="0">
                <a:solidFill>
                  <a:srgbClr val="FF0000"/>
                </a:solidFill>
              </a:rPr>
              <a:t> </a:t>
            </a:r>
            <a:r>
              <a:rPr lang="en-US" sz="2000" baseline="0" dirty="0" err="1" smtClean="0">
                <a:solidFill>
                  <a:srgbClr val="FF0000"/>
                </a:solidFill>
              </a:rPr>
              <a:t>độ</a:t>
            </a:r>
            <a:r>
              <a:rPr lang="en-US" sz="2000" baseline="0" dirty="0" smtClean="0">
                <a:solidFill>
                  <a:srgbClr val="FF0000"/>
                </a:solidFill>
              </a:rPr>
              <a:t> </a:t>
            </a:r>
            <a:r>
              <a:rPr lang="en-US" sz="2000" baseline="0" dirty="0" err="1" smtClean="0">
                <a:solidFill>
                  <a:srgbClr val="FF0000"/>
                </a:solidFill>
              </a:rPr>
              <a:t>dân</a:t>
            </a:r>
            <a:r>
              <a:rPr lang="en-US" sz="2000" baseline="0" dirty="0" smtClean="0">
                <a:solidFill>
                  <a:srgbClr val="FF0000"/>
                </a:solidFill>
              </a:rPr>
              <a:t> </a:t>
            </a:r>
            <a:r>
              <a:rPr lang="en-US" sz="2000" baseline="0" dirty="0" err="1" smtClean="0">
                <a:solidFill>
                  <a:srgbClr val="FF0000"/>
                </a:solidFill>
              </a:rPr>
              <a:t>số</a:t>
            </a:r>
            <a:r>
              <a:rPr lang="en-US" sz="2000" baseline="0" dirty="0" smtClean="0">
                <a:solidFill>
                  <a:srgbClr val="FF0000"/>
                </a:solidFill>
              </a:rPr>
              <a:t> ở </a:t>
            </a:r>
            <a:r>
              <a:rPr lang="en-US" sz="2000" baseline="0" dirty="0" err="1" smtClean="0">
                <a:solidFill>
                  <a:srgbClr val="FF0000"/>
                </a:solidFill>
              </a:rPr>
              <a:t>Hà</a:t>
            </a:r>
            <a:r>
              <a:rPr lang="en-US" sz="2000" baseline="0" dirty="0" smtClean="0">
                <a:solidFill>
                  <a:srgbClr val="FF0000"/>
                </a:solidFill>
              </a:rPr>
              <a:t> </a:t>
            </a:r>
            <a:r>
              <a:rPr lang="en-US" sz="2000" baseline="0" dirty="0" err="1" smtClean="0">
                <a:solidFill>
                  <a:srgbClr val="FF0000"/>
                </a:solidFill>
              </a:rPr>
              <a:t>Nội</a:t>
            </a:r>
            <a:r>
              <a:rPr lang="en-US" sz="2000" baseline="0" dirty="0" smtClean="0">
                <a:solidFill>
                  <a:srgbClr val="FF0000"/>
                </a:solidFill>
              </a:rPr>
              <a:t> </a:t>
            </a:r>
            <a:r>
              <a:rPr lang="en-US" sz="2000" baseline="0" dirty="0" err="1" smtClean="0">
                <a:solidFill>
                  <a:srgbClr val="FF0000"/>
                </a:solidFill>
              </a:rPr>
              <a:t>đã</a:t>
            </a:r>
            <a:r>
              <a:rPr lang="en-US" sz="2000" baseline="0" dirty="0" smtClean="0">
                <a:solidFill>
                  <a:srgbClr val="FF0000"/>
                </a:solidFill>
              </a:rPr>
              <a:t> </a:t>
            </a:r>
            <a:r>
              <a:rPr lang="en-US" sz="2000" baseline="0" dirty="0" err="1" smtClean="0">
                <a:solidFill>
                  <a:srgbClr val="FF0000"/>
                </a:solidFill>
              </a:rPr>
              <a:t>lên</a:t>
            </a:r>
            <a:r>
              <a:rPr lang="en-US" sz="2000" baseline="0" dirty="0" smtClean="0">
                <a:solidFill>
                  <a:srgbClr val="FF0000"/>
                </a:solidFill>
              </a:rPr>
              <a:t> </a:t>
            </a:r>
            <a:r>
              <a:rPr lang="en-US" sz="2000" baseline="0" dirty="0" err="1" smtClean="0">
                <a:solidFill>
                  <a:srgbClr val="FF0000"/>
                </a:solidFill>
              </a:rPr>
              <a:t>tới</a:t>
            </a:r>
            <a:r>
              <a:rPr lang="en-US" sz="2000" baseline="0" dirty="0" smtClean="0">
                <a:solidFill>
                  <a:srgbClr val="FF0000"/>
                </a:solidFill>
              </a:rPr>
              <a:t> </a:t>
            </a:r>
            <a:r>
              <a:rPr lang="en-US" sz="2000" baseline="0" dirty="0" err="1" smtClean="0">
                <a:solidFill>
                  <a:srgbClr val="FF0000"/>
                </a:solidFill>
              </a:rPr>
              <a:t>hơn</a:t>
            </a:r>
            <a:r>
              <a:rPr lang="en-US" sz="2000" baseline="0" dirty="0" smtClean="0">
                <a:solidFill>
                  <a:srgbClr val="FF0000"/>
                </a:solidFill>
              </a:rPr>
              <a:t> 900 </a:t>
            </a:r>
            <a:r>
              <a:rPr lang="en-US" sz="2000" baseline="0" dirty="0" err="1" smtClean="0">
                <a:solidFill>
                  <a:srgbClr val="FF0000"/>
                </a:solidFill>
              </a:rPr>
              <a:t>người</a:t>
            </a:r>
            <a:r>
              <a:rPr lang="en-US" sz="2000" baseline="0" dirty="0" smtClean="0">
                <a:solidFill>
                  <a:srgbClr val="FF0000"/>
                </a:solidFill>
              </a:rPr>
              <a:t>/km2. </a:t>
            </a:r>
            <a:r>
              <a:rPr lang="en-US" sz="2000" baseline="0" dirty="0" err="1" smtClean="0">
                <a:solidFill>
                  <a:srgbClr val="FF0000"/>
                </a:solidFill>
              </a:rPr>
              <a:t>Rất</a:t>
            </a:r>
            <a:r>
              <a:rPr lang="en-US" sz="2000" baseline="0" dirty="0" smtClean="0">
                <a:solidFill>
                  <a:srgbClr val="FF0000"/>
                </a:solidFill>
              </a:rPr>
              <a:t> </a:t>
            </a:r>
            <a:r>
              <a:rPr lang="en-US" sz="2000" baseline="0" dirty="0" err="1" smtClean="0">
                <a:solidFill>
                  <a:srgbClr val="FF0000"/>
                </a:solidFill>
              </a:rPr>
              <a:t>nhiều</a:t>
            </a:r>
            <a:r>
              <a:rPr lang="en-US" sz="2000" dirty="0" smtClean="0">
                <a:solidFill>
                  <a:srgbClr val="FF0000"/>
                </a:solidFill>
              </a:rPr>
              <a:t> </a:t>
            </a:r>
            <a:r>
              <a:rPr lang="en-US" sz="2000" dirty="0" err="1" smtClean="0">
                <a:solidFill>
                  <a:srgbClr val="FF0000"/>
                </a:solidFill>
              </a:rPr>
              <a:t>các</a:t>
            </a:r>
            <a:r>
              <a:rPr lang="en-US" sz="2000" dirty="0" smtClean="0">
                <a:solidFill>
                  <a:srgbClr val="FF0000"/>
                </a:solidFill>
              </a:rPr>
              <a:t> </a:t>
            </a:r>
            <a:r>
              <a:rPr lang="en-US" sz="2000" dirty="0" err="1" smtClean="0">
                <a:solidFill>
                  <a:srgbClr val="FF0000"/>
                </a:solidFill>
              </a:rPr>
              <a:t>gia</a:t>
            </a:r>
            <a:r>
              <a:rPr lang="en-US" sz="2000" dirty="0" smtClean="0">
                <a:solidFill>
                  <a:srgbClr val="FF0000"/>
                </a:solidFill>
              </a:rPr>
              <a:t> </a:t>
            </a:r>
            <a:r>
              <a:rPr lang="en-US" sz="2000" dirty="0" err="1" smtClean="0">
                <a:solidFill>
                  <a:srgbClr val="FF0000"/>
                </a:solidFill>
              </a:rPr>
              <a:t>đình</a:t>
            </a:r>
            <a:r>
              <a:rPr lang="en-US" sz="2000" dirty="0" smtClean="0">
                <a:solidFill>
                  <a:srgbClr val="FF0000"/>
                </a:solidFill>
              </a:rPr>
              <a:t> </a:t>
            </a:r>
            <a:r>
              <a:rPr lang="en-US" sz="2000" dirty="0" err="1" smtClean="0">
                <a:solidFill>
                  <a:srgbClr val="FF0000"/>
                </a:solidFill>
              </a:rPr>
              <a:t>trẻ</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Hà</a:t>
            </a:r>
            <a:r>
              <a:rPr lang="en-US" sz="2000" dirty="0" smtClean="0">
                <a:solidFill>
                  <a:srgbClr val="FF0000"/>
                </a:solidFill>
              </a:rPr>
              <a:t> </a:t>
            </a:r>
            <a:r>
              <a:rPr lang="en-US" sz="2000" dirty="0" err="1" smtClean="0">
                <a:solidFill>
                  <a:srgbClr val="FF0000"/>
                </a:solidFill>
              </a:rPr>
              <a:t>Nội</a:t>
            </a:r>
            <a:r>
              <a:rPr lang="en-US" sz="2000" dirty="0" smtClean="0">
                <a:solidFill>
                  <a:srgbClr val="FF0000"/>
                </a:solidFill>
              </a:rPr>
              <a:t> </a:t>
            </a:r>
            <a:r>
              <a:rPr lang="en-US" sz="2000" dirty="0" err="1" smtClean="0">
                <a:solidFill>
                  <a:srgbClr val="FF0000"/>
                </a:solidFill>
              </a:rPr>
              <a:t>chưa</a:t>
            </a:r>
            <a:r>
              <a:rPr lang="en-US" sz="2000" dirty="0" smtClean="0">
                <a:solidFill>
                  <a:srgbClr val="FF0000"/>
                </a:solidFill>
              </a:rPr>
              <a:t> </a:t>
            </a:r>
            <a:r>
              <a:rPr lang="en-US" sz="2000" dirty="0" err="1" smtClean="0">
                <a:solidFill>
                  <a:srgbClr val="FF0000"/>
                </a:solidFill>
              </a:rPr>
              <a:t>có</a:t>
            </a:r>
            <a:r>
              <a:rPr lang="en-US" sz="2000" dirty="0" smtClean="0">
                <a:solidFill>
                  <a:srgbClr val="FF0000"/>
                </a:solidFill>
              </a:rPr>
              <a:t> </a:t>
            </a:r>
            <a:r>
              <a:rPr lang="en-US" sz="2000" dirty="0" err="1" smtClean="0">
                <a:solidFill>
                  <a:srgbClr val="FF0000"/>
                </a:solidFill>
              </a:rPr>
              <a:t>nhà</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phải</a:t>
            </a:r>
            <a:r>
              <a:rPr lang="en-US" sz="2000" dirty="0" smtClean="0">
                <a:solidFill>
                  <a:srgbClr val="FF0000"/>
                </a:solidFill>
              </a:rPr>
              <a:t> </a:t>
            </a:r>
            <a:r>
              <a:rPr lang="en-US" sz="2000" dirty="0" err="1" smtClean="0">
                <a:solidFill>
                  <a:srgbClr val="FF0000"/>
                </a:solidFill>
              </a:rPr>
              <a:t>ở</a:t>
            </a:r>
            <a:r>
              <a:rPr lang="en-US" sz="2000" baseline="0" dirty="0" smtClean="0">
                <a:solidFill>
                  <a:srgbClr val="FF0000"/>
                </a:solidFill>
              </a:rPr>
              <a:t> </a:t>
            </a:r>
            <a:r>
              <a:rPr lang="en-US" sz="2000" dirty="0" err="1" smtClean="0">
                <a:solidFill>
                  <a:srgbClr val="FF0000"/>
                </a:solidFill>
              </a:rPr>
              <a:t>ghép</a:t>
            </a:r>
            <a:r>
              <a:rPr lang="en-US" sz="2000" dirty="0" smtClean="0">
                <a:solidFill>
                  <a:srgbClr val="FF0000"/>
                </a:solidFill>
              </a:rPr>
              <a:t> </a:t>
            </a:r>
            <a:r>
              <a:rPr lang="en-US" sz="2000" dirty="0" err="1" smtClean="0">
                <a:solidFill>
                  <a:srgbClr val="FF0000"/>
                </a:solidFill>
              </a:rPr>
              <a:t>chung</a:t>
            </a:r>
            <a:r>
              <a:rPr lang="en-US" sz="2000" dirty="0" smtClean="0">
                <a:solidFill>
                  <a:srgbClr val="FF0000"/>
                </a:solidFill>
              </a:rPr>
              <a:t> </a:t>
            </a:r>
            <a:r>
              <a:rPr lang="en-US" sz="2000" dirty="0" err="1" smtClean="0">
                <a:solidFill>
                  <a:srgbClr val="FF0000"/>
                </a:solidFill>
              </a:rPr>
              <a:t>hoặc</a:t>
            </a:r>
            <a:r>
              <a:rPr lang="en-US" sz="2000" dirty="0" smtClean="0">
                <a:solidFill>
                  <a:srgbClr val="FF0000"/>
                </a:solidFill>
              </a:rPr>
              <a:t> </a:t>
            </a:r>
            <a:r>
              <a:rPr lang="en-US" sz="2000" dirty="0" err="1" smtClean="0">
                <a:solidFill>
                  <a:srgbClr val="FF0000"/>
                </a:solidFill>
              </a:rPr>
              <a:t>thuê</a:t>
            </a:r>
            <a:r>
              <a:rPr lang="en-US" sz="2000" dirty="0" smtClean="0">
                <a:solidFill>
                  <a:srgbClr val="FF0000"/>
                </a:solidFill>
              </a:rPr>
              <a:t> </a:t>
            </a:r>
            <a:r>
              <a:rPr lang="en-US" sz="2000" dirty="0" err="1" smtClean="0">
                <a:solidFill>
                  <a:srgbClr val="FF0000"/>
                </a:solidFill>
              </a:rPr>
              <a:t>nhà</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tạm</a:t>
            </a:r>
            <a:r>
              <a:rPr lang="en-US" sz="2000" dirty="0" smtClean="0">
                <a:solidFill>
                  <a:srgbClr val="FF0000"/>
                </a:solidFill>
              </a:rPr>
              <a:t>. </a:t>
            </a:r>
            <a:r>
              <a:rPr lang="en-US" sz="2000" dirty="0" err="1" smtClean="0">
                <a:solidFill>
                  <a:srgbClr val="FF0000"/>
                </a:solidFill>
              </a:rPr>
              <a:t>Với</a:t>
            </a:r>
            <a:r>
              <a:rPr lang="en-US" sz="2000" dirty="0" smtClean="0">
                <a:solidFill>
                  <a:srgbClr val="FF0000"/>
                </a:solidFill>
              </a:rPr>
              <a:t> </a:t>
            </a:r>
            <a:r>
              <a:rPr lang="en-US" sz="2000" dirty="0" err="1" smtClean="0">
                <a:solidFill>
                  <a:srgbClr val="FF0000"/>
                </a:solidFill>
              </a:rPr>
              <a:t>giá</a:t>
            </a:r>
            <a:r>
              <a:rPr lang="en-US" sz="2000" dirty="0" smtClean="0">
                <a:solidFill>
                  <a:srgbClr val="FF0000"/>
                </a:solidFill>
              </a:rPr>
              <a:t> </a:t>
            </a:r>
            <a:r>
              <a:rPr lang="en-US" sz="2000" dirty="0" err="1" smtClean="0">
                <a:solidFill>
                  <a:srgbClr val="FF0000"/>
                </a:solidFill>
              </a:rPr>
              <a:t>từ</a:t>
            </a:r>
            <a:r>
              <a:rPr lang="en-US" sz="2000" dirty="0" smtClean="0">
                <a:solidFill>
                  <a:srgbClr val="FF0000"/>
                </a:solidFill>
              </a:rPr>
              <a:t> 800 </a:t>
            </a:r>
            <a:r>
              <a:rPr lang="en-US" sz="2000" dirty="0" err="1" smtClean="0">
                <a:solidFill>
                  <a:srgbClr val="FF0000"/>
                </a:solidFill>
              </a:rPr>
              <a:t>triệu</a:t>
            </a:r>
            <a:r>
              <a:rPr lang="en-US" sz="2000" dirty="0" smtClean="0">
                <a:solidFill>
                  <a:srgbClr val="FF0000"/>
                </a:solidFill>
              </a:rPr>
              <a:t> </a:t>
            </a:r>
            <a:r>
              <a:rPr lang="en-US" sz="2000" dirty="0" err="1" smtClean="0">
                <a:solidFill>
                  <a:srgbClr val="FF0000"/>
                </a:solidFill>
              </a:rPr>
              <a:t>tới</a:t>
            </a:r>
            <a:r>
              <a:rPr lang="en-US" sz="2000" dirty="0" smtClean="0">
                <a:solidFill>
                  <a:srgbClr val="FF0000"/>
                </a:solidFill>
              </a:rPr>
              <a:t> 1,5 </a:t>
            </a:r>
            <a:r>
              <a:rPr lang="en-US" sz="2000" dirty="0" err="1" smtClean="0">
                <a:solidFill>
                  <a:srgbClr val="FF0000"/>
                </a:solidFill>
              </a:rPr>
              <a:t>tỷ</a:t>
            </a:r>
            <a:r>
              <a:rPr lang="en-US" sz="2000" dirty="0" smtClean="0">
                <a:solidFill>
                  <a:srgbClr val="FF0000"/>
                </a:solidFill>
              </a:rPr>
              <a:t> </a:t>
            </a:r>
            <a:r>
              <a:rPr lang="en-US" sz="2000" dirty="0" err="1" smtClean="0">
                <a:solidFill>
                  <a:srgbClr val="FF0000"/>
                </a:solidFill>
              </a:rPr>
              <a:t>đồng</a:t>
            </a:r>
            <a:r>
              <a:rPr lang="en-US" sz="2000" dirty="0" smtClean="0">
                <a:solidFill>
                  <a:srgbClr val="FF0000"/>
                </a:solidFill>
              </a:rPr>
              <a:t> </a:t>
            </a:r>
            <a:r>
              <a:rPr lang="en-US" sz="2000" dirty="0" err="1" smtClean="0">
                <a:solidFill>
                  <a:srgbClr val="FF0000"/>
                </a:solidFill>
              </a:rPr>
              <a:t>một</a:t>
            </a:r>
            <a:r>
              <a:rPr lang="en-US" sz="2000" dirty="0" smtClean="0">
                <a:solidFill>
                  <a:srgbClr val="FF0000"/>
                </a:solidFill>
              </a:rPr>
              <a:t> </a:t>
            </a:r>
            <a:r>
              <a:rPr lang="en-US" sz="2000" dirty="0" err="1" smtClean="0">
                <a:solidFill>
                  <a:srgbClr val="FF0000"/>
                </a:solidFill>
              </a:rPr>
              <a:t>căn</a:t>
            </a:r>
            <a:r>
              <a:rPr lang="en-US" sz="2000" dirty="0" smtClean="0">
                <a:solidFill>
                  <a:srgbClr val="FF0000"/>
                </a:solidFill>
              </a:rPr>
              <a:t> </a:t>
            </a:r>
            <a:r>
              <a:rPr lang="en-US" sz="2000" dirty="0" err="1" smtClean="0">
                <a:solidFill>
                  <a:srgbClr val="FF0000"/>
                </a:solidFill>
              </a:rPr>
              <a:t>hộ</a:t>
            </a:r>
            <a:r>
              <a:rPr lang="en-US" sz="2000" dirty="0" smtClean="0">
                <a:solidFill>
                  <a:srgbClr val="FF0000"/>
                </a:solidFill>
              </a:rPr>
              <a:t> </a:t>
            </a:r>
            <a:r>
              <a:rPr lang="en-US" sz="2000" dirty="0" err="1" smtClean="0">
                <a:solidFill>
                  <a:srgbClr val="FF0000"/>
                </a:solidFill>
              </a:rPr>
              <a:t>chung</a:t>
            </a:r>
            <a:r>
              <a:rPr lang="en-US" sz="2000" dirty="0" smtClean="0">
                <a:solidFill>
                  <a:srgbClr val="FF0000"/>
                </a:solidFill>
              </a:rPr>
              <a:t> </a:t>
            </a:r>
            <a:r>
              <a:rPr lang="en-US" sz="2000" dirty="0" err="1" smtClean="0">
                <a:solidFill>
                  <a:srgbClr val="FF0000"/>
                </a:solidFill>
              </a:rPr>
              <a:t>cư</a:t>
            </a:r>
            <a:r>
              <a:rPr lang="en-US" sz="2000" dirty="0" smtClean="0">
                <a:solidFill>
                  <a:srgbClr val="FF0000"/>
                </a:solidFill>
              </a:rPr>
              <a:t>, </a:t>
            </a:r>
            <a:r>
              <a:rPr lang="en-US" sz="2000" dirty="0" err="1" smtClean="0">
                <a:solidFill>
                  <a:srgbClr val="FF0000"/>
                </a:solidFill>
              </a:rPr>
              <a:t>một</a:t>
            </a:r>
            <a:r>
              <a:rPr lang="en-US" sz="2000" dirty="0" smtClean="0">
                <a:solidFill>
                  <a:srgbClr val="FF0000"/>
                </a:solidFill>
              </a:rPr>
              <a:t> </a:t>
            </a:r>
            <a:r>
              <a:rPr lang="en-US" sz="2000" dirty="0" err="1" smtClean="0">
                <a:solidFill>
                  <a:srgbClr val="FF0000"/>
                </a:solidFill>
              </a:rPr>
              <a:t>người</a:t>
            </a:r>
            <a:r>
              <a:rPr lang="en-US" sz="2000" dirty="0" smtClean="0">
                <a:solidFill>
                  <a:srgbClr val="FF0000"/>
                </a:solidFill>
              </a:rPr>
              <a:t> </a:t>
            </a:r>
            <a:r>
              <a:rPr lang="en-US" sz="2000" dirty="0" err="1" smtClean="0">
                <a:solidFill>
                  <a:schemeClr val="accent2">
                    <a:lumMod val="50000"/>
                  </a:schemeClr>
                </a:solidFill>
              </a:rPr>
              <a:t>dân</a:t>
            </a:r>
            <a:r>
              <a:rPr lang="en-US" sz="2000" dirty="0" smtClean="0">
                <a:solidFill>
                  <a:schemeClr val="accent2">
                    <a:lumMod val="50000"/>
                  </a:schemeClr>
                </a:solidFill>
              </a:rPr>
              <a:t> </a:t>
            </a:r>
            <a:r>
              <a:rPr lang="en-US" sz="2000" dirty="0" err="1" smtClean="0">
                <a:solidFill>
                  <a:schemeClr val="accent2">
                    <a:lumMod val="50000"/>
                  </a:schemeClr>
                </a:solidFill>
              </a:rPr>
              <a:t>có</a:t>
            </a:r>
            <a:r>
              <a:rPr lang="en-US" sz="2000" dirty="0" smtClean="0">
                <a:solidFill>
                  <a:schemeClr val="accent2">
                    <a:lumMod val="50000"/>
                  </a:schemeClr>
                </a:solidFill>
              </a:rPr>
              <a:t> </a:t>
            </a:r>
            <a:r>
              <a:rPr lang="en-US" sz="2000" dirty="0" err="1" smtClean="0">
                <a:solidFill>
                  <a:schemeClr val="accent2">
                    <a:lumMod val="50000"/>
                  </a:schemeClr>
                </a:solidFill>
              </a:rPr>
              <a:t>thu</a:t>
            </a:r>
            <a:r>
              <a:rPr lang="en-US" sz="2000" dirty="0" smtClean="0">
                <a:solidFill>
                  <a:schemeClr val="accent2">
                    <a:lumMod val="50000"/>
                  </a:schemeClr>
                </a:solidFill>
              </a:rPr>
              <a:t> </a:t>
            </a:r>
            <a:r>
              <a:rPr lang="en-US" sz="2000" dirty="0" err="1" smtClean="0">
                <a:solidFill>
                  <a:schemeClr val="accent2">
                    <a:lumMod val="50000"/>
                  </a:schemeClr>
                </a:solidFill>
              </a:rPr>
              <a:t>nhập</a:t>
            </a:r>
            <a:r>
              <a:rPr lang="en-US" sz="2000" dirty="0" smtClean="0">
                <a:solidFill>
                  <a:schemeClr val="accent2">
                    <a:lumMod val="50000"/>
                  </a:schemeClr>
                </a:solidFill>
              </a:rPr>
              <a:t> </a:t>
            </a:r>
            <a:r>
              <a:rPr lang="en-US" sz="2000" dirty="0" err="1" smtClean="0">
                <a:solidFill>
                  <a:schemeClr val="accent2">
                    <a:lumMod val="50000"/>
                  </a:schemeClr>
                </a:solidFill>
              </a:rPr>
              <a:t>trung</a:t>
            </a:r>
            <a:r>
              <a:rPr lang="en-US" sz="2000" dirty="0" smtClean="0">
                <a:solidFill>
                  <a:schemeClr val="accent2">
                    <a:lumMod val="50000"/>
                  </a:schemeClr>
                </a:solidFill>
              </a:rPr>
              <a:t> </a:t>
            </a:r>
            <a:r>
              <a:rPr lang="en-US" sz="2000" dirty="0" err="1" smtClean="0">
                <a:solidFill>
                  <a:schemeClr val="accent2">
                    <a:lumMod val="50000"/>
                  </a:schemeClr>
                </a:solidFill>
              </a:rPr>
              <a:t>bình</a:t>
            </a:r>
            <a:r>
              <a:rPr lang="en-US" sz="2000" dirty="0" smtClean="0">
                <a:solidFill>
                  <a:schemeClr val="accent2">
                    <a:lumMod val="50000"/>
                  </a:schemeClr>
                </a:solidFill>
              </a:rPr>
              <a:t> </a:t>
            </a:r>
            <a:r>
              <a:rPr lang="en-US" sz="2000" dirty="0" err="1" smtClean="0">
                <a:solidFill>
                  <a:schemeClr val="accent2">
                    <a:lumMod val="50000"/>
                  </a:schemeClr>
                </a:solidFill>
              </a:rPr>
              <a:t>chỉ</a:t>
            </a:r>
            <a:r>
              <a:rPr lang="en-US" sz="2000" dirty="0" smtClean="0">
                <a:solidFill>
                  <a:schemeClr val="accent2">
                    <a:lumMod val="50000"/>
                  </a:schemeClr>
                </a:solidFill>
              </a:rPr>
              <a:t> </a:t>
            </a:r>
            <a:r>
              <a:rPr lang="en-US" sz="2000" dirty="0" err="1" smtClean="0">
                <a:solidFill>
                  <a:schemeClr val="accent2">
                    <a:lumMod val="50000"/>
                  </a:schemeClr>
                </a:solidFill>
              </a:rPr>
              <a:t>có</a:t>
            </a:r>
            <a:r>
              <a:rPr lang="en-US" sz="2000" dirty="0" smtClean="0">
                <a:solidFill>
                  <a:schemeClr val="accent2">
                    <a:lumMod val="50000"/>
                  </a:schemeClr>
                </a:solidFill>
              </a:rPr>
              <a:t> </a:t>
            </a:r>
            <a:r>
              <a:rPr lang="en-US" sz="2000" dirty="0" err="1" smtClean="0">
                <a:solidFill>
                  <a:schemeClr val="accent2">
                    <a:lumMod val="50000"/>
                  </a:schemeClr>
                </a:solidFill>
              </a:rPr>
              <a:t>thể</a:t>
            </a:r>
            <a:r>
              <a:rPr lang="en-US" sz="2000" dirty="0" smtClean="0">
                <a:solidFill>
                  <a:schemeClr val="accent2">
                    <a:lumMod val="50000"/>
                  </a:schemeClr>
                </a:solidFill>
              </a:rPr>
              <a:t> </a:t>
            </a:r>
            <a:r>
              <a:rPr lang="en-US" sz="2000" dirty="0" err="1" smtClean="0">
                <a:solidFill>
                  <a:schemeClr val="accent2">
                    <a:lumMod val="50000"/>
                  </a:schemeClr>
                </a:solidFill>
              </a:rPr>
              <a:t>mua</a:t>
            </a:r>
            <a:r>
              <a:rPr lang="en-US" sz="2000" dirty="0" smtClean="0">
                <a:solidFill>
                  <a:schemeClr val="accent2">
                    <a:lumMod val="50000"/>
                  </a:schemeClr>
                </a:solidFill>
              </a:rPr>
              <a:t> </a:t>
            </a:r>
            <a:r>
              <a:rPr lang="en-US" sz="2000" dirty="0" err="1" smtClean="0">
                <a:solidFill>
                  <a:schemeClr val="accent2">
                    <a:lumMod val="50000"/>
                  </a:schemeClr>
                </a:solidFill>
              </a:rPr>
              <a:t>được</a:t>
            </a:r>
            <a:r>
              <a:rPr lang="en-US" sz="2000" dirty="0" smtClean="0">
                <a:solidFill>
                  <a:schemeClr val="accent2">
                    <a:lumMod val="50000"/>
                  </a:schemeClr>
                </a:solidFill>
              </a:rPr>
              <a:t> </a:t>
            </a:r>
            <a:r>
              <a:rPr lang="en-US" sz="2000" dirty="0" err="1" smtClean="0">
                <a:solidFill>
                  <a:schemeClr val="accent2">
                    <a:lumMod val="50000"/>
                  </a:schemeClr>
                </a:solidFill>
              </a:rPr>
              <a:t>sau</a:t>
            </a:r>
            <a:r>
              <a:rPr lang="en-US" sz="2000" dirty="0" smtClean="0">
                <a:solidFill>
                  <a:schemeClr val="accent2">
                    <a:lumMod val="50000"/>
                  </a:schemeClr>
                </a:solidFill>
              </a:rPr>
              <a:t> </a:t>
            </a:r>
            <a:r>
              <a:rPr lang="en-US" sz="2000" dirty="0" err="1" smtClean="0">
                <a:solidFill>
                  <a:schemeClr val="accent2">
                    <a:lumMod val="50000"/>
                  </a:schemeClr>
                </a:solidFill>
              </a:rPr>
              <a:t>nhiều</a:t>
            </a:r>
            <a:r>
              <a:rPr lang="en-US" sz="2000" dirty="0" smtClean="0">
                <a:solidFill>
                  <a:schemeClr val="accent2">
                    <a:lumMod val="50000"/>
                  </a:schemeClr>
                </a:solidFill>
              </a:rPr>
              <a:t> </a:t>
            </a:r>
            <a:r>
              <a:rPr lang="en-US" sz="2000" dirty="0" err="1" smtClean="0">
                <a:solidFill>
                  <a:schemeClr val="accent2">
                    <a:lumMod val="50000"/>
                  </a:schemeClr>
                </a:solidFill>
              </a:rPr>
              <a:t>năm</a:t>
            </a:r>
            <a:r>
              <a:rPr lang="en-US" sz="2000" dirty="0" smtClean="0">
                <a:solidFill>
                  <a:schemeClr val="accent2">
                    <a:lumMod val="50000"/>
                  </a:schemeClr>
                </a:solidFill>
              </a:rPr>
              <a:t> </a:t>
            </a:r>
            <a:r>
              <a:rPr lang="en-US" sz="2000" dirty="0" err="1" smtClean="0">
                <a:solidFill>
                  <a:schemeClr val="accent2">
                    <a:lumMod val="50000"/>
                  </a:schemeClr>
                </a:solidFill>
              </a:rPr>
              <a:t>tích</a:t>
            </a:r>
            <a:r>
              <a:rPr lang="en-US" sz="2000" dirty="0" smtClean="0">
                <a:solidFill>
                  <a:schemeClr val="accent2">
                    <a:lumMod val="50000"/>
                  </a:schemeClr>
                </a:solidFill>
              </a:rPr>
              <a:t> </a:t>
            </a:r>
            <a:r>
              <a:rPr lang="en-US" sz="2000" dirty="0" err="1" smtClean="0">
                <a:solidFill>
                  <a:schemeClr val="accent2">
                    <a:lumMod val="50000"/>
                  </a:schemeClr>
                </a:solidFill>
              </a:rPr>
              <a:t>lũy</a:t>
            </a:r>
            <a:r>
              <a:rPr lang="en-US" sz="2000" dirty="0" smtClean="0">
                <a:solidFill>
                  <a:schemeClr val="accent2">
                    <a:lumMod val="50000"/>
                  </a:schemeClr>
                </a:solidFill>
              </a:rPr>
              <a:t> </a:t>
            </a:r>
            <a:r>
              <a:rPr lang="en-US" sz="2000" dirty="0" err="1" smtClean="0">
                <a:solidFill>
                  <a:schemeClr val="accent2">
                    <a:lumMod val="50000"/>
                  </a:schemeClr>
                </a:solidFill>
              </a:rPr>
              <a:t>tài</a:t>
            </a:r>
            <a:r>
              <a:rPr lang="en-US" sz="2000" dirty="0" smtClean="0">
                <a:solidFill>
                  <a:schemeClr val="accent2">
                    <a:lumMod val="50000"/>
                  </a:schemeClr>
                </a:solidFill>
              </a:rPr>
              <a:t> </a:t>
            </a:r>
            <a:r>
              <a:rPr lang="en-US" sz="2000" dirty="0" err="1" smtClean="0">
                <a:solidFill>
                  <a:schemeClr val="accent2">
                    <a:lumMod val="50000"/>
                  </a:schemeClr>
                </a:solidFill>
              </a:rPr>
              <a:t>chính</a:t>
            </a:r>
            <a:r>
              <a:rPr lang="en-US" sz="2000" dirty="0" smtClean="0">
                <a:solidFill>
                  <a:schemeClr val="accent2">
                    <a:lumMod val="50000"/>
                  </a:schemeClr>
                </a:solidFill>
              </a:rPr>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olidFill>
                <a:srgbClr val="FF0000"/>
              </a:solidFill>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err="1" smtClean="0"/>
              <a:t>Đồng</a:t>
            </a:r>
            <a:r>
              <a:rPr lang="en-US" sz="2000" baseline="0" dirty="0" smtClean="0"/>
              <a:t> </a:t>
            </a:r>
            <a:r>
              <a:rPr lang="en-US" sz="2000" baseline="0" dirty="0" err="1" smtClean="0"/>
              <a:t>thời</a:t>
            </a:r>
            <a:r>
              <a:rPr lang="en-US" sz="2000" baseline="0" dirty="0" smtClean="0"/>
              <a:t>, </a:t>
            </a:r>
            <a:r>
              <a:rPr lang="en-US" sz="2000" baseline="0" dirty="0" err="1" smtClean="0"/>
              <a:t>l</a:t>
            </a:r>
            <a:r>
              <a:rPr lang="en-US" sz="2000" dirty="0" err="1" smtClean="0"/>
              <a:t>à</a:t>
            </a:r>
            <a:r>
              <a:rPr lang="en-US" sz="2000" dirty="0" smtClean="0"/>
              <a:t> </a:t>
            </a:r>
            <a:r>
              <a:rPr lang="en-US" sz="2000" dirty="0" err="1" smtClean="0"/>
              <a:t>một</a:t>
            </a:r>
            <a:r>
              <a:rPr lang="en-US" sz="2000" dirty="0" smtClean="0"/>
              <a:t> </a:t>
            </a:r>
            <a:r>
              <a:rPr lang="en-US" sz="2000" dirty="0" err="1" smtClean="0"/>
              <a:t>trong</a:t>
            </a:r>
            <a:r>
              <a:rPr lang="en-US" sz="2000" dirty="0" smtClean="0"/>
              <a:t> </a:t>
            </a:r>
            <a:r>
              <a:rPr lang="en-US" sz="2000" dirty="0" err="1" smtClean="0"/>
              <a:t>hai</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giáo</a:t>
            </a:r>
            <a:r>
              <a:rPr lang="en-US" sz="2000" dirty="0" smtClean="0"/>
              <a:t> </a:t>
            </a:r>
            <a:r>
              <a:rPr lang="en-US" sz="2000" dirty="0" err="1" smtClean="0"/>
              <a:t>dục</a:t>
            </a:r>
            <a:r>
              <a:rPr lang="en-US" sz="2000" dirty="0" smtClean="0"/>
              <a:t> </a:t>
            </a:r>
            <a:r>
              <a:rPr lang="en-US" sz="2000" dirty="0" err="1" smtClean="0"/>
              <a:t>đại</a:t>
            </a:r>
            <a:r>
              <a:rPr lang="en-US" sz="2000" dirty="0" smtClean="0"/>
              <a:t> </a:t>
            </a:r>
            <a:r>
              <a:rPr lang="en-US" sz="2000" dirty="0" err="1" smtClean="0"/>
              <a:t>học</a:t>
            </a:r>
            <a:r>
              <a:rPr lang="en-US" sz="2000" dirty="0" smtClean="0"/>
              <a:t> </a:t>
            </a:r>
            <a:r>
              <a:rPr lang="en-US" sz="2000" dirty="0" err="1" smtClean="0"/>
              <a:t>lớn</a:t>
            </a:r>
            <a:r>
              <a:rPr lang="en-US" sz="2000" dirty="0" smtClean="0"/>
              <a:t> </a:t>
            </a:r>
            <a:r>
              <a:rPr lang="en-US" sz="2000" dirty="0" err="1" smtClean="0"/>
              <a:t>nhất</a:t>
            </a:r>
            <a:r>
              <a:rPr lang="en-US" sz="2000" dirty="0" smtClean="0"/>
              <a:t> </a:t>
            </a:r>
            <a:r>
              <a:rPr lang="en-US" sz="2000" dirty="0" err="1" smtClean="0"/>
              <a:t>quốc</a:t>
            </a:r>
            <a:r>
              <a:rPr lang="en-US" sz="2000" dirty="0" smtClean="0"/>
              <a:t> </a:t>
            </a:r>
            <a:r>
              <a:rPr lang="en-US" sz="2000" dirty="0" err="1" smtClean="0"/>
              <a:t>gia</a:t>
            </a:r>
            <a:r>
              <a:rPr lang="en-US" sz="2000" dirty="0" smtClean="0"/>
              <a:t>, </a:t>
            </a:r>
            <a:r>
              <a:rPr lang="en-US" sz="2000" dirty="0" err="1" smtClean="0"/>
              <a:t>trên</a:t>
            </a:r>
            <a:r>
              <a:rPr lang="en-US" sz="2000" dirty="0" smtClean="0"/>
              <a:t> </a:t>
            </a:r>
            <a:r>
              <a:rPr lang="en-US" sz="2000" dirty="0" err="1" smtClean="0"/>
              <a:t>địa</a:t>
            </a:r>
            <a:r>
              <a:rPr lang="en-US" sz="2000" dirty="0" smtClean="0"/>
              <a:t> </a:t>
            </a:r>
            <a:r>
              <a:rPr lang="en-US" sz="2000" dirty="0" err="1" smtClean="0"/>
              <a:t>bàn</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Hà</a:t>
            </a:r>
            <a:r>
              <a:rPr lang="en-US" sz="2000" dirty="0" smtClean="0"/>
              <a:t> </a:t>
            </a:r>
            <a:r>
              <a:rPr lang="en-US" sz="2000" dirty="0" err="1" smtClean="0"/>
              <a:t>Nội</a:t>
            </a:r>
            <a:r>
              <a:rPr lang="en-US" sz="2000" dirty="0" smtClean="0"/>
              <a:t> </a:t>
            </a:r>
            <a:r>
              <a:rPr lang="en-US" sz="2000" dirty="0" err="1" smtClean="0"/>
              <a:t>hiện</a:t>
            </a:r>
            <a:r>
              <a:rPr lang="en-US" sz="2000" baseline="0" dirty="0" smtClean="0"/>
              <a:t> </a:t>
            </a:r>
            <a:r>
              <a:rPr lang="en-US" sz="2000" dirty="0" err="1" smtClean="0"/>
              <a:t>có</a:t>
            </a:r>
            <a:r>
              <a:rPr lang="en-US" sz="2000" dirty="0" smtClean="0"/>
              <a:t> </a:t>
            </a:r>
            <a:r>
              <a:rPr lang="en-US" sz="2000" dirty="0" err="1" smtClean="0"/>
              <a:t>trên</a:t>
            </a:r>
            <a:r>
              <a:rPr lang="en-US" sz="2000" dirty="0" smtClean="0"/>
              <a:t> 50 </a:t>
            </a:r>
            <a:r>
              <a:rPr lang="en-US" sz="2000" dirty="0" err="1" smtClean="0"/>
              <a:t>trường</a:t>
            </a:r>
            <a:r>
              <a:rPr lang="en-US" sz="2000" dirty="0" smtClean="0"/>
              <a:t> </a:t>
            </a:r>
            <a:r>
              <a:rPr lang="en-US" sz="2000" dirty="0" err="1" smtClean="0"/>
              <a:t>đại</a:t>
            </a:r>
            <a:r>
              <a:rPr lang="en-US" sz="2000" dirty="0" smtClean="0"/>
              <a:t> </a:t>
            </a:r>
            <a:r>
              <a:rPr lang="en-US" sz="2000" dirty="0" err="1" smtClean="0"/>
              <a:t>học</a:t>
            </a:r>
            <a:r>
              <a:rPr lang="en-US" sz="2000" dirty="0" smtClean="0"/>
              <a:t>, </a:t>
            </a:r>
            <a:r>
              <a:rPr lang="en-US" sz="2000" dirty="0" err="1" smtClean="0"/>
              <a:t>cao</a:t>
            </a:r>
            <a:r>
              <a:rPr lang="en-US" sz="2000" dirty="0" smtClean="0"/>
              <a:t> </a:t>
            </a:r>
            <a:r>
              <a:rPr lang="en-US" sz="2000" dirty="0" err="1" smtClean="0"/>
              <a:t>đẳng</a:t>
            </a:r>
            <a:r>
              <a:rPr lang="en-US" sz="2000" dirty="0" smtClean="0"/>
              <a:t>,</a:t>
            </a:r>
            <a:r>
              <a:rPr lang="en-US" sz="2000" baseline="0" dirty="0" smtClean="0"/>
              <a:t> </a:t>
            </a:r>
            <a:r>
              <a:rPr lang="en-US" sz="2000" baseline="0" dirty="0" err="1" smtClean="0"/>
              <a:t>thu</a:t>
            </a:r>
            <a:r>
              <a:rPr lang="en-US" sz="2000" baseline="0" dirty="0" smtClean="0"/>
              <a:t> </a:t>
            </a:r>
            <a:r>
              <a:rPr lang="en-US" sz="2000" baseline="0" dirty="0" err="1" smtClean="0"/>
              <a:t>hút</a:t>
            </a:r>
            <a:r>
              <a:rPr lang="en-US" sz="2000" baseline="0" dirty="0" smtClean="0"/>
              <a:t> </a:t>
            </a:r>
            <a:r>
              <a:rPr lang="en-US" sz="2000" baseline="0" dirty="0" err="1" smtClean="0"/>
              <a:t>gần</a:t>
            </a:r>
            <a:r>
              <a:rPr lang="en-US" sz="2000" dirty="0" smtClean="0"/>
              <a:t> 700.000 </a:t>
            </a:r>
            <a:r>
              <a:rPr lang="en-US" sz="2000" dirty="0" err="1" smtClean="0"/>
              <a:t>sinh</a:t>
            </a:r>
            <a:r>
              <a:rPr lang="en-US" sz="2000" dirty="0" smtClean="0"/>
              <a:t> </a:t>
            </a:r>
            <a:r>
              <a:rPr lang="en-US" sz="2000" dirty="0" err="1" smtClean="0"/>
              <a:t>viên</a:t>
            </a:r>
            <a:r>
              <a:rPr lang="en-US" sz="2000" dirty="0" smtClean="0"/>
              <a:t> </a:t>
            </a:r>
            <a:r>
              <a:rPr lang="en-US" sz="2000" dirty="0" err="1" smtClean="0"/>
              <a:t>mỗi</a:t>
            </a:r>
            <a:r>
              <a:rPr lang="en-US" sz="2000" baseline="0" dirty="0" smtClean="0"/>
              <a:t> </a:t>
            </a:r>
            <a:r>
              <a:rPr lang="en-US" sz="2000" baseline="0" dirty="0" err="1" smtClean="0"/>
              <a:t>năm</a:t>
            </a:r>
            <a:r>
              <a:rPr lang="en-US" sz="2000" baseline="0" dirty="0" smtClean="0"/>
              <a:t>. </a:t>
            </a:r>
            <a:r>
              <a:rPr lang="en-US" sz="2000" baseline="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nơi</a:t>
            </a:r>
            <a:r>
              <a:rPr lang="en-US" sz="2000" baseline="0" dirty="0" smtClean="0"/>
              <a:t> </a:t>
            </a:r>
            <a:r>
              <a:rPr lang="en-US" sz="2000" baseline="0" dirty="0" err="1" smtClean="0"/>
              <a:t>ở</a:t>
            </a:r>
            <a:r>
              <a:rPr lang="en-US" sz="2000" baseline="0" dirty="0" smtClean="0"/>
              <a:t> </a:t>
            </a:r>
            <a:r>
              <a:rPr lang="en-US" sz="2000" baseline="0" dirty="0" err="1" smtClean="0"/>
              <a:t>cho</a:t>
            </a:r>
            <a:r>
              <a:rPr lang="en-US" sz="2000" baseline="0" dirty="0" smtClean="0"/>
              <a:t> 100%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tại</a:t>
            </a:r>
            <a:r>
              <a:rPr lang="en-US" sz="2000" baseline="0" dirty="0" smtClean="0"/>
              <a:t> </a:t>
            </a:r>
            <a:r>
              <a:rPr lang="en-US" sz="2000" baseline="0" dirty="0" err="1" smtClean="0"/>
              <a:t>ký</a:t>
            </a:r>
            <a:r>
              <a:rPr lang="en-US" sz="2000" baseline="0" dirty="0" smtClean="0"/>
              <a:t> </a:t>
            </a:r>
            <a:r>
              <a:rPr lang="en-US" sz="2000" baseline="0" dirty="0" err="1" smtClean="0"/>
              <a:t>túc</a:t>
            </a:r>
            <a:r>
              <a:rPr lang="en-US" sz="2000" baseline="0" dirty="0" smtClean="0"/>
              <a:t> </a:t>
            </a:r>
            <a:r>
              <a:rPr lang="en-US" sz="2000" baseline="0" dirty="0" err="1" smtClean="0"/>
              <a:t>xá</a:t>
            </a:r>
            <a:r>
              <a:rPr lang="en-US" sz="2000" baseline="0" dirty="0" smtClean="0"/>
              <a:t> </a:t>
            </a:r>
            <a:r>
              <a:rPr lang="en-US" sz="2000" baseline="0" dirty="0" err="1" smtClean="0"/>
              <a:t>là</a:t>
            </a:r>
            <a:r>
              <a:rPr lang="en-US" sz="2000" baseline="0" dirty="0" smtClean="0"/>
              <a:t> </a:t>
            </a:r>
            <a:r>
              <a:rPr lang="en-US" sz="2000" baseline="0" dirty="0" err="1" smtClean="0"/>
              <a:t>bất</a:t>
            </a:r>
            <a:r>
              <a:rPr lang="en-US" sz="2000" baseline="0" dirty="0" smtClean="0"/>
              <a:t> </a:t>
            </a:r>
            <a:r>
              <a:rPr lang="en-US" sz="2000" baseline="0" dirty="0" err="1" smtClean="0"/>
              <a:t>khả</a:t>
            </a:r>
            <a:r>
              <a:rPr lang="en-US" sz="2000" baseline="0" dirty="0" smtClean="0"/>
              <a:t> </a:t>
            </a:r>
            <a:r>
              <a:rPr lang="en-US" sz="2000" baseline="0" dirty="0" err="1" smtClean="0"/>
              <a:t>thi</a:t>
            </a:r>
            <a:r>
              <a:rPr lang="en-US" sz="2000" baseline="0" dirty="0" smtClean="0"/>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smtClean="0"/>
              <a:t>Do </a:t>
            </a:r>
            <a:r>
              <a:rPr lang="en-US" sz="2000" dirty="0" err="1" smtClean="0"/>
              <a:t>đó</a:t>
            </a:r>
            <a:r>
              <a:rPr lang="en-US" sz="2000" baseline="0" dirty="0" smtClean="0"/>
              <a:t> </a:t>
            </a:r>
            <a:r>
              <a:rPr lang="en-US" sz="2000" baseline="0" dirty="0" err="1" smtClean="0"/>
              <a:t>những</a:t>
            </a:r>
            <a:r>
              <a:rPr lang="en-US" sz="2000" baseline="0" dirty="0" smtClean="0"/>
              <a:t> </a:t>
            </a:r>
            <a:r>
              <a:rPr lang="en-US" sz="2000" baseline="0" dirty="0" err="1" smtClean="0"/>
              <a:t>người</a:t>
            </a:r>
            <a:r>
              <a:rPr lang="en-US" sz="2000" baseline="0" dirty="0" smtClean="0"/>
              <a:t> </a:t>
            </a:r>
            <a:r>
              <a:rPr lang="en-US" sz="2000" baseline="0" dirty="0" err="1" smtClean="0"/>
              <a:t>nhập</a:t>
            </a:r>
            <a:r>
              <a:rPr lang="en-US" sz="2000" baseline="0" dirty="0" smtClean="0"/>
              <a:t> </a:t>
            </a:r>
            <a:r>
              <a:rPr lang="en-US" sz="2000" baseline="0" dirty="0" err="1" smtClean="0"/>
              <a:t>cư</a:t>
            </a:r>
            <a:r>
              <a:rPr lang="en-US" sz="2000" baseline="0" dirty="0" smtClean="0"/>
              <a:t> </a:t>
            </a:r>
            <a:r>
              <a:rPr lang="en-US" sz="2000" baseline="0" dirty="0" err="1" smtClean="0"/>
              <a:t>và</a:t>
            </a:r>
            <a:r>
              <a:rPr lang="en-US" sz="2000" baseline="0" dirty="0" smtClean="0"/>
              <a:t>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là</a:t>
            </a:r>
            <a:r>
              <a:rPr lang="en-US" sz="2000" baseline="0" dirty="0" smtClean="0"/>
              <a:t> </a:t>
            </a:r>
            <a:r>
              <a:rPr lang="en-US" sz="2000" baseline="0" dirty="0" err="1" smtClean="0"/>
              <a:t>hai</a:t>
            </a:r>
            <a:r>
              <a:rPr lang="en-US" sz="2000" baseline="0" dirty="0" smtClean="0"/>
              <a:t> </a:t>
            </a:r>
            <a:r>
              <a:rPr lang="en-US" sz="2000" baseline="0" dirty="0" err="1" smtClean="0"/>
              <a:t>đối</a:t>
            </a:r>
            <a:r>
              <a:rPr lang="en-US" sz="2000" baseline="0" dirty="0" smtClean="0"/>
              <a:t> </a:t>
            </a:r>
            <a:r>
              <a:rPr lang="en-US" sz="2000" baseline="0" dirty="0" err="1" smtClean="0"/>
              <a:t>tượng</a:t>
            </a:r>
            <a:r>
              <a:rPr lang="en-US" sz="2000" baseline="0" dirty="0" smtClean="0"/>
              <a:t> </a:t>
            </a:r>
            <a:r>
              <a:rPr lang="en-US" sz="2000" baseline="0" dirty="0" err="1" smtClean="0"/>
              <a:t>có</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đặc</a:t>
            </a:r>
            <a:r>
              <a:rPr lang="en-US" sz="2000" baseline="0" dirty="0" smtClean="0"/>
              <a:t> </a:t>
            </a:r>
            <a:r>
              <a:rPr lang="en-US" sz="2000" baseline="0" dirty="0" err="1" smtClean="0"/>
              <a:t>biệt</a:t>
            </a:r>
            <a:r>
              <a:rPr lang="en-US" sz="2000" baseline="0" dirty="0" smtClean="0"/>
              <a:t> </a:t>
            </a:r>
            <a:r>
              <a:rPr lang="en-US" sz="2000" baseline="0" dirty="0" err="1" smtClean="0"/>
              <a:t>cao</a:t>
            </a:r>
            <a:r>
              <a:rPr lang="en-US" sz="2000" baseline="0" dirty="0" smtClean="0"/>
              <a:t> </a:t>
            </a:r>
            <a:r>
              <a:rPr lang="en-US" sz="2000" baseline="0" dirty="0" err="1" smtClean="0"/>
              <a:t>về</a:t>
            </a:r>
            <a:r>
              <a:rPr lang="en-US" sz="2000" baseline="0" dirty="0" smtClean="0"/>
              <a:t> </a:t>
            </a:r>
            <a:r>
              <a:rPr lang="en-US" sz="2000" baseline="0" dirty="0" err="1" smtClean="0"/>
              <a:t>nhà</a:t>
            </a:r>
            <a:r>
              <a:rPr lang="en-US" sz="2000" baseline="0" dirty="0" smtClean="0"/>
              <a:t> </a:t>
            </a:r>
            <a:r>
              <a:rPr lang="en-US" sz="2000" baseline="0" dirty="0" err="1" smtClean="0"/>
              <a:t>cho</a:t>
            </a:r>
            <a:r>
              <a:rPr lang="en-US" sz="2000" baseline="0" dirty="0" smtClean="0"/>
              <a:t> </a:t>
            </a:r>
            <a:r>
              <a:rPr lang="en-US" sz="2000" baseline="0" dirty="0" err="1" smtClean="0"/>
              <a:t>thuê</a:t>
            </a:r>
            <a:r>
              <a:rPr lang="en-US" sz="2000" baseline="0" dirty="0" smtClean="0"/>
              <a:t>/</a:t>
            </a:r>
            <a:r>
              <a:rPr lang="en-US" sz="2000" baseline="0" dirty="0" err="1" smtClean="0"/>
              <a:t>phòng</a:t>
            </a:r>
            <a:r>
              <a:rPr lang="en-US" sz="2000" baseline="0" dirty="0" smtClean="0"/>
              <a:t> </a:t>
            </a:r>
            <a:r>
              <a:rPr lang="en-US" sz="2000" baseline="0" dirty="0" err="1" smtClean="0"/>
              <a:t>trọ</a:t>
            </a:r>
            <a:r>
              <a:rPr lang="en-US" sz="2000" baseline="0" dirty="0" smtClean="0"/>
              <a:t>.</a:t>
            </a: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sym typeface="Wingdings"/>
              </a:rPr>
              <a:t>Việc</a:t>
            </a:r>
            <a:r>
              <a:rPr lang="en-US" sz="2000" baseline="0" dirty="0" smtClean="0">
                <a:sym typeface="Wingdings"/>
              </a:rPr>
              <a:t> </a:t>
            </a:r>
            <a:r>
              <a:rPr lang="en-US" sz="2000" baseline="0" dirty="0" err="1" smtClean="0">
                <a:sym typeface="Wingdings"/>
              </a:rPr>
              <a:t>tìm</a:t>
            </a:r>
            <a:r>
              <a:rPr lang="en-US" sz="2000" baseline="0" dirty="0" smtClean="0">
                <a:sym typeface="Wingdings"/>
              </a:rPr>
              <a:t> </a:t>
            </a:r>
            <a:r>
              <a:rPr lang="en-US" sz="2000" baseline="0" dirty="0" err="1" smtClean="0">
                <a:sym typeface="Wingdings"/>
              </a:rPr>
              <a:t>kiếm</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nơi</a:t>
            </a:r>
            <a:r>
              <a:rPr lang="en-US" sz="2000" baseline="0" dirty="0" smtClean="0">
                <a:sym typeface="Wingdings"/>
              </a:rPr>
              <a:t> </a:t>
            </a:r>
            <a:r>
              <a:rPr lang="en-US" sz="2000" baseline="0" dirty="0" err="1" smtClean="0">
                <a:sym typeface="Wingdings"/>
              </a:rPr>
              <a:t>ở</a:t>
            </a:r>
            <a:r>
              <a:rPr lang="en-US" sz="2000" baseline="0" dirty="0" smtClean="0">
                <a:sym typeface="Wingdings"/>
              </a:rPr>
              <a:t> </a:t>
            </a:r>
            <a:r>
              <a:rPr lang="en-US" sz="2000" baseline="0" dirty="0" err="1" smtClean="0">
                <a:sym typeface="Wingdings"/>
              </a:rPr>
              <a:t>phù</a:t>
            </a:r>
            <a:r>
              <a:rPr lang="en-US" sz="2000" baseline="0" dirty="0" smtClean="0">
                <a:sym typeface="Wingdings"/>
              </a:rPr>
              <a:t> </a:t>
            </a:r>
            <a:r>
              <a:rPr lang="en-US" sz="2000" baseline="0" dirty="0" err="1" smtClean="0">
                <a:sym typeface="Wingdings"/>
              </a:rPr>
              <a:t>hợp</a:t>
            </a:r>
            <a:r>
              <a:rPr lang="en-US" sz="2000" baseline="0" dirty="0" smtClean="0">
                <a:sym typeface="Wingdings"/>
              </a:rPr>
              <a:t> </a:t>
            </a:r>
            <a:r>
              <a:rPr lang="en-US" sz="2000" baseline="0" dirty="0" err="1" smtClean="0">
                <a:sym typeface="Wingdings"/>
              </a:rPr>
              <a:t>với</a:t>
            </a:r>
            <a:r>
              <a:rPr lang="en-US" sz="2000" baseline="0" dirty="0" smtClean="0">
                <a:sym typeface="Wingdings"/>
              </a:rPr>
              <a:t> </a:t>
            </a:r>
            <a:r>
              <a:rPr lang="en-US" sz="2000" baseline="0" dirty="0" err="1" smtClean="0">
                <a:sym typeface="Wingdings"/>
              </a:rPr>
              <a:t>khả</a:t>
            </a:r>
            <a:r>
              <a:rPr lang="en-US" sz="2000" baseline="0" dirty="0" smtClean="0">
                <a:sym typeface="Wingdings"/>
              </a:rPr>
              <a:t> </a:t>
            </a:r>
            <a:r>
              <a:rPr lang="en-US" sz="2000" baseline="0" dirty="0" err="1" smtClean="0">
                <a:sym typeface="Wingdings"/>
              </a:rPr>
              <a:t>năng</a:t>
            </a:r>
            <a:r>
              <a:rPr lang="en-US" sz="2000" baseline="0" dirty="0" smtClean="0">
                <a:sym typeface="Wingdings"/>
              </a:rPr>
              <a:t> </a:t>
            </a:r>
            <a:r>
              <a:rPr lang="en-US" sz="2000" baseline="0" dirty="0" err="1" smtClean="0">
                <a:sym typeface="Wingdings"/>
              </a:rPr>
              <a:t>tài</a:t>
            </a:r>
            <a:r>
              <a:rPr lang="en-US" sz="2000" baseline="0" dirty="0" smtClean="0">
                <a:sym typeface="Wingdings"/>
              </a:rPr>
              <a:t> </a:t>
            </a:r>
            <a:r>
              <a:rPr lang="en-US" sz="2000" baseline="0" dirty="0" err="1" smtClean="0">
                <a:sym typeface="Wingdings"/>
              </a:rPr>
              <a:t>chính</a:t>
            </a:r>
            <a:r>
              <a:rPr lang="en-US" sz="2000" baseline="0" dirty="0" smtClean="0">
                <a:sym typeface="Wingdings"/>
              </a:rPr>
              <a:t> hay </a:t>
            </a:r>
            <a:r>
              <a:rPr lang="en-US" sz="2000" baseline="0" dirty="0" err="1" smtClean="0">
                <a:sym typeface="Wingdings"/>
              </a:rPr>
              <a:t>sở</a:t>
            </a:r>
            <a:r>
              <a:rPr lang="en-US" sz="2000" baseline="0" dirty="0" smtClean="0">
                <a:sym typeface="Wingdings"/>
              </a:rPr>
              <a:t> </a:t>
            </a:r>
            <a:r>
              <a:rPr lang="en-US" sz="2000" baseline="0" dirty="0" err="1" smtClean="0">
                <a:sym typeface="Wingdings"/>
              </a:rPr>
              <a:t>thích</a:t>
            </a:r>
            <a:r>
              <a:rPr lang="en-US" sz="2000" baseline="0" dirty="0" smtClean="0">
                <a:sym typeface="Wingdings"/>
              </a:rPr>
              <a:t>, </a:t>
            </a:r>
            <a:r>
              <a:rPr lang="en-US" sz="2000" baseline="0" dirty="0" err="1" smtClean="0">
                <a:sym typeface="Wingdings"/>
              </a:rPr>
              <a:t>tiện</a:t>
            </a:r>
            <a:r>
              <a:rPr lang="en-US" sz="2000" baseline="0" dirty="0" smtClean="0">
                <a:sym typeface="Wingdings"/>
              </a:rPr>
              <a:t> </a:t>
            </a:r>
            <a:r>
              <a:rPr lang="en-US" sz="2000" baseline="0" dirty="0" err="1" smtClean="0">
                <a:sym typeface="Wingdings"/>
              </a:rPr>
              <a:t>nghi</a:t>
            </a:r>
            <a:r>
              <a:rPr lang="en-US" sz="2000" baseline="0" dirty="0" smtClean="0">
                <a:sym typeface="Wingdings"/>
              </a:rPr>
              <a:t> </a:t>
            </a:r>
            <a:r>
              <a:rPr lang="en-US" sz="2000" baseline="0" dirty="0" err="1" smtClean="0">
                <a:sym typeface="Wingdings"/>
              </a:rPr>
              <a:t>không</a:t>
            </a:r>
            <a:r>
              <a:rPr lang="en-US" sz="2000" baseline="0" dirty="0" smtClean="0">
                <a:sym typeface="Wingdings"/>
              </a:rPr>
              <a:t> </a:t>
            </a:r>
            <a:r>
              <a:rPr lang="en-US" sz="2000" baseline="0" dirty="0" err="1" smtClean="0">
                <a:sym typeface="Wingdings"/>
              </a:rPr>
              <a:t>còn</a:t>
            </a:r>
            <a:r>
              <a:rPr lang="en-US" sz="2000" baseline="0" dirty="0" smtClean="0">
                <a:sym typeface="Wingdings"/>
              </a:rPr>
              <a:t> </a:t>
            </a:r>
            <a:r>
              <a:rPr lang="en-US" sz="2000" baseline="0" dirty="0" err="1" smtClean="0">
                <a:sym typeface="Wingdings"/>
              </a:rPr>
              <a:t>là</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vấn</a:t>
            </a:r>
            <a:r>
              <a:rPr lang="en-US" sz="2000" baseline="0" dirty="0" smtClean="0">
                <a:sym typeface="Wingdings"/>
              </a:rPr>
              <a:t> </a:t>
            </a:r>
            <a:r>
              <a:rPr lang="en-US" sz="2000" baseline="0" dirty="0" err="1" smtClean="0">
                <a:sym typeface="Wingdings"/>
              </a:rPr>
              <a:t>đề</a:t>
            </a:r>
            <a:r>
              <a:rPr lang="en-US" sz="2000" baseline="0" dirty="0" smtClean="0">
                <a:sym typeface="Wingdings"/>
              </a:rPr>
              <a:t> </a:t>
            </a:r>
            <a:r>
              <a:rPr lang="en-US" sz="2000" baseline="0" dirty="0" err="1" smtClean="0">
                <a:sym typeface="Wingdings"/>
              </a:rPr>
              <a:t>quá</a:t>
            </a:r>
            <a:r>
              <a:rPr lang="en-US" sz="2000" baseline="0" dirty="0" smtClean="0">
                <a:sym typeface="Wingdings"/>
              </a:rPr>
              <a:t> </a:t>
            </a:r>
            <a:r>
              <a:rPr lang="en-US" sz="2000" baseline="0" dirty="0" err="1" smtClean="0">
                <a:sym typeface="Wingdings"/>
              </a:rPr>
              <a:t>mới</a:t>
            </a:r>
            <a:r>
              <a:rPr lang="en-US" sz="2000" baseline="0" dirty="0" smtClean="0">
                <a:sym typeface="Wingdings"/>
              </a:rPr>
              <a:t> </a:t>
            </a:r>
            <a:r>
              <a:rPr lang="en-US" sz="2000" baseline="0" dirty="0" err="1" smtClean="0">
                <a:sym typeface="Wingdings"/>
              </a:rPr>
              <a:t>mẻ</a:t>
            </a:r>
            <a:r>
              <a:rPr lang="en-US" sz="2000" baseline="0" dirty="0" smtClean="0">
                <a:sym typeface="Wingdings"/>
              </a:rPr>
              <a:t> </a:t>
            </a:r>
            <a:r>
              <a:rPr lang="en-US" sz="2000" baseline="0" dirty="0" err="1" smtClean="0">
                <a:sym typeface="Wingdings"/>
              </a:rPr>
              <a:t>nhưng</a:t>
            </a:r>
            <a:r>
              <a:rPr lang="en-US" sz="2000" baseline="0" dirty="0" smtClean="0">
                <a:sym typeface="Wingdings"/>
              </a:rPr>
              <a:t> </a:t>
            </a:r>
            <a:r>
              <a:rPr lang="en-US" sz="2000" baseline="0" dirty="0" err="1" smtClean="0">
                <a:sym typeface="Wingdings"/>
              </a:rPr>
              <a:t>luôn</a:t>
            </a:r>
            <a:r>
              <a:rPr lang="en-US" sz="2000" baseline="0" dirty="0" smtClean="0">
                <a:sym typeface="Wingdings"/>
              </a:rPr>
              <a:t> </a:t>
            </a:r>
            <a:r>
              <a:rPr lang="en-US" sz="2000" baseline="0" dirty="0" err="1" smtClean="0">
                <a:sym typeface="Wingdings"/>
              </a:rPr>
              <a:t>bức</a:t>
            </a:r>
            <a:r>
              <a:rPr lang="en-US" sz="2000" baseline="0" dirty="0" smtClean="0">
                <a:sym typeface="Wingdings"/>
              </a:rPr>
              <a:t> </a:t>
            </a:r>
            <a:r>
              <a:rPr lang="en-US" sz="2000" baseline="0" dirty="0" err="1" smtClean="0">
                <a:sym typeface="Wingdings"/>
              </a:rPr>
              <a:t>bách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cần</a:t>
            </a:r>
            <a:r>
              <a:rPr lang="en-US" sz="2000" baseline="0" dirty="0" smtClean="0">
                <a:sym typeface="Wingdings"/>
              </a:rPr>
              <a:t> </a:t>
            </a:r>
            <a:r>
              <a:rPr lang="en-US" sz="2000" baseline="0" dirty="0" err="1" smtClean="0">
                <a:sym typeface="Wingdings"/>
              </a:rPr>
              <a:t>được</a:t>
            </a:r>
            <a:r>
              <a:rPr lang="en-US" sz="2000" baseline="0" dirty="0" smtClean="0">
                <a:sym typeface="Wingdings"/>
              </a:rPr>
              <a:t> </a:t>
            </a:r>
            <a:r>
              <a:rPr lang="en-US" sz="2000" baseline="0" dirty="0" err="1" smtClean="0">
                <a:sym typeface="Wingdings"/>
              </a:rPr>
              <a:t>giải</a:t>
            </a:r>
            <a:r>
              <a:rPr lang="en-US" sz="2000" baseline="0" dirty="0" smtClean="0">
                <a:sym typeface="Wingdings"/>
              </a:rPr>
              <a:t> </a:t>
            </a:r>
            <a:r>
              <a:rPr lang="en-US" sz="2000" baseline="0" dirty="0" err="1" smtClean="0">
                <a:sym typeface="Wingdings"/>
              </a:rPr>
              <a:t>quyết</a:t>
            </a:r>
            <a:r>
              <a:rPr lang="en-US" sz="2000" baseline="0" dirty="0" smtClean="0">
                <a:sym typeface="Wingdings"/>
              </a:rPr>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r>
              <a:rPr lang="en-US" sz="2000" dirty="0" err="1" smtClean="0"/>
              <a:t>Vậy</a:t>
            </a:r>
            <a:r>
              <a:rPr lang="en-US" sz="2000" baseline="0" dirty="0" smtClean="0"/>
              <a:t> </a:t>
            </a:r>
            <a:r>
              <a:rPr lang="en-US" sz="2000" baseline="0" dirty="0" err="1" smtClean="0"/>
              <a:t>có</a:t>
            </a:r>
            <a:r>
              <a:rPr lang="en-US" sz="2000" baseline="0" dirty="0" smtClean="0"/>
              <a:t> </a:t>
            </a:r>
            <a:r>
              <a:rPr lang="en-US" sz="2000" baseline="0" dirty="0" err="1" smtClean="0"/>
              <a:t>giải</a:t>
            </a:r>
            <a:r>
              <a:rPr lang="en-US" sz="2000" baseline="0" dirty="0" smtClean="0"/>
              <a:t> </a:t>
            </a:r>
            <a:r>
              <a:rPr lang="en-US" sz="2000" baseline="0" dirty="0" err="1" smtClean="0"/>
              <a:t>pháp</a:t>
            </a:r>
            <a:r>
              <a:rPr lang="en-US" sz="2000" baseline="0" dirty="0" smtClean="0"/>
              <a:t> </a:t>
            </a:r>
            <a:r>
              <a:rPr lang="en-US" sz="2000" baseline="0" dirty="0" err="1" smtClean="0"/>
              <a:t>nào</a:t>
            </a:r>
            <a:r>
              <a:rPr lang="en-US" sz="2000" baseline="0" dirty="0" smtClean="0"/>
              <a:t> </a:t>
            </a:r>
            <a:r>
              <a:rPr lang="en-US" sz="2000" baseline="0" dirty="0" err="1" smtClean="0"/>
              <a:t>cho</a:t>
            </a:r>
            <a:r>
              <a:rPr lang="en-US" sz="2000" baseline="0" dirty="0" smtClean="0"/>
              <a:t> </a:t>
            </a:r>
            <a:r>
              <a:rPr lang="en-US" sz="2000" baseline="0" dirty="0" err="1" smtClean="0"/>
              <a:t>vấn</a:t>
            </a:r>
            <a:r>
              <a:rPr lang="en-US" sz="2000" baseline="0" dirty="0" smtClean="0"/>
              <a:t> </a:t>
            </a:r>
            <a:r>
              <a:rPr lang="en-US" sz="2000" baseline="0" dirty="0" err="1" smtClean="0"/>
              <a:t>đề</a:t>
            </a:r>
            <a:r>
              <a:rPr lang="en-US" sz="2000" baseline="0" dirty="0" smtClean="0"/>
              <a:t> </a:t>
            </a:r>
            <a:r>
              <a:rPr lang="en-US" sz="2000" baseline="0" dirty="0" err="1" smtClean="0"/>
              <a:t>này</a:t>
            </a:r>
            <a:r>
              <a:rPr lang="en-US" sz="2000" baseline="0" dirty="0" smtClean="0"/>
              <a:t>? </a:t>
            </a:r>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0"/>
              <a:buChar char="à"/>
            </a:pPr>
            <a:r>
              <a:rPr lang="en-US" sz="1600" kern="120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nay, </a:t>
            </a:r>
            <a:r>
              <a:rPr lang="en-US" sz="1600" kern="1200" baseline="0" dirty="0" err="1" smtClean="0">
                <a:solidFill>
                  <a:schemeClr val="tx1"/>
                </a:solidFill>
                <a:latin typeface="+mn-lt"/>
                <a:ea typeface="+mn-ea"/>
                <a:cs typeface="+mn-cs"/>
                <a:sym typeface="Wingdings"/>
              </a:rPr>
              <a:t>như</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chúng</a:t>
            </a:r>
            <a:r>
              <a:rPr lang="en-US" sz="1600" kern="1200" baseline="0" dirty="0" smtClean="0">
                <a:solidFill>
                  <a:schemeClr val="tx1"/>
                </a:solidFill>
                <a:latin typeface="+mn-lt"/>
                <a:ea typeface="+mn-ea"/>
                <a:cs typeface="+mn-cs"/>
                <a:sym typeface="Wingdings"/>
              </a:rPr>
              <a:t> ta </a:t>
            </a:r>
            <a:r>
              <a:rPr lang="en-US" sz="1600" kern="1200" baseline="0" dirty="0" err="1" smtClean="0">
                <a:solidFill>
                  <a:schemeClr val="tx1"/>
                </a:solidFill>
                <a:latin typeface="+mn-lt"/>
                <a:ea typeface="+mn-ea"/>
                <a:cs typeface="+mn-cs"/>
                <a:sym typeface="Wingdings"/>
              </a:rPr>
              <a:t>thấy</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càng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mạnh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mẽ</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thành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nguồn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cơ</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sở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cung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cấp</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chia </a:t>
            </a:r>
            <a:r>
              <a:rPr lang="en-US" sz="1600" kern="1200" baseline="0" dirty="0" err="1" smtClean="0">
                <a:solidFill>
                  <a:schemeClr val="tx1"/>
                </a:solidFill>
                <a:latin typeface="+mn-lt"/>
                <a:ea typeface="+mn-ea"/>
                <a:cs typeface="+mn-cs"/>
                <a:sym typeface="Wingdings"/>
              </a:rPr>
              <a:t>sẻ</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thông</a:t>
            </a:r>
            <a:r>
              <a:rPr lang="en-US" sz="1600" kern="1200" baseline="0" dirty="0" smtClean="0">
                <a:solidFill>
                  <a:schemeClr val="tx1"/>
                </a:solidFill>
                <a:latin typeface="+mn-lt"/>
                <a:ea typeface="+mn-ea"/>
                <a:cs typeface="+mn-cs"/>
                <a:sym typeface="Wingdings"/>
              </a:rPr>
              <a:t> tin </a:t>
            </a:r>
            <a:r>
              <a:rPr lang="en-US" sz="1600" kern="1200" baseline="0" dirty="0" err="1" smtClean="0">
                <a:solidFill>
                  <a:schemeClr val="tx1"/>
                </a:solidFill>
                <a:latin typeface="+mn-lt"/>
                <a:ea typeface="+mn-ea"/>
                <a:cs typeface="+mn-cs"/>
                <a:sym typeface="Wingdings"/>
              </a:rPr>
              <a:t>nhanh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chóng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phong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phú</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hiệu</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quả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nhất</a:t>
            </a:r>
            <a:r>
              <a:rPr lang="en-US" sz="1600" kern="1200" baseline="0" dirty="0" smtClean="0">
                <a:solidFill>
                  <a:schemeClr val="tx1"/>
                </a:solidFill>
                <a:latin typeface="+mn-lt"/>
                <a:ea typeface="+mn-ea"/>
                <a:cs typeface="+mn-cs"/>
                <a:sym typeface="Wingdings"/>
              </a:rPr>
              <a:t>.</a:t>
            </a:r>
          </a:p>
          <a:p>
            <a:pPr marL="285750" indent="-285750">
              <a:buFont typeface="Wingdings" charset="0"/>
              <a:buChar char="à"/>
            </a:pPr>
            <a:r>
              <a:rPr lang="en-US" sz="1600" kern="1200" baseline="0" dirty="0" smtClean="0">
                <a:solidFill>
                  <a:schemeClr val="tx1"/>
                </a:solidFill>
                <a:latin typeface="+mn-lt"/>
                <a:ea typeface="+mn-ea"/>
                <a:cs typeface="+mn-cs"/>
                <a:sym typeface="Wingdings"/>
              </a:rPr>
              <a:t>Ý </a:t>
            </a:r>
            <a:r>
              <a:rPr lang="en-US" sz="1600" kern="1200" baseline="0" dirty="0" err="1" smtClean="0">
                <a:solidFill>
                  <a:schemeClr val="tx1"/>
                </a:solidFill>
                <a:latin typeface="+mn-lt"/>
                <a:ea typeface="+mn-ea"/>
                <a:cs typeface="+mn-cs"/>
                <a:sym typeface="Wingdings"/>
              </a:rPr>
              <a:t>tưởng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xây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dựng</a:t>
            </a:r>
            <a:r>
              <a:rPr lang="en-US" sz="1600" kern="1200" baseline="0" dirty="0" smtClean="0">
                <a:solidFill>
                  <a:schemeClr val="tx1"/>
                </a:solidFill>
                <a:latin typeface="+mn-lt"/>
                <a:ea typeface="+mn-ea"/>
                <a:cs typeface="+mn-cs"/>
                <a:sym typeface="Wingdings"/>
              </a:rPr>
              <a:t> 1 website </a:t>
            </a:r>
            <a:r>
              <a:rPr lang="en-US" sz="1600" kern="1200" baseline="0" dirty="0" err="1" smtClean="0">
                <a:solidFill>
                  <a:schemeClr val="tx1"/>
                </a:solidFill>
                <a:latin typeface="+mn-lt"/>
                <a:ea typeface="+mn-ea"/>
                <a:cs typeface="+mn-cs"/>
                <a:sym typeface="Wingdings"/>
              </a:rPr>
              <a:t>hỗ</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tìm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kiếm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phòng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trọ</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trên</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ra</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đời</a:t>
            </a:r>
            <a:r>
              <a:rPr lang="en-US" sz="1600" kern="1200" baseline="0" dirty="0" smtClean="0">
                <a:solidFill>
                  <a:schemeClr val="tx1"/>
                </a:solidFill>
                <a:latin typeface="+mn-lt"/>
                <a:ea typeface="+mn-ea"/>
                <a:cs typeface="+mn-cs"/>
                <a:sym typeface="Wingdings"/>
              </a:rPr>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Ý</a:t>
            </a:r>
            <a:r>
              <a:rPr lang="en-US" sz="2000" baseline="0" dirty="0" smtClean="0"/>
              <a:t> </a:t>
            </a:r>
            <a:r>
              <a:rPr lang="en-US" sz="2000" baseline="0" dirty="0" err="1" smtClean="0"/>
              <a:t>tưởng</a:t>
            </a:r>
            <a:r>
              <a:rPr lang="en-US" sz="2000" baseline="0" dirty="0" smtClean="0"/>
              <a:t> </a:t>
            </a:r>
            <a:r>
              <a:rPr lang="en-US" sz="2000" baseline="0" dirty="0" err="1" smtClean="0"/>
              <a:t>này</a:t>
            </a:r>
            <a:r>
              <a:rPr lang="en-US" sz="2000" baseline="0" dirty="0" smtClean="0"/>
              <a:t> </a:t>
            </a:r>
            <a:r>
              <a:rPr lang="en-US" sz="2000" baseline="0" dirty="0" err="1" smtClean="0"/>
              <a:t>ko</a:t>
            </a:r>
            <a:r>
              <a:rPr lang="en-US" sz="2000" baseline="0" dirty="0" smtClean="0"/>
              <a:t> </a:t>
            </a:r>
            <a:r>
              <a:rPr lang="en-US" sz="2000" baseline="0" dirty="0" err="1" smtClean="0"/>
              <a:t>phải</a:t>
            </a:r>
            <a:r>
              <a:rPr lang="en-US" sz="2000" baseline="0" dirty="0" smtClean="0"/>
              <a:t> </a:t>
            </a:r>
            <a:r>
              <a:rPr lang="en-US" sz="2000" baseline="0" dirty="0" err="1" smtClean="0"/>
              <a:t>là</a:t>
            </a:r>
            <a:r>
              <a:rPr lang="en-US" sz="2000" baseline="0" dirty="0" smtClean="0"/>
              <a:t> </a:t>
            </a:r>
            <a:r>
              <a:rPr lang="en-US" sz="2000" baseline="0" dirty="0" err="1" smtClean="0"/>
              <a:t>mới</a:t>
            </a:r>
            <a:r>
              <a:rPr lang="en-US" sz="2000" baseline="0" dirty="0" smtClean="0"/>
              <a:t>, </a:t>
            </a:r>
            <a:r>
              <a:rPr lang="en-US" sz="2000" baseline="0" dirty="0" err="1" smtClean="0"/>
              <a:t>đã</a:t>
            </a:r>
            <a:r>
              <a:rPr lang="en-US" sz="2000" baseline="0" dirty="0" smtClean="0"/>
              <a:t> </a:t>
            </a:r>
            <a:r>
              <a:rPr lang="en-US" sz="2000" baseline="0" dirty="0" err="1" smtClean="0"/>
              <a:t>có</a:t>
            </a:r>
            <a:r>
              <a:rPr lang="en-US" sz="2000" baseline="0" dirty="0" smtClean="0"/>
              <a:t> 1 </a:t>
            </a:r>
            <a:r>
              <a:rPr lang="en-US" sz="2000" baseline="0" dirty="0" err="1" smtClean="0"/>
              <a:t>số</a:t>
            </a:r>
            <a:r>
              <a:rPr lang="en-US" sz="2000" baseline="0" dirty="0" smtClean="0"/>
              <a:t> website </a:t>
            </a:r>
            <a:r>
              <a:rPr lang="en-US" sz="2000" baseline="0" dirty="0" err="1" smtClean="0"/>
              <a:t>tương</a:t>
            </a:r>
            <a:r>
              <a:rPr lang="en-US" sz="2000" baseline="0" dirty="0" smtClean="0"/>
              <a:t> </a:t>
            </a:r>
            <a:r>
              <a:rPr lang="en-US" sz="2000" baseline="0" dirty="0" err="1" smtClean="0"/>
              <a:t>tự</a:t>
            </a:r>
            <a:r>
              <a:rPr lang="en-US" sz="2000" baseline="0" dirty="0" smtClean="0"/>
              <a:t> </a:t>
            </a:r>
            <a:r>
              <a:rPr lang="en-US" sz="2000" baseline="0" dirty="0" err="1" smtClean="0"/>
              <a:t>trên</a:t>
            </a:r>
            <a:r>
              <a:rPr lang="en-US" sz="2000" baseline="0" dirty="0" smtClean="0"/>
              <a:t> </a:t>
            </a:r>
            <a:r>
              <a:rPr lang="en-US" sz="2000" baseline="0" dirty="0" err="1" smtClean="0"/>
              <a:t>thị</a:t>
            </a:r>
            <a:r>
              <a:rPr lang="en-US" sz="2000" baseline="0" dirty="0" smtClean="0"/>
              <a:t> </a:t>
            </a:r>
            <a:r>
              <a:rPr lang="en-US" sz="2000" baseline="0" dirty="0" err="1" smtClean="0"/>
              <a:t>trường</a:t>
            </a:r>
            <a:r>
              <a:rPr lang="en-US" sz="2000" baseline="0" dirty="0" smtClean="0"/>
              <a:t>, vi </a:t>
            </a:r>
            <a:r>
              <a:rPr lang="en-US" sz="2000" baseline="0" dirty="0" err="1" smtClean="0"/>
              <a:t>dụ</a:t>
            </a:r>
            <a:r>
              <a:rPr lang="en-US" sz="2000" baseline="0" dirty="0" smtClean="0"/>
              <a:t> </a:t>
            </a:r>
            <a:r>
              <a:rPr lang="en-US" sz="2000" baseline="0" dirty="0" err="1" smtClean="0"/>
              <a:t>như</a:t>
            </a:r>
            <a:r>
              <a:rPr lang="en-US" sz="2000" baseline="0" dirty="0" smtClean="0"/>
              <a:t>…..</a:t>
            </a:r>
          </a:p>
          <a:p>
            <a:endParaRPr lang="en-US" sz="2000" baseline="0" dirty="0" smtClean="0"/>
          </a:p>
          <a:p>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về</a:t>
            </a:r>
            <a:r>
              <a:rPr lang="en-US" sz="2000" baseline="0" dirty="0" smtClean="0"/>
              <a:t> </a:t>
            </a:r>
            <a:r>
              <a:rPr lang="en-US" sz="2000" baseline="0" dirty="0" err="1" smtClean="0"/>
              <a:t>cơ</a:t>
            </a:r>
            <a:r>
              <a:rPr lang="en-US" sz="2000" baseline="0" dirty="0" smtClean="0"/>
              <a:t> </a:t>
            </a:r>
            <a:r>
              <a:rPr lang="en-US" sz="2000" baseline="0" dirty="0" err="1" smtClean="0"/>
              <a:t>bản</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của</a:t>
            </a:r>
            <a:r>
              <a:rPr lang="en-US" sz="2000" baseline="0" dirty="0" smtClean="0"/>
              <a:t> 1 website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nhà</a:t>
            </a:r>
            <a:r>
              <a:rPr lang="en-US" sz="2000" baseline="0" dirty="0" smtClean="0"/>
              <a:t> </a:t>
            </a:r>
            <a:r>
              <a:rPr lang="en-US" sz="2000" baseline="0" dirty="0" err="1" smtClean="0"/>
              <a:t>tuy</a:t>
            </a:r>
            <a:r>
              <a:rPr lang="en-US" sz="2000" baseline="0" dirty="0" smtClean="0"/>
              <a:t> </a:t>
            </a:r>
            <a:r>
              <a:rPr lang="en-US" sz="2000" baseline="0" dirty="0" err="1" smtClean="0"/>
              <a:t>nhiên</a:t>
            </a:r>
            <a:r>
              <a:rPr lang="en-US" sz="2000" baseline="0" dirty="0" smtClean="0"/>
              <a:t> </a:t>
            </a:r>
            <a:r>
              <a:rPr lang="en-US" sz="2000" baseline="0" dirty="0" err="1" smtClean="0"/>
              <a:t>còn</a:t>
            </a:r>
            <a:r>
              <a:rPr lang="en-US" sz="2000" baseline="0" dirty="0" smtClean="0"/>
              <a:t> </a:t>
            </a:r>
            <a:r>
              <a:rPr lang="en-US" sz="2000" baseline="0" dirty="0" err="1" smtClean="0"/>
              <a:t>có</a:t>
            </a:r>
            <a:r>
              <a:rPr lang="en-US" sz="2000" baseline="0" dirty="0" smtClean="0"/>
              <a:t> 1 </a:t>
            </a:r>
            <a:r>
              <a:rPr lang="en-US" sz="2000" baseline="0" dirty="0" err="1" smtClean="0"/>
              <a:t>sô</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tốt</a:t>
            </a:r>
            <a:r>
              <a:rPr lang="en-US" sz="2000" baseline="0" dirty="0" smtClean="0"/>
              <a:t> </a:t>
            </a:r>
            <a:r>
              <a:rPr lang="en-US" sz="2000" baseline="0" dirty="0" err="1" smtClean="0"/>
              <a:t>các</a:t>
            </a:r>
            <a:r>
              <a:rPr lang="en-US" sz="2000" baseline="0" dirty="0" smtClean="0"/>
              <a:t> website </a:t>
            </a:r>
            <a:r>
              <a:rPr lang="en-US" sz="2000" baseline="0" dirty="0" err="1" smtClean="0"/>
              <a:t>chưa</a:t>
            </a:r>
            <a:r>
              <a:rPr lang="en-US" sz="2000" baseline="0" dirty="0" smtClean="0"/>
              <a:t> </a:t>
            </a:r>
            <a:r>
              <a:rPr lang="en-US" sz="2000" baseline="0" dirty="0" err="1" smtClean="0"/>
              <a:t>hỗ</a:t>
            </a:r>
            <a:r>
              <a:rPr lang="en-US" sz="2000" baseline="0" dirty="0" smtClean="0"/>
              <a:t> </a:t>
            </a:r>
            <a:r>
              <a:rPr lang="en-US" sz="2000" baseline="0" dirty="0" err="1" smtClean="0"/>
              <a:t>trợ</a:t>
            </a:r>
            <a:r>
              <a:rPr lang="en-US" sz="2000" baseline="0" dirty="0" smtClean="0"/>
              <a:t> </a:t>
            </a:r>
            <a:r>
              <a:rPr lang="en-US" sz="2000" baseline="0" dirty="0" err="1" smtClean="0"/>
              <a:t>như</a:t>
            </a:r>
            <a:r>
              <a:rPr lang="en-US" sz="2000" baseline="0" dirty="0" smtClean="0"/>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D3303BC9-FB29-004B-BC4D-89213D013D3F}"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FAF123D-C883-E84F-A9DE-8B6FC3EBD7E3}"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5A1929-0C17-AC4E-B8B9-6781CFF75F4F}"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75B5EE-014F-104E-82CC-1EC9B9FF2BA5}"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C3362-F4E1-5844-BEF5-841B74A8A6CA}" type="datetime1">
              <a:rPr lang="en-US" smtClean="0"/>
              <a:t>4/22/2013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ED0A902-A85E-784F-8B5C-D3CDBE92DA1C}" type="datetime1">
              <a:rPr lang="en-US" smtClean="0"/>
              <a:t>4/22/2013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12BA10E-00CC-AE4B-A34F-9BDF8FF6B887}" type="datetime1">
              <a:rPr lang="en-US" smtClean="0"/>
              <a:t>4/22/2013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4D1FAF-54CB-DF48-BBE5-4FCDDEF269E6}" type="datetime1">
              <a:rPr lang="en-US" smtClean="0"/>
              <a:t>4/22/2013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D6AD6605-5E8E-5147-A7AA-55C74B7AA62D}" type="datetime1">
              <a:rPr lang="en-US" smtClean="0"/>
              <a:t>4/22/2013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1EAF7-3E9E-324F-88EC-CDA045EB3A93}" type="datetime1">
              <a:rPr lang="en-US" smtClean="0"/>
              <a:t>4/22/2013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Drag picture to placeholder or click icon to add</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2044E-4ECE-3E43-86AF-ADBB1533E1A5}" type="datetime1">
              <a:rPr lang="en-US" smtClean="0"/>
              <a:t>4/22/2013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80179AFB-4FD3-8847-851A-9B5245F653DD}" type="datetime1">
              <a:rPr lang="en-US" smtClean="0"/>
              <a:t>4/22/2013</a:t>
            </a:fld>
            <a:endParaRPr/>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676400"/>
          </a:xfrm>
        </p:spPr>
        <p:txBody>
          <a:bodyPr/>
          <a:lstStyle/>
          <a:p>
            <a:r>
              <a:rPr lang="en-US" sz="4000" b="1" dirty="0" smtClean="0">
                <a:solidFill>
                  <a:schemeClr val="accent4">
                    <a:lumMod val="75000"/>
                  </a:schemeClr>
                </a:solidFill>
                <a:latin typeface="Century Gothic"/>
                <a:cs typeface="Century Gothic"/>
              </a:rPr>
              <a:t>Rental House Finding </a:t>
            </a:r>
            <a:r>
              <a:rPr lang="en-US" sz="4000" dirty="0" smtClean="0">
                <a:solidFill>
                  <a:schemeClr val="tx1">
                    <a:lumMod val="85000"/>
                    <a:lumOff val="15000"/>
                  </a:schemeClr>
                </a:solidFill>
                <a:latin typeface="Century Gothic"/>
                <a:cs typeface="Century Gothic"/>
              </a:rPr>
              <a:t>System</a:t>
            </a:r>
            <a:endParaRPr lang="en-US" sz="4000" dirty="0">
              <a:solidFill>
                <a:schemeClr val="tx1">
                  <a:lumMod val="85000"/>
                  <a:lumOff val="15000"/>
                </a:schemeClr>
              </a:solidFill>
              <a:latin typeface="Century Gothic"/>
              <a:cs typeface="Century Gothic"/>
            </a:endParaRPr>
          </a:p>
        </p:txBody>
      </p:sp>
      <p:sp>
        <p:nvSpPr>
          <p:cNvPr id="3" name="Subtitle 2"/>
          <p:cNvSpPr>
            <a:spLocks noGrp="1"/>
          </p:cNvSpPr>
          <p:nvPr>
            <p:ph type="subTitle" idx="1"/>
          </p:nvPr>
        </p:nvSpPr>
        <p:spPr>
          <a:xfrm>
            <a:off x="1371601" y="1628256"/>
            <a:ext cx="6858000" cy="886344"/>
          </a:xfrm>
        </p:spPr>
        <p:txBody>
          <a:bodyPr>
            <a:normAutofit/>
          </a:bodyPr>
          <a:lstStyle/>
          <a:p>
            <a:r>
              <a:rPr lang="en-US" sz="2000" dirty="0" smtClean="0">
                <a:solidFill>
                  <a:schemeClr val="tx1">
                    <a:lumMod val="85000"/>
                    <a:lumOff val="15000"/>
                  </a:schemeClr>
                </a:solidFill>
                <a:latin typeface="Century Gothic"/>
                <a:cs typeface="Century Gothic"/>
              </a:rPr>
              <a:t>P R E S E N T A T I O N  | FOO TEAM</a:t>
            </a:r>
            <a:endParaRPr lang="en-US" sz="2000" dirty="0">
              <a:solidFill>
                <a:schemeClr val="tx1">
                  <a:lumMod val="85000"/>
                  <a:lumOff val="15000"/>
                </a:schemeClr>
              </a:solidFill>
              <a:latin typeface="Century Gothic"/>
              <a:cs typeface="Century Gothic"/>
            </a:endParaRPr>
          </a:p>
        </p:txBody>
      </p:sp>
      <p:pic>
        <p:nvPicPr>
          <p:cNvPr id="10" name="Picture 9" descr="h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0800"/>
            <a:ext cx="5867400" cy="3491103"/>
          </a:xfrm>
          <a:prstGeom prst="rect">
            <a:avLst/>
          </a:prstGeom>
        </p:spPr>
      </p:pic>
      <p:sp>
        <p:nvSpPr>
          <p:cNvPr id="11" name="Slide Number Placeholder 10"/>
          <p:cNvSpPr>
            <a:spLocks noGrp="1"/>
          </p:cNvSpPr>
          <p:nvPr>
            <p:ph type="sldNum" sz="quarter" idx="12"/>
          </p:nvPr>
        </p:nvSpPr>
        <p:spPr/>
        <p:txBody>
          <a:bodyPr/>
          <a:lstStyle/>
          <a:p>
            <a:fld id="{34C99D79-8A4B-4031-B1E0-AF26F8EDF2BC}" type="slidenum">
              <a:rPr lang="en-US" smtClean="0"/>
              <a:t>1</a:t>
            </a:fld>
            <a:endParaRPr lang="en-US"/>
          </a:p>
        </p:txBody>
      </p:sp>
      <p:sp>
        <p:nvSpPr>
          <p:cNvPr id="13" name="Content Placeholder 5"/>
          <p:cNvSpPr txBox="1">
            <a:spLocks/>
          </p:cNvSpPr>
          <p:nvPr/>
        </p:nvSpPr>
        <p:spPr>
          <a:xfrm>
            <a:off x="4724400" y="2895600"/>
            <a:ext cx="3886200" cy="38100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50000"/>
              </a:lnSpc>
            </a:pPr>
            <a:endParaRPr lang="en-US" sz="1400"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Instructor: 	Mr. </a:t>
            </a:r>
            <a:r>
              <a:rPr lang="en-US" sz="1400" b="1" dirty="0" smtClean="0">
                <a:solidFill>
                  <a:schemeClr val="tx1">
                    <a:lumMod val="85000"/>
                    <a:lumOff val="15000"/>
                  </a:schemeClr>
                </a:solidFill>
                <a:latin typeface="Century Gothic"/>
                <a:cs typeface="Century Gothic"/>
              </a:rPr>
              <a:t>Phan Truong Lam</a:t>
            </a:r>
          </a:p>
          <a:p>
            <a:pPr>
              <a:lnSpc>
                <a:spcPct val="50000"/>
              </a:lnSpc>
            </a:pPr>
            <a:r>
              <a:rPr lang="en-US" sz="1400" dirty="0" smtClean="0">
                <a:solidFill>
                  <a:schemeClr val="tx1">
                    <a:lumMod val="85000"/>
                    <a:lumOff val="15000"/>
                  </a:schemeClr>
                </a:solidFill>
                <a:latin typeface="Century Gothic"/>
                <a:cs typeface="Century Gothic"/>
              </a:rPr>
              <a:t>Students:	</a:t>
            </a:r>
            <a:r>
              <a:rPr lang="en-US" sz="1400" b="1" dirty="0" smtClean="0">
                <a:solidFill>
                  <a:schemeClr val="tx1">
                    <a:lumMod val="85000"/>
                    <a:lumOff val="15000"/>
                  </a:schemeClr>
                </a:solidFill>
                <a:latin typeface="Century Gothic"/>
                <a:cs typeface="Century Gothic"/>
              </a:rPr>
              <a:t>Nguyen Viet Nam </a:t>
            </a:r>
            <a:r>
              <a:rPr lang="en-US" sz="1400" dirty="0" smtClean="0">
                <a:solidFill>
                  <a:schemeClr val="tx1">
                    <a:lumMod val="85000"/>
                    <a:lumOff val="15000"/>
                  </a:schemeClr>
                </a:solidFill>
                <a:latin typeface="Century Gothic"/>
                <a:cs typeface="Century Gothic"/>
              </a:rPr>
              <a:t>| 01595</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Cao Quoc Hung</a:t>
            </a:r>
            <a:r>
              <a:rPr lang="en-US" sz="1400" dirty="0" smtClean="0">
                <a:solidFill>
                  <a:schemeClr val="tx1">
                    <a:lumMod val="85000"/>
                    <a:lumOff val="15000"/>
                  </a:schemeClr>
                </a:solidFill>
                <a:latin typeface="Century Gothic"/>
                <a:cs typeface="Century Gothic"/>
              </a:rPr>
              <a:t> | 01766</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Vo Hoang Viet </a:t>
            </a:r>
            <a:r>
              <a:rPr lang="en-US" sz="1400" dirty="0" smtClean="0">
                <a:solidFill>
                  <a:schemeClr val="tx1">
                    <a:lumMod val="85000"/>
                    <a:lumOff val="15000"/>
                  </a:schemeClr>
                </a:solidFill>
                <a:latin typeface="Century Gothic"/>
                <a:cs typeface="Century Gothic"/>
              </a:rPr>
              <a:t>| 01388</a:t>
            </a:r>
          </a:p>
          <a:p>
            <a:pPr>
              <a:lnSpc>
                <a:spcPct val="50000"/>
              </a:lnSpc>
            </a:pPr>
            <a:r>
              <a:rPr lang="en-US" sz="1400" dirty="0">
                <a:solidFill>
                  <a:schemeClr val="tx1">
                    <a:lumMod val="85000"/>
                    <a:lumOff val="15000"/>
                  </a:schemeClr>
                </a:solidFill>
                <a:latin typeface="Century Gothic"/>
                <a:cs typeface="Century Gothic"/>
              </a:rPr>
              <a:t>	</a:t>
            </a:r>
            <a:r>
              <a:rPr lang="en-US" sz="1400" b="1" dirty="0">
                <a:solidFill>
                  <a:schemeClr val="tx1">
                    <a:lumMod val="85000"/>
                    <a:lumOff val="15000"/>
                  </a:schemeClr>
                </a:solidFill>
                <a:latin typeface="Century Gothic"/>
                <a:cs typeface="Century Gothic"/>
              </a:rPr>
              <a:t>Nguyen Tien Chung </a:t>
            </a:r>
            <a:r>
              <a:rPr lang="en-US" sz="1400" dirty="0">
                <a:solidFill>
                  <a:schemeClr val="tx1">
                    <a:lumMod val="85000"/>
                    <a:lumOff val="15000"/>
                  </a:schemeClr>
                </a:solidFill>
                <a:latin typeface="Century Gothic"/>
                <a:cs typeface="Century Gothic"/>
              </a:rPr>
              <a:t>| 01726 </a:t>
            </a:r>
            <a:endParaRPr lang="en-US" sz="1400" dirty="0" smtClean="0">
              <a:solidFill>
                <a:schemeClr val="tx1">
                  <a:lumMod val="85000"/>
                  <a:lumOff val="15000"/>
                </a:schemeClr>
              </a:solidFill>
              <a:latin typeface="Century Gothic"/>
              <a:cs typeface="Century Gothic"/>
            </a:endParaRP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Tran Thi Bich</a:t>
            </a:r>
            <a:r>
              <a:rPr lang="en-US" sz="1400" b="1"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01501</a:t>
            </a:r>
          </a:p>
          <a:p>
            <a:pPr>
              <a:lnSpc>
                <a:spcPct val="50000"/>
              </a:lnSpc>
            </a:pPr>
            <a:r>
              <a:rPr lang="en-US" sz="1400"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a:t>
            </a:r>
          </a:p>
          <a:p>
            <a:pPr>
              <a:lnSpc>
                <a:spcPct val="50000"/>
              </a:lnSpc>
            </a:pPr>
            <a:r>
              <a:rPr lang="en-US" sz="1400" dirty="0">
                <a:solidFill>
                  <a:schemeClr val="tx1">
                    <a:lumMod val="85000"/>
                    <a:lumOff val="15000"/>
                  </a:schemeClr>
                </a:solidFill>
                <a:latin typeface="Century Gothic"/>
                <a:cs typeface="Century Gothic"/>
              </a:rPr>
              <a:t>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a:xfrm>
            <a:off x="914400" y="1600200"/>
            <a:ext cx="6477000" cy="3581400"/>
          </a:xfrm>
        </p:spPr>
        <p:txBody>
          <a:bodyPr>
            <a:noAutofit/>
          </a:bodyPr>
          <a:lstStyle/>
          <a:p>
            <a:pPr marL="742950" lvl="1" indent="-285750">
              <a:buFont typeface="Arial"/>
              <a:buChar char="•"/>
            </a:pPr>
            <a:r>
              <a:rPr lang="en-US" sz="1600" dirty="0" smtClean="0">
                <a:latin typeface="Century Gothic"/>
                <a:cs typeface="Century Gothic"/>
              </a:rPr>
              <a:t>No any suggestion while searching</a:t>
            </a:r>
          </a:p>
          <a:p>
            <a:pPr marL="742950" lvl="1" indent="-285750">
              <a:buFont typeface="Arial"/>
              <a:buChar char="•"/>
            </a:pPr>
            <a:r>
              <a:rPr lang="en-US" sz="1600" dirty="0" smtClean="0">
                <a:latin typeface="Century Gothic"/>
                <a:cs typeface="Century Gothic"/>
              </a:rPr>
              <a:t>No favorite, no compare</a:t>
            </a:r>
          </a:p>
          <a:p>
            <a:pPr marL="742950" lvl="1" indent="-285750">
              <a:buFont typeface="Arial"/>
              <a:buChar char="•"/>
            </a:pPr>
            <a:r>
              <a:rPr lang="en-US" sz="1600" dirty="0" smtClean="0">
                <a:latin typeface="Century Gothic"/>
                <a:cs typeface="Century Gothic"/>
              </a:rPr>
              <a:t>Must register account in order to post</a:t>
            </a:r>
          </a:p>
          <a:p>
            <a:pPr marL="742950" lvl="1" indent="-285750">
              <a:buFont typeface="Arial"/>
              <a:buChar char="•"/>
            </a:pPr>
            <a:r>
              <a:rPr lang="en-US" sz="1600" dirty="0" smtClean="0">
                <a:latin typeface="Century Gothic"/>
                <a:cs typeface="Century Gothic"/>
              </a:rPr>
              <a:t>No </a:t>
            </a:r>
            <a:r>
              <a:rPr lang="en-US" sz="1600" dirty="0">
                <a:latin typeface="Century Gothic"/>
                <a:cs typeface="Century Gothic"/>
              </a:rPr>
              <a:t>support visual </a:t>
            </a:r>
            <a:r>
              <a:rPr lang="en-US" sz="1600" dirty="0" smtClean="0">
                <a:latin typeface="Century Gothic"/>
                <a:cs typeface="Century Gothic"/>
              </a:rPr>
              <a:t>map (</a:t>
            </a:r>
            <a:r>
              <a:rPr lang="en-US" sz="1600" i="1" dirty="0" smtClean="0">
                <a:latin typeface="Century Gothic"/>
                <a:cs typeface="Century Gothic"/>
              </a:rPr>
              <a:t>nhatroviet.com</a:t>
            </a:r>
            <a:r>
              <a:rPr lang="en-US" sz="1600" dirty="0" smtClean="0">
                <a:latin typeface="Century Gothic"/>
                <a:cs typeface="Century Gothic"/>
              </a:rPr>
              <a:t>)</a:t>
            </a:r>
            <a:endParaRPr lang="en-US" sz="1600" dirty="0">
              <a:latin typeface="Century Gothic"/>
              <a:cs typeface="Century Gothic"/>
            </a:endParaRPr>
          </a:p>
          <a:p>
            <a:pPr marL="457200" lvl="1" indent="0">
              <a:buNone/>
            </a:pP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10</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2203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11</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pic>
        <p:nvPicPr>
          <p:cNvPr id="3" name="Picture 2"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200"/>
            <a:ext cx="6655550" cy="1737838"/>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7188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12</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5house.vn </a:t>
            </a:r>
            <a:r>
              <a:rPr lang="en-US" sz="2000" dirty="0" smtClean="0">
                <a:solidFill>
                  <a:schemeClr val="tx1">
                    <a:lumMod val="85000"/>
                    <a:lumOff val="15000"/>
                  </a:schemeClr>
                </a:solidFill>
                <a:latin typeface="Century Gothic"/>
                <a:cs typeface="Century Gothic"/>
              </a:rPr>
              <a:t>focus on the </a:t>
            </a:r>
            <a:r>
              <a:rPr lang="en-US" sz="2000" b="1" dirty="0" smtClean="0">
                <a:solidFill>
                  <a:schemeClr val="tx1">
                    <a:lumMod val="85000"/>
                    <a:lumOff val="15000"/>
                  </a:schemeClr>
                </a:solidFill>
                <a:latin typeface="Century Gothic"/>
                <a:cs typeface="Century Gothic"/>
              </a:rPr>
              <a:t>following highlights:</a:t>
            </a:r>
          </a:p>
          <a:p>
            <a:pPr marL="304747" lvl="1" algn="just">
              <a:spcBef>
                <a:spcPts val="1800"/>
              </a:spcBef>
              <a:buFont typeface="Wingdings" charset="2"/>
              <a:buChar char="§"/>
            </a:pPr>
            <a:r>
              <a:rPr lang="en-US" sz="2000" b="1" dirty="0" smtClean="0">
                <a:solidFill>
                  <a:schemeClr val="accent4">
                    <a:lumMod val="75000"/>
                  </a:schemeClr>
                </a:solidFill>
                <a:latin typeface="Century Gothic"/>
                <a:cs typeface="Century Gothic"/>
              </a:rPr>
              <a:t>Search</a:t>
            </a:r>
            <a:r>
              <a:rPr lang="en-US" sz="2000" b="1" dirty="0" smtClean="0">
                <a:solidFill>
                  <a:schemeClr val="tx1">
                    <a:lumMod val="85000"/>
                    <a:lumOff val="15000"/>
                  </a:schemeClr>
                </a:solidFill>
                <a:latin typeface="Century Gothic"/>
                <a:cs typeface="Century Gothic"/>
              </a:rPr>
              <a:t>: fast</a:t>
            </a:r>
            <a:r>
              <a:rPr lang="en-US" sz="2000" dirty="0" smtClean="0">
                <a:solidFill>
                  <a:schemeClr val="tx1">
                    <a:lumMod val="85000"/>
                    <a:lumOff val="15000"/>
                  </a:schemeClr>
                </a:solidFill>
                <a:latin typeface="Century Gothic"/>
                <a:cs typeface="Century Gothic"/>
              </a:rPr>
              <a:t> search with </a:t>
            </a:r>
            <a:r>
              <a:rPr lang="en-US" sz="2000" b="1" dirty="0" smtClean="0">
                <a:solidFill>
                  <a:schemeClr val="tx1">
                    <a:lumMod val="85000"/>
                    <a:lumOff val="15000"/>
                  </a:schemeClr>
                </a:solidFill>
                <a:latin typeface="Century Gothic"/>
                <a:cs typeface="Century Gothic"/>
              </a:rPr>
              <a:t>keywords </a:t>
            </a:r>
            <a:r>
              <a:rPr lang="en-US" sz="2000" dirty="0" smtClean="0">
                <a:solidFill>
                  <a:schemeClr val="tx1">
                    <a:lumMod val="85000"/>
                    <a:lumOff val="15000"/>
                  </a:schemeClr>
                </a:solidFill>
                <a:latin typeface="Century Gothic"/>
                <a:cs typeface="Century Gothic"/>
              </a:rPr>
              <a:t>for users</a:t>
            </a:r>
          </a:p>
          <a:p>
            <a:pPr marL="304747" lvl="1" algn="just">
              <a:spcBef>
                <a:spcPts val="1800"/>
              </a:spcBef>
              <a:buFont typeface="Wingdings" charset="2"/>
              <a:buChar char="§"/>
            </a:pPr>
            <a:r>
              <a:rPr lang="en-US" sz="2000" b="1" dirty="0" smtClean="0">
                <a:solidFill>
                  <a:srgbClr val="B8270A"/>
                </a:solidFill>
                <a:latin typeface="Century Gothic"/>
                <a:cs typeface="Century Gothic"/>
              </a:rPr>
              <a:t>Advanced Search</a:t>
            </a:r>
            <a:r>
              <a:rPr lang="en-US" sz="2000" dirty="0" smtClean="0">
                <a:solidFill>
                  <a:schemeClr val="tx1">
                    <a:lumMod val="85000"/>
                    <a:lumOff val="15000"/>
                  </a:schemeClr>
                </a:solidFill>
                <a:latin typeface="Century Gothic"/>
                <a:cs typeface="Century Gothic"/>
              </a:rPr>
              <a:t>: for users who know well their needs with </a:t>
            </a:r>
            <a:r>
              <a:rPr lang="en-US" sz="2000" b="1" dirty="0" smtClean="0">
                <a:solidFill>
                  <a:schemeClr val="tx1">
                    <a:lumMod val="85000"/>
                    <a:lumOff val="15000"/>
                  </a:schemeClr>
                </a:solidFill>
                <a:latin typeface="Century Gothic"/>
                <a:cs typeface="Century Gothic"/>
              </a:rPr>
              <a:t>many extra options</a:t>
            </a:r>
            <a:r>
              <a:rPr lang="en-US" sz="2000" dirty="0" smtClean="0">
                <a:solidFill>
                  <a:schemeClr val="tx1">
                    <a:lumMod val="85000"/>
                    <a:lumOff val="15000"/>
                  </a:schemeClr>
                </a:solidFill>
                <a:latin typeface="Century Gothic"/>
                <a:cs typeface="Century Gothic"/>
              </a:rPr>
              <a:t>. base on user own evaluation of </a:t>
            </a:r>
            <a:r>
              <a:rPr lang="en-US" sz="2000" b="1" dirty="0" smtClean="0">
                <a:solidFill>
                  <a:schemeClr val="tx1">
                    <a:lumMod val="85000"/>
                    <a:lumOff val="15000"/>
                  </a:schemeClr>
                </a:solidFill>
                <a:latin typeface="Century Gothic"/>
                <a:cs typeface="Century Gothic"/>
              </a:rPr>
              <a:t>necessary living conditions.</a:t>
            </a:r>
          </a:p>
          <a:p>
            <a:pPr algn="just">
              <a:buFont typeface="Wingdings" charset="2"/>
              <a:buChar char="§"/>
            </a:pPr>
            <a:r>
              <a:rPr lang="en-US" sz="2000" b="1" dirty="0" smtClean="0">
                <a:solidFill>
                  <a:srgbClr val="B8270A"/>
                </a:solidFill>
                <a:latin typeface="Century Gothic"/>
                <a:cs typeface="Century Gothic"/>
              </a:rPr>
              <a:t>Visualization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improve </a:t>
            </a:r>
            <a:r>
              <a:rPr lang="en-US" sz="2000" b="1" dirty="0" smtClean="0">
                <a:solidFill>
                  <a:schemeClr val="tx1">
                    <a:lumMod val="85000"/>
                    <a:lumOff val="15000"/>
                  </a:schemeClr>
                </a:solidFill>
                <a:latin typeface="Century Gothic"/>
                <a:cs typeface="Century Gothic"/>
              </a:rPr>
              <a:t>user interaction on visual map </a:t>
            </a:r>
            <a:r>
              <a:rPr lang="en-US" sz="2000" dirty="0" smtClean="0">
                <a:solidFill>
                  <a:schemeClr val="tx1">
                    <a:lumMod val="85000"/>
                    <a:lumOff val="15000"/>
                  </a:schemeClr>
                </a:solidFill>
                <a:latin typeface="Century Gothic"/>
                <a:cs typeface="Century Gothic"/>
              </a:rPr>
              <a:t>in friendly and direct ways</a:t>
            </a:r>
          </a:p>
          <a:p>
            <a:pPr algn="just">
              <a:buFont typeface="Wingdings" charset="2"/>
              <a:buChar char="§"/>
            </a:pPr>
            <a:r>
              <a:rPr lang="en-US" sz="2000" b="1" dirty="0" smtClean="0">
                <a:solidFill>
                  <a:srgbClr val="B8270A"/>
                </a:solidFill>
                <a:latin typeface="Century Gothic"/>
                <a:cs typeface="Century Gothic"/>
              </a:rPr>
              <a:t>Simple interaction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helps user approached core functions of website faster and easier.</a:t>
            </a:r>
          </a:p>
          <a:p>
            <a:pPr algn="just">
              <a:buFont typeface="Wingdings" charset="2"/>
              <a:buChar char="§"/>
            </a:pPr>
            <a:r>
              <a:rPr lang="en-US" sz="2000" b="1" dirty="0">
                <a:solidFill>
                  <a:srgbClr val="B8270A"/>
                </a:solidFill>
                <a:latin typeface="Century Gothic"/>
                <a:cs typeface="Century Gothic"/>
              </a:rPr>
              <a:t>Bad post </a:t>
            </a:r>
            <a:r>
              <a:rPr lang="en-US" sz="2000" b="1" dirty="0" smtClean="0">
                <a:solidFill>
                  <a:srgbClr val="B8270A"/>
                </a:solidFill>
                <a:latin typeface="Century Gothic"/>
                <a:cs typeface="Century Gothic"/>
              </a:rPr>
              <a:t>filter &amp; report: </a:t>
            </a:r>
            <a:r>
              <a:rPr lang="en-US" sz="2000" dirty="0" smtClean="0">
                <a:latin typeface="Century Gothic"/>
                <a:cs typeface="Century Gothic"/>
              </a:rPr>
              <a:t>keep website clean.</a:t>
            </a:r>
            <a:endParaRPr lang="en-US" sz="2000" dirty="0">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4783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2</a:t>
            </a:r>
            <a:r>
              <a:rPr lang="en-US" dirty="0" smtClean="0">
                <a:solidFill>
                  <a:schemeClr val="accent4">
                    <a:lumMod val="50000"/>
                  </a:schemeClr>
                </a:solidFill>
                <a:latin typeface="Century Gothic"/>
                <a:cs typeface="Century Gothic"/>
              </a:rPr>
              <a:t>. Project Plan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anagement</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Software process </a:t>
            </a:r>
            <a:r>
              <a:rPr lang="en-US" dirty="0">
                <a:solidFill>
                  <a:schemeClr val="tx1">
                    <a:lumMod val="85000"/>
                    <a:lumOff val="15000"/>
                  </a:schemeClr>
                </a:solidFill>
                <a:latin typeface="Century Gothic"/>
                <a:cs typeface="Century Gothic"/>
              </a:rPr>
              <a:t>m</a:t>
            </a:r>
            <a:r>
              <a:rPr lang="en-US" dirty="0" smtClean="0">
                <a:solidFill>
                  <a:schemeClr val="tx1">
                    <a:lumMod val="85000"/>
                    <a:lumOff val="15000"/>
                  </a:schemeClr>
                </a:solidFill>
                <a:latin typeface="Century Gothic"/>
                <a:cs typeface="Century Gothic"/>
              </a:rPr>
              <a:t>odel</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Roles and responsibilities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Development environment</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Project management plan</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13</a:t>
            </a:fld>
            <a:endParaRPr lang="en-US"/>
          </a:p>
        </p:txBody>
      </p:sp>
    </p:spTree>
    <p:extLst>
      <p:ext uri="{BB962C8B-B14F-4D97-AF65-F5344CB8AC3E}">
        <p14:creationId xmlns:p14="http://schemas.microsoft.com/office/powerpoint/2010/main" val="379792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2.1 Software Process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odel</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14</a:t>
            </a:fld>
            <a:endParaRPr lang="en-US"/>
          </a:p>
        </p:txBody>
      </p:sp>
      <p:pic>
        <p:nvPicPr>
          <p:cNvPr id="7" name="Picture 2" descr="C:\Users\White Eagle\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41" r="-17341"/>
          <a:stretch>
            <a:fillRect/>
          </a:stretch>
        </p:blipFill>
        <p:spPr bwMode="auto">
          <a:xfrm>
            <a:off x="2133600" y="1676400"/>
            <a:ext cx="5105400"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8" name="Rectangle 7"/>
          <p:cNvSpPr/>
          <p:nvPr/>
        </p:nvSpPr>
        <p:spPr>
          <a:xfrm>
            <a:off x="3962400" y="5105399"/>
            <a:ext cx="252665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Waterfall Model</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51953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2.2 Roles and Responsibilities</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15</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4125647"/>
              </p:ext>
            </p:extLst>
          </p:nvPr>
        </p:nvGraphicFramePr>
        <p:xfrm>
          <a:off x="685800" y="16002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169076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16</a:t>
            </a:fld>
            <a:endParaRPr lang="en-US"/>
          </a:p>
        </p:txBody>
      </p:sp>
      <p:sp>
        <p:nvSpPr>
          <p:cNvPr id="17" name="Rectangle 16"/>
          <p:cNvSpPr/>
          <p:nvPr/>
        </p:nvSpPr>
        <p:spPr>
          <a:xfrm>
            <a:off x="1687717" y="2133600"/>
            <a:ext cx="1708020" cy="400110"/>
          </a:xfrm>
          <a:prstGeom prst="rect">
            <a:avLst/>
          </a:prstGeom>
        </p:spPr>
        <p:txBody>
          <a:bodyPr wrap="none">
            <a:spAutoFit/>
          </a:bodyPr>
          <a:lstStyle/>
          <a:p>
            <a:pPr lvl="0" algn="ctr"/>
            <a:r>
              <a:rPr lang="en-US" sz="2000" b="1" kern="1200" dirty="0" smtClean="0">
                <a:solidFill>
                  <a:srgbClr val="000000"/>
                </a:solidFill>
                <a:latin typeface="Century Gothic"/>
                <a:cs typeface="Century Gothic"/>
              </a:rPr>
              <a:t>Framework : </a:t>
            </a:r>
            <a:endParaRPr lang="en-US" sz="2000" b="1" kern="1200" dirty="0">
              <a:latin typeface="Century Gothic"/>
              <a:cs typeface="Century Gothic"/>
            </a:endParaRPr>
          </a:p>
        </p:txBody>
      </p:sp>
      <p:pic>
        <p:nvPicPr>
          <p:cNvPr id="18" name="Picture 17" descr="C:\Users\White Eagl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5000"/>
            <a:ext cx="1266825" cy="7428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iLucas\Desktop\psn images\VisualStudio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1881789" cy="14414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94215" y="3352800"/>
            <a:ext cx="1856798" cy="400110"/>
          </a:xfrm>
          <a:prstGeom prst="rect">
            <a:avLst/>
          </a:prstGeom>
        </p:spPr>
        <p:txBody>
          <a:bodyPr wrap="none">
            <a:spAutoFit/>
          </a:bodyPr>
          <a:lstStyle/>
          <a:p>
            <a:pPr lvl="0" algn="ctr"/>
            <a:r>
              <a:rPr lang="en-US" sz="2000" b="1" kern="1200" dirty="0" smtClean="0">
                <a:latin typeface="Century Gothic"/>
                <a:cs typeface="Century Gothic"/>
              </a:rPr>
              <a:t>Environment : </a:t>
            </a:r>
            <a:endParaRPr lang="en-US" sz="2000" b="1" kern="1200" dirty="0">
              <a:latin typeface="Century Gothic"/>
              <a:cs typeface="Century Gothic"/>
            </a:endParaRPr>
          </a:p>
        </p:txBody>
      </p:sp>
      <p:sp>
        <p:nvSpPr>
          <p:cNvPr id="21" name="Rectangle 20"/>
          <p:cNvSpPr/>
          <p:nvPr/>
        </p:nvSpPr>
        <p:spPr>
          <a:xfrm>
            <a:off x="572431" y="4634895"/>
            <a:ext cx="1674757" cy="400110"/>
          </a:xfrm>
          <a:prstGeom prst="rect">
            <a:avLst/>
          </a:prstGeom>
        </p:spPr>
        <p:txBody>
          <a:bodyPr wrap="none">
            <a:spAutoFit/>
          </a:bodyPr>
          <a:lstStyle/>
          <a:p>
            <a:pPr lvl="0" algn="ctr"/>
            <a:r>
              <a:rPr lang="en-US" sz="2000" b="1" kern="1200" dirty="0">
                <a:latin typeface="Century Gothic"/>
                <a:cs typeface="Century Gothic"/>
              </a:rPr>
              <a:t>Web Server: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39" y="4330095"/>
            <a:ext cx="1340619" cy="964964"/>
          </a:xfrm>
          <a:prstGeom prst="rect">
            <a:avLst/>
          </a:prstGeom>
        </p:spPr>
      </p:pic>
      <p:sp>
        <p:nvSpPr>
          <p:cNvPr id="10"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1" name="Rectangle 10"/>
          <p:cNvSpPr/>
          <p:nvPr/>
        </p:nvSpPr>
        <p:spPr>
          <a:xfrm>
            <a:off x="4572917" y="4588334"/>
            <a:ext cx="965329" cy="400110"/>
          </a:xfrm>
          <a:prstGeom prst="rect">
            <a:avLst/>
          </a:prstGeom>
        </p:spPr>
        <p:txBody>
          <a:bodyPr wrap="none">
            <a:spAutoFit/>
          </a:bodyPr>
          <a:lstStyle/>
          <a:p>
            <a:r>
              <a:rPr lang="en-US" sz="2000" b="1" kern="1200" dirty="0">
                <a:latin typeface="Century Gothic"/>
                <a:cs typeface="Century Gothic"/>
              </a:rPr>
              <a:t>DBMS: </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042723"/>
            <a:ext cx="2286000" cy="1287780"/>
          </a:xfrm>
          <a:prstGeom prst="rect">
            <a:avLst/>
          </a:prstGeom>
        </p:spPr>
      </p:pic>
    </p:spTree>
    <p:extLst>
      <p:ext uri="{BB962C8B-B14F-4D97-AF65-F5344CB8AC3E}">
        <p14:creationId xmlns:p14="http://schemas.microsoft.com/office/powerpoint/2010/main" val="39246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17</a:t>
            </a:fld>
            <a:endParaRPr lang="en-US"/>
          </a:p>
        </p:txBody>
      </p:sp>
      <p:sp>
        <p:nvSpPr>
          <p:cNvPr id="10" name="Rectangle 9"/>
          <p:cNvSpPr/>
          <p:nvPr/>
        </p:nvSpPr>
        <p:spPr>
          <a:xfrm>
            <a:off x="1828800" y="1752600"/>
            <a:ext cx="2092740" cy="400110"/>
          </a:xfrm>
          <a:prstGeom prst="rect">
            <a:avLst/>
          </a:prstGeom>
        </p:spPr>
        <p:txBody>
          <a:bodyPr wrap="none">
            <a:spAutoFit/>
          </a:bodyPr>
          <a:lstStyle/>
          <a:p>
            <a:r>
              <a:rPr lang="en-US" sz="2000" b="1" kern="1200" dirty="0" smtClean="0">
                <a:latin typeface="Century Gothic"/>
                <a:cs typeface="Century Gothic"/>
              </a:rPr>
              <a:t>Source Control: </a:t>
            </a:r>
            <a:endParaRPr lang="en-US" sz="2000" b="1" kern="1200" dirty="0">
              <a:latin typeface="Century Gothic"/>
              <a:cs typeface="Century Gothic"/>
            </a:endParaRPr>
          </a:p>
        </p:txBody>
      </p:sp>
      <p:pic>
        <p:nvPicPr>
          <p:cNvPr id="11" name="Picture 10" descr="C:\Users\Administrator\Desktop\FSH Project\Picture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528763"/>
            <a:ext cx="1112227" cy="8334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Desktop\FSH Project\Pictur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461" y="2590800"/>
            <a:ext cx="1470939"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76400" y="2819400"/>
            <a:ext cx="2446653" cy="400110"/>
          </a:xfrm>
          <a:prstGeom prst="rect">
            <a:avLst/>
          </a:prstGeom>
        </p:spPr>
        <p:txBody>
          <a:bodyPr wrap="none">
            <a:spAutoFit/>
          </a:bodyPr>
          <a:lstStyle/>
          <a:p>
            <a:pPr lvl="0" algn="ctr"/>
            <a:r>
              <a:rPr lang="en-US" sz="2000" b="1" kern="1200" dirty="0">
                <a:latin typeface="Century Gothic"/>
                <a:cs typeface="Century Gothic"/>
              </a:rPr>
              <a:t>Operating system: </a:t>
            </a:r>
          </a:p>
        </p:txBody>
      </p:sp>
      <p:pic>
        <p:nvPicPr>
          <p:cNvPr id="16" name="Picture 15" descr="C:\Users\White Eagle\Desktop\openid-logo-word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3880957"/>
            <a:ext cx="1363861" cy="5455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993418" y="3816901"/>
            <a:ext cx="673582" cy="400110"/>
          </a:xfrm>
          <a:prstGeom prst="rect">
            <a:avLst/>
          </a:prstGeom>
        </p:spPr>
        <p:txBody>
          <a:bodyPr wrap="none">
            <a:spAutoFit/>
          </a:bodyPr>
          <a:lstStyle/>
          <a:p>
            <a:r>
              <a:rPr lang="en-US" sz="2000" b="1" kern="1200" dirty="0">
                <a:latin typeface="Century Gothic"/>
                <a:cs typeface="Century Gothic"/>
              </a:rPr>
              <a:t>API: </a:t>
            </a:r>
          </a:p>
        </p:txBody>
      </p:sp>
      <p:pic>
        <p:nvPicPr>
          <p:cNvPr id="24" name="Picture 23" descr="C:\Users\Administrator\Desktop\FSH Project\Picture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730063"/>
            <a:ext cx="1006105" cy="772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inistrator\Desktop\FSH Project\Picture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3055" y="4578901"/>
            <a:ext cx="1506145" cy="755099"/>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20036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2.4 Project Management </a:t>
            </a:r>
            <a:r>
              <a:rPr lang="en-US" dirty="0">
                <a:solidFill>
                  <a:schemeClr val="accent4">
                    <a:lumMod val="50000"/>
                  </a:schemeClr>
                </a:solidFill>
                <a:latin typeface="Century Gothic"/>
                <a:cs typeface="Century Gothic"/>
              </a:rPr>
              <a:t>P</a:t>
            </a:r>
            <a:r>
              <a:rPr lang="en-US" dirty="0" smtClean="0">
                <a:solidFill>
                  <a:schemeClr val="accent4">
                    <a:lumMod val="50000"/>
                  </a:schemeClr>
                </a:solidFill>
                <a:latin typeface="Century Gothic"/>
                <a:cs typeface="Century Gothic"/>
              </a:rPr>
              <a:t>lan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18</a:t>
            </a:fld>
            <a:endParaRPr lang="en-US"/>
          </a:p>
        </p:txBody>
      </p:sp>
      <p:pic>
        <p:nvPicPr>
          <p:cNvPr id="3" name="Picture 2"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5" y="1447800"/>
            <a:ext cx="7688075" cy="4648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421978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3</a:t>
            </a:r>
            <a:r>
              <a:rPr lang="en-US" dirty="0" smtClean="0">
                <a:solidFill>
                  <a:schemeClr val="accent4">
                    <a:lumMod val="50000"/>
                  </a:schemeClr>
                </a:solidFill>
                <a:latin typeface="Century Gothic"/>
                <a:cs typeface="Century Gothic"/>
              </a:rPr>
              <a:t>. Software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User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System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Non- functional requirements</a:t>
            </a:r>
          </a:p>
        </p:txBody>
      </p:sp>
      <p:sp>
        <p:nvSpPr>
          <p:cNvPr id="2" name="Slide Number Placeholder 1"/>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30690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The People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474972798"/>
              </p:ext>
            </p:extLst>
          </p:nvPr>
        </p:nvGraphicFramePr>
        <p:xfrm>
          <a:off x="914400" y="1600200"/>
          <a:ext cx="7315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5877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838200"/>
          </a:xfrm>
        </p:spPr>
        <p:txBody>
          <a:bodyPr>
            <a:normAutofit/>
          </a:bodyPr>
          <a:lstStyle/>
          <a:p>
            <a:r>
              <a:rPr lang="en-US" sz="2400" dirty="0" smtClean="0">
                <a:latin typeface="Century Gothic"/>
                <a:cs typeface="Century Gothic"/>
              </a:rPr>
              <a:t>3 types of users in system:</a:t>
            </a:r>
            <a:endParaRPr lang="en-US" sz="2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20</a:t>
            </a:fld>
            <a:endParaRPr lang="en-US"/>
          </a:p>
        </p:txBody>
      </p:sp>
      <p:pic>
        <p:nvPicPr>
          <p:cNvPr id="10" name="Picture 9"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6" y="3124200"/>
            <a:ext cx="1092200" cy="1016000"/>
          </a:xfrm>
          <a:prstGeom prst="rect">
            <a:avLst/>
          </a:prstGeom>
        </p:spPr>
      </p:pic>
      <p:sp>
        <p:nvSpPr>
          <p:cNvPr id="11" name="Content Placeholder 8"/>
          <p:cNvSpPr txBox="1">
            <a:spLocks/>
          </p:cNvSpPr>
          <p:nvPr/>
        </p:nvSpPr>
        <p:spPr>
          <a:xfrm>
            <a:off x="1066800" y="4419599"/>
            <a:ext cx="1600200" cy="9059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400" dirty="0" smtClean="0">
                <a:latin typeface="Century Gothic"/>
                <a:cs typeface="Century Gothic"/>
              </a:rPr>
              <a:t>Visitor</a:t>
            </a:r>
            <a:endParaRPr lang="en-US" sz="2400" dirty="0">
              <a:latin typeface="Century Gothic"/>
              <a:cs typeface="Century Gothic"/>
            </a:endParaRPr>
          </a:p>
        </p:txBody>
      </p:sp>
      <p:pic>
        <p:nvPicPr>
          <p:cNvPr id="12" name="Picture 1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048000"/>
            <a:ext cx="952500" cy="1066800"/>
          </a:xfrm>
          <a:prstGeom prst="rect">
            <a:avLst/>
          </a:prstGeom>
        </p:spPr>
      </p:pic>
      <p:sp>
        <p:nvSpPr>
          <p:cNvPr id="13" name="Content Placeholder 8"/>
          <p:cNvSpPr txBox="1">
            <a:spLocks/>
          </p:cNvSpPr>
          <p:nvPr/>
        </p:nvSpPr>
        <p:spPr>
          <a:xfrm>
            <a:off x="3200400" y="4495801"/>
            <a:ext cx="2209800" cy="7620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Registered User</a:t>
            </a:r>
            <a:endParaRPr lang="en-US" sz="2400" dirty="0">
              <a:latin typeface="Century Gothic"/>
              <a:cs typeface="Century Gothic"/>
            </a:endParaRPr>
          </a:p>
        </p:txBody>
      </p:sp>
      <p:pic>
        <p:nvPicPr>
          <p:cNvPr id="14" name="Picture 13" descr="adm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124200"/>
            <a:ext cx="749300" cy="965200"/>
          </a:xfrm>
          <a:prstGeom prst="rect">
            <a:avLst/>
          </a:prstGeom>
        </p:spPr>
      </p:pic>
      <p:sp>
        <p:nvSpPr>
          <p:cNvPr id="15" name="Content Placeholder 8"/>
          <p:cNvSpPr txBox="1">
            <a:spLocks/>
          </p:cNvSpPr>
          <p:nvPr/>
        </p:nvSpPr>
        <p:spPr>
          <a:xfrm>
            <a:off x="5791200" y="4419600"/>
            <a:ext cx="2209800" cy="76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Admin</a:t>
            </a:r>
            <a:endParaRPr lang="en-US" sz="2400" dirty="0">
              <a:latin typeface="Century Gothic"/>
              <a:cs typeface="Century Gothic"/>
            </a:endParaRPr>
          </a:p>
        </p:txBody>
      </p:sp>
      <p:sp>
        <p:nvSpPr>
          <p:cNvPr id="1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760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3962400"/>
          </a:xfrm>
        </p:spPr>
        <p:txBody>
          <a:bodyPr>
            <a:normAutofit/>
          </a:bodyPr>
          <a:lstStyle/>
          <a:p>
            <a:r>
              <a:rPr lang="en-US" sz="2400" b="1" dirty="0" smtClean="0">
                <a:latin typeface="Century Gothic"/>
                <a:cs typeface="Century Gothic"/>
              </a:rPr>
              <a:t>Visitor</a:t>
            </a:r>
          </a:p>
          <a:p>
            <a:pPr lvl="1"/>
            <a:r>
              <a:rPr lang="en-US" dirty="0">
                <a:latin typeface="Century Gothic"/>
                <a:cs typeface="Century Gothic"/>
              </a:rPr>
              <a:t>Search</a:t>
            </a:r>
          </a:p>
          <a:p>
            <a:pPr lvl="1"/>
            <a:r>
              <a:rPr lang="en-US" dirty="0">
                <a:latin typeface="Century Gothic"/>
                <a:cs typeface="Century Gothic"/>
              </a:rPr>
              <a:t>Advanced Search</a:t>
            </a:r>
          </a:p>
          <a:p>
            <a:pPr lvl="1"/>
            <a:r>
              <a:rPr lang="en-US" dirty="0" smtClean="0">
                <a:latin typeface="Century Gothic"/>
                <a:cs typeface="Century Gothic"/>
              </a:rPr>
              <a:t>Add Post</a:t>
            </a:r>
            <a:endParaRPr lang="en-US" dirty="0">
              <a:latin typeface="Century Gothic"/>
              <a:cs typeface="Century Gothic"/>
            </a:endParaRPr>
          </a:p>
          <a:p>
            <a:pPr lvl="1"/>
            <a:r>
              <a:rPr lang="en-US" dirty="0">
                <a:latin typeface="Century Gothic"/>
                <a:cs typeface="Century Gothic"/>
              </a:rPr>
              <a:t>Edit Post</a:t>
            </a:r>
          </a:p>
          <a:p>
            <a:pPr lvl="1"/>
            <a:r>
              <a:rPr lang="en-US" dirty="0">
                <a:latin typeface="Century Gothic"/>
                <a:cs typeface="Century Gothic"/>
              </a:rPr>
              <a:t>Renew </a:t>
            </a:r>
            <a:r>
              <a:rPr lang="en-US" dirty="0" smtClean="0">
                <a:latin typeface="Century Gothic"/>
                <a:cs typeface="Century Gothic"/>
              </a:rPr>
              <a:t>Post</a:t>
            </a:r>
          </a:p>
          <a:p>
            <a:pPr lvl="1"/>
            <a:r>
              <a:rPr lang="en-US" dirty="0">
                <a:latin typeface="Century Gothic"/>
                <a:cs typeface="Century Gothic"/>
              </a:rPr>
              <a:t>Delete </a:t>
            </a:r>
            <a:r>
              <a:rPr lang="en-US" dirty="0" smtClean="0">
                <a:latin typeface="Century Gothic"/>
                <a:cs typeface="Century Gothic"/>
              </a:rPr>
              <a:t>Post</a:t>
            </a:r>
            <a:endParaRPr lang="en-US" dirty="0">
              <a:latin typeface="Century Gothic"/>
              <a:cs typeface="Century Gothic"/>
            </a:endParaRPr>
          </a:p>
          <a:p>
            <a:pPr lvl="1"/>
            <a:r>
              <a:rPr lang="en-US" dirty="0" smtClean="0">
                <a:latin typeface="Century Gothic"/>
                <a:cs typeface="Century Gothic"/>
              </a:rPr>
              <a:t>Register</a:t>
            </a:r>
            <a:endParaRPr lang="en-US" dirty="0">
              <a:latin typeface="Century Gothic"/>
              <a:cs typeface="Century Gothic"/>
            </a:endParaRPr>
          </a:p>
          <a:p>
            <a:pPr lvl="1"/>
            <a:endParaRPr lang="en-US" dirty="0">
              <a:latin typeface="Century Gothic"/>
              <a:cs typeface="Century Gothic"/>
            </a:endParaRPr>
          </a:p>
          <a:p>
            <a:pPr lvl="1"/>
            <a:endParaRPr lang="en-US" sz="2000" dirty="0" smtClean="0">
              <a:latin typeface="Century Gothic"/>
              <a:cs typeface="Century Gothic"/>
            </a:endParaRPr>
          </a:p>
          <a:p>
            <a:pPr lvl="1"/>
            <a:endParaRPr lang="en-US" sz="20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21</a:t>
            </a:fld>
            <a:endParaRPr lang="en-US"/>
          </a:p>
        </p:txBody>
      </p:sp>
      <p:pic>
        <p:nvPicPr>
          <p:cNvPr id="16" name="Picture 15"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981200"/>
            <a:ext cx="1556385" cy="14478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97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Registered User</a:t>
            </a:r>
          </a:p>
          <a:p>
            <a:pPr lvl="1"/>
            <a:r>
              <a:rPr lang="en-US" sz="1800" u="sng" dirty="0" smtClean="0">
                <a:latin typeface="Century Gothic"/>
                <a:cs typeface="Century Gothic"/>
              </a:rPr>
              <a:t>All functions of visitor</a:t>
            </a:r>
          </a:p>
          <a:p>
            <a:pPr lvl="1"/>
            <a:r>
              <a:rPr lang="en-US" sz="1800" dirty="0">
                <a:latin typeface="Century Gothic"/>
                <a:cs typeface="Century Gothic"/>
              </a:rPr>
              <a:t>Login, log </a:t>
            </a:r>
            <a:r>
              <a:rPr lang="en-US" sz="1800" dirty="0" smtClean="0">
                <a:latin typeface="Century Gothic"/>
                <a:cs typeface="Century Gothic"/>
              </a:rPr>
              <a:t>out</a:t>
            </a:r>
            <a:endParaRPr lang="en-US" sz="1800" u="sng" dirty="0" smtClean="0">
              <a:latin typeface="Century Gothic"/>
              <a:cs typeface="Century Gothic"/>
            </a:endParaRPr>
          </a:p>
          <a:p>
            <a:pPr lvl="1"/>
            <a:r>
              <a:rPr lang="en-US" sz="1800" dirty="0" smtClean="0">
                <a:latin typeface="Century Gothic"/>
                <a:cs typeface="Century Gothic"/>
              </a:rPr>
              <a:t>Has user workspace: manage account info, own posts, payments, conversations, favorites </a:t>
            </a:r>
            <a:endParaRPr lang="en-US" sz="1800" dirty="0">
              <a:latin typeface="Century Gothic"/>
              <a:cs typeface="Century Gothic"/>
            </a:endParaRPr>
          </a:p>
          <a:p>
            <a:pPr lvl="1"/>
            <a:r>
              <a:rPr lang="en-US" sz="1800" dirty="0" smtClean="0">
                <a:latin typeface="Century Gothic"/>
                <a:cs typeface="Century Gothic"/>
              </a:rPr>
              <a:t>View</a:t>
            </a:r>
            <a:r>
              <a:rPr lang="en-US" sz="1800" dirty="0">
                <a:latin typeface="Century Gothic"/>
                <a:cs typeface="Century Gothic"/>
              </a:rPr>
              <a:t>, add, remove house in favorite list</a:t>
            </a:r>
          </a:p>
          <a:p>
            <a:pPr lvl="1"/>
            <a:r>
              <a:rPr lang="en-US" sz="1800" dirty="0">
                <a:latin typeface="Century Gothic"/>
                <a:cs typeface="Century Gothic"/>
              </a:rPr>
              <a:t>Compare </a:t>
            </a:r>
            <a:r>
              <a:rPr lang="en-US" sz="1800" dirty="0" smtClean="0">
                <a:latin typeface="Century Gothic"/>
                <a:cs typeface="Century Gothic"/>
              </a:rPr>
              <a:t>houses</a:t>
            </a:r>
          </a:p>
          <a:p>
            <a:pPr lvl="1"/>
            <a:r>
              <a:rPr lang="en-US" sz="1800" dirty="0" smtClean="0">
                <a:latin typeface="Century Gothic"/>
                <a:cs typeface="Century Gothic"/>
              </a:rPr>
              <a:t>Report spam posts</a:t>
            </a:r>
            <a:endParaRPr lang="en-US" sz="1800" dirty="0">
              <a:latin typeface="Century Gothic"/>
              <a:cs typeface="Century Gothic"/>
            </a:endParaRPr>
          </a:p>
          <a:p>
            <a:endParaRPr lang="en-US" sz="2400" dirty="0">
              <a:latin typeface="Century Gothic"/>
              <a:cs typeface="Century Gothic"/>
            </a:endParaRP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22</a:t>
            </a:fld>
            <a:endParaRPr lang="en-US"/>
          </a:p>
        </p:txBody>
      </p:sp>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0"/>
            <a:ext cx="1496786" cy="1676400"/>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42787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Administrator</a:t>
            </a:r>
          </a:p>
          <a:p>
            <a:pPr lvl="1"/>
            <a:r>
              <a:rPr lang="en-US" sz="2000" u="sng" dirty="0" smtClean="0">
                <a:latin typeface="Century Gothic"/>
                <a:cs typeface="Century Gothic"/>
              </a:rPr>
              <a:t>All functions of system</a:t>
            </a:r>
          </a:p>
          <a:p>
            <a:pPr lvl="1"/>
            <a:r>
              <a:rPr lang="en-US" sz="2000" dirty="0" smtClean="0">
                <a:latin typeface="Century Gothic"/>
                <a:cs typeface="Century Gothic"/>
              </a:rPr>
              <a:t>Has admin workspace: manage all configurations of over all system such as: 	</a:t>
            </a:r>
          </a:p>
          <a:p>
            <a:pPr lvl="2"/>
            <a:r>
              <a:rPr lang="en-US" sz="1800" dirty="0">
                <a:latin typeface="Century Gothic"/>
                <a:cs typeface="Century Gothic"/>
              </a:rPr>
              <a:t>M</a:t>
            </a:r>
            <a:r>
              <a:rPr lang="en-US" sz="1800" dirty="0" smtClean="0">
                <a:latin typeface="Century Gothic"/>
                <a:cs typeface="Century Gothic"/>
              </a:rPr>
              <a:t>anage all posts </a:t>
            </a:r>
          </a:p>
          <a:p>
            <a:pPr lvl="2"/>
            <a:r>
              <a:rPr lang="en-US" sz="1800" dirty="0" smtClean="0">
                <a:latin typeface="Century Gothic"/>
                <a:cs typeface="Century Gothic"/>
              </a:rPr>
              <a:t>Locations (cities, districts)</a:t>
            </a:r>
          </a:p>
          <a:p>
            <a:pPr lvl="2"/>
            <a:r>
              <a:rPr lang="en-US" sz="1800" dirty="0">
                <a:latin typeface="Century Gothic"/>
                <a:cs typeface="Century Gothic"/>
              </a:rPr>
              <a:t>P</a:t>
            </a:r>
            <a:r>
              <a:rPr lang="en-US" sz="1800" dirty="0" smtClean="0">
                <a:latin typeface="Century Gothic"/>
                <a:cs typeface="Century Gothic"/>
              </a:rPr>
              <a:t>ayments </a:t>
            </a:r>
          </a:p>
          <a:p>
            <a:pPr lvl="2"/>
            <a:r>
              <a:rPr lang="en-US" sz="1800" dirty="0" smtClean="0">
                <a:latin typeface="Century Gothic"/>
                <a:cs typeface="Century Gothic"/>
              </a:rPr>
              <a:t>Facilities weight configuration</a:t>
            </a:r>
          </a:p>
          <a:p>
            <a:pPr lvl="2"/>
            <a:r>
              <a:rPr lang="en-US" sz="1800" dirty="0" smtClean="0">
                <a:latin typeface="Century Gothic"/>
                <a:cs typeface="Century Gothic"/>
              </a:rPr>
              <a:t> Post filter system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23</a:t>
            </a:fld>
            <a:endParaRPr lang="en-US"/>
          </a:p>
        </p:txBody>
      </p:sp>
      <p:pic>
        <p:nvPicPr>
          <p:cNvPr id="7" name="Picture 6" descr="ad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99268"/>
            <a:ext cx="1295400" cy="1668651"/>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41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876800" cy="4495800"/>
          </a:xfrm>
        </p:spPr>
        <p:txBody>
          <a:bodyPr>
            <a:normAutofit fontScale="92500" lnSpcReduction="20000"/>
          </a:bodyPr>
          <a:lstStyle/>
          <a:p>
            <a:pPr lvl="0"/>
            <a:r>
              <a:rPr lang="en-US" b="1" dirty="0" smtClean="0">
                <a:latin typeface="Century Gothic"/>
                <a:cs typeface="Century Gothic"/>
              </a:rPr>
              <a:t>System</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hide the topic post after amount of time posted.</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send </a:t>
            </a:r>
            <a:r>
              <a:rPr lang="en-US" sz="2300" dirty="0" smtClean="0">
                <a:latin typeface="Century Gothic"/>
                <a:cs typeface="Century Gothic"/>
              </a:rPr>
              <a:t>activation </a:t>
            </a:r>
            <a:r>
              <a:rPr lang="en-US" sz="2300" dirty="0">
                <a:latin typeface="Century Gothic"/>
                <a:cs typeface="Century Gothic"/>
              </a:rPr>
              <a:t>require </a:t>
            </a:r>
            <a:r>
              <a:rPr lang="en-US" sz="2300" dirty="0" smtClean="0">
                <a:latin typeface="Century Gothic"/>
                <a:cs typeface="Century Gothic"/>
              </a:rPr>
              <a:t>SMS. </a:t>
            </a:r>
            <a:endParaRPr lang="en-US" sz="2300" dirty="0">
              <a:latin typeface="Century Gothic"/>
              <a:cs typeface="Century Gothic"/>
            </a:endParaRPr>
          </a:p>
          <a:p>
            <a:pPr lvl="1">
              <a:lnSpc>
                <a:spcPct val="110000"/>
              </a:lnSpc>
            </a:pPr>
            <a:r>
              <a:rPr lang="en-US" sz="2300" dirty="0" smtClean="0">
                <a:latin typeface="Century Gothic"/>
                <a:cs typeface="Century Gothic"/>
              </a:rPr>
              <a:t>Extend the </a:t>
            </a:r>
            <a:r>
              <a:rPr lang="en-US" sz="2300" dirty="0">
                <a:latin typeface="Century Gothic"/>
                <a:cs typeface="Century Gothic"/>
              </a:rPr>
              <a:t>post after poster </a:t>
            </a:r>
            <a:r>
              <a:rPr lang="en-US" sz="2300" dirty="0" smtClean="0">
                <a:latin typeface="Century Gothic"/>
                <a:cs typeface="Century Gothic"/>
              </a:rPr>
              <a:t>sent </a:t>
            </a:r>
            <a:r>
              <a:rPr lang="en-US" sz="2300" dirty="0">
                <a:latin typeface="Century Gothic"/>
                <a:cs typeface="Century Gothic"/>
              </a:rPr>
              <a:t>payment SMS successfully.</a:t>
            </a:r>
          </a:p>
          <a:p>
            <a:pPr lvl="1">
              <a:lnSpc>
                <a:spcPct val="110000"/>
              </a:lnSpc>
            </a:pPr>
            <a:r>
              <a:rPr lang="en-US" sz="2300" dirty="0">
                <a:latin typeface="Century Gothic"/>
                <a:cs typeface="Century Gothic"/>
              </a:rPr>
              <a:t>System will auto filter all </a:t>
            </a:r>
            <a:r>
              <a:rPr lang="en-US" sz="2300" dirty="0" smtClean="0">
                <a:latin typeface="Century Gothic"/>
                <a:cs typeface="Century Gothic"/>
              </a:rPr>
              <a:t>posts </a:t>
            </a:r>
            <a:r>
              <a:rPr lang="en-US" sz="2300" dirty="0">
                <a:latin typeface="Century Gothic"/>
                <a:cs typeface="Century Gothic"/>
              </a:rPr>
              <a:t>with bad words to blacklist </a:t>
            </a:r>
            <a:r>
              <a:rPr lang="en-US" sz="2300" dirty="0" smtClean="0">
                <a:latin typeface="Century Gothic"/>
                <a:cs typeface="Century Gothic"/>
              </a:rPr>
              <a:t>and </a:t>
            </a:r>
            <a:r>
              <a:rPr lang="en-US" sz="2300" dirty="0">
                <a:latin typeface="Century Gothic"/>
                <a:cs typeface="Century Gothic"/>
              </a:rPr>
              <a:t>waiting for manual check from admin. </a:t>
            </a:r>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24</a:t>
            </a:fld>
            <a:endParaRPr lang="en-US"/>
          </a:p>
        </p:txBody>
      </p:sp>
      <p:pic>
        <p:nvPicPr>
          <p:cNvPr id="3" name="Picture 2" descr="09-0610_HPencore_FP_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76400"/>
            <a:ext cx="2708565" cy="3505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0254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sz="2400" b="1" dirty="0" smtClean="0">
                <a:latin typeface="Century Gothic"/>
                <a:cs typeface="Century Gothic"/>
              </a:rPr>
              <a:t>Search</a:t>
            </a:r>
          </a:p>
          <a:p>
            <a:pPr lvl="1"/>
            <a:r>
              <a:rPr lang="en-US" sz="1800" dirty="0">
                <a:latin typeface="Century Gothic"/>
                <a:cs typeface="Century Gothic"/>
              </a:rPr>
              <a:t>The users will choose the category of house for lease they want to search and the area they want to find places in. </a:t>
            </a:r>
            <a:endParaRPr lang="en-US" sz="1800" dirty="0" smtClean="0">
              <a:latin typeface="Century Gothic"/>
              <a:cs typeface="Century Gothic"/>
            </a:endParaRPr>
          </a:p>
          <a:p>
            <a:pPr lvl="1"/>
            <a:r>
              <a:rPr lang="en-US" sz="1800" dirty="0" smtClean="0">
                <a:latin typeface="Century Gothic"/>
                <a:cs typeface="Century Gothic"/>
              </a:rPr>
              <a:t>The </a:t>
            </a:r>
            <a:r>
              <a:rPr lang="en-US" sz="1800" dirty="0">
                <a:latin typeface="Century Gothic"/>
                <a:cs typeface="Century Gothic"/>
              </a:rPr>
              <a:t>search area </a:t>
            </a:r>
            <a:r>
              <a:rPr lang="en-US" sz="1800" dirty="0" smtClean="0">
                <a:latin typeface="Century Gothic"/>
                <a:cs typeface="Century Gothic"/>
              </a:rPr>
              <a:t>field </a:t>
            </a:r>
            <a:r>
              <a:rPr lang="en-US" sz="1800" dirty="0">
                <a:latin typeface="Century Gothic"/>
                <a:cs typeface="Century Gothic"/>
              </a:rPr>
              <a:t>will </a:t>
            </a:r>
            <a:r>
              <a:rPr lang="en-US" sz="1800" dirty="0" smtClean="0">
                <a:latin typeface="Century Gothic"/>
                <a:cs typeface="Century Gothic"/>
              </a:rPr>
              <a:t>have </a:t>
            </a:r>
            <a:r>
              <a:rPr lang="en-US" sz="1800" b="1" dirty="0" smtClean="0">
                <a:latin typeface="Century Gothic"/>
                <a:cs typeface="Century Gothic"/>
              </a:rPr>
              <a:t>automatic </a:t>
            </a:r>
            <a:r>
              <a:rPr lang="en-US" sz="1800" b="1" dirty="0">
                <a:latin typeface="Century Gothic"/>
                <a:cs typeface="Century Gothic"/>
              </a:rPr>
              <a:t>title suggestion. </a:t>
            </a:r>
          </a:p>
        </p:txBody>
      </p:sp>
      <p:sp>
        <p:nvSpPr>
          <p:cNvPr id="2" name="Slide Number Placeholder 1"/>
          <p:cNvSpPr>
            <a:spLocks noGrp="1"/>
          </p:cNvSpPr>
          <p:nvPr>
            <p:ph type="sldNum" sz="quarter" idx="12"/>
          </p:nvPr>
        </p:nvSpPr>
        <p:spPr/>
        <p:txBody>
          <a:bodyPr/>
          <a:lstStyle/>
          <a:p>
            <a:fld id="{34C99D79-8A4B-4031-B1E0-AF26F8EDF2BC}" type="slidenum">
              <a:rPr lang="en-US" smtClean="0"/>
              <a:t>25</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7" name="Picture 6" descr="Screen Shot 2013-04-21 at 5.15.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400"/>
            <a:ext cx="5230936" cy="2134338"/>
          </a:xfrm>
          <a:prstGeom prst="rect">
            <a:avLst/>
          </a:prstGeom>
        </p:spPr>
      </p:pic>
    </p:spTree>
    <p:extLst>
      <p:ext uri="{BB962C8B-B14F-4D97-AF65-F5344CB8AC3E}">
        <p14:creationId xmlns:p14="http://schemas.microsoft.com/office/powerpoint/2010/main" val="12287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724400" cy="4495800"/>
          </a:xfrm>
        </p:spPr>
        <p:txBody>
          <a:bodyPr>
            <a:normAutofit/>
          </a:bodyPr>
          <a:lstStyle/>
          <a:p>
            <a:pPr lvl="0"/>
            <a:r>
              <a:rPr lang="en-US" sz="2400" b="1" dirty="0" smtClean="0">
                <a:latin typeface="Century Gothic"/>
                <a:cs typeface="Century Gothic"/>
              </a:rPr>
              <a:t>Ranking result</a:t>
            </a:r>
          </a:p>
          <a:p>
            <a:pPr lvl="1"/>
            <a:r>
              <a:rPr lang="en-US" sz="1800" dirty="0">
                <a:latin typeface="Century Gothic"/>
                <a:cs typeface="Century Gothic"/>
              </a:rPr>
              <a:t>This ranking function will </a:t>
            </a:r>
            <a:r>
              <a:rPr lang="en-US" sz="1800" b="1" dirty="0">
                <a:latin typeface="Century Gothic"/>
                <a:cs typeface="Century Gothic"/>
              </a:rPr>
              <a:t>help system order the result </a:t>
            </a:r>
            <a:r>
              <a:rPr lang="en-US" sz="1800" b="1" dirty="0" smtClean="0">
                <a:latin typeface="Century Gothic"/>
                <a:cs typeface="Century Gothic"/>
              </a:rPr>
              <a:t>lis</a:t>
            </a:r>
            <a:r>
              <a:rPr lang="en-US" sz="1800" dirty="0">
                <a:latin typeface="Century Gothic"/>
                <a:cs typeface="Century Gothic"/>
              </a:rPr>
              <a:t>t</a:t>
            </a:r>
            <a:r>
              <a:rPr lang="en-US" sz="1800" dirty="0" smtClean="0">
                <a:latin typeface="Century Gothic"/>
                <a:cs typeface="Century Gothic"/>
              </a:rPr>
              <a:t> base on where the keywords come from. </a:t>
            </a:r>
          </a:p>
          <a:p>
            <a:pPr lvl="1"/>
            <a:r>
              <a:rPr lang="en-US" sz="1800" dirty="0" smtClean="0">
                <a:latin typeface="Century Gothic"/>
                <a:cs typeface="Century Gothic"/>
              </a:rPr>
              <a:t>Example: one keyword appears in post title will have higher position than in description.</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26</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4" name="Picture 3" descr="Screen Shot 2013-04-21 at 10.4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676400"/>
            <a:ext cx="3120741" cy="3680388"/>
          </a:xfrm>
          <a:prstGeom prst="rect">
            <a:avLst/>
          </a:prstGeom>
        </p:spPr>
      </p:pic>
    </p:spTree>
    <p:extLst>
      <p:ext uri="{BB962C8B-B14F-4D97-AF65-F5344CB8AC3E}">
        <p14:creationId xmlns:p14="http://schemas.microsoft.com/office/powerpoint/2010/main" val="18108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8229600" cy="4114800"/>
          </a:xfrm>
        </p:spPr>
        <p:txBody>
          <a:bodyPr>
            <a:normAutofit/>
          </a:bodyPr>
          <a:lstStyle/>
          <a:p>
            <a:pPr lvl="0"/>
            <a:r>
              <a:rPr lang="en-US" b="1" dirty="0" smtClean="0">
                <a:latin typeface="Century Gothic"/>
                <a:cs typeface="Century Gothic"/>
              </a:rPr>
              <a:t>Advanced Search</a:t>
            </a:r>
          </a:p>
          <a:p>
            <a:pPr lvl="1"/>
            <a:r>
              <a:rPr lang="en-US" sz="1800" dirty="0">
                <a:latin typeface="Century Gothic"/>
                <a:cs typeface="Century Gothic"/>
              </a:rPr>
              <a:t>Has </a:t>
            </a:r>
            <a:r>
              <a:rPr lang="en-US" sz="1800" b="1" dirty="0">
                <a:latin typeface="Century Gothic"/>
                <a:cs typeface="Century Gothic"/>
              </a:rPr>
              <a:t>extra options</a:t>
            </a:r>
            <a:r>
              <a:rPr lang="en-US" sz="1800" dirty="0">
                <a:latin typeface="Century Gothic"/>
                <a:cs typeface="Century Gothic"/>
              </a:rPr>
              <a:t>, base on </a:t>
            </a:r>
            <a:r>
              <a:rPr lang="en-US" sz="1800" b="1" dirty="0">
                <a:latin typeface="Century Gothic"/>
                <a:cs typeface="Century Gothic"/>
              </a:rPr>
              <a:t>user’s evaluation </a:t>
            </a:r>
            <a:r>
              <a:rPr lang="en-US" sz="1800" dirty="0">
                <a:latin typeface="Century Gothic"/>
                <a:cs typeface="Century Gothic"/>
              </a:rPr>
              <a:t>of </a:t>
            </a:r>
            <a:r>
              <a:rPr lang="en-US" sz="1800" dirty="0" smtClean="0">
                <a:latin typeface="Century Gothic"/>
                <a:cs typeface="Century Gothic"/>
              </a:rPr>
              <a:t>living conditions </a:t>
            </a:r>
            <a:endParaRPr lang="en-US" sz="1800" dirty="0">
              <a:latin typeface="Century Gothic"/>
              <a:cs typeface="Century Gothic"/>
            </a:endParaRPr>
          </a:p>
          <a:p>
            <a:pPr lvl="1"/>
            <a:r>
              <a:rPr lang="en-US" sz="1800" dirty="0">
                <a:latin typeface="Century Gothic"/>
                <a:cs typeface="Century Gothic"/>
              </a:rPr>
              <a:t>There are </a:t>
            </a:r>
            <a:r>
              <a:rPr lang="en-US" sz="1800" b="1" dirty="0">
                <a:latin typeface="Century Gothic"/>
                <a:cs typeface="Century Gothic"/>
              </a:rPr>
              <a:t>four levels </a:t>
            </a:r>
            <a:r>
              <a:rPr lang="en-US" sz="1800" dirty="0">
                <a:latin typeface="Century Gothic"/>
                <a:cs typeface="Century Gothic"/>
              </a:rPr>
              <a:t>of </a:t>
            </a:r>
            <a:r>
              <a:rPr lang="en-US" sz="1800" b="1" dirty="0">
                <a:latin typeface="Century Gothic"/>
                <a:cs typeface="Century Gothic"/>
              </a:rPr>
              <a:t>user’s interest </a:t>
            </a:r>
            <a:r>
              <a:rPr lang="en-US" sz="1800" dirty="0">
                <a:latin typeface="Century Gothic"/>
                <a:cs typeface="Century Gothic"/>
              </a:rPr>
              <a:t>in living conditions: </a:t>
            </a:r>
            <a:r>
              <a:rPr lang="en-US" sz="1800" dirty="0" smtClean="0">
                <a:latin typeface="Century Gothic"/>
                <a:cs typeface="Century Gothic"/>
              </a:rPr>
              <a:t>don’t </a:t>
            </a:r>
            <a:r>
              <a:rPr lang="en-US" sz="1800" dirty="0">
                <a:latin typeface="Century Gothic"/>
                <a:cs typeface="Century Gothic"/>
              </a:rPr>
              <a:t>care</a:t>
            </a:r>
            <a:r>
              <a:rPr lang="en-US" sz="1800" dirty="0" smtClean="0">
                <a:latin typeface="Century Gothic"/>
                <a:cs typeface="Century Gothic"/>
              </a:rPr>
              <a:t>, low, medium and high</a:t>
            </a:r>
            <a:endParaRPr lang="en-US" sz="1800" dirty="0">
              <a:latin typeface="Century Gothic"/>
              <a:cs typeface="Century Gothic"/>
            </a:endParaRPr>
          </a:p>
          <a:p>
            <a:pPr lvl="0"/>
            <a:endParaRPr lang="en-US" b="1" dirty="0" smtClean="0">
              <a:latin typeface="Century Gothic"/>
              <a:cs typeface="Century Gothic"/>
            </a:endParaRPr>
          </a:p>
          <a:p>
            <a:pPr marL="451025" lvl="1" indent="0">
              <a:buNone/>
            </a:pPr>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27</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3" name="Picture 12" descr="Screen Shot 2013-04-21 at 5.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200400"/>
            <a:ext cx="5680289" cy="2380563"/>
          </a:xfrm>
          <a:prstGeom prst="rect">
            <a:avLst/>
          </a:prstGeom>
        </p:spPr>
      </p:pic>
    </p:spTree>
    <p:extLst>
      <p:ext uri="{BB962C8B-B14F-4D97-AF65-F5344CB8AC3E}">
        <p14:creationId xmlns:p14="http://schemas.microsoft.com/office/powerpoint/2010/main" val="7778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b="1" dirty="0" smtClean="0">
                <a:latin typeface="Century Gothic"/>
                <a:cs typeface="Century Gothic"/>
              </a:rPr>
              <a:t>Advanced Search</a:t>
            </a:r>
          </a:p>
          <a:p>
            <a:pPr lvl="1"/>
            <a:r>
              <a:rPr lang="en-US" sz="1900" dirty="0" smtClean="0">
                <a:latin typeface="Century Gothic"/>
                <a:cs typeface="Century Gothic"/>
              </a:rPr>
              <a:t>The formula:</a:t>
            </a:r>
          </a:p>
          <a:p>
            <a:pPr lvl="1"/>
            <a:endParaRPr lang="en-US" dirty="0" smtClean="0">
              <a:latin typeface="Century Gothic"/>
              <a:cs typeface="Century Gothic"/>
            </a:endParaRPr>
          </a:p>
          <a:p>
            <a:pPr lvl="1"/>
            <a:endParaRPr lang="en-US" dirty="0">
              <a:latin typeface="Century Gothic"/>
              <a:cs typeface="Century Gothic"/>
            </a:endParaRPr>
          </a:p>
          <a:p>
            <a:pPr lvl="2"/>
            <a:r>
              <a:rPr lang="en-US" sz="1500" dirty="0">
                <a:latin typeface="Century Gothic"/>
                <a:cs typeface="Century Gothic"/>
              </a:rPr>
              <a:t>P:	 final point of a post in result list</a:t>
            </a:r>
          </a:p>
          <a:p>
            <a:pPr lvl="2"/>
            <a:r>
              <a:rPr lang="en-US" sz="1500" dirty="0">
                <a:latin typeface="Century Gothic"/>
                <a:cs typeface="Century Gothic"/>
              </a:rPr>
              <a:t>Si: 	</a:t>
            </a:r>
            <a:r>
              <a:rPr lang="en-US" sz="1500" dirty="0" smtClean="0">
                <a:latin typeface="Century Gothic"/>
                <a:cs typeface="Century Gothic"/>
              </a:rPr>
              <a:t>= 1 </a:t>
            </a:r>
            <a:r>
              <a:rPr lang="en-US" sz="1500" dirty="0">
                <a:latin typeface="Century Gothic"/>
                <a:cs typeface="Century Gothic"/>
              </a:rPr>
              <a:t>if criterion selected</a:t>
            </a:r>
          </a:p>
          <a:p>
            <a:pPr marL="902050" lvl="2" indent="0">
              <a:buNone/>
            </a:pPr>
            <a:r>
              <a:rPr lang="en-US" sz="1500" dirty="0" smtClean="0">
                <a:latin typeface="Century Gothic"/>
                <a:cs typeface="Century Gothic"/>
              </a:rPr>
              <a:t>		= 0 </a:t>
            </a:r>
            <a:r>
              <a:rPr lang="en-US" sz="1500" dirty="0">
                <a:latin typeface="Century Gothic"/>
                <a:cs typeface="Century Gothic"/>
              </a:rPr>
              <a:t>if </a:t>
            </a:r>
            <a:r>
              <a:rPr lang="en-US" sz="1500" dirty="0" smtClean="0">
                <a:latin typeface="Century Gothic"/>
                <a:cs typeface="Century Gothic"/>
              </a:rPr>
              <a:t>otherwise</a:t>
            </a:r>
            <a:endParaRPr lang="en-US" sz="1500" dirty="0">
              <a:latin typeface="Century Gothic"/>
              <a:cs typeface="Century Gothic"/>
            </a:endParaRPr>
          </a:p>
          <a:p>
            <a:pPr lvl="2"/>
            <a:r>
              <a:rPr lang="en-US" sz="1500" dirty="0">
                <a:latin typeface="Century Gothic"/>
                <a:cs typeface="Century Gothic"/>
              </a:rPr>
              <a:t>Wi: 	Weighted points of each criterion (</a:t>
            </a:r>
            <a:r>
              <a:rPr lang="en-US" sz="1500" dirty="0" smtClean="0">
                <a:latin typeface="Century Gothic"/>
                <a:cs typeface="Century Gothic"/>
              </a:rPr>
              <a:t>configurable) </a:t>
            </a:r>
          </a:p>
          <a:p>
            <a:pPr lvl="1"/>
            <a:endParaRPr lang="en-US" dirty="0" smtClean="0">
              <a:latin typeface="Century Gothic"/>
              <a:cs typeface="Century Gothic"/>
            </a:endParaRPr>
          </a:p>
          <a:p>
            <a:pPr lvl="1"/>
            <a:endParaRPr lang="en-US" dirty="0">
              <a:latin typeface="Century Gothic"/>
              <a:cs typeface="Century Gothic"/>
            </a:endParaRPr>
          </a:p>
        </p:txBody>
      </p:sp>
      <p:pic>
        <p:nvPicPr>
          <p:cNvPr id="6" name="Picture 5" descr="Macintosh HD:Users:Nambaby:Downloads:CodeCogsEqn.gif"/>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90800"/>
            <a:ext cx="1464945" cy="660400"/>
          </a:xfrm>
          <a:prstGeom prst="rect">
            <a:avLst/>
          </a:prstGeom>
          <a:noFill/>
          <a:ln>
            <a:noFill/>
          </a:ln>
        </p:spPr>
      </p:pic>
      <p:sp>
        <p:nvSpPr>
          <p:cNvPr id="2" name="Slide Number Placeholder 1"/>
          <p:cNvSpPr>
            <a:spLocks noGrp="1"/>
          </p:cNvSpPr>
          <p:nvPr>
            <p:ph type="sldNum" sz="quarter" idx="12"/>
          </p:nvPr>
        </p:nvSpPr>
        <p:spPr/>
        <p:txBody>
          <a:bodyPr/>
          <a:lstStyle/>
          <a:p>
            <a:fld id="{34C99D79-8A4B-4031-B1E0-AF26F8EDF2BC}" type="slidenum">
              <a:rPr lang="en-US" smtClean="0"/>
              <a:t>28</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92062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 Non-functional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Reliability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Availability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Security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Maintainability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Portability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Performance</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29</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3" name="Picture 2" descr="shutterstock_18613591-400x2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826000" cy="2895600"/>
          </a:xfrm>
          <a:prstGeom prst="rect">
            <a:avLst/>
          </a:prstGeom>
        </p:spPr>
      </p:pic>
    </p:spTree>
    <p:extLst>
      <p:ext uri="{BB962C8B-B14F-4D97-AF65-F5344CB8AC3E}">
        <p14:creationId xmlns:p14="http://schemas.microsoft.com/office/powerpoint/2010/main" val="414485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CONTENTS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solidFill>
                  <a:schemeClr val="tx1">
                    <a:lumMod val="85000"/>
                    <a:lumOff val="15000"/>
                  </a:schemeClr>
                </a:solidFill>
                <a:latin typeface="Century Gothic"/>
                <a:cs typeface="Century Gothic"/>
              </a:rPr>
              <a:t>Introduction</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Project plan management</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Requirement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design description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Test documentation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Demo</a:t>
            </a:r>
          </a:p>
          <a:p>
            <a:pPr marL="514350" indent="-514350">
              <a:buFont typeface="+mj-lt"/>
              <a:buAutoNum type="arabicPeriod"/>
            </a:pPr>
            <a:r>
              <a:rPr lang="en-US" dirty="0" smtClean="0">
                <a:solidFill>
                  <a:schemeClr val="tx1">
                    <a:lumMod val="85000"/>
                    <a:lumOff val="15000"/>
                  </a:schemeClr>
                </a:solidFill>
                <a:latin typeface="Century Gothic"/>
                <a:cs typeface="Century Gothic"/>
              </a:rPr>
              <a:t>Q&amp;A</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3.3.1 Usability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a:latin typeface="Century Gothic"/>
                <a:cs typeface="Century Gothic"/>
              </a:rPr>
              <a:t>General GUI</a:t>
            </a:r>
          </a:p>
          <a:p>
            <a:pPr lvl="1"/>
            <a:r>
              <a:rPr lang="en-US" sz="1400" dirty="0">
                <a:latin typeface="Century Gothic"/>
                <a:cs typeface="Century Gothic"/>
              </a:rPr>
              <a:t>Use Vietnamese as much as possible in texts, images, messages, help documents</a:t>
            </a:r>
          </a:p>
          <a:p>
            <a:pPr lvl="1"/>
            <a:r>
              <a:rPr lang="en-US" sz="1400" dirty="0" smtClean="0">
                <a:latin typeface="Century Gothic"/>
                <a:cs typeface="Century Gothic"/>
              </a:rPr>
              <a:t>Simple</a:t>
            </a:r>
            <a:r>
              <a:rPr lang="en-US" sz="1400" dirty="0">
                <a:latin typeface="Century Gothic"/>
                <a:cs typeface="Century Gothic"/>
              </a:rPr>
              <a:t> </a:t>
            </a:r>
            <a:r>
              <a:rPr lang="en-US" sz="1400" dirty="0" smtClean="0">
                <a:latin typeface="Century Gothic"/>
                <a:cs typeface="Century Gothic"/>
              </a:rPr>
              <a:t>and friendly user interface</a:t>
            </a:r>
            <a:endParaRPr lang="en-US" sz="1400" dirty="0">
              <a:latin typeface="Century Gothic"/>
              <a:cs typeface="Century Gothic"/>
            </a:endParaRPr>
          </a:p>
          <a:p>
            <a:r>
              <a:rPr lang="en-US" sz="1800" dirty="0">
                <a:latin typeface="Century Gothic"/>
                <a:cs typeface="Century Gothic"/>
              </a:rPr>
              <a:t>U</a:t>
            </a:r>
            <a:r>
              <a:rPr lang="en-US" sz="1800" dirty="0" smtClean="0">
                <a:latin typeface="Century Gothic"/>
                <a:cs typeface="Century Gothic"/>
              </a:rPr>
              <a:t>ser</a:t>
            </a:r>
            <a:endParaRPr lang="en-US" sz="1800" dirty="0">
              <a:latin typeface="Century Gothic"/>
              <a:cs typeface="Century Gothic"/>
            </a:endParaRPr>
          </a:p>
          <a:p>
            <a:pPr lvl="1"/>
            <a:r>
              <a:rPr lang="en-US" sz="1400" dirty="0">
                <a:latin typeface="Century Gothic"/>
                <a:cs typeface="Century Gothic"/>
              </a:rPr>
              <a:t>Easy-to-use search tool</a:t>
            </a:r>
          </a:p>
          <a:p>
            <a:pPr lvl="1"/>
            <a:r>
              <a:rPr lang="en-US" sz="1400" dirty="0" smtClean="0">
                <a:latin typeface="Century Gothic"/>
                <a:cs typeface="Century Gothic"/>
              </a:rPr>
              <a:t>User </a:t>
            </a:r>
            <a:r>
              <a:rPr lang="en-US" sz="1400" dirty="0">
                <a:latin typeface="Century Gothic"/>
                <a:cs typeface="Century Gothic"/>
              </a:rPr>
              <a:t>can use most of main functions without registering and logging </a:t>
            </a:r>
            <a:r>
              <a:rPr lang="en-US" sz="1400" dirty="0" smtClean="0">
                <a:latin typeface="Century Gothic"/>
                <a:cs typeface="Century Gothic"/>
              </a:rPr>
              <a:t>in</a:t>
            </a:r>
          </a:p>
          <a:p>
            <a:r>
              <a:rPr lang="en-US" sz="1800" dirty="0">
                <a:latin typeface="Century Gothic"/>
                <a:cs typeface="Century Gothic"/>
              </a:rPr>
              <a:t>Installation</a:t>
            </a:r>
          </a:p>
          <a:p>
            <a:pPr lvl="1"/>
            <a:r>
              <a:rPr lang="en-US" sz="1400" dirty="0">
                <a:latin typeface="Century Gothic"/>
                <a:cs typeface="Century Gothic"/>
              </a:rPr>
              <a:t>Easy deployment</a:t>
            </a:r>
          </a:p>
          <a:p>
            <a:pPr lvl="1"/>
            <a:r>
              <a:rPr lang="en-US" sz="1400" dirty="0">
                <a:latin typeface="Century Gothic"/>
                <a:cs typeface="Century Gothic"/>
              </a:rPr>
              <a:t>Detailed deployment manual available</a:t>
            </a:r>
          </a:p>
          <a:p>
            <a:pPr lvl="1"/>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30</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descr="web-design-usabilit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33400"/>
            <a:ext cx="1369219" cy="1168400"/>
          </a:xfrm>
          <a:prstGeom prst="rect">
            <a:avLst/>
          </a:prstGeom>
        </p:spPr>
      </p:pic>
    </p:spTree>
    <p:extLst>
      <p:ext uri="{BB962C8B-B14F-4D97-AF65-F5344CB8AC3E}">
        <p14:creationId xmlns:p14="http://schemas.microsoft.com/office/powerpoint/2010/main" val="320327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igh-Reliability_Target-Stock-Photo_Original-Size_2908x144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810000"/>
            <a:ext cx="3276600" cy="1624779"/>
          </a:xfrm>
          <a:prstGeom prst="rect">
            <a:avLst/>
          </a:prstGeom>
        </p:spPr>
      </p:pic>
      <p:sp>
        <p:nvSpPr>
          <p:cNvPr id="6" name="Content Placeholder 5"/>
          <p:cNvSpPr>
            <a:spLocks noGrp="1"/>
          </p:cNvSpPr>
          <p:nvPr>
            <p:ph idx="1"/>
          </p:nvPr>
        </p:nvSpPr>
        <p:spPr/>
        <p:txBody>
          <a:bodyPr>
            <a:normAutofit/>
          </a:bodyPr>
          <a:lstStyle/>
          <a:p>
            <a:r>
              <a:rPr lang="en-US" sz="1800" dirty="0">
                <a:latin typeface="Century Gothic"/>
                <a:cs typeface="Century Gothic"/>
              </a:rPr>
              <a:t>Initial data must be collected carefully and correctly</a:t>
            </a:r>
          </a:p>
          <a:p>
            <a:r>
              <a:rPr lang="en-US" sz="1800" dirty="0">
                <a:latin typeface="Century Gothic"/>
                <a:cs typeface="Century Gothic"/>
              </a:rPr>
              <a:t>Database should be backed up regularly and can be restored if necessary</a:t>
            </a:r>
          </a:p>
          <a:p>
            <a:r>
              <a:rPr lang="en-US" sz="1800" dirty="0">
                <a:latin typeface="Century Gothic"/>
                <a:cs typeface="Century Gothic"/>
              </a:rPr>
              <a:t>Can filter bad posts</a:t>
            </a:r>
          </a:p>
          <a:p>
            <a:r>
              <a:rPr lang="en-US" sz="1800" dirty="0" smtClean="0">
                <a:latin typeface="Century Gothic"/>
                <a:cs typeface="Century Gothic"/>
              </a:rPr>
              <a:t>Mean </a:t>
            </a:r>
            <a:r>
              <a:rPr lang="en-US" sz="1800" dirty="0">
                <a:latin typeface="Century Gothic"/>
                <a:cs typeface="Century Gothic"/>
              </a:rPr>
              <a:t>Time To Repair: as quick as possible. Estimated time is 1 day</a:t>
            </a:r>
            <a:r>
              <a:rPr lang="en-US" sz="1800" dirty="0" smtClean="0">
                <a:latin typeface="Century Gothic"/>
                <a:cs typeface="Century Gothic"/>
              </a:rPr>
              <a:t>.</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3.3.2 Reliability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31</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2225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1800" dirty="0">
                <a:latin typeface="Century Gothic"/>
                <a:cs typeface="Century Gothic"/>
              </a:rPr>
              <a:t>Depend on hosting service, up time should be at least 99%,</a:t>
            </a:r>
          </a:p>
          <a:p>
            <a:r>
              <a:rPr lang="en-US" sz="1800" dirty="0" smtClean="0">
                <a:latin typeface="Century Gothic"/>
                <a:cs typeface="Century Gothic"/>
              </a:rPr>
              <a:t>Can be temporary </a:t>
            </a:r>
            <a:r>
              <a:rPr lang="en-US" sz="1800" dirty="0">
                <a:latin typeface="Century Gothic"/>
                <a:cs typeface="Century Gothic"/>
              </a:rPr>
              <a:t>turned off for </a:t>
            </a:r>
            <a:r>
              <a:rPr lang="en-US" sz="1800" dirty="0" smtClean="0">
                <a:latin typeface="Century Gothic"/>
                <a:cs typeface="Century Gothic"/>
              </a:rPr>
              <a:t>maintenance</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3.3.3 Availability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32</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2050" name="Picture 2" descr="C:\Users\Nambaby\Desktop\rising-interest-ra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2898"/>
            <a:ext cx="2903537" cy="294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52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3.3.4 Security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4343400" cy="4572000"/>
          </a:xfrm>
        </p:spPr>
        <p:txBody>
          <a:bodyPr>
            <a:normAutofit/>
          </a:bodyPr>
          <a:lstStyle/>
          <a:p>
            <a:r>
              <a:rPr lang="en-US" sz="2400" b="1" dirty="0">
                <a:latin typeface="Century Gothic"/>
                <a:cs typeface="Century Gothic"/>
              </a:rPr>
              <a:t>Privacy</a:t>
            </a:r>
          </a:p>
          <a:p>
            <a:pPr lvl="1"/>
            <a:r>
              <a:rPr lang="en-US" sz="1900" dirty="0">
                <a:latin typeface="Century Gothic"/>
                <a:cs typeface="Century Gothic"/>
              </a:rPr>
              <a:t>All information regarding users must not be available for anyone or software that is not part of the </a:t>
            </a:r>
            <a:r>
              <a:rPr lang="en-US" sz="1900" dirty="0" smtClean="0">
                <a:latin typeface="Century Gothic"/>
                <a:cs typeface="Century Gothic"/>
              </a:rPr>
              <a:t>system</a:t>
            </a:r>
          </a:p>
          <a:p>
            <a:pPr lvl="1"/>
            <a:r>
              <a:rPr lang="en-US" sz="1900" dirty="0">
                <a:latin typeface="Century Gothic"/>
                <a:cs typeface="Century Gothic"/>
              </a:rPr>
              <a:t>User password is also invisible for the system administrator with MD5 encryption</a:t>
            </a:r>
          </a:p>
          <a:p>
            <a:pPr lvl="1"/>
            <a:r>
              <a:rPr lang="en-US" sz="1900" dirty="0">
                <a:latin typeface="Century Gothic"/>
                <a:cs typeface="Century Gothic"/>
              </a:rPr>
              <a:t>Provide user with a password recovery method</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33</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p:cNvPicPr>
            <a:picLocks noChangeAspect="1"/>
          </p:cNvPicPr>
          <p:nvPr/>
        </p:nvPicPr>
        <p:blipFill>
          <a:blip r:embed="rId3"/>
          <a:stretch>
            <a:fillRect/>
          </a:stretch>
        </p:blipFill>
        <p:spPr>
          <a:xfrm>
            <a:off x="5486400" y="1828800"/>
            <a:ext cx="3347830" cy="3276600"/>
          </a:xfrm>
          <a:prstGeom prst="rect">
            <a:avLst/>
          </a:prstGeom>
        </p:spPr>
      </p:pic>
    </p:spTree>
    <p:extLst>
      <p:ext uri="{BB962C8B-B14F-4D97-AF65-F5344CB8AC3E}">
        <p14:creationId xmlns:p14="http://schemas.microsoft.com/office/powerpoint/2010/main" val="41587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24600" y="76200"/>
            <a:ext cx="3048000" cy="3048000"/>
          </a:xfrm>
          <a:prstGeom prst="rect">
            <a:avLst/>
          </a:prstGeom>
        </p:spPr>
      </p:pic>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3.3.5 Maintainability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b="1" dirty="0">
                <a:latin typeface="Century Gothic"/>
                <a:cs typeface="Century Gothic"/>
              </a:rPr>
              <a:t>Coding standards </a:t>
            </a:r>
            <a:endParaRPr lang="en-US" sz="1800" b="1" dirty="0" smtClean="0">
              <a:latin typeface="Century Gothic"/>
              <a:cs typeface="Century Gothic"/>
            </a:endParaRPr>
          </a:p>
          <a:p>
            <a:pPr lvl="1"/>
            <a:r>
              <a:rPr lang="en-US" sz="1400" dirty="0" smtClean="0">
                <a:latin typeface="Century Gothic"/>
                <a:cs typeface="Century Gothic"/>
              </a:rPr>
              <a:t>Follow C# Coding convention	</a:t>
            </a:r>
            <a:endParaRPr lang="en-US" sz="1400" dirty="0">
              <a:latin typeface="Century Gothic"/>
              <a:cs typeface="Century Gothic"/>
            </a:endParaRPr>
          </a:p>
          <a:p>
            <a:r>
              <a:rPr lang="en-US" sz="1800" b="1" dirty="0" smtClean="0">
                <a:latin typeface="Century Gothic"/>
                <a:cs typeface="Century Gothic"/>
              </a:rPr>
              <a:t>Design</a:t>
            </a:r>
            <a:endParaRPr lang="en-US" sz="1800" b="1" dirty="0">
              <a:latin typeface="Century Gothic"/>
              <a:cs typeface="Century Gothic"/>
            </a:endParaRPr>
          </a:p>
          <a:p>
            <a:pPr lvl="1"/>
            <a:r>
              <a:rPr lang="en-US" sz="1400" dirty="0">
                <a:latin typeface="Century Gothic"/>
                <a:cs typeface="Century Gothic"/>
              </a:rPr>
              <a:t>The design of the system must be loosely coupled </a:t>
            </a:r>
            <a:r>
              <a:rPr lang="en-US" sz="1400" dirty="0" smtClean="0">
                <a:latin typeface="Century Gothic"/>
                <a:cs typeface="Century Gothic"/>
              </a:rPr>
              <a:t>that </a:t>
            </a:r>
            <a:r>
              <a:rPr lang="en-US" sz="1400" dirty="0">
                <a:latin typeface="Century Gothic"/>
                <a:cs typeface="Century Gothic"/>
              </a:rPr>
              <a:t>changes on some module will not affect others</a:t>
            </a:r>
          </a:p>
          <a:p>
            <a:r>
              <a:rPr lang="en-US" sz="1800" b="1" dirty="0">
                <a:latin typeface="Century Gothic"/>
                <a:cs typeface="Century Gothic"/>
              </a:rPr>
              <a:t>Logging</a:t>
            </a:r>
          </a:p>
          <a:p>
            <a:pPr lvl="1"/>
            <a:r>
              <a:rPr lang="en-US" sz="1400" dirty="0">
                <a:latin typeface="Century Gothic"/>
                <a:cs typeface="Century Gothic"/>
              </a:rPr>
              <a:t>All the errors should be logged, supporting </a:t>
            </a:r>
            <a:r>
              <a:rPr lang="en-US" sz="1400" dirty="0" smtClean="0">
                <a:latin typeface="Century Gothic"/>
                <a:cs typeface="Century Gothic"/>
              </a:rPr>
              <a:t>bug </a:t>
            </a:r>
            <a:r>
              <a:rPr lang="en-US" sz="1400" dirty="0">
                <a:latin typeface="Century Gothic"/>
                <a:cs typeface="Century Gothic"/>
              </a:rPr>
              <a:t>fixing and maintenance</a:t>
            </a:r>
          </a:p>
          <a:p>
            <a:endParaRPr lang="en-US" sz="18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34</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265078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3.3.6 Portability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a:latin typeface="Century Gothic"/>
                <a:cs typeface="Century Gothic"/>
              </a:rPr>
              <a:t>Anyone can use the website with a browser and an internet connection</a:t>
            </a:r>
          </a:p>
        </p:txBody>
      </p:sp>
      <p:sp>
        <p:nvSpPr>
          <p:cNvPr id="2" name="Slide Number Placeholder 1"/>
          <p:cNvSpPr>
            <a:spLocks noGrp="1"/>
          </p:cNvSpPr>
          <p:nvPr>
            <p:ph type="sldNum" sz="quarter" idx="12"/>
          </p:nvPr>
        </p:nvSpPr>
        <p:spPr/>
        <p:txBody>
          <a:bodyPr/>
          <a:lstStyle/>
          <a:p>
            <a:fld id="{34C99D79-8A4B-4031-B1E0-AF26F8EDF2BC}" type="slidenum">
              <a:rPr lang="en-US" smtClean="0"/>
              <a:t>35</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7" name="Picture 6"/>
          <p:cNvPicPr>
            <a:picLocks noChangeAspect="1"/>
          </p:cNvPicPr>
          <p:nvPr/>
        </p:nvPicPr>
        <p:blipFill>
          <a:blip r:embed="rId3"/>
          <a:stretch>
            <a:fillRect/>
          </a:stretch>
        </p:blipFill>
        <p:spPr>
          <a:xfrm>
            <a:off x="4038600" y="2209800"/>
            <a:ext cx="2768600" cy="3460750"/>
          </a:xfrm>
          <a:prstGeom prst="rect">
            <a:avLst/>
          </a:prstGeom>
        </p:spPr>
      </p:pic>
    </p:spTree>
    <p:extLst>
      <p:ext uri="{BB962C8B-B14F-4D97-AF65-F5344CB8AC3E}">
        <p14:creationId xmlns:p14="http://schemas.microsoft.com/office/powerpoint/2010/main" val="410882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638800" y="3573016"/>
            <a:ext cx="3276600" cy="2141984"/>
          </a:xfrm>
          <a:prstGeom prst="rect">
            <a:avLst/>
          </a:prstGeom>
        </p:spPr>
      </p:pic>
      <p:sp>
        <p:nvSpPr>
          <p:cNvPr id="6" name="Content Placeholder 5"/>
          <p:cNvSpPr>
            <a:spLocks noGrp="1"/>
          </p:cNvSpPr>
          <p:nvPr>
            <p:ph idx="1"/>
          </p:nvPr>
        </p:nvSpPr>
        <p:spPr/>
        <p:txBody>
          <a:bodyPr>
            <a:normAutofit/>
          </a:bodyPr>
          <a:lstStyle/>
          <a:p>
            <a:r>
              <a:rPr lang="en-US" sz="1800" b="1" dirty="0">
                <a:latin typeface="Century Gothic"/>
                <a:cs typeface="Century Gothic"/>
              </a:rPr>
              <a:t>Load time</a:t>
            </a:r>
          </a:p>
          <a:p>
            <a:pPr lvl="1"/>
            <a:r>
              <a:rPr lang="en-US" sz="1400" dirty="0">
                <a:latin typeface="Century Gothic"/>
                <a:cs typeface="Century Gothic"/>
              </a:rPr>
              <a:t>Every page should be completely displayed within: average 1.5 second and maximum 5 seconds.</a:t>
            </a:r>
          </a:p>
          <a:p>
            <a:pPr lvl="1"/>
            <a:r>
              <a:rPr lang="en-US" sz="1400" dirty="0">
                <a:latin typeface="Century Gothic"/>
                <a:cs typeface="Century Gothic"/>
              </a:rPr>
              <a:t>Searching should return and display the result within 2 seconds.</a:t>
            </a:r>
          </a:p>
          <a:p>
            <a:pPr lvl="1"/>
            <a:r>
              <a:rPr lang="en-US" sz="1400" dirty="0">
                <a:latin typeface="Century Gothic"/>
                <a:cs typeface="Century Gothic"/>
              </a:rPr>
              <a:t>Frequently accessed data </a:t>
            </a:r>
            <a:r>
              <a:rPr lang="en-US" sz="1400" dirty="0" smtClean="0">
                <a:latin typeface="Century Gothic"/>
                <a:cs typeface="Century Gothic"/>
              </a:rPr>
              <a:t>should be cached</a:t>
            </a:r>
            <a:endParaRPr lang="en-US" sz="14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3.3.7 Performance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36</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19062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1800" b="1" dirty="0" smtClean="0">
                <a:latin typeface="Century Gothic"/>
                <a:cs typeface="Century Gothic"/>
              </a:rPr>
              <a:t>Capacity </a:t>
            </a:r>
            <a:endParaRPr lang="en-US" sz="1800" b="1" dirty="0">
              <a:latin typeface="Century Gothic"/>
              <a:cs typeface="Century Gothic"/>
            </a:endParaRPr>
          </a:p>
          <a:p>
            <a:pPr lvl="1"/>
            <a:r>
              <a:rPr lang="en-US" sz="1400" dirty="0">
                <a:latin typeface="Century Gothic"/>
                <a:cs typeface="Century Gothic"/>
              </a:rPr>
              <a:t>The system should serve correctly and reasonably with at least </a:t>
            </a:r>
            <a:r>
              <a:rPr lang="en-US" sz="1400" dirty="0" smtClean="0">
                <a:latin typeface="Century Gothic"/>
                <a:cs typeface="Century Gothic"/>
              </a:rPr>
              <a:t>500 online </a:t>
            </a:r>
            <a:r>
              <a:rPr lang="en-US" sz="1400" dirty="0">
                <a:latin typeface="Century Gothic"/>
                <a:cs typeface="Century Gothic"/>
              </a:rPr>
              <a:t>users at a moment.</a:t>
            </a:r>
          </a:p>
          <a:p>
            <a:pPr lvl="1"/>
            <a:r>
              <a:rPr lang="en-US" sz="1400" dirty="0">
                <a:latin typeface="Century Gothic"/>
                <a:cs typeface="Century Gothic"/>
              </a:rPr>
              <a:t>The system </a:t>
            </a:r>
            <a:r>
              <a:rPr lang="en-US" sz="1400" dirty="0" smtClean="0">
                <a:latin typeface="Century Gothic"/>
                <a:cs typeface="Century Gothic"/>
              </a:rPr>
              <a:t>should store </a:t>
            </a:r>
            <a:r>
              <a:rPr lang="en-US" sz="1400" dirty="0">
                <a:latin typeface="Century Gothic"/>
                <a:cs typeface="Century Gothic"/>
              </a:rPr>
              <a:t>at least </a:t>
            </a:r>
            <a:r>
              <a:rPr lang="en-US" sz="1400" dirty="0" smtClean="0">
                <a:latin typeface="Century Gothic"/>
                <a:cs typeface="Century Gothic"/>
              </a:rPr>
              <a:t> 50000  houses </a:t>
            </a:r>
            <a:r>
              <a:rPr lang="en-US" sz="1400" dirty="0">
                <a:latin typeface="Century Gothic"/>
                <a:cs typeface="Century Gothic"/>
              </a:rPr>
              <a:t>and </a:t>
            </a:r>
            <a:r>
              <a:rPr lang="en-US" sz="1400" dirty="0" smtClean="0">
                <a:latin typeface="Century Gothic"/>
                <a:cs typeface="Century Gothic"/>
              </a:rPr>
              <a:t>5000 </a:t>
            </a:r>
            <a:r>
              <a:rPr lang="en-US" sz="1400" dirty="0">
                <a:latin typeface="Century Gothic"/>
                <a:cs typeface="Century Gothic"/>
              </a:rPr>
              <a:t>users without affecting the loading speed.</a:t>
            </a:r>
          </a:p>
          <a:p>
            <a:r>
              <a:rPr lang="en-US" sz="1800" b="1" dirty="0" smtClean="0">
                <a:latin typeface="Century Gothic"/>
                <a:cs typeface="Century Gothic"/>
              </a:rPr>
              <a:t>Compatibility</a:t>
            </a:r>
            <a:endParaRPr lang="en-US" sz="1800" b="1" dirty="0">
              <a:latin typeface="Century Gothic"/>
              <a:cs typeface="Century Gothic"/>
            </a:endParaRPr>
          </a:p>
          <a:p>
            <a:pPr lvl="1"/>
            <a:r>
              <a:rPr lang="en-US" sz="1400" dirty="0">
                <a:latin typeface="Century Gothic"/>
                <a:cs typeface="Century Gothic"/>
              </a:rPr>
              <a:t>The system should provide elegant responses for nowadays common screen resolutions: 1024*768, 1280*800.</a:t>
            </a:r>
          </a:p>
          <a:p>
            <a:pPr lvl="1"/>
            <a:r>
              <a:rPr lang="en-US" sz="1400" dirty="0">
                <a:latin typeface="Century Gothic"/>
                <a:cs typeface="Century Gothic"/>
              </a:rPr>
              <a:t>The output must be compatible with all common browsers with recent build: Mozilla </a:t>
            </a:r>
            <a:r>
              <a:rPr lang="en-US" sz="1400" dirty="0" smtClean="0">
                <a:latin typeface="Century Gothic"/>
                <a:cs typeface="Century Gothic"/>
              </a:rPr>
              <a:t>Firefox, </a:t>
            </a:r>
            <a:r>
              <a:rPr lang="en-US" sz="1400" dirty="0">
                <a:latin typeface="Century Gothic"/>
                <a:cs typeface="Century Gothic"/>
              </a:rPr>
              <a:t>Internet </a:t>
            </a:r>
            <a:r>
              <a:rPr lang="en-US" sz="1400" dirty="0" smtClean="0">
                <a:latin typeface="Century Gothic"/>
                <a:cs typeface="Century Gothic"/>
              </a:rPr>
              <a:t>Explorer 9+, </a:t>
            </a:r>
            <a:r>
              <a:rPr lang="en-US" sz="1400" dirty="0">
                <a:latin typeface="Century Gothic"/>
                <a:cs typeface="Century Gothic"/>
              </a:rPr>
              <a:t>Google </a:t>
            </a:r>
            <a:r>
              <a:rPr lang="en-US" sz="1400" dirty="0" smtClean="0">
                <a:latin typeface="Century Gothic"/>
                <a:cs typeface="Century Gothic"/>
              </a:rPr>
              <a:t>Chrome</a:t>
            </a:r>
            <a:r>
              <a:rPr lang="en-US" sz="1400" dirty="0">
                <a:latin typeface="Century Gothic"/>
                <a:cs typeface="Century Gothic"/>
              </a:rPr>
              <a:t> </a:t>
            </a:r>
          </a:p>
          <a:p>
            <a:endParaRPr lang="en-US" sz="1800" dirty="0">
              <a:latin typeface="Century Gothic"/>
              <a:cs typeface="Century Gothic"/>
            </a:endParaRPr>
          </a:p>
          <a:p>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a:solidFill>
                  <a:schemeClr val="accent4">
                    <a:lumMod val="50000"/>
                  </a:schemeClr>
                </a:solidFill>
                <a:latin typeface="Century Gothic"/>
                <a:cs typeface="Century Gothic"/>
              </a:rPr>
              <a:t>3.3.7 </a:t>
            </a:r>
            <a:r>
              <a:rPr lang="en-US" dirty="0" smtClean="0">
                <a:solidFill>
                  <a:schemeClr val="accent4">
                    <a:lumMod val="50000"/>
                  </a:schemeClr>
                </a:solidFill>
                <a:latin typeface="Century Gothic"/>
                <a:cs typeface="Century Gothic"/>
              </a:rPr>
              <a:t>Performance (</a:t>
            </a:r>
            <a:r>
              <a:rPr lang="en-US" dirty="0" err="1" smtClean="0">
                <a:solidFill>
                  <a:schemeClr val="accent4">
                    <a:lumMod val="50000"/>
                  </a:schemeClr>
                </a:solidFill>
                <a:latin typeface="Century Gothic"/>
                <a:cs typeface="Century Gothic"/>
              </a:rPr>
              <a:t>cont</a:t>
            </a:r>
            <a:r>
              <a:rPr lang="en-US" dirty="0" smtClean="0">
                <a:solidFill>
                  <a:schemeClr val="accent4">
                    <a:lumMod val="50000"/>
                  </a:schemeClr>
                </a:solidFill>
                <a:latin typeface="Century Gothic"/>
                <a:cs typeface="Century Gothic"/>
              </a:rPr>
              <a: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37</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59498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a:solidFill>
                  <a:schemeClr val="accent4">
                    <a:lumMod val="50000"/>
                  </a:schemeClr>
                </a:solidFill>
                <a:latin typeface="Century Gothic"/>
                <a:cs typeface="Century Gothic"/>
              </a:rPr>
              <a:t>4</a:t>
            </a:r>
            <a:r>
              <a:rPr lang="en-US" dirty="0" smtClean="0">
                <a:solidFill>
                  <a:schemeClr val="accent4">
                    <a:lumMod val="50000"/>
                  </a:schemeClr>
                </a:solidFill>
                <a:latin typeface="Century Gothic"/>
                <a:cs typeface="Century Gothic"/>
              </a:rPr>
              <a:t>. Software Design Specification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Overall System Architecture</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Web Application Design Pattern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Detail Design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Database Design</a:t>
            </a:r>
          </a:p>
        </p:txBody>
      </p:sp>
      <p:sp>
        <p:nvSpPr>
          <p:cNvPr id="2" name="Slide Number Placeholder 1"/>
          <p:cNvSpPr>
            <a:spLocks noGrp="1"/>
          </p:cNvSpPr>
          <p:nvPr>
            <p:ph type="sldNum" sz="quarter" idx="12"/>
          </p:nvPr>
        </p:nvSpPr>
        <p:spPr/>
        <p:txBody>
          <a:bodyPr/>
          <a:lstStyle/>
          <a:p>
            <a:fld id="{34C99D79-8A4B-4031-B1E0-AF26F8EDF2BC}" type="slidenum">
              <a:rPr lang="en-US" smtClean="0"/>
              <a:t>38</a:t>
            </a:fld>
            <a:endParaRPr lang="en-US"/>
          </a:p>
        </p:txBody>
      </p:sp>
    </p:spTree>
    <p:extLst>
      <p:ext uri="{BB962C8B-B14F-4D97-AF65-F5344CB8AC3E}">
        <p14:creationId xmlns:p14="http://schemas.microsoft.com/office/powerpoint/2010/main" val="16810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4.1 Overall System Architecture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39</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2" name="Content Placeholder 11" descr="system architecture.jpg"/>
          <p:cNvPicPr>
            <a:picLocks noGrp="1" noChangeAspect="1"/>
          </p:cNvPicPr>
          <p:nvPr>
            <p:ph idx="1"/>
          </p:nvPr>
        </p:nvPicPr>
        <p:blipFill>
          <a:blip r:embed="rId2">
            <a:extLst>
              <a:ext uri="{28A0092B-C50C-407E-A947-70E740481C1C}">
                <a14:useLocalDpi xmlns:a14="http://schemas.microsoft.com/office/drawing/2010/main" val="0"/>
              </a:ext>
            </a:extLst>
          </a:blip>
          <a:srcRect l="-18400" r="-18400"/>
          <a:stretch>
            <a:fillRect/>
          </a:stretch>
        </p:blipFill>
        <p:spPr>
          <a:xfrm>
            <a:off x="1143000" y="1371600"/>
            <a:ext cx="6858000" cy="4286250"/>
          </a:xfrm>
        </p:spPr>
      </p:pic>
    </p:spTree>
    <p:extLst>
      <p:ext uri="{BB962C8B-B14F-4D97-AF65-F5344CB8AC3E}">
        <p14:creationId xmlns:p14="http://schemas.microsoft.com/office/powerpoint/2010/main" val="14053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 Introduction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endParaRPr lang="en-US" dirty="0" smtClean="0">
              <a:solidFill>
                <a:schemeClr val="tx1">
                  <a:lumMod val="85000"/>
                  <a:lumOff val="15000"/>
                </a:schemeClr>
              </a:solidFill>
              <a:latin typeface="Century Gothic"/>
              <a:cs typeface="Century Gothic"/>
            </a:endParaRPr>
          </a:p>
          <a:p>
            <a:pPr marL="965375" lvl="1" indent="-514350">
              <a:buFont typeface="+mj-lt"/>
              <a:buAutoNum type="arabicPeriod"/>
            </a:pPr>
            <a:r>
              <a:rPr lang="en-US" dirty="0" smtClean="0">
                <a:solidFill>
                  <a:schemeClr val="tx1">
                    <a:lumMod val="85000"/>
                    <a:lumOff val="15000"/>
                  </a:schemeClr>
                </a:solidFill>
                <a:latin typeface="Century Gothic"/>
                <a:cs typeface="Century Gothic"/>
              </a:rPr>
              <a:t>Background</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Literature review</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Our proposal &amp; product</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a:t>
            </a:fld>
            <a:endParaRPr lang="en-US"/>
          </a:p>
        </p:txBody>
      </p:sp>
    </p:spTree>
    <p:extLst>
      <p:ext uri="{BB962C8B-B14F-4D97-AF65-F5344CB8AC3E}">
        <p14:creationId xmlns:p14="http://schemas.microsoft.com/office/powerpoint/2010/main" val="315343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normAutofit/>
          </a:bodyPr>
          <a:lstStyle/>
          <a:p>
            <a:r>
              <a:rPr lang="en-US" sz="2800" dirty="0" smtClean="0">
                <a:solidFill>
                  <a:schemeClr val="accent4">
                    <a:lumMod val="50000"/>
                  </a:schemeClr>
                </a:solidFill>
                <a:latin typeface="Century Gothic"/>
                <a:cs typeface="Century Gothic"/>
              </a:rPr>
              <a:t>4.2 Web Application Design Pattern</a:t>
            </a:r>
            <a:endParaRPr lang="en-US" sz="2800"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40</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Content Placeholder 3" descr="mvc-model.png"/>
          <p:cNvPicPr>
            <a:picLocks noGrp="1" noChangeAspect="1"/>
          </p:cNvPicPr>
          <p:nvPr>
            <p:ph idx="1"/>
          </p:nvPr>
        </p:nvPicPr>
        <p:blipFill>
          <a:blip r:embed="rId3">
            <a:extLst>
              <a:ext uri="{28A0092B-C50C-407E-A947-70E740481C1C}">
                <a14:useLocalDpi xmlns:a14="http://schemas.microsoft.com/office/drawing/2010/main" val="0"/>
              </a:ext>
            </a:extLst>
          </a:blip>
          <a:srcRect l="-20234" r="-20234"/>
          <a:stretch>
            <a:fillRect/>
          </a:stretch>
        </p:blipFill>
        <p:spPr>
          <a:xfrm>
            <a:off x="1752600" y="1600200"/>
            <a:ext cx="6248400" cy="3905250"/>
          </a:xfrm>
        </p:spPr>
      </p:pic>
      <p:sp>
        <p:nvSpPr>
          <p:cNvPr id="6" name="Content Placeholder 5"/>
          <p:cNvSpPr txBox="1">
            <a:spLocks/>
          </p:cNvSpPr>
          <p:nvPr/>
        </p:nvSpPr>
        <p:spPr>
          <a:xfrm>
            <a:off x="3505200" y="5410200"/>
            <a:ext cx="7315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451025" lvl="1" indent="0">
              <a:buNone/>
            </a:pPr>
            <a:r>
              <a:rPr lang="en-US" dirty="0" smtClean="0">
                <a:solidFill>
                  <a:schemeClr val="tx1">
                    <a:lumMod val="85000"/>
                    <a:lumOff val="15000"/>
                  </a:schemeClr>
                </a:solidFill>
                <a:latin typeface="Century Gothic"/>
                <a:cs typeface="Century Gothic"/>
              </a:rPr>
              <a:t>MVC Pattern</a:t>
            </a:r>
          </a:p>
        </p:txBody>
      </p:sp>
    </p:spTree>
    <p:extLst>
      <p:ext uri="{BB962C8B-B14F-4D97-AF65-F5344CB8AC3E}">
        <p14:creationId xmlns:p14="http://schemas.microsoft.com/office/powerpoint/2010/main" val="17511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3-04-21 at 11.2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76400"/>
            <a:ext cx="6324600" cy="3788575"/>
          </a:xfrm>
          <a:prstGeom prst="rect">
            <a:avLst/>
          </a:prstGeom>
        </p:spPr>
      </p:pic>
      <p:sp>
        <p:nvSpPr>
          <p:cNvPr id="3" name="Content Placeholder 2"/>
          <p:cNvSpPr>
            <a:spLocks noGrp="1"/>
          </p:cNvSpPr>
          <p:nvPr>
            <p:ph idx="1"/>
          </p:nvPr>
        </p:nvSpPr>
        <p:spPr/>
        <p:txBody>
          <a:bodyPr/>
          <a:lstStyle/>
          <a:p>
            <a:r>
              <a:rPr lang="en-US" dirty="0" smtClean="0">
                <a:latin typeface="Century Gothic"/>
                <a:cs typeface="Century Gothic"/>
              </a:rPr>
              <a:t>Component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41</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spTree>
    <p:extLst>
      <p:ext uri="{BB962C8B-B14F-4D97-AF65-F5344CB8AC3E}">
        <p14:creationId xmlns:p14="http://schemas.microsoft.com/office/powerpoint/2010/main" val="30015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Common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42</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17.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86000"/>
            <a:ext cx="5371327" cy="3162300"/>
          </a:xfrm>
          <a:prstGeom prst="rect">
            <a:avLst/>
          </a:prstGeom>
        </p:spPr>
      </p:pic>
    </p:spTree>
    <p:extLst>
      <p:ext uri="{BB962C8B-B14F-4D97-AF65-F5344CB8AC3E}">
        <p14:creationId xmlns:p14="http://schemas.microsoft.com/office/powerpoint/2010/main" val="204701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Web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43</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6" name="Picture 5" descr="Screen Shot 2013-04-21 at 6.18.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2286000"/>
            <a:ext cx="5879253" cy="3200400"/>
          </a:xfrm>
          <a:prstGeom prst="rect">
            <a:avLst/>
          </a:prstGeom>
        </p:spPr>
      </p:pic>
    </p:spTree>
    <p:extLst>
      <p:ext uri="{BB962C8B-B14F-4D97-AF65-F5344CB8AC3E}">
        <p14:creationId xmlns:p14="http://schemas.microsoft.com/office/powerpoint/2010/main" val="406409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Class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44</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6" name="Picture 5" descr="Screen Shot 2013-04-21 at 1.27.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09800"/>
            <a:ext cx="6026556" cy="3866243"/>
          </a:xfrm>
          <a:prstGeom prst="rect">
            <a:avLst/>
          </a:prstGeom>
        </p:spPr>
      </p:pic>
    </p:spTree>
    <p:extLst>
      <p:ext uri="{BB962C8B-B14F-4D97-AF65-F5344CB8AC3E}">
        <p14:creationId xmlns:p14="http://schemas.microsoft.com/office/powerpoint/2010/main" val="5300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Edit Post sequence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45</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24.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057401"/>
            <a:ext cx="5410200" cy="3544892"/>
          </a:xfrm>
          <a:prstGeom prst="rect">
            <a:avLst/>
          </a:prstGeom>
        </p:spPr>
      </p:pic>
    </p:spTree>
    <p:extLst>
      <p:ext uri="{BB962C8B-B14F-4D97-AF65-F5344CB8AC3E}">
        <p14:creationId xmlns:p14="http://schemas.microsoft.com/office/powerpoint/2010/main" val="3106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Follow </a:t>
            </a:r>
            <a:r>
              <a:rPr lang="en-US" dirty="0">
                <a:latin typeface="Century Gothic"/>
                <a:cs typeface="Century Gothic"/>
              </a:rPr>
              <a:t>3NF normalization</a:t>
            </a:r>
          </a:p>
          <a:p>
            <a:endParaRPr lang="en-US" dirty="0" smtClean="0">
              <a:latin typeface="Century Gothic"/>
              <a:cs typeface="Century Gothic"/>
            </a:endParaRP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46</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ystem architectu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156" y="596713"/>
            <a:ext cx="1651000" cy="1320800"/>
          </a:xfrm>
          <a:prstGeom prst="rect">
            <a:avLst/>
          </a:prstGeom>
        </p:spPr>
      </p:pic>
      <p:pic>
        <p:nvPicPr>
          <p:cNvPr id="8" name="Picture 7"/>
          <p:cNvPicPr>
            <a:picLocks noChangeAspect="1"/>
          </p:cNvPicPr>
          <p:nvPr/>
        </p:nvPicPr>
        <p:blipFill>
          <a:blip r:embed="rId3"/>
          <a:stretch>
            <a:fillRect/>
          </a:stretch>
        </p:blipFill>
        <p:spPr>
          <a:xfrm>
            <a:off x="1447800" y="2286000"/>
            <a:ext cx="4818939" cy="3352800"/>
          </a:xfrm>
          <a:prstGeom prst="rect">
            <a:avLst/>
          </a:prstGeom>
        </p:spPr>
      </p:pic>
    </p:spTree>
    <p:extLst>
      <p:ext uri="{BB962C8B-B14F-4D97-AF65-F5344CB8AC3E}">
        <p14:creationId xmlns:p14="http://schemas.microsoft.com/office/powerpoint/2010/main" val="63252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a:latin typeface="Century Gothic"/>
                <a:cs typeface="Century Gothic"/>
              </a:rPr>
              <a:t>Tested </a:t>
            </a:r>
            <a:r>
              <a:rPr lang="en-US" b="1" dirty="0" err="1">
                <a:latin typeface="Century Gothic"/>
                <a:cs typeface="Century Gothic"/>
              </a:rPr>
              <a:t>vs</a:t>
            </a:r>
            <a:r>
              <a:rPr lang="en-US" b="1" dirty="0">
                <a:latin typeface="Century Gothic"/>
                <a:cs typeface="Century Gothic"/>
              </a:rPr>
              <a:t> not tested</a:t>
            </a:r>
          </a:p>
          <a:p>
            <a:pPr marL="451025" lvl="1" indent="0">
              <a:buNone/>
            </a:pPr>
            <a:endParaRPr lang="en-US"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47</a:t>
            </a:fld>
            <a:endParaRPr lang="en-US"/>
          </a:p>
        </p:txBody>
      </p:sp>
      <p:sp>
        <p:nvSpPr>
          <p:cNvPr id="7" name="AutoShape 13"/>
          <p:cNvSpPr>
            <a:spLocks noChangeArrowheads="1"/>
          </p:cNvSpPr>
          <p:nvPr/>
        </p:nvSpPr>
        <p:spPr bwMode="gray">
          <a:xfrm>
            <a:off x="609600" y="2872014"/>
            <a:ext cx="3810000" cy="2059577"/>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85750" indent="-285750">
              <a:buFont typeface="Wingdings" pitchFamily="2" charset="2"/>
              <a:buChar char="ü"/>
            </a:pPr>
            <a:r>
              <a:rPr lang="en-US" sz="2400" dirty="0" smtClean="0">
                <a:latin typeface="Century Gothic"/>
                <a:cs typeface="Century Gothic"/>
              </a:rPr>
              <a:t>Unit </a:t>
            </a:r>
            <a:r>
              <a:rPr lang="en-US" sz="2400" dirty="0" smtClean="0">
                <a:latin typeface="Century Gothic"/>
                <a:cs typeface="Century Gothic"/>
              </a:rPr>
              <a:t>Testing </a:t>
            </a:r>
            <a:endParaRPr lang="en-US" sz="2400" dirty="0" smtClean="0">
              <a:latin typeface="Century Gothic"/>
              <a:cs typeface="Century Gothic"/>
            </a:endParaRPr>
          </a:p>
          <a:p>
            <a:pPr marL="285750" indent="-285750">
              <a:buFont typeface="Wingdings" pitchFamily="2" charset="2"/>
              <a:buChar char="ü"/>
            </a:pPr>
            <a:r>
              <a:rPr lang="en-US" sz="2400" dirty="0" smtClean="0">
                <a:latin typeface="Century Gothic"/>
                <a:cs typeface="Century Gothic"/>
              </a:rPr>
              <a:t>Integration Testing</a:t>
            </a:r>
          </a:p>
          <a:p>
            <a:pPr marL="285750" indent="-285750">
              <a:buFont typeface="Wingdings" pitchFamily="2" charset="2"/>
              <a:buChar char="ü"/>
            </a:pPr>
            <a:r>
              <a:rPr lang="en-US" sz="2400" dirty="0" smtClean="0">
                <a:latin typeface="Century Gothic"/>
                <a:cs typeface="Century Gothic"/>
              </a:rPr>
              <a:t>System Testing</a:t>
            </a:r>
          </a:p>
          <a:p>
            <a:pPr marL="342900" indent="-342900">
              <a:buFont typeface="Wingdings" pitchFamily="2" charset="2"/>
              <a:buChar char="ü"/>
            </a:pPr>
            <a:r>
              <a:rPr lang="en-US" sz="2400" dirty="0" smtClean="0">
                <a:latin typeface="Century Gothic"/>
                <a:cs typeface="Century Gothic"/>
              </a:rPr>
              <a:t>Acceptance Testing</a:t>
            </a:r>
            <a:endParaRPr lang="en-US" sz="2400" dirty="0">
              <a:latin typeface="Century Gothic"/>
              <a:cs typeface="Century Gothic"/>
            </a:endParaRPr>
          </a:p>
        </p:txBody>
      </p:sp>
      <p:sp>
        <p:nvSpPr>
          <p:cNvPr id="8" name="AutoShape 13"/>
          <p:cNvSpPr txBox="1">
            <a:spLocks noChangeArrowheads="1"/>
          </p:cNvSpPr>
          <p:nvPr/>
        </p:nvSpPr>
        <p:spPr bwMode="gray">
          <a:xfrm>
            <a:off x="4820194" y="2982934"/>
            <a:ext cx="3714206" cy="1948657"/>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899" tIns="60949" rIns="121899" bIns="60949" rtlCol="0" anchor="ctr">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latin typeface="Century Gothic"/>
              <a:cs typeface="Century Gothic"/>
            </a:endParaRPr>
          </a:p>
          <a:p>
            <a:pPr>
              <a:buFont typeface="Wingdings" pitchFamily="2" charset="2"/>
              <a:buChar char="ü"/>
            </a:pPr>
            <a:r>
              <a:rPr lang="en-US" sz="2400" dirty="0" smtClean="0">
                <a:latin typeface="Century Gothic"/>
                <a:cs typeface="Century Gothic"/>
              </a:rPr>
              <a:t>Performance </a:t>
            </a:r>
            <a:r>
              <a:rPr lang="en-US" sz="2400" dirty="0" smtClean="0">
                <a:latin typeface="Century Gothic"/>
                <a:cs typeface="Century Gothic"/>
              </a:rPr>
              <a:t>Testing </a:t>
            </a:r>
          </a:p>
          <a:p>
            <a:pPr marL="0" indent="0">
              <a:buFont typeface="Arial" pitchFamily="34" charset="0"/>
              <a:buNone/>
            </a:pPr>
            <a:endParaRPr lang="en-US" dirty="0">
              <a:latin typeface="Century Gothic"/>
              <a:cs typeface="Century Gothic"/>
            </a:endParaRPr>
          </a:p>
        </p:txBody>
      </p:sp>
      <p:pic>
        <p:nvPicPr>
          <p:cNvPr id="9" name="Picture 2" descr="C:\Users\VuongNM\Downloads\1303585163_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153" y="226241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VuongNM\Downloads\1303585229_Delete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059214"/>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0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50000"/>
                  </a:schemeClr>
                </a:solidFill>
                <a:latin typeface="Century Gothic"/>
                <a:cs typeface="Century Gothic"/>
              </a:rPr>
              <a:t>5. Software Test Documentation</a:t>
            </a:r>
            <a:endParaRPr lang="en-US" dirty="0"/>
          </a:p>
        </p:txBody>
      </p:sp>
      <p:sp>
        <p:nvSpPr>
          <p:cNvPr id="3" name="Content Placeholder 2"/>
          <p:cNvSpPr>
            <a:spLocks noGrp="1"/>
          </p:cNvSpPr>
          <p:nvPr>
            <p:ph idx="1"/>
          </p:nvPr>
        </p:nvSpPr>
        <p:spPr/>
        <p:txBody>
          <a:bodyPr/>
          <a:lstStyle/>
          <a:p>
            <a:r>
              <a:rPr lang="en-US" dirty="0"/>
              <a:t>Number of test cases required based on:</a:t>
            </a:r>
          </a:p>
          <a:p>
            <a:pPr marL="914400" lvl="1" indent="-514350">
              <a:buFont typeface="+mj-lt"/>
              <a:buAutoNum type="arabicPeriod"/>
            </a:pPr>
            <a:r>
              <a:rPr lang="en-US" dirty="0"/>
              <a:t>Testing all functions and features in SRS</a:t>
            </a:r>
          </a:p>
          <a:p>
            <a:pPr marL="914400" lvl="1" indent="-514350">
              <a:buFont typeface="+mj-lt"/>
              <a:buAutoNum type="arabicPeriod"/>
            </a:pPr>
            <a:r>
              <a:rPr lang="en-US" dirty="0"/>
              <a:t>Including an appreciate number of ALAC </a:t>
            </a:r>
          </a:p>
          <a:p>
            <a:pPr marL="914400" lvl="1" indent="-514350">
              <a:buFont typeface="+mj-lt"/>
              <a:buAutoNum type="arabicPeriod"/>
            </a:pPr>
            <a:r>
              <a:rPr lang="en-US" dirty="0" smtClean="0"/>
              <a:t>Boundary </a:t>
            </a:r>
            <a:r>
              <a:rPr lang="en-US" smtClean="0"/>
              <a:t>value analysis</a:t>
            </a:r>
          </a:p>
        </p:txBody>
      </p:sp>
      <p:sp>
        <p:nvSpPr>
          <p:cNvPr id="4" name="Slide Number Placeholder 3"/>
          <p:cNvSpPr>
            <a:spLocks noGrp="1"/>
          </p:cNvSpPr>
          <p:nvPr>
            <p:ph type="sldNum" sz="quarter" idx="12"/>
          </p:nvPr>
        </p:nvSpPr>
        <p:spPr/>
        <p:txBody>
          <a:bodyPr/>
          <a:lstStyle/>
          <a:p>
            <a:fld id="{34C99D79-8A4B-4031-B1E0-AF26F8EDF2BC}" type="slidenum">
              <a:rPr lang="en-US" smtClean="0"/>
              <a:t>48</a:t>
            </a:fld>
            <a:endParaRPr lang="en-US"/>
          </a:p>
        </p:txBody>
      </p:sp>
    </p:spTree>
    <p:extLst>
      <p:ext uri="{BB962C8B-B14F-4D97-AF65-F5344CB8AC3E}">
        <p14:creationId xmlns:p14="http://schemas.microsoft.com/office/powerpoint/2010/main" val="37802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a:t>
            </a:r>
            <a:r>
              <a:rPr lang="en-US" b="1" dirty="0" smtClean="0">
                <a:latin typeface="Century Gothic"/>
                <a:cs typeface="Century Gothic"/>
              </a:rPr>
              <a:t>Result:</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5945952"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8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Nowadays, the </a:t>
            </a:r>
            <a:r>
              <a:rPr lang="en-US" sz="2000" b="1" dirty="0">
                <a:solidFill>
                  <a:schemeClr val="tx1">
                    <a:lumMod val="85000"/>
                    <a:lumOff val="15000"/>
                  </a:schemeClr>
                </a:solidFill>
                <a:latin typeface="Century Gothic"/>
                <a:cs typeface="Century Gothic"/>
              </a:rPr>
              <a:t>need of finding house </a:t>
            </a:r>
            <a:r>
              <a:rPr lang="en-US" sz="2000" dirty="0">
                <a:solidFill>
                  <a:schemeClr val="tx1">
                    <a:lumMod val="85000"/>
                    <a:lumOff val="15000"/>
                  </a:schemeClr>
                </a:solidFill>
                <a:latin typeface="Century Gothic"/>
                <a:cs typeface="Century Gothic"/>
              </a:rPr>
              <a:t>for lease is increased really fast, especially, in </a:t>
            </a:r>
            <a:r>
              <a:rPr lang="en-US" sz="2000" b="1" dirty="0">
                <a:solidFill>
                  <a:schemeClr val="tx1">
                    <a:lumMod val="85000"/>
                    <a:lumOff val="15000"/>
                  </a:schemeClr>
                </a:solidFill>
                <a:latin typeface="Century Gothic"/>
                <a:cs typeface="Century Gothic"/>
              </a:rPr>
              <a:t>big cities. </a:t>
            </a:r>
            <a:endParaRPr lang="en-US" sz="2000" b="1"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Example: </a:t>
            </a:r>
            <a:r>
              <a:rPr lang="en-US" sz="2000" dirty="0" smtClean="0">
                <a:solidFill>
                  <a:schemeClr val="tx1">
                    <a:lumMod val="85000"/>
                    <a:lumOff val="15000"/>
                  </a:schemeClr>
                </a:solidFill>
                <a:latin typeface="Century Gothic"/>
                <a:cs typeface="Century Gothic"/>
              </a:rPr>
              <a:t>Hanoi</a:t>
            </a:r>
          </a:p>
          <a:p>
            <a:pPr marL="451025" lvl="1" indent="0" algn="just">
              <a:buNone/>
            </a:pPr>
            <a:r>
              <a:rPr lang="en-US" sz="1600" b="1" dirty="0">
                <a:solidFill>
                  <a:schemeClr val="tx1">
                    <a:lumMod val="85000"/>
                    <a:lumOff val="15000"/>
                  </a:schemeClr>
                </a:solidFill>
                <a:latin typeface="Century Gothic"/>
                <a:cs typeface="Century Gothic"/>
              </a:rPr>
              <a:t> </a:t>
            </a:r>
            <a:r>
              <a:rPr lang="en-US" sz="1800" b="1" dirty="0" smtClean="0">
                <a:solidFill>
                  <a:schemeClr val="tx1">
                    <a:lumMod val="85000"/>
                    <a:lumOff val="15000"/>
                  </a:schemeClr>
                </a:solidFill>
                <a:latin typeface="Century Gothic"/>
                <a:cs typeface="Century Gothic"/>
              </a:rPr>
              <a:t>  2011: </a:t>
            </a:r>
            <a:r>
              <a:rPr lang="en-US" sz="1800" dirty="0" smtClean="0">
                <a:solidFill>
                  <a:schemeClr val="tx1">
                    <a:lumMod val="85000"/>
                    <a:lumOff val="15000"/>
                  </a:schemeClr>
                </a:solidFill>
                <a:latin typeface="Century Gothic"/>
                <a:cs typeface="Century Gothic"/>
              </a:rPr>
              <a:t>the population density was 949 people/km2 </a:t>
            </a:r>
            <a:r>
              <a:rPr lang="en-US" sz="1800" i="1" dirty="0" smtClean="0">
                <a:solidFill>
                  <a:schemeClr val="tx1">
                    <a:lumMod val="85000"/>
                    <a:lumOff val="15000"/>
                  </a:schemeClr>
                </a:solidFill>
                <a:latin typeface="Century Gothic"/>
                <a:cs typeface="Century Gothic"/>
              </a:rPr>
              <a:t>*</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a:t>
            </a:fld>
            <a:endParaRPr lang="en-US"/>
          </a:p>
        </p:txBody>
      </p:sp>
      <p:pic>
        <p:nvPicPr>
          <p:cNvPr id="3" name="Picture 2" descr="800px-Building_with_tiger_c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00400"/>
            <a:ext cx="4038600" cy="2690717"/>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3192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Bugs List</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50</a:t>
            </a:fld>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09800"/>
            <a:ext cx="7241675" cy="4343400"/>
          </a:xfrm>
          <a:prstGeom prst="rect">
            <a:avLst/>
          </a:prstGeom>
        </p:spPr>
      </p:pic>
    </p:spTree>
    <p:extLst>
      <p:ext uri="{BB962C8B-B14F-4D97-AF65-F5344CB8AC3E}">
        <p14:creationId xmlns:p14="http://schemas.microsoft.com/office/powerpoint/2010/main" val="149660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Bugs List</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51</a:t>
            </a:fld>
            <a:endParaRPr lang="en-US"/>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09800"/>
            <a:ext cx="8042275" cy="4038600"/>
          </a:xfrm>
          <a:prstGeom prst="rect">
            <a:avLst/>
          </a:prstGeom>
        </p:spPr>
      </p:pic>
    </p:spTree>
    <p:extLst>
      <p:ext uri="{BB962C8B-B14F-4D97-AF65-F5344CB8AC3E}">
        <p14:creationId xmlns:p14="http://schemas.microsoft.com/office/powerpoint/2010/main" val="202555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a:t>
            </a:r>
            <a:r>
              <a:rPr lang="en-US" b="1" dirty="0" smtClean="0">
                <a:latin typeface="Century Gothic"/>
                <a:cs typeface="Century Gothic"/>
              </a:rPr>
              <a:t>Report</a:t>
            </a:r>
          </a:p>
          <a:p>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68" y="2438400"/>
            <a:ext cx="7259064" cy="1695516"/>
          </a:xfrm>
          <a:prstGeom prst="rect">
            <a:avLst/>
          </a:prstGeom>
        </p:spPr>
      </p:pic>
      <p:sp>
        <p:nvSpPr>
          <p:cNvPr id="3" name="TextBox 2"/>
          <p:cNvSpPr txBox="1"/>
          <p:nvPr/>
        </p:nvSpPr>
        <p:spPr>
          <a:xfrm>
            <a:off x="942468" y="4800600"/>
            <a:ext cx="5205143" cy="830997"/>
          </a:xfrm>
          <a:prstGeom prst="rect">
            <a:avLst/>
          </a:prstGeom>
          <a:noFill/>
        </p:spPr>
        <p:txBody>
          <a:bodyPr wrap="none" rtlCol="0">
            <a:spAutoFit/>
          </a:bodyPr>
          <a:lstStyle/>
          <a:p>
            <a:pPr marL="342900" indent="-342900">
              <a:buFont typeface="Wingdings" pitchFamily="2" charset="2"/>
              <a:buChar char="ü"/>
            </a:pPr>
            <a:r>
              <a:rPr lang="en-US" dirty="0"/>
              <a:t>Number of fail test cases: 18 (fix all)</a:t>
            </a:r>
          </a:p>
          <a:p>
            <a:endParaRPr lang="en-US" dirty="0"/>
          </a:p>
        </p:txBody>
      </p:sp>
    </p:spTree>
    <p:extLst>
      <p:ext uri="{BB962C8B-B14F-4D97-AF65-F5344CB8AC3E}">
        <p14:creationId xmlns:p14="http://schemas.microsoft.com/office/powerpoint/2010/main" val="156832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r>
              <a:rPr lang="en-US" dirty="0" smtClean="0">
                <a:solidFill>
                  <a:schemeClr val="tx1">
                    <a:lumMod val="85000"/>
                    <a:lumOff val="15000"/>
                  </a:schemeClr>
                </a:solidFill>
                <a:latin typeface="Century Gothic"/>
                <a:cs typeface="Century Gothic"/>
              </a:rPr>
              <a:t>Please check it out at </a:t>
            </a:r>
            <a:r>
              <a:rPr lang="en-US" b="1" dirty="0" smtClean="0">
                <a:solidFill>
                  <a:schemeClr val="tx1">
                    <a:lumMod val="85000"/>
                    <a:lumOff val="15000"/>
                  </a:schemeClr>
                </a:solidFill>
                <a:latin typeface="Century Gothic"/>
                <a:cs typeface="Century Gothic"/>
              </a:rPr>
              <a:t>www.5house.us</a:t>
            </a:r>
          </a:p>
        </p:txBody>
      </p:sp>
      <p:sp>
        <p:nvSpPr>
          <p:cNvPr id="2" name="Slide Number Placeholder 1"/>
          <p:cNvSpPr>
            <a:spLocks noGrp="1"/>
          </p:cNvSpPr>
          <p:nvPr>
            <p:ph type="sldNum" sz="quarter" idx="12"/>
          </p:nvPr>
        </p:nvSpPr>
        <p:spPr/>
        <p:txBody>
          <a:bodyPr/>
          <a:lstStyle/>
          <a:p>
            <a:fld id="{34C99D79-8A4B-4031-B1E0-AF26F8EDF2BC}" type="slidenum">
              <a:rPr lang="en-US" smtClean="0"/>
              <a:t>53</a:t>
            </a:fld>
            <a:endParaRPr lang="en-US"/>
          </a:p>
        </p:txBody>
      </p:sp>
      <p:pic>
        <p:nvPicPr>
          <p:cNvPr id="3" name="Picture 2" descr="riko-tooney---happy-face-279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14600"/>
            <a:ext cx="3251200" cy="3251200"/>
          </a:xfrm>
          <a:prstGeom prst="rect">
            <a:avLst/>
          </a:prstGeom>
        </p:spPr>
      </p:pic>
    </p:spTree>
    <p:extLst>
      <p:ext uri="{BB962C8B-B14F-4D97-AF65-F5344CB8AC3E}">
        <p14:creationId xmlns:p14="http://schemas.microsoft.com/office/powerpoint/2010/main" val="22725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7</a:t>
            </a:r>
            <a:r>
              <a:rPr lang="en-US" dirty="0" smtClean="0">
                <a:solidFill>
                  <a:schemeClr val="accent4">
                    <a:lumMod val="50000"/>
                  </a:schemeClr>
                </a:solidFill>
                <a:latin typeface="Century Gothic"/>
                <a:cs typeface="Century Gothic"/>
              </a:rPr>
              <a:t>. Q&amp;A</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54</a:t>
            </a:fld>
            <a:endParaRPr lang="en-US"/>
          </a:p>
        </p:txBody>
      </p:sp>
      <p:pic>
        <p:nvPicPr>
          <p:cNvPr id="8" name="Content Placeholder 7" descr="252.jpg"/>
          <p:cNvPicPr>
            <a:picLocks noGrp="1" noChangeAspect="1"/>
          </p:cNvPicPr>
          <p:nvPr>
            <p:ph idx="1"/>
          </p:nvPr>
        </p:nvPicPr>
        <p:blipFill>
          <a:blip r:embed="rId2">
            <a:extLst>
              <a:ext uri="{28A0092B-C50C-407E-A947-70E740481C1C}">
                <a14:useLocalDpi xmlns:a14="http://schemas.microsoft.com/office/drawing/2010/main" val="0"/>
              </a:ext>
            </a:extLst>
          </a:blip>
          <a:srcRect l="-29733" r="-29733"/>
          <a:stretch>
            <a:fillRect/>
          </a:stretch>
        </p:blipFill>
        <p:spPr>
          <a:xfrm>
            <a:off x="1524000" y="1524000"/>
            <a:ext cx="6324600" cy="3952875"/>
          </a:xfrm>
        </p:spPr>
      </p:pic>
    </p:spTree>
    <p:extLst>
      <p:ext uri="{BB962C8B-B14F-4D97-AF65-F5344CB8AC3E}">
        <p14:creationId xmlns:p14="http://schemas.microsoft.com/office/powerpoint/2010/main" val="27674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55</a:t>
            </a:fld>
            <a:endParaRPr lang="en-US"/>
          </a:p>
        </p:txBody>
      </p:sp>
      <p:pic>
        <p:nvPicPr>
          <p:cNvPr id="4" name="Content Placeholder 3" descr="Screen Shot 2013-04-21 at 2.10.24 PM.png"/>
          <p:cNvPicPr>
            <a:picLocks noGrp="1" noChangeAspect="1"/>
          </p:cNvPicPr>
          <p:nvPr>
            <p:ph idx="1"/>
          </p:nvPr>
        </p:nvPicPr>
        <p:blipFill>
          <a:blip r:embed="rId2">
            <a:extLst>
              <a:ext uri="{28A0092B-C50C-407E-A947-70E740481C1C}">
                <a14:useLocalDpi xmlns:a14="http://schemas.microsoft.com/office/drawing/2010/main" val="0"/>
              </a:ext>
            </a:extLst>
          </a:blip>
          <a:srcRect t="-1078" b="-1078"/>
          <a:stretch>
            <a:fillRect/>
          </a:stretch>
        </p:blipFill>
        <p:spPr>
          <a:xfrm>
            <a:off x="2819400" y="2362200"/>
            <a:ext cx="3596640" cy="2247900"/>
          </a:xfrm>
        </p:spPr>
      </p:pic>
    </p:spTree>
    <p:extLst>
      <p:ext uri="{BB962C8B-B14F-4D97-AF65-F5344CB8AC3E}">
        <p14:creationId xmlns:p14="http://schemas.microsoft.com/office/powerpoint/2010/main" val="25816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1676400" y="1600200"/>
            <a:ext cx="6553200" cy="4572000"/>
          </a:xfrm>
        </p:spPr>
        <p:txBody>
          <a:bodyPr>
            <a:normAutofit/>
          </a:bodyPr>
          <a:lstStyle/>
          <a:p>
            <a:pPr marL="0" indent="0" algn="just">
              <a:buNone/>
            </a:pPr>
            <a:r>
              <a:rPr lang="en-US" sz="1800" b="1" dirty="0" smtClean="0">
                <a:solidFill>
                  <a:schemeClr val="tx1">
                    <a:lumMod val="85000"/>
                    <a:lumOff val="15000"/>
                  </a:schemeClr>
                </a:solidFill>
                <a:latin typeface="Century Gothic"/>
                <a:cs typeface="Century Gothic"/>
              </a:rPr>
              <a:t>2007: </a:t>
            </a:r>
            <a:r>
              <a:rPr lang="en-US" sz="1800" dirty="0" smtClean="0">
                <a:solidFill>
                  <a:schemeClr val="tx1">
                    <a:lumMod val="85000"/>
                    <a:lumOff val="15000"/>
                  </a:schemeClr>
                </a:solidFill>
                <a:latin typeface="Century Gothic"/>
                <a:cs typeface="Century Gothic"/>
              </a:rPr>
              <a:t>&gt;50 universities &amp; many colleges </a:t>
            </a:r>
            <a:r>
              <a:rPr lang="en-US" sz="1800" i="1" dirty="0" smtClean="0">
                <a:solidFill>
                  <a:schemeClr val="tx1">
                    <a:lumMod val="85000"/>
                    <a:lumOff val="15000"/>
                  </a:schemeClr>
                </a:solidFill>
                <a:latin typeface="Century Gothic"/>
                <a:cs typeface="Century Gothic"/>
              </a:rPr>
              <a:t>*</a:t>
            </a:r>
          </a:p>
          <a:p>
            <a:pPr marL="0" indent="0" algn="just">
              <a:buNone/>
            </a:pPr>
            <a:r>
              <a:rPr lang="en-US" sz="1800" i="1" dirty="0" smtClean="0">
                <a:solidFill>
                  <a:schemeClr val="tx1">
                    <a:lumMod val="85000"/>
                    <a:lumOff val="15000"/>
                  </a:schemeClr>
                </a:solidFill>
                <a:latin typeface="Century Gothic"/>
                <a:cs typeface="Century Gothic"/>
              </a:rPr>
              <a:t>            </a:t>
            </a:r>
            <a:r>
              <a:rPr lang="en-US" sz="1800" dirty="0" smtClean="0">
                <a:solidFill>
                  <a:schemeClr val="tx1">
                    <a:lumMod val="85000"/>
                    <a:lumOff val="15000"/>
                  </a:schemeClr>
                </a:solidFill>
                <a:latin typeface="Century Gothic"/>
                <a:cs typeface="Century Gothic"/>
              </a:rPr>
              <a:t>650. 000 students</a:t>
            </a: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0" indent="0" algn="just">
              <a:buNone/>
            </a:pPr>
            <a:r>
              <a:rPr lang="en-US" sz="2000" dirty="0" smtClean="0">
                <a:solidFill>
                  <a:schemeClr val="tx1">
                    <a:lumMod val="85000"/>
                    <a:lumOff val="15000"/>
                  </a:schemeClr>
                </a:solidFill>
                <a:latin typeface="Century Gothic"/>
                <a:cs typeface="Century Gothic"/>
              </a:rPr>
              <a:t>* Wikipedia</a:t>
            </a:r>
            <a:endParaRPr lang="en-US" sz="2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a:t>
            </a:fld>
            <a:endParaRPr lang="en-US"/>
          </a:p>
        </p:txBody>
      </p:sp>
      <p:pic>
        <p:nvPicPr>
          <p:cNvPr id="4" name="Picture 3" descr="1190065960_1313225953_9498_200x2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43200"/>
            <a:ext cx="3657600" cy="1588394"/>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2858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Renter spends </a:t>
            </a:r>
            <a:r>
              <a:rPr lang="en-US" sz="2000" b="1" dirty="0">
                <a:solidFill>
                  <a:schemeClr val="tx1">
                    <a:lumMod val="85000"/>
                    <a:lumOff val="15000"/>
                  </a:schemeClr>
                </a:solidFill>
                <a:latin typeface="Century Gothic"/>
                <a:cs typeface="Century Gothic"/>
              </a:rPr>
              <a:t>lots of time </a:t>
            </a:r>
            <a:r>
              <a:rPr lang="en-US" sz="2000" dirty="0">
                <a:solidFill>
                  <a:schemeClr val="tx1">
                    <a:lumMod val="85000"/>
                    <a:lumOff val="15000"/>
                  </a:schemeClr>
                </a:solidFill>
                <a:latin typeface="Century Gothic"/>
                <a:cs typeface="Century Gothic"/>
              </a:rPr>
              <a:t>for asking friends or going to somewhere to find a suitable house for lease</a:t>
            </a:r>
            <a:r>
              <a:rPr lang="en-US" sz="2000" dirty="0" smtClean="0">
                <a:solidFill>
                  <a:schemeClr val="tx1">
                    <a:lumMod val="85000"/>
                    <a:lumOff val="15000"/>
                  </a:schemeClr>
                </a:solidFill>
                <a:latin typeface="Century Gothic"/>
                <a:cs typeface="Century Gothic"/>
              </a:rPr>
              <a:t>.</a:t>
            </a:r>
          </a:p>
          <a:p>
            <a:pPr marL="304747" lvl="1" algn="just">
              <a:spcBef>
                <a:spcPts val="1800"/>
              </a:spcBef>
              <a:buFont typeface="Arial" pitchFamily="34" charset="0"/>
              <a:buChar char="•"/>
            </a:pPr>
            <a:r>
              <a:rPr lang="en-US" sz="2000" dirty="0">
                <a:solidFill>
                  <a:schemeClr val="tx1">
                    <a:lumMod val="85000"/>
                    <a:lumOff val="15000"/>
                  </a:schemeClr>
                </a:solidFill>
                <a:latin typeface="Century Gothic"/>
                <a:cs typeface="Century Gothic"/>
              </a:rPr>
              <a:t>House owner needs much </a:t>
            </a:r>
            <a:r>
              <a:rPr lang="en-US" sz="2000" b="1" dirty="0">
                <a:solidFill>
                  <a:schemeClr val="tx1">
                    <a:lumMod val="85000"/>
                    <a:lumOff val="15000"/>
                  </a:schemeClr>
                </a:solidFill>
                <a:latin typeface="Century Gothic"/>
                <a:cs typeface="Century Gothic"/>
              </a:rPr>
              <a:t>money</a:t>
            </a:r>
            <a:r>
              <a:rPr lang="en-US" sz="2000" dirty="0">
                <a:solidFill>
                  <a:schemeClr val="tx1">
                    <a:lumMod val="85000"/>
                    <a:lumOff val="15000"/>
                  </a:schemeClr>
                </a:solidFill>
                <a:latin typeface="Century Gothic"/>
                <a:cs typeface="Century Gothic"/>
              </a:rPr>
              <a:t>, </a:t>
            </a:r>
            <a:r>
              <a:rPr lang="en-US" sz="2000" b="1" dirty="0">
                <a:solidFill>
                  <a:schemeClr val="tx1">
                    <a:lumMod val="85000"/>
                    <a:lumOff val="15000"/>
                  </a:schemeClr>
                </a:solidFill>
                <a:latin typeface="Century Gothic"/>
                <a:cs typeface="Century Gothic"/>
              </a:rPr>
              <a:t>time</a:t>
            </a:r>
            <a:r>
              <a:rPr lang="en-US" sz="2000" dirty="0">
                <a:solidFill>
                  <a:schemeClr val="tx1">
                    <a:lumMod val="85000"/>
                    <a:lumOff val="15000"/>
                  </a:schemeClr>
                </a:solidFill>
                <a:latin typeface="Century Gothic"/>
                <a:cs typeface="Century Gothic"/>
              </a:rPr>
              <a:t> and </a:t>
            </a:r>
            <a:r>
              <a:rPr lang="en-US" sz="2000" b="1" dirty="0">
                <a:solidFill>
                  <a:schemeClr val="tx1">
                    <a:lumMod val="85000"/>
                    <a:lumOff val="15000"/>
                  </a:schemeClr>
                </a:solidFill>
                <a:latin typeface="Century Gothic"/>
                <a:cs typeface="Century Gothic"/>
              </a:rPr>
              <a:t>effort</a:t>
            </a:r>
            <a:r>
              <a:rPr lang="en-US" sz="2000" dirty="0">
                <a:solidFill>
                  <a:schemeClr val="tx1">
                    <a:lumMod val="85000"/>
                    <a:lumOff val="15000"/>
                  </a:schemeClr>
                </a:solidFill>
                <a:latin typeface="Century Gothic"/>
                <a:cs typeface="Century Gothic"/>
              </a:rPr>
              <a:t> to advertise their </a:t>
            </a:r>
            <a:r>
              <a:rPr lang="en-US" sz="2000" dirty="0" smtClean="0">
                <a:solidFill>
                  <a:schemeClr val="tx1">
                    <a:lumMod val="85000"/>
                    <a:lumOff val="15000"/>
                  </a:schemeClr>
                </a:solidFill>
                <a:latin typeface="Century Gothic"/>
                <a:cs typeface="Century Gothic"/>
              </a:rPr>
              <a:t>properties.</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7</a:t>
            </a:fld>
            <a:endParaRPr lang="en-US"/>
          </a:p>
        </p:txBody>
      </p:sp>
      <p:pic>
        <p:nvPicPr>
          <p:cNvPr id="4" name="Picture 3" descr="gia-nha-tro-leo-thang-tung-ngay-nhung-van-co-nguy-co-ch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24200"/>
            <a:ext cx="4483134" cy="297879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6451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7315200" cy="2286000"/>
          </a:xfrm>
        </p:spPr>
        <p:txBody>
          <a:bodyPr>
            <a:normAutofit/>
          </a:bodyPr>
          <a:lstStyle/>
          <a:p>
            <a:pPr algn="just"/>
            <a:r>
              <a:rPr lang="en-US" sz="2000" dirty="0" smtClean="0">
                <a:solidFill>
                  <a:schemeClr val="tx1">
                    <a:lumMod val="85000"/>
                    <a:lumOff val="15000"/>
                  </a:schemeClr>
                </a:solidFill>
                <a:latin typeface="Century Gothic"/>
                <a:cs typeface="Century Gothic"/>
              </a:rPr>
              <a:t>Nowadays, </a:t>
            </a:r>
            <a:r>
              <a:rPr lang="en-US" sz="2000" b="1" dirty="0" smtClean="0">
                <a:solidFill>
                  <a:schemeClr val="tx1">
                    <a:lumMod val="85000"/>
                    <a:lumOff val="15000"/>
                  </a:schemeClr>
                </a:solidFill>
                <a:latin typeface="Century Gothic"/>
                <a:cs typeface="Century Gothic"/>
              </a:rPr>
              <a:t>internet</a:t>
            </a:r>
            <a:r>
              <a:rPr lang="en-US" sz="2000" dirty="0" smtClean="0">
                <a:solidFill>
                  <a:schemeClr val="tx1">
                    <a:lumMod val="85000"/>
                    <a:lumOff val="15000"/>
                  </a:schemeClr>
                </a:solidFill>
                <a:latin typeface="Century Gothic"/>
                <a:cs typeface="Century Gothic"/>
              </a:rPr>
              <a:t> has </a:t>
            </a:r>
            <a:r>
              <a:rPr lang="en-US" sz="2000" b="1" dirty="0" smtClean="0">
                <a:solidFill>
                  <a:schemeClr val="tx1">
                    <a:lumMod val="85000"/>
                    <a:lumOff val="15000"/>
                  </a:schemeClr>
                </a:solidFill>
                <a:latin typeface="Century Gothic"/>
                <a:cs typeface="Century Gothic"/>
              </a:rPr>
              <a:t>grown up</a:t>
            </a:r>
            <a:r>
              <a:rPr lang="en-US" sz="2000" dirty="0" smtClean="0">
                <a:solidFill>
                  <a:schemeClr val="tx1">
                    <a:lumMod val="85000"/>
                    <a:lumOff val="15000"/>
                  </a:schemeClr>
                </a:solidFill>
                <a:latin typeface="Century Gothic"/>
                <a:cs typeface="Century Gothic"/>
              </a:rPr>
              <a:t> extremely fast and become one of the most popular information resources</a:t>
            </a:r>
            <a:r>
              <a:rPr lang="en-US" sz="2000" dirty="0">
                <a:solidFill>
                  <a:schemeClr val="tx1">
                    <a:lumMod val="85000"/>
                    <a:lumOff val="15000"/>
                  </a:schemeClr>
                </a:solidFill>
                <a:latin typeface="Century Gothic"/>
                <a:cs typeface="Century Gothic"/>
              </a:rPr>
              <a:t>.</a:t>
            </a:r>
            <a:r>
              <a:rPr lang="en-US" sz="2000" dirty="0" smtClean="0">
                <a:solidFill>
                  <a:schemeClr val="tx1">
                    <a:lumMod val="85000"/>
                    <a:lumOff val="15000"/>
                  </a:schemeClr>
                </a:solidFill>
                <a:latin typeface="Century Gothic"/>
                <a:cs typeface="Century Gothic"/>
              </a:rPr>
              <a:t>  </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8</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4" name="Picture 3" descr="_InternetUs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3200"/>
            <a:ext cx="3557868" cy="2667000"/>
          </a:xfrm>
          <a:prstGeom prst="rect">
            <a:avLst/>
          </a:prstGeom>
        </p:spPr>
      </p:pic>
    </p:spTree>
    <p:extLst>
      <p:ext uri="{BB962C8B-B14F-4D97-AF65-F5344CB8AC3E}">
        <p14:creationId xmlns:p14="http://schemas.microsoft.com/office/powerpoint/2010/main" val="13740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p:txBody>
          <a:bodyPr>
            <a:noAutofit/>
          </a:bodyPr>
          <a:lstStyle/>
          <a:p>
            <a:pPr marL="742950" lvl="1" indent="-285750">
              <a:buFont typeface="Arial"/>
              <a:buChar char="•"/>
            </a:pPr>
            <a:endParaRPr lang="en-US" sz="1600" dirty="0" smtClean="0">
              <a:latin typeface="Century Gothic"/>
              <a:cs typeface="Century Gothic"/>
            </a:endParaRPr>
          </a:p>
          <a:p>
            <a:pPr lvl="1" algn="just"/>
            <a:endParaRPr lang="en-US" sz="1600" b="1" dirty="0" smtClean="0">
              <a:solidFill>
                <a:schemeClr val="tx1">
                  <a:lumMod val="85000"/>
                  <a:lumOff val="15000"/>
                </a:schemeClr>
              </a:solidFill>
              <a:latin typeface="Century Gothic"/>
              <a:cs typeface="Century Gothic"/>
            </a:endParaRPr>
          </a:p>
          <a:p>
            <a:pPr algn="just"/>
            <a:endParaRPr lang="en-US" sz="2000"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9</a:t>
            </a:fld>
            <a:endParaRPr lang="en-US"/>
          </a:p>
        </p:txBody>
      </p:sp>
      <p:pic>
        <p:nvPicPr>
          <p:cNvPr id="9" name="Content Placeholder 8" descr="Macintosh HD:Users:Nambaby:Desktop:Screen Shot 2013-01-16 at 11.03.10 AM.png"/>
          <p:cNvPicPr>
            <a:picLocks noGrp="1"/>
          </p:cNvPicPr>
          <p:nvPr>
            <p:ph sz="half" idx="2"/>
          </p:nvPr>
        </p:nvPicPr>
        <p:blipFill>
          <a:blip r:embed="rId3">
            <a:extLst>
              <a:ext uri="{28A0092B-C50C-407E-A947-70E740481C1C}">
                <a14:useLocalDpi xmlns:a14="http://schemas.microsoft.com/office/drawing/2010/main" val="0"/>
              </a:ext>
            </a:extLst>
          </a:blip>
          <a:srcRect l="20367" r="20367"/>
          <a:stretch>
            <a:fillRect/>
          </a:stretch>
        </p:blipFill>
        <p:spPr bwMode="auto">
          <a:xfrm>
            <a:off x="4724400" y="1924050"/>
            <a:ext cx="3276600" cy="4095750"/>
          </a:xfrm>
          <a:prstGeom prst="rect">
            <a:avLst/>
          </a:prstGeom>
          <a:noFill/>
          <a:ln>
            <a:noFill/>
          </a:ln>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1" name="Picture 10" descr="Macintosh HD:Users:Nambaby:Desktop:Screen Shot 2013-01-16 at 11.06.27 AM.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35480"/>
            <a:ext cx="3396793" cy="4084320"/>
          </a:xfrm>
          <a:prstGeom prst="rect">
            <a:avLst/>
          </a:prstGeom>
          <a:noFill/>
          <a:ln>
            <a:noFill/>
          </a:ln>
        </p:spPr>
      </p:pic>
      <p:sp>
        <p:nvSpPr>
          <p:cNvPr id="3" name="Rectangle 2"/>
          <p:cNvSpPr/>
          <p:nvPr/>
        </p:nvSpPr>
        <p:spPr>
          <a:xfrm>
            <a:off x="1287639" y="1473815"/>
            <a:ext cx="2345514" cy="461665"/>
          </a:xfrm>
          <a:prstGeom prst="rect">
            <a:avLst/>
          </a:prstGeom>
        </p:spPr>
        <p:txBody>
          <a:bodyPr wrap="none">
            <a:spAutoFit/>
          </a:bodyPr>
          <a:lstStyle/>
          <a:p>
            <a:pPr algn="just"/>
            <a:r>
              <a:rPr lang="en-US" b="1" dirty="0">
                <a:solidFill>
                  <a:schemeClr val="tx1">
                    <a:lumMod val="85000"/>
                    <a:lumOff val="15000"/>
                  </a:schemeClr>
                </a:solidFill>
                <a:latin typeface="Century Gothic"/>
                <a:cs typeface="Century Gothic"/>
              </a:rPr>
              <a:t>Xomtrosv.com</a:t>
            </a:r>
          </a:p>
        </p:txBody>
      </p:sp>
      <p:sp>
        <p:nvSpPr>
          <p:cNvPr id="12" name="Rectangle 11"/>
          <p:cNvSpPr/>
          <p:nvPr/>
        </p:nvSpPr>
        <p:spPr>
          <a:xfrm>
            <a:off x="5183263" y="1395382"/>
            <a:ext cx="249459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Nhatroviet.com</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9329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TS102787942.potx</Template>
  <TotalTime>0</TotalTime>
  <Words>2479</Words>
  <Application>Microsoft Office PowerPoint</Application>
  <PresentationFormat>On-screen Show (4:3)</PresentationFormat>
  <Paragraphs>511</Paragraphs>
  <Slides>55</Slides>
  <Notes>31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TS102787942</vt:lpstr>
      <vt:lpstr>Rental House Finding System</vt:lpstr>
      <vt:lpstr>The People</vt:lpstr>
      <vt:lpstr>CONTENTS</vt:lpstr>
      <vt:lpstr>1. Introduction</vt:lpstr>
      <vt:lpstr>1.1 Background</vt:lpstr>
      <vt:lpstr>1.1 Background</vt:lpstr>
      <vt:lpstr>1.1 Background</vt:lpstr>
      <vt:lpstr>1.1 Background</vt:lpstr>
      <vt:lpstr>1.2 Literature Review</vt:lpstr>
      <vt:lpstr>1.2 Literature Review</vt:lpstr>
      <vt:lpstr>1.3 Our Proposal &amp; Product</vt:lpstr>
      <vt:lpstr>1.3 Our Proposal &amp; Product</vt:lpstr>
      <vt:lpstr>2. Project Plan Management</vt:lpstr>
      <vt:lpstr>2.1 Software Process Model</vt:lpstr>
      <vt:lpstr>2.2 Roles and Responsibilities</vt:lpstr>
      <vt:lpstr>2.3 Development Environment</vt:lpstr>
      <vt:lpstr>2.3 Development Environment</vt:lpstr>
      <vt:lpstr>2.4 Project Management Plan</vt:lpstr>
      <vt:lpstr>3. Software Requirements</vt:lpstr>
      <vt:lpstr>3.1 User Requirements</vt:lpstr>
      <vt:lpstr>3.1 User Requirements</vt:lpstr>
      <vt:lpstr>3.1 User Requirements</vt:lpstr>
      <vt:lpstr>3.1 User Requirements</vt:lpstr>
      <vt:lpstr>3.2 System Requirements</vt:lpstr>
      <vt:lpstr>3.2 System Requirements</vt:lpstr>
      <vt:lpstr>3.2 System Requirements</vt:lpstr>
      <vt:lpstr>3.2 System Requirements</vt:lpstr>
      <vt:lpstr>3.2 System Requirements</vt:lpstr>
      <vt:lpstr>3.3 Non-functional Requirements</vt:lpstr>
      <vt:lpstr>3.3.1 Usability</vt:lpstr>
      <vt:lpstr>3.3.2 Reliability</vt:lpstr>
      <vt:lpstr>3.3.3 Availability</vt:lpstr>
      <vt:lpstr>3.3.4 Security</vt:lpstr>
      <vt:lpstr>3.3.5 Maintainability</vt:lpstr>
      <vt:lpstr>3.3.6 Portability</vt:lpstr>
      <vt:lpstr>3.3.7 Performance</vt:lpstr>
      <vt:lpstr>3.3.7 Performance (cont)</vt:lpstr>
      <vt:lpstr>4. Software Design Specification</vt:lpstr>
      <vt:lpstr>4.1 Overall System Architecture</vt:lpstr>
      <vt:lpstr>4.2 Web Application Design Pattern</vt:lpstr>
      <vt:lpstr>4.3 Detail Design</vt:lpstr>
      <vt:lpstr>4.3 Detail Design</vt:lpstr>
      <vt:lpstr>4.3 Detail Design</vt:lpstr>
      <vt:lpstr>4.3 Detail Design</vt:lpstr>
      <vt:lpstr>4.3 Detail Design</vt:lpstr>
      <vt:lpstr>4.4 Database Design</vt:lpstr>
      <vt:lpstr>5. Software Test Documentation</vt:lpstr>
      <vt:lpstr>5. Software Test Documentation</vt:lpstr>
      <vt:lpstr>5. Software Test Documentation</vt:lpstr>
      <vt:lpstr>5. Software Test Documentation</vt:lpstr>
      <vt:lpstr>5. Software Test Documentation</vt:lpstr>
      <vt:lpstr>5. Software Test Documentation</vt:lpstr>
      <vt:lpstr>6. Demo</vt:lpstr>
      <vt:lpstr>7. 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modified xsi:type="dcterms:W3CDTF">2013-04-22T14:24:35Z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