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895F-C7EF-42E3-B30C-58F91BCADFD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1CED-B4CA-4CD8-AB36-CA699DF2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 5: Software Test Documentation</a:t>
            </a:r>
            <a:endParaRPr lang="en-US" dirty="0"/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609600" y="2436223"/>
            <a:ext cx="3810000" cy="205957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Unit testing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Integration 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System 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Acceptance Testing</a:t>
            </a:r>
            <a:endParaRPr lang="en-US" sz="2400" dirty="0"/>
          </a:p>
        </p:txBody>
      </p:sp>
      <p:sp>
        <p:nvSpPr>
          <p:cNvPr id="6" name="AutoShape 13"/>
          <p:cNvSpPr>
            <a:spLocks noGrp="1" noChangeArrowheads="1"/>
          </p:cNvSpPr>
          <p:nvPr>
            <p:ph idx="1"/>
          </p:nvPr>
        </p:nvSpPr>
        <p:spPr bwMode="gray">
          <a:xfrm>
            <a:off x="4820194" y="2547143"/>
            <a:ext cx="3714206" cy="19486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Performance Testing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C:\Users\VuongNM\Downloads\1303585163_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904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uongNM\Downloads\1303585229_Dele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4041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524000"/>
            <a:ext cx="3406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/>
              <a:t>Tested </a:t>
            </a:r>
            <a:r>
              <a:rPr lang="en-US" sz="2800" dirty="0" err="1" smtClean="0"/>
              <a:t>vs</a:t>
            </a:r>
            <a:r>
              <a:rPr lang="en-US" sz="2800" dirty="0" smtClean="0"/>
              <a:t> not tested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1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 5: Software Test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HUMAN RESOURCE</a:t>
            </a:r>
          </a:p>
          <a:p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0730"/>
              </p:ext>
            </p:extLst>
          </p:nvPr>
        </p:nvGraphicFramePr>
        <p:xfrm>
          <a:off x="685800" y="1752598"/>
          <a:ext cx="7772400" cy="4267201"/>
        </p:xfrm>
        <a:graphic>
          <a:graphicData uri="http://schemas.openxmlformats.org/drawingml/2006/table">
            <a:tbl>
              <a:tblPr/>
              <a:tblGrid>
                <a:gridCol w="2020824"/>
                <a:gridCol w="5751576"/>
              </a:tblGrid>
              <a:tr h="469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Worker/Doer</a:t>
                      </a:r>
                      <a:endParaRPr lang="en-US" sz="1600" b="1" dirty="0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>
                          <a:solidFill>
                            <a:srgbClr val="6E2500"/>
                          </a:solidFill>
                          <a:effectLst/>
                          <a:latin typeface="Calibri"/>
                          <a:ea typeface="MS Mincho"/>
                        </a:rPr>
                        <a:t>Specific Responsibilities/Comments</a:t>
                      </a:r>
                      <a:endParaRPr lang="en-US" sz="1600" b="1">
                        <a:solidFill>
                          <a:srgbClr val="6E2500"/>
                        </a:solidFill>
                        <a:effectLst/>
                        <a:latin typeface="Tahoma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1"/>
                    </a:solidFill>
                  </a:tcPr>
                </a:tc>
              </a:tr>
              <a:tr h="2842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Tran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Thi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Bich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Test lead: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Responsible for designing test plan and test cases for 2 major modules: Public Facing and Administrator modules.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Attend in review of other test cases.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Execute integration test, system test, performance testing and security test.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Generate test report.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DEV team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Execute Unit 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All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Execute System 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All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Arial"/>
                        </a:rPr>
                        <a:t>Execute Acceptance 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5137" y="764106"/>
            <a:ext cx="1644663" cy="455094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/>
              <a:t>Bug Lists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2" y="1295400"/>
            <a:ext cx="7241675" cy="4343400"/>
          </a:xfrm>
        </p:spPr>
      </p:pic>
    </p:spTree>
    <p:extLst>
      <p:ext uri="{BB962C8B-B14F-4D97-AF65-F5344CB8AC3E}">
        <p14:creationId xmlns:p14="http://schemas.microsoft.com/office/powerpoint/2010/main" val="24064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5137" y="764106"/>
            <a:ext cx="1644663" cy="68369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/>
              <a:t>Bug Lists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1524000"/>
            <a:ext cx="8042275" cy="4038600"/>
          </a:xfrm>
        </p:spPr>
      </p:pic>
    </p:spTree>
    <p:extLst>
      <p:ext uri="{BB962C8B-B14F-4D97-AF65-F5344CB8AC3E}">
        <p14:creationId xmlns:p14="http://schemas.microsoft.com/office/powerpoint/2010/main" val="18831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Part 5: Software Test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Test result: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2209801"/>
            <a:ext cx="7259064" cy="1695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468" y="4495800"/>
            <a:ext cx="498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Number </a:t>
            </a:r>
            <a:r>
              <a:rPr lang="en-US" sz="2400" smtClean="0"/>
              <a:t>of fail </a:t>
            </a:r>
            <a:r>
              <a:rPr lang="en-US" sz="2400" dirty="0" smtClean="0"/>
              <a:t>test cases: 18 (fix all)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1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132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Part 5: Software Test Documentation</vt:lpstr>
      <vt:lpstr>Part 5: Software Test Documentation</vt:lpstr>
      <vt:lpstr>Bug Lists</vt:lpstr>
      <vt:lpstr>Bug Lists</vt:lpstr>
      <vt:lpstr>Part 5: Software Test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5: Software Test Documentation</dc:title>
  <dc:creator>BemBem</dc:creator>
  <cp:lastModifiedBy>BemBem</cp:lastModifiedBy>
  <cp:revision>6</cp:revision>
  <dcterms:created xsi:type="dcterms:W3CDTF">2013-04-21T12:06:01Z</dcterms:created>
  <dcterms:modified xsi:type="dcterms:W3CDTF">2013-04-21T12:27:34Z</dcterms:modified>
</cp:coreProperties>
</file>