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76D0-C6AB-4D79-A328-388B3FD1FC4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81BB71D-8D69-4AF0-B4C5-3A5CFBB2E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76D0-C6AB-4D79-A328-388B3FD1FC4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B71D-8D69-4AF0-B4C5-3A5CFBB2E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76D0-C6AB-4D79-A328-388B3FD1FC4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B71D-8D69-4AF0-B4C5-3A5CFBB2E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76D0-C6AB-4D79-A328-388B3FD1FC4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81BB71D-8D69-4AF0-B4C5-3A5CFBB2E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76D0-C6AB-4D79-A328-388B3FD1FC4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B71D-8D69-4AF0-B4C5-3A5CFBB2EB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76D0-C6AB-4D79-A328-388B3FD1FC4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B71D-8D69-4AF0-B4C5-3A5CFBB2E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76D0-C6AB-4D79-A328-388B3FD1FC4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81BB71D-8D69-4AF0-B4C5-3A5CFBB2EB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76D0-C6AB-4D79-A328-388B3FD1FC4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B71D-8D69-4AF0-B4C5-3A5CFBB2E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76D0-C6AB-4D79-A328-388B3FD1FC4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B71D-8D69-4AF0-B4C5-3A5CFBB2E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76D0-C6AB-4D79-A328-388B3FD1FC4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B71D-8D69-4AF0-B4C5-3A5CFBB2E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76D0-C6AB-4D79-A328-388B3FD1FC4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B71D-8D69-4AF0-B4C5-3A5CFBB2EBE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03F76D0-C6AB-4D79-A328-388B3FD1FC4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81BB71D-8D69-4AF0-B4C5-3A5CFBB2EB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457200"/>
            <a:ext cx="4038600" cy="762000"/>
          </a:xfrm>
        </p:spPr>
        <p:txBody>
          <a:bodyPr/>
          <a:lstStyle/>
          <a:p>
            <a:r>
              <a:rPr lang="en-US" dirty="0" err="1"/>
              <a:t>postgresql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28800"/>
            <a:ext cx="3380076" cy="34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5552"/>
            <a:ext cx="8839200" cy="841248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effectLst/>
                <a:latin typeface="Arial" pitchFamily="34" charset="0"/>
                <a:cs typeface="Arial" pitchFamily="34" charset="0"/>
              </a:rPr>
              <a:t>Processes are always running in the background in </a:t>
            </a:r>
            <a:r>
              <a:rPr lang="en-US" sz="2400" cap="none" dirty="0" err="1" smtClean="0">
                <a:effectLst/>
                <a:latin typeface="Arial" pitchFamily="34" charset="0"/>
                <a:cs typeface="Arial" pitchFamily="34" charset="0"/>
              </a:rPr>
              <a:t>postgresql</a:t>
            </a:r>
            <a:endParaRPr lang="en-US" sz="2400" cap="non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863"/>
            <a:ext cx="8520545" cy="55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i. VACUUM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7620000" cy="42862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" y="6196238"/>
            <a:ext cx="8686800" cy="420624"/>
          </a:xfrm>
          <a:prstGeom prst="rect">
            <a:avLst/>
          </a:prstGeom>
        </p:spPr>
        <p:txBody>
          <a:bodyPr vert="horz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effectLst/>
              </a:rPr>
              <a:t>NGUỒN THAM KHẢO: https://hocdevops.com/database/tong-quan-ve-xu-ly-vacuum-trong-postgresql/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25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effectLst/>
              </a:rPr>
              <a:t>vacuum</a:t>
            </a:r>
            <a:r>
              <a:rPr lang="en-US" sz="2400" b="1" dirty="0">
                <a:effectLst/>
              </a:rPr>
              <a:t/>
            </a:r>
            <a:br>
              <a:rPr lang="en-US" sz="2400" b="1" dirty="0">
                <a:effectLst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2" y="1371600"/>
            <a:ext cx="868786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Memory with </a:t>
            </a:r>
            <a:r>
              <a:rPr lang="en-US" dirty="0" err="1" smtClean="0"/>
              <a:t>postgresql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704792" cy="35814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" y="6196238"/>
            <a:ext cx="8686800" cy="420624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effectLst/>
              </a:rPr>
              <a:t>NGUỒN THAM KHẢO: </a:t>
            </a:r>
            <a:r>
              <a:rPr lang="en-US" sz="1400" dirty="0">
                <a:effectLst/>
              </a:rPr>
              <a:t>https://trungquan710.com/postgresql/kien-truc-server-postgresql.html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547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effectLst/>
              </a:rPr>
              <a:t>Kiến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trúc</a:t>
            </a:r>
            <a:r>
              <a:rPr lang="en-US" b="1" dirty="0">
                <a:effectLst/>
              </a:rPr>
              <a:t> memory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53486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buffer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905000"/>
            <a:ext cx="914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4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" y="457200"/>
            <a:ext cx="9022137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8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4742</TotalTime>
  <Words>40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postgresql</vt:lpstr>
      <vt:lpstr>Processes are always running in the background in postgresql</vt:lpstr>
      <vt:lpstr>i. VACUUM </vt:lpstr>
      <vt:lpstr> vacuum </vt:lpstr>
      <vt:lpstr>ii. Memory with postgresql</vt:lpstr>
      <vt:lpstr>Kiến trúc memory </vt:lpstr>
      <vt:lpstr>Share buffer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Nguyen</dc:creator>
  <cp:lastModifiedBy>Cuong Nguyen</cp:lastModifiedBy>
  <cp:revision>16</cp:revision>
  <dcterms:created xsi:type="dcterms:W3CDTF">2020-12-30T12:15:51Z</dcterms:created>
  <dcterms:modified xsi:type="dcterms:W3CDTF">2021-01-06T15:08:40Z</dcterms:modified>
</cp:coreProperties>
</file>